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60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70" autoAdjust="0"/>
  </p:normalViewPr>
  <p:slideViewPr>
    <p:cSldViewPr>
      <p:cViewPr varScale="1">
        <p:scale>
          <a:sx n="51" d="100"/>
          <a:sy n="51" d="100"/>
        </p:scale>
        <p:origin x="11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0626-4655-403C-8639-4C898839F292}" type="datetimeFigureOut">
              <a:rPr lang="en-IN" smtClean="0"/>
              <a:t>12-09-2024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1CE6D-A815-4E4D-B249-9DE18FE05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6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60194" y="1491088"/>
            <a:ext cx="2965450" cy="446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7775" y="1622501"/>
            <a:ext cx="2715259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6941" y="324993"/>
            <a:ext cx="9163092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7408" y="3279088"/>
            <a:ext cx="9979025" cy="220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4711D-9DBD-D888-BE49-9E444FD15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t="27930" b="26185"/>
          <a:stretch/>
        </p:blipFill>
        <p:spPr>
          <a:xfrm>
            <a:off x="-10885" y="76200"/>
            <a:ext cx="1987826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4F01-62C0-1F96-13BE-8CC8DD26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10363200" cy="923330"/>
          </a:xfrm>
        </p:spPr>
        <p:txBody>
          <a:bodyPr/>
          <a:lstStyle/>
          <a:p>
            <a:pPr lvl="0" algn="ctr"/>
            <a:r>
              <a:rPr lang="en-US" sz="6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Linear and Planar Density</a:t>
            </a:r>
            <a:endParaRPr lang="en-IN" sz="13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52522-B00E-4F42-AC61-D1066177EB7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429000"/>
            <a:ext cx="8534400" cy="1969770"/>
          </a:xfrm>
        </p:spPr>
        <p:txBody>
          <a:bodyPr/>
          <a:lstStyle/>
          <a:p>
            <a:pPr algn="ctr"/>
            <a:r>
              <a:rPr lang="en-US" dirty="0"/>
              <a:t>Dr. Ranjit Kumar</a:t>
            </a:r>
          </a:p>
          <a:p>
            <a:pPr algn="ctr"/>
            <a:r>
              <a:rPr lang="en-US" dirty="0"/>
              <a:t>Department of Chemical Engineering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Email: ranjit.kumar@snu.edu.in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42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b="7194"/>
          <a:stretch/>
        </p:blipFill>
        <p:spPr>
          <a:xfrm>
            <a:off x="1905000" y="387548"/>
            <a:ext cx="8572500" cy="60829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063" y="410766"/>
            <a:ext cx="8429625" cy="62329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4125" y="553640"/>
            <a:ext cx="7929562" cy="60900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945" y="410766"/>
            <a:ext cx="9010054" cy="62329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6937" y="553640"/>
            <a:ext cx="8286750" cy="60900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0821" y="375046"/>
            <a:ext cx="8652867" cy="626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1" y="410766"/>
            <a:ext cx="8358187" cy="62329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12288</TotalTime>
  <Words>23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Carlito</vt:lpstr>
      <vt:lpstr>Times New Roman</vt:lpstr>
      <vt:lpstr>Office Theme</vt:lpstr>
      <vt:lpstr>Linear and Planar Density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Nanotechnology</dc:title>
  <dc:creator>Ranjit Kumar</dc:creator>
  <cp:lastModifiedBy>Ranjit Kumar</cp:lastModifiedBy>
  <cp:revision>65</cp:revision>
  <dcterms:created xsi:type="dcterms:W3CDTF">2022-10-18T13:55:46Z</dcterms:created>
  <dcterms:modified xsi:type="dcterms:W3CDTF">2024-09-12T18:01:58Z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2022-10-18T00:00:00Z</vt:filetime>
  </property>
</Properties>
</file>