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66" r:id="rId3"/>
    <p:sldId id="292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93" r:id="rId19"/>
    <p:sldId id="258" r:id="rId20"/>
    <p:sldId id="295" r:id="rId21"/>
    <p:sldId id="296" r:id="rId22"/>
    <p:sldId id="297" r:id="rId23"/>
    <p:sldId id="267" r:id="rId24"/>
    <p:sldId id="263" r:id="rId25"/>
    <p:sldId id="298" r:id="rId26"/>
    <p:sldId id="262" r:id="rId27"/>
    <p:sldId id="303" r:id="rId28"/>
    <p:sldId id="304" r:id="rId29"/>
    <p:sldId id="275" r:id="rId30"/>
    <p:sldId id="305" r:id="rId31"/>
    <p:sldId id="306" r:id="rId32"/>
    <p:sldId id="307" r:id="rId33"/>
    <p:sldId id="309" r:id="rId34"/>
    <p:sldId id="310" r:id="rId35"/>
    <p:sldId id="280" r:id="rId36"/>
    <p:sldId id="313" r:id="rId37"/>
    <p:sldId id="281" r:id="rId38"/>
    <p:sldId id="282" r:id="rId39"/>
    <p:sldId id="290" r:id="rId40"/>
    <p:sldId id="291" r:id="rId41"/>
    <p:sldId id="319" r:id="rId42"/>
    <p:sldId id="320" r:id="rId43"/>
    <p:sldId id="321" r:id="rId44"/>
    <p:sldId id="322" r:id="rId45"/>
    <p:sldId id="3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53CA2-0B80-44E4-8122-86B1E81E2A56}" v="4" dt="2025-09-02T15:29:4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ith NV" userId="7836e344b21102c4" providerId="LiveId" clId="{68004C07-0898-4683-AD83-AD06E089E17A}"/>
    <pc:docChg chg="modSld">
      <pc:chgData name="Harsith NV" userId="7836e344b21102c4" providerId="LiveId" clId="{68004C07-0898-4683-AD83-AD06E089E17A}" dt="2025-07-18T10:52:16.166" v="81" actId="962"/>
      <pc:docMkLst>
        <pc:docMk/>
      </pc:docMkLst>
      <pc:sldChg chg="modSp">
        <pc:chgData name="Harsith NV" userId="7836e344b21102c4" providerId="LiveId" clId="{68004C07-0898-4683-AD83-AD06E089E17A}" dt="2025-07-18T10:45:34.769" v="48" actId="20577"/>
        <pc:sldMkLst>
          <pc:docMk/>
          <pc:sldMk cId="1223751985" sldId="270"/>
        </pc:sldMkLst>
      </pc:sldChg>
      <pc:sldChg chg="addSp delSp modSp mod">
        <pc:chgData name="Harsith NV" userId="7836e344b21102c4" providerId="LiveId" clId="{68004C07-0898-4683-AD83-AD06E089E17A}" dt="2025-07-18T10:52:16.166" v="81" actId="962"/>
        <pc:sldMkLst>
          <pc:docMk/>
          <pc:sldMk cId="1453586283" sldId="279"/>
        </pc:sldMkLst>
      </pc:sldChg>
    </pc:docChg>
  </pc:docChgLst>
  <pc:docChgLst>
    <pc:chgData name="Harsith NV" userId="7836e344b21102c4" providerId="LiveId" clId="{23C53CA2-0B80-44E4-8122-86B1E81E2A56}"/>
    <pc:docChg chg="custSel addSld delSld modSld sldOrd">
      <pc:chgData name="Harsith NV" userId="7836e344b21102c4" providerId="LiveId" clId="{23C53CA2-0B80-44E4-8122-86B1E81E2A56}" dt="2025-09-02T15:35:15.447" v="131" actId="47"/>
      <pc:docMkLst>
        <pc:docMk/>
      </pc:docMkLst>
      <pc:sldChg chg="add del">
        <pc:chgData name="Harsith NV" userId="7836e344b21102c4" providerId="LiveId" clId="{23C53CA2-0B80-44E4-8122-86B1E81E2A56}" dt="2025-09-02T15:27:10.940" v="14" actId="47"/>
        <pc:sldMkLst>
          <pc:docMk/>
          <pc:sldMk cId="807444704" sldId="256"/>
        </pc:sldMkLst>
      </pc:sldChg>
      <pc:sldChg chg="modSp add mod">
        <pc:chgData name="Harsith NV" userId="7836e344b21102c4" providerId="LiveId" clId="{23C53CA2-0B80-44E4-8122-86B1E81E2A56}" dt="2025-09-02T15:27:07.157" v="1" actId="27636"/>
        <pc:sldMkLst>
          <pc:docMk/>
          <pc:sldMk cId="48979981" sldId="258"/>
        </pc:sldMkLst>
        <pc:spChg chg="mod">
          <ac:chgData name="Harsith NV" userId="7836e344b21102c4" providerId="LiveId" clId="{23C53CA2-0B80-44E4-8122-86B1E81E2A56}" dt="2025-09-02T15:27:07.157" v="1" actId="27636"/>
          <ac:spMkLst>
            <pc:docMk/>
            <pc:sldMk cId="48979981" sldId="258"/>
            <ac:spMk id="3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27:33.857" v="15" actId="47"/>
        <pc:sldMkLst>
          <pc:docMk/>
          <pc:sldMk cId="631025347" sldId="259"/>
        </pc:sldMkLst>
      </pc:sldChg>
      <pc:sldChg chg="add del">
        <pc:chgData name="Harsith NV" userId="7836e344b21102c4" providerId="LiveId" clId="{23C53CA2-0B80-44E4-8122-86B1E81E2A56}" dt="2025-09-02T15:27:33.857" v="15" actId="47"/>
        <pc:sldMkLst>
          <pc:docMk/>
          <pc:sldMk cId="938797056" sldId="260"/>
        </pc:sldMkLst>
      </pc:sldChg>
      <pc:sldChg chg="modSp add mod">
        <pc:chgData name="Harsith NV" userId="7836e344b21102c4" providerId="LiveId" clId="{23C53CA2-0B80-44E4-8122-86B1E81E2A56}" dt="2025-09-02T15:27:07.221" v="4" actId="27636"/>
        <pc:sldMkLst>
          <pc:docMk/>
          <pc:sldMk cId="3913629865" sldId="262"/>
        </pc:sldMkLst>
        <pc:spChg chg="mod">
          <ac:chgData name="Harsith NV" userId="7836e344b21102c4" providerId="LiveId" clId="{23C53CA2-0B80-44E4-8122-86B1E81E2A56}" dt="2025-09-02T15:27:07.221" v="4" actId="27636"/>
          <ac:spMkLst>
            <pc:docMk/>
            <pc:sldMk cId="3913629865" sldId="262"/>
            <ac:spMk id="3" creationId="{00000000-0000-0000-0000-000000000000}"/>
          </ac:spMkLst>
        </pc:spChg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1780159313" sldId="263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67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75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80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81"/>
        </pc:sldMkLst>
      </pc:sldChg>
      <pc:sldChg chg="modSp add mod">
        <pc:chgData name="Harsith NV" userId="7836e344b21102c4" providerId="LiveId" clId="{23C53CA2-0B80-44E4-8122-86B1E81E2A56}" dt="2025-09-02T15:27:07.307" v="12" actId="27636"/>
        <pc:sldMkLst>
          <pc:docMk/>
          <pc:sldMk cId="0" sldId="282"/>
        </pc:sldMkLst>
        <pc:spChg chg="mod">
          <ac:chgData name="Harsith NV" userId="7836e344b21102c4" providerId="LiveId" clId="{23C53CA2-0B80-44E4-8122-86B1E81E2A56}" dt="2025-09-02T15:27:07.307" v="12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 add del mod">
        <pc:chgData name="Harsith NV" userId="7836e344b21102c4" providerId="LiveId" clId="{23C53CA2-0B80-44E4-8122-86B1E81E2A56}" dt="2025-09-02T15:34:33.687" v="129" actId="47"/>
        <pc:sldMkLst>
          <pc:docMk/>
          <pc:sldMk cId="0" sldId="283"/>
        </pc:sldMkLst>
        <pc:spChg chg="mod">
          <ac:chgData name="Harsith NV" userId="7836e344b21102c4" providerId="LiveId" clId="{23C53CA2-0B80-44E4-8122-86B1E81E2A56}" dt="2025-09-02T15:27:07.313" v="13" actId="27636"/>
          <ac:spMkLst>
            <pc:docMk/>
            <pc:sldMk cId="0" sldId="283"/>
            <ac:spMk id="3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34:33.687" v="129" actId="47"/>
        <pc:sldMkLst>
          <pc:docMk/>
          <pc:sldMk cId="0" sldId="285"/>
        </pc:sldMkLst>
      </pc:sldChg>
      <pc:sldChg chg="add del">
        <pc:chgData name="Harsith NV" userId="7836e344b21102c4" providerId="LiveId" clId="{23C53CA2-0B80-44E4-8122-86B1E81E2A56}" dt="2025-09-02T15:34:33.687" v="129" actId="47"/>
        <pc:sldMkLst>
          <pc:docMk/>
          <pc:sldMk cId="0" sldId="286"/>
        </pc:sldMkLst>
      </pc:sldChg>
      <pc:sldChg chg="add del">
        <pc:chgData name="Harsith NV" userId="7836e344b21102c4" providerId="LiveId" clId="{23C53CA2-0B80-44E4-8122-86B1E81E2A56}" dt="2025-09-02T15:34:33.687" v="129" actId="47"/>
        <pc:sldMkLst>
          <pc:docMk/>
          <pc:sldMk cId="0" sldId="287"/>
        </pc:sldMkLst>
      </pc:sldChg>
      <pc:sldChg chg="add del mod modShow">
        <pc:chgData name="Harsith NV" userId="7836e344b21102c4" providerId="LiveId" clId="{23C53CA2-0B80-44E4-8122-86B1E81E2A56}" dt="2025-09-02T15:31:38.067" v="86" actId="47"/>
        <pc:sldMkLst>
          <pc:docMk/>
          <pc:sldMk cId="0" sldId="288"/>
        </pc:sldMkLst>
      </pc:sldChg>
      <pc:sldChg chg="add del">
        <pc:chgData name="Harsith NV" userId="7836e344b21102c4" providerId="LiveId" clId="{23C53CA2-0B80-44E4-8122-86B1E81E2A56}" dt="2025-09-02T15:31:38.067" v="86" actId="47"/>
        <pc:sldMkLst>
          <pc:docMk/>
          <pc:sldMk cId="0" sldId="289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90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91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3649744765" sldId="293"/>
        </pc:sldMkLst>
      </pc:sldChg>
      <pc:sldChg chg="add del">
        <pc:chgData name="Harsith NV" userId="7836e344b21102c4" providerId="LiveId" clId="{23C53CA2-0B80-44E4-8122-86B1E81E2A56}" dt="2025-09-02T15:27:33.857" v="15" actId="47"/>
        <pc:sldMkLst>
          <pc:docMk/>
          <pc:sldMk cId="820991914" sldId="294"/>
        </pc:sldMkLst>
      </pc:sldChg>
      <pc:sldChg chg="modSp add mod">
        <pc:chgData name="Harsith NV" userId="7836e344b21102c4" providerId="LiveId" clId="{23C53CA2-0B80-44E4-8122-86B1E81E2A56}" dt="2025-09-02T15:27:46.847" v="29" actId="20577"/>
        <pc:sldMkLst>
          <pc:docMk/>
          <pc:sldMk cId="1180720096" sldId="295"/>
        </pc:sldMkLst>
        <pc:spChg chg="mod">
          <ac:chgData name="Harsith NV" userId="7836e344b21102c4" providerId="LiveId" clId="{23C53CA2-0B80-44E4-8122-86B1E81E2A56}" dt="2025-09-02T15:27:40.440" v="18" actId="27636"/>
          <ac:spMkLst>
            <pc:docMk/>
            <pc:sldMk cId="1180720096" sldId="295"/>
            <ac:spMk id="2" creationId="{00000000-0000-0000-0000-000000000000}"/>
          </ac:spMkLst>
        </pc:spChg>
        <pc:spChg chg="mod">
          <ac:chgData name="Harsith NV" userId="7836e344b21102c4" providerId="LiveId" clId="{23C53CA2-0B80-44E4-8122-86B1E81E2A56}" dt="2025-09-02T15:27:46.847" v="29" actId="20577"/>
          <ac:spMkLst>
            <pc:docMk/>
            <pc:sldMk cId="1180720096" sldId="295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29:32.446" v="69" actId="5793"/>
        <pc:sldMkLst>
          <pc:docMk/>
          <pc:sldMk cId="969577178" sldId="296"/>
        </pc:sldMkLst>
        <pc:spChg chg="mod">
          <ac:chgData name="Harsith NV" userId="7836e344b21102c4" providerId="LiveId" clId="{23C53CA2-0B80-44E4-8122-86B1E81E2A56}" dt="2025-09-02T15:27:53.947" v="33" actId="27636"/>
          <ac:spMkLst>
            <pc:docMk/>
            <pc:sldMk cId="969577178" sldId="296"/>
            <ac:spMk id="2" creationId="{00000000-0000-0000-0000-000000000000}"/>
          </ac:spMkLst>
        </pc:spChg>
        <pc:spChg chg="mod">
          <ac:chgData name="Harsith NV" userId="7836e344b21102c4" providerId="LiveId" clId="{23C53CA2-0B80-44E4-8122-86B1E81E2A56}" dt="2025-09-02T15:29:32.446" v="69" actId="5793"/>
          <ac:spMkLst>
            <pc:docMk/>
            <pc:sldMk cId="969577178" sldId="296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29:48.162" v="78" actId="15"/>
        <pc:sldMkLst>
          <pc:docMk/>
          <pc:sldMk cId="0" sldId="297"/>
        </pc:sldMkLst>
        <pc:spChg chg="mod">
          <ac:chgData name="Harsith NV" userId="7836e344b21102c4" providerId="LiveId" clId="{23C53CA2-0B80-44E4-8122-86B1E81E2A56}" dt="2025-09-02T15:29:43.357" v="73" actId="27636"/>
          <ac:spMkLst>
            <pc:docMk/>
            <pc:sldMk cId="0" sldId="297"/>
            <ac:spMk id="2" creationId="{00000000-0000-0000-0000-000000000000}"/>
          </ac:spMkLst>
        </pc:spChg>
        <pc:spChg chg="mod">
          <ac:chgData name="Harsith NV" userId="7836e344b21102c4" providerId="LiveId" clId="{23C53CA2-0B80-44E4-8122-86B1E81E2A56}" dt="2025-09-02T15:29:48.162" v="78" actId="15"/>
          <ac:spMkLst>
            <pc:docMk/>
            <pc:sldMk cId="0" sldId="297"/>
            <ac:spMk id="3" creationId="{00000000-0000-0000-0000-000000000000}"/>
          </ac:spMkLst>
        </pc:spChg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298"/>
        </pc:sldMkLst>
      </pc:sldChg>
      <pc:sldChg chg="modSp add del mod">
        <pc:chgData name="Harsith NV" userId="7836e344b21102c4" providerId="LiveId" clId="{23C53CA2-0B80-44E4-8122-86B1E81E2A56}" dt="2025-09-02T15:30:09.301" v="79" actId="47"/>
        <pc:sldMkLst>
          <pc:docMk/>
          <pc:sldMk cId="0" sldId="299"/>
        </pc:sldMkLst>
        <pc:spChg chg="mod">
          <ac:chgData name="Harsith NV" userId="7836e344b21102c4" providerId="LiveId" clId="{23C53CA2-0B80-44E4-8122-86B1E81E2A56}" dt="2025-09-02T15:27:07.227" v="5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 add del mod">
        <pc:chgData name="Harsith NV" userId="7836e344b21102c4" providerId="LiveId" clId="{23C53CA2-0B80-44E4-8122-86B1E81E2A56}" dt="2025-09-02T15:30:09.301" v="79" actId="47"/>
        <pc:sldMkLst>
          <pc:docMk/>
          <pc:sldMk cId="0" sldId="300"/>
        </pc:sldMkLst>
        <pc:spChg chg="mod">
          <ac:chgData name="Harsith NV" userId="7836e344b21102c4" providerId="LiveId" clId="{23C53CA2-0B80-44E4-8122-86B1E81E2A56}" dt="2025-09-02T15:27:07.227" v="6" actId="27636"/>
          <ac:spMkLst>
            <pc:docMk/>
            <pc:sldMk cId="0" sldId="300"/>
            <ac:spMk id="3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30:09.301" v="79" actId="47"/>
        <pc:sldMkLst>
          <pc:docMk/>
          <pc:sldMk cId="0" sldId="301"/>
        </pc:sldMkLst>
      </pc:sldChg>
      <pc:sldChg chg="add del">
        <pc:chgData name="Harsith NV" userId="7836e344b21102c4" providerId="LiveId" clId="{23C53CA2-0B80-44E4-8122-86B1E81E2A56}" dt="2025-09-02T15:30:09.301" v="79" actId="47"/>
        <pc:sldMkLst>
          <pc:docMk/>
          <pc:sldMk cId="0" sldId="302"/>
        </pc:sldMkLst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303"/>
        </pc:sldMkLst>
      </pc:sldChg>
      <pc:sldChg chg="modSp add mod">
        <pc:chgData name="Harsith NV" userId="7836e344b21102c4" providerId="LiveId" clId="{23C53CA2-0B80-44E4-8122-86B1E81E2A56}" dt="2025-09-02T15:34:52.957" v="130" actId="14100"/>
        <pc:sldMkLst>
          <pc:docMk/>
          <pc:sldMk cId="0" sldId="304"/>
        </pc:sldMkLst>
        <pc:spChg chg="mod">
          <ac:chgData name="Harsith NV" userId="7836e344b21102c4" providerId="LiveId" clId="{23C53CA2-0B80-44E4-8122-86B1E81E2A56}" dt="2025-09-02T15:34:52.957" v="130" actId="14100"/>
          <ac:spMkLst>
            <pc:docMk/>
            <pc:sldMk cId="0" sldId="304"/>
            <ac:spMk id="2" creationId="{00000000-0000-0000-0000-000000000000}"/>
          </ac:spMkLst>
        </pc:spChg>
        <pc:spChg chg="mod">
          <ac:chgData name="Harsith NV" userId="7836e344b21102c4" providerId="LiveId" clId="{23C53CA2-0B80-44E4-8122-86B1E81E2A56}" dt="2025-09-02T15:27:07.237" v="7" actId="27636"/>
          <ac:spMkLst>
            <pc:docMk/>
            <pc:sldMk cId="0" sldId="304"/>
            <ac:spMk id="3" creationId="{00000000-0000-0000-0000-000000000000}"/>
          </ac:spMkLst>
        </pc:spChg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305"/>
        </pc:sldMkLst>
      </pc:sldChg>
      <pc:sldChg chg="modSp add mod">
        <pc:chgData name="Harsith NV" userId="7836e344b21102c4" providerId="LiveId" clId="{23C53CA2-0B80-44E4-8122-86B1E81E2A56}" dt="2025-09-02T15:27:07.263" v="8" actId="27636"/>
        <pc:sldMkLst>
          <pc:docMk/>
          <pc:sldMk cId="0" sldId="306"/>
        </pc:sldMkLst>
        <pc:spChg chg="mod">
          <ac:chgData name="Harsith NV" userId="7836e344b21102c4" providerId="LiveId" clId="{23C53CA2-0B80-44E4-8122-86B1E81E2A56}" dt="2025-09-02T15:27:07.263" v="8" actId="27636"/>
          <ac:spMkLst>
            <pc:docMk/>
            <pc:sldMk cId="0" sldId="306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27:07.269" v="9" actId="27636"/>
        <pc:sldMkLst>
          <pc:docMk/>
          <pc:sldMk cId="0" sldId="307"/>
        </pc:sldMkLst>
        <pc:spChg chg="mod">
          <ac:chgData name="Harsith NV" userId="7836e344b21102c4" providerId="LiveId" clId="{23C53CA2-0B80-44E4-8122-86B1E81E2A56}" dt="2025-09-02T15:27:07.269" v="9" actId="27636"/>
          <ac:spMkLst>
            <pc:docMk/>
            <pc:sldMk cId="0" sldId="307"/>
            <ac:spMk id="3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30:54.961" v="80" actId="47"/>
        <pc:sldMkLst>
          <pc:docMk/>
          <pc:sldMk cId="0" sldId="308"/>
        </pc:sldMkLst>
      </pc:sldChg>
      <pc:sldChg chg="modSp add mod">
        <pc:chgData name="Harsith NV" userId="7836e344b21102c4" providerId="LiveId" clId="{23C53CA2-0B80-44E4-8122-86B1E81E2A56}" dt="2025-09-02T15:27:07.289" v="10" actId="27636"/>
        <pc:sldMkLst>
          <pc:docMk/>
          <pc:sldMk cId="0" sldId="309"/>
        </pc:sldMkLst>
        <pc:spChg chg="mod">
          <ac:chgData name="Harsith NV" userId="7836e344b21102c4" providerId="LiveId" clId="{23C53CA2-0B80-44E4-8122-86B1E81E2A56}" dt="2025-09-02T15:27:07.289" v="10" actId="27636"/>
          <ac:spMkLst>
            <pc:docMk/>
            <pc:sldMk cId="0" sldId="309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27:07.293" v="11" actId="27636"/>
        <pc:sldMkLst>
          <pc:docMk/>
          <pc:sldMk cId="0" sldId="310"/>
        </pc:sldMkLst>
        <pc:spChg chg="mod">
          <ac:chgData name="Harsith NV" userId="7836e344b21102c4" providerId="LiveId" clId="{23C53CA2-0B80-44E4-8122-86B1E81E2A56}" dt="2025-09-02T15:27:07.293" v="11" actId="27636"/>
          <ac:spMkLst>
            <pc:docMk/>
            <pc:sldMk cId="0" sldId="310"/>
            <ac:spMk id="3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31:01.866" v="82" actId="47"/>
        <pc:sldMkLst>
          <pc:docMk/>
          <pc:sldMk cId="0" sldId="311"/>
        </pc:sldMkLst>
      </pc:sldChg>
      <pc:sldChg chg="add del">
        <pc:chgData name="Harsith NV" userId="7836e344b21102c4" providerId="LiveId" clId="{23C53CA2-0B80-44E4-8122-86B1E81E2A56}" dt="2025-09-02T15:30:59.897" v="81" actId="47"/>
        <pc:sldMkLst>
          <pc:docMk/>
          <pc:sldMk cId="0" sldId="312"/>
        </pc:sldMkLst>
      </pc:sldChg>
      <pc:sldChg chg="modSp add mod">
        <pc:chgData name="Harsith NV" userId="7836e344b21102c4" providerId="LiveId" clId="{23C53CA2-0B80-44E4-8122-86B1E81E2A56}" dt="2025-09-02T15:31:08.310" v="84" actId="20577"/>
        <pc:sldMkLst>
          <pc:docMk/>
          <pc:sldMk cId="0" sldId="313"/>
        </pc:sldMkLst>
        <pc:spChg chg="mod">
          <ac:chgData name="Harsith NV" userId="7836e344b21102c4" providerId="LiveId" clId="{23C53CA2-0B80-44E4-8122-86B1E81E2A56}" dt="2025-09-02T15:31:08.310" v="84" actId="20577"/>
          <ac:spMkLst>
            <pc:docMk/>
            <pc:sldMk cId="0" sldId="313"/>
            <ac:spMk id="2" creationId="{00000000-0000-0000-0000-000000000000}"/>
          </ac:spMkLst>
        </pc:spChg>
      </pc:sldChg>
      <pc:sldChg chg="add del">
        <pc:chgData name="Harsith NV" userId="7836e344b21102c4" providerId="LiveId" clId="{23C53CA2-0B80-44E4-8122-86B1E81E2A56}" dt="2025-09-02T15:31:43.487" v="87" actId="47"/>
        <pc:sldMkLst>
          <pc:docMk/>
          <pc:sldMk cId="0" sldId="314"/>
        </pc:sldMkLst>
      </pc:sldChg>
      <pc:sldChg chg="add del">
        <pc:chgData name="Harsith NV" userId="7836e344b21102c4" providerId="LiveId" clId="{23C53CA2-0B80-44E4-8122-86B1E81E2A56}" dt="2025-09-02T15:31:43.487" v="87" actId="47"/>
        <pc:sldMkLst>
          <pc:docMk/>
          <pc:sldMk cId="0" sldId="315"/>
        </pc:sldMkLst>
      </pc:sldChg>
      <pc:sldChg chg="add del">
        <pc:chgData name="Harsith NV" userId="7836e344b21102c4" providerId="LiveId" clId="{23C53CA2-0B80-44E4-8122-86B1E81E2A56}" dt="2025-09-02T15:31:43.487" v="87" actId="47"/>
        <pc:sldMkLst>
          <pc:docMk/>
          <pc:sldMk cId="0" sldId="316"/>
        </pc:sldMkLst>
      </pc:sldChg>
      <pc:sldChg chg="add del">
        <pc:chgData name="Harsith NV" userId="7836e344b21102c4" providerId="LiveId" clId="{23C53CA2-0B80-44E4-8122-86B1E81E2A56}" dt="2025-09-02T15:31:43.487" v="87" actId="47"/>
        <pc:sldMkLst>
          <pc:docMk/>
          <pc:sldMk cId="0" sldId="317"/>
        </pc:sldMkLst>
      </pc:sldChg>
      <pc:sldChg chg="add del">
        <pc:chgData name="Harsith NV" userId="7836e344b21102c4" providerId="LiveId" clId="{23C53CA2-0B80-44E4-8122-86B1E81E2A56}" dt="2025-09-02T15:31:43.487" v="87" actId="47"/>
        <pc:sldMkLst>
          <pc:docMk/>
          <pc:sldMk cId="0" sldId="318"/>
        </pc:sldMkLst>
      </pc:sldChg>
      <pc:sldChg chg="modSp add mod">
        <pc:chgData name="Harsith NV" userId="7836e344b21102c4" providerId="LiveId" clId="{23C53CA2-0B80-44E4-8122-86B1E81E2A56}" dt="2025-09-02T15:32:42.426" v="116" actId="27636"/>
        <pc:sldMkLst>
          <pc:docMk/>
          <pc:sldMk cId="0" sldId="319"/>
        </pc:sldMkLst>
        <pc:spChg chg="mod">
          <ac:chgData name="Harsith NV" userId="7836e344b21102c4" providerId="LiveId" clId="{23C53CA2-0B80-44E4-8122-86B1E81E2A56}" dt="2025-09-02T15:32:42.426" v="116" actId="27636"/>
          <ac:spMkLst>
            <pc:docMk/>
            <pc:sldMk cId="0" sldId="319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32:32.511" v="108" actId="403"/>
        <pc:sldMkLst>
          <pc:docMk/>
          <pc:sldMk cId="0" sldId="320"/>
        </pc:sldMkLst>
        <pc:spChg chg="mod">
          <ac:chgData name="Harsith NV" userId="7836e344b21102c4" providerId="LiveId" clId="{23C53CA2-0B80-44E4-8122-86B1E81E2A56}" dt="2025-09-02T15:32:32.511" v="108" actId="403"/>
          <ac:spMkLst>
            <pc:docMk/>
            <pc:sldMk cId="0" sldId="320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32:52.981" v="120" actId="20577"/>
        <pc:sldMkLst>
          <pc:docMk/>
          <pc:sldMk cId="0" sldId="321"/>
        </pc:sldMkLst>
        <pc:spChg chg="mod">
          <ac:chgData name="Harsith NV" userId="7836e344b21102c4" providerId="LiveId" clId="{23C53CA2-0B80-44E4-8122-86B1E81E2A56}" dt="2025-09-02T15:32:52.981" v="120" actId="20577"/>
          <ac:spMkLst>
            <pc:docMk/>
            <pc:sldMk cId="0" sldId="321"/>
            <ac:spMk id="3" creationId="{00000000-0000-0000-0000-000000000000}"/>
          </ac:spMkLst>
        </pc:spChg>
      </pc:sldChg>
      <pc:sldChg chg="modSp add mod">
        <pc:chgData name="Harsith NV" userId="7836e344b21102c4" providerId="LiveId" clId="{23C53CA2-0B80-44E4-8122-86B1E81E2A56}" dt="2025-09-02T15:33:58.126" v="126" actId="27636"/>
        <pc:sldMkLst>
          <pc:docMk/>
          <pc:sldMk cId="0" sldId="322"/>
        </pc:sldMkLst>
        <pc:spChg chg="mod">
          <ac:chgData name="Harsith NV" userId="7836e344b21102c4" providerId="LiveId" clId="{23C53CA2-0B80-44E4-8122-86B1E81E2A56}" dt="2025-09-02T15:33:58.126" v="126" actId="27636"/>
          <ac:spMkLst>
            <pc:docMk/>
            <pc:sldMk cId="0" sldId="322"/>
            <ac:spMk id="3" creationId="{00000000-0000-0000-0000-000000000000}"/>
          </ac:spMkLst>
        </pc:spChg>
      </pc:sldChg>
      <pc:sldChg chg="add">
        <pc:chgData name="Harsith NV" userId="7836e344b21102c4" providerId="LiveId" clId="{23C53CA2-0B80-44E4-8122-86B1E81E2A56}" dt="2025-09-02T15:27:06.867" v="0"/>
        <pc:sldMkLst>
          <pc:docMk/>
          <pc:sldMk cId="0" sldId="323"/>
        </pc:sldMkLst>
      </pc:sldChg>
      <pc:sldChg chg="add del">
        <pc:chgData name="Harsith NV" userId="7836e344b21102c4" providerId="LiveId" clId="{23C53CA2-0B80-44E4-8122-86B1E81E2A56}" dt="2025-09-02T15:35:15.447" v="131" actId="47"/>
        <pc:sldMkLst>
          <pc:docMk/>
          <pc:sldMk cId="0" sldId="324"/>
        </pc:sldMkLst>
      </pc:sldChg>
      <pc:sldChg chg="add del">
        <pc:chgData name="Harsith NV" userId="7836e344b21102c4" providerId="LiveId" clId="{23C53CA2-0B80-44E4-8122-86B1E81E2A56}" dt="2025-09-02T15:35:15.447" v="131" actId="47"/>
        <pc:sldMkLst>
          <pc:docMk/>
          <pc:sldMk cId="0" sldId="325"/>
        </pc:sldMkLst>
      </pc:sldChg>
      <pc:sldChg chg="add del ord">
        <pc:chgData name="Harsith NV" userId="7836e344b21102c4" providerId="LiveId" clId="{23C53CA2-0B80-44E4-8122-86B1E81E2A56}" dt="2025-09-02T15:34:33.687" v="129" actId="47"/>
        <pc:sldMkLst>
          <pc:docMk/>
          <pc:sldMk cId="0" sldId="32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2CA9D-26E3-4208-8730-4895D9C261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B13D63-F20D-4752-AD97-CC99ABA199CE}">
      <dgm:prSet phldrT="[Text]"/>
      <dgm:spPr/>
      <dgm:t>
        <a:bodyPr/>
        <a:lstStyle/>
        <a:p>
          <a:r>
            <a:rPr lang="en-US" dirty="0"/>
            <a:t>Reserved Words</a:t>
          </a:r>
          <a:endParaRPr lang="en-IN" dirty="0"/>
        </a:p>
      </dgm:t>
    </dgm:pt>
    <dgm:pt modelId="{83021328-77F2-4305-8BC7-D054B4462847}" type="parTrans" cxnId="{1FEA8050-6F7D-4540-9E90-438C66511BEA}">
      <dgm:prSet/>
      <dgm:spPr/>
      <dgm:t>
        <a:bodyPr/>
        <a:lstStyle/>
        <a:p>
          <a:endParaRPr lang="en-IN"/>
        </a:p>
      </dgm:t>
    </dgm:pt>
    <dgm:pt modelId="{7BDFEC51-2542-4286-801F-B0354FF0D0EC}" type="sibTrans" cxnId="{1FEA8050-6F7D-4540-9E90-438C66511BEA}">
      <dgm:prSet/>
      <dgm:spPr/>
      <dgm:t>
        <a:bodyPr/>
        <a:lstStyle/>
        <a:p>
          <a:endParaRPr lang="en-IN"/>
        </a:p>
      </dgm:t>
    </dgm:pt>
    <dgm:pt modelId="{CE7E6B01-1FCB-425E-8458-4911800840C4}">
      <dgm:prSet phldrT="[Text]"/>
      <dgm:spPr/>
      <dgm:t>
        <a:bodyPr/>
        <a:lstStyle/>
        <a:p>
          <a:r>
            <a:rPr lang="en-US" dirty="0"/>
            <a:t>Identifiers</a:t>
          </a:r>
          <a:endParaRPr lang="en-IN" dirty="0"/>
        </a:p>
      </dgm:t>
    </dgm:pt>
    <dgm:pt modelId="{E7343EF5-9C73-4A75-A2F8-C8BCA8FD43E8}" type="parTrans" cxnId="{E36C8CD5-7D42-4CA9-925F-E08518AEC96B}">
      <dgm:prSet/>
      <dgm:spPr/>
      <dgm:t>
        <a:bodyPr/>
        <a:lstStyle/>
        <a:p>
          <a:endParaRPr lang="en-IN"/>
        </a:p>
      </dgm:t>
    </dgm:pt>
    <dgm:pt modelId="{F947FBB1-BD88-4B53-A5D9-1C85C45EFA2E}" type="sibTrans" cxnId="{E36C8CD5-7D42-4CA9-925F-E08518AEC96B}">
      <dgm:prSet/>
      <dgm:spPr/>
      <dgm:t>
        <a:bodyPr/>
        <a:lstStyle/>
        <a:p>
          <a:endParaRPr lang="en-IN"/>
        </a:p>
      </dgm:t>
    </dgm:pt>
    <dgm:pt modelId="{318FAD72-6521-453E-88C0-031411945B7F}">
      <dgm:prSet phldrT="[Text]"/>
      <dgm:spPr/>
      <dgm:t>
        <a:bodyPr/>
        <a:lstStyle/>
        <a:p>
          <a:r>
            <a:rPr lang="en-US" dirty="0"/>
            <a:t>Literals</a:t>
          </a:r>
          <a:endParaRPr lang="en-IN" dirty="0"/>
        </a:p>
      </dgm:t>
    </dgm:pt>
    <dgm:pt modelId="{4D3DC328-BF63-4F67-B2E9-41234A83F041}" type="parTrans" cxnId="{795EA55E-174A-46F1-952A-8F18A367C133}">
      <dgm:prSet/>
      <dgm:spPr/>
      <dgm:t>
        <a:bodyPr/>
        <a:lstStyle/>
        <a:p>
          <a:endParaRPr lang="en-IN"/>
        </a:p>
      </dgm:t>
    </dgm:pt>
    <dgm:pt modelId="{1F9554B3-B6BB-41C9-AC69-950E8B67D0F3}" type="sibTrans" cxnId="{795EA55E-174A-46F1-952A-8F18A367C133}">
      <dgm:prSet/>
      <dgm:spPr/>
      <dgm:t>
        <a:bodyPr/>
        <a:lstStyle/>
        <a:p>
          <a:endParaRPr lang="en-IN"/>
        </a:p>
      </dgm:t>
    </dgm:pt>
    <dgm:pt modelId="{7AA08DCF-5CF3-4F02-911A-B0E81C3BD247}">
      <dgm:prSet/>
      <dgm:spPr/>
      <dgm:t>
        <a:bodyPr/>
        <a:lstStyle/>
        <a:p>
          <a:r>
            <a:rPr lang="en-US" dirty="0"/>
            <a:t>Operators</a:t>
          </a:r>
          <a:endParaRPr lang="en-IN" dirty="0"/>
        </a:p>
      </dgm:t>
    </dgm:pt>
    <dgm:pt modelId="{A57E1695-1860-4414-9D1B-A7FF4471152B}" type="parTrans" cxnId="{7F4E93CF-38C3-44A3-B5ED-FCE5E4C2BF9C}">
      <dgm:prSet/>
      <dgm:spPr/>
      <dgm:t>
        <a:bodyPr/>
        <a:lstStyle/>
        <a:p>
          <a:endParaRPr lang="en-IN"/>
        </a:p>
      </dgm:t>
    </dgm:pt>
    <dgm:pt modelId="{1407F5FA-E9F5-4258-8C20-05B5F57B0380}" type="sibTrans" cxnId="{7F4E93CF-38C3-44A3-B5ED-FCE5E4C2BF9C}">
      <dgm:prSet/>
      <dgm:spPr/>
      <dgm:t>
        <a:bodyPr/>
        <a:lstStyle/>
        <a:p>
          <a:endParaRPr lang="en-IN"/>
        </a:p>
      </dgm:t>
    </dgm:pt>
    <dgm:pt modelId="{A6C1A939-C948-4790-85AD-1710835B0A23}" type="pres">
      <dgm:prSet presAssocID="{34F2CA9D-26E3-4208-8730-4895D9C261F0}" presName="linear" presStyleCnt="0">
        <dgm:presLayoutVars>
          <dgm:dir/>
          <dgm:animLvl val="lvl"/>
          <dgm:resizeHandles val="exact"/>
        </dgm:presLayoutVars>
      </dgm:prSet>
      <dgm:spPr/>
    </dgm:pt>
    <dgm:pt modelId="{536E184A-6E10-4886-B7C3-DE6856E9B32A}" type="pres">
      <dgm:prSet presAssocID="{80B13D63-F20D-4752-AD97-CC99ABA199CE}" presName="parentLin" presStyleCnt="0"/>
      <dgm:spPr/>
    </dgm:pt>
    <dgm:pt modelId="{BD8110B2-78FB-4A7B-B1B5-0875A87D418D}" type="pres">
      <dgm:prSet presAssocID="{80B13D63-F20D-4752-AD97-CC99ABA199CE}" presName="parentLeftMargin" presStyleLbl="node1" presStyleIdx="0" presStyleCnt="4"/>
      <dgm:spPr/>
    </dgm:pt>
    <dgm:pt modelId="{F99B51A0-40FC-41BE-88BD-BBC8B06294AC}" type="pres">
      <dgm:prSet presAssocID="{80B13D63-F20D-4752-AD97-CC99ABA199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DB41EB-3622-4C61-9AB8-028C2DE1C696}" type="pres">
      <dgm:prSet presAssocID="{80B13D63-F20D-4752-AD97-CC99ABA199CE}" presName="negativeSpace" presStyleCnt="0"/>
      <dgm:spPr/>
    </dgm:pt>
    <dgm:pt modelId="{5BD37F81-90E0-449D-9522-A2B35F31BD96}" type="pres">
      <dgm:prSet presAssocID="{80B13D63-F20D-4752-AD97-CC99ABA199CE}" presName="childText" presStyleLbl="conFgAcc1" presStyleIdx="0" presStyleCnt="4">
        <dgm:presLayoutVars>
          <dgm:bulletEnabled val="1"/>
        </dgm:presLayoutVars>
      </dgm:prSet>
      <dgm:spPr/>
    </dgm:pt>
    <dgm:pt modelId="{75BB7DAD-1211-47C0-9006-8D00F9C78F70}" type="pres">
      <dgm:prSet presAssocID="{7BDFEC51-2542-4286-801F-B0354FF0D0EC}" presName="spaceBetweenRectangles" presStyleCnt="0"/>
      <dgm:spPr/>
    </dgm:pt>
    <dgm:pt modelId="{B2B72014-3365-4BBF-8A71-0BE33189F080}" type="pres">
      <dgm:prSet presAssocID="{CE7E6B01-1FCB-425E-8458-4911800840C4}" presName="parentLin" presStyleCnt="0"/>
      <dgm:spPr/>
    </dgm:pt>
    <dgm:pt modelId="{029A1D06-7D0C-44C6-A2DE-1A6736070DF9}" type="pres">
      <dgm:prSet presAssocID="{CE7E6B01-1FCB-425E-8458-4911800840C4}" presName="parentLeftMargin" presStyleLbl="node1" presStyleIdx="0" presStyleCnt="4"/>
      <dgm:spPr/>
    </dgm:pt>
    <dgm:pt modelId="{38EB7597-0B19-4DDA-858C-CA003BF4B80A}" type="pres">
      <dgm:prSet presAssocID="{CE7E6B01-1FCB-425E-8458-4911800840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28F015-8973-4355-AB47-9A03A68DEC2C}" type="pres">
      <dgm:prSet presAssocID="{CE7E6B01-1FCB-425E-8458-4911800840C4}" presName="negativeSpace" presStyleCnt="0"/>
      <dgm:spPr/>
    </dgm:pt>
    <dgm:pt modelId="{278A5C26-7C64-4B2A-9073-2A2FC69062BC}" type="pres">
      <dgm:prSet presAssocID="{CE7E6B01-1FCB-425E-8458-4911800840C4}" presName="childText" presStyleLbl="conFgAcc1" presStyleIdx="1" presStyleCnt="4">
        <dgm:presLayoutVars>
          <dgm:bulletEnabled val="1"/>
        </dgm:presLayoutVars>
      </dgm:prSet>
      <dgm:spPr/>
    </dgm:pt>
    <dgm:pt modelId="{61A71A56-B99F-4D6C-B2F2-FE7A75CB07F7}" type="pres">
      <dgm:prSet presAssocID="{F947FBB1-BD88-4B53-A5D9-1C85C45EFA2E}" presName="spaceBetweenRectangles" presStyleCnt="0"/>
      <dgm:spPr/>
    </dgm:pt>
    <dgm:pt modelId="{94CA42C7-CC27-44CD-9ECA-42B11FEF7DA4}" type="pres">
      <dgm:prSet presAssocID="{318FAD72-6521-453E-88C0-031411945B7F}" presName="parentLin" presStyleCnt="0"/>
      <dgm:spPr/>
    </dgm:pt>
    <dgm:pt modelId="{68FBDBEA-8A6E-45E1-8885-2052CCFC6C01}" type="pres">
      <dgm:prSet presAssocID="{318FAD72-6521-453E-88C0-031411945B7F}" presName="parentLeftMargin" presStyleLbl="node1" presStyleIdx="1" presStyleCnt="4"/>
      <dgm:spPr/>
    </dgm:pt>
    <dgm:pt modelId="{360D08AF-C84D-4A9B-9987-47C0D705DE31}" type="pres">
      <dgm:prSet presAssocID="{318FAD72-6521-453E-88C0-031411945B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4BDE44-E8D1-49C7-92A3-660B343589A0}" type="pres">
      <dgm:prSet presAssocID="{318FAD72-6521-453E-88C0-031411945B7F}" presName="negativeSpace" presStyleCnt="0"/>
      <dgm:spPr/>
    </dgm:pt>
    <dgm:pt modelId="{A361B1EA-8ED7-4C45-BB41-FEDC06A0CAEA}" type="pres">
      <dgm:prSet presAssocID="{318FAD72-6521-453E-88C0-031411945B7F}" presName="childText" presStyleLbl="conFgAcc1" presStyleIdx="2" presStyleCnt="4">
        <dgm:presLayoutVars>
          <dgm:bulletEnabled val="1"/>
        </dgm:presLayoutVars>
      </dgm:prSet>
      <dgm:spPr/>
    </dgm:pt>
    <dgm:pt modelId="{1B975CF6-B9D3-4988-8658-CADFC649B63F}" type="pres">
      <dgm:prSet presAssocID="{1F9554B3-B6BB-41C9-AC69-950E8B67D0F3}" presName="spaceBetweenRectangles" presStyleCnt="0"/>
      <dgm:spPr/>
    </dgm:pt>
    <dgm:pt modelId="{1C0543DA-EC9E-4E90-A897-70B64D27B12F}" type="pres">
      <dgm:prSet presAssocID="{7AA08DCF-5CF3-4F02-911A-B0E81C3BD247}" presName="parentLin" presStyleCnt="0"/>
      <dgm:spPr/>
    </dgm:pt>
    <dgm:pt modelId="{EAD47725-E6AC-417F-AC22-C9C28490A211}" type="pres">
      <dgm:prSet presAssocID="{7AA08DCF-5CF3-4F02-911A-B0E81C3BD247}" presName="parentLeftMargin" presStyleLbl="node1" presStyleIdx="2" presStyleCnt="4"/>
      <dgm:spPr/>
    </dgm:pt>
    <dgm:pt modelId="{7CE3EDB4-0BDB-411A-B7B1-4E931939D31D}" type="pres">
      <dgm:prSet presAssocID="{7AA08DCF-5CF3-4F02-911A-B0E81C3BD2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EDE43D-2961-45DD-AC15-425634AB84B6}" type="pres">
      <dgm:prSet presAssocID="{7AA08DCF-5CF3-4F02-911A-B0E81C3BD247}" presName="negativeSpace" presStyleCnt="0"/>
      <dgm:spPr/>
    </dgm:pt>
    <dgm:pt modelId="{C43467A1-4224-4FCD-826E-B58DC665DE12}" type="pres">
      <dgm:prSet presAssocID="{7AA08DCF-5CF3-4F02-911A-B0E81C3BD2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2DBD209-7473-42A0-B9FB-C78CECCE9137}" type="presOf" srcId="{CE7E6B01-1FCB-425E-8458-4911800840C4}" destId="{029A1D06-7D0C-44C6-A2DE-1A6736070DF9}" srcOrd="0" destOrd="0" presId="urn:microsoft.com/office/officeart/2005/8/layout/list1"/>
    <dgm:cxn modelId="{F6931113-F535-44A8-A972-ECFBC6388C40}" type="presOf" srcId="{80B13D63-F20D-4752-AD97-CC99ABA199CE}" destId="{F99B51A0-40FC-41BE-88BD-BBC8B06294AC}" srcOrd="1" destOrd="0" presId="urn:microsoft.com/office/officeart/2005/8/layout/list1"/>
    <dgm:cxn modelId="{795EA55E-174A-46F1-952A-8F18A367C133}" srcId="{34F2CA9D-26E3-4208-8730-4895D9C261F0}" destId="{318FAD72-6521-453E-88C0-031411945B7F}" srcOrd="2" destOrd="0" parTransId="{4D3DC328-BF63-4F67-B2E9-41234A83F041}" sibTransId="{1F9554B3-B6BB-41C9-AC69-950E8B67D0F3}"/>
    <dgm:cxn modelId="{4E4CCC61-B9D5-4916-AEA8-57788D321343}" type="presOf" srcId="{7AA08DCF-5CF3-4F02-911A-B0E81C3BD247}" destId="{7CE3EDB4-0BDB-411A-B7B1-4E931939D31D}" srcOrd="1" destOrd="0" presId="urn:microsoft.com/office/officeart/2005/8/layout/list1"/>
    <dgm:cxn modelId="{1FEA8050-6F7D-4540-9E90-438C66511BEA}" srcId="{34F2CA9D-26E3-4208-8730-4895D9C261F0}" destId="{80B13D63-F20D-4752-AD97-CC99ABA199CE}" srcOrd="0" destOrd="0" parTransId="{83021328-77F2-4305-8BC7-D054B4462847}" sibTransId="{7BDFEC51-2542-4286-801F-B0354FF0D0EC}"/>
    <dgm:cxn modelId="{14D93397-1798-4AE4-9222-975B57001207}" type="presOf" srcId="{7AA08DCF-5CF3-4F02-911A-B0E81C3BD247}" destId="{EAD47725-E6AC-417F-AC22-C9C28490A211}" srcOrd="0" destOrd="0" presId="urn:microsoft.com/office/officeart/2005/8/layout/list1"/>
    <dgm:cxn modelId="{D86944A9-BFB1-4178-9749-D90C24695E3C}" type="presOf" srcId="{318FAD72-6521-453E-88C0-031411945B7F}" destId="{360D08AF-C84D-4A9B-9987-47C0D705DE31}" srcOrd="1" destOrd="0" presId="urn:microsoft.com/office/officeart/2005/8/layout/list1"/>
    <dgm:cxn modelId="{1B8A43AF-55F8-4804-8C3A-9D4E10F22620}" type="presOf" srcId="{80B13D63-F20D-4752-AD97-CC99ABA199CE}" destId="{BD8110B2-78FB-4A7B-B1B5-0875A87D418D}" srcOrd="0" destOrd="0" presId="urn:microsoft.com/office/officeart/2005/8/layout/list1"/>
    <dgm:cxn modelId="{3DEA37CE-7755-41AF-8448-B79959A705AB}" type="presOf" srcId="{CE7E6B01-1FCB-425E-8458-4911800840C4}" destId="{38EB7597-0B19-4DDA-858C-CA003BF4B80A}" srcOrd="1" destOrd="0" presId="urn:microsoft.com/office/officeart/2005/8/layout/list1"/>
    <dgm:cxn modelId="{7F4E93CF-38C3-44A3-B5ED-FCE5E4C2BF9C}" srcId="{34F2CA9D-26E3-4208-8730-4895D9C261F0}" destId="{7AA08DCF-5CF3-4F02-911A-B0E81C3BD247}" srcOrd="3" destOrd="0" parTransId="{A57E1695-1860-4414-9D1B-A7FF4471152B}" sibTransId="{1407F5FA-E9F5-4258-8C20-05B5F57B0380}"/>
    <dgm:cxn modelId="{E36C8CD5-7D42-4CA9-925F-E08518AEC96B}" srcId="{34F2CA9D-26E3-4208-8730-4895D9C261F0}" destId="{CE7E6B01-1FCB-425E-8458-4911800840C4}" srcOrd="1" destOrd="0" parTransId="{E7343EF5-9C73-4A75-A2F8-C8BCA8FD43E8}" sibTransId="{F947FBB1-BD88-4B53-A5D9-1C85C45EFA2E}"/>
    <dgm:cxn modelId="{D21226E2-A483-42A7-BEA1-1624F47584CC}" type="presOf" srcId="{34F2CA9D-26E3-4208-8730-4895D9C261F0}" destId="{A6C1A939-C948-4790-85AD-1710835B0A23}" srcOrd="0" destOrd="0" presId="urn:microsoft.com/office/officeart/2005/8/layout/list1"/>
    <dgm:cxn modelId="{5087B4F9-650E-4A77-9898-B42DB6726E81}" type="presOf" srcId="{318FAD72-6521-453E-88C0-031411945B7F}" destId="{68FBDBEA-8A6E-45E1-8885-2052CCFC6C01}" srcOrd="0" destOrd="0" presId="urn:microsoft.com/office/officeart/2005/8/layout/list1"/>
    <dgm:cxn modelId="{FD78ADF1-4446-470E-ABEF-56751ED1AC78}" type="presParOf" srcId="{A6C1A939-C948-4790-85AD-1710835B0A23}" destId="{536E184A-6E10-4886-B7C3-DE6856E9B32A}" srcOrd="0" destOrd="0" presId="urn:microsoft.com/office/officeart/2005/8/layout/list1"/>
    <dgm:cxn modelId="{87755DB2-CC1A-4B1E-84A5-41FBFEA3B7CC}" type="presParOf" srcId="{536E184A-6E10-4886-B7C3-DE6856E9B32A}" destId="{BD8110B2-78FB-4A7B-B1B5-0875A87D418D}" srcOrd="0" destOrd="0" presId="urn:microsoft.com/office/officeart/2005/8/layout/list1"/>
    <dgm:cxn modelId="{82D04B99-A8C0-4716-B410-972D388A6656}" type="presParOf" srcId="{536E184A-6E10-4886-B7C3-DE6856E9B32A}" destId="{F99B51A0-40FC-41BE-88BD-BBC8B06294AC}" srcOrd="1" destOrd="0" presId="urn:microsoft.com/office/officeart/2005/8/layout/list1"/>
    <dgm:cxn modelId="{82015EDA-7D6F-4ADE-B3E1-5F1122EBFC25}" type="presParOf" srcId="{A6C1A939-C948-4790-85AD-1710835B0A23}" destId="{7EDB41EB-3622-4C61-9AB8-028C2DE1C696}" srcOrd="1" destOrd="0" presId="urn:microsoft.com/office/officeart/2005/8/layout/list1"/>
    <dgm:cxn modelId="{B50D24BB-7107-4B36-87EE-DF7DFD93E08C}" type="presParOf" srcId="{A6C1A939-C948-4790-85AD-1710835B0A23}" destId="{5BD37F81-90E0-449D-9522-A2B35F31BD96}" srcOrd="2" destOrd="0" presId="urn:microsoft.com/office/officeart/2005/8/layout/list1"/>
    <dgm:cxn modelId="{62732831-C2B0-4AC7-9080-256798DA958F}" type="presParOf" srcId="{A6C1A939-C948-4790-85AD-1710835B0A23}" destId="{75BB7DAD-1211-47C0-9006-8D00F9C78F70}" srcOrd="3" destOrd="0" presId="urn:microsoft.com/office/officeart/2005/8/layout/list1"/>
    <dgm:cxn modelId="{9B535118-2CC2-4D6D-8A75-56FF56A374C8}" type="presParOf" srcId="{A6C1A939-C948-4790-85AD-1710835B0A23}" destId="{B2B72014-3365-4BBF-8A71-0BE33189F080}" srcOrd="4" destOrd="0" presId="urn:microsoft.com/office/officeart/2005/8/layout/list1"/>
    <dgm:cxn modelId="{562798F2-4AC0-4041-8700-23CA7FF53AC5}" type="presParOf" srcId="{B2B72014-3365-4BBF-8A71-0BE33189F080}" destId="{029A1D06-7D0C-44C6-A2DE-1A6736070DF9}" srcOrd="0" destOrd="0" presId="urn:microsoft.com/office/officeart/2005/8/layout/list1"/>
    <dgm:cxn modelId="{754FFD61-B5B2-4887-B0A2-3471F485DDB9}" type="presParOf" srcId="{B2B72014-3365-4BBF-8A71-0BE33189F080}" destId="{38EB7597-0B19-4DDA-858C-CA003BF4B80A}" srcOrd="1" destOrd="0" presId="urn:microsoft.com/office/officeart/2005/8/layout/list1"/>
    <dgm:cxn modelId="{2BB6B79E-AB2D-46BD-AC21-5E433125B915}" type="presParOf" srcId="{A6C1A939-C948-4790-85AD-1710835B0A23}" destId="{1028F015-8973-4355-AB47-9A03A68DEC2C}" srcOrd="5" destOrd="0" presId="urn:microsoft.com/office/officeart/2005/8/layout/list1"/>
    <dgm:cxn modelId="{D89CA167-D22F-47E6-A30B-6313B34839A8}" type="presParOf" srcId="{A6C1A939-C948-4790-85AD-1710835B0A23}" destId="{278A5C26-7C64-4B2A-9073-2A2FC69062BC}" srcOrd="6" destOrd="0" presId="urn:microsoft.com/office/officeart/2005/8/layout/list1"/>
    <dgm:cxn modelId="{13117743-D4E6-46FB-B94A-125267D73C96}" type="presParOf" srcId="{A6C1A939-C948-4790-85AD-1710835B0A23}" destId="{61A71A56-B99F-4D6C-B2F2-FE7A75CB07F7}" srcOrd="7" destOrd="0" presId="urn:microsoft.com/office/officeart/2005/8/layout/list1"/>
    <dgm:cxn modelId="{29C23F1D-9773-451F-B3CA-C78B3E9C3697}" type="presParOf" srcId="{A6C1A939-C948-4790-85AD-1710835B0A23}" destId="{94CA42C7-CC27-44CD-9ECA-42B11FEF7DA4}" srcOrd="8" destOrd="0" presId="urn:microsoft.com/office/officeart/2005/8/layout/list1"/>
    <dgm:cxn modelId="{C3C9BE15-6408-4C79-A4C0-79F375A031F6}" type="presParOf" srcId="{94CA42C7-CC27-44CD-9ECA-42B11FEF7DA4}" destId="{68FBDBEA-8A6E-45E1-8885-2052CCFC6C01}" srcOrd="0" destOrd="0" presId="urn:microsoft.com/office/officeart/2005/8/layout/list1"/>
    <dgm:cxn modelId="{4642FA2F-27BE-4B9A-AFFA-E6C019287169}" type="presParOf" srcId="{94CA42C7-CC27-44CD-9ECA-42B11FEF7DA4}" destId="{360D08AF-C84D-4A9B-9987-47C0D705DE31}" srcOrd="1" destOrd="0" presId="urn:microsoft.com/office/officeart/2005/8/layout/list1"/>
    <dgm:cxn modelId="{6558993A-A954-4744-AF62-E8497EBEF54D}" type="presParOf" srcId="{A6C1A939-C948-4790-85AD-1710835B0A23}" destId="{B24BDE44-E8D1-49C7-92A3-660B343589A0}" srcOrd="9" destOrd="0" presId="urn:microsoft.com/office/officeart/2005/8/layout/list1"/>
    <dgm:cxn modelId="{8D6ADC75-5156-4574-956A-2376A2A526AE}" type="presParOf" srcId="{A6C1A939-C948-4790-85AD-1710835B0A23}" destId="{A361B1EA-8ED7-4C45-BB41-FEDC06A0CAEA}" srcOrd="10" destOrd="0" presId="urn:microsoft.com/office/officeart/2005/8/layout/list1"/>
    <dgm:cxn modelId="{1CFA36D2-261C-4AF8-8294-F5F8A82673F2}" type="presParOf" srcId="{A6C1A939-C948-4790-85AD-1710835B0A23}" destId="{1B975CF6-B9D3-4988-8658-CADFC649B63F}" srcOrd="11" destOrd="0" presId="urn:microsoft.com/office/officeart/2005/8/layout/list1"/>
    <dgm:cxn modelId="{8D7649E3-8A4C-4FDC-87AB-78CF4C9007D3}" type="presParOf" srcId="{A6C1A939-C948-4790-85AD-1710835B0A23}" destId="{1C0543DA-EC9E-4E90-A897-70B64D27B12F}" srcOrd="12" destOrd="0" presId="urn:microsoft.com/office/officeart/2005/8/layout/list1"/>
    <dgm:cxn modelId="{7B1CDF76-34A0-44B3-A75D-90CBC657CE7A}" type="presParOf" srcId="{1C0543DA-EC9E-4E90-A897-70B64D27B12F}" destId="{EAD47725-E6AC-417F-AC22-C9C28490A211}" srcOrd="0" destOrd="0" presId="urn:microsoft.com/office/officeart/2005/8/layout/list1"/>
    <dgm:cxn modelId="{2B5DD69D-C4D6-400C-9E68-AE23BB88F0A3}" type="presParOf" srcId="{1C0543DA-EC9E-4E90-A897-70B64D27B12F}" destId="{7CE3EDB4-0BDB-411A-B7B1-4E931939D31D}" srcOrd="1" destOrd="0" presId="urn:microsoft.com/office/officeart/2005/8/layout/list1"/>
    <dgm:cxn modelId="{CBFCD5D3-E4F1-45A2-9F73-BD8349D7DFB1}" type="presParOf" srcId="{A6C1A939-C948-4790-85AD-1710835B0A23}" destId="{0EEDE43D-2961-45DD-AC15-425634AB84B6}" srcOrd="13" destOrd="0" presId="urn:microsoft.com/office/officeart/2005/8/layout/list1"/>
    <dgm:cxn modelId="{396A6A73-D230-4A65-81F2-EF800624631A}" type="presParOf" srcId="{A6C1A939-C948-4790-85AD-1710835B0A23}" destId="{C43467A1-4224-4FCD-826E-B58DC665DE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2CA9D-26E3-4208-8730-4895D9C261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B13D63-F20D-4752-AD97-CC99ABA199CE}">
      <dgm:prSet phldrT="[Text]"/>
      <dgm:spPr/>
      <dgm:t>
        <a:bodyPr/>
        <a:lstStyle/>
        <a:p>
          <a:r>
            <a:rPr lang="en-US" dirty="0"/>
            <a:t>UPPER AND LOWER CASES ARE DIFFERENT</a:t>
          </a:r>
          <a:endParaRPr lang="en-IN" dirty="0"/>
        </a:p>
      </dgm:t>
    </dgm:pt>
    <dgm:pt modelId="{83021328-77F2-4305-8BC7-D054B4462847}" type="parTrans" cxnId="{1FEA8050-6F7D-4540-9E90-438C66511BEA}">
      <dgm:prSet/>
      <dgm:spPr/>
      <dgm:t>
        <a:bodyPr/>
        <a:lstStyle/>
        <a:p>
          <a:endParaRPr lang="en-IN"/>
        </a:p>
      </dgm:t>
    </dgm:pt>
    <dgm:pt modelId="{7BDFEC51-2542-4286-801F-B0354FF0D0EC}" type="sibTrans" cxnId="{1FEA8050-6F7D-4540-9E90-438C66511BEA}">
      <dgm:prSet/>
      <dgm:spPr/>
      <dgm:t>
        <a:bodyPr/>
        <a:lstStyle/>
        <a:p>
          <a:endParaRPr lang="en-IN"/>
        </a:p>
      </dgm:t>
    </dgm:pt>
    <dgm:pt modelId="{CE7E6B01-1FCB-425E-8458-4911800840C4}">
      <dgm:prSet phldrT="[Text]"/>
      <dgm:spPr/>
      <dgm:t>
        <a:bodyPr/>
        <a:lstStyle/>
        <a:p>
          <a:r>
            <a:rPr lang="en-US" dirty="0"/>
            <a:t>DIGITS CAN BE A PART OF AN IDENTIFIER EXCEPT FOR THE FIRST CHARACTER</a:t>
          </a:r>
          <a:endParaRPr lang="en-IN" dirty="0"/>
        </a:p>
      </dgm:t>
    </dgm:pt>
    <dgm:pt modelId="{E7343EF5-9C73-4A75-A2F8-C8BCA8FD43E8}" type="parTrans" cxnId="{E36C8CD5-7D42-4CA9-925F-E08518AEC96B}">
      <dgm:prSet/>
      <dgm:spPr/>
      <dgm:t>
        <a:bodyPr/>
        <a:lstStyle/>
        <a:p>
          <a:endParaRPr lang="en-IN"/>
        </a:p>
      </dgm:t>
    </dgm:pt>
    <dgm:pt modelId="{F947FBB1-BD88-4B53-A5D9-1C85C45EFA2E}" type="sibTrans" cxnId="{E36C8CD5-7D42-4CA9-925F-E08518AEC96B}">
      <dgm:prSet/>
      <dgm:spPr/>
      <dgm:t>
        <a:bodyPr/>
        <a:lstStyle/>
        <a:p>
          <a:endParaRPr lang="en-IN"/>
        </a:p>
      </dgm:t>
    </dgm:pt>
    <dgm:pt modelId="{318FAD72-6521-453E-88C0-031411945B7F}">
      <dgm:prSet phldrT="[Text]"/>
      <dgm:spPr/>
      <dgm:t>
        <a:bodyPr/>
        <a:lstStyle/>
        <a:p>
          <a:r>
            <a:rPr lang="en-US" dirty="0"/>
            <a:t>THE FIRST CHARACTER MUST BE A LETTER OR UNDERSCORE(_)</a:t>
          </a:r>
          <a:endParaRPr lang="en-IN" dirty="0"/>
        </a:p>
      </dgm:t>
    </dgm:pt>
    <dgm:pt modelId="{4D3DC328-BF63-4F67-B2E9-41234A83F041}" type="parTrans" cxnId="{795EA55E-174A-46F1-952A-8F18A367C133}">
      <dgm:prSet/>
      <dgm:spPr/>
      <dgm:t>
        <a:bodyPr/>
        <a:lstStyle/>
        <a:p>
          <a:endParaRPr lang="en-IN"/>
        </a:p>
      </dgm:t>
    </dgm:pt>
    <dgm:pt modelId="{1F9554B3-B6BB-41C9-AC69-950E8B67D0F3}" type="sibTrans" cxnId="{795EA55E-174A-46F1-952A-8F18A367C133}">
      <dgm:prSet/>
      <dgm:spPr/>
      <dgm:t>
        <a:bodyPr/>
        <a:lstStyle/>
        <a:p>
          <a:endParaRPr lang="en-IN"/>
        </a:p>
      </dgm:t>
    </dgm:pt>
    <dgm:pt modelId="{7AA08DCF-5CF3-4F02-911A-B0E81C3BD247}">
      <dgm:prSet/>
      <dgm:spPr/>
      <dgm:t>
        <a:bodyPr/>
        <a:lstStyle/>
        <a:p>
          <a:r>
            <a:rPr lang="en-US" dirty="0"/>
            <a:t>THESE ARE UNLIMITED IN LENGTH</a:t>
          </a:r>
          <a:endParaRPr lang="en-IN" dirty="0"/>
        </a:p>
      </dgm:t>
    </dgm:pt>
    <dgm:pt modelId="{A57E1695-1860-4414-9D1B-A7FF4471152B}" type="parTrans" cxnId="{7F4E93CF-38C3-44A3-B5ED-FCE5E4C2BF9C}">
      <dgm:prSet/>
      <dgm:spPr/>
      <dgm:t>
        <a:bodyPr/>
        <a:lstStyle/>
        <a:p>
          <a:endParaRPr lang="en-IN"/>
        </a:p>
      </dgm:t>
    </dgm:pt>
    <dgm:pt modelId="{1407F5FA-E9F5-4258-8C20-05B5F57B0380}" type="sibTrans" cxnId="{7F4E93CF-38C3-44A3-B5ED-FCE5E4C2BF9C}">
      <dgm:prSet/>
      <dgm:spPr/>
      <dgm:t>
        <a:bodyPr/>
        <a:lstStyle/>
        <a:p>
          <a:endParaRPr lang="en-IN"/>
        </a:p>
      </dgm:t>
    </dgm:pt>
    <dgm:pt modelId="{6081CF34-ED76-4D54-8198-2D3320B0EC7B}">
      <dgm:prSet phldrT="[Text]"/>
      <dgm:spPr/>
      <dgm:t>
        <a:bodyPr/>
        <a:lstStyle/>
        <a:p>
          <a:r>
            <a:rPr lang="en-US"/>
            <a:t>IT IS CASE SENSITIVE</a:t>
          </a:r>
          <a:endParaRPr lang="en-IN" dirty="0"/>
        </a:p>
      </dgm:t>
    </dgm:pt>
    <dgm:pt modelId="{37F6D99E-CB21-462D-B02F-06F75FB9A847}" type="parTrans" cxnId="{6DF76E50-962B-46DB-A304-320D5F7485F2}">
      <dgm:prSet/>
      <dgm:spPr/>
      <dgm:t>
        <a:bodyPr/>
        <a:lstStyle/>
        <a:p>
          <a:endParaRPr lang="en-IN"/>
        </a:p>
      </dgm:t>
    </dgm:pt>
    <dgm:pt modelId="{65C048F0-69EF-412D-9AB7-72988A616EB5}" type="sibTrans" cxnId="{6DF76E50-962B-46DB-A304-320D5F7485F2}">
      <dgm:prSet/>
      <dgm:spPr/>
      <dgm:t>
        <a:bodyPr/>
        <a:lstStyle/>
        <a:p>
          <a:endParaRPr lang="en-IN"/>
        </a:p>
      </dgm:t>
    </dgm:pt>
    <dgm:pt modelId="{DB315A75-E916-4448-9CA8-98FD1E34224C}">
      <dgm:prSet/>
      <dgm:spPr/>
      <dgm:t>
        <a:bodyPr/>
        <a:lstStyle/>
        <a:p>
          <a:r>
            <a:rPr lang="en-US" dirty="0"/>
            <a:t>THEY CANNOT BE KEYWORDS</a:t>
          </a:r>
          <a:endParaRPr lang="en-IN" dirty="0"/>
        </a:p>
      </dgm:t>
    </dgm:pt>
    <dgm:pt modelId="{A38CD6AA-1F5E-4A34-ABE2-E9E25757F10A}" type="parTrans" cxnId="{AF18FD0D-8510-4700-BE97-F01CB3244C1E}">
      <dgm:prSet/>
      <dgm:spPr/>
      <dgm:t>
        <a:bodyPr/>
        <a:lstStyle/>
        <a:p>
          <a:endParaRPr lang="en-IN"/>
        </a:p>
      </dgm:t>
    </dgm:pt>
    <dgm:pt modelId="{64176AB6-E3ED-45CF-B680-AFEBC4FF13BD}" type="sibTrans" cxnId="{AF18FD0D-8510-4700-BE97-F01CB3244C1E}">
      <dgm:prSet/>
      <dgm:spPr/>
      <dgm:t>
        <a:bodyPr/>
        <a:lstStyle/>
        <a:p>
          <a:endParaRPr lang="en-IN"/>
        </a:p>
      </dgm:t>
    </dgm:pt>
    <dgm:pt modelId="{A6C1A939-C948-4790-85AD-1710835B0A23}" type="pres">
      <dgm:prSet presAssocID="{34F2CA9D-26E3-4208-8730-4895D9C261F0}" presName="linear" presStyleCnt="0">
        <dgm:presLayoutVars>
          <dgm:dir/>
          <dgm:animLvl val="lvl"/>
          <dgm:resizeHandles val="exact"/>
        </dgm:presLayoutVars>
      </dgm:prSet>
      <dgm:spPr/>
    </dgm:pt>
    <dgm:pt modelId="{536E184A-6E10-4886-B7C3-DE6856E9B32A}" type="pres">
      <dgm:prSet presAssocID="{80B13D63-F20D-4752-AD97-CC99ABA199CE}" presName="parentLin" presStyleCnt="0"/>
      <dgm:spPr/>
    </dgm:pt>
    <dgm:pt modelId="{BD8110B2-78FB-4A7B-B1B5-0875A87D418D}" type="pres">
      <dgm:prSet presAssocID="{80B13D63-F20D-4752-AD97-CC99ABA199CE}" presName="parentLeftMargin" presStyleLbl="node1" presStyleIdx="0" presStyleCnt="5"/>
      <dgm:spPr/>
    </dgm:pt>
    <dgm:pt modelId="{F99B51A0-40FC-41BE-88BD-BBC8B06294AC}" type="pres">
      <dgm:prSet presAssocID="{80B13D63-F20D-4752-AD97-CC99ABA199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DB41EB-3622-4C61-9AB8-028C2DE1C696}" type="pres">
      <dgm:prSet presAssocID="{80B13D63-F20D-4752-AD97-CC99ABA199CE}" presName="negativeSpace" presStyleCnt="0"/>
      <dgm:spPr/>
    </dgm:pt>
    <dgm:pt modelId="{5BD37F81-90E0-449D-9522-A2B35F31BD96}" type="pres">
      <dgm:prSet presAssocID="{80B13D63-F20D-4752-AD97-CC99ABA199CE}" presName="childText" presStyleLbl="conFgAcc1" presStyleIdx="0" presStyleCnt="5">
        <dgm:presLayoutVars>
          <dgm:bulletEnabled val="1"/>
        </dgm:presLayoutVars>
      </dgm:prSet>
      <dgm:spPr/>
    </dgm:pt>
    <dgm:pt modelId="{75BB7DAD-1211-47C0-9006-8D00F9C78F70}" type="pres">
      <dgm:prSet presAssocID="{7BDFEC51-2542-4286-801F-B0354FF0D0EC}" presName="spaceBetweenRectangles" presStyleCnt="0"/>
      <dgm:spPr/>
    </dgm:pt>
    <dgm:pt modelId="{B2B72014-3365-4BBF-8A71-0BE33189F080}" type="pres">
      <dgm:prSet presAssocID="{CE7E6B01-1FCB-425E-8458-4911800840C4}" presName="parentLin" presStyleCnt="0"/>
      <dgm:spPr/>
    </dgm:pt>
    <dgm:pt modelId="{029A1D06-7D0C-44C6-A2DE-1A6736070DF9}" type="pres">
      <dgm:prSet presAssocID="{CE7E6B01-1FCB-425E-8458-4911800840C4}" presName="parentLeftMargin" presStyleLbl="node1" presStyleIdx="0" presStyleCnt="5"/>
      <dgm:spPr/>
    </dgm:pt>
    <dgm:pt modelId="{38EB7597-0B19-4DDA-858C-CA003BF4B80A}" type="pres">
      <dgm:prSet presAssocID="{CE7E6B01-1FCB-425E-8458-4911800840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28F015-8973-4355-AB47-9A03A68DEC2C}" type="pres">
      <dgm:prSet presAssocID="{CE7E6B01-1FCB-425E-8458-4911800840C4}" presName="negativeSpace" presStyleCnt="0"/>
      <dgm:spPr/>
    </dgm:pt>
    <dgm:pt modelId="{278A5C26-7C64-4B2A-9073-2A2FC69062BC}" type="pres">
      <dgm:prSet presAssocID="{CE7E6B01-1FCB-425E-8458-4911800840C4}" presName="childText" presStyleLbl="conFgAcc1" presStyleIdx="1" presStyleCnt="5">
        <dgm:presLayoutVars>
          <dgm:bulletEnabled val="1"/>
        </dgm:presLayoutVars>
      </dgm:prSet>
      <dgm:spPr/>
    </dgm:pt>
    <dgm:pt modelId="{61A71A56-B99F-4D6C-B2F2-FE7A75CB07F7}" type="pres">
      <dgm:prSet presAssocID="{F947FBB1-BD88-4B53-A5D9-1C85C45EFA2E}" presName="spaceBetweenRectangles" presStyleCnt="0"/>
      <dgm:spPr/>
    </dgm:pt>
    <dgm:pt modelId="{94CA42C7-CC27-44CD-9ECA-42B11FEF7DA4}" type="pres">
      <dgm:prSet presAssocID="{318FAD72-6521-453E-88C0-031411945B7F}" presName="parentLin" presStyleCnt="0"/>
      <dgm:spPr/>
    </dgm:pt>
    <dgm:pt modelId="{68FBDBEA-8A6E-45E1-8885-2052CCFC6C01}" type="pres">
      <dgm:prSet presAssocID="{318FAD72-6521-453E-88C0-031411945B7F}" presName="parentLeftMargin" presStyleLbl="node1" presStyleIdx="1" presStyleCnt="5"/>
      <dgm:spPr/>
    </dgm:pt>
    <dgm:pt modelId="{360D08AF-C84D-4A9B-9987-47C0D705DE31}" type="pres">
      <dgm:prSet presAssocID="{318FAD72-6521-453E-88C0-031411945B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4BDE44-E8D1-49C7-92A3-660B343589A0}" type="pres">
      <dgm:prSet presAssocID="{318FAD72-6521-453E-88C0-031411945B7F}" presName="negativeSpace" presStyleCnt="0"/>
      <dgm:spPr/>
    </dgm:pt>
    <dgm:pt modelId="{A361B1EA-8ED7-4C45-BB41-FEDC06A0CAEA}" type="pres">
      <dgm:prSet presAssocID="{318FAD72-6521-453E-88C0-031411945B7F}" presName="childText" presStyleLbl="conFgAcc1" presStyleIdx="2" presStyleCnt="5">
        <dgm:presLayoutVars>
          <dgm:bulletEnabled val="1"/>
        </dgm:presLayoutVars>
      </dgm:prSet>
      <dgm:spPr/>
    </dgm:pt>
    <dgm:pt modelId="{1B975CF6-B9D3-4988-8658-CADFC649B63F}" type="pres">
      <dgm:prSet presAssocID="{1F9554B3-B6BB-41C9-AC69-950E8B67D0F3}" presName="spaceBetweenRectangles" presStyleCnt="0"/>
      <dgm:spPr/>
    </dgm:pt>
    <dgm:pt modelId="{1C0543DA-EC9E-4E90-A897-70B64D27B12F}" type="pres">
      <dgm:prSet presAssocID="{7AA08DCF-5CF3-4F02-911A-B0E81C3BD247}" presName="parentLin" presStyleCnt="0"/>
      <dgm:spPr/>
    </dgm:pt>
    <dgm:pt modelId="{EAD47725-E6AC-417F-AC22-C9C28490A211}" type="pres">
      <dgm:prSet presAssocID="{7AA08DCF-5CF3-4F02-911A-B0E81C3BD247}" presName="parentLeftMargin" presStyleLbl="node1" presStyleIdx="2" presStyleCnt="5"/>
      <dgm:spPr/>
    </dgm:pt>
    <dgm:pt modelId="{7CE3EDB4-0BDB-411A-B7B1-4E931939D31D}" type="pres">
      <dgm:prSet presAssocID="{7AA08DCF-5CF3-4F02-911A-B0E81C3BD2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EDE43D-2961-45DD-AC15-425634AB84B6}" type="pres">
      <dgm:prSet presAssocID="{7AA08DCF-5CF3-4F02-911A-B0E81C3BD247}" presName="negativeSpace" presStyleCnt="0"/>
      <dgm:spPr/>
    </dgm:pt>
    <dgm:pt modelId="{C43467A1-4224-4FCD-826E-B58DC665DE12}" type="pres">
      <dgm:prSet presAssocID="{7AA08DCF-5CF3-4F02-911A-B0E81C3BD247}" presName="childText" presStyleLbl="conFgAcc1" presStyleIdx="3" presStyleCnt="5">
        <dgm:presLayoutVars>
          <dgm:bulletEnabled val="1"/>
        </dgm:presLayoutVars>
      </dgm:prSet>
      <dgm:spPr/>
    </dgm:pt>
    <dgm:pt modelId="{E7964421-A560-434B-BF89-B0A26745F168}" type="pres">
      <dgm:prSet presAssocID="{1407F5FA-E9F5-4258-8C20-05B5F57B0380}" presName="spaceBetweenRectangles" presStyleCnt="0"/>
      <dgm:spPr/>
    </dgm:pt>
    <dgm:pt modelId="{53480139-A334-4E21-99F8-4BFF9FDF8FB1}" type="pres">
      <dgm:prSet presAssocID="{DB315A75-E916-4448-9CA8-98FD1E34224C}" presName="parentLin" presStyleCnt="0"/>
      <dgm:spPr/>
    </dgm:pt>
    <dgm:pt modelId="{83583224-48C7-4B33-B6FE-6AA705813B88}" type="pres">
      <dgm:prSet presAssocID="{DB315A75-E916-4448-9CA8-98FD1E34224C}" presName="parentLeftMargin" presStyleLbl="node1" presStyleIdx="3" presStyleCnt="5"/>
      <dgm:spPr/>
    </dgm:pt>
    <dgm:pt modelId="{8C885776-937F-4442-8124-79CDB0374C2F}" type="pres">
      <dgm:prSet presAssocID="{DB315A75-E916-4448-9CA8-98FD1E34224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B5066EF-F4E1-4C18-BD3F-48181D2E4286}" type="pres">
      <dgm:prSet presAssocID="{DB315A75-E916-4448-9CA8-98FD1E34224C}" presName="negativeSpace" presStyleCnt="0"/>
      <dgm:spPr/>
    </dgm:pt>
    <dgm:pt modelId="{70A539E0-7B6F-4D2A-892D-378E098FEB50}" type="pres">
      <dgm:prSet presAssocID="{DB315A75-E916-4448-9CA8-98FD1E34224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2DBD209-7473-42A0-B9FB-C78CECCE9137}" type="presOf" srcId="{CE7E6B01-1FCB-425E-8458-4911800840C4}" destId="{029A1D06-7D0C-44C6-A2DE-1A6736070DF9}" srcOrd="0" destOrd="0" presId="urn:microsoft.com/office/officeart/2005/8/layout/list1"/>
    <dgm:cxn modelId="{AF18FD0D-8510-4700-BE97-F01CB3244C1E}" srcId="{34F2CA9D-26E3-4208-8730-4895D9C261F0}" destId="{DB315A75-E916-4448-9CA8-98FD1E34224C}" srcOrd="4" destOrd="0" parTransId="{A38CD6AA-1F5E-4A34-ABE2-E9E25757F10A}" sibTransId="{64176AB6-E3ED-45CF-B680-AFEBC4FF13BD}"/>
    <dgm:cxn modelId="{F6931113-F535-44A8-A972-ECFBC6388C40}" type="presOf" srcId="{80B13D63-F20D-4752-AD97-CC99ABA199CE}" destId="{F99B51A0-40FC-41BE-88BD-BBC8B06294AC}" srcOrd="1" destOrd="0" presId="urn:microsoft.com/office/officeart/2005/8/layout/list1"/>
    <dgm:cxn modelId="{9A6F3D3C-A02C-4440-B03E-02A79651CCE6}" type="presOf" srcId="{6081CF34-ED76-4D54-8198-2D3320B0EC7B}" destId="{5BD37F81-90E0-449D-9522-A2B35F31BD96}" srcOrd="0" destOrd="0" presId="urn:microsoft.com/office/officeart/2005/8/layout/list1"/>
    <dgm:cxn modelId="{795EA55E-174A-46F1-952A-8F18A367C133}" srcId="{34F2CA9D-26E3-4208-8730-4895D9C261F0}" destId="{318FAD72-6521-453E-88C0-031411945B7F}" srcOrd="2" destOrd="0" parTransId="{4D3DC328-BF63-4F67-B2E9-41234A83F041}" sibTransId="{1F9554B3-B6BB-41C9-AC69-950E8B67D0F3}"/>
    <dgm:cxn modelId="{4E4CCC61-B9D5-4916-AEA8-57788D321343}" type="presOf" srcId="{7AA08DCF-5CF3-4F02-911A-B0E81C3BD247}" destId="{7CE3EDB4-0BDB-411A-B7B1-4E931939D31D}" srcOrd="1" destOrd="0" presId="urn:microsoft.com/office/officeart/2005/8/layout/list1"/>
    <dgm:cxn modelId="{6DF76E50-962B-46DB-A304-320D5F7485F2}" srcId="{80B13D63-F20D-4752-AD97-CC99ABA199CE}" destId="{6081CF34-ED76-4D54-8198-2D3320B0EC7B}" srcOrd="0" destOrd="0" parTransId="{37F6D99E-CB21-462D-B02F-06F75FB9A847}" sibTransId="{65C048F0-69EF-412D-9AB7-72988A616EB5}"/>
    <dgm:cxn modelId="{1FEA8050-6F7D-4540-9E90-438C66511BEA}" srcId="{34F2CA9D-26E3-4208-8730-4895D9C261F0}" destId="{80B13D63-F20D-4752-AD97-CC99ABA199CE}" srcOrd="0" destOrd="0" parTransId="{83021328-77F2-4305-8BC7-D054B4462847}" sibTransId="{7BDFEC51-2542-4286-801F-B0354FF0D0EC}"/>
    <dgm:cxn modelId="{14D93397-1798-4AE4-9222-975B57001207}" type="presOf" srcId="{7AA08DCF-5CF3-4F02-911A-B0E81C3BD247}" destId="{EAD47725-E6AC-417F-AC22-C9C28490A211}" srcOrd="0" destOrd="0" presId="urn:microsoft.com/office/officeart/2005/8/layout/list1"/>
    <dgm:cxn modelId="{0320A8A5-8B3A-491F-A5AB-4172DD8DF87D}" type="presOf" srcId="{DB315A75-E916-4448-9CA8-98FD1E34224C}" destId="{83583224-48C7-4B33-B6FE-6AA705813B88}" srcOrd="0" destOrd="0" presId="urn:microsoft.com/office/officeart/2005/8/layout/list1"/>
    <dgm:cxn modelId="{D86944A9-BFB1-4178-9749-D90C24695E3C}" type="presOf" srcId="{318FAD72-6521-453E-88C0-031411945B7F}" destId="{360D08AF-C84D-4A9B-9987-47C0D705DE31}" srcOrd="1" destOrd="0" presId="urn:microsoft.com/office/officeart/2005/8/layout/list1"/>
    <dgm:cxn modelId="{1B8A43AF-55F8-4804-8C3A-9D4E10F22620}" type="presOf" srcId="{80B13D63-F20D-4752-AD97-CC99ABA199CE}" destId="{BD8110B2-78FB-4A7B-B1B5-0875A87D418D}" srcOrd="0" destOrd="0" presId="urn:microsoft.com/office/officeart/2005/8/layout/list1"/>
    <dgm:cxn modelId="{3DEA37CE-7755-41AF-8448-B79959A705AB}" type="presOf" srcId="{CE7E6B01-1FCB-425E-8458-4911800840C4}" destId="{38EB7597-0B19-4DDA-858C-CA003BF4B80A}" srcOrd="1" destOrd="0" presId="urn:microsoft.com/office/officeart/2005/8/layout/list1"/>
    <dgm:cxn modelId="{7F4E93CF-38C3-44A3-B5ED-FCE5E4C2BF9C}" srcId="{34F2CA9D-26E3-4208-8730-4895D9C261F0}" destId="{7AA08DCF-5CF3-4F02-911A-B0E81C3BD247}" srcOrd="3" destOrd="0" parTransId="{A57E1695-1860-4414-9D1B-A7FF4471152B}" sibTransId="{1407F5FA-E9F5-4258-8C20-05B5F57B0380}"/>
    <dgm:cxn modelId="{E36C8CD5-7D42-4CA9-925F-E08518AEC96B}" srcId="{34F2CA9D-26E3-4208-8730-4895D9C261F0}" destId="{CE7E6B01-1FCB-425E-8458-4911800840C4}" srcOrd="1" destOrd="0" parTransId="{E7343EF5-9C73-4A75-A2F8-C8BCA8FD43E8}" sibTransId="{F947FBB1-BD88-4B53-A5D9-1C85C45EFA2E}"/>
    <dgm:cxn modelId="{D21226E2-A483-42A7-BEA1-1624F47584CC}" type="presOf" srcId="{34F2CA9D-26E3-4208-8730-4895D9C261F0}" destId="{A6C1A939-C948-4790-85AD-1710835B0A23}" srcOrd="0" destOrd="0" presId="urn:microsoft.com/office/officeart/2005/8/layout/list1"/>
    <dgm:cxn modelId="{5087B4F9-650E-4A77-9898-B42DB6726E81}" type="presOf" srcId="{318FAD72-6521-453E-88C0-031411945B7F}" destId="{68FBDBEA-8A6E-45E1-8885-2052CCFC6C01}" srcOrd="0" destOrd="0" presId="urn:microsoft.com/office/officeart/2005/8/layout/list1"/>
    <dgm:cxn modelId="{AD372DFB-9F74-4C66-AAD4-58E67DF7339B}" type="presOf" srcId="{DB315A75-E916-4448-9CA8-98FD1E34224C}" destId="{8C885776-937F-4442-8124-79CDB0374C2F}" srcOrd="1" destOrd="0" presId="urn:microsoft.com/office/officeart/2005/8/layout/list1"/>
    <dgm:cxn modelId="{FD78ADF1-4446-470E-ABEF-56751ED1AC78}" type="presParOf" srcId="{A6C1A939-C948-4790-85AD-1710835B0A23}" destId="{536E184A-6E10-4886-B7C3-DE6856E9B32A}" srcOrd="0" destOrd="0" presId="urn:microsoft.com/office/officeart/2005/8/layout/list1"/>
    <dgm:cxn modelId="{87755DB2-CC1A-4B1E-84A5-41FBFEA3B7CC}" type="presParOf" srcId="{536E184A-6E10-4886-B7C3-DE6856E9B32A}" destId="{BD8110B2-78FB-4A7B-B1B5-0875A87D418D}" srcOrd="0" destOrd="0" presId="urn:microsoft.com/office/officeart/2005/8/layout/list1"/>
    <dgm:cxn modelId="{82D04B99-A8C0-4716-B410-972D388A6656}" type="presParOf" srcId="{536E184A-6E10-4886-B7C3-DE6856E9B32A}" destId="{F99B51A0-40FC-41BE-88BD-BBC8B06294AC}" srcOrd="1" destOrd="0" presId="urn:microsoft.com/office/officeart/2005/8/layout/list1"/>
    <dgm:cxn modelId="{82015EDA-7D6F-4ADE-B3E1-5F1122EBFC25}" type="presParOf" srcId="{A6C1A939-C948-4790-85AD-1710835B0A23}" destId="{7EDB41EB-3622-4C61-9AB8-028C2DE1C696}" srcOrd="1" destOrd="0" presId="urn:microsoft.com/office/officeart/2005/8/layout/list1"/>
    <dgm:cxn modelId="{B50D24BB-7107-4B36-87EE-DF7DFD93E08C}" type="presParOf" srcId="{A6C1A939-C948-4790-85AD-1710835B0A23}" destId="{5BD37F81-90E0-449D-9522-A2B35F31BD96}" srcOrd="2" destOrd="0" presId="urn:microsoft.com/office/officeart/2005/8/layout/list1"/>
    <dgm:cxn modelId="{62732831-C2B0-4AC7-9080-256798DA958F}" type="presParOf" srcId="{A6C1A939-C948-4790-85AD-1710835B0A23}" destId="{75BB7DAD-1211-47C0-9006-8D00F9C78F70}" srcOrd="3" destOrd="0" presId="urn:microsoft.com/office/officeart/2005/8/layout/list1"/>
    <dgm:cxn modelId="{9B535118-2CC2-4D6D-8A75-56FF56A374C8}" type="presParOf" srcId="{A6C1A939-C948-4790-85AD-1710835B0A23}" destId="{B2B72014-3365-4BBF-8A71-0BE33189F080}" srcOrd="4" destOrd="0" presId="urn:microsoft.com/office/officeart/2005/8/layout/list1"/>
    <dgm:cxn modelId="{562798F2-4AC0-4041-8700-23CA7FF53AC5}" type="presParOf" srcId="{B2B72014-3365-4BBF-8A71-0BE33189F080}" destId="{029A1D06-7D0C-44C6-A2DE-1A6736070DF9}" srcOrd="0" destOrd="0" presId="urn:microsoft.com/office/officeart/2005/8/layout/list1"/>
    <dgm:cxn modelId="{754FFD61-B5B2-4887-B0A2-3471F485DDB9}" type="presParOf" srcId="{B2B72014-3365-4BBF-8A71-0BE33189F080}" destId="{38EB7597-0B19-4DDA-858C-CA003BF4B80A}" srcOrd="1" destOrd="0" presId="urn:microsoft.com/office/officeart/2005/8/layout/list1"/>
    <dgm:cxn modelId="{2BB6B79E-AB2D-46BD-AC21-5E433125B915}" type="presParOf" srcId="{A6C1A939-C948-4790-85AD-1710835B0A23}" destId="{1028F015-8973-4355-AB47-9A03A68DEC2C}" srcOrd="5" destOrd="0" presId="urn:microsoft.com/office/officeart/2005/8/layout/list1"/>
    <dgm:cxn modelId="{D89CA167-D22F-47E6-A30B-6313B34839A8}" type="presParOf" srcId="{A6C1A939-C948-4790-85AD-1710835B0A23}" destId="{278A5C26-7C64-4B2A-9073-2A2FC69062BC}" srcOrd="6" destOrd="0" presId="urn:microsoft.com/office/officeart/2005/8/layout/list1"/>
    <dgm:cxn modelId="{13117743-D4E6-46FB-B94A-125267D73C96}" type="presParOf" srcId="{A6C1A939-C948-4790-85AD-1710835B0A23}" destId="{61A71A56-B99F-4D6C-B2F2-FE7A75CB07F7}" srcOrd="7" destOrd="0" presId="urn:microsoft.com/office/officeart/2005/8/layout/list1"/>
    <dgm:cxn modelId="{29C23F1D-9773-451F-B3CA-C78B3E9C3697}" type="presParOf" srcId="{A6C1A939-C948-4790-85AD-1710835B0A23}" destId="{94CA42C7-CC27-44CD-9ECA-42B11FEF7DA4}" srcOrd="8" destOrd="0" presId="urn:microsoft.com/office/officeart/2005/8/layout/list1"/>
    <dgm:cxn modelId="{C3C9BE15-6408-4C79-A4C0-79F375A031F6}" type="presParOf" srcId="{94CA42C7-CC27-44CD-9ECA-42B11FEF7DA4}" destId="{68FBDBEA-8A6E-45E1-8885-2052CCFC6C01}" srcOrd="0" destOrd="0" presId="urn:microsoft.com/office/officeart/2005/8/layout/list1"/>
    <dgm:cxn modelId="{4642FA2F-27BE-4B9A-AFFA-E6C019287169}" type="presParOf" srcId="{94CA42C7-CC27-44CD-9ECA-42B11FEF7DA4}" destId="{360D08AF-C84D-4A9B-9987-47C0D705DE31}" srcOrd="1" destOrd="0" presId="urn:microsoft.com/office/officeart/2005/8/layout/list1"/>
    <dgm:cxn modelId="{6558993A-A954-4744-AF62-E8497EBEF54D}" type="presParOf" srcId="{A6C1A939-C948-4790-85AD-1710835B0A23}" destId="{B24BDE44-E8D1-49C7-92A3-660B343589A0}" srcOrd="9" destOrd="0" presId="urn:microsoft.com/office/officeart/2005/8/layout/list1"/>
    <dgm:cxn modelId="{8D6ADC75-5156-4574-956A-2376A2A526AE}" type="presParOf" srcId="{A6C1A939-C948-4790-85AD-1710835B0A23}" destId="{A361B1EA-8ED7-4C45-BB41-FEDC06A0CAEA}" srcOrd="10" destOrd="0" presId="urn:microsoft.com/office/officeart/2005/8/layout/list1"/>
    <dgm:cxn modelId="{1CFA36D2-261C-4AF8-8294-F5F8A82673F2}" type="presParOf" srcId="{A6C1A939-C948-4790-85AD-1710835B0A23}" destId="{1B975CF6-B9D3-4988-8658-CADFC649B63F}" srcOrd="11" destOrd="0" presId="urn:microsoft.com/office/officeart/2005/8/layout/list1"/>
    <dgm:cxn modelId="{8D7649E3-8A4C-4FDC-87AB-78CF4C9007D3}" type="presParOf" srcId="{A6C1A939-C948-4790-85AD-1710835B0A23}" destId="{1C0543DA-EC9E-4E90-A897-70B64D27B12F}" srcOrd="12" destOrd="0" presId="urn:microsoft.com/office/officeart/2005/8/layout/list1"/>
    <dgm:cxn modelId="{7B1CDF76-34A0-44B3-A75D-90CBC657CE7A}" type="presParOf" srcId="{1C0543DA-EC9E-4E90-A897-70B64D27B12F}" destId="{EAD47725-E6AC-417F-AC22-C9C28490A211}" srcOrd="0" destOrd="0" presId="urn:microsoft.com/office/officeart/2005/8/layout/list1"/>
    <dgm:cxn modelId="{2B5DD69D-C4D6-400C-9E68-AE23BB88F0A3}" type="presParOf" srcId="{1C0543DA-EC9E-4E90-A897-70B64D27B12F}" destId="{7CE3EDB4-0BDB-411A-B7B1-4E931939D31D}" srcOrd="1" destOrd="0" presId="urn:microsoft.com/office/officeart/2005/8/layout/list1"/>
    <dgm:cxn modelId="{CBFCD5D3-E4F1-45A2-9F73-BD8349D7DFB1}" type="presParOf" srcId="{A6C1A939-C948-4790-85AD-1710835B0A23}" destId="{0EEDE43D-2961-45DD-AC15-425634AB84B6}" srcOrd="13" destOrd="0" presId="urn:microsoft.com/office/officeart/2005/8/layout/list1"/>
    <dgm:cxn modelId="{396A6A73-D230-4A65-81F2-EF800624631A}" type="presParOf" srcId="{A6C1A939-C948-4790-85AD-1710835B0A23}" destId="{C43467A1-4224-4FCD-826E-B58DC665DE12}" srcOrd="14" destOrd="0" presId="urn:microsoft.com/office/officeart/2005/8/layout/list1"/>
    <dgm:cxn modelId="{10DBDBE4-4FD2-4DE7-8E62-D3C0FD42C64D}" type="presParOf" srcId="{A6C1A939-C948-4790-85AD-1710835B0A23}" destId="{E7964421-A560-434B-BF89-B0A26745F168}" srcOrd="15" destOrd="0" presId="urn:microsoft.com/office/officeart/2005/8/layout/list1"/>
    <dgm:cxn modelId="{9CDD10AB-7402-4632-90C6-5A2DCF66B491}" type="presParOf" srcId="{A6C1A939-C948-4790-85AD-1710835B0A23}" destId="{53480139-A334-4E21-99F8-4BFF9FDF8FB1}" srcOrd="16" destOrd="0" presId="urn:microsoft.com/office/officeart/2005/8/layout/list1"/>
    <dgm:cxn modelId="{5FE4F78D-651E-4FFC-81FA-86C2887C2C3B}" type="presParOf" srcId="{53480139-A334-4E21-99F8-4BFF9FDF8FB1}" destId="{83583224-48C7-4B33-B6FE-6AA705813B88}" srcOrd="0" destOrd="0" presId="urn:microsoft.com/office/officeart/2005/8/layout/list1"/>
    <dgm:cxn modelId="{CFF912F0-36F6-4910-9344-0627A913138E}" type="presParOf" srcId="{53480139-A334-4E21-99F8-4BFF9FDF8FB1}" destId="{8C885776-937F-4442-8124-79CDB0374C2F}" srcOrd="1" destOrd="0" presId="urn:microsoft.com/office/officeart/2005/8/layout/list1"/>
    <dgm:cxn modelId="{1CF2D152-221B-4188-AE99-B7C6B07A6248}" type="presParOf" srcId="{A6C1A939-C948-4790-85AD-1710835B0A23}" destId="{2B5066EF-F4E1-4C18-BD3F-48181D2E4286}" srcOrd="17" destOrd="0" presId="urn:microsoft.com/office/officeart/2005/8/layout/list1"/>
    <dgm:cxn modelId="{6225817F-4B01-4E98-8A23-768CFAF00256}" type="presParOf" srcId="{A6C1A939-C948-4790-85AD-1710835B0A23}" destId="{70A539E0-7B6F-4D2A-892D-378E098FEB5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7F81-90E0-449D-9522-A2B35F31BD96}">
      <dsp:nvSpPr>
        <dsp:cNvPr id="0" name=""/>
        <dsp:cNvSpPr/>
      </dsp:nvSpPr>
      <dsp:spPr>
        <a:xfrm>
          <a:off x="0" y="282607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B51A0-40FC-41BE-88BD-BBC8B06294AC}">
      <dsp:nvSpPr>
        <dsp:cNvPr id="0" name=""/>
        <dsp:cNvSpPr/>
      </dsp:nvSpPr>
      <dsp:spPr>
        <a:xfrm>
          <a:off x="375452" y="2167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Reserved Words</a:t>
          </a:r>
          <a:endParaRPr lang="en-IN" sz="1900" kern="1200" dirty="0"/>
        </a:p>
      </dsp:txBody>
      <dsp:txXfrm>
        <a:off x="402832" y="29547"/>
        <a:ext cx="5201569" cy="506120"/>
      </dsp:txXfrm>
    </dsp:sp>
    <dsp:sp modelId="{278A5C26-7C64-4B2A-9073-2A2FC69062BC}">
      <dsp:nvSpPr>
        <dsp:cNvPr id="0" name=""/>
        <dsp:cNvSpPr/>
      </dsp:nvSpPr>
      <dsp:spPr>
        <a:xfrm>
          <a:off x="0" y="114444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7597-0B19-4DDA-858C-CA003BF4B80A}">
      <dsp:nvSpPr>
        <dsp:cNvPr id="0" name=""/>
        <dsp:cNvSpPr/>
      </dsp:nvSpPr>
      <dsp:spPr>
        <a:xfrm>
          <a:off x="375452" y="86400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Identifiers</a:t>
          </a:r>
          <a:endParaRPr lang="en-IN" sz="1900" kern="1200" dirty="0"/>
        </a:p>
      </dsp:txBody>
      <dsp:txXfrm>
        <a:off x="402832" y="891388"/>
        <a:ext cx="5201569" cy="506120"/>
      </dsp:txXfrm>
    </dsp:sp>
    <dsp:sp modelId="{A361B1EA-8ED7-4C45-BB41-FEDC06A0CAEA}">
      <dsp:nvSpPr>
        <dsp:cNvPr id="0" name=""/>
        <dsp:cNvSpPr/>
      </dsp:nvSpPr>
      <dsp:spPr>
        <a:xfrm>
          <a:off x="0" y="200628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D08AF-C84D-4A9B-9987-47C0D705DE31}">
      <dsp:nvSpPr>
        <dsp:cNvPr id="0" name=""/>
        <dsp:cNvSpPr/>
      </dsp:nvSpPr>
      <dsp:spPr>
        <a:xfrm>
          <a:off x="375452" y="172584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Literals</a:t>
          </a:r>
          <a:endParaRPr lang="en-IN" sz="1900" kern="1200" dirty="0"/>
        </a:p>
      </dsp:txBody>
      <dsp:txXfrm>
        <a:off x="402832" y="1753228"/>
        <a:ext cx="5201569" cy="506120"/>
      </dsp:txXfrm>
    </dsp:sp>
    <dsp:sp modelId="{C43467A1-4224-4FCD-826E-B58DC665DE12}">
      <dsp:nvSpPr>
        <dsp:cNvPr id="0" name=""/>
        <dsp:cNvSpPr/>
      </dsp:nvSpPr>
      <dsp:spPr>
        <a:xfrm>
          <a:off x="0" y="2868128"/>
          <a:ext cx="750904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EDB4-0BDB-411A-B7B1-4E931939D31D}">
      <dsp:nvSpPr>
        <dsp:cNvPr id="0" name=""/>
        <dsp:cNvSpPr/>
      </dsp:nvSpPr>
      <dsp:spPr>
        <a:xfrm>
          <a:off x="375452" y="2587688"/>
          <a:ext cx="52563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677" tIns="0" rIns="1986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Operators</a:t>
          </a:r>
          <a:endParaRPr lang="en-IN" sz="1900" kern="1200" dirty="0"/>
        </a:p>
      </dsp:txBody>
      <dsp:txXfrm>
        <a:off x="402832" y="2615068"/>
        <a:ext cx="520156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7F81-90E0-449D-9522-A2B35F31BD96}">
      <dsp:nvSpPr>
        <dsp:cNvPr id="0" name=""/>
        <dsp:cNvSpPr/>
      </dsp:nvSpPr>
      <dsp:spPr>
        <a:xfrm>
          <a:off x="0" y="282059"/>
          <a:ext cx="824697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57" tIns="333248" rIns="6400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IT IS CASE SENSITIVE</a:t>
          </a:r>
          <a:endParaRPr lang="en-IN" sz="1600" kern="1200" dirty="0"/>
        </a:p>
      </dsp:txBody>
      <dsp:txXfrm>
        <a:off x="0" y="282059"/>
        <a:ext cx="8246979" cy="655200"/>
      </dsp:txXfrm>
    </dsp:sp>
    <dsp:sp modelId="{F99B51A0-40FC-41BE-88BD-BBC8B06294AC}">
      <dsp:nvSpPr>
        <dsp:cNvPr id="0" name=""/>
        <dsp:cNvSpPr/>
      </dsp:nvSpPr>
      <dsp:spPr>
        <a:xfrm>
          <a:off x="412348" y="4589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UPPER AND LOWER CASES ARE DIFFERENT</a:t>
          </a:r>
          <a:endParaRPr lang="en-IN" sz="1600" kern="1200" dirty="0"/>
        </a:p>
      </dsp:txBody>
      <dsp:txXfrm>
        <a:off x="435405" y="68956"/>
        <a:ext cx="5726771" cy="426206"/>
      </dsp:txXfrm>
    </dsp:sp>
    <dsp:sp modelId="{278A5C26-7C64-4B2A-9073-2A2FC69062BC}">
      <dsp:nvSpPr>
        <dsp:cNvPr id="0" name=""/>
        <dsp:cNvSpPr/>
      </dsp:nvSpPr>
      <dsp:spPr>
        <a:xfrm>
          <a:off x="0" y="1259819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B7597-0B19-4DDA-858C-CA003BF4B80A}">
      <dsp:nvSpPr>
        <dsp:cNvPr id="0" name=""/>
        <dsp:cNvSpPr/>
      </dsp:nvSpPr>
      <dsp:spPr>
        <a:xfrm>
          <a:off x="412348" y="102365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DIGITS CAN BE A PART OF AN IDENTIFIER EXCEPT FOR THE FIRST CHARACTER</a:t>
          </a:r>
          <a:endParaRPr lang="en-IN" sz="1600" kern="1200" dirty="0"/>
        </a:p>
      </dsp:txBody>
      <dsp:txXfrm>
        <a:off x="435405" y="1046716"/>
        <a:ext cx="5726771" cy="426206"/>
      </dsp:txXfrm>
    </dsp:sp>
    <dsp:sp modelId="{A361B1EA-8ED7-4C45-BB41-FEDC06A0CAEA}">
      <dsp:nvSpPr>
        <dsp:cNvPr id="0" name=""/>
        <dsp:cNvSpPr/>
      </dsp:nvSpPr>
      <dsp:spPr>
        <a:xfrm>
          <a:off x="0" y="1985579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D08AF-C84D-4A9B-9987-47C0D705DE31}">
      <dsp:nvSpPr>
        <dsp:cNvPr id="0" name=""/>
        <dsp:cNvSpPr/>
      </dsp:nvSpPr>
      <dsp:spPr>
        <a:xfrm>
          <a:off x="412348" y="1749419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FIRST CHARACTER MUST BE A LETTER OR UNDERSCORE(_)</a:t>
          </a:r>
          <a:endParaRPr lang="en-IN" sz="1600" kern="1200" dirty="0"/>
        </a:p>
      </dsp:txBody>
      <dsp:txXfrm>
        <a:off x="435405" y="1772476"/>
        <a:ext cx="5726771" cy="426206"/>
      </dsp:txXfrm>
    </dsp:sp>
    <dsp:sp modelId="{C43467A1-4224-4FCD-826E-B58DC665DE12}">
      <dsp:nvSpPr>
        <dsp:cNvPr id="0" name=""/>
        <dsp:cNvSpPr/>
      </dsp:nvSpPr>
      <dsp:spPr>
        <a:xfrm>
          <a:off x="0" y="2711340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3EDB4-0BDB-411A-B7B1-4E931939D31D}">
      <dsp:nvSpPr>
        <dsp:cNvPr id="0" name=""/>
        <dsp:cNvSpPr/>
      </dsp:nvSpPr>
      <dsp:spPr>
        <a:xfrm>
          <a:off x="412348" y="2475180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UNLIMITED IN LENGTH</a:t>
          </a:r>
          <a:endParaRPr lang="en-IN" sz="1600" kern="1200" dirty="0"/>
        </a:p>
      </dsp:txBody>
      <dsp:txXfrm>
        <a:off x="435405" y="2498237"/>
        <a:ext cx="5726771" cy="426206"/>
      </dsp:txXfrm>
    </dsp:sp>
    <dsp:sp modelId="{70A539E0-7B6F-4D2A-892D-378E098FEB50}">
      <dsp:nvSpPr>
        <dsp:cNvPr id="0" name=""/>
        <dsp:cNvSpPr/>
      </dsp:nvSpPr>
      <dsp:spPr>
        <a:xfrm>
          <a:off x="0" y="3437100"/>
          <a:ext cx="824697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85776-937F-4442-8124-79CDB0374C2F}">
      <dsp:nvSpPr>
        <dsp:cNvPr id="0" name=""/>
        <dsp:cNvSpPr/>
      </dsp:nvSpPr>
      <dsp:spPr>
        <a:xfrm>
          <a:off x="412348" y="3200940"/>
          <a:ext cx="577288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201" tIns="0" rIns="21820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THEY CANNOT BE KEYWORDS</a:t>
          </a:r>
          <a:endParaRPr lang="en-IN" sz="1600" kern="1200" dirty="0"/>
        </a:p>
      </dsp:txBody>
      <dsp:txXfrm>
        <a:off x="435405" y="3223997"/>
        <a:ext cx="57267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FF33B-A38D-4EDB-8680-1DAAB3404B7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220B-8698-4690-83A8-6A10E3D55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1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220B-8698-4690-83A8-6A10E3D55E8A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35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912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86EBC15-FDF5-4E99-906A-0CCA53CFA941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E0E42B-CB66-4974-BF82-C1E8F2D08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2893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-INTRODUCTION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5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UPPER AND LOWER CASES ARE DIFFERENT</a:t>
            </a:r>
          </a:p>
          <a:p>
            <a:pPr marL="0" indent="0">
              <a:buNone/>
            </a:pPr>
            <a:r>
              <a:rPr lang="en-US" dirty="0"/>
              <a:t>      A=25                             </a:t>
            </a:r>
          </a:p>
          <a:p>
            <a:pPr marL="0" indent="0">
              <a:buNone/>
            </a:pPr>
            <a:r>
              <a:rPr lang="en-US" dirty="0"/>
              <a:t>      print A                           //25</a:t>
            </a:r>
          </a:p>
          <a:p>
            <a:pPr marL="0" indent="0">
              <a:buNone/>
            </a:pPr>
            <a:r>
              <a:rPr lang="en-US" dirty="0"/>
              <a:t>      print a                          error</a:t>
            </a:r>
          </a:p>
          <a:p>
            <a:pPr marL="0" indent="0">
              <a:buNone/>
            </a:pPr>
            <a:r>
              <a:rPr lang="en-US" dirty="0"/>
              <a:t>2. DIGITS CAN BE A PART OF AN IDENTIFIER EXCEPT    FOR THE FIRST CHARACTER</a:t>
            </a:r>
          </a:p>
          <a:p>
            <a:pPr marL="0" indent="0">
              <a:buNone/>
            </a:pPr>
            <a:r>
              <a:rPr lang="en-US" dirty="0"/>
              <a:t>       A123,S1ER,a1000 ARE THE VALID IDENTIFIERS</a:t>
            </a:r>
          </a:p>
          <a:p>
            <a:pPr marL="0" indent="0">
              <a:buNone/>
            </a:pPr>
            <a:r>
              <a:rPr lang="en-US" dirty="0"/>
              <a:t>       1QWE,09ER ARE THE INVALID IDENTIFIERS</a:t>
            </a:r>
          </a:p>
        </p:txBody>
      </p:sp>
    </p:spTree>
    <p:extLst>
      <p:ext uri="{BB962C8B-B14F-4D97-AF65-F5344CB8AC3E}">
        <p14:creationId xmlns:p14="http://schemas.microsoft.com/office/powerpoint/2010/main" val="126738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3.THE FIRST CHARACTER MUST BE A LETTER OR UNDERSCORE(_).</a:t>
            </a:r>
          </a:p>
          <a:p>
            <a:pPr marL="0" indent="0">
              <a:buNone/>
            </a:pPr>
            <a:r>
              <a:rPr lang="en-US" dirty="0"/>
              <a:t>    EG:</a:t>
            </a:r>
          </a:p>
          <a:p>
            <a:pPr marL="0" indent="0">
              <a:buNone/>
            </a:pPr>
            <a:r>
              <a:rPr lang="en-US" dirty="0"/>
              <a:t>       AB_CD,_GFH,I_90P ARE VALID</a:t>
            </a:r>
          </a:p>
          <a:p>
            <a:pPr marL="0" indent="0">
              <a:buNone/>
            </a:pPr>
            <a:r>
              <a:rPr lang="en-US" dirty="0"/>
              <a:t>4.THESE ARE UNLIMITED IN LENGTH</a:t>
            </a:r>
          </a:p>
          <a:p>
            <a:pPr marL="0" indent="0">
              <a:buNone/>
            </a:pPr>
            <a:r>
              <a:rPr lang="en-US" dirty="0"/>
              <a:t>5.IT IS CASE SENSITIVE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5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AN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5.IT CANNOT BE A KEYWORD</a:t>
            </a:r>
          </a:p>
          <a:p>
            <a:pPr marL="0" indent="0">
              <a:buNone/>
            </a:pPr>
            <a:r>
              <a:rPr lang="en-US" dirty="0"/>
              <a:t>    if=20,print=‘</a:t>
            </a:r>
            <a:r>
              <a:rPr lang="en-US" dirty="0" err="1"/>
              <a:t>abc</a:t>
            </a:r>
            <a:r>
              <a:rPr lang="en-US" dirty="0"/>
              <a:t>’ are invalid</a:t>
            </a:r>
          </a:p>
          <a:p>
            <a:pPr marL="0" indent="0">
              <a:buNone/>
            </a:pPr>
            <a:r>
              <a:rPr lang="en-US" dirty="0"/>
              <a:t>6.IT CANNOT CONTAIN ANY SPL CHARACTER EXCEPT UNDERSCORE(_)</a:t>
            </a:r>
          </a:p>
          <a:p>
            <a:pPr marL="0" indent="0">
              <a:buNone/>
            </a:pPr>
            <a:r>
              <a:rPr lang="en-US" dirty="0"/>
              <a:t>      EXAMPLE:ABC DF,NAME-OF,QW.ER ARE INVALID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4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VALID AND INVALID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 err="1"/>
              <a:t>myfile</a:t>
            </a:r>
            <a:endParaRPr lang="en-US" dirty="0"/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 err="1"/>
              <a:t>su_per_PY</a:t>
            </a:r>
            <a:endParaRPr lang="en-US" dirty="0"/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ZT12Z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DATA REC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break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FOR</a:t>
            </a:r>
          </a:p>
          <a:p>
            <a:pPr marL="514350" indent="-514350">
              <a:buClr>
                <a:schemeClr val="tx2"/>
              </a:buClr>
              <a:buSzPct val="75000"/>
              <a:buFont typeface="+mj-lt"/>
              <a:buAutoNum type="arabicPeriod"/>
            </a:pPr>
            <a:r>
              <a:rPr lang="en-US" dirty="0"/>
              <a:t>_YOYO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LITERALS ARE ALSO CALLED AS CONSTANTS</a:t>
            </a:r>
          </a:p>
          <a:p>
            <a:r>
              <a:rPr lang="en-US" dirty="0"/>
              <a:t>LITERALS ARE DATA ITEMS THAT HAVE A FIXED VALUE.</a:t>
            </a:r>
          </a:p>
          <a:p>
            <a:r>
              <a:rPr lang="en-US" dirty="0"/>
              <a:t>TYPES OF LITERALS</a:t>
            </a:r>
          </a:p>
          <a:p>
            <a:pPr lvl="1"/>
            <a:r>
              <a:rPr lang="en-US" dirty="0"/>
              <a:t>STRING LITERAL</a:t>
            </a:r>
          </a:p>
          <a:p>
            <a:pPr lvl="1"/>
            <a:r>
              <a:rPr lang="en-US" dirty="0"/>
              <a:t>NUMERIC LITERAL</a:t>
            </a:r>
          </a:p>
          <a:p>
            <a:pPr lvl="1"/>
            <a:r>
              <a:rPr lang="en-US" dirty="0"/>
              <a:t>BOOLEAN LITERAL</a:t>
            </a:r>
          </a:p>
          <a:p>
            <a:pPr lvl="1"/>
            <a:r>
              <a:rPr lang="en-US" dirty="0"/>
              <a:t>SPECIAL LITERAL None</a:t>
            </a:r>
          </a:p>
          <a:p>
            <a:pPr lvl="1"/>
            <a:r>
              <a:rPr lang="en-US" dirty="0"/>
              <a:t>OTHER LITERALS- TUPLE,LIST ETC</a:t>
            </a:r>
          </a:p>
        </p:txBody>
      </p:sp>
    </p:spTree>
    <p:extLst>
      <p:ext uri="{BB962C8B-B14F-4D97-AF65-F5344CB8AC3E}">
        <p14:creationId xmlns:p14="http://schemas.microsoft.com/office/powerpoint/2010/main" val="246573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ENCLOSED IN QUOTES FORMS A STRING LITERAL</a:t>
            </a:r>
          </a:p>
          <a:p>
            <a:r>
              <a:rPr lang="en-US" dirty="0"/>
              <a:t>EG:’ABCD’,”WELCOME”,”A”</a:t>
            </a:r>
          </a:p>
          <a:p>
            <a:r>
              <a:rPr lang="en-US" dirty="0"/>
              <a:t>STRING LITERALS CAN BE ENCLOSED WITH IN EITHER SINGLE OR DOUBLE QUOTES.</a:t>
            </a:r>
          </a:p>
        </p:txBody>
      </p:sp>
    </p:spTree>
    <p:extLst>
      <p:ext uri="{BB962C8B-B14F-4D97-AF65-F5344CB8AC3E}">
        <p14:creationId xmlns:p14="http://schemas.microsoft.com/office/powerpoint/2010/main" val="41246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GRAPHIC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ALLOWS YOU TO HAVE CERTAIN NON GRAPHIC CHARACTER IN STRING VALUES.</a:t>
            </a:r>
          </a:p>
          <a:p>
            <a:r>
              <a:rPr lang="en-US" dirty="0"/>
              <a:t>NON GRAPHIC CHARACTERS ARE THOSE CHARACTERS THAT CANNOT BE TYPED THROUGH KEYBOARD.</a:t>
            </a:r>
          </a:p>
          <a:p>
            <a:r>
              <a:rPr lang="en-US" dirty="0"/>
              <a:t>IN </a:t>
            </a:r>
            <a:r>
              <a:rPr lang="en-US" b="1" dirty="0"/>
              <a:t>PYTHON</a:t>
            </a:r>
            <a:r>
              <a:rPr lang="en-US" dirty="0"/>
              <a:t> STRINGS, THE BACKSLASH "\" IS A SPECIAL </a:t>
            </a:r>
            <a:r>
              <a:rPr lang="en-US" b="1" dirty="0"/>
              <a:t>CHARACTER</a:t>
            </a:r>
            <a:r>
              <a:rPr lang="en-US" dirty="0"/>
              <a:t>, ALSO CALLED THE "</a:t>
            </a:r>
            <a:r>
              <a:rPr lang="en-US" b="1" dirty="0"/>
              <a:t>ESCAPE</a:t>
            </a:r>
            <a:r>
              <a:rPr lang="en-US" dirty="0"/>
              <a:t>" </a:t>
            </a:r>
            <a:r>
              <a:rPr lang="en-US" b="1" dirty="0"/>
              <a:t>CHARACTER</a:t>
            </a:r>
            <a:r>
              <a:rPr lang="en-US" dirty="0"/>
              <a:t>. </a:t>
            </a:r>
          </a:p>
          <a:p>
            <a:r>
              <a:rPr lang="en-US" dirty="0"/>
              <a:t>IT IS USED IN REPRESENTING CERTAIN WHITESPACE </a:t>
            </a:r>
            <a:r>
              <a:rPr lang="en-US" b="1" dirty="0"/>
              <a:t>CHARACTERS</a:t>
            </a:r>
            <a:r>
              <a:rPr lang="en-US" dirty="0"/>
              <a:t>: "\t" IS A TAB, "\n" IS A NEWLINE,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8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escape characters</a:t>
            </a:r>
          </a:p>
        </p:txBody>
      </p:sp>
      <p:pic>
        <p:nvPicPr>
          <p:cNvPr id="6" name="Picture 2" descr="Python Strings with Examples - Studyopedia">
            <a:extLst>
              <a:ext uri="{FF2B5EF4-FFF2-40B4-BE49-F238E27FC236}">
                <a16:creationId xmlns:a16="http://schemas.microsoft.com/office/drawing/2014/main" id="{DFA3B6AB-3D3F-FAFC-D1C6-AB17E0DB8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72" y="1949983"/>
            <a:ext cx="8811855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8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 literals can be any one of the following literals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Integers:positive</a:t>
            </a:r>
            <a:r>
              <a:rPr lang="en-US" dirty="0"/>
              <a:t> integers or negative integers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err="1"/>
              <a:t>Floats:real</a:t>
            </a:r>
            <a:r>
              <a:rPr lang="en-US" dirty="0"/>
              <a:t> numbers-written with a decimal point dividing the integer and fractional parts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Integer literals are the whole numbers without any fractional part.</a:t>
            </a:r>
          </a:p>
          <a:p>
            <a:pPr>
              <a:lnSpc>
                <a:spcPct val="150000"/>
              </a:lnSpc>
            </a:pPr>
            <a:r>
              <a:rPr lang="en-US" dirty="0"/>
              <a:t>An integer constant must have </a:t>
            </a:r>
            <a:r>
              <a:rPr lang="en-US" dirty="0" err="1"/>
              <a:t>atleast</a:t>
            </a:r>
            <a:r>
              <a:rPr lang="en-US" dirty="0"/>
              <a:t> one digit and </a:t>
            </a:r>
            <a:r>
              <a:rPr lang="en-US" dirty="0" err="1"/>
              <a:t>nust</a:t>
            </a:r>
            <a:r>
              <a:rPr lang="en-US" dirty="0"/>
              <a:t> not contain any decimal point.</a:t>
            </a:r>
          </a:p>
          <a:p>
            <a:pPr>
              <a:lnSpc>
                <a:spcPct val="150000"/>
              </a:lnSpc>
            </a:pPr>
            <a:r>
              <a:rPr lang="en-US" dirty="0"/>
              <a:t>It may contain either (+) sign or (-) </a:t>
            </a:r>
            <a:r>
              <a:rPr lang="en-US" dirty="0" err="1"/>
              <a:t>sign.A</a:t>
            </a:r>
            <a:r>
              <a:rPr lang="en-US" dirty="0"/>
              <a:t> number with no sign is assumed to be positive.</a:t>
            </a:r>
          </a:p>
          <a:p>
            <a:pPr>
              <a:lnSpc>
                <a:spcPct val="150000"/>
              </a:lnSpc>
            </a:pPr>
            <a:r>
              <a:rPr lang="en-US" dirty="0"/>
              <a:t>Commas cannot appear in integer constant</a:t>
            </a:r>
          </a:p>
        </p:txBody>
      </p:sp>
    </p:spTree>
    <p:extLst>
      <p:ext uri="{BB962C8B-B14F-4D97-AF65-F5344CB8AC3E}">
        <p14:creationId xmlns:p14="http://schemas.microsoft.com/office/powerpoint/2010/main" val="489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GUI PROGRAMMING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GAME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SCRIPTING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SYSTEM ADMINISTRATION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984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FLOATING POINT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FLOATING POINT LITERAL ARE ALSO CALLED REAL LITERAL ARE NUMBERS HAVING FRACTIONAL  PARTS.</a:t>
            </a:r>
          </a:p>
          <a:p>
            <a:r>
              <a:rPr lang="en-US" dirty="0"/>
              <a:t>THESE MAY WRITTEN IN  ONE OF THE  TWO FORMS  CALLED FRACTIONAL FORM OR EXPONENT FORMS.</a:t>
            </a:r>
          </a:p>
        </p:txBody>
      </p:sp>
    </p:spTree>
    <p:extLst>
      <p:ext uri="{BB962C8B-B14F-4D97-AF65-F5344CB8AC3E}">
        <p14:creationId xmlns:p14="http://schemas.microsoft.com/office/powerpoint/2010/main" val="118072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FRACTIONAL FORM: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676401"/>
            <a:ext cx="89154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/>
              <a:t>A  REAL LITERAL IN FRACTIONAL FORM CONSISTS OF SIGNED OR UNSIGNED DIGITS INCLUDING A DECIMAL POINT BETWEEN DIGITS.</a:t>
            </a:r>
          </a:p>
          <a:p>
            <a:endParaRPr lang="en-US" sz="4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600" dirty="0"/>
              <a:t>A REAL CONSTANT IN FRACTIONAL FORM MUST HAVE ATLEAST ONE DIGIT WITH THE DECIMAL POINT,EITHER BEFORE OR AFTER.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4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600" dirty="0"/>
              <a:t>IT MAY ALSO HAVE EITHER + OR – SIGN PRECEDING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600" dirty="0"/>
              <a:t>A REAL CONSTANT WITH NO SIGN IS ASSUMED TO BE POSITIVE.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EXPONENT FORM:</a:t>
            </a:r>
            <a:b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A REAL LITERAL IN EXPONENT FORM </a:t>
            </a:r>
          </a:p>
          <a:p>
            <a:pPr lvl="1"/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CONSISTS OF TWO PARTS:</a:t>
            </a:r>
          </a:p>
          <a:p>
            <a:pPr>
              <a:buNone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</a:t>
            </a:r>
          </a:p>
          <a:p>
            <a:pPr>
              <a:buNone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MANTISSA AND EXPONENT</a:t>
            </a:r>
          </a:p>
          <a:p>
            <a:pPr>
              <a:buNone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FOR EXAMPLE,0.98x10</a:t>
            </a:r>
            <a:r>
              <a:rPr lang="en-IN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=0.98E03</a:t>
            </a:r>
          </a:p>
          <a:p>
            <a:pPr>
              <a:buNone/>
            </a:pPr>
            <a:r>
              <a:rPr lang="en-IN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THE PART APPEARING BEFORE E(0.98) IS MANTISSA AND AFTER E IS EXPONENT FORM</a:t>
            </a: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E03 REPRESENTS 10</a:t>
            </a:r>
            <a:r>
              <a:rPr lang="en-IN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endParaRPr lang="en-IN" baseline="30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 THE MANTISSA MUST BE  EITHER INTEGER OR PROPER REAL CONSTANT.THE MANTISSA  FOLLOWED BY A LETTER E OR e AND THE EXPONENT.THE EXPONENT MUST BE AN INTEGER. </a:t>
            </a:r>
          </a:p>
          <a:p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 AND INVALID REAL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152E05</a:t>
            </a:r>
          </a:p>
          <a:p>
            <a:r>
              <a:rPr lang="en-IN" dirty="0"/>
              <a:t>1.52E05</a:t>
            </a:r>
          </a:p>
          <a:p>
            <a:r>
              <a:rPr lang="en-IN" dirty="0"/>
              <a:t>152.0E08</a:t>
            </a:r>
          </a:p>
          <a:p>
            <a:r>
              <a:rPr lang="en-IN" dirty="0"/>
              <a:t>.25E-4</a:t>
            </a:r>
          </a:p>
          <a:p>
            <a:r>
              <a:rPr lang="en-IN" dirty="0"/>
              <a:t>1.7E</a:t>
            </a:r>
          </a:p>
          <a:p>
            <a:r>
              <a:rPr lang="en-IN" dirty="0"/>
              <a:t>0.12E2.3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BOOLEAN LITERALS IN PYTHON IS USED TO REPRESENT ONE OF THE TWO BOOLEAN VALUES </a:t>
            </a:r>
            <a:r>
              <a:rPr lang="en-US" dirty="0" err="1"/>
              <a:t>ie</a:t>
            </a:r>
            <a:r>
              <a:rPr lang="en-US" dirty="0"/>
              <a:t>., True or False</a:t>
            </a:r>
          </a:p>
          <a:p>
            <a:pPr>
              <a:buNone/>
            </a:pPr>
            <a:r>
              <a:rPr lang="en-US" dirty="0"/>
              <a:t>    print(10&lt;11)              True                </a:t>
            </a:r>
          </a:p>
          <a:p>
            <a:pPr>
              <a:buNone/>
            </a:pPr>
            <a:r>
              <a:rPr lang="en-US" dirty="0"/>
              <a:t>    print(9&gt;10)                False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5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LITREAL NONE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 None LITERAL INDICATE ABSENCE OF A VALUE.</a:t>
            </a:r>
          </a:p>
          <a:p>
            <a:r>
              <a:rPr lang="en-IN" dirty="0"/>
              <a:t>THE None VALUE IN PYTHON MEANS  “THERE IS NO USEFUL INFORMATION “ OR  “THERE’S IS NOTHING HERE”</a:t>
            </a:r>
          </a:p>
          <a:p>
            <a:r>
              <a:rPr lang="en-IN" dirty="0"/>
              <a:t>EXAMPLE: A=10</a:t>
            </a:r>
          </a:p>
          <a:p>
            <a:pPr>
              <a:buNone/>
            </a:pPr>
            <a:r>
              <a:rPr lang="en-IN" dirty="0"/>
              <a:t>                          B=None</a:t>
            </a:r>
          </a:p>
          <a:p>
            <a:pPr>
              <a:buNone/>
            </a:pPr>
            <a:r>
              <a:rPr lang="en-IN" dirty="0"/>
              <a:t>                           print(A)       10</a:t>
            </a:r>
          </a:p>
          <a:p>
            <a:pPr>
              <a:buNone/>
            </a:pPr>
            <a:r>
              <a:rPr lang="en-IN" dirty="0"/>
              <a:t>                           print(B)        None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TYPE OF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23789    </a:t>
            </a:r>
          </a:p>
          <a:p>
            <a:r>
              <a:rPr lang="en-US" dirty="0"/>
              <a:t>“23789”</a:t>
            </a:r>
          </a:p>
          <a:p>
            <a:r>
              <a:rPr lang="en-US" dirty="0"/>
              <a:t>0o765</a:t>
            </a:r>
          </a:p>
          <a:p>
            <a:r>
              <a:rPr lang="en-US" dirty="0"/>
              <a:t>0XA456</a:t>
            </a:r>
          </a:p>
          <a:p>
            <a:r>
              <a:rPr lang="en-US" dirty="0"/>
              <a:t>-9.76544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“False”</a:t>
            </a:r>
          </a:p>
          <a:p>
            <a:r>
              <a:rPr lang="en-US" dirty="0"/>
              <a:t>0XFACE</a:t>
            </a:r>
          </a:p>
          <a:p>
            <a:r>
              <a:rPr lang="en-US" dirty="0"/>
              <a:t>None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TYPE()  method return the type of the passed variable.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dirty="0" err="1"/>
              <a:t>x,y</a:t>
            </a:r>
            <a:r>
              <a:rPr lang="en-IN" dirty="0"/>
              <a:t>=23,5.9</a:t>
            </a:r>
          </a:p>
          <a:p>
            <a:r>
              <a:rPr lang="en-IN" dirty="0"/>
              <a:t>print(type(x),type(y))</a:t>
            </a:r>
          </a:p>
          <a:p>
            <a:r>
              <a:rPr lang="en-IN" dirty="0"/>
              <a:t>&lt;class '</a:t>
            </a:r>
            <a:r>
              <a:rPr lang="en-IN" dirty="0" err="1"/>
              <a:t>int</a:t>
            </a:r>
            <a:r>
              <a:rPr lang="en-IN" dirty="0"/>
              <a:t>'&gt; &lt;class 'float'&gt;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07848"/>
            <a:ext cx="9953752" cy="758952"/>
          </a:xfrm>
        </p:spPr>
        <p:txBody>
          <a:bodyPr>
            <a:normAutofit/>
          </a:bodyPr>
          <a:lstStyle/>
          <a:p>
            <a:r>
              <a:rPr lang="en-IN" dirty="0"/>
              <a:t>Bool()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Bool</a:t>
            </a:r>
            <a:r>
              <a:rPr lang="en-IN"/>
              <a:t>() method </a:t>
            </a:r>
            <a:r>
              <a:rPr lang="en-IN" dirty="0"/>
              <a:t>is used to return or convert a value to a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value.,True</a:t>
            </a:r>
            <a:r>
              <a:rPr lang="en-IN" dirty="0"/>
              <a:t> or False</a:t>
            </a:r>
          </a:p>
          <a:p>
            <a:r>
              <a:rPr lang="en-IN" dirty="0"/>
              <a:t>For example.,</a:t>
            </a:r>
          </a:p>
          <a:p>
            <a:r>
              <a:rPr lang="en-IN" dirty="0"/>
              <a:t>   x=20,y=0</a:t>
            </a:r>
          </a:p>
          <a:p>
            <a:r>
              <a:rPr lang="en-IN" dirty="0"/>
              <a:t>print(</a:t>
            </a:r>
            <a:r>
              <a:rPr lang="en-IN" dirty="0" err="1"/>
              <a:t>bool</a:t>
            </a:r>
            <a:r>
              <a:rPr lang="en-IN" dirty="0"/>
              <a:t>(x))</a:t>
            </a:r>
          </a:p>
          <a:p>
            <a:r>
              <a:rPr lang="en-IN" dirty="0"/>
              <a:t>print(</a:t>
            </a:r>
            <a:r>
              <a:rPr lang="en-IN" dirty="0" err="1"/>
              <a:t>bool</a:t>
            </a:r>
            <a:r>
              <a:rPr lang="en-IN" dirty="0"/>
              <a:t>(y))</a:t>
            </a:r>
          </a:p>
          <a:p>
            <a:r>
              <a:rPr lang="en-IN" dirty="0"/>
              <a:t>True</a:t>
            </a:r>
          </a:p>
          <a:p>
            <a:r>
              <a:rPr lang="en-IN" dirty="0"/>
              <a:t>False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OPERATORS ARE TOKENS THAT TRIGGER SOME COMPUTATION WHEN APPLIED TO VARIABLES AND OTHE OBJECTS IN AN EXPRESSION.</a:t>
            </a:r>
          </a:p>
          <a:p>
            <a:pPr>
              <a:lnSpc>
                <a:spcPct val="150000"/>
              </a:lnSpc>
            </a:pPr>
            <a:r>
              <a:rPr lang="en-IN" dirty="0"/>
              <a:t>VARIABLES TO WHICH THE COMPUTATION IS APPLIED ARE CALLED OPERANDS.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702B-0006-DC56-B5D2-AC6CD703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BF8B-D592-E764-F1C8-CD60288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3E31-D6D2-2031-C500-DE2061FB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EXPRESSIVE LANGUAGE</a:t>
            </a:r>
          </a:p>
          <a:p>
            <a:pPr marL="0" indent="0">
              <a:buNone/>
            </a:pPr>
            <a:r>
              <a:rPr lang="en-US" dirty="0"/>
              <a:t>	IT IS MORE CAPABLE TO EXPRESSING THE CODE’S PURPOSE THAN MANY OTHER LANGUAGES</a:t>
            </a:r>
          </a:p>
          <a:p>
            <a:pPr marL="0" indent="0">
              <a:buNone/>
            </a:pPr>
            <a:r>
              <a:rPr lang="en-US" dirty="0"/>
              <a:t>	SIMPLER SYNTAX</a:t>
            </a:r>
          </a:p>
          <a:p>
            <a:pPr marL="0" indent="0">
              <a:buNone/>
            </a:pPr>
            <a:r>
              <a:rPr lang="en-US" dirty="0"/>
              <a:t>	EASY OF USE</a:t>
            </a:r>
          </a:p>
          <a:p>
            <a:r>
              <a:rPr lang="en-US" dirty="0"/>
              <a:t>CROSS PLATFORM LANGUAGE:</a:t>
            </a:r>
          </a:p>
          <a:p>
            <a:pPr marL="0" indent="0">
              <a:buNone/>
            </a:pPr>
            <a:r>
              <a:rPr lang="en-US" dirty="0"/>
              <a:t>	IT CAN RUN EQUALLY WELL ON VARIOUS  PLATFORMS-WINDOWS, LINUX, SMARTPHONE ETC.,</a:t>
            </a:r>
          </a:p>
          <a:p>
            <a:pPr marL="0" indent="0">
              <a:buNone/>
            </a:pPr>
            <a:r>
              <a:rPr lang="en-US" dirty="0"/>
              <a:t>	PORTABLE LANGUAGE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15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UNARY OPERATORS</a:t>
            </a:r>
          </a:p>
          <a:p>
            <a:pPr>
              <a:buNone/>
            </a:pPr>
            <a:r>
              <a:rPr lang="en-IN" dirty="0"/>
              <a:t>             UNARY OPERATORS REQUIRE ONE OPERAND TO OPERATE UPON.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                  UNARY PLUS                            +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                   UNARY </a:t>
            </a:r>
            <a:r>
              <a:rPr lang="en-IN"/>
              <a:t>MINUS                        -</a:t>
            </a: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/>
              <a:t>                     LOGICAL NEGATION          not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BINARY OPERATORS</a:t>
            </a:r>
          </a:p>
          <a:p>
            <a:pPr>
              <a:buNone/>
            </a:pPr>
            <a:r>
              <a:rPr lang="en-IN" dirty="0"/>
              <a:t>         BINARY OPERATORS ARE THOSE OPERATORS THAT REQUIRE TWO OPERANDS TO OPERATE UPON.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ARITHMETIC OPERATORS:</a:t>
            </a:r>
          </a:p>
          <a:p>
            <a:pPr>
              <a:buNone/>
            </a:pPr>
            <a:r>
              <a:rPr lang="en-IN" dirty="0"/>
              <a:t>     +,-,*,/,%,**,//</a:t>
            </a:r>
          </a:p>
          <a:p>
            <a:r>
              <a:rPr lang="en-IN" dirty="0"/>
              <a:t>IDENTITY OPERATORS:</a:t>
            </a:r>
          </a:p>
          <a:p>
            <a:pPr>
              <a:buNone/>
            </a:pPr>
            <a:r>
              <a:rPr lang="en-IN" dirty="0"/>
              <a:t>    is, is not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RELATIONAL OPERATOR:</a:t>
            </a:r>
          </a:p>
          <a:p>
            <a:pPr>
              <a:buNone/>
            </a:pPr>
            <a:r>
              <a:rPr lang="en-IN" dirty="0"/>
              <a:t> &lt;,&lt;=,&gt;,&gt;=,==,!=</a:t>
            </a:r>
          </a:p>
          <a:p>
            <a:r>
              <a:rPr lang="en-IN" dirty="0"/>
              <a:t>ASSIGNMENT OPERATOR:</a:t>
            </a:r>
          </a:p>
          <a:p>
            <a:pPr>
              <a:buNone/>
            </a:pPr>
            <a:r>
              <a:rPr lang="en-IN" dirty="0"/>
              <a:t>=,/=,+=,-=,*=,%=,**=//=</a:t>
            </a:r>
          </a:p>
          <a:p>
            <a:r>
              <a:rPr lang="en-IN" dirty="0"/>
              <a:t>LOGICAL OPERATOR:</a:t>
            </a:r>
          </a:p>
          <a:p>
            <a:pPr>
              <a:buNone/>
            </a:pPr>
            <a:r>
              <a:rPr lang="en-IN" dirty="0"/>
              <a:t>and</a:t>
            </a:r>
          </a:p>
          <a:p>
            <a:pPr>
              <a:buNone/>
            </a:pPr>
            <a:r>
              <a:rPr lang="en-IN" dirty="0"/>
              <a:t>or</a:t>
            </a:r>
          </a:p>
          <a:p>
            <a:r>
              <a:rPr lang="en-IN" dirty="0"/>
              <a:t>MEMBERSHIP OPERATORS:</a:t>
            </a:r>
          </a:p>
          <a:p>
            <a:pPr>
              <a:buNone/>
            </a:pPr>
            <a:r>
              <a:rPr lang="en-IN" dirty="0"/>
              <a:t>in</a:t>
            </a:r>
          </a:p>
          <a:p>
            <a:pPr>
              <a:buNone/>
            </a:pPr>
            <a:r>
              <a:rPr lang="en-IN" dirty="0"/>
              <a:t>not 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COMMENTS ARE THE READABLE INFORMATION,WHICH IS READ BY THE PROGRAMMERS BUT IGNORED BY THE INTERPRETER.</a:t>
            </a:r>
          </a:p>
          <a:p>
            <a:endParaRPr lang="en-IN" dirty="0"/>
          </a:p>
          <a:p>
            <a:r>
              <a:rPr lang="en-IN" dirty="0"/>
              <a:t>COMMENTS BEGIN WITH #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TYPES OF COMMENTS:</a:t>
            </a:r>
          </a:p>
          <a:p>
            <a:r>
              <a:rPr lang="en-IN" dirty="0"/>
              <a:t>PHYSICAL LINE COMMENT: BEGIN WITH #ARE THE FULL LINE COMMENTS</a:t>
            </a:r>
          </a:p>
          <a:p>
            <a:pPr>
              <a:buNone/>
            </a:pPr>
            <a:r>
              <a:rPr lang="en-IN" dirty="0"/>
              <a:t>     EXAMPLE:#THIS IS MY FIRST PROGRAM   </a:t>
            </a:r>
          </a:p>
          <a:p>
            <a:endParaRPr lang="en-IN" dirty="0"/>
          </a:p>
          <a:p>
            <a:r>
              <a:rPr lang="en-IN" dirty="0"/>
              <a:t>INLINE COMMENT:IT STARTS IN THE MIDDLE OF PHYSICAL LINE .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dirty="0" err="1"/>
              <a:t>EXAMPLE:print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    #printing x and 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MULTILINE COMMENT:</a:t>
            </a:r>
          </a:p>
          <a:p>
            <a:pPr>
              <a:buNone/>
            </a:pPr>
            <a:r>
              <a:rPr lang="en-IN" dirty="0"/>
              <a:t>       ADD # SYMBOL IN THE BEGINNING OF EVERY PHYSICAL  LINE PART OF THE MULTILINE COMMENTS</a:t>
            </a:r>
          </a:p>
          <a:p>
            <a:pPr>
              <a:buNone/>
            </a:pPr>
            <a:r>
              <a:rPr lang="en-IN" dirty="0"/>
              <a:t>   EXAMPLE:</a:t>
            </a:r>
          </a:p>
          <a:p>
            <a:pPr>
              <a:buNone/>
            </a:pPr>
            <a:r>
              <a:rPr lang="en-IN" dirty="0"/>
              <a:t>#PROGRAM- FINDING AREA OF CIRCLE</a:t>
            </a:r>
          </a:p>
          <a:p>
            <a:pPr>
              <a:buNone/>
            </a:pPr>
            <a:r>
              <a:rPr lang="en-IN" dirty="0"/>
              <a:t>#PI=3.14 OR 22/7</a:t>
            </a:r>
          </a:p>
          <a:p>
            <a:pPr>
              <a:buNone/>
            </a:pPr>
            <a:r>
              <a:rPr lang="en-IN" dirty="0"/>
              <a:t>#FORMULA:AREA=3.14*R*R*H</a:t>
            </a:r>
          </a:p>
          <a:p>
            <a:pPr>
              <a:buNone/>
            </a:pP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A,B=12,13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C,B=A*2,A/2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print(A,B,C)</a:t>
            </a: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X=10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X=X+10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X=X+5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print(x)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X,Y=X-2,22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print(X,Y)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a,b</a:t>
            </a:r>
            <a:r>
              <a:rPr lang="en-IN" dirty="0"/>
              <a:t>=12,13</a:t>
            </a:r>
          </a:p>
          <a:p>
            <a:r>
              <a:rPr lang="en-IN" dirty="0"/>
              <a:t>print(print(</a:t>
            </a:r>
            <a:r>
              <a:rPr lang="en-IN" dirty="0" err="1"/>
              <a:t>a+b</a:t>
            </a:r>
            <a:r>
              <a:rPr lang="en-IN" dirty="0"/>
              <a:t>))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type(0)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(‘0’))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type(‘0’)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type(1.0)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(1.0))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(1.0))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type(float(0))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type(float(1.0))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type(3//3)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type(</a:t>
            </a:r>
            <a:r>
              <a:rPr lang="en-IN" sz="2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(0))</a:t>
            </a:r>
          </a:p>
          <a:p>
            <a:pPr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(0)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(1)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(‘0’)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(“”)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(0.0)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(‘0.0’)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(‘0j’)</a:t>
            </a:r>
          </a:p>
          <a:p>
            <a:r>
              <a:rPr lang="en-IN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bool</a:t>
            </a: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(0j)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DYNAMIC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Variable pointing to a value of a certain type, can be made to point to a value /object of different type.</a:t>
            </a: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a=9.8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print(a)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a=“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pyprogram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print(a)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output: 9.8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pyprogram</a:t>
            </a: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INTERPRETED LANGUAGE:</a:t>
            </a:r>
          </a:p>
          <a:p>
            <a:pPr marL="0" indent="0">
              <a:buNone/>
            </a:pPr>
            <a:r>
              <a:rPr lang="en-US" dirty="0"/>
              <a:t>	IT IS AN INTERPRETED LANGUAGE  NOT A COMPILED LANGUAGE.</a:t>
            </a:r>
          </a:p>
          <a:p>
            <a:pPr marL="0" indent="0">
              <a:buNone/>
            </a:pPr>
            <a:r>
              <a:rPr lang="en-US" dirty="0"/>
              <a:t>	EXECUTES LINE BY LINE</a:t>
            </a:r>
          </a:p>
          <a:p>
            <a:pPr marL="0" indent="0">
              <a:buNone/>
            </a:pPr>
            <a:r>
              <a:rPr lang="en-US" dirty="0"/>
              <a:t>	EASY TO DEBUG</a:t>
            </a:r>
          </a:p>
          <a:p>
            <a:r>
              <a:rPr lang="en-US" dirty="0"/>
              <a:t>COMPLETENESS:</a:t>
            </a:r>
          </a:p>
          <a:p>
            <a:pPr marL="0" indent="0">
              <a:buNone/>
            </a:pPr>
            <a:r>
              <a:rPr lang="en-US" dirty="0"/>
              <a:t>	WHEN YOU INSTALL PYTHON YO WILL GET EVERYTHING-ADDITIONAL LIBRARIES-VARIOUS MODULES ETC.,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2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variable does not have any type but the value it points  to does have a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type.So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we can make a variable point to a value of different type by reassigning a value of that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type.Python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will not raise an error. This feature is called dynamic typing.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x=10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y=0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y=x/2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x=‘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rrr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</a:p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y=x/2                          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Error.A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string cannot be divided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APPLICATION BASED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>
                <a:latin typeface="Verdana" pitchFamily="34" charset="0"/>
                <a:ea typeface="Verdana" pitchFamily="34" charset="0"/>
                <a:cs typeface="Verdana" pitchFamily="34" charset="0"/>
              </a:rPr>
              <a:t>From the following , find out which assignment statement will produce an error.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x=55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y=037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Z=0o98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56</a:t>
            </a:r>
            <a:r>
              <a:rPr lang="en-IN" sz="2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number=3300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length=450.17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!Taylor=‘instant’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this variable=87.E02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float=.17E-03</a:t>
            </a:r>
          </a:p>
          <a:p>
            <a:pPr marL="514350" indent="-514350"/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FLOAT=0.17E-03</a:t>
            </a: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2. Find out the error(s) in the following code:</a:t>
            </a:r>
            <a:b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 temperature=90        iv)print(“X=“X)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print temperature       v)X=24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ii)a=30                             4=X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b=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print(a And b)              vi)else=21-5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iii)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a,b,c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=2,8,9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print(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a,b,c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c,b,a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a,b,c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print(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a;b;c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3.</a:t>
            </a:r>
          </a:p>
          <a:p>
            <a:pPr>
              <a:buNone/>
            </a:pP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x=10 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x=x+10 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x=x-5                                  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print(x)</a:t>
            </a:r>
          </a:p>
          <a:p>
            <a:pPr>
              <a:buNone/>
            </a:pP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=x-2,22</a:t>
            </a:r>
          </a:p>
          <a:p>
            <a:pPr>
              <a:buNone/>
            </a:pP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</a:t>
            </a:r>
            <a:r>
              <a:rPr lang="en-IN" sz="2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IN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What is the problem with the following code fragments?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554163"/>
            <a:ext cx="11582400" cy="526172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)a=3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print(a)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b=4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print(b)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s=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a+b</a:t>
            </a: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print(s)</a:t>
            </a: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ii)name=“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prejith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age=26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print(“your name &amp; age are”,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name+age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iii)a=3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s=a+10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a=“new”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q=a/10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)x=40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y=x+1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x=20,y+x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print(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ii)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=20,60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y,x,y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=x,y-10,x+10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#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y,x,y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=20,50,30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print(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x,y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iii)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a,b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=12,13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c,b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=a*2,a/2</a:t>
            </a:r>
          </a:p>
          <a:p>
            <a:pPr>
              <a:buNone/>
            </a:pP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  print(</a:t>
            </a:r>
            <a:r>
              <a:rPr lang="en-IN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a,b,c</a:t>
            </a:r>
            <a:r>
              <a:rPr lang="en-IN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PLUSES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:</a:t>
            </a:r>
          </a:p>
          <a:p>
            <a:pPr marL="0" indent="0">
              <a:buNone/>
            </a:pPr>
            <a:r>
              <a:rPr lang="en-US" dirty="0"/>
              <a:t>	IT IS FREELY AVAILABLE WITHOUT ANY COST</a:t>
            </a:r>
          </a:p>
          <a:p>
            <a:pPr marL="0" indent="0">
              <a:buNone/>
            </a:pPr>
            <a:r>
              <a:rPr lang="en-US" dirty="0"/>
              <a:t>	OPEN SOURCE- CAN IMPROVE, MODIFY, EXTEND</a:t>
            </a:r>
          </a:p>
          <a:p>
            <a:r>
              <a:rPr lang="en-US" dirty="0"/>
              <a:t>CROSS PLATFORM LANGUAGE:</a:t>
            </a:r>
          </a:p>
          <a:p>
            <a:pPr marL="0" indent="0">
              <a:buNone/>
            </a:pPr>
            <a:r>
              <a:rPr lang="en-US" dirty="0"/>
              <a:t>	IT CAN RUN EQUALLY WELL ON VARIOUS  PLATFORMS-WINDOWS, LINUX, SMARTPHONE ETC.,</a:t>
            </a:r>
          </a:p>
          <a:p>
            <a:pPr marL="0" indent="0">
              <a:buNone/>
            </a:pPr>
            <a:r>
              <a:rPr lang="en-US" dirty="0"/>
              <a:t>	PORTABLE LANGUAGE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MINUSES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 FASTEST LANGUAGE</a:t>
            </a:r>
          </a:p>
          <a:p>
            <a:r>
              <a:rPr lang="en-US" dirty="0"/>
              <a:t>LESSER  LIBRARIES THAN C,JAVA,PEARL</a:t>
            </a:r>
          </a:p>
          <a:p>
            <a:r>
              <a:rPr lang="en-US" dirty="0"/>
              <a:t>NOT STRONG ON TYPE BINDING</a:t>
            </a:r>
          </a:p>
          <a:p>
            <a:r>
              <a:rPr lang="en-US" dirty="0"/>
              <a:t>NOT EASILY CONVERTIBLE</a:t>
            </a:r>
          </a:p>
        </p:txBody>
      </p:sp>
    </p:spTree>
    <p:extLst>
      <p:ext uri="{BB962C8B-B14F-4D97-AF65-F5344CB8AC3E}">
        <p14:creationId xmlns:p14="http://schemas.microsoft.com/office/powerpoint/2010/main" val="11980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INDIVIDUAL UNIT IN A PROGRAM ARE CALLED TOKENS OR LEXICAL UNITSOR LEXICAL ELEMENTS.</a:t>
            </a:r>
          </a:p>
          <a:p>
            <a:r>
              <a:rPr lang="en-US" dirty="0"/>
              <a:t>The different types of Tokens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8441938-40B6-C31B-BB3D-F37E61E1F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968793"/>
              </p:ext>
            </p:extLst>
          </p:nvPr>
        </p:nvGraphicFramePr>
        <p:xfrm>
          <a:off x="839537" y="3284567"/>
          <a:ext cx="7509042" cy="334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86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  <a:p>
            <a:r>
              <a:rPr lang="en-US" dirty="0"/>
              <a:t>CONVEY A SPECIAL MEANING TO THE LANGUAGE COMPILER /INTERPRETER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1"/>
            <a:ext cx="8991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54163"/>
            <a:ext cx="11582400" cy="16582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FUNDAMENTAL BUILDING BLOCKS OF THE PROGRAMS</a:t>
            </a:r>
          </a:p>
          <a:p>
            <a:r>
              <a:rPr lang="en-US" dirty="0"/>
              <a:t>GENERAL TERMINOLOGY FOR THE NAMES GIVEN TO THE DIFFERENT PARTS OF THE PROGRAM</a:t>
            </a:r>
          </a:p>
          <a:p>
            <a:r>
              <a:rPr lang="en-US" dirty="0"/>
              <a:t>RULES :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DC33C-3F23-6592-FBF5-4BE41C70A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347083"/>
              </p:ext>
            </p:extLst>
          </p:nvPr>
        </p:nvGraphicFramePr>
        <p:xfrm>
          <a:off x="2074110" y="2923675"/>
          <a:ext cx="824697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751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1928</Words>
  <Application>Microsoft Office PowerPoint</Application>
  <PresentationFormat>Widescreen</PresentationFormat>
  <Paragraphs>337</Paragraphs>
  <Slides>45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Franklin Gothic Book</vt:lpstr>
      <vt:lpstr>Franklin Gothic Medium</vt:lpstr>
      <vt:lpstr>Verdana</vt:lpstr>
      <vt:lpstr>Wingdings</vt:lpstr>
      <vt:lpstr>Wingdings 2</vt:lpstr>
      <vt:lpstr>Trek</vt:lpstr>
      <vt:lpstr>PYTHON -INTRODUCTION</vt:lpstr>
      <vt:lpstr>PYTHON Applications</vt:lpstr>
      <vt:lpstr>PYTHON PLUSES</vt:lpstr>
      <vt:lpstr>PYTHON PLUSES</vt:lpstr>
      <vt:lpstr>PYTHON PLUSES</vt:lpstr>
      <vt:lpstr>PYTHON MINUSES</vt:lpstr>
      <vt:lpstr>TOKENS</vt:lpstr>
      <vt:lpstr>KEYWORDS</vt:lpstr>
      <vt:lpstr>IDENTIFIERS</vt:lpstr>
      <vt:lpstr>RULES FOR NAMING AN IDENTIFIER</vt:lpstr>
      <vt:lpstr>RULES FOR NAMING AN IDENTIFIER</vt:lpstr>
      <vt:lpstr>RULES FOR NAMING AN IDENTIFIER</vt:lpstr>
      <vt:lpstr>IDENTIFY THE VALID AND INVALID IDENTIFIERS</vt:lpstr>
      <vt:lpstr>LITERALS</vt:lpstr>
      <vt:lpstr>STRING LITERAL</vt:lpstr>
      <vt:lpstr>NON GRAPHIC CHARACTERS</vt:lpstr>
      <vt:lpstr>Some escape characters</vt:lpstr>
      <vt:lpstr>NUMERIC LITERALS</vt:lpstr>
      <vt:lpstr>INTEGER LITERALS</vt:lpstr>
      <vt:lpstr>FLOATING POINT LITERAL </vt:lpstr>
      <vt:lpstr>FRACTIONAL FORM: </vt:lpstr>
      <vt:lpstr>EXPONENT FORM: </vt:lpstr>
      <vt:lpstr>VALID AND INVALID REAL LITERALS</vt:lpstr>
      <vt:lpstr>BOOLEAN LITERALS</vt:lpstr>
      <vt:lpstr>SPECIAL LITREAL NONE</vt:lpstr>
      <vt:lpstr>IDENTIFY THE TYPE OF LITERALS</vt:lpstr>
      <vt:lpstr>TYPE()</vt:lpstr>
      <vt:lpstr>Bool()</vt:lpstr>
      <vt:lpstr>OPERATORS</vt:lpstr>
      <vt:lpstr>TYPES OF OPERATORS</vt:lpstr>
      <vt:lpstr>PowerPoint Presentation</vt:lpstr>
      <vt:lpstr>PowerPoint Presentation</vt:lpstr>
      <vt:lpstr>COMMENTS</vt:lpstr>
      <vt:lpstr>COMMENTS</vt:lpstr>
      <vt:lpstr>OUTPUT #1</vt:lpstr>
      <vt:lpstr>Output#2</vt:lpstr>
      <vt:lpstr>PowerPoint Presentation</vt:lpstr>
      <vt:lpstr>PowerPoint Presentation</vt:lpstr>
      <vt:lpstr>DYNAMIC TYPING</vt:lpstr>
      <vt:lpstr>PowerPoint Presentation</vt:lpstr>
      <vt:lpstr>APPLICATION BASED QUESTIONS</vt:lpstr>
      <vt:lpstr>PowerPoint Presentation</vt:lpstr>
      <vt:lpstr>Find the output</vt:lpstr>
      <vt:lpstr>What is the problem with the following code fragments?</vt:lpstr>
      <vt:lpstr>Predict the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Harsith NV;PULSE</dc:creator>
  <cp:lastModifiedBy>Harsith NV</cp:lastModifiedBy>
  <cp:revision>1</cp:revision>
  <dcterms:created xsi:type="dcterms:W3CDTF">2025-07-16T09:49:23Z</dcterms:created>
  <dcterms:modified xsi:type="dcterms:W3CDTF">2025-09-02T15:35:20Z</dcterms:modified>
</cp:coreProperties>
</file>