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3" r:id="rId12"/>
    <p:sldId id="259" r:id="rId13"/>
  </p:sldIdLst>
  <p:sldSz cx="12192000" cy="6858000"/>
  <p:notesSz cx="6858000" cy="9144000"/>
  <p:embeddedFontLst>
    <p:embeddedFont>
      <p:font typeface="Lato Black" panose="020F0502020204030203" pitchFamily="34" charset="0"/>
      <p:bold r:id="rId15"/>
      <p:boldItalic r:id="rId16"/>
    </p:embeddedFont>
    <p:embeddedFont>
      <p:font typeface="Libre Baskerville" panose="02000000000000000000" pitchFamily="2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5880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407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9379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362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5798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81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831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139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74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Taking App</a:t>
            </a:r>
            <a:endParaRPr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E250D5-1BF5-71A3-8EE6-6B9821722D7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705110" y="2699534"/>
            <a:ext cx="2320636" cy="158572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IN" b="1" dirty="0">
                <a:solidFill>
                  <a:srgbClr val="00B050"/>
                </a:solidFill>
              </a:rPr>
              <a:t>After adding notes !!</a:t>
            </a:r>
          </a:p>
          <a:p>
            <a:pPr marL="114300" indent="0" algn="ctr">
              <a:buNone/>
            </a:pP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6196A-4DE4-097B-1276-7D090659E5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3917" y="1074123"/>
            <a:ext cx="8976135" cy="48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2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084458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Editing and Deleting Notes: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Enhance the app by implementing functionality that enables users to edit or delete existing notes, offering greater flexibility and control over their note-taking experience.</a:t>
            </a:r>
          </a:p>
          <a:p>
            <a:pPr algn="just"/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Authentication: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Elevate the security and personalized experience of the app by integrating user authentication features. This enhancement will allow multiple users to manage their own sets of notes securely.</a:t>
            </a:r>
          </a:p>
          <a:p>
            <a:pPr algn="just"/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Customization Options: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Enrich the user experience by providing customizable options. Users can tailor the appearance and organization of their notes according to their preferences, fostering a more personalized and user-centric note-taking environment.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IN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Future Improvements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72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0844588" cy="401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Hello everyone, I’m Aditya, a passionate and ambitious graduate with a Bachelor's degree in Information Technology. My academic background has provided me with a solid foundation in software development, data science, machine learning, and data analysis.</a:t>
            </a:r>
          </a:p>
          <a:p>
            <a:pPr algn="just"/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graduate entering the field of data science, machine learning, and data analysis, I am eager to leverage my skills and knowledge to contribute to innovative projects and tackle complex challenges.</a:t>
            </a:r>
          </a:p>
          <a:p>
            <a:pPr algn="just"/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addition to my software development skills, I have a keen interest in data science and analytics. During my academic studies, I delved into various aspects of data analysis, including data visualization, statistical analysis, and machine learning algorithms. I have experience using libraries such as Pandas, NumPy, Matplotlib, and Scikit-learn to extract insights from data and build predictive models.</a:t>
            </a:r>
          </a:p>
          <a:p>
            <a:pPr algn="just"/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excited about the prospect of applying my skills in software development and data science to real-world projects. Whether it's developing software applications, conducting data analysis, or implementing machine learning solutions, I am eager to make a meaningful impact and contribute to the advancement of technology.</a:t>
            </a:r>
          </a:p>
          <a:p>
            <a:pPr algn="just"/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embark on this new chapter in my career, I am open to exploring opportunities that will allow me to further develop my skills and gain hands-on experience in software development, data science, and machine learning. I am committed to continuous learning and growth, and I look forward to the challenges and opportunities that lie ahead.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0844588" cy="401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Note Capture: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Enable users to quickly note down notes using a simple and intuitive interface, minimizing the time and effort required to record their thoughts and ideas.</a:t>
            </a:r>
          </a:p>
          <a:p>
            <a:pPr algn="just"/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Seamless Organization: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 users with the ability to organize their notes effectively, ensuring easy retrieval and reference when needed, thus enhancing their productivity and workflow management.</a:t>
            </a:r>
          </a:p>
          <a:p>
            <a:pPr algn="just"/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Display: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Implement a feature that instantly displays newly added notes in real-time, allowing users to see their notes populate dynamically without the need for manual refreshes.</a:t>
            </a:r>
          </a:p>
          <a:p>
            <a:pPr algn="just"/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Persistent Storage: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 that all notes are securely stored locally, guaranteeing that they remain accessible even after closing or refreshing the application, thereby preventing data loss and preserving continuity.</a:t>
            </a:r>
          </a:p>
          <a:p>
            <a:pPr algn="just"/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Experience: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Prioritize usability and user experience by designing a clean and intuitive user interface, facilitating smooth navigation and interaction for users of all skill levels.</a:t>
            </a:r>
          </a:p>
          <a:p>
            <a:pPr algn="just"/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Cross-Platform Compatibility: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 the Note Taking App to be compatible across various devices and platforms, including web browsers and mobile devices, to accommodate users' preferences and usage habits.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IN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Objective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990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0844588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Interface: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app boasts a clean and intuitive interface, making it easy for users to navigate and utilize its features efficiently.</a:t>
            </a:r>
          </a:p>
          <a:p>
            <a:pPr algn="just"/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Note Addition: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Users can add notes on-the-go with ease, utilizing a simple text input field and a dedicated "Add Note" button.</a:t>
            </a:r>
          </a:p>
          <a:p>
            <a:pPr algn="just"/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Display: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soon as a note is added, it appears instantly in the list below the text field, providing users with immediate feedback and visibility of their entries.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GB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Features </a:t>
            </a:r>
          </a:p>
        </p:txBody>
      </p:sp>
      <p:sp>
        <p:nvSpPr>
          <p:cNvPr id="2" name="Google Shape;104;p3">
            <a:extLst>
              <a:ext uri="{FF2B5EF4-FFF2-40B4-BE49-F238E27FC236}">
                <a16:creationId xmlns:a16="http://schemas.microsoft.com/office/drawing/2014/main" id="{5FC34D16-1A75-B27D-4046-E2DC6A06E4FA}"/>
              </a:ext>
            </a:extLst>
          </p:cNvPr>
          <p:cNvSpPr txBox="1"/>
          <p:nvPr/>
        </p:nvSpPr>
        <p:spPr>
          <a:xfrm>
            <a:off x="737812" y="4157833"/>
            <a:ext cx="1084458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sp>
        <p:nvSpPr>
          <p:cNvPr id="3" name="Google Shape;105;p3">
            <a:extLst>
              <a:ext uri="{FF2B5EF4-FFF2-40B4-BE49-F238E27FC236}">
                <a16:creationId xmlns:a16="http://schemas.microsoft.com/office/drawing/2014/main" id="{E6D9F609-661C-D7D1-D545-047F5FA04AC8}"/>
              </a:ext>
            </a:extLst>
          </p:cNvPr>
          <p:cNvSpPr txBox="1"/>
          <p:nvPr/>
        </p:nvSpPr>
        <p:spPr>
          <a:xfrm>
            <a:off x="427656" y="3275215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GB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181427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E250D5-1BF5-71A3-8EE6-6B9821722D7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658928" y="2033962"/>
            <a:ext cx="2320636" cy="1585720"/>
          </a:xfrm>
        </p:spPr>
        <p:txBody>
          <a:bodyPr/>
          <a:lstStyle/>
          <a:p>
            <a:pPr marL="11430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The provided code gives error !!</a:t>
            </a:r>
          </a:p>
        </p:txBody>
      </p:sp>
      <p:sp>
        <p:nvSpPr>
          <p:cNvPr id="10" name="Google Shape;105;p3">
            <a:extLst>
              <a:ext uri="{FF2B5EF4-FFF2-40B4-BE49-F238E27FC236}">
                <a16:creationId xmlns:a16="http://schemas.microsoft.com/office/drawing/2014/main" id="{C5D02240-CA47-D820-16B8-0B7358BEFA0A}"/>
              </a:ext>
            </a:extLst>
          </p:cNvPr>
          <p:cNvSpPr txBox="1"/>
          <p:nvPr/>
        </p:nvSpPr>
        <p:spPr>
          <a:xfrm>
            <a:off x="370032" y="353328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IN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Development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6196A-4DE4-097B-1276-7D090659E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78" y="1056537"/>
            <a:ext cx="9041414" cy="48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E250D5-1BF5-71A3-8EE6-6B9821722D7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705110" y="2699534"/>
            <a:ext cx="2320636" cy="1585720"/>
          </a:xfrm>
        </p:spPr>
        <p:txBody>
          <a:bodyPr/>
          <a:lstStyle/>
          <a:p>
            <a:pPr marL="11430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Error !!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6196A-4DE4-097B-1276-7D090659E5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1278" y="1074123"/>
            <a:ext cx="9041414" cy="48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9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E250D5-1BF5-71A3-8EE6-6B9821722D7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705110" y="2699534"/>
            <a:ext cx="2320636" cy="158572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IN" b="1" dirty="0">
                <a:solidFill>
                  <a:srgbClr val="00B050"/>
                </a:solidFill>
              </a:rPr>
              <a:t>We need to remove the POST method from @app.route, as we are not sending anything !!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6196A-4DE4-097B-1276-7D090659E5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3916" y="1074123"/>
            <a:ext cx="8976137" cy="48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4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E250D5-1BF5-71A3-8EE6-6B9821722D7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705110" y="2699534"/>
            <a:ext cx="2320636" cy="158572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IN" b="1" dirty="0">
                <a:solidFill>
                  <a:srgbClr val="00B050"/>
                </a:solidFill>
              </a:rPr>
              <a:t>After successfully running for the first time !!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6196A-4DE4-097B-1276-7D090659E5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3916" y="1074123"/>
            <a:ext cx="8976137" cy="48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0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E250D5-1BF5-71A3-8EE6-6B9821722D7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705110" y="2699534"/>
            <a:ext cx="2320636" cy="158572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IN" sz="2400" b="1" dirty="0">
                <a:solidFill>
                  <a:srgbClr val="00B050"/>
                </a:solidFill>
              </a:rPr>
              <a:t>Adding </a:t>
            </a:r>
          </a:p>
          <a:p>
            <a:pPr marL="114300" indent="0" algn="ctr">
              <a:buNone/>
            </a:pPr>
            <a:r>
              <a:rPr lang="en-IN" sz="2400" b="1" dirty="0">
                <a:solidFill>
                  <a:srgbClr val="00B050"/>
                </a:solidFill>
              </a:rPr>
              <a:t>Notes !!</a:t>
            </a:r>
          </a:p>
          <a:p>
            <a:pPr marL="114300" indent="0" algn="ctr">
              <a:buNone/>
            </a:pP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6196A-4DE4-097B-1276-7D090659E5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3917" y="1074123"/>
            <a:ext cx="8976135" cy="48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0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Office PowerPoint</Application>
  <PresentationFormat>Widescreen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Lato Black</vt:lpstr>
      <vt:lpstr>Libre Baskerville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Aditya Khante</cp:lastModifiedBy>
  <cp:revision>1</cp:revision>
  <dcterms:created xsi:type="dcterms:W3CDTF">2021-02-16T05:19:01Z</dcterms:created>
  <dcterms:modified xsi:type="dcterms:W3CDTF">2024-02-28T09:45:57Z</dcterms:modified>
</cp:coreProperties>
</file>