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165040" y="981360"/>
            <a:ext cx="599544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 Algorithms Using Scikit-learn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Scikit-Learn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003920" y="230760"/>
            <a:ext cx="19854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Scikit-Learn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36160" y="1217160"/>
            <a:ext cx="1007316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Python library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which provides solid implementations of a range of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                    algorithms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 package provides efficient versions of a large number of common algorithms.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It’s characterized by a clean, uniform, and streamlined API.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It has a complete online documentation.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931920" y="3749040"/>
            <a:ext cx="2373480" cy="85788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8159760" y="5467320"/>
            <a:ext cx="1916280" cy="2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http://scikit-learn.org/stable/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03920" y="-189720"/>
            <a:ext cx="19854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Scikit-Learn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252000" y="812160"/>
            <a:ext cx="9691920" cy="40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Consistency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 all objects share a common interface drawn from a limited set of methods, with consistent documentation.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Inspection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 all specified parameter values are exposed as public attributes.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Limited object hierarchy: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only algorithms are represented by Python classes; datasets are represented in standard formats (NumPy arrays, Pandas DataFrames, SciPy sparse matrices) and parameter names use standard Python strings.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Composition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 many machine learning tasks can be expressed as sequences of more fundamental algorithms, and Scikit-Learn makes use of this wherever possible.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Sensible defaults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 when models require user-specified parameters, the library defines an appropriate default value.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559520" y="501840"/>
            <a:ext cx="731268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Scikit-Learn API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designed with the following guiding principles: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075920" y="38160"/>
            <a:ext cx="19854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Scikit-Learn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834000" y="822960"/>
            <a:ext cx="25657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Representation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725920" y="1626480"/>
            <a:ext cx="2667960" cy="27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1.9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0.7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3.1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0.8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8.3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5.7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0.3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2.4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2.7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4.9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4.4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0.1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3.9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2.6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9.2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9.1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7298280" y="1626840"/>
            <a:ext cx="1021680" cy="27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3.5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2.1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4.3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2.5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3.7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2.8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1917360" y="2740320"/>
            <a:ext cx="7142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6633720" y="2740680"/>
            <a:ext cx="66348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 =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0" name="Line 7"/>
          <p:cNvSpPr/>
          <p:nvPr/>
        </p:nvSpPr>
        <p:spPr>
          <a:xfrm>
            <a:off x="2632320" y="1770480"/>
            <a:ext cx="360" cy="2560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8"/>
          <p:cNvSpPr/>
          <p:nvPr/>
        </p:nvSpPr>
        <p:spPr>
          <a:xfrm>
            <a:off x="5116320" y="1770480"/>
            <a:ext cx="360" cy="2560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9"/>
          <p:cNvSpPr/>
          <p:nvPr/>
        </p:nvSpPr>
        <p:spPr>
          <a:xfrm>
            <a:off x="7276320" y="1770480"/>
            <a:ext cx="360" cy="2560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10"/>
          <p:cNvSpPr/>
          <p:nvPr/>
        </p:nvSpPr>
        <p:spPr>
          <a:xfrm>
            <a:off x="7852320" y="1770480"/>
            <a:ext cx="360" cy="2560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1"/>
          <p:cNvSpPr/>
          <p:nvPr/>
        </p:nvSpPr>
        <p:spPr>
          <a:xfrm>
            <a:off x="2743200" y="1734480"/>
            <a:ext cx="2306520" cy="36288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2"/>
          <p:cNvSpPr/>
          <p:nvPr/>
        </p:nvSpPr>
        <p:spPr>
          <a:xfrm>
            <a:off x="1781280" y="1753920"/>
            <a:ext cx="96084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sample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6" name="CustomShape 13"/>
          <p:cNvSpPr/>
          <p:nvPr/>
        </p:nvSpPr>
        <p:spPr>
          <a:xfrm>
            <a:off x="2609280" y="4561920"/>
            <a:ext cx="95580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feature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" name="CustomShape 14"/>
          <p:cNvSpPr/>
          <p:nvPr/>
        </p:nvSpPr>
        <p:spPr>
          <a:xfrm>
            <a:off x="2725920" y="1753920"/>
            <a:ext cx="437760" cy="2805480"/>
          </a:xfrm>
          <a:prstGeom prst="rect">
            <a:avLst/>
          </a:prstGeom>
          <a:noFill/>
          <a:ln w="291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5"/>
          <p:cNvSpPr/>
          <p:nvPr/>
        </p:nvSpPr>
        <p:spPr>
          <a:xfrm>
            <a:off x="7217640" y="4525920"/>
            <a:ext cx="82800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labels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003920" y="-57960"/>
            <a:ext cx="19854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Scikit-Learn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618000" y="714960"/>
            <a:ext cx="26168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Training and Test Sets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2726280" y="1452960"/>
            <a:ext cx="2667600" cy="27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1.9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0.7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3.1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0.8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8.3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5.7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0.3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2.4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2.7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4.9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4.4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0.1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3.9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2.6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9.2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9.1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7298640" y="1453320"/>
            <a:ext cx="1021320" cy="27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3.5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2.1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4.3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2.5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3.7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2.8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1953720" y="2566800"/>
            <a:ext cx="78876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6634080" y="2567160"/>
            <a:ext cx="6800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 =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5" name="Line 7"/>
          <p:cNvSpPr/>
          <p:nvPr/>
        </p:nvSpPr>
        <p:spPr>
          <a:xfrm>
            <a:off x="2632680" y="1596960"/>
            <a:ext cx="360" cy="2560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8"/>
          <p:cNvSpPr/>
          <p:nvPr/>
        </p:nvSpPr>
        <p:spPr>
          <a:xfrm>
            <a:off x="5116680" y="1596960"/>
            <a:ext cx="360" cy="2560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9"/>
          <p:cNvSpPr/>
          <p:nvPr/>
        </p:nvSpPr>
        <p:spPr>
          <a:xfrm>
            <a:off x="7240680" y="1596960"/>
            <a:ext cx="360" cy="2560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10"/>
          <p:cNvSpPr/>
          <p:nvPr/>
        </p:nvSpPr>
        <p:spPr>
          <a:xfrm>
            <a:off x="7852680" y="1596960"/>
            <a:ext cx="360" cy="2560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1"/>
          <p:cNvSpPr/>
          <p:nvPr/>
        </p:nvSpPr>
        <p:spPr>
          <a:xfrm>
            <a:off x="2743560" y="1560960"/>
            <a:ext cx="2306520" cy="20091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2"/>
          <p:cNvSpPr/>
          <p:nvPr/>
        </p:nvSpPr>
        <p:spPr>
          <a:xfrm>
            <a:off x="3277800" y="1238040"/>
            <a:ext cx="142452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Training Set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3418200" y="4359600"/>
            <a:ext cx="1061280" cy="3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Test Set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" name="CustomShape 14"/>
          <p:cNvSpPr/>
          <p:nvPr/>
        </p:nvSpPr>
        <p:spPr>
          <a:xfrm>
            <a:off x="7315200" y="1632960"/>
            <a:ext cx="454320" cy="19173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5"/>
          <p:cNvSpPr/>
          <p:nvPr/>
        </p:nvSpPr>
        <p:spPr>
          <a:xfrm>
            <a:off x="2761920" y="3664080"/>
            <a:ext cx="2300400" cy="729000"/>
          </a:xfrm>
          <a:prstGeom prst="rect">
            <a:avLst/>
          </a:prstGeom>
          <a:noFill/>
          <a:ln w="291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6"/>
          <p:cNvSpPr/>
          <p:nvPr/>
        </p:nvSpPr>
        <p:spPr>
          <a:xfrm>
            <a:off x="7333920" y="3680640"/>
            <a:ext cx="435600" cy="690120"/>
          </a:xfrm>
          <a:prstGeom prst="rect">
            <a:avLst/>
          </a:prstGeom>
          <a:noFill/>
          <a:ln w="291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7"/>
          <p:cNvSpPr/>
          <p:nvPr/>
        </p:nvSpPr>
        <p:spPr>
          <a:xfrm>
            <a:off x="2410560" y="4618440"/>
            <a:ext cx="636660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864b"/>
                </a:solidFill>
                <a:latin typeface="Arial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00864b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b75bc"/>
                </a:solidFill>
                <a:latin typeface="Arial"/>
                <a:ea typeface="DejaVu Sans"/>
              </a:rPr>
              <a:t>sklearn.cross_validation</a:t>
            </a:r>
            <a:r>
              <a:rPr b="0" lang="en-US" sz="1800" spc="-1" strike="noStrike">
                <a:solidFill>
                  <a:srgbClr val="1b75bc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864b"/>
                </a:solidFill>
                <a:latin typeface="Arial"/>
                <a:ea typeface="DejaVu Sans"/>
              </a:rPr>
              <a:t>import</a:t>
            </a:r>
            <a:r>
              <a:rPr b="0" lang="en-US" sz="1800" spc="-1" strike="noStrike">
                <a:solidFill>
                  <a:srgbClr val="00864b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864b"/>
                </a:solidFill>
                <a:latin typeface="Arial"/>
                <a:ea typeface="DejaVu Sans"/>
              </a:rPr>
              <a:t>train_test_split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864b"/>
                </a:solidFill>
                <a:latin typeface="Arial"/>
                <a:ea typeface="DejaVu Sans"/>
              </a:rPr>
              <a:t>X_train. X_test, y_train, y_test = train_test_split(X, y)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003920" y="-10080"/>
            <a:ext cx="19854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Scikit-Learn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490560" y="877680"/>
            <a:ext cx="31834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estimator.fit(X, [y])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582920" y="1778040"/>
            <a:ext cx="27129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estimator.predict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487520" y="3651480"/>
            <a:ext cx="28998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estimator.transform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6487920" y="1621800"/>
            <a:ext cx="19854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Classification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6487920" y="3474720"/>
            <a:ext cx="276876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Preprocessing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Dimensionality reduction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Feature selection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Feature extraction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003920" y="-178200"/>
            <a:ext cx="19854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Scikit-Learn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987360" y="363240"/>
            <a:ext cx="2190600" cy="6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Basics of the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-19440" y="748440"/>
            <a:ext cx="10279080" cy="424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Choose a class of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by importing the appropriate estimator class.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Choose model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hyperparameters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by instantiating this class with desired values.</a:t>
            </a:r>
            <a:endParaRPr b="0" lang="en-US" sz="1600" spc="-1" strike="noStrike">
              <a:latin typeface="Arial"/>
            </a:endParaRPr>
          </a:p>
          <a:p>
            <a:pPr marL="228600" indent="-22824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Arrange data into a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features matrix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(2D, with shape [n_samples, n_features], often in a NumPy array or         Pandas DataFrame) and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target vector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(1D, with length n_samples, generally contained in a NumPy array    or Pandas Series). The target vector or array is the quantity we want to predict from the data (in statistics,    the dependent variable).</a:t>
            </a:r>
            <a:endParaRPr b="0" lang="en-US" sz="1600" spc="-1" strike="noStrike">
              <a:latin typeface="Arial"/>
            </a:endParaRPr>
          </a:p>
          <a:p>
            <a:pPr marL="228600" indent="-22824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the model to your data by calling the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fit()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method of the model instance.</a:t>
            </a:r>
            <a:endParaRPr b="0" lang="en-US" sz="1600" spc="-1" strike="noStrike">
              <a:latin typeface="Arial"/>
            </a:endParaRPr>
          </a:p>
          <a:p>
            <a:pPr marL="228600" indent="-22824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Apply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the model to new data:</a:t>
            </a:r>
            <a:endParaRPr b="0" lang="en-US" sz="1600" spc="-1" strike="noStrike">
              <a:latin typeface="Arial"/>
            </a:endParaRPr>
          </a:p>
          <a:p>
            <a:pPr marL="228600" indent="-22824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supervised learning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 predict labels for unknown data using the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predict()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method.</a:t>
            </a:r>
            <a:endParaRPr b="0" lang="en-US" sz="1600" spc="-1" strike="noStrike">
              <a:latin typeface="Arial"/>
            </a:endParaRPr>
          </a:p>
          <a:p>
            <a:pPr marL="457200" indent="-22824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unsupervised learning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 transform or infer properties of the data using the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transform()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predict()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method.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003920" y="-22320"/>
            <a:ext cx="19854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Scikit-Learn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86560" y="1560240"/>
            <a:ext cx="4649400" cy="34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clf = RandomForestClassifier()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clf.fit(X_train, y_train)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y_pred = clf.predict(X_test)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clf.score(X_test, y_test)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609200" y="915120"/>
            <a:ext cx="18255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5403600" y="1418040"/>
            <a:ext cx="160092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Training Data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8067600" y="1418040"/>
            <a:ext cx="180612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Training Labels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096320" y="2263680"/>
            <a:ext cx="94860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6844680" y="3343680"/>
            <a:ext cx="12916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6809040" y="4387680"/>
            <a:ext cx="1418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Evaluation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9"/>
          <p:cNvSpPr/>
          <p:nvPr/>
        </p:nvSpPr>
        <p:spPr>
          <a:xfrm>
            <a:off x="5439600" y="3362040"/>
            <a:ext cx="12063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 Data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10"/>
          <p:cNvSpPr/>
          <p:nvPr/>
        </p:nvSpPr>
        <p:spPr>
          <a:xfrm>
            <a:off x="8283600" y="3362040"/>
            <a:ext cx="177300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 Labels               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Line 11"/>
          <p:cNvSpPr/>
          <p:nvPr/>
        </p:nvSpPr>
        <p:spPr>
          <a:xfrm>
            <a:off x="6675120" y="1836360"/>
            <a:ext cx="548640" cy="427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12"/>
          <p:cNvSpPr/>
          <p:nvPr/>
        </p:nvSpPr>
        <p:spPr>
          <a:xfrm flipH="1">
            <a:off x="7822800" y="1841400"/>
            <a:ext cx="556920" cy="416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13"/>
          <p:cNvSpPr/>
          <p:nvPr/>
        </p:nvSpPr>
        <p:spPr>
          <a:xfrm>
            <a:off x="7478640" y="2610000"/>
            <a:ext cx="360" cy="570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4"/>
          <p:cNvSpPr/>
          <p:nvPr/>
        </p:nvSpPr>
        <p:spPr>
          <a:xfrm>
            <a:off x="7478640" y="3762000"/>
            <a:ext cx="360" cy="570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5"/>
          <p:cNvSpPr/>
          <p:nvPr/>
        </p:nvSpPr>
        <p:spPr>
          <a:xfrm>
            <a:off x="5439600" y="1418040"/>
            <a:ext cx="1451160" cy="34308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6"/>
          <p:cNvSpPr/>
          <p:nvPr/>
        </p:nvSpPr>
        <p:spPr>
          <a:xfrm>
            <a:off x="8103600" y="1418040"/>
            <a:ext cx="1678680" cy="34308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7"/>
          <p:cNvSpPr/>
          <p:nvPr/>
        </p:nvSpPr>
        <p:spPr>
          <a:xfrm>
            <a:off x="5475600" y="3362040"/>
            <a:ext cx="1068840" cy="343080"/>
          </a:xfrm>
          <a:prstGeom prst="rect">
            <a:avLst/>
          </a:prstGeom>
          <a:noFill/>
          <a:ln w="291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8"/>
          <p:cNvSpPr/>
          <p:nvPr/>
        </p:nvSpPr>
        <p:spPr>
          <a:xfrm>
            <a:off x="8283600" y="3362040"/>
            <a:ext cx="1315800" cy="343080"/>
          </a:xfrm>
          <a:prstGeom prst="rect">
            <a:avLst/>
          </a:prstGeom>
          <a:noFill/>
          <a:ln w="291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9"/>
          <p:cNvSpPr/>
          <p:nvPr/>
        </p:nvSpPr>
        <p:spPr>
          <a:xfrm>
            <a:off x="6613200" y="3530160"/>
            <a:ext cx="2642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20"/>
          <p:cNvSpPr/>
          <p:nvPr/>
        </p:nvSpPr>
        <p:spPr>
          <a:xfrm flipH="1">
            <a:off x="8007840" y="3530160"/>
            <a:ext cx="2401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Application>LibreOffice/6.3.1.2$Linux_X86_64 LibreOffice_project/522b3d05dbc14df140b4b4e8cb5fa288e6bf2465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2018-10-02T15:45:17Z</dcterms:created>
  <dc:creator/>
  <dc:description/>
  <dc:language>en-US</dc:language>
  <cp:lastModifiedBy/>
  <cp:lastPrinted>2019-09-25T13:23:51Z</cp:lastPrinted>
  <dcterms:modified xsi:type="dcterms:W3CDTF">2019-09-25T13:47:41Z</dcterms:modified>
  <cp:revision>32</cp:revision>
  <dc:subject/>
  <dc:title/>
</cp:coreProperties>
</file>