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165040" y="1089360"/>
            <a:ext cx="599544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 Algorithms Using Scikit-learn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 Validation and Hyperparameters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3823920" y="94320"/>
            <a:ext cx="26128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 Validation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274320" y="1005840"/>
            <a:ext cx="9686880" cy="31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a model performs well on the training data but generalizes poorly according to the cross-validation metrics is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overfitting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the model is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overfitting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the possible solutions are to simplify the model, constrain it (i.e. regularize it), or get more training data.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the model performs poorly on both is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undefitting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the model is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underfitting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the possible solutions are to use a more complex model, or come up with better features.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823920" y="-189720"/>
            <a:ext cx="26128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 Validation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52640" y="108720"/>
            <a:ext cx="221904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Validation Curves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91440" y="485280"/>
            <a:ext cx="6080760" cy="45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- The training score is everywhere higher than the validation score. This is generally the case: the model will be a better fit to data it has seen than to data it has not seen.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- In a high-bias model (very low model complexity), the training data is under-fit: the model is a poor predictor both for the training data and for any previously unseen data.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- In a high-variance model (very high model complexity), the training data is over-fit: the model predicts the training data very well, but fails for any previously unseen data.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- For some intermediate value, the validation curve has a maximum. This level of complexity indicates a suitable trade-off between bias and variance.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6064920" y="1280160"/>
            <a:ext cx="4250160" cy="3012120"/>
          </a:xfrm>
          <a:prstGeom prst="rect">
            <a:avLst/>
          </a:prstGeom>
          <a:ln>
            <a:noFill/>
          </a:ln>
        </p:spPr>
      </p:pic>
      <p:sp>
        <p:nvSpPr>
          <p:cNvPr id="77" name="CustomShape 4"/>
          <p:cNvSpPr/>
          <p:nvPr/>
        </p:nvSpPr>
        <p:spPr>
          <a:xfrm>
            <a:off x="6817320" y="5431320"/>
            <a:ext cx="34203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‘Python Data Science Handbook’ by Jake Vander Plas.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823920" y="-9720"/>
            <a:ext cx="26128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 Validation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4640" y="576720"/>
            <a:ext cx="203616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Learning Curves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72000" y="1044720"/>
            <a:ext cx="5754960" cy="20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optimal model will generally depend on the size of your training data.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explore the behavior of the model as a function of the number of training points, using increasingly larger subsets of the data to fit our model.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91440" y="3294360"/>
            <a:ext cx="5572080" cy="20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Learning curve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a plot of the training/validation score with respect to the size of the training set (or the training iteration).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generate these plots train the model several times on different sized subsets of the training set.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5669280" y="1352160"/>
            <a:ext cx="4608000" cy="3070080"/>
          </a:xfrm>
          <a:prstGeom prst="rect">
            <a:avLst/>
          </a:prstGeom>
          <a:ln>
            <a:noFill/>
          </a:ln>
        </p:spPr>
      </p:pic>
      <p:sp>
        <p:nvSpPr>
          <p:cNvPr id="83" name="CustomShape 5"/>
          <p:cNvSpPr/>
          <p:nvPr/>
        </p:nvSpPr>
        <p:spPr>
          <a:xfrm>
            <a:off x="6745320" y="5431320"/>
            <a:ext cx="340092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‘Python Data Science Handbook’ by Jake Vander Plas.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823920" y="30240"/>
            <a:ext cx="26128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 Validation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04040" y="880920"/>
            <a:ext cx="9898200" cy="253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 model of a given complexity will overfit a small dataset: the training score will be relatively       high, while the validation score will be relatively low.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 model of a given complexity will underfit a large dataset: the training score will decrease, but   the validation score will increase.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 model will never, except by chance, give a better score to the validation set than the training    set: this means the curves should keep getting closer together but never cross.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74320" y="3566160"/>
            <a:ext cx="9412560" cy="16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Once you have enough points that a particular model has converged, adding more training data will not help: the only way to increase model performance in this case is to use another (often more complex) model.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823920" y="-9360"/>
            <a:ext cx="26128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 Validation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16640" y="577080"/>
            <a:ext cx="203616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Regularization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16640" y="923040"/>
            <a:ext cx="9753120" cy="164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Constraining the model to make it simpler and reduce the risk of overfitting.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i.e. in the linear model there are 2 parameters: θ</a:t>
            </a:r>
            <a:r>
              <a:rPr b="0" lang="en-US" sz="1800" spc="-1" strike="noStrike" baseline="-17000">
                <a:solidFill>
                  <a:srgbClr val="000000"/>
                </a:solidFill>
                <a:latin typeface="Liberation Serif;Times New Roman"/>
                <a:ea typeface="Noto Sans CJK SC Regular"/>
              </a:rPr>
              <a:t>0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and θ</a:t>
            </a:r>
            <a:r>
              <a:rPr b="0" lang="en-US" sz="1800" spc="-1" strike="noStrike" baseline="-17000">
                <a:solidFill>
                  <a:srgbClr val="000000"/>
                </a:solidFill>
                <a:latin typeface="Liberation Serif;Times New Roman"/>
                <a:ea typeface="Noto Sans CJK SC Regular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Liberation Serif;Times New Roman"/>
                <a:ea typeface="Noto Sans CJK SC Regular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the learning algorithm has 2                degrees of freedom to adapt the model to the training data.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The amount of regularization to apply during learning can be controlled by a hyperparameter.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182880" y="2675160"/>
            <a:ext cx="2712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Hyperparameters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182880" y="3075840"/>
            <a:ext cx="9799920" cy="26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 parameter of the learning algorithm, not of the model so it’s not affected by the learning           algorithm itself.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It must be set prior to training and remains constant during training.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In machine learning, a hyperparameter is a parameter whose value is set before the learning     process begins. Given these hyperparameters, the training algorithm learns the parameters       from the data.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823920" y="-9360"/>
            <a:ext cx="26128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 Validation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6640" y="788040"/>
            <a:ext cx="50896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Hyperparameter Optimization (or Tuning)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16640" y="1375920"/>
            <a:ext cx="975312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It is the problem of choosing a set of optimal hyperparameters for a learning algorithm.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82880" y="1799280"/>
            <a:ext cx="10052640" cy="273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The same kind of machine learning model can require different constraints, weights or learning      rates (hyperparameters) to generalize different data patterns.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Hyperparameter optimization finds a tuple of hyperparameters that yields an optimal model            which minimizes a predefined loss function on given independent data.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Cross-validation is often used to estimate this generalization performance.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823920" y="196200"/>
            <a:ext cx="26128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 Validation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326880" y="1356120"/>
            <a:ext cx="959940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 validation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process where a trained model is evaluated with a validation data set.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validation data set is a separate portion of the same data set from which the training set is derived. The main purpose of using the testing data set is to test the generalization ability of a trained model</a:t>
            </a:r>
            <a:r>
              <a:rPr b="0" lang="en-US" sz="20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 validation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done after training the model.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4829760" y="5417640"/>
            <a:ext cx="5594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Alpaydin E (2010) Introduction to machine learning. MIT Press, Cambridge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823920" y="154440"/>
            <a:ext cx="26128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 Validation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595440" y="1005840"/>
            <a:ext cx="9229680" cy="27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 validation: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checking how well your model fits a given dataset.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a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holdout set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hold back some subset of the data from the training of the model and then use it to check the model performance.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is common to use 80% of the data for training and hold out 20% for testing.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Split the data into 2 sets: training set and test set.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your model using the training set, and test it using the test set.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859920" y="-173520"/>
            <a:ext cx="26128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 Validation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10880" y="331920"/>
            <a:ext cx="9814320" cy="28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Validation set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A second holdout set.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Train multiple models with various hyperparameters using the training set, select the model and hyperparameters that perform best on validation set, perform a single final test set.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Cross-validation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A common technique to avoid ‘wasting’ too much training data in validation sets.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Split the training set into complementary subsets, and each model is trained against a different combination of these subsets and validated against the remaining parts.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085840" y="4134240"/>
            <a:ext cx="2287440" cy="15231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5215680" y="3983400"/>
            <a:ext cx="2548080" cy="1696680"/>
          </a:xfrm>
          <a:prstGeom prst="rect">
            <a:avLst/>
          </a:prstGeom>
          <a:ln>
            <a:noFill/>
          </a:ln>
        </p:spPr>
      </p:pic>
      <p:sp>
        <p:nvSpPr>
          <p:cNvPr id="48" name="CustomShape 3"/>
          <p:cNvSpPr/>
          <p:nvPr/>
        </p:nvSpPr>
        <p:spPr>
          <a:xfrm>
            <a:off x="2225520" y="3627360"/>
            <a:ext cx="2251800" cy="2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2-fold cross-validation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5465880" y="3591360"/>
            <a:ext cx="2394720" cy="2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5-fold cross-validation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6817320" y="5467320"/>
            <a:ext cx="332892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‘Python Data Science Handbook’ by Jake Vander Plas.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147920" y="-173520"/>
            <a:ext cx="26128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 Validation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91440" y="354600"/>
            <a:ext cx="191592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Scikit-Learn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91440" y="770760"/>
            <a:ext cx="10004040" cy="39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sklearn.model_selection.train_test_split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utility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Parameters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test_size: float, int or None, optional, default=0.25</a:t>
            </a:r>
            <a:endParaRPr b="0" lang="en-US" sz="1600" spc="-1" strike="noStrike">
              <a:latin typeface="Arial"/>
            </a:endParaRPr>
          </a:p>
          <a:p>
            <a:pPr marL="108504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If float, should be between 0.0 and 1.0 and represent the proportion of the dataset to include in the test split. </a:t>
            </a:r>
            <a:endParaRPr b="0" lang="en-US" sz="1600" spc="-1" strike="noStrike">
              <a:latin typeface="Arial"/>
            </a:endParaRPr>
          </a:p>
          <a:p>
            <a:pPr marL="108504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If int, represents the absolute number of test samples. </a:t>
            </a:r>
            <a:endParaRPr b="0" lang="en-US" sz="1600" spc="-1" strike="noStrike">
              <a:latin typeface="Arial"/>
            </a:endParaRPr>
          </a:p>
          <a:p>
            <a:pPr marL="108504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If None, the value is set to the complement of the train size.</a:t>
            </a:r>
            <a:endParaRPr b="0" lang="en-US" sz="1600" spc="-1" strike="noStrike">
              <a:latin typeface="Arial"/>
            </a:endParaRPr>
          </a:p>
          <a:p>
            <a:pPr marL="1085040">
              <a:lnSpc>
                <a:spcPct val="150000"/>
              </a:lnSpc>
            </a:pPr>
            <a:endParaRPr b="0" lang="en-US" sz="1600" spc="-1" strike="noStrike">
              <a:latin typeface="Arial"/>
            </a:endParaRPr>
          </a:p>
          <a:p>
            <a:pPr marL="108504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train_size: float, int or None, default=None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600" spc="-1" strike="noStrike">
              <a:latin typeface="Arial"/>
            </a:endParaRPr>
          </a:p>
          <a:p>
            <a:pPr marL="114300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If float, should be between 0.0 and 1.0 and represent the proportion of the dataset to include in the train split. </a:t>
            </a:r>
            <a:endParaRPr b="0" lang="en-US" sz="1600" spc="-1" strike="noStrike">
              <a:latin typeface="Arial"/>
            </a:endParaRPr>
          </a:p>
          <a:p>
            <a:pPr marL="114300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If int, represents the absolute number of train samples. </a:t>
            </a:r>
            <a:endParaRPr b="0" lang="en-US" sz="1600" spc="-1" strike="noStrike">
              <a:latin typeface="Arial"/>
            </a:endParaRPr>
          </a:p>
          <a:p>
            <a:pPr marL="114300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If None, the value is automatically set to the complement of the test size.</a:t>
            </a:r>
            <a:endParaRPr b="0" lang="en-US" sz="1600" spc="-1" strike="noStrike">
              <a:latin typeface="Arial"/>
            </a:endParaRPr>
          </a:p>
          <a:p>
            <a:pPr marL="1143000">
              <a:lnSpc>
                <a:spcPct val="15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823920" y="-205560"/>
            <a:ext cx="26128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 Validation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91440" y="138960"/>
            <a:ext cx="246456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Scikit-Learn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166320" y="511560"/>
            <a:ext cx="9866880" cy="40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sklearn.model_selection.cross_val_score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utility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a utility function greater is better, it’s the opposite of a cost function where lower is better.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Parameters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estimator : estimator object implementing ‘fit’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 object to use to fit the data.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X : array-like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 data to fit. Can be for example a list, or an array.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y : array-like, optional, default: None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 target variable to try to predict in the case of supervised learning.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cv : int, cross-validation generator or an iterable, optional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Determines the cross-validation splitting strategy.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For integer/None inputs, if the estimator is a classifier and y is either binary or multiclass,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StratifiedKFold is used. In all other cases, KFold is used.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130320" y="4904280"/>
            <a:ext cx="9739440" cy="6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Scikit-Learn in the cross_validation module implements a number of useful cross-validation schemes that are useful in particular situations. 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91440" y="2050200"/>
            <a:ext cx="9504000" cy="98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randomly splits the training set into k distinct subsets called folds, then it trains and evaluates the model k times, picking a different fold for evaluation every time and training on the other k-1 folds.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result is an array containing the k evaluation scores.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3823920" y="154440"/>
            <a:ext cx="26128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 Validation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91440" y="1398960"/>
            <a:ext cx="319608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K-fold cross-validation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823920" y="-93600"/>
            <a:ext cx="26128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 Validation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285480" y="374400"/>
            <a:ext cx="355068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The Bias-Variance Trade-off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274320" y="726480"/>
            <a:ext cx="603072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can we find the best model?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These figures represent the same dataset.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CustomShape 4"/>
          <p:cNvSpPr/>
          <p:nvPr/>
        </p:nvSpPr>
        <p:spPr>
          <a:xfrm>
            <a:off x="1825920" y="3851640"/>
            <a:ext cx="3194640" cy="15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Underfits the data.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It does not have enough model flexibility to account for all the features in the data.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The model has high bias.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554480" y="1657440"/>
            <a:ext cx="6320160" cy="2365920"/>
          </a:xfrm>
          <a:prstGeom prst="rect">
            <a:avLst/>
          </a:prstGeom>
          <a:ln>
            <a:noFill/>
          </a:ln>
        </p:spPr>
      </p:pic>
      <p:sp>
        <p:nvSpPr>
          <p:cNvPr id="66" name="CustomShape 5"/>
          <p:cNvSpPr/>
          <p:nvPr/>
        </p:nvSpPr>
        <p:spPr>
          <a:xfrm>
            <a:off x="4882320" y="3815640"/>
            <a:ext cx="3560400" cy="15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Overfits the data.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 It has enough flexibility to account for the fine features in the data, but seems to be reflective of the noise the data.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The model has high variance.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" name="CustomShape 6"/>
          <p:cNvSpPr/>
          <p:nvPr/>
        </p:nvSpPr>
        <p:spPr>
          <a:xfrm>
            <a:off x="7992720" y="5359680"/>
            <a:ext cx="22575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‘Python Data Science Handbook’ by Jake Vander Plas.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3823920" y="54360"/>
            <a:ext cx="26128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 Validation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548640" y="645840"/>
            <a:ext cx="9321120" cy="23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High-bias models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the performance of the model on the validation set is similar to the performance on the training set.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High-variance models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the performance of the model on the validation set is far worse than the performance on the training set.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1221480" y="2930040"/>
            <a:ext cx="7738200" cy="245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Application>LibreOffice/6.3.1.2$Linux_X86_64 LibreOffice_project/522b3d05dbc14df140b4b4e8cb5fa288e6bf2465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2018-10-09T11:03:18Z</dcterms:created>
  <dc:creator/>
  <dc:description/>
  <dc:language>en-US</dc:language>
  <cp:lastModifiedBy/>
  <cp:lastPrinted>2019-09-25T13:25:15Z</cp:lastPrinted>
  <dcterms:modified xsi:type="dcterms:W3CDTF">2019-09-25T14:18:14Z</dcterms:modified>
  <cp:revision>43</cp:revision>
  <dc:subject/>
  <dc:title/>
</cp:coreProperties>
</file>