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165040" y="1377360"/>
            <a:ext cx="599616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 Using Scikit-learn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353680" y="-13536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PCA (Principal Component Analysis)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0640" y="450000"/>
            <a:ext cx="521784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Choosing the Right Number of Dimensions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91440" y="932400"/>
            <a:ext cx="9870480" cy="21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is generally useful to choose the number of dimensions that add up to a large proportion of      the variance (i.e. 95%).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 case of data visualization the dimensionality is usually reduced to 2 or 3 dimensions.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Scikit_Learn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set n_components to a float between 0.0 and 1.0, indicating the ratio of                 variance to preserve,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(n-components=0.95)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Plot the explained variance as a function of the number of dimensions.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834640" y="3656160"/>
            <a:ext cx="2720880" cy="1916640"/>
          </a:xfrm>
          <a:prstGeom prst="rect">
            <a:avLst/>
          </a:prstGeom>
          <a:ln>
            <a:noFill/>
          </a:ln>
        </p:spPr>
      </p:pic>
      <p:sp>
        <p:nvSpPr>
          <p:cNvPr id="78" name="CustomShape 4"/>
          <p:cNvSpPr/>
          <p:nvPr/>
        </p:nvSpPr>
        <p:spPr>
          <a:xfrm>
            <a:off x="3017520" y="5427720"/>
            <a:ext cx="2831400" cy="25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n° of components / dimensions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 rot="16186200">
            <a:off x="1846080" y="4188240"/>
            <a:ext cx="1859040" cy="255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Explained variance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6675120" y="5467320"/>
            <a:ext cx="34768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353680" y="900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Principal Component Analysis(PCA)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24640" y="1062360"/>
            <a:ext cx="265752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PCA for Compression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07440" y="1544760"/>
            <a:ext cx="923508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After dimensionality reduction, the training set takes up much less space.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Speeds up an algorithm like SVM.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It’s possible to decompress the reduced dataset by applying the inverse transformation     of the PCA.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353680" y="936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PCA (Principal Component Analysis)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0640" y="1062720"/>
            <a:ext cx="19260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Disadvantages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9440" y="1617120"/>
            <a:ext cx="10240920" cy="17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PCA tends to be highly affected by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outliers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 the data.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PCA assumes that the principle components are 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combination of the original features.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PCA assumes that the principle components are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orthogonal.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PCA uses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variance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as the measure of how important a particular dimension is. So, high                   variance axes are treated as principle components, while low variance axes are treated as noise.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353680" y="936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Kernel PCA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1440" y="753120"/>
            <a:ext cx="9870480" cy="10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To perform complex nonlinear projections for dimensionality reduction.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Kernel trick: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technique that implicitly maps instances into a very high-dimensional space to        perform complex nonlinear projections for dimensionality reduction.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Good at preserving clusters of instances after projection or even unrolling datasets.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71960" y="3247200"/>
            <a:ext cx="2727360" cy="22719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3278520" y="3459960"/>
            <a:ext cx="5498640" cy="199620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4116960" y="3247200"/>
            <a:ext cx="911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PCA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424120" y="5466960"/>
            <a:ext cx="5278680" cy="2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353680" y="972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Locally Linear Embedding (LLE)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7760" y="681840"/>
            <a:ext cx="9869400" cy="17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Non-linear dimensionality reduction technique.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Manifold Learning technique that does not rely on projections.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LLE first measures how each training instance linearly relates to its closest neighbors, then         looks for a low-dimensional representation of the training set where the local relationships are     best preserved.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Good at unrolling twisted manifolds.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931920" y="2942640"/>
            <a:ext cx="2981880" cy="245196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5424120" y="5466960"/>
            <a:ext cx="5278680" cy="2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936840" y="3249720"/>
            <a:ext cx="3117600" cy="205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85680" y="11160"/>
            <a:ext cx="81223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t-Distributed Stochastic Neighbor Embedding  (t-SNE)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66320" y="934920"/>
            <a:ext cx="9806400" cy="162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latin typeface="Arial"/>
              </a:rPr>
              <a:t>- It reduces dimensionality while keeping similar instances close and dissimilar instances apart.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latin typeface="Arial"/>
              </a:rPr>
              <a:t>- It is a non-linear technique.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latin typeface="Arial"/>
              </a:rPr>
              <a:t>- Mostly used for visualization i.e. clusters of instances of high-dimensional space.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92200" y="2486880"/>
            <a:ext cx="3351960" cy="318384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5172120" y="5502960"/>
            <a:ext cx="5278680" cy="2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https://towardsdatascience.com/an-introduction-to-t-sne-with-python-example-5a3a293108d1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469680" y="9360"/>
            <a:ext cx="292860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Manifold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40640" y="846360"/>
            <a:ext cx="36788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Advantages Compared to PCA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828800" y="2155320"/>
            <a:ext cx="70383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Manifold learning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preserves nonlinear relationships in the data.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469680" y="972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Manifold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960640" y="882720"/>
            <a:ext cx="412308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Disadvantages Compared to PCA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7" name="Table 3"/>
          <p:cNvGraphicFramePr/>
          <p:nvPr/>
        </p:nvGraphicFramePr>
        <p:xfrm>
          <a:off x="2285280" y="1440720"/>
          <a:ext cx="5395320" cy="4058640"/>
        </p:xfrm>
        <a:graphic>
          <a:graphicData uri="http://schemas.openxmlformats.org/drawingml/2006/table">
            <a:tbl>
              <a:tblPr/>
              <a:tblGrid>
                <a:gridCol w="2696400"/>
                <a:gridCol w="2699280"/>
              </a:tblGrid>
              <a:tr h="343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PCA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Manifold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Iterative approaches to handle missing data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No good frameworks to handle missing data.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4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Filters noise from the most important components.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Sensible to noise.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2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No choice of number of neighbors involved.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Result highly dependent on number of neighbors chosen.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Optimal number of dimensions based on explained variance.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Optimal number of dimensions difficult to determine.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2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Principal components have clear meaning.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Meaning of embedded dimensions not always clear.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7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Faster randomize approaches.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Computationally expensive.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217680" y="18720"/>
            <a:ext cx="40708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Dimensionality Reduction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01760" y="1100160"/>
            <a:ext cx="9687240" cy="20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When there are many features (e.g. thousands or millions) for each training instance it             makes training slow and it could be hard to find a good solution.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Reducing dimensionality of the training set before training a model speeds up training.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Reducing dimensionality does reduce information.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It is useful for data visualization.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834640" y="43920"/>
            <a:ext cx="473616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Curse of Dimensionality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01760" y="1125360"/>
            <a:ext cx="9687240" cy="20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High-dimensional datasets are risk of being very sparse: most training instances are far           away from each other making predictions less reliable since they will be based on larger           extrapolations.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Sparsity is a problem for statistical significance, the amount of data needed to support the        result often grows exponentially with the dimensionality.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065680" y="11592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Approaches for Dimensionality Reduction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931920" y="1371600"/>
            <a:ext cx="2831040" cy="12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Manifold Learning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065680" y="11592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Approaches for Dimensionality Reduction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80640" y="809280"/>
            <a:ext cx="21103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1- Projection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-16560" y="1255680"/>
            <a:ext cx="1033236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 real world-problems, training instances are not spread out uniformly across all dimensions.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Then, training instances lie within a lower-dimensional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subspace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of the high-dimensional space.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50600" y="2926440"/>
            <a:ext cx="3816360" cy="24152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892040" y="3096720"/>
            <a:ext cx="3423960" cy="228096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2036880" y="2892960"/>
            <a:ext cx="18914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Before projection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5888880" y="2892960"/>
            <a:ext cx="178848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After projection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5424120" y="5466960"/>
            <a:ext cx="5278680" cy="2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065680" y="792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Approaches for Dimensionality Reduction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80640" y="773280"/>
            <a:ext cx="27504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2- Manifold 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105840" y="1219680"/>
            <a:ext cx="997452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 cases where the subspace twists or turns.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d-dimensional manifold is part of an n-dimensional space (where d &lt; n) that locally resembles   a d-dimensional hyperplane.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60000" y="2624400"/>
            <a:ext cx="2727360" cy="22719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821760" y="3015720"/>
            <a:ext cx="5251320" cy="190620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4736880" y="2712960"/>
            <a:ext cx="120312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7257240" y="2712960"/>
            <a:ext cx="124308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Unrolling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5424120" y="5466960"/>
            <a:ext cx="5278680" cy="2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2065680" y="828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Principal Component Analysis(PCA)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35440" y="788040"/>
            <a:ext cx="9635040" cy="23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Unsupervised method for dimensionality reduction of the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Identifies the hyperplane that lies closest to the data.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Then, it projects the data onto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Selects the projection that preserves the maximum amount of variance (the axis that               minimizes the mean squared distance between the original dataset and its projection onto       that axis).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410840" y="3127320"/>
            <a:ext cx="4835880" cy="241524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5424120" y="5466960"/>
            <a:ext cx="5278680" cy="2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5" name="Formula 4"/>
              <p:cNvSpPr txBox="1"/>
              <p:nvPr/>
            </p:nvSpPr>
            <p:spPr>
              <a:xfrm>
                <a:off x="6927120" y="3206160"/>
                <a:ext cx="1460520" cy="316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dproj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X</m:t>
                    </m:r>
                    <m:r>
                      <m:t xml:space="preserve">.</m:t>
                    </m:r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d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66" name="TextShape 5"/>
          <p:cNvSpPr txBox="1"/>
          <p:nvPr/>
        </p:nvSpPr>
        <p:spPr>
          <a:xfrm>
            <a:off x="6282720" y="3551040"/>
            <a:ext cx="3566160" cy="7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X: matrix training set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W</a:t>
            </a:r>
            <a:r>
              <a:rPr b="0" lang="en-US" sz="1400" spc="-1" strike="noStrike" baseline="-33000">
                <a:latin typeface="Arial"/>
              </a:rPr>
              <a:t>d</a:t>
            </a:r>
            <a:r>
              <a:rPr b="0" lang="en-US" sz="1400" spc="-1" strike="noStrike">
                <a:latin typeface="Arial"/>
              </a:rPr>
              <a:t>: matrix containing the first </a:t>
            </a:r>
            <a:r>
              <a:rPr b="0" i="1" lang="en-US" sz="1400" spc="-1" strike="noStrike">
                <a:latin typeface="Arial"/>
              </a:rPr>
              <a:t>d</a:t>
            </a:r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principal components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6"/>
          <p:cNvSpPr txBox="1"/>
          <p:nvPr/>
        </p:nvSpPr>
        <p:spPr>
          <a:xfrm>
            <a:off x="6348240" y="4497840"/>
            <a:ext cx="36187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latin typeface="Arial"/>
              </a:rPr>
              <a:t>This projects the training set onto the space defined by the principal components.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353680" y="828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Principal Component Analysis(PCA)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88640" y="953640"/>
            <a:ext cx="293184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Principal 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91440" y="1580040"/>
            <a:ext cx="9596160" cy="31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PCA identifies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axis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that accounts for the largest amount of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variance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in the training set.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PCA finds a second axis,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orthogonal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the first one, that accounts for the largest amount      of remaining variance.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PCA would also find a third axis, orthogonal to the both previous axis,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unit vector that identifies the i</a:t>
            </a:r>
            <a:r>
              <a:rPr b="0" lang="en-US" sz="1800" spc="-1" strike="noStrike" baseline="17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axis is called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principal component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PCA assumes that the dataset is centered around the origin. Scikit-Learn’s PCA classes         centers the data.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353680" y="8640"/>
            <a:ext cx="64144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Principal Component Analysis(PCA)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80640" y="774000"/>
            <a:ext cx="156024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Scikit-Learn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91440" y="1508400"/>
            <a:ext cx="9870480" cy="18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After fitting PCA transformer to the dataset, the principal components can be accessed using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components_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variable (the first one: pca.components_T[:, 0]).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Explained variance ratio of each principal component: the proportion of the dataset’s variance     that lies along the axis of each principal component,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explained_variance_ratio_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variable.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Application>LibreOffice/6.2.5.2$Linux_X86_64 LibreOffice_project/a887734edd14b7c31b8ab527c0422d03c5e16f8b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2018-10-15T16:46:12Z</dcterms:created>
  <dc:creator/>
  <dc:description/>
  <dc:language>en-US</dc:language>
  <cp:lastModifiedBy/>
  <dcterms:modified xsi:type="dcterms:W3CDTF">2019-07-15T16:25:19Z</dcterms:modified>
  <cp:revision>41</cp:revision>
  <dc:subject/>
  <dc:title/>
</cp:coreProperties>
</file>