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cikit-learn.org/stable/modules/clustering.ht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057040" y="1413360"/>
            <a:ext cx="599544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497680" y="-219600"/>
            <a:ext cx="5046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Gaussian Mixtures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83960" y="272520"/>
            <a:ext cx="989568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 Gaussian mixture model attempts to find a mixture of multi-dimensional Gaussian probability    distributions that best model any input dataset.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measures the probability that any point belongs to the given cluster.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uses an expectation–maximization approach: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Choose starting guesses for the location and shape.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Repeat until converged: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E-step: for each point, find weights encoding the probability of membership in each                                  cluster.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M-step: for each cluster, update its location, normalization, and shape based on all                                  data points, making use of the weights.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Each cluster is associated not with a hard-edged sphere, but with a smooth Gaussian model.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expectation–maximization approach can miss the globally optimal solution: in practice           multiple random initializations are used.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497680" y="-3600"/>
            <a:ext cx="5046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Gaussian Mixtures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4400" y="2905920"/>
            <a:ext cx="3592440" cy="2556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486400" y="2905920"/>
            <a:ext cx="3470400" cy="24688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6649920" y="5438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01520" y="983520"/>
            <a:ext cx="10069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GMM approach to fit the stretched dataset fitting even very oblong, stretched-out clusters.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 the model to predict which cluster each instance belongs to (hard clustering) or the                 probabilities that it came from each cluster.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97680" y="-146520"/>
            <a:ext cx="53661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– Hierarchical Clustering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1520" y="371520"/>
            <a:ext cx="100695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Objects are more related to nearby objects than to objects farther away.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 types: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agglomerative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divisive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Agglomerative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data points are clustered using a bottom-up approach starting with individual data points.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Divisive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data points are clustered using a top-down approach starting with all points treated as one cluster then divided into small clusters.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441920" y="5474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http://saedsayad.com/clustering_hierarchical.htm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859680" y="2903760"/>
            <a:ext cx="5000400" cy="2866680"/>
          </a:xfrm>
          <a:prstGeom prst="rect">
            <a:avLst/>
          </a:prstGeom>
          <a:ln>
            <a:noFill/>
          </a:ln>
        </p:spPr>
      </p:pic>
      <p:sp>
        <p:nvSpPr>
          <p:cNvPr id="84" name="TextShape 4"/>
          <p:cNvSpPr txBox="1"/>
          <p:nvPr/>
        </p:nvSpPr>
        <p:spPr>
          <a:xfrm>
            <a:off x="6614640" y="3821760"/>
            <a:ext cx="2011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Clusters are represented with a </a:t>
            </a:r>
            <a:r>
              <a:rPr b="1" lang="en-US" sz="1800" spc="-1" strike="noStrike">
                <a:latin typeface="Arial"/>
              </a:rPr>
              <a:t>dendrogram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5"/>
          <p:cNvSpPr/>
          <p:nvPr/>
        </p:nvSpPr>
        <p:spPr>
          <a:xfrm flipH="1">
            <a:off x="5669280" y="4297680"/>
            <a:ext cx="82296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97680" y="-145080"/>
            <a:ext cx="53661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– Hierarchical Clustering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1520" y="551520"/>
            <a:ext cx="100695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distance between clusters can be Euclidean or Manhattan (L1 norm).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distance can be measure as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distance between the closest points of 2 clusters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distance between the farthest points of 2 clusters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distance between the centroids of 2 clusters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distance between all possible combination of points between 2 clusters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77440" y="3291840"/>
            <a:ext cx="4381200" cy="229500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7441920" y="5474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7297920" y="5366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https://www.statisticshowto.datasciencecentral.com/hierarchical-clustering/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564000" y="-143640"/>
            <a:ext cx="34747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–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DBSCAN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775520" y="498960"/>
            <a:ext cx="68619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Density-Based Spatial Clustering of Applications with Noise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89520" y="983520"/>
            <a:ext cx="948024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DBSCAN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views clusters as areas of high density separated by areas of low density.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can find clusters of any shape.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samples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samples that are in areas of high density.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cluster is a set of core samples, each close to each other (measured by some distance measure) and a set of non-core samples that are close to a core sample (but are not themselves core samples).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cluster is a set of core samples that can be built by recursively taking a core sample, finding all of its neighbors that are core samples, finding all of their neighbors that are core samples,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does not require the user to set the number of clusters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priori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7214400" y="5408640"/>
            <a:ext cx="285696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900" spc="-1" strike="noStrike">
                <a:latin typeface="Arial"/>
              </a:rPr>
              <a:t>https://scikit-learn.org/stable/modules/clustering.html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564000" y="-142200"/>
            <a:ext cx="34747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–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DBSCAN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97280" y="1097280"/>
            <a:ext cx="5486760" cy="4114800"/>
          </a:xfrm>
          <a:prstGeom prst="rect">
            <a:avLst/>
          </a:prstGeom>
          <a:ln>
            <a:noFill/>
          </a:ln>
        </p:spPr>
      </p:pic>
      <p:sp>
        <p:nvSpPr>
          <p:cNvPr id="97" name="Line 2"/>
          <p:cNvSpPr/>
          <p:nvPr/>
        </p:nvSpPr>
        <p:spPr>
          <a:xfrm flipH="1">
            <a:off x="5029200" y="1280160"/>
            <a:ext cx="128016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6278040" y="1005840"/>
            <a:ext cx="167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Core samples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 flipH="1">
            <a:off x="5633280" y="1956240"/>
            <a:ext cx="1463040" cy="182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7070400" y="1725840"/>
            <a:ext cx="2148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Non core samples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01" name="Line 6"/>
          <p:cNvSpPr/>
          <p:nvPr/>
        </p:nvSpPr>
        <p:spPr>
          <a:xfrm flipH="1">
            <a:off x="5303520" y="298152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7"/>
          <p:cNvSpPr txBox="1"/>
          <p:nvPr/>
        </p:nvSpPr>
        <p:spPr>
          <a:xfrm>
            <a:off x="6818760" y="2805840"/>
            <a:ext cx="2148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Outliers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03" name="TextShape 8"/>
          <p:cNvSpPr txBox="1"/>
          <p:nvPr/>
        </p:nvSpPr>
        <p:spPr>
          <a:xfrm>
            <a:off x="7214400" y="5409000"/>
            <a:ext cx="285696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900" spc="-1" strike="noStrike">
                <a:latin typeface="Arial"/>
              </a:rPr>
              <a:t>https://scikit-learn.org/stable/modules/clustering.html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369680" y="-135720"/>
            <a:ext cx="18439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93760" y="58572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Unsupervised learning.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Cluster analysis or clustering is the task of grouping a set of objects in such a way that             objects in the same group (called a cluster) are more similar (in some sense) to each other      than to those in other groups (clusters).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Clustering algorithms seek to learn, from the properties of the data, an optimal division or         discrete labeling of groups of points.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406640" y="5394960"/>
            <a:ext cx="2669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8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1"/>
              </a:rPr>
              <a:t>http://scikit-learn.org/stable/modules/clustering.html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743200" y="3268080"/>
            <a:ext cx="3790080" cy="22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361680" y="-36000"/>
            <a:ext cx="32176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760" y="83952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k-means algorithm searches for a pre-determined number of clusters within an unlabeled         multidimensional dataset.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 center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is the arithmetic mean of all the points belonging to the cluster.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Each point is closer to its own cluster center than to other cluster centers.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has an expectation–maximization approach: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Guess some cluster centers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Repeat until converged: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Expectation-step: assign points to the nearest cluster centered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Maximization-step: set the cluster centers to the mean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Each repetition of the Expectation-step and Maximization-step will always result in a better       estimate of the cluster characteristics.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553520" y="2583720"/>
            <a:ext cx="2281680" cy="15620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6649920" y="5438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361680" y="0"/>
            <a:ext cx="34005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4320" y="77400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First initialize k centroids randomly: k distinct instances are chosen randomly from the              dataset and the centroids are placed at their locations.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Repeat until convergence (i.e., until the centroids stop moving):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Assign each instance to the closest centroid.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Update the centroids to be the mean of the instances that are assigned to them.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2615760" cy="179064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6649920" y="5438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61680" y="48240"/>
            <a:ext cx="349200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82880" y="77688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Inertia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To select the best model in unsupervised learning can measure the distance                between each instance and its centroid.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 measure of how internally coherent clusters 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Inertia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 sum of squared distances between each training instance and it’s closest centroid.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3" name="Formula 3"/>
              <p:cNvSpPr txBox="1"/>
              <p:nvPr/>
            </p:nvSpPr>
            <p:spPr>
              <a:xfrm>
                <a:off x="3654720" y="3155400"/>
                <a:ext cx="2418480" cy="817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>
                          <m:e>
                            <m:r>
                              <m:t xml:space="preserve">min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μ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d>
                              <m:dPr>
                                <m:begChr m:val="‖"/>
                                <m:endChr m:val="‖"/>
                              </m:d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μ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4" name="CustomShape 4"/>
          <p:cNvSpPr/>
          <p:nvPr/>
        </p:nvSpPr>
        <p:spPr>
          <a:xfrm>
            <a:off x="149760" y="4008240"/>
            <a:ext cx="100537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Inertia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assumes that clusters are convex and isotropic so it responds poorly to elongated              clusters, or manifolds with irregular shapes.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Inertia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not a normalized metric: we just know that lower values are better and zero is optimal.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61680" y="48240"/>
            <a:ext cx="349200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18880" y="1463040"/>
            <a:ext cx="968724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Plot the inertia as a function of k: the elbow means that less clusters than that would be bad,    and more clusters would not help much.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125640" y="898560"/>
            <a:ext cx="616572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Finding the Optimal Number of Clusters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194560" y="2834640"/>
            <a:ext cx="5222520" cy="2282040"/>
          </a:xfrm>
          <a:prstGeom prst="rect">
            <a:avLst/>
          </a:prstGeom>
          <a:ln>
            <a:noFill/>
          </a:ln>
        </p:spPr>
      </p:pic>
      <p:sp>
        <p:nvSpPr>
          <p:cNvPr id="59" name="CustomShape 4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06040" y="-131760"/>
            <a:ext cx="36745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90000" y="358560"/>
            <a:ext cx="616572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Finding the Optimal Number of Clusters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-79920" y="845640"/>
            <a:ext cx="1056132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Silhouette score: the mean silhouette coefficient over all the instances.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Silhouette coefficient =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 (b – a)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max(a,b)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a: mean distance to the other instances in the same cluster (mean intra-cluster distance)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b: mean nearest-cluster distance (mean distance to the instances of the next closest  cluster)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26320" y="3275280"/>
            <a:ext cx="5116680" cy="19159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6143040" y="3032280"/>
            <a:ext cx="2970000" cy="242928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361680" y="48240"/>
            <a:ext cx="34005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k-Means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74880" y="1355040"/>
            <a:ext cx="1002132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globally optimal result may not be achieved.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expectation–maximization procedure is guaranteed to improve the result in each step, there    is no assurance that it will lead to the global best solution i.e., if we use a different random seed    in our simple procedure, the result may be poor.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number of clusters must be selected beforehand.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k-Means is limited to linear cluster boundaries, and can be ineffective if the clusters have              complicated geometries.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k-Means can be slow for large numbers of samples: each iteration of k-means must access           every point in the dataset, the algorithm can be relatively slow as the number of samples grows.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233640" y="826560"/>
            <a:ext cx="131652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Problems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497680" y="-48600"/>
            <a:ext cx="5046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Clustering - Spectral Clustering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83960" y="515520"/>
            <a:ext cx="968724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k-Means is often ineffective if the clusters have complicated geometries.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Spectral Clustering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does a low-dimension embedding of the affinity matrix between                samples, followed by a k-Means in the low dimensional space.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Spectral Clustering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requires the number of clusters to be specified.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Spectral Clustering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works well for a small number of clusters but is not advised when using   many clusters.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Spectral Clustering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uses the graph of nearest neighbors to compute a higher-dimensional     representation of the data, and then assigns labels using a k-Means algorithm.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291840" y="3948480"/>
            <a:ext cx="2700000" cy="173304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6649920" y="5438520"/>
            <a:ext cx="34264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2018-10-16T16:47:33Z</dcterms:created>
  <dc:creator/>
  <dc:description/>
  <dc:language>en-US</dc:language>
  <cp:lastModifiedBy/>
  <dcterms:modified xsi:type="dcterms:W3CDTF">2019-07-16T14:50:34Z</dcterms:modified>
  <cp:revision>38</cp:revision>
  <dc:subject/>
  <dc:title/>
</cp:coreProperties>
</file>