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67" y="6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253B-0790-425A-80D4-02F9DBCC3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F4EBB-1F07-4E12-A468-1562B0055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531E-3BF2-4D03-B2FE-7743FC53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E8DA-2A7E-43E2-997E-DD46105E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863C-9A05-461E-9872-45BC2B00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1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7EA7-D911-472C-A238-EDFEB9A5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7EBDC-7B0A-4B6B-BF4B-EC3301D5F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37BE-AB20-4835-B4F7-155F2C25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34A0-AF89-497D-839A-927EAC8E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8BE2-808B-4869-A516-72F0038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997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8A760-CFF6-4A51-9E54-3E0CAD0B5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C620F-250E-48FD-B9F7-CC227D786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CFE8-EA52-4E78-9E62-68BBCF59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A1A3A-7ED9-4A89-800D-6B2FAA4C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6732-7141-43D3-8D62-3F1BF4BF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339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C876-E764-4045-9D65-E5AC75BA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5469-B8D5-409F-8089-4B0E9E01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2E72A-E4BD-4259-8510-5E352778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86093-FCD0-448D-BF2B-E6AD9AA4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4576-529B-4BDB-A7A1-769EA4C4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703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DE70-98D8-48A1-B940-EC617A6F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D0602-E102-485E-AB01-FB17C0CE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5D84-FA1E-4272-9BA4-988046A7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EF4-F59E-4B25-B33C-426E6F7D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6FCE-8A36-41E0-9FD6-78D82D6C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776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1F99-A8AA-4639-BC20-A7F9ABEF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2EFE-94D0-4919-B5D8-2D05809F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10923-A787-4E01-9288-79E6FF61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BEF25-2BF1-4AF3-9B8D-A4BB2B08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B0A1D-DE34-4783-AA45-DB8A810E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37F8-16EE-4A98-A6B2-967C30A5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09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DBCF-CB2B-4E58-B8D7-B764E054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2EF02-54F9-4602-8C71-4F2CF8E8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B7214-A404-4949-9456-78039EA0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3AAA4-B1E6-4726-AF8B-8EE016494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466CF-CDF4-42C5-82EE-86A134DB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EC480-E919-4FE1-8CDF-1300AC6A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88F88-88B4-4CEC-B786-4DC3D349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3E5EB-0063-4BF6-8C5B-A95F2E03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096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B8A4-6455-41D3-8D55-4D445297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DD8DB-F4FF-44CA-8C8B-371809A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3A4F9-E13C-4241-845E-A3AF5AD5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981C7-E763-4F7E-805E-B3020CCD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1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B862C-4E3C-4CF9-927D-E88705DB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935F-2575-4D0B-A0B8-6FD3D029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56F99-5E18-440B-AD67-6CE14995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175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498F-E066-4A2F-926D-549EC4D4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4EB6-E52A-4C21-8817-AA6825E7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F93BF-03F1-4E90-BE18-2D2EB5D38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C9B5B-3FB0-4E86-AA23-DDB8A7A2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EDF23-ABB4-4FB7-A9B2-260F4A48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AED5-4080-4935-8E6C-6E71FD26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23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C279-6B38-4C00-9880-4D73D063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17BF1-4306-4E42-8B5F-1AA91F448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BFAFD-D9B4-4FE0-932A-B7D3918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E1A6C-374A-4D2E-91A6-FD9D383A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5294B-F4C0-41C4-9521-99EA24A2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DC3EA-795B-4513-921E-5C34EDA8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722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4C26E-E059-4D01-A0B3-2701644B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7E796-21BF-49D0-8A54-81BFA4013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56F4-92B8-41D9-A10E-DDFCB00C9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20EF-0304-4530-839D-E2AF9A8D484F}" type="datetimeFigureOut">
              <a:rPr lang="en-ID" smtClean="0"/>
              <a:t>27/09/2021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822B-982D-4E3D-B7C3-3C9CB4B44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315E5-E64C-4307-8C33-379D19200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701E-993C-433C-8A6D-2129227995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77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52EE-73E9-4042-BAEE-855178891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E268D-188D-4337-9E5D-799159E3D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31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ASUS</dc:creator>
  <cp:lastModifiedBy>ASUS</cp:lastModifiedBy>
  <cp:revision>1</cp:revision>
  <dcterms:created xsi:type="dcterms:W3CDTF">2021-09-27T12:57:56Z</dcterms:created>
  <dcterms:modified xsi:type="dcterms:W3CDTF">2021-09-27T12:58:28Z</dcterms:modified>
</cp:coreProperties>
</file>