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Product </a:t>
            </a:r>
            <a:r>
              <a:rPr lang="en-IN" smtClean="0"/>
              <a:t>review </a:t>
            </a: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31302, 31318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21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this topic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reviews are powerful because they convey </a:t>
            </a:r>
            <a:r>
              <a:rPr lang="en-US" b="1" dirty="0"/>
              <a:t>trust</a:t>
            </a:r>
            <a:r>
              <a:rPr lang="en-US" dirty="0"/>
              <a:t> – a key element to long-term loyalty. If another person was willing to spend their hard-earned money on your product (and was loyal enough to write a review), the potential buyer will be more likely to trust you as well. </a:t>
            </a:r>
            <a:endParaRPr lang="en-US" dirty="0" smtClean="0"/>
          </a:p>
          <a:p>
            <a:r>
              <a:rPr lang="en-US" dirty="0"/>
              <a:t>Product reviews can also help you streamline </a:t>
            </a:r>
            <a:r>
              <a:rPr lang="en-US" dirty="0" smtClean="0"/>
              <a:t>the business. It  gives stores an idea of which product to stock up on thus increasing their sales and boosting their business. </a:t>
            </a:r>
          </a:p>
          <a:p>
            <a:r>
              <a:rPr lang="en-US" dirty="0" smtClean="0"/>
              <a:t>They also help manufacturers to better understand their customer requirements and implement right changes in future versions of their </a:t>
            </a:r>
            <a:r>
              <a:rPr lang="en-US" smtClean="0"/>
              <a:t>products.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User can create a product review of desired category after registering.</a:t>
            </a:r>
          </a:p>
          <a:p>
            <a:r>
              <a:rPr lang="en-IN" sz="2400" dirty="0" smtClean="0"/>
              <a:t>User can refer to an existing review of a product.</a:t>
            </a:r>
          </a:p>
          <a:p>
            <a:r>
              <a:rPr lang="en-IN" sz="2400" dirty="0" smtClean="0"/>
              <a:t>User can view latest reviewed products as well as view top picks from each category.</a:t>
            </a:r>
          </a:p>
          <a:p>
            <a:r>
              <a:rPr lang="en-IN" sz="2400" dirty="0" smtClean="0"/>
              <a:t>Reviews for each product can be drawn into a chart to see its popularity over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63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" t="20962" r="1911" b="14537"/>
          <a:stretch/>
        </p:blipFill>
        <p:spPr>
          <a:xfrm>
            <a:off x="5885645" y="382385"/>
            <a:ext cx="5480173" cy="6283939"/>
          </a:xfrm>
        </p:spPr>
      </p:pic>
    </p:spTree>
    <p:extLst>
      <p:ext uri="{BB962C8B-B14F-4D97-AF65-F5344CB8AC3E}">
        <p14:creationId xmlns:p14="http://schemas.microsoft.com/office/powerpoint/2010/main" val="62559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		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Front-end : HTML CSS </a:t>
            </a:r>
            <a:r>
              <a:rPr lang="en-US" sz="2400" dirty="0" smtClean="0"/>
              <a:t>JavaScript</a:t>
            </a:r>
          </a:p>
          <a:p>
            <a:r>
              <a:rPr lang="en-US" sz="2400" dirty="0" smtClean="0"/>
              <a:t>Backend </a:t>
            </a:r>
            <a:r>
              <a:rPr lang="en-US" sz="2400" dirty="0"/>
              <a:t>: </a:t>
            </a:r>
            <a:r>
              <a:rPr lang="en-US" sz="2400" dirty="0" err="1" smtClean="0"/>
              <a:t>django</a:t>
            </a:r>
            <a:endParaRPr lang="en-US" sz="2400" dirty="0" smtClean="0"/>
          </a:p>
          <a:p>
            <a:r>
              <a:rPr lang="en-US" sz="2400" dirty="0" smtClean="0"/>
              <a:t>Database </a:t>
            </a:r>
            <a:r>
              <a:rPr lang="en-US" sz="2400" dirty="0"/>
              <a:t>: </a:t>
            </a:r>
            <a:r>
              <a:rPr lang="en-US" sz="2400" dirty="0" smtClean="0"/>
              <a:t>MySQL</a:t>
            </a:r>
          </a:p>
          <a:p>
            <a:r>
              <a:rPr lang="en-US" sz="2400" dirty="0" smtClean="0"/>
              <a:t>External </a:t>
            </a:r>
            <a:r>
              <a:rPr lang="en-US" sz="2400" dirty="0"/>
              <a:t>libraries: Chart.js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93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Web scraping can used to fetch the live data from websites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Different </a:t>
            </a:r>
            <a:r>
              <a:rPr lang="en-US" sz="2500" dirty="0"/>
              <a:t>recommendation algorithms can be used to provide personal recommendation for the users.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0073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557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414</TotalTime>
  <Words>124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Product review system</vt:lpstr>
      <vt:lpstr>Need for this topic</vt:lpstr>
      <vt:lpstr>Functionality </vt:lpstr>
      <vt:lpstr>ER Diagram</vt:lpstr>
      <vt:lpstr>Technology stack    </vt:lpstr>
      <vt:lpstr>Future scope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</dc:title>
  <dc:creator>Microsoft account</dc:creator>
  <cp:lastModifiedBy>Microsoft account</cp:lastModifiedBy>
  <cp:revision>11</cp:revision>
  <dcterms:created xsi:type="dcterms:W3CDTF">2020-10-19T06:01:25Z</dcterms:created>
  <dcterms:modified xsi:type="dcterms:W3CDTF">2020-11-10T05:53:12Z</dcterms:modified>
</cp:coreProperties>
</file>