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3DEC4-0D0F-41A7-BD94-708FAACF980D}" v="1810" dt="2020-12-22T19:48:44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708BC-A856-4A96-A299-FF8BFF6FDC0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57CB03-B65E-450B-9C4F-17037654FAA1}">
      <dgm:prSet/>
      <dgm:spPr/>
      <dgm:t>
        <a:bodyPr/>
        <a:lstStyle/>
        <a:p>
          <a:r>
            <a:rPr lang="en-US" baseline="0"/>
            <a:t>Much cleaner code than ordinary callbacks</a:t>
          </a:r>
          <a:endParaRPr lang="en-US"/>
        </a:p>
      </dgm:t>
    </dgm:pt>
    <dgm:pt modelId="{111E5A19-1CD6-4982-949B-444634EBA159}" type="parTrans" cxnId="{C015962D-D3BE-49E6-8C15-B3CF3C05D9B7}">
      <dgm:prSet/>
      <dgm:spPr/>
      <dgm:t>
        <a:bodyPr/>
        <a:lstStyle/>
        <a:p>
          <a:endParaRPr lang="en-US"/>
        </a:p>
      </dgm:t>
    </dgm:pt>
    <dgm:pt modelId="{572455A3-0690-44F1-A133-83289C2CFEFC}" type="sibTrans" cxnId="{C015962D-D3BE-49E6-8C15-B3CF3C05D9B7}">
      <dgm:prSet/>
      <dgm:spPr/>
      <dgm:t>
        <a:bodyPr/>
        <a:lstStyle/>
        <a:p>
          <a:endParaRPr lang="en-US"/>
        </a:p>
      </dgm:t>
    </dgm:pt>
    <dgm:pt modelId="{5FA93D2B-F422-4529-830D-ED55FA954491}">
      <dgm:prSet/>
      <dgm:spPr/>
      <dgm:t>
        <a:bodyPr/>
        <a:lstStyle/>
        <a:p>
          <a:r>
            <a:rPr lang="en-US" baseline="0"/>
            <a:t>Simpler error handling</a:t>
          </a:r>
          <a:endParaRPr lang="en-US"/>
        </a:p>
      </dgm:t>
    </dgm:pt>
    <dgm:pt modelId="{40A93269-1FE2-4EE5-BDF8-A34CC9B14B99}" type="parTrans" cxnId="{82FE0CEA-0EAF-472E-BBAF-139593F73F13}">
      <dgm:prSet/>
      <dgm:spPr/>
      <dgm:t>
        <a:bodyPr/>
        <a:lstStyle/>
        <a:p>
          <a:endParaRPr lang="en-US"/>
        </a:p>
      </dgm:t>
    </dgm:pt>
    <dgm:pt modelId="{BA77403E-4EB8-435A-A4C7-252E2B2918DC}" type="sibTrans" cxnId="{82FE0CEA-0EAF-472E-BBAF-139593F73F13}">
      <dgm:prSet/>
      <dgm:spPr/>
      <dgm:t>
        <a:bodyPr/>
        <a:lstStyle/>
        <a:p>
          <a:endParaRPr lang="en-US"/>
        </a:p>
      </dgm:t>
    </dgm:pt>
    <dgm:pt modelId="{673A4FCE-4794-4C1E-8849-31B3121FF5F9}">
      <dgm:prSet/>
      <dgm:spPr/>
      <dgm:t>
        <a:bodyPr/>
        <a:lstStyle/>
        <a:p>
          <a:r>
            <a:rPr lang="en-US" baseline="0"/>
            <a:t>Chaining methods</a:t>
          </a:r>
          <a:endParaRPr lang="en-US"/>
        </a:p>
      </dgm:t>
    </dgm:pt>
    <dgm:pt modelId="{8AB18BEF-9CB3-4540-8FE9-6B22E9BFF232}" type="parTrans" cxnId="{D878388C-AB45-4903-8A8C-05BCEC36D692}">
      <dgm:prSet/>
      <dgm:spPr/>
      <dgm:t>
        <a:bodyPr/>
        <a:lstStyle/>
        <a:p>
          <a:endParaRPr lang="en-US"/>
        </a:p>
      </dgm:t>
    </dgm:pt>
    <dgm:pt modelId="{C0F9A900-3A94-4D0C-A9FE-D4F1C8BFE2C5}" type="sibTrans" cxnId="{D878388C-AB45-4903-8A8C-05BCEC36D692}">
      <dgm:prSet/>
      <dgm:spPr/>
      <dgm:t>
        <a:bodyPr/>
        <a:lstStyle/>
        <a:p>
          <a:endParaRPr lang="en-US"/>
        </a:p>
      </dgm:t>
    </dgm:pt>
    <dgm:pt modelId="{FF059CC2-6D82-42E6-8154-64AE4973161A}">
      <dgm:prSet/>
      <dgm:spPr/>
      <dgm:t>
        <a:bodyPr/>
        <a:lstStyle/>
        <a:p>
          <a:r>
            <a:rPr lang="en-US" baseline="0"/>
            <a:t>Ability to combine multiple promises by using the </a:t>
          </a:r>
          <a:r>
            <a:rPr lang="en-US" b="1" baseline="0"/>
            <a:t>static </a:t>
          </a:r>
          <a:r>
            <a:rPr lang="en-US" baseline="0"/>
            <a:t>methods Promise.resolve and Promise.all</a:t>
          </a:r>
          <a:endParaRPr lang="en-US"/>
        </a:p>
      </dgm:t>
    </dgm:pt>
    <dgm:pt modelId="{6BE29B29-D6FC-4669-BFF4-A2041622458A}" type="parTrans" cxnId="{32DD4803-6358-4362-8F55-A7CEE56942E0}">
      <dgm:prSet/>
      <dgm:spPr/>
      <dgm:t>
        <a:bodyPr/>
        <a:lstStyle/>
        <a:p>
          <a:endParaRPr lang="en-US"/>
        </a:p>
      </dgm:t>
    </dgm:pt>
    <dgm:pt modelId="{16A5AAF4-5D8A-42A8-A6F6-B9B46DFBB66C}" type="sibTrans" cxnId="{32DD4803-6358-4362-8F55-A7CEE56942E0}">
      <dgm:prSet/>
      <dgm:spPr/>
      <dgm:t>
        <a:bodyPr/>
        <a:lstStyle/>
        <a:p>
          <a:endParaRPr lang="en-US"/>
        </a:p>
      </dgm:t>
    </dgm:pt>
    <dgm:pt modelId="{FD5482B1-2355-4321-AE91-3D6B82975900}" type="pres">
      <dgm:prSet presAssocID="{E80708BC-A856-4A96-A299-FF8BFF6FDC0F}" presName="root" presStyleCnt="0">
        <dgm:presLayoutVars>
          <dgm:dir/>
          <dgm:resizeHandles val="exact"/>
        </dgm:presLayoutVars>
      </dgm:prSet>
      <dgm:spPr/>
    </dgm:pt>
    <dgm:pt modelId="{9FB88079-EB3E-4367-8DD7-0D0524454D14}" type="pres">
      <dgm:prSet presAssocID="{E80708BC-A856-4A96-A299-FF8BFF6FDC0F}" presName="container" presStyleCnt="0">
        <dgm:presLayoutVars>
          <dgm:dir/>
          <dgm:resizeHandles val="exact"/>
        </dgm:presLayoutVars>
      </dgm:prSet>
      <dgm:spPr/>
    </dgm:pt>
    <dgm:pt modelId="{179D659B-F87B-466A-AFE1-2C611499091E}" type="pres">
      <dgm:prSet presAssocID="{F757CB03-B65E-450B-9C4F-17037654FAA1}" presName="compNode" presStyleCnt="0"/>
      <dgm:spPr/>
    </dgm:pt>
    <dgm:pt modelId="{DFBAE165-3213-4D94-84D1-E90BF324576E}" type="pres">
      <dgm:prSet presAssocID="{F757CB03-B65E-450B-9C4F-17037654FAA1}" presName="iconBgRect" presStyleLbl="bgShp" presStyleIdx="0" presStyleCnt="4"/>
      <dgm:spPr/>
    </dgm:pt>
    <dgm:pt modelId="{B9205C14-66C1-42D2-B757-EA58CC2665CD}" type="pres">
      <dgm:prSet presAssocID="{F757CB03-B65E-450B-9C4F-17037654FA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4E2700B-9CEA-4533-9311-8215EBB8F41B}" type="pres">
      <dgm:prSet presAssocID="{F757CB03-B65E-450B-9C4F-17037654FAA1}" presName="spaceRect" presStyleCnt="0"/>
      <dgm:spPr/>
    </dgm:pt>
    <dgm:pt modelId="{0A5C101E-DCC2-40BB-A977-1D9479997067}" type="pres">
      <dgm:prSet presAssocID="{F757CB03-B65E-450B-9C4F-17037654FAA1}" presName="textRect" presStyleLbl="revTx" presStyleIdx="0" presStyleCnt="4">
        <dgm:presLayoutVars>
          <dgm:chMax val="1"/>
          <dgm:chPref val="1"/>
        </dgm:presLayoutVars>
      </dgm:prSet>
      <dgm:spPr/>
    </dgm:pt>
    <dgm:pt modelId="{1448EEC5-4232-4921-8188-0643523EB420}" type="pres">
      <dgm:prSet presAssocID="{572455A3-0690-44F1-A133-83289C2CFEFC}" presName="sibTrans" presStyleLbl="sibTrans2D1" presStyleIdx="0" presStyleCnt="0"/>
      <dgm:spPr/>
    </dgm:pt>
    <dgm:pt modelId="{979CEB11-FDA1-4B25-B1D1-AEAEAACA5DE9}" type="pres">
      <dgm:prSet presAssocID="{5FA93D2B-F422-4529-830D-ED55FA954491}" presName="compNode" presStyleCnt="0"/>
      <dgm:spPr/>
    </dgm:pt>
    <dgm:pt modelId="{2F268C9C-1AA9-4927-9643-2C411435FD96}" type="pres">
      <dgm:prSet presAssocID="{5FA93D2B-F422-4529-830D-ED55FA954491}" presName="iconBgRect" presStyleLbl="bgShp" presStyleIdx="1" presStyleCnt="4"/>
      <dgm:spPr/>
    </dgm:pt>
    <dgm:pt modelId="{8A714C67-8087-4F72-B585-A21041E0D9B2}" type="pres">
      <dgm:prSet presAssocID="{5FA93D2B-F422-4529-830D-ED55FA9544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7CF6764-9FB3-45A0-88CA-E000A818A304}" type="pres">
      <dgm:prSet presAssocID="{5FA93D2B-F422-4529-830D-ED55FA954491}" presName="spaceRect" presStyleCnt="0"/>
      <dgm:spPr/>
    </dgm:pt>
    <dgm:pt modelId="{47A8A379-0BCF-422F-A933-9169728E01A2}" type="pres">
      <dgm:prSet presAssocID="{5FA93D2B-F422-4529-830D-ED55FA954491}" presName="textRect" presStyleLbl="revTx" presStyleIdx="1" presStyleCnt="4">
        <dgm:presLayoutVars>
          <dgm:chMax val="1"/>
          <dgm:chPref val="1"/>
        </dgm:presLayoutVars>
      </dgm:prSet>
      <dgm:spPr/>
    </dgm:pt>
    <dgm:pt modelId="{BD5AD01B-BEAB-4A42-AB85-E5454B5E115E}" type="pres">
      <dgm:prSet presAssocID="{BA77403E-4EB8-435A-A4C7-252E2B2918DC}" presName="sibTrans" presStyleLbl="sibTrans2D1" presStyleIdx="0" presStyleCnt="0"/>
      <dgm:spPr/>
    </dgm:pt>
    <dgm:pt modelId="{DBEED195-9E22-4F77-8F89-A4542EBAB3A5}" type="pres">
      <dgm:prSet presAssocID="{673A4FCE-4794-4C1E-8849-31B3121FF5F9}" presName="compNode" presStyleCnt="0"/>
      <dgm:spPr/>
    </dgm:pt>
    <dgm:pt modelId="{24CDE592-7790-4BD3-83CC-2CB3D380AF6F}" type="pres">
      <dgm:prSet presAssocID="{673A4FCE-4794-4C1E-8849-31B3121FF5F9}" presName="iconBgRect" presStyleLbl="bgShp" presStyleIdx="2" presStyleCnt="4"/>
      <dgm:spPr/>
    </dgm:pt>
    <dgm:pt modelId="{33B87128-6739-4A72-BD81-39E99BCDC245}" type="pres">
      <dgm:prSet presAssocID="{673A4FCE-4794-4C1E-8849-31B3121FF5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E1B18BB-484E-4B11-A069-D6D6DD16F2E2}" type="pres">
      <dgm:prSet presAssocID="{673A4FCE-4794-4C1E-8849-31B3121FF5F9}" presName="spaceRect" presStyleCnt="0"/>
      <dgm:spPr/>
    </dgm:pt>
    <dgm:pt modelId="{CB604E5C-FC09-428A-BA79-636CAA56B925}" type="pres">
      <dgm:prSet presAssocID="{673A4FCE-4794-4C1E-8849-31B3121FF5F9}" presName="textRect" presStyleLbl="revTx" presStyleIdx="2" presStyleCnt="4">
        <dgm:presLayoutVars>
          <dgm:chMax val="1"/>
          <dgm:chPref val="1"/>
        </dgm:presLayoutVars>
      </dgm:prSet>
      <dgm:spPr/>
    </dgm:pt>
    <dgm:pt modelId="{BBFCEB6B-ED20-4F5A-9B42-EDEDE3EA7964}" type="pres">
      <dgm:prSet presAssocID="{C0F9A900-3A94-4D0C-A9FE-D4F1C8BFE2C5}" presName="sibTrans" presStyleLbl="sibTrans2D1" presStyleIdx="0" presStyleCnt="0"/>
      <dgm:spPr/>
    </dgm:pt>
    <dgm:pt modelId="{3DA1F55E-7977-43C0-A04A-EC096B64AB2F}" type="pres">
      <dgm:prSet presAssocID="{FF059CC2-6D82-42E6-8154-64AE4973161A}" presName="compNode" presStyleCnt="0"/>
      <dgm:spPr/>
    </dgm:pt>
    <dgm:pt modelId="{13D8A4BF-B541-4F11-B6BD-616D103769FF}" type="pres">
      <dgm:prSet presAssocID="{FF059CC2-6D82-42E6-8154-64AE4973161A}" presName="iconBgRect" presStyleLbl="bgShp" presStyleIdx="3" presStyleCnt="4"/>
      <dgm:spPr/>
    </dgm:pt>
    <dgm:pt modelId="{715C976D-4534-4F62-A634-278A0CC42055}" type="pres">
      <dgm:prSet presAssocID="{FF059CC2-6D82-42E6-8154-64AE497316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51D27196-23C0-4CA4-89B6-F6F7913049E8}" type="pres">
      <dgm:prSet presAssocID="{FF059CC2-6D82-42E6-8154-64AE4973161A}" presName="spaceRect" presStyleCnt="0"/>
      <dgm:spPr/>
    </dgm:pt>
    <dgm:pt modelId="{4C9B6DB0-E672-4080-884B-DFC5DE0ACFB7}" type="pres">
      <dgm:prSet presAssocID="{FF059CC2-6D82-42E6-8154-64AE497316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DD4803-6358-4362-8F55-A7CEE56942E0}" srcId="{E80708BC-A856-4A96-A299-FF8BFF6FDC0F}" destId="{FF059CC2-6D82-42E6-8154-64AE4973161A}" srcOrd="3" destOrd="0" parTransId="{6BE29B29-D6FC-4669-BFF4-A2041622458A}" sibTransId="{16A5AAF4-5D8A-42A8-A6F6-B9B46DFBB66C}"/>
    <dgm:cxn modelId="{C015962D-D3BE-49E6-8C15-B3CF3C05D9B7}" srcId="{E80708BC-A856-4A96-A299-FF8BFF6FDC0F}" destId="{F757CB03-B65E-450B-9C4F-17037654FAA1}" srcOrd="0" destOrd="0" parTransId="{111E5A19-1CD6-4982-949B-444634EBA159}" sibTransId="{572455A3-0690-44F1-A133-83289C2CFEFC}"/>
    <dgm:cxn modelId="{C3D4DF5D-6D6F-42F3-A145-A2426ABCA921}" type="presOf" srcId="{673A4FCE-4794-4C1E-8849-31B3121FF5F9}" destId="{CB604E5C-FC09-428A-BA79-636CAA56B925}" srcOrd="0" destOrd="0" presId="urn:microsoft.com/office/officeart/2018/2/layout/IconCircleList"/>
    <dgm:cxn modelId="{17C9D97E-4D81-45C6-AD18-105AB71A419E}" type="presOf" srcId="{E80708BC-A856-4A96-A299-FF8BFF6FDC0F}" destId="{FD5482B1-2355-4321-AE91-3D6B82975900}" srcOrd="0" destOrd="0" presId="urn:microsoft.com/office/officeart/2018/2/layout/IconCircleList"/>
    <dgm:cxn modelId="{D6BF548A-8CE3-4A9B-8C0D-A1383F0673E5}" type="presOf" srcId="{BA77403E-4EB8-435A-A4C7-252E2B2918DC}" destId="{BD5AD01B-BEAB-4A42-AB85-E5454B5E115E}" srcOrd="0" destOrd="0" presId="urn:microsoft.com/office/officeart/2018/2/layout/IconCircleList"/>
    <dgm:cxn modelId="{D878388C-AB45-4903-8A8C-05BCEC36D692}" srcId="{E80708BC-A856-4A96-A299-FF8BFF6FDC0F}" destId="{673A4FCE-4794-4C1E-8849-31B3121FF5F9}" srcOrd="2" destOrd="0" parTransId="{8AB18BEF-9CB3-4540-8FE9-6B22E9BFF232}" sibTransId="{C0F9A900-3A94-4D0C-A9FE-D4F1C8BFE2C5}"/>
    <dgm:cxn modelId="{7BDFC69D-8878-43BB-BFC4-E5FD5326D61E}" type="presOf" srcId="{5FA93D2B-F422-4529-830D-ED55FA954491}" destId="{47A8A379-0BCF-422F-A933-9169728E01A2}" srcOrd="0" destOrd="0" presId="urn:microsoft.com/office/officeart/2018/2/layout/IconCircleList"/>
    <dgm:cxn modelId="{F27F0B9F-4A0E-4DE1-8ACB-98578F7C993A}" type="presOf" srcId="{F757CB03-B65E-450B-9C4F-17037654FAA1}" destId="{0A5C101E-DCC2-40BB-A977-1D9479997067}" srcOrd="0" destOrd="0" presId="urn:microsoft.com/office/officeart/2018/2/layout/IconCircleList"/>
    <dgm:cxn modelId="{8E74C9B8-0722-4304-A744-01B2A202BA8F}" type="presOf" srcId="{C0F9A900-3A94-4D0C-A9FE-D4F1C8BFE2C5}" destId="{BBFCEB6B-ED20-4F5A-9B42-EDEDE3EA7964}" srcOrd="0" destOrd="0" presId="urn:microsoft.com/office/officeart/2018/2/layout/IconCircleList"/>
    <dgm:cxn modelId="{6225EFD8-64E9-426F-8A85-D84ED15D9FBB}" type="presOf" srcId="{FF059CC2-6D82-42E6-8154-64AE4973161A}" destId="{4C9B6DB0-E672-4080-884B-DFC5DE0ACFB7}" srcOrd="0" destOrd="0" presId="urn:microsoft.com/office/officeart/2018/2/layout/IconCircleList"/>
    <dgm:cxn modelId="{82FE0CEA-0EAF-472E-BBAF-139593F73F13}" srcId="{E80708BC-A856-4A96-A299-FF8BFF6FDC0F}" destId="{5FA93D2B-F422-4529-830D-ED55FA954491}" srcOrd="1" destOrd="0" parTransId="{40A93269-1FE2-4EE5-BDF8-A34CC9B14B99}" sibTransId="{BA77403E-4EB8-435A-A4C7-252E2B2918DC}"/>
    <dgm:cxn modelId="{13EEEFF5-39A2-4138-A6F3-FE9D19C1B6D0}" type="presOf" srcId="{572455A3-0690-44F1-A133-83289C2CFEFC}" destId="{1448EEC5-4232-4921-8188-0643523EB420}" srcOrd="0" destOrd="0" presId="urn:microsoft.com/office/officeart/2018/2/layout/IconCircleList"/>
    <dgm:cxn modelId="{4521D509-CC7A-4E0B-AEBE-6704FBE1EAAB}" type="presParOf" srcId="{FD5482B1-2355-4321-AE91-3D6B82975900}" destId="{9FB88079-EB3E-4367-8DD7-0D0524454D14}" srcOrd="0" destOrd="0" presId="urn:microsoft.com/office/officeart/2018/2/layout/IconCircleList"/>
    <dgm:cxn modelId="{BEF24E31-214C-470C-B6FF-A3283DE98493}" type="presParOf" srcId="{9FB88079-EB3E-4367-8DD7-0D0524454D14}" destId="{179D659B-F87B-466A-AFE1-2C611499091E}" srcOrd="0" destOrd="0" presId="urn:microsoft.com/office/officeart/2018/2/layout/IconCircleList"/>
    <dgm:cxn modelId="{0134B4C0-F8E9-4E2C-96C9-C8721ADFE89A}" type="presParOf" srcId="{179D659B-F87B-466A-AFE1-2C611499091E}" destId="{DFBAE165-3213-4D94-84D1-E90BF324576E}" srcOrd="0" destOrd="0" presId="urn:microsoft.com/office/officeart/2018/2/layout/IconCircleList"/>
    <dgm:cxn modelId="{C477F812-F70A-4797-88E9-359C91F5F6F5}" type="presParOf" srcId="{179D659B-F87B-466A-AFE1-2C611499091E}" destId="{B9205C14-66C1-42D2-B757-EA58CC2665CD}" srcOrd="1" destOrd="0" presId="urn:microsoft.com/office/officeart/2018/2/layout/IconCircleList"/>
    <dgm:cxn modelId="{F0523753-0B2A-490A-8670-6BE8C3C78B0B}" type="presParOf" srcId="{179D659B-F87B-466A-AFE1-2C611499091E}" destId="{74E2700B-9CEA-4533-9311-8215EBB8F41B}" srcOrd="2" destOrd="0" presId="urn:microsoft.com/office/officeart/2018/2/layout/IconCircleList"/>
    <dgm:cxn modelId="{4C54E8D3-F68C-4DFE-B23D-6E591FE57FAC}" type="presParOf" srcId="{179D659B-F87B-466A-AFE1-2C611499091E}" destId="{0A5C101E-DCC2-40BB-A977-1D9479997067}" srcOrd="3" destOrd="0" presId="urn:microsoft.com/office/officeart/2018/2/layout/IconCircleList"/>
    <dgm:cxn modelId="{1DCDB3E3-3473-44EA-A4B5-D4DB31C7AD00}" type="presParOf" srcId="{9FB88079-EB3E-4367-8DD7-0D0524454D14}" destId="{1448EEC5-4232-4921-8188-0643523EB420}" srcOrd="1" destOrd="0" presId="urn:microsoft.com/office/officeart/2018/2/layout/IconCircleList"/>
    <dgm:cxn modelId="{97B948AF-6FB2-4DBC-A161-3B0394C361DB}" type="presParOf" srcId="{9FB88079-EB3E-4367-8DD7-0D0524454D14}" destId="{979CEB11-FDA1-4B25-B1D1-AEAEAACA5DE9}" srcOrd="2" destOrd="0" presId="urn:microsoft.com/office/officeart/2018/2/layout/IconCircleList"/>
    <dgm:cxn modelId="{5620A685-0B32-4825-BA5B-7962AE6156F0}" type="presParOf" srcId="{979CEB11-FDA1-4B25-B1D1-AEAEAACA5DE9}" destId="{2F268C9C-1AA9-4927-9643-2C411435FD96}" srcOrd="0" destOrd="0" presId="urn:microsoft.com/office/officeart/2018/2/layout/IconCircleList"/>
    <dgm:cxn modelId="{7B5AE20F-7416-4257-BFC6-6E833423B466}" type="presParOf" srcId="{979CEB11-FDA1-4B25-B1D1-AEAEAACA5DE9}" destId="{8A714C67-8087-4F72-B585-A21041E0D9B2}" srcOrd="1" destOrd="0" presId="urn:microsoft.com/office/officeart/2018/2/layout/IconCircleList"/>
    <dgm:cxn modelId="{E3C02C0F-F11D-4225-8AEF-2955DBDE5880}" type="presParOf" srcId="{979CEB11-FDA1-4B25-B1D1-AEAEAACA5DE9}" destId="{27CF6764-9FB3-45A0-88CA-E000A818A304}" srcOrd="2" destOrd="0" presId="urn:microsoft.com/office/officeart/2018/2/layout/IconCircleList"/>
    <dgm:cxn modelId="{AAD2CF24-8FBB-4302-BB52-0457C357F748}" type="presParOf" srcId="{979CEB11-FDA1-4B25-B1D1-AEAEAACA5DE9}" destId="{47A8A379-0BCF-422F-A933-9169728E01A2}" srcOrd="3" destOrd="0" presId="urn:microsoft.com/office/officeart/2018/2/layout/IconCircleList"/>
    <dgm:cxn modelId="{56DA77B5-A912-4FF0-884E-26A781BA73E9}" type="presParOf" srcId="{9FB88079-EB3E-4367-8DD7-0D0524454D14}" destId="{BD5AD01B-BEAB-4A42-AB85-E5454B5E115E}" srcOrd="3" destOrd="0" presId="urn:microsoft.com/office/officeart/2018/2/layout/IconCircleList"/>
    <dgm:cxn modelId="{01122C01-587D-46D5-B235-CE540AA37ABF}" type="presParOf" srcId="{9FB88079-EB3E-4367-8DD7-0D0524454D14}" destId="{DBEED195-9E22-4F77-8F89-A4542EBAB3A5}" srcOrd="4" destOrd="0" presId="urn:microsoft.com/office/officeart/2018/2/layout/IconCircleList"/>
    <dgm:cxn modelId="{290A9CDA-8BA7-466D-BFC3-AE62184458AC}" type="presParOf" srcId="{DBEED195-9E22-4F77-8F89-A4542EBAB3A5}" destId="{24CDE592-7790-4BD3-83CC-2CB3D380AF6F}" srcOrd="0" destOrd="0" presId="urn:microsoft.com/office/officeart/2018/2/layout/IconCircleList"/>
    <dgm:cxn modelId="{0ACCA651-5B3E-490B-85CC-309871C8ADF1}" type="presParOf" srcId="{DBEED195-9E22-4F77-8F89-A4542EBAB3A5}" destId="{33B87128-6739-4A72-BD81-39E99BCDC245}" srcOrd="1" destOrd="0" presId="urn:microsoft.com/office/officeart/2018/2/layout/IconCircleList"/>
    <dgm:cxn modelId="{0196F4A7-3A25-470A-B55D-EF83EDF9EC6D}" type="presParOf" srcId="{DBEED195-9E22-4F77-8F89-A4542EBAB3A5}" destId="{3E1B18BB-484E-4B11-A069-D6D6DD16F2E2}" srcOrd="2" destOrd="0" presId="urn:microsoft.com/office/officeart/2018/2/layout/IconCircleList"/>
    <dgm:cxn modelId="{7BBF7A42-0C76-4593-AF60-E3C29AC63782}" type="presParOf" srcId="{DBEED195-9E22-4F77-8F89-A4542EBAB3A5}" destId="{CB604E5C-FC09-428A-BA79-636CAA56B925}" srcOrd="3" destOrd="0" presId="urn:microsoft.com/office/officeart/2018/2/layout/IconCircleList"/>
    <dgm:cxn modelId="{94958A4B-35C3-4985-9761-85D2252DF244}" type="presParOf" srcId="{9FB88079-EB3E-4367-8DD7-0D0524454D14}" destId="{BBFCEB6B-ED20-4F5A-9B42-EDEDE3EA7964}" srcOrd="5" destOrd="0" presId="urn:microsoft.com/office/officeart/2018/2/layout/IconCircleList"/>
    <dgm:cxn modelId="{81E92926-A305-460E-9FA6-4030D2A52E06}" type="presParOf" srcId="{9FB88079-EB3E-4367-8DD7-0D0524454D14}" destId="{3DA1F55E-7977-43C0-A04A-EC096B64AB2F}" srcOrd="6" destOrd="0" presId="urn:microsoft.com/office/officeart/2018/2/layout/IconCircleList"/>
    <dgm:cxn modelId="{6C93DCF3-D11A-421B-8C51-041E68069FD5}" type="presParOf" srcId="{3DA1F55E-7977-43C0-A04A-EC096B64AB2F}" destId="{13D8A4BF-B541-4F11-B6BD-616D103769FF}" srcOrd="0" destOrd="0" presId="urn:microsoft.com/office/officeart/2018/2/layout/IconCircleList"/>
    <dgm:cxn modelId="{EF4545D2-DE2A-4AA8-ADCC-C1336E9508A6}" type="presParOf" srcId="{3DA1F55E-7977-43C0-A04A-EC096B64AB2F}" destId="{715C976D-4534-4F62-A634-278A0CC42055}" srcOrd="1" destOrd="0" presId="urn:microsoft.com/office/officeart/2018/2/layout/IconCircleList"/>
    <dgm:cxn modelId="{6311C9FB-6C9C-4057-8869-8A0084A7F1D2}" type="presParOf" srcId="{3DA1F55E-7977-43C0-A04A-EC096B64AB2F}" destId="{51D27196-23C0-4CA4-89B6-F6F7913049E8}" srcOrd="2" destOrd="0" presId="urn:microsoft.com/office/officeart/2018/2/layout/IconCircleList"/>
    <dgm:cxn modelId="{77776805-0E78-4F2D-A8EC-09E9E1B54F28}" type="presParOf" srcId="{3DA1F55E-7977-43C0-A04A-EC096B64AB2F}" destId="{4C9B6DB0-E672-4080-884B-DFC5DE0ACF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AE165-3213-4D94-84D1-E90BF324576E}">
      <dsp:nvSpPr>
        <dsp:cNvPr id="0" name=""/>
        <dsp:cNvSpPr/>
      </dsp:nvSpPr>
      <dsp:spPr>
        <a:xfrm>
          <a:off x="170350" y="81986"/>
          <a:ext cx="1314245" cy="1314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05C14-66C1-42D2-B757-EA58CC2665CD}">
      <dsp:nvSpPr>
        <dsp:cNvPr id="0" name=""/>
        <dsp:cNvSpPr/>
      </dsp:nvSpPr>
      <dsp:spPr>
        <a:xfrm>
          <a:off x="446342" y="357977"/>
          <a:ext cx="762262" cy="7622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C101E-DCC2-40BB-A977-1D9479997067}">
      <dsp:nvSpPr>
        <dsp:cNvPr id="0" name=""/>
        <dsp:cNvSpPr/>
      </dsp:nvSpPr>
      <dsp:spPr>
        <a:xfrm>
          <a:off x="1766220" y="81986"/>
          <a:ext cx="3097864" cy="131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Much cleaner code than ordinary callbacks</a:t>
          </a:r>
          <a:endParaRPr lang="en-US" sz="2000" kern="1200"/>
        </a:p>
      </dsp:txBody>
      <dsp:txXfrm>
        <a:off x="1766220" y="81986"/>
        <a:ext cx="3097864" cy="1314245"/>
      </dsp:txXfrm>
    </dsp:sp>
    <dsp:sp modelId="{2F268C9C-1AA9-4927-9643-2C411435FD96}">
      <dsp:nvSpPr>
        <dsp:cNvPr id="0" name=""/>
        <dsp:cNvSpPr/>
      </dsp:nvSpPr>
      <dsp:spPr>
        <a:xfrm>
          <a:off x="5403864" y="81986"/>
          <a:ext cx="1314245" cy="13142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14C67-8087-4F72-B585-A21041E0D9B2}">
      <dsp:nvSpPr>
        <dsp:cNvPr id="0" name=""/>
        <dsp:cNvSpPr/>
      </dsp:nvSpPr>
      <dsp:spPr>
        <a:xfrm>
          <a:off x="5679856" y="357977"/>
          <a:ext cx="762262" cy="7622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8A379-0BCF-422F-A933-9169728E01A2}">
      <dsp:nvSpPr>
        <dsp:cNvPr id="0" name=""/>
        <dsp:cNvSpPr/>
      </dsp:nvSpPr>
      <dsp:spPr>
        <a:xfrm>
          <a:off x="6999734" y="81986"/>
          <a:ext cx="3097864" cy="131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Simpler error handling</a:t>
          </a:r>
          <a:endParaRPr lang="en-US" sz="2000" kern="1200"/>
        </a:p>
      </dsp:txBody>
      <dsp:txXfrm>
        <a:off x="6999734" y="81986"/>
        <a:ext cx="3097864" cy="1314245"/>
      </dsp:txXfrm>
    </dsp:sp>
    <dsp:sp modelId="{24CDE592-7790-4BD3-83CC-2CB3D380AF6F}">
      <dsp:nvSpPr>
        <dsp:cNvPr id="0" name=""/>
        <dsp:cNvSpPr/>
      </dsp:nvSpPr>
      <dsp:spPr>
        <a:xfrm>
          <a:off x="170350" y="1968182"/>
          <a:ext cx="1314245" cy="13142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87128-6739-4A72-BD81-39E99BCDC245}">
      <dsp:nvSpPr>
        <dsp:cNvPr id="0" name=""/>
        <dsp:cNvSpPr/>
      </dsp:nvSpPr>
      <dsp:spPr>
        <a:xfrm>
          <a:off x="446342" y="2244173"/>
          <a:ext cx="762262" cy="7622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04E5C-FC09-428A-BA79-636CAA56B925}">
      <dsp:nvSpPr>
        <dsp:cNvPr id="0" name=""/>
        <dsp:cNvSpPr/>
      </dsp:nvSpPr>
      <dsp:spPr>
        <a:xfrm>
          <a:off x="1766220" y="1968182"/>
          <a:ext cx="3097864" cy="131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Chaining methods</a:t>
          </a:r>
          <a:endParaRPr lang="en-US" sz="2000" kern="1200"/>
        </a:p>
      </dsp:txBody>
      <dsp:txXfrm>
        <a:off x="1766220" y="1968182"/>
        <a:ext cx="3097864" cy="1314245"/>
      </dsp:txXfrm>
    </dsp:sp>
    <dsp:sp modelId="{13D8A4BF-B541-4F11-B6BD-616D103769FF}">
      <dsp:nvSpPr>
        <dsp:cNvPr id="0" name=""/>
        <dsp:cNvSpPr/>
      </dsp:nvSpPr>
      <dsp:spPr>
        <a:xfrm>
          <a:off x="5403864" y="1968182"/>
          <a:ext cx="1314245" cy="13142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C976D-4534-4F62-A634-278A0CC42055}">
      <dsp:nvSpPr>
        <dsp:cNvPr id="0" name=""/>
        <dsp:cNvSpPr/>
      </dsp:nvSpPr>
      <dsp:spPr>
        <a:xfrm>
          <a:off x="5679856" y="2244173"/>
          <a:ext cx="762262" cy="7622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B6DB0-E672-4080-884B-DFC5DE0ACFB7}">
      <dsp:nvSpPr>
        <dsp:cNvPr id="0" name=""/>
        <dsp:cNvSpPr/>
      </dsp:nvSpPr>
      <dsp:spPr>
        <a:xfrm>
          <a:off x="6999734" y="1968182"/>
          <a:ext cx="3097864" cy="131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Ability to combine multiple promises by using the </a:t>
          </a:r>
          <a:r>
            <a:rPr lang="en-US" sz="2000" b="1" kern="1200" baseline="0"/>
            <a:t>static </a:t>
          </a:r>
          <a:r>
            <a:rPr lang="en-US" sz="2000" kern="1200" baseline="0"/>
            <a:t>methods Promise.resolve and Promise.all</a:t>
          </a:r>
          <a:endParaRPr lang="en-US" sz="2000" kern="1200"/>
        </a:p>
      </dsp:txBody>
      <dsp:txXfrm>
        <a:off x="6999734" y="1968182"/>
        <a:ext cx="3097864" cy="1314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3063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078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9359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1172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0057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8734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340272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8995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5647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472324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738889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12/22/2020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F0BF0-D8EE-4B9E-BB32-E1B4BC510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47" r="-2" b="62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4100">
                <a:cs typeface="Calibri Light"/>
              </a:rPr>
              <a:t>Asynchronous programming in NodeJS</a:t>
            </a:r>
            <a:endParaRPr lang="en-US" sz="4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>
                <a:cs typeface="Calibri"/>
              </a:rPr>
              <a:t>Antonij Djajkoski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720DF-88D6-4DFE-9E0A-4121B1B0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dirty="0"/>
              <a:t>ASYNC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E652-FFD5-4E2B-8BB3-54FD2683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Syntactic sugar wrapper over promises</a:t>
            </a:r>
          </a:p>
          <a:p>
            <a:pPr marL="457200" indent="-457200">
              <a:buChar char="•"/>
            </a:pPr>
            <a:r>
              <a:rPr lang="en-US" dirty="0"/>
              <a:t>Further simplification of writing async code</a:t>
            </a:r>
          </a:p>
          <a:p>
            <a:pPr marL="457200" indent="-457200">
              <a:buChar char="•"/>
            </a:pPr>
            <a:r>
              <a:rPr lang="en-US" dirty="0"/>
              <a:t>Used by declaring a function </a:t>
            </a:r>
            <a:r>
              <a:rPr lang="en-US" b="1" dirty="0"/>
              <a:t>async</a:t>
            </a:r>
          </a:p>
          <a:p>
            <a:pPr marL="457200" indent="-457200">
              <a:buChar char="•"/>
            </a:pPr>
            <a:r>
              <a:rPr lang="en-US" dirty="0"/>
              <a:t>This allows the await keyword to be used within the function</a:t>
            </a:r>
          </a:p>
          <a:p>
            <a:pPr marL="457200" indent="-457200">
              <a:buChar char="•"/>
            </a:pPr>
            <a:r>
              <a:rPr lang="en-US" dirty="0"/>
              <a:t>Await freezes the rest of the function execution until a value is received</a:t>
            </a:r>
          </a:p>
        </p:txBody>
      </p:sp>
    </p:spTree>
    <p:extLst>
      <p:ext uri="{BB962C8B-B14F-4D97-AF65-F5344CB8AC3E}">
        <p14:creationId xmlns:p14="http://schemas.microsoft.com/office/powerpoint/2010/main" val="1028726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0BD39-7A6E-4911-BE79-016F97AE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en-US" dirty="0"/>
              <a:t>Extra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0168-4650-4A51-AF71-CA5A8A7C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296" y="643467"/>
            <a:ext cx="465353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https://developer.mozilla.org/en-US/docs/Web/JavaScript/Reference/Global_Objects/Promise</a:t>
            </a:r>
            <a:endParaRPr lang="en-US"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dirty="0">
                <a:ea typeface="+mn-lt"/>
                <a:cs typeface="+mn-lt"/>
              </a:rPr>
              <a:t>https://medium.com/javascript-everyday/javascript-theory-promise-vs-observable-d3087bc1239a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9404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B77B9-5372-4E59-91DF-EFD23C641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1"/>
            <a:ext cx="5913098" cy="3812102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89A75-A761-4A79-8A89-33F23BDBC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646030"/>
            <a:ext cx="5922084" cy="1344868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A07B5E5-0BE0-4D71-A56A-BDBC27F88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122" y="1631046"/>
            <a:ext cx="3368887" cy="33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4138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07DE9-3C7F-4106-98D1-CDD2953B5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841412"/>
            <a:ext cx="10268712" cy="268802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The building blocks - callbacks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2DDE7-00DB-4021-8A8D-5A6B5E098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0581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D4CE5-DE4F-43D2-9EEC-62DB4B1C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60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80D4-8518-4513-9885-5C7BF7BC9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Callbacks are functions that are passed as an argument to another function</a:t>
            </a:r>
          </a:p>
          <a:p>
            <a:pPr marL="457200" indent="-457200">
              <a:buChar char="•"/>
            </a:pPr>
            <a:r>
              <a:rPr lang="en-US" dirty="0"/>
              <a:t>Shine when used in asynchronous programming, since they allow to be executed when an async task is complete</a:t>
            </a:r>
          </a:p>
          <a:p>
            <a:pPr marL="457200" indent="-457200">
              <a:buChar char="•"/>
            </a:pPr>
            <a:r>
              <a:rPr lang="en-US" dirty="0"/>
              <a:t>Simple syntax</a:t>
            </a:r>
          </a:p>
          <a:p>
            <a:pPr marL="457200" indent="-457200">
              <a:buChar char="•"/>
            </a:pPr>
            <a:r>
              <a:rPr lang="en-US" dirty="0"/>
              <a:t>Precursor to modern implementations such as Promises or </a:t>
            </a:r>
            <a:r>
              <a:rPr lang="en-US" dirty="0" err="1"/>
              <a:t>RxJS</a:t>
            </a:r>
            <a:r>
              <a:rPr lang="en-US" dirty="0"/>
              <a:t> Observables</a:t>
            </a:r>
          </a:p>
        </p:txBody>
      </p:sp>
    </p:spTree>
    <p:extLst>
      <p:ext uri="{BB962C8B-B14F-4D97-AF65-F5344CB8AC3E}">
        <p14:creationId xmlns:p14="http://schemas.microsoft.com/office/powerpoint/2010/main" val="94417389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05B58-211A-4CC0-8445-E7755186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/>
              <a:t>The pyramid of doom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32E2DDE-33AF-4B71-A5C2-D8C273B0E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1875" y="960011"/>
            <a:ext cx="4988875" cy="425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6444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C161B-40C3-41EF-9FD2-237AA4A27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4989"/>
            <a:ext cx="12192000" cy="39521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92097-B591-4384-8531-93434864F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2897073"/>
            <a:ext cx="10268712" cy="268802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Promises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3D39E-8358-4797-829C-2C06BF5CA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640822"/>
            <a:ext cx="10268712" cy="1139535"/>
          </a:xfrm>
        </p:spPr>
        <p:txBody>
          <a:bodyPr anchor="b">
            <a:norm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642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B53BF-6078-4936-8486-EE673257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510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2030-8EE9-4E3F-B09D-C8D1AA91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Simply, a </a:t>
            </a:r>
            <a:r>
              <a:rPr lang="en-US" b="1" dirty="0"/>
              <a:t>promise </a:t>
            </a:r>
            <a:r>
              <a:rPr lang="en-US" dirty="0"/>
              <a:t>that a value will (eventually) be received</a:t>
            </a:r>
          </a:p>
          <a:p>
            <a:pPr marL="457200" indent="-457200">
              <a:buChar char="•"/>
            </a:pPr>
            <a:r>
              <a:rPr lang="en-US" dirty="0"/>
              <a:t>Available from ES6 onwards</a:t>
            </a:r>
          </a:p>
          <a:p>
            <a:pPr marL="457200" indent="-457200">
              <a:buChar char="•"/>
            </a:pPr>
            <a:r>
              <a:rPr lang="en-US" dirty="0"/>
              <a:t>Callback wrappers, allow for a much more readable code</a:t>
            </a:r>
          </a:p>
          <a:p>
            <a:pPr marL="457200" indent="-457200">
              <a:buChar char="•"/>
            </a:pPr>
            <a:r>
              <a:rPr lang="en-US" dirty="0"/>
              <a:t>Promise states: Pending, Fulfilled, Rejected</a:t>
            </a:r>
          </a:p>
          <a:p>
            <a:pPr marL="457200" indent="-457200">
              <a:buChar char="•"/>
            </a:pPr>
            <a:r>
              <a:rPr lang="en-US" dirty="0"/>
              <a:t>The resolve and reject inner callbacks</a:t>
            </a:r>
          </a:p>
        </p:txBody>
      </p:sp>
    </p:spTree>
    <p:extLst>
      <p:ext uri="{BB962C8B-B14F-4D97-AF65-F5344CB8AC3E}">
        <p14:creationId xmlns:p14="http://schemas.microsoft.com/office/powerpoint/2010/main" val="235647782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13A14-34B4-465E-82F0-97E48125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 err="1"/>
              <a:t>WHy</a:t>
            </a:r>
            <a:r>
              <a:rPr lang="en-US" dirty="0"/>
              <a:t> use promises?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C0B08A-EC36-4CBA-B8BD-750A71A93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117054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6850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517F3-C7DE-455D-9F9F-E864799E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en-US" b="1" dirty="0"/>
              <a:t>WHEN </a:t>
            </a:r>
            <a:r>
              <a:rPr lang="en-US" dirty="0"/>
              <a:t>to use promises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27BA-D207-4023-B61A-529B3218D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296" y="643467"/>
            <a:ext cx="465353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Connection with database, retrieving data, inserting data...</a:t>
            </a:r>
          </a:p>
          <a:p>
            <a:pPr marL="457200" indent="-457200">
              <a:buChar char="•"/>
            </a:pPr>
            <a:r>
              <a:rPr lang="en-US" dirty="0"/>
              <a:t>Using the Fetch API (available for Node via the node-fetch </a:t>
            </a:r>
            <a:r>
              <a:rPr lang="en-US" dirty="0" err="1"/>
              <a:t>npm</a:t>
            </a:r>
            <a:r>
              <a:rPr lang="en-US" dirty="0"/>
              <a:t> library)</a:t>
            </a:r>
          </a:p>
          <a:p>
            <a:pPr marL="457200" indent="-457200">
              <a:buChar char="•"/>
            </a:pPr>
            <a:r>
              <a:rPr lang="en-US" dirty="0"/>
              <a:t>Various tasks that are dependent on the execution of another task beforehand</a:t>
            </a:r>
          </a:p>
        </p:txBody>
      </p:sp>
    </p:spTree>
    <p:extLst>
      <p:ext uri="{BB962C8B-B14F-4D97-AF65-F5344CB8AC3E}">
        <p14:creationId xmlns:p14="http://schemas.microsoft.com/office/powerpoint/2010/main" val="165004737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A004B-C948-40B9-BA38-2DE0F897B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841412"/>
            <a:ext cx="10268712" cy="268802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ASYNC AWAIT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FF9CB-CC9C-4750-B307-36A3149C2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09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41242B"/>
      </a:dk2>
      <a:lt2>
        <a:srgbClr val="E2E8E4"/>
      </a:lt2>
      <a:accent1>
        <a:srgbClr val="E729A7"/>
      </a:accent1>
      <a:accent2>
        <a:srgbClr val="D51746"/>
      </a:accent2>
      <a:accent3>
        <a:srgbClr val="E74929"/>
      </a:accent3>
      <a:accent4>
        <a:srgbClr val="D58617"/>
      </a:accent4>
      <a:accent5>
        <a:srgbClr val="A7A81E"/>
      </a:accent5>
      <a:accent6>
        <a:srgbClr val="72B514"/>
      </a:accent6>
      <a:hlink>
        <a:srgbClr val="319452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JuxtaposeVTI</vt:lpstr>
      <vt:lpstr>Asynchronous programming in NodeJS</vt:lpstr>
      <vt:lpstr>The building blocks - callbacks</vt:lpstr>
      <vt:lpstr>Callbacks</vt:lpstr>
      <vt:lpstr>The pyramid of doom</vt:lpstr>
      <vt:lpstr>Promises</vt:lpstr>
      <vt:lpstr>promises</vt:lpstr>
      <vt:lpstr>WHy use promises?</vt:lpstr>
      <vt:lpstr>WHEN to use promises</vt:lpstr>
      <vt:lpstr>ASYNC AWAIT</vt:lpstr>
      <vt:lpstr>ASYNC AWAIT</vt:lpstr>
      <vt:lpstr>Extra materials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</cp:revision>
  <dcterms:created xsi:type="dcterms:W3CDTF">2020-12-22T19:18:37Z</dcterms:created>
  <dcterms:modified xsi:type="dcterms:W3CDTF">2020-12-22T20:32:31Z</dcterms:modified>
</cp:coreProperties>
</file>