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69" r:id="rId4"/>
    <p:sldId id="265" r:id="rId5"/>
    <p:sldId id="264" r:id="rId6"/>
    <p:sldId id="267" r:id="rId7"/>
    <p:sldId id="259" r:id="rId8"/>
    <p:sldId id="263" r:id="rId9"/>
    <p:sldId id="260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0" autoAdjust="0"/>
    <p:restoredTop sz="94660"/>
  </p:normalViewPr>
  <p:slideViewPr>
    <p:cSldViewPr snapToGrid="0">
      <p:cViewPr>
        <p:scale>
          <a:sx n="76" d="100"/>
          <a:sy n="76" d="100"/>
        </p:scale>
        <p:origin x="8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822D1-165E-4326-90A9-A9BCDCA8962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0EEB67-D163-4409-B8FA-B61DF84ABD21}">
      <dgm:prSet/>
      <dgm:spPr/>
      <dgm:t>
        <a:bodyPr/>
        <a:lstStyle/>
        <a:p>
          <a:r>
            <a:rPr lang="en-US">
              <a:latin typeface="Gabriola" panose="04040605051002020D02" pitchFamily="82" charset="0"/>
            </a:rPr>
            <a:t>Microservice </a:t>
          </a:r>
          <a:r>
            <a:rPr lang="bg-BG">
              <a:latin typeface="Gabriola" panose="04040605051002020D02" pitchFamily="82" charset="0"/>
            </a:rPr>
            <a:t>архитектура на </a:t>
          </a:r>
          <a:r>
            <a:rPr lang="en-US">
              <a:latin typeface="Gabriola" panose="04040605051002020D02" pitchFamily="82" charset="0"/>
            </a:rPr>
            <a:t>VeloCity</a:t>
          </a:r>
        </a:p>
      </dgm:t>
    </dgm:pt>
    <dgm:pt modelId="{ECCBADE8-F99D-4E13-A353-37CEBA8F15BE}" type="parTrans" cxnId="{F0F45354-7210-461C-A51B-A62102B562E9}">
      <dgm:prSet/>
      <dgm:spPr/>
      <dgm:t>
        <a:bodyPr/>
        <a:lstStyle/>
        <a:p>
          <a:endParaRPr lang="en-US"/>
        </a:p>
      </dgm:t>
    </dgm:pt>
    <dgm:pt modelId="{EF0248DA-C21F-4C2A-B4B4-F86B5E56DC2F}" type="sibTrans" cxnId="{F0F45354-7210-461C-A51B-A62102B562E9}">
      <dgm:prSet/>
      <dgm:spPr/>
      <dgm:t>
        <a:bodyPr/>
        <a:lstStyle/>
        <a:p>
          <a:endParaRPr lang="en-US"/>
        </a:p>
      </dgm:t>
    </dgm:pt>
    <dgm:pt modelId="{8568E264-7826-43B4-A0A3-215A3B41DA5E}">
      <dgm:prSet/>
      <dgm:spPr/>
      <dgm:t>
        <a:bodyPr/>
        <a:lstStyle/>
        <a:p>
          <a:r>
            <a:rPr lang="bg-BG">
              <a:latin typeface="Gabriola" panose="04040605051002020D02" pitchFamily="82" charset="0"/>
            </a:rPr>
            <a:t>Архитектурни драйвери</a:t>
          </a:r>
          <a:endParaRPr lang="en-US">
            <a:latin typeface="Gabriola" panose="04040605051002020D02" pitchFamily="82" charset="0"/>
          </a:endParaRPr>
        </a:p>
      </dgm:t>
    </dgm:pt>
    <dgm:pt modelId="{0D0BB750-AD26-475A-BA36-4B06FC4B2F79}" type="parTrans" cxnId="{C68D63C7-7FA3-4C48-A131-6A664CC8C259}">
      <dgm:prSet/>
      <dgm:spPr/>
      <dgm:t>
        <a:bodyPr/>
        <a:lstStyle/>
        <a:p>
          <a:endParaRPr lang="en-US"/>
        </a:p>
      </dgm:t>
    </dgm:pt>
    <dgm:pt modelId="{A5166E60-67D8-4CBE-A196-B1C0302110D1}" type="sibTrans" cxnId="{C68D63C7-7FA3-4C48-A131-6A664CC8C259}">
      <dgm:prSet/>
      <dgm:spPr/>
      <dgm:t>
        <a:bodyPr/>
        <a:lstStyle/>
        <a:p>
          <a:endParaRPr lang="en-US"/>
        </a:p>
      </dgm:t>
    </dgm:pt>
    <dgm:pt modelId="{FF3EFAE1-466C-4CF9-BA89-DBFED2E7C7CC}">
      <dgm:prSet/>
      <dgm:spPr/>
      <dgm:t>
        <a:bodyPr/>
        <a:lstStyle/>
        <a:p>
          <a:r>
            <a:rPr lang="bg-BG">
              <a:latin typeface="Gabriola" panose="04040605051002020D02" pitchFamily="82" charset="0"/>
            </a:rPr>
            <a:t>Декомпозиция на модулите</a:t>
          </a:r>
          <a:endParaRPr lang="en-US">
            <a:latin typeface="Gabriola" panose="04040605051002020D02" pitchFamily="82" charset="0"/>
          </a:endParaRPr>
        </a:p>
      </dgm:t>
    </dgm:pt>
    <dgm:pt modelId="{28CDC96E-5A00-4C1F-9662-27E41C68144B}" type="parTrans" cxnId="{BA13CCAE-1749-4AE1-BF08-C595693BDE49}">
      <dgm:prSet/>
      <dgm:spPr/>
      <dgm:t>
        <a:bodyPr/>
        <a:lstStyle/>
        <a:p>
          <a:endParaRPr lang="en-US"/>
        </a:p>
      </dgm:t>
    </dgm:pt>
    <dgm:pt modelId="{F7CE9FA6-CA27-466A-A6B7-627201DA28CE}" type="sibTrans" cxnId="{BA13CCAE-1749-4AE1-BF08-C595693BDE49}">
      <dgm:prSet/>
      <dgm:spPr/>
      <dgm:t>
        <a:bodyPr/>
        <a:lstStyle/>
        <a:p>
          <a:endParaRPr lang="en-US"/>
        </a:p>
      </dgm:t>
    </dgm:pt>
    <dgm:pt modelId="{1AD7160B-52E9-42BF-882E-79644CA4223A}">
      <dgm:prSet/>
      <dgm:spPr/>
      <dgm:t>
        <a:bodyPr/>
        <a:lstStyle/>
        <a:p>
          <a:r>
            <a:rPr lang="bg-BG">
              <a:latin typeface="Gabriola" panose="04040605051002020D02" pitchFamily="82" charset="0"/>
            </a:rPr>
            <a:t>Структура на процесите</a:t>
          </a:r>
          <a:endParaRPr lang="en-US">
            <a:latin typeface="Gabriola" panose="04040605051002020D02" pitchFamily="82" charset="0"/>
          </a:endParaRPr>
        </a:p>
      </dgm:t>
    </dgm:pt>
    <dgm:pt modelId="{97D20168-9068-44B7-9703-638303354D10}" type="parTrans" cxnId="{29EF6999-CA6A-4D35-9A46-49865A4E4155}">
      <dgm:prSet/>
      <dgm:spPr/>
      <dgm:t>
        <a:bodyPr/>
        <a:lstStyle/>
        <a:p>
          <a:endParaRPr lang="en-US"/>
        </a:p>
      </dgm:t>
    </dgm:pt>
    <dgm:pt modelId="{3110D13C-17FF-4F7D-9098-00DB4CB2DAB3}" type="sibTrans" cxnId="{29EF6999-CA6A-4D35-9A46-49865A4E4155}">
      <dgm:prSet/>
      <dgm:spPr/>
      <dgm:t>
        <a:bodyPr/>
        <a:lstStyle/>
        <a:p>
          <a:endParaRPr lang="en-US"/>
        </a:p>
      </dgm:t>
    </dgm:pt>
    <dgm:pt modelId="{597D950D-1CD2-481E-8416-F06F0758A2F3}">
      <dgm:prSet/>
      <dgm:spPr/>
      <dgm:t>
        <a:bodyPr/>
        <a:lstStyle/>
        <a:p>
          <a:r>
            <a:rPr lang="bg-BG">
              <a:latin typeface="Gabriola" panose="04040605051002020D02" pitchFamily="82" charset="0"/>
            </a:rPr>
            <a:t>Структура на внедряването</a:t>
          </a:r>
          <a:endParaRPr lang="en-US">
            <a:latin typeface="Gabriola" panose="04040605051002020D02" pitchFamily="82" charset="0"/>
          </a:endParaRPr>
        </a:p>
      </dgm:t>
    </dgm:pt>
    <dgm:pt modelId="{5947DED9-51B4-4820-8F65-F74340A3F32C}" type="parTrans" cxnId="{5369BC77-FCB2-4A55-A32B-24A99A8E2CDC}">
      <dgm:prSet/>
      <dgm:spPr/>
      <dgm:t>
        <a:bodyPr/>
        <a:lstStyle/>
        <a:p>
          <a:endParaRPr lang="en-US"/>
        </a:p>
      </dgm:t>
    </dgm:pt>
    <dgm:pt modelId="{F7DDFF1C-6C39-4B30-80AF-D923F2BA7274}" type="sibTrans" cxnId="{5369BC77-FCB2-4A55-A32B-24A99A8E2CDC}">
      <dgm:prSet/>
      <dgm:spPr/>
      <dgm:t>
        <a:bodyPr/>
        <a:lstStyle/>
        <a:p>
          <a:endParaRPr lang="en-US"/>
        </a:p>
      </dgm:t>
    </dgm:pt>
    <dgm:pt modelId="{F76D3967-6DF1-489E-AB11-470E93001EAD}" type="pres">
      <dgm:prSet presAssocID="{DDE822D1-165E-4326-90A9-A9BCDCA89622}" presName="vert0" presStyleCnt="0">
        <dgm:presLayoutVars>
          <dgm:dir/>
          <dgm:animOne val="branch"/>
          <dgm:animLvl val="lvl"/>
        </dgm:presLayoutVars>
      </dgm:prSet>
      <dgm:spPr/>
    </dgm:pt>
    <dgm:pt modelId="{0351B735-DD2A-4151-8F05-54B9475BBB8A}" type="pres">
      <dgm:prSet presAssocID="{A90EEB67-D163-4409-B8FA-B61DF84ABD21}" presName="thickLine" presStyleLbl="alignNode1" presStyleIdx="0" presStyleCnt="5"/>
      <dgm:spPr/>
    </dgm:pt>
    <dgm:pt modelId="{F2537461-F196-4E46-A082-2A2C017B1F22}" type="pres">
      <dgm:prSet presAssocID="{A90EEB67-D163-4409-B8FA-B61DF84ABD21}" presName="horz1" presStyleCnt="0"/>
      <dgm:spPr/>
    </dgm:pt>
    <dgm:pt modelId="{48AEEBBE-9A87-4F16-8C2D-EFD47B568C18}" type="pres">
      <dgm:prSet presAssocID="{A90EEB67-D163-4409-B8FA-B61DF84ABD21}" presName="tx1" presStyleLbl="revTx" presStyleIdx="0" presStyleCnt="5"/>
      <dgm:spPr/>
    </dgm:pt>
    <dgm:pt modelId="{3BF42BBF-6572-4BB5-9B35-68FF278C0A68}" type="pres">
      <dgm:prSet presAssocID="{A90EEB67-D163-4409-B8FA-B61DF84ABD21}" presName="vert1" presStyleCnt="0"/>
      <dgm:spPr/>
    </dgm:pt>
    <dgm:pt modelId="{7979FAC1-0909-4795-AE47-6900AB4326C4}" type="pres">
      <dgm:prSet presAssocID="{8568E264-7826-43B4-A0A3-215A3B41DA5E}" presName="thickLine" presStyleLbl="alignNode1" presStyleIdx="1" presStyleCnt="5"/>
      <dgm:spPr/>
    </dgm:pt>
    <dgm:pt modelId="{ACE542C6-291C-436E-A461-8251B80507C8}" type="pres">
      <dgm:prSet presAssocID="{8568E264-7826-43B4-A0A3-215A3B41DA5E}" presName="horz1" presStyleCnt="0"/>
      <dgm:spPr/>
    </dgm:pt>
    <dgm:pt modelId="{376BE891-1783-4B72-A51D-9C55EBCBAEB4}" type="pres">
      <dgm:prSet presAssocID="{8568E264-7826-43B4-A0A3-215A3B41DA5E}" presName="tx1" presStyleLbl="revTx" presStyleIdx="1" presStyleCnt="5"/>
      <dgm:spPr/>
    </dgm:pt>
    <dgm:pt modelId="{041B8F0D-FAD5-4C7A-ADD6-0F1D2C8F22EF}" type="pres">
      <dgm:prSet presAssocID="{8568E264-7826-43B4-A0A3-215A3B41DA5E}" presName="vert1" presStyleCnt="0"/>
      <dgm:spPr/>
    </dgm:pt>
    <dgm:pt modelId="{A296F2B1-A9B8-44CC-B881-C65F07285908}" type="pres">
      <dgm:prSet presAssocID="{FF3EFAE1-466C-4CF9-BA89-DBFED2E7C7CC}" presName="thickLine" presStyleLbl="alignNode1" presStyleIdx="2" presStyleCnt="5"/>
      <dgm:spPr/>
    </dgm:pt>
    <dgm:pt modelId="{3F8BDA98-F2D0-44C3-A70C-354D2FF278F1}" type="pres">
      <dgm:prSet presAssocID="{FF3EFAE1-466C-4CF9-BA89-DBFED2E7C7CC}" presName="horz1" presStyleCnt="0"/>
      <dgm:spPr/>
    </dgm:pt>
    <dgm:pt modelId="{AC80C102-1B71-47B4-AD85-71A98F5EFAC8}" type="pres">
      <dgm:prSet presAssocID="{FF3EFAE1-466C-4CF9-BA89-DBFED2E7C7CC}" presName="tx1" presStyleLbl="revTx" presStyleIdx="2" presStyleCnt="5"/>
      <dgm:spPr/>
    </dgm:pt>
    <dgm:pt modelId="{E1B01862-28E6-4C0A-8FA8-6AF308C9AC61}" type="pres">
      <dgm:prSet presAssocID="{FF3EFAE1-466C-4CF9-BA89-DBFED2E7C7CC}" presName="vert1" presStyleCnt="0"/>
      <dgm:spPr/>
    </dgm:pt>
    <dgm:pt modelId="{CE11B238-3D18-4EA0-9485-50280A371439}" type="pres">
      <dgm:prSet presAssocID="{1AD7160B-52E9-42BF-882E-79644CA4223A}" presName="thickLine" presStyleLbl="alignNode1" presStyleIdx="3" presStyleCnt="5"/>
      <dgm:spPr/>
    </dgm:pt>
    <dgm:pt modelId="{725CE454-11D1-4287-82CB-A498985350F0}" type="pres">
      <dgm:prSet presAssocID="{1AD7160B-52E9-42BF-882E-79644CA4223A}" presName="horz1" presStyleCnt="0"/>
      <dgm:spPr/>
    </dgm:pt>
    <dgm:pt modelId="{0CDAD4A8-93FC-42F0-A4F7-8235F675E231}" type="pres">
      <dgm:prSet presAssocID="{1AD7160B-52E9-42BF-882E-79644CA4223A}" presName="tx1" presStyleLbl="revTx" presStyleIdx="3" presStyleCnt="5"/>
      <dgm:spPr/>
    </dgm:pt>
    <dgm:pt modelId="{5AC957FB-2240-4787-A9CD-1CBF3A3CEBB5}" type="pres">
      <dgm:prSet presAssocID="{1AD7160B-52E9-42BF-882E-79644CA4223A}" presName="vert1" presStyleCnt="0"/>
      <dgm:spPr/>
    </dgm:pt>
    <dgm:pt modelId="{9BD94068-93A9-4F21-AF5F-BAE13B2DA47B}" type="pres">
      <dgm:prSet presAssocID="{597D950D-1CD2-481E-8416-F06F0758A2F3}" presName="thickLine" presStyleLbl="alignNode1" presStyleIdx="4" presStyleCnt="5"/>
      <dgm:spPr/>
    </dgm:pt>
    <dgm:pt modelId="{B1F4F38E-9CC0-489F-B4E5-0454E6EB9A1F}" type="pres">
      <dgm:prSet presAssocID="{597D950D-1CD2-481E-8416-F06F0758A2F3}" presName="horz1" presStyleCnt="0"/>
      <dgm:spPr/>
    </dgm:pt>
    <dgm:pt modelId="{29F3E4BD-965D-431A-AFC6-F837F512AB09}" type="pres">
      <dgm:prSet presAssocID="{597D950D-1CD2-481E-8416-F06F0758A2F3}" presName="tx1" presStyleLbl="revTx" presStyleIdx="4" presStyleCnt="5"/>
      <dgm:spPr/>
    </dgm:pt>
    <dgm:pt modelId="{BFF58D8B-473B-49B7-BE8C-01BA8AB1D6AF}" type="pres">
      <dgm:prSet presAssocID="{597D950D-1CD2-481E-8416-F06F0758A2F3}" presName="vert1" presStyleCnt="0"/>
      <dgm:spPr/>
    </dgm:pt>
  </dgm:ptLst>
  <dgm:cxnLst>
    <dgm:cxn modelId="{51AB3B21-7972-45FD-B42E-F17B7FD9DA1B}" type="presOf" srcId="{DDE822D1-165E-4326-90A9-A9BCDCA89622}" destId="{F76D3967-6DF1-489E-AB11-470E93001EAD}" srcOrd="0" destOrd="0" presId="urn:microsoft.com/office/officeart/2008/layout/LinedList"/>
    <dgm:cxn modelId="{21B7C230-B16A-44FB-97ED-62A2AE5B7C4A}" type="presOf" srcId="{597D950D-1CD2-481E-8416-F06F0758A2F3}" destId="{29F3E4BD-965D-431A-AFC6-F837F512AB09}" srcOrd="0" destOrd="0" presId="urn:microsoft.com/office/officeart/2008/layout/LinedList"/>
    <dgm:cxn modelId="{F0F45354-7210-461C-A51B-A62102B562E9}" srcId="{DDE822D1-165E-4326-90A9-A9BCDCA89622}" destId="{A90EEB67-D163-4409-B8FA-B61DF84ABD21}" srcOrd="0" destOrd="0" parTransId="{ECCBADE8-F99D-4E13-A353-37CEBA8F15BE}" sibTransId="{EF0248DA-C21F-4C2A-B4B4-F86B5E56DC2F}"/>
    <dgm:cxn modelId="{5369BC77-FCB2-4A55-A32B-24A99A8E2CDC}" srcId="{DDE822D1-165E-4326-90A9-A9BCDCA89622}" destId="{597D950D-1CD2-481E-8416-F06F0758A2F3}" srcOrd="4" destOrd="0" parTransId="{5947DED9-51B4-4820-8F65-F74340A3F32C}" sibTransId="{F7DDFF1C-6C39-4B30-80AF-D923F2BA7274}"/>
    <dgm:cxn modelId="{29EF6999-CA6A-4D35-9A46-49865A4E4155}" srcId="{DDE822D1-165E-4326-90A9-A9BCDCA89622}" destId="{1AD7160B-52E9-42BF-882E-79644CA4223A}" srcOrd="3" destOrd="0" parTransId="{97D20168-9068-44B7-9703-638303354D10}" sibTransId="{3110D13C-17FF-4F7D-9098-00DB4CB2DAB3}"/>
    <dgm:cxn modelId="{8C9C01A4-5782-4ECB-986B-6C6250F8ED22}" type="presOf" srcId="{8568E264-7826-43B4-A0A3-215A3B41DA5E}" destId="{376BE891-1783-4B72-A51D-9C55EBCBAEB4}" srcOrd="0" destOrd="0" presId="urn:microsoft.com/office/officeart/2008/layout/LinedList"/>
    <dgm:cxn modelId="{BA13CCAE-1749-4AE1-BF08-C595693BDE49}" srcId="{DDE822D1-165E-4326-90A9-A9BCDCA89622}" destId="{FF3EFAE1-466C-4CF9-BA89-DBFED2E7C7CC}" srcOrd="2" destOrd="0" parTransId="{28CDC96E-5A00-4C1F-9662-27E41C68144B}" sibTransId="{F7CE9FA6-CA27-466A-A6B7-627201DA28CE}"/>
    <dgm:cxn modelId="{22B4E5B0-AF15-478E-8B01-D488BAAE691B}" type="presOf" srcId="{A90EEB67-D163-4409-B8FA-B61DF84ABD21}" destId="{48AEEBBE-9A87-4F16-8C2D-EFD47B568C18}" srcOrd="0" destOrd="0" presId="urn:microsoft.com/office/officeart/2008/layout/LinedList"/>
    <dgm:cxn modelId="{830204C7-1708-4B53-824A-E8A6DF3139D3}" type="presOf" srcId="{FF3EFAE1-466C-4CF9-BA89-DBFED2E7C7CC}" destId="{AC80C102-1B71-47B4-AD85-71A98F5EFAC8}" srcOrd="0" destOrd="0" presId="urn:microsoft.com/office/officeart/2008/layout/LinedList"/>
    <dgm:cxn modelId="{C68D63C7-7FA3-4C48-A131-6A664CC8C259}" srcId="{DDE822D1-165E-4326-90A9-A9BCDCA89622}" destId="{8568E264-7826-43B4-A0A3-215A3B41DA5E}" srcOrd="1" destOrd="0" parTransId="{0D0BB750-AD26-475A-BA36-4B06FC4B2F79}" sibTransId="{A5166E60-67D8-4CBE-A196-B1C0302110D1}"/>
    <dgm:cxn modelId="{608540FA-A74F-4F58-AB9C-EFE4E695A48A}" type="presOf" srcId="{1AD7160B-52E9-42BF-882E-79644CA4223A}" destId="{0CDAD4A8-93FC-42F0-A4F7-8235F675E231}" srcOrd="0" destOrd="0" presId="urn:microsoft.com/office/officeart/2008/layout/LinedList"/>
    <dgm:cxn modelId="{8E4EDFF3-90CA-414C-A786-24C17E873A46}" type="presParOf" srcId="{F76D3967-6DF1-489E-AB11-470E93001EAD}" destId="{0351B735-DD2A-4151-8F05-54B9475BBB8A}" srcOrd="0" destOrd="0" presId="urn:microsoft.com/office/officeart/2008/layout/LinedList"/>
    <dgm:cxn modelId="{9842CA28-0A30-49C9-A4EE-71271742FF3B}" type="presParOf" srcId="{F76D3967-6DF1-489E-AB11-470E93001EAD}" destId="{F2537461-F196-4E46-A082-2A2C017B1F22}" srcOrd="1" destOrd="0" presId="urn:microsoft.com/office/officeart/2008/layout/LinedList"/>
    <dgm:cxn modelId="{F6482D36-E4E4-4240-A33D-8A0AF7F883F0}" type="presParOf" srcId="{F2537461-F196-4E46-A082-2A2C017B1F22}" destId="{48AEEBBE-9A87-4F16-8C2D-EFD47B568C18}" srcOrd="0" destOrd="0" presId="urn:microsoft.com/office/officeart/2008/layout/LinedList"/>
    <dgm:cxn modelId="{89209797-8EB4-4088-91D3-65878DEA8D14}" type="presParOf" srcId="{F2537461-F196-4E46-A082-2A2C017B1F22}" destId="{3BF42BBF-6572-4BB5-9B35-68FF278C0A68}" srcOrd="1" destOrd="0" presId="urn:microsoft.com/office/officeart/2008/layout/LinedList"/>
    <dgm:cxn modelId="{D75D0153-6A93-4BE9-8A6B-001F87E2DFE6}" type="presParOf" srcId="{F76D3967-6DF1-489E-AB11-470E93001EAD}" destId="{7979FAC1-0909-4795-AE47-6900AB4326C4}" srcOrd="2" destOrd="0" presId="urn:microsoft.com/office/officeart/2008/layout/LinedList"/>
    <dgm:cxn modelId="{A1F26DAA-8142-4879-A68D-07B24198E9E8}" type="presParOf" srcId="{F76D3967-6DF1-489E-AB11-470E93001EAD}" destId="{ACE542C6-291C-436E-A461-8251B80507C8}" srcOrd="3" destOrd="0" presId="urn:microsoft.com/office/officeart/2008/layout/LinedList"/>
    <dgm:cxn modelId="{C7E467E3-99EC-4310-AF0B-89633BBD2B04}" type="presParOf" srcId="{ACE542C6-291C-436E-A461-8251B80507C8}" destId="{376BE891-1783-4B72-A51D-9C55EBCBAEB4}" srcOrd="0" destOrd="0" presId="urn:microsoft.com/office/officeart/2008/layout/LinedList"/>
    <dgm:cxn modelId="{70FE0C0E-4185-4843-8FC2-227E33E58F2A}" type="presParOf" srcId="{ACE542C6-291C-436E-A461-8251B80507C8}" destId="{041B8F0D-FAD5-4C7A-ADD6-0F1D2C8F22EF}" srcOrd="1" destOrd="0" presId="urn:microsoft.com/office/officeart/2008/layout/LinedList"/>
    <dgm:cxn modelId="{85E175A1-020C-49DE-AE2F-392E72E9F828}" type="presParOf" srcId="{F76D3967-6DF1-489E-AB11-470E93001EAD}" destId="{A296F2B1-A9B8-44CC-B881-C65F07285908}" srcOrd="4" destOrd="0" presId="urn:microsoft.com/office/officeart/2008/layout/LinedList"/>
    <dgm:cxn modelId="{718AF182-0AD3-45C2-B425-C58709830535}" type="presParOf" srcId="{F76D3967-6DF1-489E-AB11-470E93001EAD}" destId="{3F8BDA98-F2D0-44C3-A70C-354D2FF278F1}" srcOrd="5" destOrd="0" presId="urn:microsoft.com/office/officeart/2008/layout/LinedList"/>
    <dgm:cxn modelId="{24884078-92EE-4A68-89E8-05277D10F656}" type="presParOf" srcId="{3F8BDA98-F2D0-44C3-A70C-354D2FF278F1}" destId="{AC80C102-1B71-47B4-AD85-71A98F5EFAC8}" srcOrd="0" destOrd="0" presId="urn:microsoft.com/office/officeart/2008/layout/LinedList"/>
    <dgm:cxn modelId="{1435F7FD-5551-4B67-837C-16368D988C5E}" type="presParOf" srcId="{3F8BDA98-F2D0-44C3-A70C-354D2FF278F1}" destId="{E1B01862-28E6-4C0A-8FA8-6AF308C9AC61}" srcOrd="1" destOrd="0" presId="urn:microsoft.com/office/officeart/2008/layout/LinedList"/>
    <dgm:cxn modelId="{466DBCF7-A9D4-4B7C-8564-87DC334C7981}" type="presParOf" srcId="{F76D3967-6DF1-489E-AB11-470E93001EAD}" destId="{CE11B238-3D18-4EA0-9485-50280A371439}" srcOrd="6" destOrd="0" presId="urn:microsoft.com/office/officeart/2008/layout/LinedList"/>
    <dgm:cxn modelId="{08DA4B45-868C-4664-88C0-7380E5FDBD18}" type="presParOf" srcId="{F76D3967-6DF1-489E-AB11-470E93001EAD}" destId="{725CE454-11D1-4287-82CB-A498985350F0}" srcOrd="7" destOrd="0" presId="urn:microsoft.com/office/officeart/2008/layout/LinedList"/>
    <dgm:cxn modelId="{1D55528C-4B8B-44C4-ABA4-BF0A709C32B5}" type="presParOf" srcId="{725CE454-11D1-4287-82CB-A498985350F0}" destId="{0CDAD4A8-93FC-42F0-A4F7-8235F675E231}" srcOrd="0" destOrd="0" presId="urn:microsoft.com/office/officeart/2008/layout/LinedList"/>
    <dgm:cxn modelId="{4DAAA00E-C03F-49BB-A72D-1FCA8400E191}" type="presParOf" srcId="{725CE454-11D1-4287-82CB-A498985350F0}" destId="{5AC957FB-2240-4787-A9CD-1CBF3A3CEBB5}" srcOrd="1" destOrd="0" presId="urn:microsoft.com/office/officeart/2008/layout/LinedList"/>
    <dgm:cxn modelId="{D5927D9A-D214-490A-BC5A-E70D997627FA}" type="presParOf" srcId="{F76D3967-6DF1-489E-AB11-470E93001EAD}" destId="{9BD94068-93A9-4F21-AF5F-BAE13B2DA47B}" srcOrd="8" destOrd="0" presId="urn:microsoft.com/office/officeart/2008/layout/LinedList"/>
    <dgm:cxn modelId="{000E0A0A-15C4-4ECF-A13A-D953F2B43716}" type="presParOf" srcId="{F76D3967-6DF1-489E-AB11-470E93001EAD}" destId="{B1F4F38E-9CC0-489F-B4E5-0454E6EB9A1F}" srcOrd="9" destOrd="0" presId="urn:microsoft.com/office/officeart/2008/layout/LinedList"/>
    <dgm:cxn modelId="{8A1E2EDA-EE74-40E6-AEE9-2C37BC9BAE34}" type="presParOf" srcId="{B1F4F38E-9CC0-489F-B4E5-0454E6EB9A1F}" destId="{29F3E4BD-965D-431A-AFC6-F837F512AB09}" srcOrd="0" destOrd="0" presId="urn:microsoft.com/office/officeart/2008/layout/LinedList"/>
    <dgm:cxn modelId="{0B7FB7B0-775E-4099-B703-14A092552157}" type="presParOf" srcId="{B1F4F38E-9CC0-489F-B4E5-0454E6EB9A1F}" destId="{BFF58D8B-473B-49B7-BE8C-01BA8AB1D6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184C3-FF58-4643-AAE8-1C7D7616C4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07E3D3-F3B0-4CD3-9A92-7DE079008D43}">
      <dgm:prSet/>
      <dgm:spPr/>
      <dgm:t>
        <a:bodyPr/>
        <a:lstStyle/>
        <a:p>
          <a:r>
            <a:rPr lang="bg-BG" dirty="0">
              <a:latin typeface="Gabriola" panose="04040605051002020D02" pitchFamily="82" charset="0"/>
            </a:rPr>
            <a:t>Структура на процесите</a:t>
          </a:r>
          <a:endParaRPr lang="en-US" dirty="0">
            <a:latin typeface="Gabriola" panose="04040605051002020D02" pitchFamily="82" charset="0"/>
          </a:endParaRPr>
        </a:p>
      </dgm:t>
    </dgm:pt>
    <dgm:pt modelId="{1D3EBC43-3C49-4B1D-9AC6-43166941558F}" type="parTrans" cxnId="{0A81EE6D-72C5-4EE4-B14E-9BB92CE6D650}">
      <dgm:prSet/>
      <dgm:spPr/>
      <dgm:t>
        <a:bodyPr/>
        <a:lstStyle/>
        <a:p>
          <a:endParaRPr lang="en-US"/>
        </a:p>
      </dgm:t>
    </dgm:pt>
    <dgm:pt modelId="{E8951102-2A69-4545-A230-4F27FE6CADA2}" type="sibTrans" cxnId="{0A81EE6D-72C5-4EE4-B14E-9BB92CE6D650}">
      <dgm:prSet/>
      <dgm:spPr/>
      <dgm:t>
        <a:bodyPr/>
        <a:lstStyle/>
        <a:p>
          <a:endParaRPr lang="en-US"/>
        </a:p>
      </dgm:t>
    </dgm:pt>
    <dgm:pt modelId="{D7BBABC3-A5A0-42BB-AFCB-9887BE1277FB}">
      <dgm:prSet/>
      <dgm:spPr/>
      <dgm:t>
        <a:bodyPr/>
        <a:lstStyle/>
        <a:p>
          <a:r>
            <a:rPr lang="bg-BG" dirty="0">
              <a:latin typeface="Gabriola" panose="04040605051002020D02" pitchFamily="82" charset="0"/>
            </a:rPr>
            <a:t>Структура на внедряването</a:t>
          </a:r>
          <a:endParaRPr lang="en-US" dirty="0">
            <a:latin typeface="Gabriola" panose="04040605051002020D02" pitchFamily="82" charset="0"/>
          </a:endParaRPr>
        </a:p>
      </dgm:t>
    </dgm:pt>
    <dgm:pt modelId="{1F917713-B50A-442B-B7DF-6F6A5AD4733F}" type="parTrans" cxnId="{BBC3F126-CCC1-40DF-8A8C-B68AF8BD37E8}">
      <dgm:prSet/>
      <dgm:spPr/>
      <dgm:t>
        <a:bodyPr/>
        <a:lstStyle/>
        <a:p>
          <a:endParaRPr lang="en-US"/>
        </a:p>
      </dgm:t>
    </dgm:pt>
    <dgm:pt modelId="{4A7D7C35-BBC4-4CCB-ABEB-F06D4B370886}" type="sibTrans" cxnId="{BBC3F126-CCC1-40DF-8A8C-B68AF8BD37E8}">
      <dgm:prSet/>
      <dgm:spPr/>
      <dgm:t>
        <a:bodyPr/>
        <a:lstStyle/>
        <a:p>
          <a:endParaRPr lang="en-US"/>
        </a:p>
      </dgm:t>
    </dgm:pt>
    <dgm:pt modelId="{113E519C-D833-4A63-984F-B0CF518B2AFC}" type="pres">
      <dgm:prSet presAssocID="{7D4184C3-FF58-4643-AAE8-1C7D7616C4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148502-0069-43F9-8B38-860A13B8C77E}" type="pres">
      <dgm:prSet presAssocID="{1C07E3D3-F3B0-4CD3-9A92-7DE079008D43}" presName="hierRoot1" presStyleCnt="0"/>
      <dgm:spPr/>
    </dgm:pt>
    <dgm:pt modelId="{5CDCF0F9-7F5C-4001-9283-13BB2527B03E}" type="pres">
      <dgm:prSet presAssocID="{1C07E3D3-F3B0-4CD3-9A92-7DE079008D43}" presName="composite" presStyleCnt="0"/>
      <dgm:spPr/>
    </dgm:pt>
    <dgm:pt modelId="{49348E36-CC77-4598-BCC1-8EF4EF818F49}" type="pres">
      <dgm:prSet presAssocID="{1C07E3D3-F3B0-4CD3-9A92-7DE079008D43}" presName="background" presStyleLbl="node0" presStyleIdx="0" presStyleCnt="2"/>
      <dgm:spPr/>
    </dgm:pt>
    <dgm:pt modelId="{247F1FFF-3B8E-4BEC-B4F2-81E4FFADE701}" type="pres">
      <dgm:prSet presAssocID="{1C07E3D3-F3B0-4CD3-9A92-7DE079008D43}" presName="text" presStyleLbl="fgAcc0" presStyleIdx="0" presStyleCnt="2">
        <dgm:presLayoutVars>
          <dgm:chPref val="3"/>
        </dgm:presLayoutVars>
      </dgm:prSet>
      <dgm:spPr/>
    </dgm:pt>
    <dgm:pt modelId="{6A965BF7-9343-453F-8BB1-DB9F156B4341}" type="pres">
      <dgm:prSet presAssocID="{1C07E3D3-F3B0-4CD3-9A92-7DE079008D43}" presName="hierChild2" presStyleCnt="0"/>
      <dgm:spPr/>
    </dgm:pt>
    <dgm:pt modelId="{AD640FFF-BFD9-447A-ABBF-094B16350EAE}" type="pres">
      <dgm:prSet presAssocID="{D7BBABC3-A5A0-42BB-AFCB-9887BE1277FB}" presName="hierRoot1" presStyleCnt="0"/>
      <dgm:spPr/>
    </dgm:pt>
    <dgm:pt modelId="{BCBF9D46-47A8-4303-958A-A0588FB8BE3D}" type="pres">
      <dgm:prSet presAssocID="{D7BBABC3-A5A0-42BB-AFCB-9887BE1277FB}" presName="composite" presStyleCnt="0"/>
      <dgm:spPr/>
    </dgm:pt>
    <dgm:pt modelId="{A497BC25-A5B8-486A-A11F-B5C8FBED45B1}" type="pres">
      <dgm:prSet presAssocID="{D7BBABC3-A5A0-42BB-AFCB-9887BE1277FB}" presName="background" presStyleLbl="node0" presStyleIdx="1" presStyleCnt="2"/>
      <dgm:spPr/>
    </dgm:pt>
    <dgm:pt modelId="{4CD94DA6-A912-49B2-B433-79E9B07C420A}" type="pres">
      <dgm:prSet presAssocID="{D7BBABC3-A5A0-42BB-AFCB-9887BE1277FB}" presName="text" presStyleLbl="fgAcc0" presStyleIdx="1" presStyleCnt="2">
        <dgm:presLayoutVars>
          <dgm:chPref val="3"/>
        </dgm:presLayoutVars>
      </dgm:prSet>
      <dgm:spPr/>
    </dgm:pt>
    <dgm:pt modelId="{71AECDCD-CE52-4BBC-A11A-5CA46818742D}" type="pres">
      <dgm:prSet presAssocID="{D7BBABC3-A5A0-42BB-AFCB-9887BE1277FB}" presName="hierChild2" presStyleCnt="0"/>
      <dgm:spPr/>
    </dgm:pt>
  </dgm:ptLst>
  <dgm:cxnLst>
    <dgm:cxn modelId="{7F8B501F-40AF-4968-B749-82DAEE677D87}" type="presOf" srcId="{1C07E3D3-F3B0-4CD3-9A92-7DE079008D43}" destId="{247F1FFF-3B8E-4BEC-B4F2-81E4FFADE701}" srcOrd="0" destOrd="0" presId="urn:microsoft.com/office/officeart/2005/8/layout/hierarchy1"/>
    <dgm:cxn modelId="{BBC3F126-CCC1-40DF-8A8C-B68AF8BD37E8}" srcId="{7D4184C3-FF58-4643-AAE8-1C7D7616C4F4}" destId="{D7BBABC3-A5A0-42BB-AFCB-9887BE1277FB}" srcOrd="1" destOrd="0" parTransId="{1F917713-B50A-442B-B7DF-6F6A5AD4733F}" sibTransId="{4A7D7C35-BBC4-4CCB-ABEB-F06D4B370886}"/>
    <dgm:cxn modelId="{6FFA6D27-8EF0-4B79-B2E6-EC604351D559}" type="presOf" srcId="{7D4184C3-FF58-4643-AAE8-1C7D7616C4F4}" destId="{113E519C-D833-4A63-984F-B0CF518B2AFC}" srcOrd="0" destOrd="0" presId="urn:microsoft.com/office/officeart/2005/8/layout/hierarchy1"/>
    <dgm:cxn modelId="{0A81EE6D-72C5-4EE4-B14E-9BB92CE6D650}" srcId="{7D4184C3-FF58-4643-AAE8-1C7D7616C4F4}" destId="{1C07E3D3-F3B0-4CD3-9A92-7DE079008D43}" srcOrd="0" destOrd="0" parTransId="{1D3EBC43-3C49-4B1D-9AC6-43166941558F}" sibTransId="{E8951102-2A69-4545-A230-4F27FE6CADA2}"/>
    <dgm:cxn modelId="{FC7ED37B-F004-4740-89AF-99035A8BA6C7}" type="presOf" srcId="{D7BBABC3-A5A0-42BB-AFCB-9887BE1277FB}" destId="{4CD94DA6-A912-49B2-B433-79E9B07C420A}" srcOrd="0" destOrd="0" presId="urn:microsoft.com/office/officeart/2005/8/layout/hierarchy1"/>
    <dgm:cxn modelId="{B9F160DA-F1DA-49F8-8DE4-238C14F56AD2}" type="presParOf" srcId="{113E519C-D833-4A63-984F-B0CF518B2AFC}" destId="{4E148502-0069-43F9-8B38-860A13B8C77E}" srcOrd="0" destOrd="0" presId="urn:microsoft.com/office/officeart/2005/8/layout/hierarchy1"/>
    <dgm:cxn modelId="{A2A81B53-6830-472B-9B24-D87B78973B1E}" type="presParOf" srcId="{4E148502-0069-43F9-8B38-860A13B8C77E}" destId="{5CDCF0F9-7F5C-4001-9283-13BB2527B03E}" srcOrd="0" destOrd="0" presId="urn:microsoft.com/office/officeart/2005/8/layout/hierarchy1"/>
    <dgm:cxn modelId="{0C24FF67-D6ED-4235-99BE-EFF4FC8714AA}" type="presParOf" srcId="{5CDCF0F9-7F5C-4001-9283-13BB2527B03E}" destId="{49348E36-CC77-4598-BCC1-8EF4EF818F49}" srcOrd="0" destOrd="0" presId="urn:microsoft.com/office/officeart/2005/8/layout/hierarchy1"/>
    <dgm:cxn modelId="{78127EDF-0919-49C5-8964-20BF74A8D462}" type="presParOf" srcId="{5CDCF0F9-7F5C-4001-9283-13BB2527B03E}" destId="{247F1FFF-3B8E-4BEC-B4F2-81E4FFADE701}" srcOrd="1" destOrd="0" presId="urn:microsoft.com/office/officeart/2005/8/layout/hierarchy1"/>
    <dgm:cxn modelId="{87B27B39-18AD-4FC9-B1A9-D0B3C2F3258D}" type="presParOf" srcId="{4E148502-0069-43F9-8B38-860A13B8C77E}" destId="{6A965BF7-9343-453F-8BB1-DB9F156B4341}" srcOrd="1" destOrd="0" presId="urn:microsoft.com/office/officeart/2005/8/layout/hierarchy1"/>
    <dgm:cxn modelId="{3BE42464-04AF-44CF-9157-A12538F90269}" type="presParOf" srcId="{113E519C-D833-4A63-984F-B0CF518B2AFC}" destId="{AD640FFF-BFD9-447A-ABBF-094B16350EAE}" srcOrd="1" destOrd="0" presId="urn:microsoft.com/office/officeart/2005/8/layout/hierarchy1"/>
    <dgm:cxn modelId="{1ABC4923-7D80-4E34-8921-607054E72617}" type="presParOf" srcId="{AD640FFF-BFD9-447A-ABBF-094B16350EAE}" destId="{BCBF9D46-47A8-4303-958A-A0588FB8BE3D}" srcOrd="0" destOrd="0" presId="urn:microsoft.com/office/officeart/2005/8/layout/hierarchy1"/>
    <dgm:cxn modelId="{393B89AE-5FB8-4A73-AF7C-A72FED1690DB}" type="presParOf" srcId="{BCBF9D46-47A8-4303-958A-A0588FB8BE3D}" destId="{A497BC25-A5B8-486A-A11F-B5C8FBED45B1}" srcOrd="0" destOrd="0" presId="urn:microsoft.com/office/officeart/2005/8/layout/hierarchy1"/>
    <dgm:cxn modelId="{2B106BE2-9E1D-41FD-A26E-63B561214332}" type="presParOf" srcId="{BCBF9D46-47A8-4303-958A-A0588FB8BE3D}" destId="{4CD94DA6-A912-49B2-B433-79E9B07C420A}" srcOrd="1" destOrd="0" presId="urn:microsoft.com/office/officeart/2005/8/layout/hierarchy1"/>
    <dgm:cxn modelId="{F18D47E8-F4DE-427E-BF05-9F03479D89B8}" type="presParOf" srcId="{AD640FFF-BFD9-447A-ABBF-094B16350EAE}" destId="{71AECDCD-CE52-4BBC-A11A-5CA4681874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1B735-DD2A-4151-8F05-54B9475BBB8A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EEBBE-9A87-4F16-8C2D-EFD47B568C18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Gabriola" panose="04040605051002020D02" pitchFamily="82" charset="0"/>
            </a:rPr>
            <a:t>Microservice </a:t>
          </a:r>
          <a:r>
            <a:rPr lang="bg-BG" sz="3200" kern="1200">
              <a:latin typeface="Gabriola" panose="04040605051002020D02" pitchFamily="82" charset="0"/>
            </a:rPr>
            <a:t>архитектура на </a:t>
          </a:r>
          <a:r>
            <a:rPr lang="en-US" sz="3200" kern="1200">
              <a:latin typeface="Gabriola" panose="04040605051002020D02" pitchFamily="82" charset="0"/>
            </a:rPr>
            <a:t>VeloCity</a:t>
          </a:r>
        </a:p>
      </dsp:txBody>
      <dsp:txXfrm>
        <a:off x="0" y="531"/>
        <a:ext cx="10515600" cy="870055"/>
      </dsp:txXfrm>
    </dsp:sp>
    <dsp:sp modelId="{7979FAC1-0909-4795-AE47-6900AB4326C4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BE891-1783-4B72-A51D-9C55EBCBAEB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>
              <a:latin typeface="Gabriola" panose="04040605051002020D02" pitchFamily="82" charset="0"/>
            </a:rPr>
            <a:t>Архитектурни драйвери</a:t>
          </a:r>
          <a:endParaRPr lang="en-US" sz="3200" kern="1200">
            <a:latin typeface="Gabriola" panose="04040605051002020D02" pitchFamily="82" charset="0"/>
          </a:endParaRPr>
        </a:p>
      </dsp:txBody>
      <dsp:txXfrm>
        <a:off x="0" y="870586"/>
        <a:ext cx="10515600" cy="870055"/>
      </dsp:txXfrm>
    </dsp:sp>
    <dsp:sp modelId="{A296F2B1-A9B8-44CC-B881-C65F07285908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0C102-1B71-47B4-AD85-71A98F5EFAC8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>
              <a:latin typeface="Gabriola" panose="04040605051002020D02" pitchFamily="82" charset="0"/>
            </a:rPr>
            <a:t>Декомпозиция на модулите</a:t>
          </a:r>
          <a:endParaRPr lang="en-US" sz="3200" kern="1200">
            <a:latin typeface="Gabriola" panose="04040605051002020D02" pitchFamily="82" charset="0"/>
          </a:endParaRPr>
        </a:p>
      </dsp:txBody>
      <dsp:txXfrm>
        <a:off x="0" y="1740641"/>
        <a:ext cx="10515600" cy="870055"/>
      </dsp:txXfrm>
    </dsp:sp>
    <dsp:sp modelId="{CE11B238-3D18-4EA0-9485-50280A371439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AD4A8-93FC-42F0-A4F7-8235F675E231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>
              <a:latin typeface="Gabriola" panose="04040605051002020D02" pitchFamily="82" charset="0"/>
            </a:rPr>
            <a:t>Структура на процесите</a:t>
          </a:r>
          <a:endParaRPr lang="en-US" sz="3200" kern="1200">
            <a:latin typeface="Gabriola" panose="04040605051002020D02" pitchFamily="82" charset="0"/>
          </a:endParaRPr>
        </a:p>
      </dsp:txBody>
      <dsp:txXfrm>
        <a:off x="0" y="2610696"/>
        <a:ext cx="10515600" cy="870055"/>
      </dsp:txXfrm>
    </dsp:sp>
    <dsp:sp modelId="{9BD94068-93A9-4F21-AF5F-BAE13B2DA47B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3E4BD-965D-431A-AFC6-F837F512AB09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>
              <a:latin typeface="Gabriola" panose="04040605051002020D02" pitchFamily="82" charset="0"/>
            </a:rPr>
            <a:t>Структура на внедряването</a:t>
          </a:r>
          <a:endParaRPr lang="en-US" sz="3200" kern="1200">
            <a:latin typeface="Gabriola" panose="04040605051002020D02" pitchFamily="82" charset="0"/>
          </a:endParaRPr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48E36-CC77-4598-BCC1-8EF4EF818F49}">
      <dsp:nvSpPr>
        <dsp:cNvPr id="0" name=""/>
        <dsp:cNvSpPr/>
      </dsp:nvSpPr>
      <dsp:spPr>
        <a:xfrm>
          <a:off x="1210" y="349522"/>
          <a:ext cx="4248316" cy="2697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F1FFF-3B8E-4BEC-B4F2-81E4FFADE701}">
      <dsp:nvSpPr>
        <dsp:cNvPr id="0" name=""/>
        <dsp:cNvSpPr/>
      </dsp:nvSpPr>
      <dsp:spPr>
        <a:xfrm>
          <a:off x="473245" y="797956"/>
          <a:ext cx="4248316" cy="2697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5400" kern="1200" dirty="0">
              <a:latin typeface="Gabriola" panose="04040605051002020D02" pitchFamily="82" charset="0"/>
            </a:rPr>
            <a:t>Структура на процесите</a:t>
          </a:r>
          <a:endParaRPr lang="en-US" sz="5400" kern="1200" dirty="0">
            <a:latin typeface="Gabriola" panose="04040605051002020D02" pitchFamily="82" charset="0"/>
          </a:endParaRPr>
        </a:p>
      </dsp:txBody>
      <dsp:txXfrm>
        <a:off x="552257" y="876968"/>
        <a:ext cx="4090292" cy="2539656"/>
      </dsp:txXfrm>
    </dsp:sp>
    <dsp:sp modelId="{A497BC25-A5B8-486A-A11F-B5C8FBED45B1}">
      <dsp:nvSpPr>
        <dsp:cNvPr id="0" name=""/>
        <dsp:cNvSpPr/>
      </dsp:nvSpPr>
      <dsp:spPr>
        <a:xfrm>
          <a:off x="5193597" y="349522"/>
          <a:ext cx="4248316" cy="2697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94DA6-A912-49B2-B433-79E9B07C420A}">
      <dsp:nvSpPr>
        <dsp:cNvPr id="0" name=""/>
        <dsp:cNvSpPr/>
      </dsp:nvSpPr>
      <dsp:spPr>
        <a:xfrm>
          <a:off x="5665632" y="797956"/>
          <a:ext cx="4248316" cy="2697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5400" kern="1200" dirty="0">
              <a:latin typeface="Gabriola" panose="04040605051002020D02" pitchFamily="82" charset="0"/>
            </a:rPr>
            <a:t>Структура на внедряването</a:t>
          </a:r>
          <a:endParaRPr lang="en-US" sz="5400" kern="1200" dirty="0">
            <a:latin typeface="Gabriola" panose="04040605051002020D02" pitchFamily="82" charset="0"/>
          </a:endParaRPr>
        </a:p>
      </dsp:txBody>
      <dsp:txXfrm>
        <a:off x="5744644" y="876968"/>
        <a:ext cx="4090292" cy="253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B374-23FB-4D48-B53D-206E9948D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67B85-26EB-4628-8E2E-CBBDB231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8D1B-522E-4686-B641-A6B2872E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79E1-89FB-4760-B9AC-3A8EB65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9EA1-1377-43D4-AED4-7F5F3217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539C-9E68-4473-BEFC-958D5AC1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B2EE9-C607-4241-A7BC-FC5E1EFB2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3B46-15E5-42C4-A539-FE1E929A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E558-33EB-4858-B748-6B56A1D0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0C2E-2493-4C1E-A5F6-5C2ADBCD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4608B-B634-42CB-9BE4-9CFB31A7A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0466C-9F26-4267-94ED-8903110D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CC94-A91F-4307-BEA8-43DB1796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E2A9-5103-4D0E-8E0A-F50C0F05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4C63-D167-423F-A041-A5687B51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FE9A-F2C3-4DA7-B47D-80F571A1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357-C817-46C3-A527-5BCCA97D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E55E-8140-45BA-ADB8-0C46AE34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1AE4-36D5-491B-A9D2-0444B18E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31C4-688C-46AE-9B2D-D2D1CEF9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2BF6-0121-4C55-BC9A-541DF46F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BAF0-71C2-4F96-AB5A-DD77F7AE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F051-2874-4BFD-91FF-79C0D9E5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1C21-BF4D-41ED-B3AF-FCCC857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0F8C-0D6F-48BB-9A1E-3A84C574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4606-66B2-4249-9386-F4F715B1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B793-3D34-4D96-8D02-6347269D8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DB0A4-1023-49D5-A319-EAC3602C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34F7-99F1-4077-8E01-4BE1E24D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86E6C-2570-444D-9924-E6133F41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ABBF-D5B5-4137-AD22-45CC9B8D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8321-C2C1-45E5-9EE0-27E48BB5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F02C-3C30-4EF8-B058-4AAC2188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09370-E5A0-4378-BC6D-41457C579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137E9-2246-4852-9107-749610D13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5D2D3-3910-4DF2-ACCF-53A508BAF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2D6DE-DB4C-41AB-9D2E-8D1FA72E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8F2E0-F12C-49F0-ADE1-D04DEC19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07C2-17D9-40C4-8EBB-5F92418C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833B-0FE0-4A92-9CB5-67CD44AA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E5E91-15BE-4170-8B5D-E5D31B41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F205D-8B3B-42F7-8790-E82FBA1E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92868-2A65-4A5B-9470-35568F64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33FFA-5DDD-457C-A2FE-AC9301A4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CB41-5435-40CB-B154-D9C22CC0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0B97D-D23E-440A-A531-F56DC75D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153-984E-49BD-AB7D-C3AA8F87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F04C-03C9-482D-9B8D-1F96BABD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D2AEC-AEA3-4670-8E5F-511E5316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C5609-0A69-4F1A-AC36-D0620832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9B966-5162-4D33-A419-AD672D0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3EC76-5720-46DD-AF7C-0C4A674D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8EF3-30FE-4C4D-8874-1C5B03CD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5A7A1-3C7E-43A6-B503-7ABF2E936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83065-3E5D-4FC7-A750-C6EB418F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0C52-FDE6-45FF-90C9-8D7F7803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DB32-428A-40CF-B50E-5CE41F9E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31AE-F831-4FC7-A195-82CE9AD8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58705-BA4F-4796-B487-A393FC8B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AEB6-63BD-478D-A27C-6852A431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43F2-8CB9-4922-A858-089E6CF5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F4B3-FD00-4282-8705-1B081B82CF2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09B8-C3B4-491B-8C72-0824479F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3641-3503-48CB-BFB1-1F43A5BC6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77F2-F20C-4CC9-8422-CCAB808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43D39-BC7B-4C54-B2D2-F7130BAB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268773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2"/>
                </a:solidFill>
                <a:latin typeface="Gabriola" panose="04040605051002020D02" pitchFamily="82" charset="0"/>
              </a:rPr>
              <a:t>VeloCity</a:t>
            </a:r>
            <a:r>
              <a:rPr lang="en-US" sz="4000" kern="1200" dirty="0">
                <a:solidFill>
                  <a:schemeClr val="tx2"/>
                </a:solidFill>
                <a:latin typeface="Gabriola" panose="04040605051002020D02" pitchFamily="82" charset="0"/>
              </a:rPr>
              <a:t> – </a:t>
            </a:r>
            <a:r>
              <a:rPr lang="en-US" sz="4000" kern="1200" dirty="0" err="1">
                <a:solidFill>
                  <a:schemeClr val="tx2"/>
                </a:solidFill>
                <a:latin typeface="Gabriola" panose="04040605051002020D02" pitchFamily="82" charset="0"/>
              </a:rPr>
              <a:t>система</a:t>
            </a:r>
            <a:r>
              <a:rPr lang="en-US" sz="4000" kern="1200" dirty="0">
                <a:solidFill>
                  <a:schemeClr val="tx2"/>
                </a:solidFill>
                <a:latin typeface="Gabriola" panose="04040605051002020D02" pitchFamily="82" charset="0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Gabriola" panose="04040605051002020D02" pitchFamily="82" charset="0"/>
              </a:rPr>
              <a:t>за</a:t>
            </a:r>
            <a:r>
              <a:rPr lang="en-US" sz="4000" kern="1200" dirty="0">
                <a:solidFill>
                  <a:schemeClr val="tx2"/>
                </a:solidFill>
                <a:latin typeface="Gabriola" panose="04040605051002020D02" pitchFamily="82" charset="0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Gabriola" panose="04040605051002020D02" pitchFamily="82" charset="0"/>
              </a:rPr>
              <a:t>отдаване</a:t>
            </a:r>
            <a:r>
              <a:rPr lang="en-US" sz="4000" kern="1200" dirty="0">
                <a:solidFill>
                  <a:schemeClr val="tx2"/>
                </a:solidFill>
                <a:latin typeface="Gabriola" panose="04040605051002020D02" pitchFamily="82" charset="0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Gabriola" panose="04040605051002020D02" pitchFamily="82" charset="0"/>
              </a:rPr>
              <a:t>на</a:t>
            </a:r>
            <a:r>
              <a:rPr lang="en-US" sz="4000" kern="1200" dirty="0">
                <a:solidFill>
                  <a:schemeClr val="tx2"/>
                </a:solidFill>
                <a:latin typeface="Gabriola" panose="04040605051002020D02" pitchFamily="82" charset="0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Gabriola" panose="04040605051002020D02" pitchFamily="82" charset="0"/>
              </a:rPr>
              <a:t>велосипеди</a:t>
            </a:r>
            <a:r>
              <a:rPr lang="en-US" sz="4000" kern="1200" dirty="0">
                <a:solidFill>
                  <a:schemeClr val="tx2"/>
                </a:solidFill>
                <a:latin typeface="Gabriola" panose="04040605051002020D02" pitchFamily="82" charset="0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Gabriola" panose="04040605051002020D02" pitchFamily="82" charset="0"/>
              </a:rPr>
              <a:t>под</a:t>
            </a:r>
            <a:r>
              <a:rPr lang="en-US" sz="4000" kern="1200" dirty="0">
                <a:solidFill>
                  <a:schemeClr val="tx2"/>
                </a:solidFill>
                <a:latin typeface="Gabriola" panose="04040605051002020D02" pitchFamily="82" charset="0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Gabriola" panose="04040605051002020D02" pitchFamily="82" charset="0"/>
              </a:rPr>
              <a:t>наем</a:t>
            </a:r>
            <a:r>
              <a:rPr lang="en-US" sz="4000" kern="1200" dirty="0">
                <a:solidFill>
                  <a:schemeClr val="tx2"/>
                </a:solidFill>
                <a:latin typeface="Gabriola" panose="04040605051002020D02" pitchFamily="82" charset="0"/>
              </a:rPr>
              <a:t> </a:t>
            </a:r>
            <a:endParaRPr lang="en-US" sz="4000" kern="1200" dirty="0">
              <a:solidFill>
                <a:srgbClr val="080808"/>
              </a:solidFill>
              <a:latin typeface="Gabriola" panose="04040605051002020D02" pitchFamily="8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360B6-B299-42B0-B70B-2A5E055AC191}"/>
              </a:ext>
            </a:extLst>
          </p:cNvPr>
          <p:cNvSpPr txBox="1"/>
          <p:nvPr/>
        </p:nvSpPr>
        <p:spPr>
          <a:xfrm>
            <a:off x="4743719" y="2703033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2"/>
                </a:solidFill>
                <a:latin typeface="Gabriola" panose="04040605051002020D02" pitchFamily="82" charset="0"/>
              </a:rPr>
              <a:t>Андрея</a:t>
            </a: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Gabriola" panose="04040605051002020D02" pitchFamily="82" charset="0"/>
              </a:rPr>
              <a:t>Дяксова</a:t>
            </a: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, ФН: 62455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2"/>
                </a:solidFill>
                <a:latin typeface="Gabriola" panose="04040605051002020D02" pitchFamily="82" charset="0"/>
              </a:rPr>
              <a:t>Айше</a:t>
            </a: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Gabriola" panose="04040605051002020D02" pitchFamily="82" charset="0"/>
              </a:rPr>
              <a:t>Джинджи</a:t>
            </a: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, ФН:62470</a:t>
            </a:r>
          </a:p>
        </p:txBody>
      </p:sp>
    </p:spTree>
    <p:extLst>
      <p:ext uri="{BB962C8B-B14F-4D97-AF65-F5344CB8AC3E}">
        <p14:creationId xmlns:p14="http://schemas.microsoft.com/office/powerpoint/2010/main" val="370759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192D22-D48C-454D-97C8-C588DE5B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4" y="740418"/>
            <a:ext cx="11713711" cy="597399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49A53-CDEB-4423-8E19-434604E9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6037252" cy="30921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800" kern="1200" dirty="0" err="1">
                <a:solidFill>
                  <a:schemeClr val="tx1"/>
                </a:solidFill>
                <a:latin typeface="Gabriola" panose="04040605051002020D02" pitchFamily="82" charset="0"/>
              </a:rPr>
              <a:t>Благодарим</a:t>
            </a:r>
            <a:r>
              <a:rPr lang="en-US" sz="8800" kern="1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sz="8800" kern="1200" dirty="0" err="1">
                <a:solidFill>
                  <a:schemeClr val="tx1"/>
                </a:solidFill>
                <a:latin typeface="Gabriola" panose="04040605051002020D02" pitchFamily="82" charset="0"/>
              </a:rPr>
              <a:t>ви</a:t>
            </a:r>
            <a:r>
              <a:rPr lang="en-US" sz="8800" kern="1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sz="8800" kern="1200" dirty="0" err="1">
                <a:solidFill>
                  <a:schemeClr val="tx1"/>
                </a:solidFill>
                <a:latin typeface="Gabriola" panose="04040605051002020D02" pitchFamily="82" charset="0"/>
              </a:rPr>
              <a:t>за</a:t>
            </a:r>
            <a:r>
              <a:rPr lang="en-US" sz="8800" kern="1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sz="8800" kern="1200" dirty="0" err="1">
                <a:solidFill>
                  <a:schemeClr val="tx1"/>
                </a:solidFill>
                <a:latin typeface="Gabriola" panose="04040605051002020D02" pitchFamily="82" charset="0"/>
              </a:rPr>
              <a:t>вниманието</a:t>
            </a:r>
            <a:r>
              <a:rPr lang="en-US" sz="8800" kern="1200" dirty="0">
                <a:solidFill>
                  <a:schemeClr val="tx1"/>
                </a:solidFill>
                <a:latin typeface="Gabriola" panose="04040605051002020D02" pitchFamily="8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951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18735-7258-45BC-A10B-5730964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bg-BG" sz="5200">
                <a:latin typeface="Gabriola" panose="04040605051002020D02" pitchFamily="82" charset="0"/>
              </a:rPr>
              <a:t>Съдържание</a:t>
            </a:r>
            <a:endParaRPr lang="en-US" sz="5200">
              <a:latin typeface="Gabriola" panose="04040605051002020D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1C8E3D-094E-476E-AED8-61EBB4141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529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82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F9E9-F668-4A89-ACB4-9D186E0DD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019" y="-2640195"/>
            <a:ext cx="5594486" cy="45671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400" dirty="0">
                <a:latin typeface="Gabriola" panose="04040605051002020D02" pitchFamily="82" charset="0"/>
              </a:rPr>
              <a:t>Microservice </a:t>
            </a:r>
            <a:r>
              <a:rPr lang="bg-BG" sz="4400" dirty="0">
                <a:latin typeface="Gabriola" panose="04040605051002020D02" pitchFamily="82" charset="0"/>
              </a:rPr>
              <a:t>архитектура на </a:t>
            </a:r>
            <a:r>
              <a:rPr lang="en-US" sz="4400" dirty="0" err="1">
                <a:latin typeface="Gabriola" panose="04040605051002020D02" pitchFamily="82" charset="0"/>
              </a:rPr>
              <a:t>VeloCity</a:t>
            </a:r>
            <a:endParaRPr lang="en-US" sz="4400" kern="1200" dirty="0">
              <a:latin typeface="Gabriola" panose="04040605051002020D02" pitchFamily="8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42EBFD-E1A9-4204-9FC4-054D57FC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r="2554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1B5AA-1607-44D2-A628-E1D547A119DB}"/>
              </a:ext>
            </a:extLst>
          </p:cNvPr>
          <p:cNvSpPr txBox="1"/>
          <p:nvPr/>
        </p:nvSpPr>
        <p:spPr>
          <a:xfrm>
            <a:off x="796019" y="2181282"/>
            <a:ext cx="5433196" cy="302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Gabriola" panose="04040605051002020D02" pitchFamily="82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800" dirty="0" err="1">
                <a:latin typeface="Gabriola" panose="04040605051002020D02" pitchFamily="82" charset="0"/>
              </a:rPr>
              <a:t>по-малки</a:t>
            </a:r>
            <a:r>
              <a:rPr lang="ru-RU" sz="2800" dirty="0">
                <a:latin typeface="Gabriola" panose="04040605051002020D02" pitchFamily="82" charset="0"/>
              </a:rPr>
              <a:t>, </a:t>
            </a:r>
            <a:r>
              <a:rPr lang="ru-RU" sz="2800" dirty="0" err="1">
                <a:latin typeface="Gabriola" panose="04040605051002020D02" pitchFamily="82" charset="0"/>
              </a:rPr>
              <a:t>лесноуправляеми</a:t>
            </a:r>
            <a:r>
              <a:rPr lang="ru-RU" sz="2800" dirty="0">
                <a:latin typeface="Gabriola" panose="04040605051002020D02" pitchFamily="82" charset="0"/>
              </a:rPr>
              <a:t> </a:t>
            </a:r>
            <a:r>
              <a:rPr lang="ru-RU" sz="2800" dirty="0" err="1">
                <a:latin typeface="Gabriola" panose="04040605051002020D02" pitchFamily="82" charset="0"/>
              </a:rPr>
              <a:t>компоненти</a:t>
            </a:r>
            <a:r>
              <a:rPr lang="en-US" sz="2800" dirty="0">
                <a:latin typeface="Gabriola" panose="04040605051002020D02" pitchFamily="82" charset="0"/>
              </a:rPr>
              <a:t>;</a:t>
            </a:r>
            <a:endParaRPr lang="ru-RU" sz="2800" dirty="0">
              <a:latin typeface="Gabriola" panose="04040605051002020D02" pitchFamily="82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latin typeface="Gabriola" panose="04040605051002020D02" pitchFamily="82" charset="0"/>
              </a:rPr>
              <a:t>независим</a:t>
            </a:r>
            <a:r>
              <a:rPr lang="en-US" sz="2800" dirty="0">
                <a:latin typeface="Gabriola" panose="04040605051002020D02" pitchFamily="82" charset="0"/>
              </a:rPr>
              <a:t>o</a:t>
            </a:r>
            <a:r>
              <a:rPr lang="bg-BG" sz="2800" dirty="0" err="1">
                <a:latin typeface="Gabriola" panose="04040605051002020D02" pitchFamily="82" charset="0"/>
              </a:rPr>
              <a:t>ст</a:t>
            </a:r>
            <a:r>
              <a:rPr lang="bg-BG" sz="2800" dirty="0">
                <a:latin typeface="Gabriola" panose="04040605051002020D02" pitchFamily="82" charset="0"/>
              </a:rPr>
              <a:t> на модулите</a:t>
            </a:r>
            <a:r>
              <a:rPr lang="en-US" sz="2800" dirty="0">
                <a:latin typeface="Gabriola" panose="04040605051002020D02" pitchFamily="82" charset="0"/>
              </a:rPr>
              <a:t>;</a:t>
            </a:r>
            <a:endParaRPr lang="ru-RU" sz="2800" dirty="0">
              <a:latin typeface="Gabriola" panose="04040605051002020D02" pitchFamily="82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800" dirty="0" err="1">
                <a:latin typeface="Gabriola" panose="04040605051002020D02" pitchFamily="82" charset="0"/>
              </a:rPr>
              <a:t>по-лесно</a:t>
            </a:r>
            <a:r>
              <a:rPr lang="ru-RU" sz="2800" dirty="0">
                <a:latin typeface="Gabriola" panose="04040605051002020D02" pitchFamily="82" charset="0"/>
              </a:rPr>
              <a:t> </a:t>
            </a:r>
            <a:r>
              <a:rPr lang="ru-RU" sz="2800" dirty="0" err="1">
                <a:latin typeface="Gabriola" panose="04040605051002020D02" pitchFamily="82" charset="0"/>
              </a:rPr>
              <a:t>скалиране</a:t>
            </a:r>
            <a:r>
              <a:rPr lang="en-US" sz="2800" dirty="0">
                <a:latin typeface="Gabriola" panose="04040605051002020D02" pitchFamily="82" charset="0"/>
              </a:rPr>
              <a:t>;</a:t>
            </a:r>
            <a:endParaRPr lang="ru-RU" sz="2800" dirty="0">
              <a:latin typeface="Gabriola" panose="04040605051002020D02" pitchFamily="82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800" dirty="0" err="1">
                <a:latin typeface="Gabriola" panose="04040605051002020D02" pitchFamily="82" charset="0"/>
              </a:rPr>
              <a:t>better</a:t>
            </a:r>
            <a:r>
              <a:rPr lang="ru-RU" sz="2800" dirty="0">
                <a:latin typeface="Gabriola" panose="04040605051002020D02" pitchFamily="82" charset="0"/>
              </a:rPr>
              <a:t> </a:t>
            </a:r>
            <a:r>
              <a:rPr lang="ru-RU" sz="2800" dirty="0" err="1">
                <a:latin typeface="Gabriola" panose="04040605051002020D02" pitchFamily="82" charset="0"/>
              </a:rPr>
              <a:t>fault</a:t>
            </a:r>
            <a:r>
              <a:rPr lang="ru-RU" sz="2800" dirty="0">
                <a:latin typeface="Gabriola" panose="04040605051002020D02" pitchFamily="82" charset="0"/>
              </a:rPr>
              <a:t> </a:t>
            </a:r>
            <a:r>
              <a:rPr lang="ru-RU" sz="2800" dirty="0" err="1">
                <a:latin typeface="Gabriola" panose="04040605051002020D02" pitchFamily="82" charset="0"/>
              </a:rPr>
              <a:t>isolation</a:t>
            </a:r>
            <a:r>
              <a:rPr lang="en-US" sz="2800" dirty="0">
                <a:latin typeface="Gabriola" panose="04040605051002020D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31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D1C8-77C0-4148-8223-F2D2DA49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bg-BG">
                <a:latin typeface="Gabriola" panose="04040605051002020D02" pitchFamily="82" charset="0"/>
              </a:rPr>
              <a:t>Архитектурни драйвери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BF24-D637-4D65-B13F-E3CCAC18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882" y="373533"/>
            <a:ext cx="6185210" cy="5737335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Системата трябва да поддържа следните групи потребители:</a:t>
            </a:r>
            <a:r>
              <a:rPr lang="ru-RU" sz="2400" dirty="0">
                <a:latin typeface="Gabriola" panose="04040605051002020D02" pitchFamily="82" charset="0"/>
              </a:rPr>
              <a:t> </a:t>
            </a:r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Наемател на велосипед (обикновен потребител), Член на група по техническа поддръжка на велосипедите</a:t>
            </a:r>
            <a:r>
              <a:rPr lang="ru-RU" sz="2400" dirty="0">
                <a:latin typeface="Gabriola" panose="04040605051002020D02" pitchFamily="82" charset="0"/>
              </a:rPr>
              <a:t>, </a:t>
            </a:r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Системен администратор (техническа софтуерна поддръжка)</a:t>
            </a:r>
            <a:r>
              <a:rPr lang="ru-RU" sz="2400" dirty="0">
                <a:latin typeface="Gabriola" panose="04040605051002020D02" pitchFamily="82" charset="0"/>
              </a:rPr>
              <a:t>, </a:t>
            </a:r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Наблюдател/отговорник по използването на велосипедите</a:t>
            </a:r>
          </a:p>
          <a:p>
            <a:pPr>
              <a:spcBef>
                <a:spcPts val="0"/>
              </a:spcBef>
            </a:pPr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Велосипедите се намират на стоянки, разположени на предварително определени позиции в рамките на града. Батериите на велосипедите се зареждат по време на престоя им на стоянката. Всеки велосипед е снабден с GPS устройство, както и със смарт-сензори за самодиагностика.</a:t>
            </a:r>
          </a:p>
        </p:txBody>
      </p:sp>
    </p:spTree>
    <p:extLst>
      <p:ext uri="{BB962C8B-B14F-4D97-AF65-F5344CB8AC3E}">
        <p14:creationId xmlns:p14="http://schemas.microsoft.com/office/powerpoint/2010/main" val="209793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D1C8-77C0-4148-8223-F2D2DA49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Gabriola" panose="04040605051002020D02" pitchFamily="82" charset="0"/>
              </a:rPr>
              <a:t>Архитектурни драйвери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BF24-D637-4D65-B13F-E3CCAC18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172" y="619260"/>
            <a:ext cx="6223045" cy="5423593"/>
          </a:xfrm>
        </p:spPr>
        <p:txBody>
          <a:bodyPr anchor="ctr">
            <a:noAutofit/>
          </a:bodyPr>
          <a:lstStyle/>
          <a:p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Наемателите на велосипед се регистрират през мобилното приложение, като в профила им се включват следните лични данни: имена, ЕГН, както и данни за връзка. Личните данни на потребителите трябва да са абсолютно защитени от външна намеса. Достъпни са единствено до наблюдателя на правомерното използване на велосипедите.</a:t>
            </a:r>
            <a:endParaRPr lang="ru-RU" sz="2400" dirty="0">
              <a:latin typeface="Gabriola" panose="04040605051002020D02" pitchFamily="82" charset="0"/>
            </a:endParaRPr>
          </a:p>
          <a:p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Потребителите може да заплащат услугата чрез кредитна карта, СМС или чрез предварително закупени талони, които съдържат уникален код. Кодът може да се въвежда ръчно или автоматично (QR-</a:t>
            </a:r>
            <a:r>
              <a:rPr lang="ru-RU" sz="2400" i="0" u="none" strike="noStrike" dirty="0" err="1">
                <a:effectLst/>
                <a:latin typeface="Gabriola" panose="04040605051002020D02" pitchFamily="82" charset="0"/>
              </a:rPr>
              <a:t>code</a:t>
            </a:r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752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D1C8-77C0-4148-8223-F2D2DA49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Gabriola" panose="04040605051002020D02" pitchFamily="82" charset="0"/>
              </a:rPr>
              <a:t>Архитектурни драйвери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BF24-D637-4D65-B13F-E3CCAC18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748" y="409681"/>
            <a:ext cx="6211893" cy="5868456"/>
          </a:xfrm>
        </p:spPr>
        <p:txBody>
          <a:bodyPr anchor="ctr">
            <a:noAutofit/>
          </a:bodyPr>
          <a:lstStyle/>
          <a:p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При засичане на пътен или друг инцидент с велосипеда, се изпраща автоматично сигнал до спешна помощ (112), в рамките на 1 сек след засичане на инцидента. В рамките на 5 сек се известява и наблюдателя на системата.</a:t>
            </a:r>
          </a:p>
          <a:p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Системата трябва да може да се интегрира с всички познати онлайн услуги за географски карти (Google maps, BG maps, Open Street maps и т.н.), като има възможност за бъдещо добавяне на нови карти.</a:t>
            </a:r>
            <a:endParaRPr lang="ru-RU" sz="2400" dirty="0">
              <a:latin typeface="Gabriola" panose="04040605051002020D02" pitchFamily="82" charset="0"/>
            </a:endParaRPr>
          </a:p>
          <a:p>
            <a:r>
              <a:rPr lang="ru-RU" sz="2400" i="0" u="none" strike="noStrike" dirty="0">
                <a:effectLst/>
                <a:latin typeface="Gabriola" panose="04040605051002020D02" pitchFamily="82" charset="0"/>
              </a:rPr>
              <a:t>Системата трябва да е устойчива към пикови натоварвания в най-натоварените в денонощието, часове за придвижване.</a:t>
            </a: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6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BB114DBA-1A64-4D6D-B356-9603B30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34" y="183661"/>
            <a:ext cx="3203846" cy="1709002"/>
          </a:xfrm>
        </p:spPr>
        <p:txBody>
          <a:bodyPr/>
          <a:lstStyle/>
          <a:p>
            <a:r>
              <a:rPr lang="bg-BG" dirty="0">
                <a:latin typeface="Gabriola" panose="04040605051002020D02" pitchFamily="82" charset="0"/>
                <a:ea typeface="Tahoma" panose="020B0604030504040204" pitchFamily="34" charset="0"/>
                <a:cs typeface="Tahoma" panose="020B0604030504040204" pitchFamily="34" charset="0"/>
              </a:rPr>
              <a:t>Декомпозиция на модулите</a:t>
            </a:r>
            <a:endParaRPr lang="en-US" dirty="0">
              <a:latin typeface="Gabriola" panose="04040605051002020D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27C0295-E014-4AD3-8D1F-83BB491968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6" y="418230"/>
            <a:ext cx="11905968" cy="60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62AC-0570-47C7-ADF5-DBD9FD88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Gabriola" panose="04040605051002020D02" pitchFamily="82" charset="0"/>
              </a:rPr>
              <a:t>Допълнителни структури</a:t>
            </a:r>
            <a:endParaRPr lang="en-US" sz="4000" dirty="0">
              <a:latin typeface="Gabriola" panose="04040605051002020D02" pitchFamily="82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8CD0751-C403-4937-8C85-80300EB6C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853255"/>
              </p:ext>
            </p:extLst>
          </p:nvPr>
        </p:nvGraphicFramePr>
        <p:xfrm>
          <a:off x="643467" y="1782982"/>
          <a:ext cx="9915159" cy="384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3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C4193284-BD43-4744-A0C4-9A347EE9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24" y="1"/>
            <a:ext cx="7749151" cy="6857999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96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347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Gabriola</vt:lpstr>
      <vt:lpstr>Office Theme</vt:lpstr>
      <vt:lpstr>VeloCity – система за отдаване на велосипеди под наем </vt:lpstr>
      <vt:lpstr>Съдържание</vt:lpstr>
      <vt:lpstr>Microservice архитектура на VeloCity</vt:lpstr>
      <vt:lpstr>Архитектурни драйвери</vt:lpstr>
      <vt:lpstr>Архитектурни драйвери</vt:lpstr>
      <vt:lpstr>Архитектурни драйвери</vt:lpstr>
      <vt:lpstr>Декомпозиция на модулите</vt:lpstr>
      <vt:lpstr>Допълнителни структури</vt:lpstr>
      <vt:lpstr>PowerPoint Presentation</vt:lpstr>
      <vt:lpstr>PowerPoint Presentation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VeloCity</dc:title>
  <dc:creator>Ayshe Dzhindzhi</dc:creator>
  <cp:lastModifiedBy>Ayshe Dzhindzhi</cp:lastModifiedBy>
  <cp:revision>19</cp:revision>
  <dcterms:created xsi:type="dcterms:W3CDTF">2021-05-30T14:54:23Z</dcterms:created>
  <dcterms:modified xsi:type="dcterms:W3CDTF">2021-05-31T11:50:23Z</dcterms:modified>
</cp:coreProperties>
</file>