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9"/>
  </p:notesMasterIdLst>
  <p:handoutMasterIdLst>
    <p:handoutMasterId r:id="rId10"/>
  </p:handoutMasterIdLst>
  <p:sldIdLst>
    <p:sldId id="350" r:id="rId2"/>
    <p:sldId id="383" r:id="rId3"/>
    <p:sldId id="404" r:id="rId4"/>
    <p:sldId id="408" r:id="rId5"/>
    <p:sldId id="409" r:id="rId6"/>
    <p:sldId id="407" r:id="rId7"/>
    <p:sldId id="370"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Futura Bk" pitchFamily="34" charset="0"/>
        <a:ea typeface="+mn-ea"/>
        <a:cs typeface="+mn-cs"/>
      </a:defRPr>
    </a:lvl1pPr>
    <a:lvl2pPr marL="457200" algn="l" rtl="0" fontAlgn="base">
      <a:spcBef>
        <a:spcPct val="0"/>
      </a:spcBef>
      <a:spcAft>
        <a:spcPct val="0"/>
      </a:spcAft>
      <a:defRPr kern="1200">
        <a:solidFill>
          <a:schemeClr val="tx1"/>
        </a:solidFill>
        <a:latin typeface="Futura Bk" pitchFamily="34" charset="0"/>
        <a:ea typeface="+mn-ea"/>
        <a:cs typeface="+mn-cs"/>
      </a:defRPr>
    </a:lvl2pPr>
    <a:lvl3pPr marL="914400" algn="l" rtl="0" fontAlgn="base">
      <a:spcBef>
        <a:spcPct val="0"/>
      </a:spcBef>
      <a:spcAft>
        <a:spcPct val="0"/>
      </a:spcAft>
      <a:defRPr kern="1200">
        <a:solidFill>
          <a:schemeClr val="tx1"/>
        </a:solidFill>
        <a:latin typeface="Futura Bk" pitchFamily="34" charset="0"/>
        <a:ea typeface="+mn-ea"/>
        <a:cs typeface="+mn-cs"/>
      </a:defRPr>
    </a:lvl3pPr>
    <a:lvl4pPr marL="1371600" algn="l" rtl="0" fontAlgn="base">
      <a:spcBef>
        <a:spcPct val="0"/>
      </a:spcBef>
      <a:spcAft>
        <a:spcPct val="0"/>
      </a:spcAft>
      <a:defRPr kern="1200">
        <a:solidFill>
          <a:schemeClr val="tx1"/>
        </a:solidFill>
        <a:latin typeface="Futura Bk" pitchFamily="34" charset="0"/>
        <a:ea typeface="+mn-ea"/>
        <a:cs typeface="+mn-cs"/>
      </a:defRPr>
    </a:lvl4pPr>
    <a:lvl5pPr marL="1828800" algn="l" rtl="0" fontAlgn="base">
      <a:spcBef>
        <a:spcPct val="0"/>
      </a:spcBef>
      <a:spcAft>
        <a:spcPct val="0"/>
      </a:spcAft>
      <a:defRPr kern="1200">
        <a:solidFill>
          <a:schemeClr val="tx1"/>
        </a:solidFill>
        <a:latin typeface="Futura Bk" pitchFamily="34" charset="0"/>
        <a:ea typeface="+mn-ea"/>
        <a:cs typeface="+mn-cs"/>
      </a:defRPr>
    </a:lvl5pPr>
    <a:lvl6pPr marL="2286000" algn="l" defTabSz="914400" rtl="0" eaLnBrk="1" latinLnBrk="0" hangingPunct="1">
      <a:defRPr kern="1200">
        <a:solidFill>
          <a:schemeClr val="tx1"/>
        </a:solidFill>
        <a:latin typeface="Futura Bk" pitchFamily="34" charset="0"/>
        <a:ea typeface="+mn-ea"/>
        <a:cs typeface="+mn-cs"/>
      </a:defRPr>
    </a:lvl6pPr>
    <a:lvl7pPr marL="2743200" algn="l" defTabSz="914400" rtl="0" eaLnBrk="1" latinLnBrk="0" hangingPunct="1">
      <a:defRPr kern="1200">
        <a:solidFill>
          <a:schemeClr val="tx1"/>
        </a:solidFill>
        <a:latin typeface="Futura Bk" pitchFamily="34" charset="0"/>
        <a:ea typeface="+mn-ea"/>
        <a:cs typeface="+mn-cs"/>
      </a:defRPr>
    </a:lvl7pPr>
    <a:lvl8pPr marL="3200400" algn="l" defTabSz="914400" rtl="0" eaLnBrk="1" latinLnBrk="0" hangingPunct="1">
      <a:defRPr kern="1200">
        <a:solidFill>
          <a:schemeClr val="tx1"/>
        </a:solidFill>
        <a:latin typeface="Futura Bk" pitchFamily="34" charset="0"/>
        <a:ea typeface="+mn-ea"/>
        <a:cs typeface="+mn-cs"/>
      </a:defRPr>
    </a:lvl8pPr>
    <a:lvl9pPr marL="3657600" algn="l" defTabSz="914400" rtl="0" eaLnBrk="1" latinLnBrk="0" hangingPunct="1">
      <a:defRPr kern="1200">
        <a:solidFill>
          <a:schemeClr val="tx1"/>
        </a:solidFill>
        <a:latin typeface="Futura Bk"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58E"/>
    <a:srgbClr val="0071B5"/>
    <a:srgbClr val="2990CA"/>
    <a:srgbClr val="51AEDD"/>
    <a:srgbClr val="79C1E5"/>
    <a:srgbClr val="6E6F7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48" autoAdjust="0"/>
    <p:restoredTop sz="94638" autoAdjust="0"/>
  </p:normalViewPr>
  <p:slideViewPr>
    <p:cSldViewPr snapToGrid="0">
      <p:cViewPr varScale="1">
        <p:scale>
          <a:sx n="82" d="100"/>
          <a:sy n="82" d="100"/>
        </p:scale>
        <p:origin x="-90" y="-3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5" d="100"/>
          <a:sy n="35" d="100"/>
        </p:scale>
        <p:origin x="-154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8" name="Rectangle 6"/>
          <p:cNvSpPr>
            <a:spLocks noGrp="1" noChangeArrowheads="1"/>
          </p:cNvSpPr>
          <p:nvPr>
            <p:ph type="hdr" sz="quarter"/>
          </p:nvPr>
        </p:nvSpPr>
        <p:spPr bwMode="auto">
          <a:xfrm>
            <a:off x="282575" y="44450"/>
            <a:ext cx="45704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atin typeface="Futura Hv" pitchFamily="34" charset="0"/>
              </a:defRPr>
            </a:lvl1pPr>
          </a:lstStyle>
          <a:p>
            <a:pPr>
              <a:defRPr/>
            </a:pPr>
            <a:r>
              <a:rPr lang="zh-CN" altLang="en-US"/>
              <a:t>Presentation Title</a:t>
            </a:r>
            <a:endParaRPr lang="en-US" altLang="zh-CN"/>
          </a:p>
        </p:txBody>
      </p:sp>
      <p:sp>
        <p:nvSpPr>
          <p:cNvPr id="79879" name="Line 7"/>
          <p:cNvSpPr>
            <a:spLocks noChangeShapeType="1"/>
          </p:cNvSpPr>
          <p:nvPr/>
        </p:nvSpPr>
        <p:spPr bwMode="auto">
          <a:xfrm>
            <a:off x="363538" y="8958263"/>
            <a:ext cx="6153150" cy="0"/>
          </a:xfrm>
          <a:prstGeom prst="line">
            <a:avLst/>
          </a:prstGeom>
          <a:noFill/>
          <a:ln w="6350">
            <a:solidFill>
              <a:schemeClr val="tx1"/>
            </a:solidFill>
            <a:round/>
            <a:headEnd/>
            <a:tailEnd/>
          </a:ln>
          <a:effectLst/>
        </p:spPr>
        <p:txBody>
          <a:bodyPr/>
          <a:lstStyle/>
          <a:p>
            <a:pPr>
              <a:defRPr/>
            </a:pPr>
            <a:endParaRPr lang="en-US"/>
          </a:p>
        </p:txBody>
      </p:sp>
      <p:sp>
        <p:nvSpPr>
          <p:cNvPr id="79880" name="Rectangle 8"/>
          <p:cNvSpPr>
            <a:spLocks noGrp="1" noChangeArrowheads="1"/>
          </p:cNvSpPr>
          <p:nvPr>
            <p:ph type="sldNum" sz="quarter" idx="3"/>
          </p:nvPr>
        </p:nvSpPr>
        <p:spPr bwMode="auto">
          <a:xfrm>
            <a:off x="6215063" y="8939213"/>
            <a:ext cx="384175"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smtClean="0"/>
            </a:lvl1pPr>
          </a:lstStyle>
          <a:p>
            <a:pPr>
              <a:defRPr/>
            </a:pPr>
            <a:fld id="{0F1D6B9F-72FB-4639-A7F4-257CF4FB00B5}" type="slidenum">
              <a:rPr lang="zh-CN" altLang="en-US"/>
              <a:pPr>
                <a:defRPr/>
              </a:pPr>
              <a:t>‹#›</a:t>
            </a:fld>
            <a:endParaRPr lang="en-US" altLang="zh-CN"/>
          </a:p>
        </p:txBody>
      </p:sp>
      <p:sp>
        <p:nvSpPr>
          <p:cNvPr id="79881" name="Rectangle 9"/>
          <p:cNvSpPr>
            <a:spLocks noGrp="1" noChangeArrowheads="1"/>
          </p:cNvSpPr>
          <p:nvPr>
            <p:ph type="ftr" sz="quarter" idx="2"/>
          </p:nvPr>
        </p:nvSpPr>
        <p:spPr bwMode="auto">
          <a:xfrm>
            <a:off x="273050" y="8939213"/>
            <a:ext cx="58039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smtClean="0">
                <a:latin typeface="Futura Hv" pitchFamily="34" charset="0"/>
              </a:defRPr>
            </a:lvl1pPr>
          </a:lstStyle>
          <a:p>
            <a:pPr>
              <a:defRPr/>
            </a:pPr>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4"/>
          <p:cNvSpPr>
            <a:spLocks noGrp="1" noRot="1" noChangeAspect="1" noChangeArrowheads="1" noTextEdit="1"/>
          </p:cNvSpPr>
          <p:nvPr>
            <p:ph type="sldImg" idx="2"/>
          </p:nvPr>
        </p:nvSpPr>
        <p:spPr bwMode="auto">
          <a:xfrm>
            <a:off x="2906713" y="225425"/>
            <a:ext cx="3644900" cy="2733675"/>
          </a:xfrm>
          <a:prstGeom prst="rect">
            <a:avLst/>
          </a:prstGeom>
          <a:noFill/>
          <a:ln w="9525">
            <a:solidFill>
              <a:srgbClr val="000000"/>
            </a:solidFill>
            <a:miter lim="800000"/>
            <a:headEnd/>
            <a:tailEnd/>
          </a:ln>
        </p:spPr>
      </p:sp>
      <p:sp>
        <p:nvSpPr>
          <p:cNvPr id="11272" name="Rectangle 8"/>
          <p:cNvSpPr>
            <a:spLocks noGrp="1" noChangeArrowheads="1"/>
          </p:cNvSpPr>
          <p:nvPr>
            <p:ph type="hdr" sz="quarter"/>
          </p:nvPr>
        </p:nvSpPr>
        <p:spPr bwMode="auto">
          <a:xfrm>
            <a:off x="284163" y="227013"/>
            <a:ext cx="2535237"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atin typeface="Futura Hv" pitchFamily="34" charset="0"/>
              </a:defRPr>
            </a:lvl1pPr>
          </a:lstStyle>
          <a:p>
            <a:pPr>
              <a:defRPr/>
            </a:pPr>
            <a:r>
              <a:rPr lang="zh-CN" altLang="en-US"/>
              <a:t>Presentation Title</a:t>
            </a:r>
            <a:endParaRPr lang="en-US" altLang="zh-CN"/>
          </a:p>
        </p:txBody>
      </p:sp>
      <p:sp>
        <p:nvSpPr>
          <p:cNvPr id="11273" name="Rectangle 9"/>
          <p:cNvSpPr>
            <a:spLocks noGrp="1" noChangeArrowheads="1"/>
          </p:cNvSpPr>
          <p:nvPr>
            <p:ph type="body" sz="quarter" idx="3"/>
          </p:nvPr>
        </p:nvSpPr>
        <p:spPr bwMode="auto">
          <a:xfrm>
            <a:off x="250825" y="3200400"/>
            <a:ext cx="6292850" cy="5622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1274" name="Rectangle 10"/>
          <p:cNvSpPr>
            <a:spLocks noGrp="1" noChangeArrowheads="1"/>
          </p:cNvSpPr>
          <p:nvPr>
            <p:ph type="ftr" sz="quarter" idx="4"/>
          </p:nvPr>
        </p:nvSpPr>
        <p:spPr bwMode="auto">
          <a:xfrm>
            <a:off x="276225" y="8918575"/>
            <a:ext cx="5807075" cy="225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smtClean="0">
                <a:latin typeface="Futura Hv" pitchFamily="34" charset="0"/>
              </a:defRPr>
            </a:lvl1pPr>
          </a:lstStyle>
          <a:p>
            <a:pPr>
              <a:defRPr/>
            </a:pPr>
            <a:endParaRPr lang="en-US" altLang="zh-CN"/>
          </a:p>
        </p:txBody>
      </p:sp>
      <p:sp>
        <p:nvSpPr>
          <p:cNvPr id="11275" name="Rectangle 11"/>
          <p:cNvSpPr>
            <a:spLocks noGrp="1" noChangeArrowheads="1"/>
          </p:cNvSpPr>
          <p:nvPr>
            <p:ph type="sldNum" sz="quarter" idx="5"/>
          </p:nvPr>
        </p:nvSpPr>
        <p:spPr bwMode="auto">
          <a:xfrm>
            <a:off x="6207125" y="8929688"/>
            <a:ext cx="382588"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smtClean="0"/>
            </a:lvl1pPr>
          </a:lstStyle>
          <a:p>
            <a:pPr>
              <a:defRPr/>
            </a:pPr>
            <a:fld id="{A9047B3C-6615-4982-9EA0-691432F35B9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ftr="0" dt="0"/>
  <p:notesStyle>
    <a:lvl1pPr marL="119063" indent="-119063" algn="l" rtl="0" eaLnBrk="0" fontAlgn="base" hangingPunct="0">
      <a:spcBef>
        <a:spcPct val="30000"/>
      </a:spcBef>
      <a:spcAft>
        <a:spcPct val="0"/>
      </a:spcAft>
      <a:buChar char="•"/>
      <a:defRPr sz="1200" kern="1200">
        <a:solidFill>
          <a:schemeClr val="tx1"/>
        </a:solidFill>
        <a:latin typeface="Futura Bk" pitchFamily="34" charset="0"/>
        <a:ea typeface="+mn-ea"/>
        <a:cs typeface="+mn-cs"/>
      </a:defRPr>
    </a:lvl1pPr>
    <a:lvl2pPr marL="344488" indent="-111125" algn="l" rtl="0" eaLnBrk="0" fontAlgn="base" hangingPunct="0">
      <a:spcBef>
        <a:spcPct val="30000"/>
      </a:spcBef>
      <a:spcAft>
        <a:spcPct val="0"/>
      </a:spcAft>
      <a:buChar char="•"/>
      <a:defRPr sz="1000" kern="1200">
        <a:solidFill>
          <a:schemeClr val="tx1"/>
        </a:solidFill>
        <a:latin typeface="Futura Bk" pitchFamily="34" charset="0"/>
        <a:ea typeface="+mn-ea"/>
        <a:cs typeface="+mn-cs"/>
      </a:defRPr>
    </a:lvl2pPr>
    <a:lvl3pPr marL="569913" indent="-106363" algn="l" rtl="0" eaLnBrk="0" fontAlgn="base" hangingPunct="0">
      <a:spcBef>
        <a:spcPct val="30000"/>
      </a:spcBef>
      <a:spcAft>
        <a:spcPct val="0"/>
      </a:spcAft>
      <a:buChar char="•"/>
      <a:defRPr sz="900" kern="1200">
        <a:solidFill>
          <a:schemeClr val="tx1"/>
        </a:solidFill>
        <a:latin typeface="Futura Bk" pitchFamily="34" charset="0"/>
        <a:ea typeface="+mn-ea"/>
        <a:cs typeface="+mn-cs"/>
      </a:defRPr>
    </a:lvl3pPr>
    <a:lvl4pPr marL="795338" indent="-106363" algn="l" rtl="0" eaLnBrk="0" fontAlgn="base" hangingPunct="0">
      <a:spcBef>
        <a:spcPct val="30000"/>
      </a:spcBef>
      <a:spcAft>
        <a:spcPct val="0"/>
      </a:spcAft>
      <a:buChar char="•"/>
      <a:defRPr sz="900" kern="1200">
        <a:solidFill>
          <a:schemeClr val="tx1"/>
        </a:solidFill>
        <a:latin typeface="Futura Bk" pitchFamily="34" charset="0"/>
        <a:ea typeface="+mn-ea"/>
        <a:cs typeface="+mn-cs"/>
      </a:defRPr>
    </a:lvl4pPr>
    <a:lvl5pPr marL="1033463" indent="-119063" algn="l" rtl="0" eaLnBrk="0" fontAlgn="base" hangingPunct="0">
      <a:spcBef>
        <a:spcPct val="30000"/>
      </a:spcBef>
      <a:spcAft>
        <a:spcPct val="0"/>
      </a:spcAft>
      <a:buChar char="•"/>
      <a:defRPr sz="900" kern="1200">
        <a:solidFill>
          <a:schemeClr val="tx1"/>
        </a:solidFill>
        <a:latin typeface="Futura Bk"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 test suite should</a:t>
            </a:r>
            <a:r>
              <a:rPr lang="en-US" baseline="0" dirty="0" smtClean="0"/>
              <a:t> be a </a:t>
            </a:r>
            <a:r>
              <a:rPr lang="en-US" baseline="0" dirty="0" err="1" smtClean="0"/>
              <a:t>javascript</a:t>
            </a:r>
            <a:r>
              <a:rPr lang="en-US" baseline="0" dirty="0" smtClean="0"/>
              <a:t> test file</a:t>
            </a:r>
            <a:endParaRPr lang="en-US" dirty="0"/>
          </a:p>
        </p:txBody>
      </p:sp>
      <p:sp>
        <p:nvSpPr>
          <p:cNvPr id="4" name="Header Placeholder 3"/>
          <p:cNvSpPr>
            <a:spLocks noGrp="1"/>
          </p:cNvSpPr>
          <p:nvPr>
            <p:ph type="hdr" sz="quarter" idx="10"/>
          </p:nvPr>
        </p:nvSpPr>
        <p:spPr/>
        <p:txBody>
          <a:bodyPr/>
          <a:lstStyle/>
          <a:p>
            <a:pPr>
              <a:defRPr/>
            </a:pPr>
            <a:r>
              <a:rPr lang="zh-CN" altLang="en-US" smtClean="0"/>
              <a:t>Presentation Title</a:t>
            </a:r>
            <a:endParaRPr lang="en-US" altLang="zh-CN"/>
          </a:p>
        </p:txBody>
      </p:sp>
      <p:sp>
        <p:nvSpPr>
          <p:cNvPr id="5" name="Slide Number Placeholder 4"/>
          <p:cNvSpPr>
            <a:spLocks noGrp="1"/>
          </p:cNvSpPr>
          <p:nvPr>
            <p:ph type="sldNum" sz="quarter" idx="11"/>
          </p:nvPr>
        </p:nvSpPr>
        <p:spPr/>
        <p:txBody>
          <a:bodyPr/>
          <a:lstStyle/>
          <a:p>
            <a:pPr>
              <a:defRPr/>
            </a:pPr>
            <a:fld id="{A9047B3C-6615-4982-9EA0-691432F35B93}" type="slidenum">
              <a:rPr lang="zh-CN" altLang="en-US" smtClean="0"/>
              <a:pPr>
                <a:defRPr/>
              </a:pPr>
              <a:t>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 test suite should</a:t>
            </a:r>
            <a:r>
              <a:rPr lang="en-US" baseline="0" dirty="0" smtClean="0"/>
              <a:t> be a </a:t>
            </a:r>
            <a:r>
              <a:rPr lang="en-US" baseline="0" dirty="0" err="1" smtClean="0"/>
              <a:t>javascript</a:t>
            </a:r>
            <a:r>
              <a:rPr lang="en-US" baseline="0" dirty="0" smtClean="0"/>
              <a:t> test file</a:t>
            </a:r>
            <a:endParaRPr lang="en-US" dirty="0"/>
          </a:p>
        </p:txBody>
      </p:sp>
      <p:sp>
        <p:nvSpPr>
          <p:cNvPr id="4" name="Header Placeholder 3"/>
          <p:cNvSpPr>
            <a:spLocks noGrp="1"/>
          </p:cNvSpPr>
          <p:nvPr>
            <p:ph type="hdr" sz="quarter" idx="10"/>
          </p:nvPr>
        </p:nvSpPr>
        <p:spPr/>
        <p:txBody>
          <a:bodyPr/>
          <a:lstStyle/>
          <a:p>
            <a:pPr>
              <a:defRPr/>
            </a:pPr>
            <a:r>
              <a:rPr lang="zh-CN" altLang="en-US" smtClean="0"/>
              <a:t>Presentation Title</a:t>
            </a:r>
            <a:endParaRPr lang="en-US" altLang="zh-CN"/>
          </a:p>
        </p:txBody>
      </p:sp>
      <p:sp>
        <p:nvSpPr>
          <p:cNvPr id="5" name="Slide Number Placeholder 4"/>
          <p:cNvSpPr>
            <a:spLocks noGrp="1"/>
          </p:cNvSpPr>
          <p:nvPr>
            <p:ph type="sldNum" sz="quarter" idx="11"/>
          </p:nvPr>
        </p:nvSpPr>
        <p:spPr/>
        <p:txBody>
          <a:bodyPr/>
          <a:lstStyle/>
          <a:p>
            <a:pPr>
              <a:defRPr/>
            </a:pPr>
            <a:fld id="{A9047B3C-6615-4982-9EA0-691432F35B93}" type="slidenum">
              <a:rPr lang="zh-CN" altLang="en-US" smtClean="0"/>
              <a:pPr>
                <a:defRPr/>
              </a:pPr>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 test suite should</a:t>
            </a:r>
            <a:r>
              <a:rPr lang="en-US" baseline="0" dirty="0" smtClean="0"/>
              <a:t> be a </a:t>
            </a:r>
            <a:r>
              <a:rPr lang="en-US" baseline="0" dirty="0" err="1" smtClean="0"/>
              <a:t>javascript</a:t>
            </a:r>
            <a:r>
              <a:rPr lang="en-US" baseline="0" dirty="0" smtClean="0"/>
              <a:t> test file</a:t>
            </a:r>
            <a:endParaRPr lang="en-US" dirty="0"/>
          </a:p>
        </p:txBody>
      </p:sp>
      <p:sp>
        <p:nvSpPr>
          <p:cNvPr id="4" name="Header Placeholder 3"/>
          <p:cNvSpPr>
            <a:spLocks noGrp="1"/>
          </p:cNvSpPr>
          <p:nvPr>
            <p:ph type="hdr" sz="quarter" idx="10"/>
          </p:nvPr>
        </p:nvSpPr>
        <p:spPr/>
        <p:txBody>
          <a:bodyPr/>
          <a:lstStyle/>
          <a:p>
            <a:pPr>
              <a:defRPr/>
            </a:pPr>
            <a:r>
              <a:rPr lang="zh-CN" altLang="en-US" smtClean="0"/>
              <a:t>Presentation Title</a:t>
            </a:r>
            <a:endParaRPr lang="en-US" altLang="zh-CN"/>
          </a:p>
        </p:txBody>
      </p:sp>
      <p:sp>
        <p:nvSpPr>
          <p:cNvPr id="5" name="Slide Number Placeholder 4"/>
          <p:cNvSpPr>
            <a:spLocks noGrp="1"/>
          </p:cNvSpPr>
          <p:nvPr>
            <p:ph type="sldNum" sz="quarter" idx="11"/>
          </p:nvPr>
        </p:nvSpPr>
        <p:spPr/>
        <p:txBody>
          <a:bodyPr/>
          <a:lstStyle/>
          <a:p>
            <a:pPr>
              <a:defRPr/>
            </a:pPr>
            <a:fld id="{A9047B3C-6615-4982-9EA0-691432F35B93}" type="slidenum">
              <a:rPr lang="zh-CN" altLang="en-US" smtClean="0"/>
              <a:pPr>
                <a:defRPr/>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 test suite should</a:t>
            </a:r>
            <a:r>
              <a:rPr lang="en-US" baseline="0" dirty="0" smtClean="0"/>
              <a:t> be a </a:t>
            </a:r>
            <a:r>
              <a:rPr lang="en-US" baseline="0" dirty="0" err="1" smtClean="0"/>
              <a:t>javascript</a:t>
            </a:r>
            <a:r>
              <a:rPr lang="en-US" baseline="0" smtClean="0"/>
              <a:t> test file</a:t>
            </a:r>
            <a:endParaRPr lang="en-US" dirty="0"/>
          </a:p>
        </p:txBody>
      </p:sp>
      <p:sp>
        <p:nvSpPr>
          <p:cNvPr id="4" name="Header Placeholder 3"/>
          <p:cNvSpPr>
            <a:spLocks noGrp="1"/>
          </p:cNvSpPr>
          <p:nvPr>
            <p:ph type="hdr" sz="quarter" idx="10"/>
          </p:nvPr>
        </p:nvSpPr>
        <p:spPr/>
        <p:txBody>
          <a:bodyPr/>
          <a:lstStyle/>
          <a:p>
            <a:pPr>
              <a:defRPr/>
            </a:pPr>
            <a:r>
              <a:rPr lang="zh-CN" altLang="en-US" smtClean="0"/>
              <a:t>Presentation Title</a:t>
            </a:r>
            <a:endParaRPr lang="en-US" altLang="zh-CN"/>
          </a:p>
        </p:txBody>
      </p:sp>
      <p:sp>
        <p:nvSpPr>
          <p:cNvPr id="5" name="Slide Number Placeholder 4"/>
          <p:cNvSpPr>
            <a:spLocks noGrp="1"/>
          </p:cNvSpPr>
          <p:nvPr>
            <p:ph type="sldNum" sz="quarter" idx="11"/>
          </p:nvPr>
        </p:nvSpPr>
        <p:spPr/>
        <p:txBody>
          <a:bodyPr/>
          <a:lstStyle/>
          <a:p>
            <a:pPr>
              <a:defRPr/>
            </a:pPr>
            <a:fld id="{A9047B3C-6615-4982-9EA0-691432F35B93}" type="slidenum">
              <a:rPr lang="zh-CN" altLang="en-US" smtClean="0"/>
              <a:pPr>
                <a:defRPr/>
              </a:pPr>
              <a:t>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pPr>
              <a:defRPr/>
            </a:pPr>
            <a:endParaRPr lang="en-US"/>
          </a:p>
        </p:txBody>
      </p:sp>
      <p:pic>
        <p:nvPicPr>
          <p:cNvPr id="5" name="Picture 3" descr="blue bar"/>
          <p:cNvPicPr>
            <a:picLocks noChangeAspect="1" noChangeArrowheads="1"/>
          </p:cNvPicPr>
          <p:nvPr/>
        </p:nvPicPr>
        <p:blipFill>
          <a:blip r:embed="rId3" cstate="print"/>
          <a:srcRect/>
          <a:stretch>
            <a:fillRect/>
          </a:stretch>
        </p:blipFill>
        <p:spPr bwMode="auto">
          <a:xfrm>
            <a:off x="0" y="0"/>
            <a:ext cx="6464595" cy="4579088"/>
          </a:xfrm>
          <a:prstGeom prst="rect">
            <a:avLst/>
          </a:prstGeom>
          <a:noFill/>
          <a:ln w="9525">
            <a:noFill/>
            <a:miter lim="800000"/>
            <a:headEnd/>
            <a:tailEnd/>
          </a:ln>
        </p:spPr>
      </p:pic>
      <p:sp>
        <p:nvSpPr>
          <p:cNvPr id="6" name="Text Box 6"/>
          <p:cNvSpPr txBox="1">
            <a:spLocks noChangeArrowheads="1"/>
          </p:cNvSpPr>
          <p:nvPr/>
        </p:nvSpPr>
        <p:spPr bwMode="auto">
          <a:xfrm>
            <a:off x="465138" y="6399213"/>
            <a:ext cx="6019800" cy="369332"/>
          </a:xfrm>
          <a:prstGeom prst="rect">
            <a:avLst/>
          </a:prstGeom>
          <a:noFill/>
          <a:ln w="9525">
            <a:noFill/>
            <a:miter lim="800000"/>
            <a:headEnd/>
            <a:tailEnd/>
          </a:ln>
          <a:effectLst/>
        </p:spPr>
        <p:txBody>
          <a:bodyPr>
            <a:spAutoFit/>
          </a:bodyPr>
          <a:lstStyle/>
          <a:p>
            <a:pPr>
              <a:spcBef>
                <a:spcPct val="50000"/>
              </a:spcBef>
              <a:defRPr/>
            </a:pPr>
            <a:r>
              <a:rPr lang="en-US" altLang="zh-CN" sz="900" dirty="0">
                <a:solidFill>
                  <a:srgbClr val="000000"/>
                </a:solidFill>
                <a:ea typeface="宋体" pitchFamily="2" charset="-122"/>
              </a:rPr>
              <a:t>© </a:t>
            </a:r>
            <a:r>
              <a:rPr lang="en-US" altLang="zh-CN" sz="900" dirty="0" smtClean="0">
                <a:solidFill>
                  <a:srgbClr val="000000"/>
                </a:solidFill>
                <a:ea typeface="宋体" pitchFamily="2" charset="-122"/>
              </a:rPr>
              <a:t>2012 </a:t>
            </a:r>
            <a:r>
              <a:rPr lang="en-US" altLang="zh-CN" sz="900" dirty="0">
                <a:solidFill>
                  <a:srgbClr val="000000"/>
                </a:solidFill>
                <a:ea typeface="宋体" pitchFamily="2" charset="-122"/>
              </a:rPr>
              <a:t>Hewlett-Packard Development Company, L.P.</a:t>
            </a:r>
            <a:br>
              <a:rPr lang="en-US" altLang="zh-CN" sz="900" dirty="0">
                <a:solidFill>
                  <a:srgbClr val="000000"/>
                </a:solidFill>
                <a:ea typeface="宋体" pitchFamily="2" charset="-122"/>
              </a:rPr>
            </a:br>
            <a:r>
              <a:rPr lang="en-US" altLang="zh-CN" sz="900" dirty="0">
                <a:solidFill>
                  <a:srgbClr val="000000"/>
                </a:solidFill>
                <a:ea typeface="宋体" pitchFamily="2" charset="-122"/>
              </a:rPr>
              <a:t>The information contained herein is subject to change without notice </a:t>
            </a:r>
          </a:p>
        </p:txBody>
      </p:sp>
      <p:pic>
        <p:nvPicPr>
          <p:cNvPr id="7" name="Picture 8" descr="plushp"/>
          <p:cNvPicPr>
            <a:picLocks noChangeAspect="1" noChangeArrowheads="1"/>
          </p:cNvPicPr>
          <p:nvPr/>
        </p:nvPicPr>
        <p:blipFill>
          <a:blip r:embed="rId4" cstate="print"/>
          <a:srcRect/>
          <a:stretch>
            <a:fillRect/>
          </a:stretch>
        </p:blipFill>
        <p:spPr bwMode="auto">
          <a:xfrm>
            <a:off x="6466589" y="3863422"/>
            <a:ext cx="2486025" cy="1919287"/>
          </a:xfrm>
          <a:prstGeom prst="rect">
            <a:avLst/>
          </a:prstGeom>
          <a:noFill/>
          <a:ln w="9525">
            <a:noFill/>
            <a:miter lim="800000"/>
            <a:headEnd/>
            <a:tailEnd/>
          </a:ln>
        </p:spPr>
      </p:pic>
      <p:sp>
        <p:nvSpPr>
          <p:cNvPr id="208900" name="Rectangle 4"/>
          <p:cNvSpPr>
            <a:spLocks noGrp="1" noChangeArrowheads="1"/>
          </p:cNvSpPr>
          <p:nvPr>
            <p:ph type="subTitle" idx="1"/>
          </p:nvPr>
        </p:nvSpPr>
        <p:spPr>
          <a:xfrm>
            <a:off x="433388" y="4960974"/>
            <a:ext cx="4570412" cy="914400"/>
          </a:xfrm>
        </p:spPr>
        <p:txBody>
          <a:bodyPr/>
          <a:lstStyle>
            <a:lvl1pPr marL="0" indent="0">
              <a:spcBef>
                <a:spcPct val="10000"/>
              </a:spcBef>
              <a:buFontTx/>
              <a:buNone/>
              <a:defRPr sz="2000">
                <a:solidFill>
                  <a:srgbClr val="000000"/>
                </a:solidFill>
                <a:latin typeface="Futura Hv" pitchFamily="34" charset="0"/>
              </a:defRPr>
            </a:lvl1pPr>
          </a:lstStyle>
          <a:p>
            <a:r>
              <a:rPr lang="en-US" altLang="zh-CN" dirty="0"/>
              <a:t>Click to edit Master subtitle style</a:t>
            </a:r>
          </a:p>
        </p:txBody>
      </p:sp>
      <p:sp>
        <p:nvSpPr>
          <p:cNvPr id="208901" name="Rectangle 5"/>
          <p:cNvSpPr>
            <a:spLocks noGrp="1" noChangeArrowheads="1"/>
          </p:cNvSpPr>
          <p:nvPr>
            <p:ph type="ctrTitle"/>
          </p:nvPr>
        </p:nvSpPr>
        <p:spPr>
          <a:xfrm>
            <a:off x="441325" y="1063625"/>
            <a:ext cx="5651500" cy="3059113"/>
          </a:xfrm>
        </p:spPr>
        <p:txBody>
          <a:bodyPr/>
          <a:lstStyle>
            <a:lvl1pPr>
              <a:defRPr sz="4400">
                <a:solidFill>
                  <a:schemeClr val="tx1"/>
                </a:solidFill>
                <a:latin typeface="Futura Lt" pitchFamily="34" charset="0"/>
              </a:defRPr>
            </a:lvl1pPr>
          </a:lstStyle>
          <a:p>
            <a:r>
              <a:rPr lang="en-US" altLang="zh-CN" dirty="0"/>
              <a:t>Click to edit Master title style</a:t>
            </a:r>
          </a:p>
        </p:txBody>
      </p:sp>
    </p:spTree>
  </p:cSld>
  <p:clrMapOvr>
    <a:overrideClrMapping bg1="dk2" tx1="lt1" bg2="dk1"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2"/>
          <p:cNvSpPr>
            <a:spLocks noGrp="1" noChangeArrowheads="1"/>
          </p:cNvSpPr>
          <p:nvPr>
            <p:ph type="dt" sz="half" idx="10"/>
          </p:nvPr>
        </p:nvSpPr>
        <p:spPr>
          <a:ln/>
        </p:spPr>
        <p:txBody>
          <a:bodyPr/>
          <a:lstStyle>
            <a:lvl1pPr>
              <a:defRPr/>
            </a:lvl1pPr>
          </a:lstStyle>
          <a:p>
            <a:pPr>
              <a:defRPr/>
            </a:pPr>
            <a:fld id="{BC248864-F599-44A7-8727-07EF7A87BF25}" type="datetime4">
              <a:rPr lang="zh-CN" altLang="en-US"/>
              <a:pPr>
                <a:defRPr/>
              </a:pPr>
              <a:t>2012年11月26日星期一</a:t>
            </a:fld>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r>
              <a:rPr lang="en-US" altLang="zh-CN"/>
              <a:t>HP Restricted</a:t>
            </a:r>
          </a:p>
        </p:txBody>
      </p:sp>
      <p:sp>
        <p:nvSpPr>
          <p:cNvPr id="6" name="Rectangle 4"/>
          <p:cNvSpPr>
            <a:spLocks noGrp="1" noChangeArrowheads="1"/>
          </p:cNvSpPr>
          <p:nvPr>
            <p:ph type="sldNum" sz="quarter" idx="12"/>
          </p:nvPr>
        </p:nvSpPr>
        <p:spPr>
          <a:ln/>
        </p:spPr>
        <p:txBody>
          <a:bodyPr/>
          <a:lstStyle>
            <a:lvl1pPr>
              <a:defRPr/>
            </a:lvl1pPr>
          </a:lstStyle>
          <a:p>
            <a:pPr>
              <a:defRPr/>
            </a:pPr>
            <a:fld id="{A6765197-0D90-4837-B720-F12AFE354B20}" type="slidenum">
              <a:rPr lang="zh-CN" altLang="en-US"/>
              <a:pPr>
                <a:defRPr/>
              </a:pPr>
              <a:t>‹#›</a:t>
            </a:fld>
            <a:endParaRPr lang="en-US" altLang="zh-CN"/>
          </a:p>
        </p:txBody>
      </p:sp>
      <p:sp>
        <p:nvSpPr>
          <p:cNvPr id="7" name="Title 6"/>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3" hasCustomPrompt="1"/>
          </p:nvPr>
        </p:nvSpPr>
        <p:spPr>
          <a:xfrm>
            <a:off x="21264" y="1219200"/>
            <a:ext cx="1566529" cy="5507665"/>
          </a:xfrm>
        </p:spPr>
        <p:txBody>
          <a:bodyPr lIns="90000"/>
          <a:lstStyle>
            <a:lvl1pPr>
              <a:defRPr sz="1400"/>
            </a:lvl1pPr>
            <a:lvl2pPr marL="360000">
              <a:defRPr sz="1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58679" y="4406900"/>
            <a:ext cx="6836034"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651591" y="2906713"/>
            <a:ext cx="684312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F69BD2B6-9CFA-4283-AB8D-D1F76B49D167}" type="datetime4">
              <a:rPr lang="zh-CN" altLang="en-US"/>
              <a:pPr>
                <a:defRPr/>
              </a:pPr>
              <a:t>2012年11月26日星期一</a:t>
            </a:fld>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r>
              <a:rPr lang="en-US" altLang="zh-CN"/>
              <a:t>HP Restricted</a:t>
            </a:r>
          </a:p>
        </p:txBody>
      </p:sp>
      <p:sp>
        <p:nvSpPr>
          <p:cNvPr id="6" name="Rectangle 4"/>
          <p:cNvSpPr>
            <a:spLocks noGrp="1" noChangeArrowheads="1"/>
          </p:cNvSpPr>
          <p:nvPr>
            <p:ph type="sldNum" sz="quarter" idx="12"/>
          </p:nvPr>
        </p:nvSpPr>
        <p:spPr>
          <a:ln/>
        </p:spPr>
        <p:txBody>
          <a:bodyPr/>
          <a:lstStyle>
            <a:lvl1pPr>
              <a:defRPr/>
            </a:lvl1pPr>
          </a:lstStyle>
          <a:p>
            <a:pPr>
              <a:defRPr/>
            </a:pPr>
            <a:fld id="{281FD7F0-523D-49AD-9999-DB0F59BDAF9E}" type="slidenum">
              <a:rPr lang="zh-CN" altLang="en-US"/>
              <a:pPr>
                <a:defRPr/>
              </a:pPr>
              <a:t>‹#›</a:t>
            </a:fld>
            <a:endParaRPr lang="en-US" altLang="zh-CN"/>
          </a:p>
        </p:txBody>
      </p:sp>
      <p:sp>
        <p:nvSpPr>
          <p:cNvPr id="7" name="Title 1"/>
          <p:cNvSpPr txBox="1">
            <a:spLocks/>
          </p:cNvSpPr>
          <p:nvPr userDrawn="1"/>
        </p:nvSpPr>
        <p:spPr bwMode="auto">
          <a:xfrm>
            <a:off x="1629405" y="113379"/>
            <a:ext cx="7514595" cy="812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3600" b="0" i="0" u="none" strike="noStrike" kern="0" cap="none" spc="0" normalizeH="0" baseline="0" noProof="0" smtClean="0">
                <a:ln>
                  <a:noFill/>
                </a:ln>
                <a:solidFill>
                  <a:schemeClr val="tx2"/>
                </a:solidFill>
                <a:effectLst/>
                <a:uLnTx/>
                <a:uFillTx/>
                <a:latin typeface="+mj-lt"/>
                <a:ea typeface="+mj-ea"/>
                <a:cs typeface="+mj-cs"/>
              </a:rPr>
              <a:t>Click to edit Master title style</a:t>
            </a:r>
            <a:endParaRPr kumimoji="0" lang="en-US" sz="3600" b="0" i="0" u="none" strike="noStrike" kern="0" cap="none" spc="0" normalizeH="0" baseline="0" noProof="0">
              <a:ln>
                <a:noFill/>
              </a:ln>
              <a:solidFill>
                <a:schemeClr val="tx2"/>
              </a:solidFill>
              <a:effectLst/>
              <a:uLnTx/>
              <a:uFillTx/>
              <a:latin typeface="+mj-lt"/>
              <a:ea typeface="+mj-ea"/>
              <a:cs typeface="+mj-cs"/>
            </a:endParaRPr>
          </a:p>
        </p:txBody>
      </p:sp>
      <p:sp>
        <p:nvSpPr>
          <p:cNvPr id="9" name="Content Placeholder 2"/>
          <p:cNvSpPr>
            <a:spLocks noGrp="1"/>
          </p:cNvSpPr>
          <p:nvPr>
            <p:ph sz="half" idx="13" hasCustomPrompt="1"/>
          </p:nvPr>
        </p:nvSpPr>
        <p:spPr>
          <a:xfrm>
            <a:off x="21264" y="1219200"/>
            <a:ext cx="1566529" cy="5507665"/>
          </a:xfrm>
        </p:spPr>
        <p:txBody>
          <a:bodyPr lIns="90000"/>
          <a:lstStyle>
            <a:lvl1pPr>
              <a:defRPr sz="1400"/>
            </a:lvl1pPr>
            <a:lvl2pPr marL="360000">
              <a:defRPr sz="1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90133" y="1391093"/>
            <a:ext cx="3541086"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23367" y="1376917"/>
            <a:ext cx="3710653"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2"/>
          <p:cNvSpPr>
            <a:spLocks noGrp="1" noChangeArrowheads="1"/>
          </p:cNvSpPr>
          <p:nvPr>
            <p:ph type="dt" sz="half" idx="10"/>
          </p:nvPr>
        </p:nvSpPr>
        <p:spPr>
          <a:ln/>
        </p:spPr>
        <p:txBody>
          <a:bodyPr/>
          <a:lstStyle>
            <a:lvl1pPr>
              <a:defRPr/>
            </a:lvl1pPr>
          </a:lstStyle>
          <a:p>
            <a:pPr>
              <a:defRPr/>
            </a:pPr>
            <a:fld id="{59137374-4952-45F8-A8E7-B40A5AAADBCC}" type="datetime4">
              <a:rPr lang="zh-CN" altLang="en-US"/>
              <a:pPr>
                <a:defRPr/>
              </a:pPr>
              <a:t>2012年11月26日星期一</a:t>
            </a:fld>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r>
              <a:rPr lang="en-US" altLang="zh-CN"/>
              <a:t>HP Restricted</a:t>
            </a:r>
          </a:p>
        </p:txBody>
      </p:sp>
      <p:sp>
        <p:nvSpPr>
          <p:cNvPr id="7" name="Rectangle 4"/>
          <p:cNvSpPr>
            <a:spLocks noGrp="1" noChangeArrowheads="1"/>
          </p:cNvSpPr>
          <p:nvPr>
            <p:ph type="sldNum" sz="quarter" idx="12"/>
          </p:nvPr>
        </p:nvSpPr>
        <p:spPr>
          <a:ln/>
        </p:spPr>
        <p:txBody>
          <a:bodyPr/>
          <a:lstStyle>
            <a:lvl1pPr>
              <a:defRPr/>
            </a:lvl1pPr>
          </a:lstStyle>
          <a:p>
            <a:pPr>
              <a:defRPr/>
            </a:pPr>
            <a:fld id="{B39578BA-93CF-4663-83C5-D750A456DC68}" type="slidenum">
              <a:rPr lang="zh-CN" altLang="en-US"/>
              <a:pPr>
                <a:defRPr/>
              </a:pPr>
              <a:t>‹#›</a:t>
            </a:fld>
            <a:endParaRPr lang="en-US" altLang="zh-CN"/>
          </a:p>
        </p:txBody>
      </p:sp>
      <p:sp>
        <p:nvSpPr>
          <p:cNvPr id="9" name="Content Placeholder 2"/>
          <p:cNvSpPr>
            <a:spLocks noGrp="1"/>
          </p:cNvSpPr>
          <p:nvPr>
            <p:ph sz="half" idx="13" hasCustomPrompt="1"/>
          </p:nvPr>
        </p:nvSpPr>
        <p:spPr>
          <a:xfrm>
            <a:off x="21264" y="1219200"/>
            <a:ext cx="1566529" cy="5507665"/>
          </a:xfrm>
        </p:spPr>
        <p:txBody>
          <a:bodyPr lIns="90000"/>
          <a:lstStyle>
            <a:lvl1pPr>
              <a:defRPr sz="1400"/>
            </a:lvl1pPr>
            <a:lvl2pPr marL="360000">
              <a:defRPr sz="1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A8D7E8B7-7412-41D5-80B8-D21D9C2AF257}" type="datetime4">
              <a:rPr lang="zh-CN" altLang="en-US"/>
              <a:pPr>
                <a:defRPr/>
              </a:pPr>
              <a:t>2012年11月26日星期一</a:t>
            </a:fld>
            <a:endParaRPr lang="en-US" altLang="zh-CN"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altLang="zh-CN"/>
              <a:t>HP Restricted</a:t>
            </a:r>
          </a:p>
        </p:txBody>
      </p:sp>
      <p:sp>
        <p:nvSpPr>
          <p:cNvPr id="5" name="Rectangle 4"/>
          <p:cNvSpPr>
            <a:spLocks noGrp="1" noChangeArrowheads="1"/>
          </p:cNvSpPr>
          <p:nvPr>
            <p:ph type="sldNum" sz="quarter" idx="12"/>
          </p:nvPr>
        </p:nvSpPr>
        <p:spPr>
          <a:ln/>
        </p:spPr>
        <p:txBody>
          <a:bodyPr/>
          <a:lstStyle>
            <a:lvl1pPr>
              <a:defRPr/>
            </a:lvl1pPr>
          </a:lstStyle>
          <a:p>
            <a:pPr>
              <a:defRPr/>
            </a:pPr>
            <a:fld id="{2476C35D-C208-4C69-9192-7C5D619196D8}" type="slidenum">
              <a:rPr lang="zh-CN" altLang="en-US"/>
              <a:pPr>
                <a:defRPr/>
              </a:pPr>
              <a:t>‹#›</a:t>
            </a:fld>
            <a:endParaRPr lang="en-US" altLang="zh-CN"/>
          </a:p>
        </p:txBody>
      </p:sp>
      <p:sp>
        <p:nvSpPr>
          <p:cNvPr id="7" name="Picture Placeholder 2"/>
          <p:cNvSpPr>
            <a:spLocks noGrp="1"/>
          </p:cNvSpPr>
          <p:nvPr>
            <p:ph type="pic" idx="1"/>
          </p:nvPr>
        </p:nvSpPr>
        <p:spPr>
          <a:xfrm>
            <a:off x="1792287" y="1169581"/>
            <a:ext cx="7181591" cy="54084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8" name="Content Placeholder 2"/>
          <p:cNvSpPr>
            <a:spLocks noGrp="1"/>
          </p:cNvSpPr>
          <p:nvPr>
            <p:ph sz="half" idx="13" hasCustomPrompt="1"/>
          </p:nvPr>
        </p:nvSpPr>
        <p:spPr>
          <a:xfrm>
            <a:off x="21264" y="1219200"/>
            <a:ext cx="1566529" cy="5507665"/>
          </a:xfrm>
        </p:spPr>
        <p:txBody>
          <a:bodyPr lIns="90000"/>
          <a:lstStyle>
            <a:lvl1pPr>
              <a:defRPr sz="1400"/>
            </a:lvl1pPr>
            <a:lvl2pPr marL="360000">
              <a:defRPr sz="1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7188679" cy="566738"/>
          </a:xfrm>
        </p:spPr>
        <p:txBody>
          <a:bodyPr/>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7" y="1169581"/>
            <a:ext cx="7181591" cy="35579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7188679" cy="102637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0F8EAE29-9C31-4E1D-973A-983E2FAF86A9}" type="datetime4">
              <a:rPr lang="zh-CN" altLang="en-US"/>
              <a:pPr>
                <a:defRPr/>
              </a:pPr>
              <a:t>2012年11月26日星期一</a:t>
            </a:fld>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r>
              <a:rPr lang="en-US" altLang="zh-CN"/>
              <a:t>HP Restricted</a:t>
            </a:r>
          </a:p>
        </p:txBody>
      </p:sp>
      <p:sp>
        <p:nvSpPr>
          <p:cNvPr id="7" name="Rectangle 4"/>
          <p:cNvSpPr>
            <a:spLocks noGrp="1" noChangeArrowheads="1"/>
          </p:cNvSpPr>
          <p:nvPr>
            <p:ph type="sldNum" sz="quarter" idx="12"/>
          </p:nvPr>
        </p:nvSpPr>
        <p:spPr>
          <a:ln/>
        </p:spPr>
        <p:txBody>
          <a:bodyPr/>
          <a:lstStyle>
            <a:lvl1pPr>
              <a:defRPr/>
            </a:lvl1pPr>
          </a:lstStyle>
          <a:p>
            <a:pPr>
              <a:defRPr/>
            </a:pPr>
            <a:fld id="{12E7482F-26B4-426D-B148-1D9B7CEAD439}" type="slidenum">
              <a:rPr lang="zh-CN" altLang="en-US"/>
              <a:pPr>
                <a:defRPr/>
              </a:pPr>
              <a:t>‹#›</a:t>
            </a:fld>
            <a:endParaRPr lang="en-US" altLang="zh-CN"/>
          </a:p>
        </p:txBody>
      </p:sp>
      <p:sp>
        <p:nvSpPr>
          <p:cNvPr id="9" name="Title 1"/>
          <p:cNvSpPr txBox="1">
            <a:spLocks/>
          </p:cNvSpPr>
          <p:nvPr userDrawn="1"/>
        </p:nvSpPr>
        <p:spPr bwMode="auto">
          <a:xfrm>
            <a:off x="1629405" y="113379"/>
            <a:ext cx="7514595" cy="812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3600" b="0" i="0" u="none" strike="noStrike" kern="0" cap="none" spc="0" normalizeH="0" baseline="0" noProof="0" smtClean="0">
                <a:ln>
                  <a:noFill/>
                </a:ln>
                <a:solidFill>
                  <a:schemeClr val="tx2"/>
                </a:solidFill>
                <a:effectLst/>
                <a:uLnTx/>
                <a:uFillTx/>
                <a:latin typeface="+mj-lt"/>
                <a:ea typeface="+mj-ea"/>
                <a:cs typeface="+mj-cs"/>
              </a:rPr>
              <a:t>Click to edit Master title style</a:t>
            </a:r>
            <a:endParaRPr kumimoji="0" lang="en-US" sz="3600" b="0" i="0" u="none" strike="noStrike" kern="0" cap="none" spc="0" normalizeH="0" baseline="0" noProof="0">
              <a:ln>
                <a:noFill/>
              </a:ln>
              <a:solidFill>
                <a:schemeClr val="tx2"/>
              </a:solidFill>
              <a:effectLst/>
              <a:uLnTx/>
              <a:uFillTx/>
              <a:latin typeface="+mj-lt"/>
              <a:ea typeface="+mj-ea"/>
              <a:cs typeface="+mj-cs"/>
            </a:endParaRPr>
          </a:p>
        </p:txBody>
      </p:sp>
      <p:sp>
        <p:nvSpPr>
          <p:cNvPr id="10" name="Content Placeholder 2"/>
          <p:cNvSpPr>
            <a:spLocks noGrp="1"/>
          </p:cNvSpPr>
          <p:nvPr>
            <p:ph sz="half" idx="13" hasCustomPrompt="1"/>
          </p:nvPr>
        </p:nvSpPr>
        <p:spPr>
          <a:xfrm>
            <a:off x="21264" y="1219200"/>
            <a:ext cx="1566529" cy="5507665"/>
          </a:xfrm>
        </p:spPr>
        <p:txBody>
          <a:bodyPr lIns="90000"/>
          <a:lstStyle>
            <a:lvl1pPr>
              <a:defRPr sz="1400"/>
            </a:lvl1pPr>
            <a:lvl2pPr marL="360000">
              <a:defRPr sz="1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7CB6096A-0FBE-4DCC-9E77-C29A2222D27A}" type="datetime4">
              <a:rPr lang="zh-CN" altLang="en-US"/>
              <a:pPr>
                <a:defRPr/>
              </a:pPr>
              <a:t>2012年11月26日星期一</a:t>
            </a:fld>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r>
              <a:rPr lang="en-US" altLang="zh-CN"/>
              <a:t>HP Restricted</a:t>
            </a:r>
          </a:p>
        </p:txBody>
      </p:sp>
      <p:sp>
        <p:nvSpPr>
          <p:cNvPr id="6" name="Rectangle 4"/>
          <p:cNvSpPr>
            <a:spLocks noGrp="1" noChangeArrowheads="1"/>
          </p:cNvSpPr>
          <p:nvPr>
            <p:ph type="sldNum" sz="quarter" idx="12"/>
          </p:nvPr>
        </p:nvSpPr>
        <p:spPr>
          <a:ln/>
        </p:spPr>
        <p:txBody>
          <a:bodyPr/>
          <a:lstStyle>
            <a:lvl1pPr>
              <a:defRPr/>
            </a:lvl1pPr>
          </a:lstStyle>
          <a:p>
            <a:pPr>
              <a:defRPr/>
            </a:pPr>
            <a:fld id="{2931937F-971B-4747-BE6D-CA5C8FEE6023}" type="slidenum">
              <a:rPr lang="zh-CN" altLang="en-US"/>
              <a:pPr>
                <a:defRPr/>
              </a:pPr>
              <a:t>‹#›</a:t>
            </a:fld>
            <a:endParaRPr lang="en-US" altLang="zh-CN"/>
          </a:p>
        </p:txBody>
      </p:sp>
      <p:sp>
        <p:nvSpPr>
          <p:cNvPr id="8" name="Content Placeholder 2"/>
          <p:cNvSpPr>
            <a:spLocks noGrp="1"/>
          </p:cNvSpPr>
          <p:nvPr>
            <p:ph sz="half" idx="13" hasCustomPrompt="1"/>
          </p:nvPr>
        </p:nvSpPr>
        <p:spPr>
          <a:xfrm>
            <a:off x="21264" y="1219200"/>
            <a:ext cx="1566529" cy="5507665"/>
          </a:xfrm>
        </p:spPr>
        <p:txBody>
          <a:bodyPr lIns="90000"/>
          <a:lstStyle>
            <a:lvl1pPr>
              <a:defRPr sz="1400"/>
            </a:lvl1pPr>
            <a:lvl2pPr marL="360000">
              <a:defRPr sz="1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dt" sz="half" idx="2"/>
          </p:nvPr>
        </p:nvSpPr>
        <p:spPr bwMode="auto">
          <a:xfrm>
            <a:off x="1692423" y="6638925"/>
            <a:ext cx="1463675"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smtClean="0">
                <a:solidFill>
                  <a:srgbClr val="848589"/>
                </a:solidFill>
                <a:ea typeface="宋体" pitchFamily="2" charset="-122"/>
              </a:defRPr>
            </a:lvl1pPr>
          </a:lstStyle>
          <a:p>
            <a:pPr>
              <a:defRPr/>
            </a:pPr>
            <a:fld id="{E9175FDA-9967-4890-B847-AE9BA6B558BB}" type="datetime4">
              <a:rPr lang="zh-CN" altLang="en-US"/>
              <a:pPr>
                <a:defRPr/>
              </a:pPr>
              <a:t>2012年11月26日星期一</a:t>
            </a:fld>
            <a:endParaRPr lang="en-US" altLang="zh-CN"/>
          </a:p>
        </p:txBody>
      </p:sp>
      <p:sp>
        <p:nvSpPr>
          <p:cNvPr id="207875" name="Rectangle 3"/>
          <p:cNvSpPr>
            <a:spLocks noGrp="1" noChangeArrowheads="1"/>
          </p:cNvSpPr>
          <p:nvPr>
            <p:ph type="ftr" sz="quarter" idx="3"/>
          </p:nvPr>
        </p:nvSpPr>
        <p:spPr bwMode="auto">
          <a:xfrm>
            <a:off x="3175590" y="6638925"/>
            <a:ext cx="48768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900" smtClean="0">
                <a:solidFill>
                  <a:srgbClr val="848589"/>
                </a:solidFill>
                <a:ea typeface="宋体" pitchFamily="2" charset="-122"/>
              </a:defRPr>
            </a:lvl1pPr>
          </a:lstStyle>
          <a:p>
            <a:pPr>
              <a:defRPr/>
            </a:pPr>
            <a:r>
              <a:rPr lang="en-US" altLang="zh-CN"/>
              <a:t>HP Restricted</a:t>
            </a:r>
          </a:p>
        </p:txBody>
      </p:sp>
      <p:sp>
        <p:nvSpPr>
          <p:cNvPr id="207876" name="Rectangle 4"/>
          <p:cNvSpPr>
            <a:spLocks noGrp="1" noChangeArrowheads="1"/>
          </p:cNvSpPr>
          <p:nvPr>
            <p:ph type="sldNum" sz="quarter" idx="4"/>
          </p:nvPr>
        </p:nvSpPr>
        <p:spPr bwMode="auto">
          <a:xfrm>
            <a:off x="8229600" y="6629400"/>
            <a:ext cx="7620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900" smtClean="0">
                <a:solidFill>
                  <a:srgbClr val="848589"/>
                </a:solidFill>
                <a:ea typeface="宋体" pitchFamily="2" charset="-122"/>
              </a:defRPr>
            </a:lvl1pPr>
          </a:lstStyle>
          <a:p>
            <a:pPr>
              <a:defRPr/>
            </a:pPr>
            <a:fld id="{CD1D6735-3552-45BD-9683-DACAB2C90D8E}" type="slidenum">
              <a:rPr lang="zh-CN" altLang="en-US"/>
              <a:pPr>
                <a:defRPr/>
              </a:pPr>
              <a:t>‹#›</a:t>
            </a:fld>
            <a:endParaRPr lang="en-US" altLang="zh-CN"/>
          </a:p>
        </p:txBody>
      </p:sp>
      <p:sp>
        <p:nvSpPr>
          <p:cNvPr id="207877" name="Rectangle 5"/>
          <p:cNvSpPr>
            <a:spLocks noChangeArrowheads="1"/>
          </p:cNvSpPr>
          <p:nvPr/>
        </p:nvSpPr>
        <p:spPr bwMode="ltGray">
          <a:xfrm>
            <a:off x="1" y="1119963"/>
            <a:ext cx="1609060" cy="5738037"/>
          </a:xfrm>
          <a:prstGeom prst="rect">
            <a:avLst/>
          </a:prstGeom>
          <a:solidFill>
            <a:schemeClr val="accent1">
              <a:lumMod val="20000"/>
              <a:lumOff val="80000"/>
            </a:schemeClr>
          </a:solidFill>
          <a:ln w="9525">
            <a:noFill/>
            <a:miter lim="800000"/>
            <a:headEnd/>
            <a:tailEnd/>
          </a:ln>
          <a:effectLst/>
        </p:spPr>
        <p:txBody>
          <a:bodyPr wrap="none" anchor="ctr"/>
          <a:lstStyle/>
          <a:p>
            <a:pPr>
              <a:defRPr/>
            </a:pPr>
            <a:endParaRPr lang="en-US"/>
          </a:p>
        </p:txBody>
      </p:sp>
      <p:sp>
        <p:nvSpPr>
          <p:cNvPr id="207878" name="Rectangle 6"/>
          <p:cNvSpPr>
            <a:spLocks noChangeArrowheads="1"/>
          </p:cNvSpPr>
          <p:nvPr userDrawn="1"/>
        </p:nvSpPr>
        <p:spPr bwMode="ltGray">
          <a:xfrm>
            <a:off x="1599486" y="0"/>
            <a:ext cx="7544514" cy="1114425"/>
          </a:xfrm>
          <a:prstGeom prst="rect">
            <a:avLst/>
          </a:prstGeom>
          <a:solidFill>
            <a:schemeClr val="accent1">
              <a:lumMod val="20000"/>
              <a:lumOff val="80000"/>
            </a:schemeClr>
          </a:solidFill>
          <a:ln w="9525">
            <a:noFill/>
            <a:miter lim="800000"/>
            <a:headEnd/>
            <a:tailEnd/>
          </a:ln>
          <a:effectLst/>
        </p:spPr>
        <p:txBody>
          <a:bodyPr wrap="none" anchor="ctr"/>
          <a:lstStyle/>
          <a:p>
            <a:pPr>
              <a:defRPr/>
            </a:pPr>
            <a:endParaRPr lang="en-US"/>
          </a:p>
        </p:txBody>
      </p:sp>
      <p:sp>
        <p:nvSpPr>
          <p:cNvPr id="1031" name="Rectangle 7"/>
          <p:cNvSpPr>
            <a:spLocks noGrp="1" noChangeArrowheads="1"/>
          </p:cNvSpPr>
          <p:nvPr>
            <p:ph type="title"/>
          </p:nvPr>
        </p:nvSpPr>
        <p:spPr bwMode="auto">
          <a:xfrm>
            <a:off x="1629405" y="113379"/>
            <a:ext cx="7514595" cy="812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32" name="Rectangle 8"/>
          <p:cNvSpPr>
            <a:spLocks noGrp="1" noChangeArrowheads="1"/>
          </p:cNvSpPr>
          <p:nvPr>
            <p:ph type="body" idx="1"/>
          </p:nvPr>
        </p:nvSpPr>
        <p:spPr bwMode="auto">
          <a:xfrm>
            <a:off x="1715386" y="1190848"/>
            <a:ext cx="7208874" cy="52845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pic>
        <p:nvPicPr>
          <p:cNvPr id="1033" name="Picture 10" descr="bulletlogo_black_03"/>
          <p:cNvPicPr>
            <a:picLocks noChangeAspect="1" noChangeArrowheads="1"/>
          </p:cNvPicPr>
          <p:nvPr/>
        </p:nvPicPr>
        <p:blipFill>
          <a:blip r:embed="rId9" cstate="print"/>
          <a:srcRect/>
          <a:stretch>
            <a:fillRect/>
          </a:stretch>
        </p:blipFill>
        <p:spPr bwMode="auto">
          <a:xfrm>
            <a:off x="-1" y="0"/>
            <a:ext cx="1587795" cy="113024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2" r:id="rId1"/>
    <p:sldLayoutId id="2147483672" r:id="rId2"/>
    <p:sldLayoutId id="2147483673" r:id="rId3"/>
    <p:sldLayoutId id="2147483674" r:id="rId4"/>
    <p:sldLayoutId id="2147483676" r:id="rId5"/>
    <p:sldLayoutId id="2147483679" r:id="rId6"/>
    <p:sldLayoutId id="2147483680" r:id="rId7"/>
  </p:sldLayoutIdLst>
  <p:timing>
    <p:tnLst>
      <p:par>
        <p:cTn id="1" dur="indefinite" restart="never" nodeType="tmRoot"/>
      </p:par>
    </p:tnLst>
  </p:timing>
  <p:hf hdr="0"/>
  <p:txStyles>
    <p:titleStyle>
      <a:lvl1pPr algn="l" rtl="0" eaLnBrk="0" fontAlgn="base" hangingPunct="0">
        <a:lnSpc>
          <a:spcPct val="90000"/>
        </a:lnSpc>
        <a:spcBef>
          <a:spcPct val="0"/>
        </a:spcBef>
        <a:spcAft>
          <a:spcPct val="0"/>
        </a:spcAft>
        <a:defRPr sz="3600">
          <a:solidFill>
            <a:schemeClr val="tx2"/>
          </a:solidFill>
          <a:latin typeface="+mj-lt"/>
          <a:ea typeface="+mj-ea"/>
          <a:cs typeface="+mj-cs"/>
        </a:defRPr>
      </a:lvl1pPr>
      <a:lvl2pPr algn="l" rtl="0" eaLnBrk="0" fontAlgn="base" hangingPunct="0">
        <a:lnSpc>
          <a:spcPct val="90000"/>
        </a:lnSpc>
        <a:spcBef>
          <a:spcPct val="0"/>
        </a:spcBef>
        <a:spcAft>
          <a:spcPct val="0"/>
        </a:spcAft>
        <a:defRPr sz="3600">
          <a:solidFill>
            <a:schemeClr val="tx2"/>
          </a:solidFill>
          <a:latin typeface="Futura Bk" pitchFamily="34" charset="0"/>
        </a:defRPr>
      </a:lvl2pPr>
      <a:lvl3pPr algn="l" rtl="0" eaLnBrk="0" fontAlgn="base" hangingPunct="0">
        <a:lnSpc>
          <a:spcPct val="90000"/>
        </a:lnSpc>
        <a:spcBef>
          <a:spcPct val="0"/>
        </a:spcBef>
        <a:spcAft>
          <a:spcPct val="0"/>
        </a:spcAft>
        <a:defRPr sz="3600">
          <a:solidFill>
            <a:schemeClr val="tx2"/>
          </a:solidFill>
          <a:latin typeface="Futura Bk" pitchFamily="34" charset="0"/>
        </a:defRPr>
      </a:lvl3pPr>
      <a:lvl4pPr algn="l" rtl="0" eaLnBrk="0" fontAlgn="base" hangingPunct="0">
        <a:lnSpc>
          <a:spcPct val="90000"/>
        </a:lnSpc>
        <a:spcBef>
          <a:spcPct val="0"/>
        </a:spcBef>
        <a:spcAft>
          <a:spcPct val="0"/>
        </a:spcAft>
        <a:defRPr sz="3600">
          <a:solidFill>
            <a:schemeClr val="tx2"/>
          </a:solidFill>
          <a:latin typeface="Futura Bk" pitchFamily="34" charset="0"/>
        </a:defRPr>
      </a:lvl4pPr>
      <a:lvl5pPr algn="l" rtl="0" eaLnBrk="0" fontAlgn="base" hangingPunct="0">
        <a:lnSpc>
          <a:spcPct val="90000"/>
        </a:lnSpc>
        <a:spcBef>
          <a:spcPct val="0"/>
        </a:spcBef>
        <a:spcAft>
          <a:spcPct val="0"/>
        </a:spcAft>
        <a:defRPr sz="3600">
          <a:solidFill>
            <a:schemeClr val="tx2"/>
          </a:solidFill>
          <a:latin typeface="Futura Bk" pitchFamily="34" charset="0"/>
        </a:defRPr>
      </a:lvl5pPr>
      <a:lvl6pPr marL="457200" algn="l" rtl="0" fontAlgn="base">
        <a:lnSpc>
          <a:spcPct val="90000"/>
        </a:lnSpc>
        <a:spcBef>
          <a:spcPct val="0"/>
        </a:spcBef>
        <a:spcAft>
          <a:spcPct val="0"/>
        </a:spcAft>
        <a:defRPr sz="3600">
          <a:solidFill>
            <a:schemeClr val="tx2"/>
          </a:solidFill>
          <a:latin typeface="Futura Bk" pitchFamily="34" charset="0"/>
        </a:defRPr>
      </a:lvl6pPr>
      <a:lvl7pPr marL="914400" algn="l" rtl="0" fontAlgn="base">
        <a:lnSpc>
          <a:spcPct val="90000"/>
        </a:lnSpc>
        <a:spcBef>
          <a:spcPct val="0"/>
        </a:spcBef>
        <a:spcAft>
          <a:spcPct val="0"/>
        </a:spcAft>
        <a:defRPr sz="3600">
          <a:solidFill>
            <a:schemeClr val="tx2"/>
          </a:solidFill>
          <a:latin typeface="Futura Bk" pitchFamily="34" charset="0"/>
        </a:defRPr>
      </a:lvl7pPr>
      <a:lvl8pPr marL="1371600" algn="l" rtl="0" fontAlgn="base">
        <a:lnSpc>
          <a:spcPct val="90000"/>
        </a:lnSpc>
        <a:spcBef>
          <a:spcPct val="0"/>
        </a:spcBef>
        <a:spcAft>
          <a:spcPct val="0"/>
        </a:spcAft>
        <a:defRPr sz="3600">
          <a:solidFill>
            <a:schemeClr val="tx2"/>
          </a:solidFill>
          <a:latin typeface="Futura Bk" pitchFamily="34" charset="0"/>
        </a:defRPr>
      </a:lvl8pPr>
      <a:lvl9pPr marL="1828800" algn="l" rtl="0" fontAlgn="base">
        <a:lnSpc>
          <a:spcPct val="90000"/>
        </a:lnSpc>
        <a:spcBef>
          <a:spcPct val="0"/>
        </a:spcBef>
        <a:spcAft>
          <a:spcPct val="0"/>
        </a:spcAft>
        <a:defRPr sz="3600">
          <a:solidFill>
            <a:schemeClr val="tx2"/>
          </a:solidFill>
          <a:latin typeface="Futura Bk" pitchFamily="34" charset="0"/>
        </a:defRPr>
      </a:lvl9pPr>
    </p:titleStyle>
    <p:bodyStyle>
      <a:lvl1pPr marL="228600" indent="-228600" algn="l" rtl="0" eaLnBrk="0" fontAlgn="base" hangingPunct="0">
        <a:lnSpc>
          <a:spcPct val="90000"/>
        </a:lnSpc>
        <a:spcBef>
          <a:spcPct val="30000"/>
        </a:spcBef>
        <a:spcAft>
          <a:spcPct val="10000"/>
        </a:spcAft>
        <a:buClr>
          <a:srgbClr val="B2B3B5"/>
        </a:buClr>
        <a:buSzPct val="75000"/>
        <a:buChar char="•"/>
        <a:defRPr sz="2800">
          <a:solidFill>
            <a:schemeClr val="tx1"/>
          </a:solidFill>
          <a:latin typeface="+mn-lt"/>
          <a:ea typeface="+mn-ea"/>
          <a:cs typeface="+mn-cs"/>
        </a:defRPr>
      </a:lvl1pPr>
      <a:lvl2pPr marL="571500" indent="-228600" algn="l" rtl="0" eaLnBrk="0" fontAlgn="base" hangingPunct="0">
        <a:lnSpc>
          <a:spcPct val="90000"/>
        </a:lnSpc>
        <a:spcBef>
          <a:spcPct val="10000"/>
        </a:spcBef>
        <a:spcAft>
          <a:spcPct val="10000"/>
        </a:spcAft>
        <a:buClr>
          <a:srgbClr val="B2B3B5"/>
        </a:buClr>
        <a:buFont typeface="Arial" charset="0"/>
        <a:buChar char="−"/>
        <a:defRPr sz="2400">
          <a:solidFill>
            <a:schemeClr val="tx1"/>
          </a:solidFill>
          <a:latin typeface="+mn-lt"/>
        </a:defRPr>
      </a:lvl2pPr>
      <a:lvl3pPr marL="914400" indent="-228600" algn="l" rtl="0" eaLnBrk="0" fontAlgn="base" hangingPunct="0">
        <a:lnSpc>
          <a:spcPct val="90000"/>
        </a:lnSpc>
        <a:spcBef>
          <a:spcPct val="10000"/>
        </a:spcBef>
        <a:spcAft>
          <a:spcPct val="10000"/>
        </a:spcAft>
        <a:buClr>
          <a:srgbClr val="B2B3B5"/>
        </a:buClr>
        <a:buChar char="•"/>
        <a:defRPr sz="2000">
          <a:solidFill>
            <a:schemeClr val="tx1"/>
          </a:solidFill>
          <a:latin typeface="+mn-lt"/>
        </a:defRPr>
      </a:lvl3pPr>
      <a:lvl4pPr marL="1257300" indent="-228600" algn="l" rtl="0" eaLnBrk="0" fontAlgn="base" hangingPunct="0">
        <a:lnSpc>
          <a:spcPct val="90000"/>
        </a:lnSpc>
        <a:spcBef>
          <a:spcPct val="10000"/>
        </a:spcBef>
        <a:spcAft>
          <a:spcPct val="10000"/>
        </a:spcAft>
        <a:buClr>
          <a:srgbClr val="B2B3B5"/>
        </a:buClr>
        <a:buFont typeface="Arial" charset="0"/>
        <a:buChar char="−"/>
        <a:defRPr sz="2000">
          <a:solidFill>
            <a:schemeClr val="tx1"/>
          </a:solidFill>
          <a:latin typeface="+mn-lt"/>
        </a:defRPr>
      </a:lvl4pPr>
      <a:lvl5pPr marL="1600200" indent="-228600" algn="l" rtl="0" eaLnBrk="0" fontAlgn="base" hangingPunct="0">
        <a:lnSpc>
          <a:spcPct val="90000"/>
        </a:lnSpc>
        <a:spcBef>
          <a:spcPct val="10000"/>
        </a:spcBef>
        <a:spcAft>
          <a:spcPct val="10000"/>
        </a:spcAft>
        <a:buClr>
          <a:srgbClr val="B2B3B5"/>
        </a:buClr>
        <a:buChar char="•"/>
        <a:defRPr sz="2000">
          <a:solidFill>
            <a:schemeClr val="tx1"/>
          </a:solidFill>
          <a:latin typeface="+mn-lt"/>
        </a:defRPr>
      </a:lvl5pPr>
      <a:lvl6pPr marL="2057400" indent="-228600" algn="l" rtl="0" fontAlgn="base">
        <a:lnSpc>
          <a:spcPct val="90000"/>
        </a:lnSpc>
        <a:spcBef>
          <a:spcPct val="10000"/>
        </a:spcBef>
        <a:spcAft>
          <a:spcPct val="10000"/>
        </a:spcAft>
        <a:buClr>
          <a:srgbClr val="B2B3B5"/>
        </a:buClr>
        <a:buChar char="•"/>
        <a:defRPr sz="2000">
          <a:solidFill>
            <a:schemeClr val="tx1"/>
          </a:solidFill>
          <a:latin typeface="+mn-lt"/>
        </a:defRPr>
      </a:lvl6pPr>
      <a:lvl7pPr marL="2514600" indent="-228600" algn="l" rtl="0" fontAlgn="base">
        <a:lnSpc>
          <a:spcPct val="90000"/>
        </a:lnSpc>
        <a:spcBef>
          <a:spcPct val="10000"/>
        </a:spcBef>
        <a:spcAft>
          <a:spcPct val="10000"/>
        </a:spcAft>
        <a:buClr>
          <a:srgbClr val="B2B3B5"/>
        </a:buClr>
        <a:buChar char="•"/>
        <a:defRPr sz="2000">
          <a:solidFill>
            <a:schemeClr val="tx1"/>
          </a:solidFill>
          <a:latin typeface="+mn-lt"/>
        </a:defRPr>
      </a:lvl7pPr>
      <a:lvl8pPr marL="2971800" indent="-228600" algn="l" rtl="0" fontAlgn="base">
        <a:lnSpc>
          <a:spcPct val="90000"/>
        </a:lnSpc>
        <a:spcBef>
          <a:spcPct val="10000"/>
        </a:spcBef>
        <a:spcAft>
          <a:spcPct val="10000"/>
        </a:spcAft>
        <a:buClr>
          <a:srgbClr val="B2B3B5"/>
        </a:buClr>
        <a:buChar char="•"/>
        <a:defRPr sz="2000">
          <a:solidFill>
            <a:schemeClr val="tx1"/>
          </a:solidFill>
          <a:latin typeface="+mn-lt"/>
        </a:defRPr>
      </a:lvl8pPr>
      <a:lvl9pPr marL="3429000" indent="-228600" algn="l" rtl="0" fontAlgn="base">
        <a:lnSpc>
          <a:spcPct val="90000"/>
        </a:lnSpc>
        <a:spcBef>
          <a:spcPct val="10000"/>
        </a:spcBef>
        <a:spcAft>
          <a:spcPct val="10000"/>
        </a:spcAft>
        <a:buClr>
          <a:srgbClr val="B2B3B5"/>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developer.mozilla.org/en/SpiderMonkey/JSAPI_Reference" TargetMode="External"/><Relationship Id="rId3" Type="http://schemas.openxmlformats.org/officeDocument/2006/relationships/hyperlink" Target="http://ftp.mozilla.org/pub/mozilla.org/js" TargetMode="External"/><Relationship Id="rId7" Type="http://schemas.openxmlformats.org/officeDocument/2006/relationships/hyperlink" Target="https://developer.mozilla.org/En/SpiderMonkey/JSAPI_Cookbook"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developer.mozilla.org/en/How_to_embed_the_JavaScript_engine" TargetMode="External"/><Relationship Id="rId5" Type="http://schemas.openxmlformats.org/officeDocument/2006/relationships/hyperlink" Target="https://developer.mozilla.org/En/SpiderMonkey/JSAPI_User_Guide" TargetMode="External"/><Relationship Id="rId10" Type="http://schemas.openxmlformats.org/officeDocument/2006/relationships/hyperlink" Target="https://developer.mozilla.org/En/SpiderMonkey/Internals/Thread_Safety" TargetMode="External"/><Relationship Id="rId4" Type="http://schemas.openxmlformats.org/officeDocument/2006/relationships/hyperlink" Target="https://developer.mozilla.org/En/SpiderMonkey/Build_Documentation" TargetMode="External"/><Relationship Id="rId9" Type="http://schemas.openxmlformats.org/officeDocument/2006/relationships/hyperlink" Target="https://developer.mozilla.org/En/SpiderMonkey/Interna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63525" y="1016000"/>
            <a:ext cx="6034088" cy="3630613"/>
          </a:xfrm>
          <a:noFill/>
        </p:spPr>
        <p:txBody>
          <a:bodyPr anchor="t"/>
          <a:lstStyle/>
          <a:p>
            <a:pPr eaLnBrk="1" hangingPunct="1"/>
            <a:r>
              <a:rPr lang="en-US" altLang="zh-CN" sz="3300" b="1" dirty="0" err="1" smtClean="0">
                <a:ea typeface="宋体" pitchFamily="2" charset="-122"/>
              </a:rPr>
              <a:t>Spidermonkey</a:t>
            </a:r>
            <a:r>
              <a:rPr lang="en-US" altLang="zh-CN" sz="3300" b="1" dirty="0" smtClean="0">
                <a:ea typeface="宋体" pitchFamily="2" charset="-122"/>
              </a:rPr>
              <a:t> in SM</a:t>
            </a:r>
            <a:r>
              <a:rPr lang="en-US" altLang="zh-CN" sz="3300" b="1" dirty="0" smtClean="0">
                <a:ea typeface="宋体" pitchFamily="2" charset="-122"/>
              </a:rPr>
              <a:t/>
            </a:r>
            <a:br>
              <a:rPr lang="en-US" altLang="zh-CN" sz="3300" b="1" dirty="0" smtClean="0">
                <a:ea typeface="宋体" pitchFamily="2" charset="-122"/>
              </a:rPr>
            </a:br>
            <a:r>
              <a:rPr lang="en-US" altLang="zh-CN" sz="2400" b="1" dirty="0" smtClean="0">
                <a:ea typeface="宋体" pitchFamily="2" charset="-122"/>
              </a:rPr>
              <a:t/>
            </a:r>
            <a:br>
              <a:rPr lang="en-US" altLang="zh-CN" sz="2400" b="1" dirty="0" smtClean="0">
                <a:ea typeface="宋体" pitchFamily="2" charset="-122"/>
              </a:rPr>
            </a:br>
            <a:r>
              <a:rPr lang="en-US" altLang="zh-CN" sz="2400" b="1" dirty="0" smtClean="0">
                <a:ea typeface="宋体" pitchFamily="2" charset="-122"/>
              </a:rPr>
              <a:t/>
            </a:r>
            <a:br>
              <a:rPr lang="en-US" altLang="zh-CN" sz="2400" b="1" dirty="0" smtClean="0">
                <a:ea typeface="宋体" pitchFamily="2" charset="-122"/>
              </a:rPr>
            </a:br>
            <a:r>
              <a:rPr lang="en-US" altLang="zh-CN" sz="2400" b="1" dirty="0" smtClean="0">
                <a:ea typeface="宋体" pitchFamily="2" charset="-122"/>
              </a:rPr>
              <a:t/>
            </a:r>
            <a:br>
              <a:rPr lang="en-US" altLang="zh-CN" sz="2400" b="1" dirty="0" smtClean="0">
                <a:ea typeface="宋体" pitchFamily="2" charset="-122"/>
              </a:rPr>
            </a:br>
            <a:r>
              <a:rPr lang="en-US" altLang="zh-CN" sz="2000" b="1" dirty="0" smtClean="0">
                <a:ea typeface="宋体" pitchFamily="2" charset="-122"/>
              </a:rPr>
              <a:t>Lyon </a:t>
            </a:r>
            <a:br>
              <a:rPr lang="en-US" altLang="zh-CN" sz="2000" b="1" dirty="0" smtClean="0">
                <a:ea typeface="宋体" pitchFamily="2" charset="-122"/>
              </a:rPr>
            </a:br>
            <a:r>
              <a:rPr lang="en-US" altLang="zh-CN" sz="2000" b="1" dirty="0" smtClean="0">
                <a:ea typeface="宋体" pitchFamily="2" charset="-122"/>
              </a:rPr>
              <a:t>Dec. 2012</a:t>
            </a:r>
            <a:r>
              <a:rPr lang="en-US" altLang="zh-CN" sz="2000" b="1" dirty="0" smtClean="0">
                <a:ea typeface="宋体" pitchFamily="2" charset="-122"/>
              </a:rPr>
              <a:t/>
            </a:r>
            <a:br>
              <a:rPr lang="en-US" altLang="zh-CN" sz="2000" b="1" dirty="0" smtClean="0">
                <a:ea typeface="宋体" pitchFamily="2" charset="-122"/>
              </a:rPr>
            </a:br>
            <a:r>
              <a:rPr lang="en-US" altLang="zh-CN" sz="1800" b="1" dirty="0" smtClean="0">
                <a:ea typeface="宋体" pitchFamily="2" charset="-122"/>
              </a:rPr>
              <a:t/>
            </a:r>
            <a:br>
              <a:rPr lang="en-US" altLang="zh-CN" sz="1800" b="1" dirty="0" smtClean="0">
                <a:ea typeface="宋体" pitchFamily="2" charset="-122"/>
              </a:rPr>
            </a:br>
            <a:endParaRPr lang="en-US" altLang="zh-CN" sz="2400" b="1" dirty="0" smtClean="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Arial" pitchFamily="34" charset="0"/>
                <a:cs typeface="Arial" pitchFamily="34" charset="0"/>
              </a:rPr>
              <a:t>Introduce </a:t>
            </a:r>
          </a:p>
          <a:p>
            <a:r>
              <a:rPr lang="en-US" dirty="0" smtClean="0">
                <a:latin typeface="Arial" pitchFamily="34" charset="0"/>
                <a:cs typeface="Arial" pitchFamily="34" charset="0"/>
              </a:rPr>
              <a:t>New </a:t>
            </a:r>
            <a:r>
              <a:rPr lang="en-US" dirty="0" err="1" smtClean="0">
                <a:latin typeface="Arial" pitchFamily="34" charset="0"/>
                <a:cs typeface="Arial" pitchFamily="34" charset="0"/>
              </a:rPr>
              <a:t>jsunittest</a:t>
            </a:r>
            <a:endParaRPr lang="en-US" dirty="0" smtClean="0">
              <a:latin typeface="Arial" pitchFamily="34" charset="0"/>
              <a:cs typeface="Arial" pitchFamily="34" charset="0"/>
            </a:endParaRPr>
          </a:p>
          <a:p>
            <a:r>
              <a:rPr lang="en-US" dirty="0" smtClean="0">
                <a:latin typeface="Arial" pitchFamily="34" charset="0"/>
                <a:cs typeface="Arial" pitchFamily="34" charset="0"/>
              </a:rPr>
              <a:t>New </a:t>
            </a:r>
            <a:r>
              <a:rPr lang="en-US" dirty="0" err="1" smtClean="0">
                <a:latin typeface="Arial" pitchFamily="34" charset="0"/>
                <a:cs typeface="Arial" pitchFamily="34" charset="0"/>
              </a:rPr>
              <a:t>jstrace</a:t>
            </a:r>
            <a:endParaRPr lang="en-US" dirty="0" smtClean="0">
              <a:latin typeface="Arial" pitchFamily="34" charset="0"/>
              <a:cs typeface="Arial" pitchFamily="34" charset="0"/>
            </a:endParaRPr>
          </a:p>
          <a:p>
            <a:r>
              <a:rPr lang="en-US" dirty="0" smtClean="0">
                <a:latin typeface="Arial" pitchFamily="34" charset="0"/>
                <a:cs typeface="Arial" pitchFamily="34" charset="0"/>
              </a:rPr>
              <a:t>New </a:t>
            </a:r>
            <a:r>
              <a:rPr lang="en-US" dirty="0" err="1" smtClean="0">
                <a:latin typeface="Arial" pitchFamily="34" charset="0"/>
                <a:cs typeface="Arial" pitchFamily="34" charset="0"/>
              </a:rPr>
              <a:t>js</a:t>
            </a:r>
            <a:r>
              <a:rPr lang="en-US" dirty="0" smtClean="0">
                <a:latin typeface="Arial" pitchFamily="34" charset="0"/>
                <a:cs typeface="Arial" pitchFamily="34" charset="0"/>
              </a:rPr>
              <a:t> memory leak detecting</a:t>
            </a:r>
          </a:p>
          <a:p>
            <a:r>
              <a:rPr lang="en-US" dirty="0" smtClean="0"/>
              <a:t>New develop interface</a:t>
            </a:r>
          </a:p>
        </p:txBody>
      </p:sp>
      <p:sp>
        <p:nvSpPr>
          <p:cNvPr id="3" name="Date Placeholder 2"/>
          <p:cNvSpPr>
            <a:spLocks noGrp="1"/>
          </p:cNvSpPr>
          <p:nvPr>
            <p:ph type="dt" sz="half" idx="10"/>
          </p:nvPr>
        </p:nvSpPr>
        <p:spPr/>
        <p:txBody>
          <a:bodyPr/>
          <a:lstStyle/>
          <a:p>
            <a:pPr>
              <a:defRPr/>
            </a:pPr>
            <a:fld id="{BC248864-F599-44A7-8727-07EF7A87BF25}" type="datetime4">
              <a:rPr lang="zh-CN" altLang="en-US" smtClean="0"/>
              <a:pPr>
                <a:defRPr/>
              </a:pPr>
              <a:t>2012年11月26日星期一</a:t>
            </a:fld>
            <a:endParaRPr lang="en-US" altLang="zh-CN"/>
          </a:p>
        </p:txBody>
      </p:sp>
      <p:sp>
        <p:nvSpPr>
          <p:cNvPr id="4" name="Footer Placeholder 3"/>
          <p:cNvSpPr>
            <a:spLocks noGrp="1"/>
          </p:cNvSpPr>
          <p:nvPr>
            <p:ph type="ftr" sz="quarter" idx="11"/>
          </p:nvPr>
        </p:nvSpPr>
        <p:spPr/>
        <p:txBody>
          <a:bodyPr/>
          <a:lstStyle/>
          <a:p>
            <a:pPr>
              <a:defRPr/>
            </a:pPr>
            <a:r>
              <a:rPr lang="en-US" altLang="zh-CN" dirty="0" smtClean="0"/>
              <a:t>HP Restricted</a:t>
            </a:r>
            <a:endParaRPr lang="en-US" altLang="zh-CN" dirty="0"/>
          </a:p>
        </p:txBody>
      </p:sp>
      <p:sp>
        <p:nvSpPr>
          <p:cNvPr id="5" name="Slide Number Placeholder 4"/>
          <p:cNvSpPr>
            <a:spLocks noGrp="1"/>
          </p:cNvSpPr>
          <p:nvPr>
            <p:ph type="sldNum" sz="quarter" idx="12"/>
          </p:nvPr>
        </p:nvSpPr>
        <p:spPr/>
        <p:txBody>
          <a:bodyPr/>
          <a:lstStyle/>
          <a:p>
            <a:pPr>
              <a:defRPr/>
            </a:pPr>
            <a:fld id="{A6765197-0D90-4837-B720-F12AFE354B20}" type="slidenum">
              <a:rPr lang="zh-CN" altLang="en-US" smtClean="0"/>
              <a:pPr>
                <a:defRPr/>
              </a:pPr>
              <a:t>2</a:t>
            </a:fld>
            <a:endParaRPr lang="en-US" altLang="zh-CN"/>
          </a:p>
        </p:txBody>
      </p:sp>
      <p:sp>
        <p:nvSpPr>
          <p:cNvPr id="6" name="Title 5"/>
          <p:cNvSpPr>
            <a:spLocks noGrp="1"/>
          </p:cNvSpPr>
          <p:nvPr>
            <p:ph type="title"/>
          </p:nvPr>
        </p:nvSpPr>
        <p:spPr/>
        <p:txBody>
          <a:bodyPr/>
          <a:lstStyle/>
          <a:p>
            <a:r>
              <a:rPr lang="en-US" dirty="0" smtClean="0"/>
              <a:t>Agenda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Introduce </a:t>
            </a:r>
          </a:p>
        </p:txBody>
      </p:sp>
      <p:sp>
        <p:nvSpPr>
          <p:cNvPr id="3" name="Date Placeholder 2"/>
          <p:cNvSpPr>
            <a:spLocks noGrp="1"/>
          </p:cNvSpPr>
          <p:nvPr>
            <p:ph type="dt" sz="half" idx="10"/>
          </p:nvPr>
        </p:nvSpPr>
        <p:spPr/>
        <p:txBody>
          <a:bodyPr/>
          <a:lstStyle/>
          <a:p>
            <a:pPr>
              <a:defRPr/>
            </a:pPr>
            <a:fld id="{A8D7E8B7-7412-41D5-80B8-D21D9C2AF257}" type="datetime4">
              <a:rPr lang="zh-CN" altLang="en-US" smtClean="0"/>
              <a:pPr>
                <a:defRPr/>
              </a:pPr>
              <a:t>2012年11月26日星期一</a:t>
            </a:fld>
            <a:endParaRPr lang="en-US" altLang="zh-CN" dirty="0"/>
          </a:p>
        </p:txBody>
      </p:sp>
      <p:sp>
        <p:nvSpPr>
          <p:cNvPr id="4" name="Footer Placeholder 3"/>
          <p:cNvSpPr>
            <a:spLocks noGrp="1"/>
          </p:cNvSpPr>
          <p:nvPr>
            <p:ph type="ftr" sz="quarter" idx="11"/>
          </p:nvPr>
        </p:nvSpPr>
        <p:spPr/>
        <p:txBody>
          <a:bodyPr/>
          <a:lstStyle/>
          <a:p>
            <a:pPr>
              <a:defRPr/>
            </a:pPr>
            <a:r>
              <a:rPr lang="en-US" altLang="zh-CN" dirty="0" smtClean="0"/>
              <a:t>HP Restricted</a:t>
            </a:r>
            <a:endParaRPr lang="en-US" altLang="zh-CN" dirty="0"/>
          </a:p>
        </p:txBody>
      </p:sp>
      <p:sp>
        <p:nvSpPr>
          <p:cNvPr id="5" name="Slide Number Placeholder 4"/>
          <p:cNvSpPr>
            <a:spLocks noGrp="1"/>
          </p:cNvSpPr>
          <p:nvPr>
            <p:ph type="sldNum" sz="quarter" idx="12"/>
          </p:nvPr>
        </p:nvSpPr>
        <p:spPr/>
        <p:txBody>
          <a:bodyPr/>
          <a:lstStyle/>
          <a:p>
            <a:pPr>
              <a:defRPr/>
            </a:pPr>
            <a:fld id="{2476C35D-C208-4C69-9192-7C5D619196D8}" type="slidenum">
              <a:rPr lang="zh-CN" altLang="en-US" smtClean="0"/>
              <a:pPr>
                <a:defRPr/>
              </a:pPr>
              <a:t>3</a:t>
            </a:fld>
            <a:endParaRPr lang="en-US" altLang="zh-CN"/>
          </a:p>
        </p:txBody>
      </p:sp>
      <p:sp>
        <p:nvSpPr>
          <p:cNvPr id="12" name="TextBox 11"/>
          <p:cNvSpPr txBox="1"/>
          <p:nvPr/>
        </p:nvSpPr>
        <p:spPr>
          <a:xfrm>
            <a:off x="0" y="1256044"/>
            <a:ext cx="1577591" cy="2308324"/>
          </a:xfrm>
          <a:prstGeom prst="rect">
            <a:avLst/>
          </a:prstGeom>
          <a:noFill/>
        </p:spPr>
        <p:txBody>
          <a:bodyPr wrap="square" rtlCol="0">
            <a:spAutoFit/>
          </a:bodyPr>
          <a:lstStyle/>
          <a:p>
            <a:r>
              <a:rPr lang="en-US" sz="1600" b="1" dirty="0" smtClean="0">
                <a:latin typeface="Arial" pitchFamily="34" charset="0"/>
                <a:cs typeface="Arial" pitchFamily="34" charset="0"/>
              </a:rPr>
              <a:t>Introduce </a:t>
            </a:r>
          </a:p>
          <a:p>
            <a:endParaRPr lang="en-US" sz="1600" b="1" dirty="0" smtClean="0">
              <a:latin typeface="Arial" pitchFamily="34" charset="0"/>
              <a:cs typeface="Arial" pitchFamily="34" charset="0"/>
            </a:endParaRPr>
          </a:p>
          <a:p>
            <a:r>
              <a:rPr lang="en-US" sz="1600" dirty="0" smtClean="0">
                <a:latin typeface="Arial" pitchFamily="34" charset="0"/>
                <a:cs typeface="Arial" pitchFamily="34" charset="0"/>
              </a:rPr>
              <a:t>embed </a:t>
            </a:r>
            <a:r>
              <a:rPr lang="en-US" sz="1600" dirty="0" err="1" smtClean="0">
                <a:latin typeface="Arial" pitchFamily="34" charset="0"/>
                <a:cs typeface="Arial" pitchFamily="34" charset="0"/>
              </a:rPr>
              <a:t>spidermonkey</a:t>
            </a:r>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err="1" smtClean="0">
                <a:latin typeface="Arial" pitchFamily="34" charset="0"/>
                <a:cs typeface="Arial" pitchFamily="34" charset="0"/>
              </a:rPr>
              <a:t>Jsunit</a:t>
            </a:r>
            <a:r>
              <a:rPr lang="en-US" sz="1600" dirty="0" smtClean="0">
                <a:latin typeface="Arial" pitchFamily="34" charset="0"/>
                <a:cs typeface="Arial" pitchFamily="34" charset="0"/>
              </a:rPr>
              <a:t> test</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Extend </a:t>
            </a:r>
            <a:r>
              <a:rPr lang="en-US" sz="1600" dirty="0" err="1" smtClean="0">
                <a:latin typeface="Arial" pitchFamily="34" charset="0"/>
                <a:cs typeface="Arial" pitchFamily="34" charset="0"/>
              </a:rPr>
              <a:t>js</a:t>
            </a:r>
            <a:r>
              <a:rPr lang="en-US" sz="1600" dirty="0" smtClean="0">
                <a:latin typeface="Arial" pitchFamily="34" charset="0"/>
                <a:cs typeface="Arial" pitchFamily="34" charset="0"/>
              </a:rPr>
              <a:t> function</a:t>
            </a:r>
          </a:p>
        </p:txBody>
      </p:sp>
      <p:sp>
        <p:nvSpPr>
          <p:cNvPr id="13" name="TextBox 12"/>
          <p:cNvSpPr txBox="1"/>
          <p:nvPr/>
        </p:nvSpPr>
        <p:spPr>
          <a:xfrm>
            <a:off x="1587639" y="1185705"/>
            <a:ext cx="7556361" cy="4570482"/>
          </a:xfrm>
          <a:prstGeom prst="rect">
            <a:avLst/>
          </a:prstGeom>
          <a:noFill/>
        </p:spPr>
        <p:txBody>
          <a:bodyPr wrap="square" rtlCol="0">
            <a:spAutoFit/>
          </a:bodyPr>
          <a:lstStyle/>
          <a:p>
            <a:r>
              <a:rPr lang="en-US" sz="1400" dirty="0" smtClean="0"/>
              <a:t>Js Engine is a open source library, we can get the source code from </a:t>
            </a:r>
            <a:r>
              <a:rPr lang="en-US" sz="1400" dirty="0" smtClean="0"/>
              <a:t>:</a:t>
            </a:r>
          </a:p>
          <a:p>
            <a:endParaRPr lang="en-US" sz="1400" dirty="0" smtClean="0"/>
          </a:p>
          <a:p>
            <a:r>
              <a:rPr lang="en-US" sz="1400" dirty="0" smtClean="0">
                <a:hlinkClick r:id="rId3"/>
              </a:rPr>
              <a:t>http://ftp.mozilla.org/pub/mozilla.org/js</a:t>
            </a:r>
            <a:r>
              <a:rPr lang="en-US" sz="1400" dirty="0" smtClean="0"/>
              <a:t>  // include old package</a:t>
            </a:r>
            <a:endParaRPr lang="en-US" sz="1400" dirty="0" smtClean="0"/>
          </a:p>
          <a:p>
            <a:r>
              <a:rPr lang="en-US" sz="1400" dirty="0" smtClean="0"/>
              <a:t>the detail build doc is </a:t>
            </a:r>
            <a:r>
              <a:rPr lang="en-US" sz="1400" dirty="0" smtClean="0"/>
              <a:t>here:</a:t>
            </a:r>
            <a:endParaRPr lang="en-US" sz="1400" dirty="0" smtClean="0"/>
          </a:p>
          <a:p>
            <a:r>
              <a:rPr lang="en-US" sz="1400" dirty="0" smtClean="0">
                <a:hlinkClick r:id="rId4"/>
              </a:rPr>
              <a:t>https://developer.mozilla.org/En/SpiderMonkey/Build_Documentation</a:t>
            </a:r>
            <a:endParaRPr lang="en-US" sz="1400" dirty="0" smtClean="0"/>
          </a:p>
          <a:p>
            <a:r>
              <a:rPr lang="en-US" sz="1400" dirty="0" smtClean="0"/>
              <a:t>the detail call graph and user guide is here:</a:t>
            </a:r>
          </a:p>
          <a:p>
            <a:r>
              <a:rPr lang="en-US" sz="1400" dirty="0" smtClean="0">
                <a:hlinkClick r:id="rId5"/>
              </a:rPr>
              <a:t>https://developer.mozilla.org/En/SpiderMonkey/JSAPI_User_Guide</a:t>
            </a:r>
            <a:endParaRPr lang="en-US" sz="1400" dirty="0" smtClean="0"/>
          </a:p>
          <a:p>
            <a:r>
              <a:rPr lang="en-US" sz="1400" dirty="0" smtClean="0"/>
              <a:t>the following link show the detail SM how to use JS engine:</a:t>
            </a:r>
          </a:p>
          <a:p>
            <a:r>
              <a:rPr lang="en-US" sz="1400" dirty="0" smtClean="0">
                <a:hlinkClick r:id="rId6"/>
              </a:rPr>
              <a:t>https://developer.mozilla.org/en/How_to_embed_the_JavaScript_engine</a:t>
            </a:r>
            <a:endParaRPr lang="en-US" sz="1400" dirty="0" smtClean="0"/>
          </a:p>
          <a:p>
            <a:r>
              <a:rPr lang="en-US" sz="1400" dirty="0" smtClean="0"/>
              <a:t>the very useful link for JSAPI Cookbook which shows the JSAPI equivalent for a tiny handful of common JavaScript idioms.</a:t>
            </a:r>
          </a:p>
          <a:p>
            <a:r>
              <a:rPr lang="en-US" sz="1400" dirty="0" smtClean="0">
                <a:hlinkClick r:id="rId7"/>
              </a:rPr>
              <a:t>https://developer.mozilla.org/En/SpiderMonkey/JSAPI_Cookbook</a:t>
            </a:r>
            <a:endParaRPr lang="en-US" sz="1400" dirty="0" smtClean="0"/>
          </a:p>
          <a:p>
            <a:r>
              <a:rPr lang="en-US" sz="1400" dirty="0" smtClean="0"/>
              <a:t>the detail for the JSAPI is here:</a:t>
            </a:r>
          </a:p>
          <a:p>
            <a:r>
              <a:rPr lang="en-US" sz="1400" dirty="0" smtClean="0">
                <a:hlinkClick r:id="rId8"/>
              </a:rPr>
              <a:t>https://developer.mozilla.org/en/SpiderMonkey/JSAPI_Reference</a:t>
            </a:r>
            <a:endParaRPr lang="en-US" sz="1400" dirty="0" smtClean="0"/>
          </a:p>
          <a:p>
            <a:r>
              <a:rPr lang="en-US" sz="1400" dirty="0" smtClean="0"/>
              <a:t>The FAQ is here:</a:t>
            </a:r>
          </a:p>
          <a:p>
            <a:r>
              <a:rPr lang="en-US" sz="1400" dirty="0" smtClean="0">
                <a:hlinkClick r:id="rId9"/>
              </a:rPr>
              <a:t>https://developer.mozilla.org/En/SpiderMonkey/Internals</a:t>
            </a:r>
            <a:endParaRPr lang="en-US" sz="1400" dirty="0" smtClean="0"/>
          </a:p>
          <a:p>
            <a:r>
              <a:rPr lang="en-US" sz="1400" dirty="0" smtClean="0">
                <a:hlinkClick r:id="rId10"/>
              </a:rPr>
              <a:t>https://</a:t>
            </a:r>
            <a:r>
              <a:rPr lang="en-US" sz="1400" dirty="0" smtClean="0">
                <a:hlinkClick r:id="rId10"/>
              </a:rPr>
              <a:t>developer.mozilla.org/En/SpiderMonkey/Internals/Thread_Safety</a:t>
            </a:r>
            <a:endParaRPr lang="en-US" sz="1400" dirty="0" smtClean="0"/>
          </a:p>
          <a:p>
            <a:endParaRPr lang="en-US" sz="1400" dirty="0" smtClean="0"/>
          </a:p>
          <a:p>
            <a:r>
              <a:rPr lang="en-US" sz="1400" dirty="0" smtClean="0"/>
              <a:t>but all of them are for the last version 1.85, now we are using JS engine 1.56,  so the document maybe is not correct for 1.56.</a:t>
            </a:r>
          </a:p>
          <a:p>
            <a:endParaRPr lang="en-US" sz="11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embed </a:t>
            </a:r>
            <a:r>
              <a:rPr lang="en-US" b="1" dirty="0" err="1" smtClean="0"/>
              <a:t>spidermonkey</a:t>
            </a:r>
            <a:endParaRPr lang="en-US" b="1" dirty="0" smtClean="0"/>
          </a:p>
        </p:txBody>
      </p:sp>
      <p:sp>
        <p:nvSpPr>
          <p:cNvPr id="3" name="Date Placeholder 2"/>
          <p:cNvSpPr>
            <a:spLocks noGrp="1"/>
          </p:cNvSpPr>
          <p:nvPr>
            <p:ph type="dt" sz="half" idx="10"/>
          </p:nvPr>
        </p:nvSpPr>
        <p:spPr/>
        <p:txBody>
          <a:bodyPr/>
          <a:lstStyle/>
          <a:p>
            <a:pPr>
              <a:defRPr/>
            </a:pPr>
            <a:fld id="{A8D7E8B7-7412-41D5-80B8-D21D9C2AF257}" type="datetime4">
              <a:rPr lang="zh-CN" altLang="en-US" smtClean="0"/>
              <a:pPr>
                <a:defRPr/>
              </a:pPr>
              <a:t>2012年11月26日星期一</a:t>
            </a:fld>
            <a:endParaRPr lang="en-US" altLang="zh-CN" dirty="0"/>
          </a:p>
        </p:txBody>
      </p:sp>
      <p:sp>
        <p:nvSpPr>
          <p:cNvPr id="4" name="Footer Placeholder 3"/>
          <p:cNvSpPr>
            <a:spLocks noGrp="1"/>
          </p:cNvSpPr>
          <p:nvPr>
            <p:ph type="ftr" sz="quarter" idx="11"/>
          </p:nvPr>
        </p:nvSpPr>
        <p:spPr/>
        <p:txBody>
          <a:bodyPr/>
          <a:lstStyle/>
          <a:p>
            <a:pPr>
              <a:defRPr/>
            </a:pPr>
            <a:r>
              <a:rPr lang="en-US" altLang="zh-CN" dirty="0" smtClean="0"/>
              <a:t>HP Restricted</a:t>
            </a:r>
            <a:endParaRPr lang="en-US" altLang="zh-CN" dirty="0"/>
          </a:p>
        </p:txBody>
      </p:sp>
      <p:sp>
        <p:nvSpPr>
          <p:cNvPr id="5" name="Slide Number Placeholder 4"/>
          <p:cNvSpPr>
            <a:spLocks noGrp="1"/>
          </p:cNvSpPr>
          <p:nvPr>
            <p:ph type="sldNum" sz="quarter" idx="12"/>
          </p:nvPr>
        </p:nvSpPr>
        <p:spPr/>
        <p:txBody>
          <a:bodyPr/>
          <a:lstStyle/>
          <a:p>
            <a:pPr>
              <a:defRPr/>
            </a:pPr>
            <a:fld id="{2476C35D-C208-4C69-9192-7C5D619196D8}" type="slidenum">
              <a:rPr lang="zh-CN" altLang="en-US" smtClean="0"/>
              <a:pPr>
                <a:defRPr/>
              </a:pPr>
              <a:t>4</a:t>
            </a:fld>
            <a:endParaRPr lang="en-US" altLang="zh-CN"/>
          </a:p>
        </p:txBody>
      </p:sp>
      <p:sp>
        <p:nvSpPr>
          <p:cNvPr id="12" name="TextBox 11"/>
          <p:cNvSpPr txBox="1"/>
          <p:nvPr/>
        </p:nvSpPr>
        <p:spPr>
          <a:xfrm>
            <a:off x="0" y="1256044"/>
            <a:ext cx="1577591" cy="2308324"/>
          </a:xfrm>
          <a:prstGeom prst="rect">
            <a:avLst/>
          </a:prstGeom>
          <a:noFill/>
        </p:spPr>
        <p:txBody>
          <a:bodyPr wrap="square" rtlCol="0">
            <a:spAutoFit/>
          </a:bodyPr>
          <a:lstStyle/>
          <a:p>
            <a:r>
              <a:rPr lang="en-US" sz="1600" dirty="0" smtClean="0">
                <a:latin typeface="Arial" pitchFamily="34" charset="0"/>
                <a:cs typeface="Arial" pitchFamily="34" charset="0"/>
              </a:rPr>
              <a:t>Introduce </a:t>
            </a:r>
          </a:p>
          <a:p>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embed </a:t>
            </a:r>
            <a:r>
              <a:rPr lang="en-US" sz="1600" b="1" dirty="0" err="1" smtClean="0">
                <a:latin typeface="Arial" pitchFamily="34" charset="0"/>
                <a:cs typeface="Arial" pitchFamily="34" charset="0"/>
              </a:rPr>
              <a:t>spidermonkey</a:t>
            </a:r>
            <a:endParaRPr lang="en-US" sz="1600" b="1" dirty="0" smtClean="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err="1" smtClean="0">
                <a:latin typeface="Arial" pitchFamily="34" charset="0"/>
                <a:cs typeface="Arial" pitchFamily="34" charset="0"/>
              </a:rPr>
              <a:t>Jsunit</a:t>
            </a:r>
            <a:r>
              <a:rPr lang="en-US" sz="1600" dirty="0" smtClean="0">
                <a:latin typeface="Arial" pitchFamily="34" charset="0"/>
                <a:cs typeface="Arial" pitchFamily="34" charset="0"/>
              </a:rPr>
              <a:t> test</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Extend </a:t>
            </a:r>
            <a:r>
              <a:rPr lang="en-US" sz="1600" dirty="0" err="1" smtClean="0">
                <a:latin typeface="Arial" pitchFamily="34" charset="0"/>
                <a:cs typeface="Arial" pitchFamily="34" charset="0"/>
              </a:rPr>
              <a:t>js</a:t>
            </a:r>
            <a:r>
              <a:rPr lang="en-US" sz="1600" dirty="0" smtClean="0">
                <a:latin typeface="Arial" pitchFamily="34" charset="0"/>
                <a:cs typeface="Arial" pitchFamily="34" charset="0"/>
              </a:rPr>
              <a:t> function</a:t>
            </a:r>
          </a:p>
        </p:txBody>
      </p:sp>
      <p:sp>
        <p:nvSpPr>
          <p:cNvPr id="13" name="TextBox 12"/>
          <p:cNvSpPr txBox="1"/>
          <p:nvPr/>
        </p:nvSpPr>
        <p:spPr>
          <a:xfrm>
            <a:off x="1587639" y="1185705"/>
            <a:ext cx="7556361" cy="1369606"/>
          </a:xfrm>
          <a:prstGeom prst="rect">
            <a:avLst/>
          </a:prstGeom>
          <a:noFill/>
        </p:spPr>
        <p:txBody>
          <a:bodyPr wrap="square" rtlCol="0">
            <a:spAutoFit/>
          </a:bodyPr>
          <a:lstStyle/>
          <a:p>
            <a:r>
              <a:rPr lang="en-US" sz="2400" dirty="0" smtClean="0"/>
              <a:t>Simple is the best</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Let’s start from code</a:t>
            </a:r>
            <a:endParaRPr lang="en-US" sz="1600" dirty="0" smtClean="0">
              <a:latin typeface="Arial" pitchFamily="34" charset="0"/>
              <a:cs typeface="Arial" pitchFamily="34" charset="0"/>
            </a:endParaRPr>
          </a:p>
          <a:p>
            <a:endParaRPr lang="en-US" sz="11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Jsunit</a:t>
            </a:r>
            <a:r>
              <a:rPr lang="en-US" b="1" dirty="0" smtClean="0"/>
              <a:t> test</a:t>
            </a:r>
            <a:endParaRPr lang="en-US" b="1" dirty="0" smtClean="0"/>
          </a:p>
        </p:txBody>
      </p:sp>
      <p:sp>
        <p:nvSpPr>
          <p:cNvPr id="3" name="Date Placeholder 2"/>
          <p:cNvSpPr>
            <a:spLocks noGrp="1"/>
          </p:cNvSpPr>
          <p:nvPr>
            <p:ph type="dt" sz="half" idx="10"/>
          </p:nvPr>
        </p:nvSpPr>
        <p:spPr/>
        <p:txBody>
          <a:bodyPr/>
          <a:lstStyle/>
          <a:p>
            <a:pPr>
              <a:defRPr/>
            </a:pPr>
            <a:fld id="{A8D7E8B7-7412-41D5-80B8-D21D9C2AF257}" type="datetime4">
              <a:rPr lang="zh-CN" altLang="en-US" smtClean="0"/>
              <a:pPr>
                <a:defRPr/>
              </a:pPr>
              <a:t>2012年11月26日星期一</a:t>
            </a:fld>
            <a:endParaRPr lang="en-US" altLang="zh-CN" dirty="0"/>
          </a:p>
        </p:txBody>
      </p:sp>
      <p:sp>
        <p:nvSpPr>
          <p:cNvPr id="4" name="Footer Placeholder 3"/>
          <p:cNvSpPr>
            <a:spLocks noGrp="1"/>
          </p:cNvSpPr>
          <p:nvPr>
            <p:ph type="ftr" sz="quarter" idx="11"/>
          </p:nvPr>
        </p:nvSpPr>
        <p:spPr/>
        <p:txBody>
          <a:bodyPr/>
          <a:lstStyle/>
          <a:p>
            <a:pPr>
              <a:defRPr/>
            </a:pPr>
            <a:r>
              <a:rPr lang="en-US" altLang="zh-CN" dirty="0" smtClean="0"/>
              <a:t>HP Restricted</a:t>
            </a:r>
            <a:endParaRPr lang="en-US" altLang="zh-CN" dirty="0"/>
          </a:p>
        </p:txBody>
      </p:sp>
      <p:sp>
        <p:nvSpPr>
          <p:cNvPr id="5" name="Slide Number Placeholder 4"/>
          <p:cNvSpPr>
            <a:spLocks noGrp="1"/>
          </p:cNvSpPr>
          <p:nvPr>
            <p:ph type="sldNum" sz="quarter" idx="12"/>
          </p:nvPr>
        </p:nvSpPr>
        <p:spPr/>
        <p:txBody>
          <a:bodyPr/>
          <a:lstStyle/>
          <a:p>
            <a:pPr>
              <a:defRPr/>
            </a:pPr>
            <a:fld id="{2476C35D-C208-4C69-9192-7C5D619196D8}" type="slidenum">
              <a:rPr lang="zh-CN" altLang="en-US" smtClean="0"/>
              <a:pPr>
                <a:defRPr/>
              </a:pPr>
              <a:t>5</a:t>
            </a:fld>
            <a:endParaRPr lang="en-US" altLang="zh-CN"/>
          </a:p>
        </p:txBody>
      </p:sp>
      <p:sp>
        <p:nvSpPr>
          <p:cNvPr id="12" name="TextBox 11"/>
          <p:cNvSpPr txBox="1"/>
          <p:nvPr/>
        </p:nvSpPr>
        <p:spPr>
          <a:xfrm>
            <a:off x="0" y="1256044"/>
            <a:ext cx="1577591" cy="2308324"/>
          </a:xfrm>
          <a:prstGeom prst="rect">
            <a:avLst/>
          </a:prstGeom>
          <a:noFill/>
        </p:spPr>
        <p:txBody>
          <a:bodyPr wrap="square" rtlCol="0">
            <a:spAutoFit/>
          </a:bodyPr>
          <a:lstStyle/>
          <a:p>
            <a:r>
              <a:rPr lang="en-US" sz="1600" b="1" dirty="0" smtClean="0">
                <a:latin typeface="Arial" pitchFamily="34" charset="0"/>
                <a:cs typeface="Arial" pitchFamily="34" charset="0"/>
              </a:rPr>
              <a:t>I</a:t>
            </a:r>
            <a:r>
              <a:rPr lang="en-US" sz="1600" dirty="0" smtClean="0">
                <a:latin typeface="Arial" pitchFamily="34" charset="0"/>
                <a:cs typeface="Arial" pitchFamily="34" charset="0"/>
              </a:rPr>
              <a:t>ntroduce </a:t>
            </a:r>
          </a:p>
          <a:p>
            <a:endParaRPr lang="en-US" sz="1600" b="1" dirty="0" smtClean="0">
              <a:latin typeface="Arial" pitchFamily="34" charset="0"/>
              <a:cs typeface="Arial" pitchFamily="34" charset="0"/>
            </a:endParaRPr>
          </a:p>
          <a:p>
            <a:r>
              <a:rPr lang="en-US" sz="1600" dirty="0" smtClean="0">
                <a:latin typeface="Arial" pitchFamily="34" charset="0"/>
                <a:cs typeface="Arial" pitchFamily="34" charset="0"/>
              </a:rPr>
              <a:t>embed </a:t>
            </a:r>
            <a:r>
              <a:rPr lang="en-US" sz="1600" dirty="0" err="1" smtClean="0">
                <a:latin typeface="Arial" pitchFamily="34" charset="0"/>
                <a:cs typeface="Arial" pitchFamily="34" charset="0"/>
              </a:rPr>
              <a:t>spidermonkey</a:t>
            </a:r>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r>
              <a:rPr lang="en-US" sz="1600" b="1" dirty="0" err="1" smtClean="0"/>
              <a:t>Jsunit</a:t>
            </a:r>
            <a:r>
              <a:rPr lang="en-US" sz="1600" b="1" dirty="0" smtClean="0"/>
              <a:t> test</a:t>
            </a:r>
            <a:endParaRPr lang="en-US" sz="1600" dirty="0" smtClean="0"/>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Extend </a:t>
            </a:r>
            <a:r>
              <a:rPr lang="en-US" sz="1600" dirty="0" err="1" smtClean="0">
                <a:latin typeface="Arial" pitchFamily="34" charset="0"/>
                <a:cs typeface="Arial" pitchFamily="34" charset="0"/>
              </a:rPr>
              <a:t>js</a:t>
            </a:r>
            <a:r>
              <a:rPr lang="en-US" sz="1600" dirty="0" smtClean="0">
                <a:latin typeface="Arial" pitchFamily="34" charset="0"/>
                <a:cs typeface="Arial" pitchFamily="34" charset="0"/>
              </a:rPr>
              <a:t> function</a:t>
            </a:r>
          </a:p>
        </p:txBody>
      </p:sp>
      <p:sp>
        <p:nvSpPr>
          <p:cNvPr id="13" name="TextBox 12"/>
          <p:cNvSpPr txBox="1"/>
          <p:nvPr/>
        </p:nvSpPr>
        <p:spPr>
          <a:xfrm>
            <a:off x="1587639" y="1185705"/>
            <a:ext cx="7556361" cy="4508927"/>
          </a:xfrm>
          <a:prstGeom prst="rect">
            <a:avLst/>
          </a:prstGeom>
          <a:noFill/>
        </p:spPr>
        <p:txBody>
          <a:bodyPr wrap="square" rtlCol="0">
            <a:spAutoFit/>
          </a:bodyPr>
          <a:lstStyle/>
          <a:p>
            <a:r>
              <a:rPr lang="en-US" sz="2400" dirty="0" smtClean="0"/>
              <a:t>New interface for </a:t>
            </a:r>
            <a:r>
              <a:rPr lang="en-US" sz="2400" dirty="0" err="1" smtClean="0"/>
              <a:t>js</a:t>
            </a:r>
            <a:r>
              <a:rPr lang="en-US" sz="2400" dirty="0" smtClean="0"/>
              <a:t> unit test</a:t>
            </a:r>
          </a:p>
          <a:p>
            <a:r>
              <a:rPr lang="en-US" sz="2000" dirty="0" smtClean="0">
                <a:latin typeface="Arial" pitchFamily="34" charset="0"/>
                <a:cs typeface="Arial" pitchFamily="34" charset="0"/>
              </a:rPr>
              <a:t>Add two interface:  </a:t>
            </a:r>
          </a:p>
          <a:p>
            <a:r>
              <a:rPr lang="en-US" sz="1600" dirty="0" err="1" smtClean="0">
                <a:latin typeface="Arial" pitchFamily="34" charset="0"/>
                <a:cs typeface="Arial" pitchFamily="34" charset="0"/>
              </a:rPr>
              <a:t>suiteStart</a:t>
            </a:r>
            <a:r>
              <a:rPr lang="en-US" sz="1600" dirty="0" smtClean="0">
                <a:latin typeface="Arial" pitchFamily="34" charset="0"/>
                <a:cs typeface="Arial" pitchFamily="34" charset="0"/>
              </a:rPr>
              <a:t>  will be called when the test suite start to test</a:t>
            </a:r>
          </a:p>
          <a:p>
            <a:r>
              <a:rPr lang="en-US" sz="1600" dirty="0" err="1" smtClean="0">
                <a:latin typeface="Arial" pitchFamily="34" charset="0"/>
                <a:cs typeface="Arial" pitchFamily="34" charset="0"/>
              </a:rPr>
              <a:t>suiteEnd</a:t>
            </a:r>
            <a:r>
              <a:rPr lang="en-US" sz="1600" dirty="0" smtClean="0">
                <a:latin typeface="Arial" pitchFamily="34" charset="0"/>
                <a:cs typeface="Arial" pitchFamily="34" charset="0"/>
              </a:rPr>
              <a:t>   will be called when the test suite run over</a:t>
            </a:r>
          </a:p>
          <a:p>
            <a:endParaRPr lang="en-US" sz="1600" dirty="0" smtClean="0">
              <a:latin typeface="Arial" pitchFamily="34" charset="0"/>
              <a:cs typeface="Arial" pitchFamily="34" charset="0"/>
            </a:endParaRPr>
          </a:p>
          <a:p>
            <a:r>
              <a:rPr lang="en-US" sz="2000" dirty="0" smtClean="0">
                <a:latin typeface="Arial" pitchFamily="34" charset="0"/>
                <a:cs typeface="Arial" pitchFamily="34" charset="0"/>
              </a:rPr>
              <a:t>Keep current interface:</a:t>
            </a:r>
          </a:p>
          <a:p>
            <a:r>
              <a:rPr lang="en-US" sz="1600" dirty="0" err="1" smtClean="0">
                <a:latin typeface="Arial" pitchFamily="34" charset="0"/>
                <a:cs typeface="Arial" pitchFamily="34" charset="0"/>
              </a:rPr>
              <a:t>setUp</a:t>
            </a:r>
            <a:r>
              <a:rPr lang="en-US" sz="1600" dirty="0" smtClean="0">
                <a:latin typeface="Arial" pitchFamily="34" charset="0"/>
                <a:cs typeface="Arial" pitchFamily="34" charset="0"/>
              </a:rPr>
              <a:t>       will be called when each test case start to run </a:t>
            </a:r>
          </a:p>
          <a:p>
            <a:r>
              <a:rPr lang="en-US" sz="1600" dirty="0" err="1" smtClean="0">
                <a:latin typeface="Arial" pitchFamily="34" charset="0"/>
                <a:cs typeface="Arial" pitchFamily="34" charset="0"/>
              </a:rPr>
              <a:t>tearDown</a:t>
            </a:r>
            <a:r>
              <a:rPr lang="en-US" sz="1600" dirty="0" smtClean="0">
                <a:latin typeface="Arial" pitchFamily="34" charset="0"/>
                <a:cs typeface="Arial" pitchFamily="34" charset="0"/>
              </a:rPr>
              <a:t> will be called when each test case end to run</a:t>
            </a:r>
          </a:p>
          <a:p>
            <a:endParaRPr lang="en-US" sz="1600" dirty="0" smtClean="0">
              <a:latin typeface="Arial" pitchFamily="34" charset="0"/>
              <a:cs typeface="Arial" pitchFamily="34" charset="0"/>
            </a:endParaRPr>
          </a:p>
          <a:p>
            <a:r>
              <a:rPr lang="en-US" sz="2000" dirty="0" smtClean="0">
                <a:latin typeface="Arial" pitchFamily="34" charset="0"/>
                <a:cs typeface="Arial" pitchFamily="34" charset="0"/>
              </a:rPr>
              <a:t>Remember</a:t>
            </a:r>
          </a:p>
          <a:p>
            <a:r>
              <a:rPr lang="en-US" sz="1600" dirty="0" smtClean="0">
                <a:latin typeface="Arial" pitchFamily="34" charset="0"/>
                <a:cs typeface="Arial" pitchFamily="34" charset="0"/>
              </a:rPr>
              <a:t>the </a:t>
            </a:r>
            <a:r>
              <a:rPr lang="en-US" sz="1600" dirty="0" err="1" smtClean="0">
                <a:latin typeface="Arial" pitchFamily="34" charset="0"/>
                <a:cs typeface="Arial" pitchFamily="34" charset="0"/>
              </a:rPr>
              <a:t>js</a:t>
            </a:r>
            <a:r>
              <a:rPr lang="en-US" sz="1600" dirty="0" smtClean="0">
                <a:latin typeface="Arial" pitchFamily="34" charset="0"/>
                <a:cs typeface="Arial" pitchFamily="34" charset="0"/>
              </a:rPr>
              <a:t> unit test framework will run the test suite from the end of the file to the header. </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So we should care the sequence of the test case, first run the query, then the modify, and the last run the remove so that we needn’t recover the test data for each test case.</a:t>
            </a:r>
          </a:p>
          <a:p>
            <a:endParaRPr lang="en-US" sz="11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Extend </a:t>
            </a:r>
            <a:r>
              <a:rPr lang="en-US" b="1" dirty="0" err="1" smtClean="0"/>
              <a:t>js</a:t>
            </a:r>
            <a:r>
              <a:rPr lang="en-US" b="1" dirty="0" smtClean="0"/>
              <a:t> function</a:t>
            </a:r>
            <a:endParaRPr lang="en-US" b="1" dirty="0" smtClean="0"/>
          </a:p>
        </p:txBody>
      </p:sp>
      <p:sp>
        <p:nvSpPr>
          <p:cNvPr id="3" name="Date Placeholder 2"/>
          <p:cNvSpPr>
            <a:spLocks noGrp="1"/>
          </p:cNvSpPr>
          <p:nvPr>
            <p:ph type="dt" sz="half" idx="10"/>
          </p:nvPr>
        </p:nvSpPr>
        <p:spPr/>
        <p:txBody>
          <a:bodyPr/>
          <a:lstStyle/>
          <a:p>
            <a:pPr>
              <a:defRPr/>
            </a:pPr>
            <a:fld id="{A8D7E8B7-7412-41D5-80B8-D21D9C2AF257}" type="datetime4">
              <a:rPr lang="zh-CN" altLang="en-US" smtClean="0"/>
              <a:pPr>
                <a:defRPr/>
              </a:pPr>
              <a:t>2012年11月26日星期一</a:t>
            </a:fld>
            <a:endParaRPr lang="en-US" altLang="zh-CN" dirty="0"/>
          </a:p>
        </p:txBody>
      </p:sp>
      <p:sp>
        <p:nvSpPr>
          <p:cNvPr id="4" name="Footer Placeholder 3"/>
          <p:cNvSpPr>
            <a:spLocks noGrp="1"/>
          </p:cNvSpPr>
          <p:nvPr>
            <p:ph type="ftr" sz="quarter" idx="11"/>
          </p:nvPr>
        </p:nvSpPr>
        <p:spPr/>
        <p:txBody>
          <a:bodyPr/>
          <a:lstStyle/>
          <a:p>
            <a:pPr>
              <a:defRPr/>
            </a:pPr>
            <a:r>
              <a:rPr lang="en-US" altLang="zh-CN" dirty="0" smtClean="0"/>
              <a:t>HP Restricted</a:t>
            </a:r>
            <a:endParaRPr lang="en-US" altLang="zh-CN" dirty="0"/>
          </a:p>
        </p:txBody>
      </p:sp>
      <p:sp>
        <p:nvSpPr>
          <p:cNvPr id="5" name="Slide Number Placeholder 4"/>
          <p:cNvSpPr>
            <a:spLocks noGrp="1"/>
          </p:cNvSpPr>
          <p:nvPr>
            <p:ph type="sldNum" sz="quarter" idx="12"/>
          </p:nvPr>
        </p:nvSpPr>
        <p:spPr/>
        <p:txBody>
          <a:bodyPr/>
          <a:lstStyle/>
          <a:p>
            <a:pPr>
              <a:defRPr/>
            </a:pPr>
            <a:fld id="{2476C35D-C208-4C69-9192-7C5D619196D8}" type="slidenum">
              <a:rPr lang="zh-CN" altLang="en-US" smtClean="0"/>
              <a:pPr>
                <a:defRPr/>
              </a:pPr>
              <a:t>6</a:t>
            </a:fld>
            <a:endParaRPr lang="en-US" altLang="zh-CN"/>
          </a:p>
        </p:txBody>
      </p:sp>
      <p:sp>
        <p:nvSpPr>
          <p:cNvPr id="12" name="TextBox 11"/>
          <p:cNvSpPr txBox="1"/>
          <p:nvPr/>
        </p:nvSpPr>
        <p:spPr>
          <a:xfrm>
            <a:off x="0" y="1256044"/>
            <a:ext cx="1577591" cy="2308324"/>
          </a:xfrm>
          <a:prstGeom prst="rect">
            <a:avLst/>
          </a:prstGeom>
          <a:noFill/>
        </p:spPr>
        <p:txBody>
          <a:bodyPr wrap="square" rtlCol="0">
            <a:spAutoFit/>
          </a:bodyPr>
          <a:lstStyle/>
          <a:p>
            <a:r>
              <a:rPr lang="en-US" sz="1600" dirty="0" smtClean="0">
                <a:latin typeface="Arial" pitchFamily="34" charset="0"/>
                <a:cs typeface="Arial" pitchFamily="34" charset="0"/>
              </a:rPr>
              <a:t>Introduce </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embed </a:t>
            </a:r>
            <a:r>
              <a:rPr lang="en-US" sz="1600" dirty="0" err="1" smtClean="0">
                <a:latin typeface="Arial" pitchFamily="34" charset="0"/>
                <a:cs typeface="Arial" pitchFamily="34" charset="0"/>
              </a:rPr>
              <a:t>spidermonkey</a:t>
            </a:r>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err="1" smtClean="0">
                <a:latin typeface="Arial" pitchFamily="34" charset="0"/>
                <a:cs typeface="Arial" pitchFamily="34" charset="0"/>
              </a:rPr>
              <a:t>Jsunit</a:t>
            </a:r>
            <a:r>
              <a:rPr lang="en-US" sz="1600" dirty="0" smtClean="0">
                <a:latin typeface="Arial" pitchFamily="34" charset="0"/>
                <a:cs typeface="Arial" pitchFamily="34" charset="0"/>
              </a:rPr>
              <a:t> test</a:t>
            </a:r>
          </a:p>
          <a:p>
            <a:endParaRPr lang="en-US" sz="1600" dirty="0" smtClean="0">
              <a:latin typeface="Arial" pitchFamily="34" charset="0"/>
              <a:cs typeface="Arial" pitchFamily="34" charset="0"/>
            </a:endParaRPr>
          </a:p>
          <a:p>
            <a:r>
              <a:rPr lang="en-US" sz="1600" b="1" dirty="0" smtClean="0"/>
              <a:t>Extend </a:t>
            </a:r>
            <a:r>
              <a:rPr lang="en-US" sz="1600" b="1" dirty="0" err="1" smtClean="0"/>
              <a:t>js</a:t>
            </a:r>
            <a:r>
              <a:rPr lang="en-US" sz="1600" b="1" dirty="0" smtClean="0"/>
              <a:t> function</a:t>
            </a:r>
            <a:endParaRPr lang="en-US" sz="1600" dirty="0" smtClean="0"/>
          </a:p>
        </p:txBody>
      </p:sp>
      <p:sp>
        <p:nvSpPr>
          <p:cNvPr id="13" name="TextBox 12"/>
          <p:cNvSpPr txBox="1"/>
          <p:nvPr/>
        </p:nvSpPr>
        <p:spPr>
          <a:xfrm>
            <a:off x="1587639" y="1185705"/>
            <a:ext cx="7556361" cy="5324535"/>
          </a:xfrm>
          <a:prstGeom prst="rect">
            <a:avLst/>
          </a:prstGeom>
          <a:noFill/>
        </p:spPr>
        <p:txBody>
          <a:bodyPr wrap="square" rtlCol="0">
            <a:spAutoFit/>
          </a:bodyPr>
          <a:lstStyle/>
          <a:p>
            <a:r>
              <a:rPr lang="en-US" sz="2400" dirty="0" smtClean="0">
                <a:latin typeface="Arial" pitchFamily="34" charset="0"/>
                <a:cs typeface="Arial" pitchFamily="34" charset="0"/>
              </a:rPr>
              <a:t>Return Value in extend </a:t>
            </a:r>
            <a:r>
              <a:rPr lang="en-US" sz="2400" dirty="0" err="1" smtClean="0">
                <a:latin typeface="Arial" pitchFamily="34" charset="0"/>
                <a:cs typeface="Arial" pitchFamily="34" charset="0"/>
              </a:rPr>
              <a:t>js</a:t>
            </a:r>
            <a:r>
              <a:rPr lang="en-US" sz="2400" dirty="0" smtClean="0">
                <a:latin typeface="Arial" pitchFamily="34" charset="0"/>
                <a:cs typeface="Arial" pitchFamily="34" charset="0"/>
              </a:rPr>
              <a:t> function </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1.False </a:t>
            </a:r>
          </a:p>
          <a:p>
            <a:r>
              <a:rPr lang="en-US" sz="2400" dirty="0" smtClean="0">
                <a:latin typeface="Arial" pitchFamily="34" charset="0"/>
                <a:cs typeface="Arial" pitchFamily="34" charset="0"/>
              </a:rPr>
              <a:t> </a:t>
            </a:r>
            <a:r>
              <a:rPr lang="en-US" sz="2400" dirty="0" smtClean="0">
                <a:latin typeface="Arial" pitchFamily="34" charset="0"/>
                <a:cs typeface="Arial" pitchFamily="34" charset="0"/>
              </a:rPr>
              <a:t> </a:t>
            </a:r>
            <a:r>
              <a:rPr lang="en-US" sz="1600" dirty="0" smtClean="0"/>
              <a:t>1.&gt; direct return false will interrupt current script</a:t>
            </a:r>
          </a:p>
          <a:p>
            <a:r>
              <a:rPr lang="en-US" sz="1600" dirty="0" smtClean="0"/>
              <a:t>  2.&gt; </a:t>
            </a:r>
            <a:r>
              <a:rPr lang="en-US" sz="1600" dirty="0" err="1" smtClean="0"/>
              <a:t>JS_SetPendingException</a:t>
            </a:r>
            <a:r>
              <a:rPr lang="en-US" sz="1600" dirty="0" smtClean="0"/>
              <a:t> before return false, so that we can catch exception in </a:t>
            </a:r>
            <a:r>
              <a:rPr lang="en-US" sz="1600" dirty="0" err="1" smtClean="0"/>
              <a:t>js</a:t>
            </a:r>
            <a:r>
              <a:rPr lang="en-US" sz="1600" dirty="0" smtClean="0"/>
              <a:t> and continue to run it</a:t>
            </a:r>
          </a:p>
          <a:p>
            <a:r>
              <a:rPr lang="en-US" sz="2400" dirty="0" smtClean="0">
                <a:latin typeface="Arial" pitchFamily="34" charset="0"/>
                <a:cs typeface="Arial" pitchFamily="34" charset="0"/>
              </a:rPr>
              <a:t>2.True   Continue run.</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    </a:t>
            </a:r>
            <a:r>
              <a:rPr lang="en-US" sz="1600" dirty="0" smtClean="0"/>
              <a:t>1&gt; we can use return value to check the call fail</a:t>
            </a:r>
          </a:p>
          <a:p>
            <a:r>
              <a:rPr lang="en-US" sz="2400" dirty="0" smtClean="0">
                <a:latin typeface="Arial" pitchFamily="34" charset="0"/>
                <a:cs typeface="Arial" pitchFamily="34" charset="0"/>
              </a:rPr>
              <a:t>Check </a:t>
            </a:r>
            <a:r>
              <a:rPr lang="en-US" sz="2400" dirty="0" smtClean="0">
                <a:latin typeface="Arial" pitchFamily="34" charset="0"/>
                <a:cs typeface="Arial" pitchFamily="34" charset="0"/>
              </a:rPr>
              <a:t>points </a:t>
            </a:r>
          </a:p>
          <a:p>
            <a:r>
              <a:rPr lang="en-US" sz="2000" dirty="0" smtClean="0"/>
              <a:t>Add a </a:t>
            </a:r>
            <a:r>
              <a:rPr lang="en-US" sz="2000" dirty="0" err="1" smtClean="0"/>
              <a:t>js</a:t>
            </a:r>
            <a:r>
              <a:rPr lang="en-US" sz="2000" dirty="0" smtClean="0"/>
              <a:t> global function:</a:t>
            </a:r>
          </a:p>
          <a:p>
            <a:pPr marL="342900" indent="-342900">
              <a:buAutoNum type="arabicPeriod"/>
            </a:pPr>
            <a:r>
              <a:rPr lang="en-US" sz="1600" dirty="0" smtClean="0"/>
              <a:t>Check arguments ( count, type, not null….)</a:t>
            </a:r>
          </a:p>
          <a:p>
            <a:pPr marL="342900" indent="-342900">
              <a:buAutoNum type="arabicPeriod"/>
            </a:pPr>
            <a:r>
              <a:rPr lang="en-US" sz="1600" dirty="0" smtClean="0"/>
              <a:t>If we want to report some exception, it should return JS_FALSE, other wise, it should return JS_TRUE.</a:t>
            </a:r>
          </a:p>
          <a:p>
            <a:pPr marL="342900" indent="-342900">
              <a:buAutoNum type="arabicPeriod"/>
            </a:pPr>
            <a:r>
              <a:rPr lang="en-US" sz="1600" dirty="0" smtClean="0"/>
              <a:t>Write </a:t>
            </a:r>
            <a:r>
              <a:rPr lang="en-US" sz="1600" dirty="0" err="1" smtClean="0"/>
              <a:t>js</a:t>
            </a:r>
            <a:r>
              <a:rPr lang="en-US" sz="1600" dirty="0" smtClean="0"/>
              <a:t> unit test for it.</a:t>
            </a:r>
          </a:p>
          <a:p>
            <a:pPr marL="342900" indent="-342900"/>
            <a:r>
              <a:rPr lang="en-US" sz="1600" dirty="0" smtClean="0"/>
              <a:t>    1&gt; normal situation test </a:t>
            </a:r>
          </a:p>
          <a:p>
            <a:pPr marL="342900" indent="-342900"/>
            <a:r>
              <a:rPr lang="en-US" sz="1600" dirty="0" smtClean="0"/>
              <a:t>    2&gt; wrong parameter amount</a:t>
            </a:r>
          </a:p>
          <a:p>
            <a:pPr marL="342900" indent="-342900"/>
            <a:r>
              <a:rPr lang="en-US" sz="1600" dirty="0" smtClean="0"/>
              <a:t>    3&gt; wrong parameter type</a:t>
            </a:r>
          </a:p>
          <a:p>
            <a:pPr marL="342900" indent="-342900"/>
            <a:r>
              <a:rPr lang="en-US" sz="1600" dirty="0" smtClean="0"/>
              <a:t>    4&gt; wrong parameter value</a:t>
            </a:r>
          </a:p>
          <a:p>
            <a:pPr marL="342900" indent="-342900"/>
            <a:r>
              <a:rPr lang="en-US" sz="1600" dirty="0" smtClean="0"/>
              <a:t>    5&gt; pass all the test case and no any memory leak will be reported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4D8E4455-0E15-49F8-AE37-D0452474DB81}" type="datetime4">
              <a:rPr lang="zh-CN" altLang="en-US"/>
              <a:pPr/>
              <a:t>2012年11月26日星期一</a:t>
            </a:fld>
            <a:endParaRPr lang="en-US" altLang="zh-CN"/>
          </a:p>
        </p:txBody>
      </p:sp>
      <p:sp>
        <p:nvSpPr>
          <p:cNvPr id="27651" name="Footer Placeholder 4"/>
          <p:cNvSpPr>
            <a:spLocks noGrp="1"/>
          </p:cNvSpPr>
          <p:nvPr>
            <p:ph type="ftr" sz="quarter" idx="11"/>
          </p:nvPr>
        </p:nvSpPr>
        <p:spPr>
          <a:noFill/>
        </p:spPr>
        <p:txBody>
          <a:bodyPr/>
          <a:lstStyle/>
          <a:p>
            <a:r>
              <a:rPr lang="en-US" altLang="zh-CN"/>
              <a:t>HP Restricted</a:t>
            </a:r>
          </a:p>
        </p:txBody>
      </p:sp>
      <p:sp>
        <p:nvSpPr>
          <p:cNvPr id="27652" name="Slide Number Placeholder 5"/>
          <p:cNvSpPr>
            <a:spLocks noGrp="1"/>
          </p:cNvSpPr>
          <p:nvPr>
            <p:ph type="sldNum" sz="quarter" idx="12"/>
          </p:nvPr>
        </p:nvSpPr>
        <p:spPr>
          <a:noFill/>
        </p:spPr>
        <p:txBody>
          <a:bodyPr/>
          <a:lstStyle/>
          <a:p>
            <a:fld id="{6EAADD49-A84D-494C-AA4E-60F2E779CEE9}" type="slidenum">
              <a:rPr lang="zh-CN" altLang="en-US"/>
              <a:pPr/>
              <a:t>7</a:t>
            </a:fld>
            <a:endParaRPr lang="en-US" altLang="zh-CN"/>
          </a:p>
        </p:txBody>
      </p:sp>
      <p:sp>
        <p:nvSpPr>
          <p:cNvPr id="27653" name="Rectangle 2"/>
          <p:cNvSpPr>
            <a:spLocks noGrp="1" noChangeArrowheads="1"/>
          </p:cNvSpPr>
          <p:nvPr>
            <p:ph type="body" idx="1"/>
          </p:nvPr>
        </p:nvSpPr>
        <p:spPr>
          <a:xfrm>
            <a:off x="2039938" y="2670175"/>
            <a:ext cx="5102225" cy="1905000"/>
          </a:xfrm>
          <a:noFill/>
        </p:spPr>
        <p:txBody>
          <a:bodyPr/>
          <a:lstStyle/>
          <a:p>
            <a:pPr marL="471488" lvl="1" indent="-244475" defTabSz="742950" eaLnBrk="1" hangingPunct="1">
              <a:buFont typeface="Arial" charset="0"/>
              <a:buNone/>
            </a:pPr>
            <a:r>
              <a:rPr lang="en-US" altLang="zh-CN" sz="8000" dirty="0" smtClean="0">
                <a:solidFill>
                  <a:schemeClr val="tx2"/>
                </a:solidFill>
                <a:ea typeface="宋体" pitchFamily="2" charset="-122"/>
                <a:cs typeface="Arial" charset="0"/>
              </a:rPr>
              <a:t>Thank you!</a:t>
            </a:r>
            <a:endParaRPr lang="en-US" altLang="zh-CN" sz="8000" dirty="0" smtClean="0">
              <a:ea typeface="宋体" pitchFamily="2" charset="-122"/>
              <a:cs typeface="Arial" charset="0"/>
            </a:endParaRPr>
          </a:p>
        </p:txBody>
      </p:sp>
      <p:sp>
        <p:nvSpPr>
          <p:cNvPr id="27654" name="Rectangle 3"/>
          <p:cNvSpPr>
            <a:spLocks noChangeArrowheads="1"/>
          </p:cNvSpPr>
          <p:nvPr/>
        </p:nvSpPr>
        <p:spPr bwMode="auto">
          <a:xfrm>
            <a:off x="1371600" y="4419600"/>
            <a:ext cx="6400800" cy="1752600"/>
          </a:xfrm>
          <a:prstGeom prst="rect">
            <a:avLst/>
          </a:prstGeom>
          <a:noFill/>
          <a:ln w="9525">
            <a:noFill/>
            <a:miter lim="800000"/>
            <a:headEnd/>
            <a:tailEnd/>
          </a:ln>
        </p:spPr>
        <p:txBody>
          <a:bodyPr/>
          <a:lstStyle/>
          <a:p>
            <a:pPr marL="234950" indent="-234950">
              <a:spcBef>
                <a:spcPct val="20000"/>
              </a:spcBef>
              <a:buClr>
                <a:srgbClr val="000066"/>
              </a:buClr>
              <a:buFont typeface="Wingdings" pitchFamily="2" charset="2"/>
              <a:buNone/>
            </a:pPr>
            <a:endParaRPr lang="zh-CN" altLang="en-US" sz="2800">
              <a:solidFill>
                <a:srgbClr val="333399"/>
              </a:solidFill>
              <a:ea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1-04_Light_HP_Template">
  <a:themeElements>
    <a:clrScheme name="3-1-04_Light_HP_Template 2">
      <a:dk1>
        <a:srgbClr val="000000"/>
      </a:dk1>
      <a:lt1>
        <a:srgbClr val="FFFFFF"/>
      </a:lt1>
      <a:dk2>
        <a:srgbClr val="000000"/>
      </a:dk2>
      <a:lt2>
        <a:srgbClr val="AAABB0"/>
      </a:lt2>
      <a:accent1>
        <a:srgbClr val="0071B5"/>
      </a:accent1>
      <a:accent2>
        <a:srgbClr val="64B900"/>
      </a:accent2>
      <a:accent3>
        <a:srgbClr val="FFFFFF"/>
      </a:accent3>
      <a:accent4>
        <a:srgbClr val="000000"/>
      </a:accent4>
      <a:accent5>
        <a:srgbClr val="AABBD7"/>
      </a:accent5>
      <a:accent6>
        <a:srgbClr val="5AA700"/>
      </a:accent6>
      <a:hlink>
        <a:srgbClr val="EB5F01"/>
      </a:hlink>
      <a:folHlink>
        <a:srgbClr val="CC0066"/>
      </a:folHlink>
    </a:clrScheme>
    <a:fontScheme name="3-1-04_Light_HP_Template">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04_Light_HP_Template 1">
        <a:dk1>
          <a:srgbClr val="000000"/>
        </a:dk1>
        <a:lt1>
          <a:srgbClr val="FFFFFF"/>
        </a:lt1>
        <a:dk2>
          <a:srgbClr val="001D58"/>
        </a:dk2>
        <a:lt2>
          <a:srgbClr val="FFFFFF"/>
        </a:lt2>
        <a:accent1>
          <a:srgbClr val="0071B5"/>
        </a:accent1>
        <a:accent2>
          <a:srgbClr val="64B900"/>
        </a:accent2>
        <a:accent3>
          <a:srgbClr val="AAABB4"/>
        </a:accent3>
        <a:accent4>
          <a:srgbClr val="DADADA"/>
        </a:accent4>
        <a:accent5>
          <a:srgbClr val="AABBD7"/>
        </a:accent5>
        <a:accent6>
          <a:srgbClr val="5AA700"/>
        </a:accent6>
        <a:hlink>
          <a:srgbClr val="EB5F01"/>
        </a:hlink>
        <a:folHlink>
          <a:srgbClr val="CC0066"/>
        </a:folHlink>
      </a:clrScheme>
      <a:clrMap bg1="dk2" tx1="lt1" bg2="dk1" tx2="lt2" accent1="accent1" accent2="accent2" accent3="accent3" accent4="accent4" accent5="accent5" accent6="accent6" hlink="hlink" folHlink="folHlink"/>
    </a:extraClrScheme>
    <a:extraClrScheme>
      <a:clrScheme name="3-1-04_Light_HP_Template 2">
        <a:dk1>
          <a:srgbClr val="000000"/>
        </a:dk1>
        <a:lt1>
          <a:srgbClr val="FFFFFF"/>
        </a:lt1>
        <a:dk2>
          <a:srgbClr val="000000"/>
        </a:dk2>
        <a:lt2>
          <a:srgbClr val="AAABB0"/>
        </a:lt2>
        <a:accent1>
          <a:srgbClr val="0071B5"/>
        </a:accent1>
        <a:accent2>
          <a:srgbClr val="64B900"/>
        </a:accent2>
        <a:accent3>
          <a:srgbClr val="FFFFFF"/>
        </a:accent3>
        <a:accent4>
          <a:srgbClr val="000000"/>
        </a:accent4>
        <a:accent5>
          <a:srgbClr val="AABBD7"/>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3-1-04_Light_HP_Template 1">
    <a:dk1>
      <a:srgbClr val="000000"/>
    </a:dk1>
    <a:lt1>
      <a:srgbClr val="FFFFFF"/>
    </a:lt1>
    <a:dk2>
      <a:srgbClr val="001D58"/>
    </a:dk2>
    <a:lt2>
      <a:srgbClr val="FFFFFF"/>
    </a:lt2>
    <a:accent1>
      <a:srgbClr val="0071B5"/>
    </a:accent1>
    <a:accent2>
      <a:srgbClr val="64B900"/>
    </a:accent2>
    <a:accent3>
      <a:srgbClr val="AAABB4"/>
    </a:accent3>
    <a:accent4>
      <a:srgbClr val="DADADA"/>
    </a:accent4>
    <a:accent5>
      <a:srgbClr val="AABBD7"/>
    </a:accent5>
    <a:accent6>
      <a:srgbClr val="5AA700"/>
    </a:accent6>
    <a:hlink>
      <a:srgbClr val="EB5F01"/>
    </a:hlink>
    <a:folHlink>
      <a:srgbClr val="CC0066"/>
    </a:folHlink>
  </a:clrScheme>
</a:themeOverride>
</file>

<file path=docProps/app.xml><?xml version="1.0" encoding="utf-8"?>
<Properties xmlns="http://schemas.openxmlformats.org/officeDocument/2006/extended-properties" xmlns:vt="http://schemas.openxmlformats.org/officeDocument/2006/docPropsVTypes">
  <Template>Blends</Template>
  <TotalTime>4103</TotalTime>
  <Words>539</Words>
  <Application>Microsoft Office PowerPoint</Application>
  <PresentationFormat>On-screen Show (4:3)</PresentationFormat>
  <Paragraphs>120</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3-1-04_Light_HP_Template</vt:lpstr>
      <vt:lpstr>Spidermonkey in SM    Lyon  Dec. 2012  </vt:lpstr>
      <vt:lpstr>Agenda</vt:lpstr>
      <vt:lpstr>Introduce </vt:lpstr>
      <vt:lpstr>embed spidermonkey</vt:lpstr>
      <vt:lpstr>Jsunit test</vt:lpstr>
      <vt:lpstr>Extend js function</vt:lpstr>
      <vt:lpstr>Slide 7</vt:lpstr>
    </vt:vector>
  </TitlesOfParts>
  <Company>HP GDIC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standard light template</dc:title>
  <dc:creator>narendrakumar</dc:creator>
  <cp:lastModifiedBy>chunhua</cp:lastModifiedBy>
  <cp:revision>405</cp:revision>
  <dcterms:created xsi:type="dcterms:W3CDTF">2005-06-03T06:52:46Z</dcterms:created>
  <dcterms:modified xsi:type="dcterms:W3CDTF">2012-11-26T09:55:48Z</dcterms:modified>
</cp:coreProperties>
</file>