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90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2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24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36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78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519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2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4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00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88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5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408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6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871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BD51-76A9-4B59-99F2-DA77E45782E5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50FFF9-9AF8-4A85-8577-CB565669F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37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9D29-9D05-43B9-BC7C-259B75C4A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D9ABA-ED9B-445A-9512-1A27036DB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Based Test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362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CA7F-2D31-432D-A116-26E6AD19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/>
              <a:t>Home : Guru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FF751-90D1-4DC6-9C81-4CFE554E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04013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B233-31FD-43AB-9001-D7CBFB9C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r>
              <a:rPr lang="en-US" dirty="0" err="1"/>
              <a:t>Manajement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: Guru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7A1AE-B9F1-4F2A-9AA3-D9209FF4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805027-DFAD-4F62-9BC1-482A9C850B5F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Guru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search, dan </a:t>
            </a:r>
            <a:r>
              <a:rPr lang="en-US" sz="2000" dirty="0" err="1"/>
              <a:t>lihat</a:t>
            </a:r>
            <a:r>
              <a:rPr lang="en-US" sz="2000" dirty="0"/>
              <a:t>  </a:t>
            </a:r>
            <a:r>
              <a:rPr lang="en-US" sz="2000" dirty="0" err="1"/>
              <a:t>Ujian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7605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F21F-9D0D-4DD3-BE69-45517EB3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en-US" dirty="0"/>
              <a:t>Nilai </a:t>
            </a:r>
            <a:r>
              <a:rPr lang="en-US" dirty="0" err="1"/>
              <a:t>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094F2-E70E-4D34-9F72-6591674E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3A9BF3-3302-4B9B-BF81-2153782DB3DE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Guru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r>
              <a:rPr lang="en-US" sz="2000" dirty="0"/>
              <a:t> per maple dan </a:t>
            </a:r>
            <a:r>
              <a:rPr lang="en-US" sz="2000" dirty="0" err="1"/>
              <a:t>perkelas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print out </a:t>
            </a:r>
            <a:r>
              <a:rPr lang="en-US" sz="2000" dirty="0" err="1"/>
              <a:t>perkelas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1219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8D96-7D75-4625-9106-826A345E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B1B45-383B-46F1-B6F4-7435B51B9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82096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9716-0F25-4F8E-A0EF-35A35981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8209A-C612-4444-B549-122C2408D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31506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942D-156E-45BC-8217-F9EE0C4A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Home: Operator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A4916-E34E-490C-A682-52E377AB5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46677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F820-1F23-4800-880A-BE4233EC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BB6AD-C9C2-4EFC-859B-6A2D934E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02188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BDE3-376B-4B88-85F0-209B8A95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82E89-21FE-4C37-BCA1-D858188A3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354767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FB8C-095B-4E94-894C-4921D3E5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508E7-1BB7-40AD-9AD4-B1A4D0625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217052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4E57-F01F-4F23-9FD1-98A040FD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Daftar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9E57D-6574-4C89-AA84-5B566E36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22996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39F3-5BA0-43B1-B334-982DCAC1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1325563"/>
          </a:xfrm>
        </p:spPr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A0962-6311-4C66-BE89-B322AA1A5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0E4DE6-F8D1-40A8-83D3-1B214814BE97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endParaRPr lang="en-US" sz="2000" dirty="0"/>
          </a:p>
          <a:p>
            <a:r>
              <a:rPr lang="en-US" sz="2000" dirty="0" err="1"/>
              <a:t>Terdapat</a:t>
            </a:r>
            <a:r>
              <a:rPr lang="en-US" sz="2000" dirty="0"/>
              <a:t> 2 </a:t>
            </a:r>
            <a:r>
              <a:rPr lang="en-US" sz="2000" dirty="0" err="1"/>
              <a:t>Pilihan</a:t>
            </a:r>
            <a:r>
              <a:rPr lang="en-US" sz="2000" dirty="0"/>
              <a:t> Login </a:t>
            </a:r>
            <a:r>
              <a:rPr lang="en-US" sz="2000" dirty="0" err="1"/>
              <a:t>sebagai</a:t>
            </a:r>
            <a:r>
              <a:rPr lang="en-US" sz="2000" dirty="0"/>
              <a:t> Guru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Test </a:t>
            </a:r>
            <a:r>
              <a:rPr lang="en-US" sz="2000" dirty="0" err="1"/>
              <a:t>Siswa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2577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3181-2420-47D8-87CF-A3E61052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4FB82-DC73-47D3-8AFB-09CF2FC2A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37433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E14D-0E2E-4010-9C17-3FAEAE61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Nilai </a:t>
            </a:r>
            <a:r>
              <a:rPr lang="en-US" dirty="0" err="1"/>
              <a:t>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D8F05-6976-4D24-A19E-2D8BE54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3171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0F63-13DE-4E46-9984-0F5DE471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dirty="0"/>
              <a:t>Form Login Admin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F18A5-9C2C-4556-9948-10147DD77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87" y="2234729"/>
            <a:ext cx="6903701" cy="38814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83BBD3-29FA-46B3-98F0-1EDDFC36486F}"/>
              </a:ext>
            </a:extLst>
          </p:cNvPr>
          <p:cNvSpPr txBox="1">
            <a:spLocks/>
          </p:cNvSpPr>
          <p:nvPr/>
        </p:nvSpPr>
        <p:spPr>
          <a:xfrm>
            <a:off x="875270" y="1361518"/>
            <a:ext cx="9127544" cy="77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Masukan</a:t>
            </a:r>
            <a:r>
              <a:rPr lang="en-US" sz="2000" dirty="0"/>
              <a:t> Username dan Password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Klik</a:t>
            </a:r>
            <a:r>
              <a:rPr lang="en-US" sz="2000" dirty="0"/>
              <a:t> Enter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Klik</a:t>
            </a:r>
            <a:r>
              <a:rPr lang="en-US" sz="2000" dirty="0"/>
              <a:t> Cancel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Mebatalkan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2979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6279-A99F-4915-9DC6-6D402413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: Admin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3E811-9CB2-41DF-B63C-4A8095FDA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7230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089C-C203-4315-A628-768B2C75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User : Admin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705D1-D584-4083-AE3A-FDC68371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27" y="2366963"/>
            <a:ext cx="6903701" cy="38814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F9CC6B-64DA-4D3D-BC29-6ACAF1DEB650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Admin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Insert,Update,Delete</a:t>
            </a:r>
            <a:r>
              <a:rPr lang="en-US" sz="2000" dirty="0"/>
              <a:t> dan search user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0583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B060-F0DA-4661-B530-56440105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0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11190-5CF0-4F10-B454-97620535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930B9B-66FB-4A40-9C85-84B47FDBDCF6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Admin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Insert,Update,Delete</a:t>
            </a:r>
            <a:r>
              <a:rPr lang="en-US" sz="2000" dirty="0"/>
              <a:t> dan search </a:t>
            </a:r>
            <a:r>
              <a:rPr lang="en-US" sz="2000" dirty="0" err="1"/>
              <a:t>siswa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86084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1EB6-5787-47A4-859A-7F82C472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3E05A-57CF-4124-BB73-EFB1050D1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CC3F14-C084-4DDF-99B7-36393914C7A2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Admin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Insert,Update,Delete</a:t>
            </a:r>
            <a:r>
              <a:rPr lang="en-US" sz="2000" dirty="0"/>
              <a:t> dan search </a:t>
            </a:r>
            <a:r>
              <a:rPr lang="en-US" sz="2000" dirty="0" err="1"/>
              <a:t>Ujian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065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B386-E08E-4C1A-AA49-881A4B94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573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Kelas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5BE0B-655D-4F63-84F8-13EBA09D4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45EA78-BF2A-4BF3-A4AA-14AF0A987CE4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Admin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Insert,Delete</a:t>
            </a:r>
            <a:r>
              <a:rPr lang="en-US" sz="2000" dirty="0"/>
              <a:t>  Kelas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36398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65A6-5758-46D1-9993-AD9CD187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Kelas </a:t>
            </a:r>
            <a:r>
              <a:rPr lang="en-US" dirty="0" err="1"/>
              <a:t>perUjian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00A5B-63D5-46E0-A279-243088778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95" y="2160588"/>
            <a:ext cx="6903701" cy="388143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B2BD5E-BEA2-4FEE-9276-A739FD228ECA}"/>
              </a:ext>
            </a:extLst>
          </p:cNvPr>
          <p:cNvSpPr txBox="1">
            <a:spLocks/>
          </p:cNvSpPr>
          <p:nvPr/>
        </p:nvSpPr>
        <p:spPr>
          <a:xfrm>
            <a:off x="838200" y="1333477"/>
            <a:ext cx="9127544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Admin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Insert,Delete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92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161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Implementasi Sistem</vt:lpstr>
      <vt:lpstr>Halaman Awal Aplikasi</vt:lpstr>
      <vt:lpstr>Form Login Admin</vt:lpstr>
      <vt:lpstr>Home : Admin</vt:lpstr>
      <vt:lpstr>Manajemen User : Admin</vt:lpstr>
      <vt:lpstr>Manajemen Siswa</vt:lpstr>
      <vt:lpstr>Manajemen Ujian</vt:lpstr>
      <vt:lpstr>Manajemen Kelas</vt:lpstr>
      <vt:lpstr>Manajemen Kelas perUjian</vt:lpstr>
      <vt:lpstr>Home : Guru</vt:lpstr>
      <vt:lpstr>Manajement Ujian : Guru</vt:lpstr>
      <vt:lpstr>Nilai Siswa</vt:lpstr>
      <vt:lpstr>Halaman Manajemen Soal</vt:lpstr>
      <vt:lpstr>Edit Soal</vt:lpstr>
      <vt:lpstr>Home: Operator</vt:lpstr>
      <vt:lpstr>Kontrol Ujian</vt:lpstr>
      <vt:lpstr>Kontrol Siswa</vt:lpstr>
      <vt:lpstr>Login Siswa</vt:lpstr>
      <vt:lpstr>List Daftar Ujian Siswa</vt:lpstr>
      <vt:lpstr>Halaman Ujian</vt:lpstr>
      <vt:lpstr>Print Out Nilai Siswa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Sistem</dc:title>
  <dc:creator>Hilmi-Adzin</dc:creator>
  <cp:lastModifiedBy>Hilmi-Adzin</cp:lastModifiedBy>
  <cp:revision>8</cp:revision>
  <dcterms:created xsi:type="dcterms:W3CDTF">2020-01-13T02:27:07Z</dcterms:created>
  <dcterms:modified xsi:type="dcterms:W3CDTF">2020-01-13T06:39:49Z</dcterms:modified>
</cp:coreProperties>
</file>