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70" r:id="rId2"/>
    <p:sldId id="319" r:id="rId3"/>
    <p:sldId id="299" r:id="rId4"/>
    <p:sldId id="306" r:id="rId5"/>
    <p:sldId id="313" r:id="rId6"/>
    <p:sldId id="323" r:id="rId7"/>
    <p:sldId id="324" r:id="rId8"/>
    <p:sldId id="325" r:id="rId9"/>
    <p:sldId id="326" r:id="rId10"/>
    <p:sldId id="288" r:id="rId11"/>
    <p:sldId id="318" r:id="rId12"/>
    <p:sldId id="320" r:id="rId13"/>
    <p:sldId id="321" r:id="rId14"/>
    <p:sldId id="322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362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6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77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31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8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66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2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11B9D-15C6-44B7-AAC6-241F69C8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0700-4E76-4FA7-9BD1-135DFE8C655F}" type="datetimeFigureOut">
              <a:rPr lang="en-ID" smtClean="0"/>
              <a:t>18/12/2019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AC44-E440-4343-BC86-6E82B8D0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55A5-D72A-4CF3-811B-C76AAB3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61E6-A51B-47D6-966C-515F8368B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5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214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1992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9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86" r:id="rId5"/>
    <p:sldLayoutId id="2147483687" r:id="rId6"/>
    <p:sldLayoutId id="2147483661" r:id="rId7"/>
    <p:sldLayoutId id="2147483663" r:id="rId8"/>
    <p:sldLayoutId id="2147483683" r:id="rId9"/>
    <p:sldLayoutId id="2147483706" r:id="rId10"/>
    <p:sldLayoutId id="2147483707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032993" y="3761222"/>
            <a:ext cx="787356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>
                <a:solidFill>
                  <a:schemeClr val="bg1"/>
                </a:solidFill>
                <a:latin typeface="+mj-lt"/>
              </a:rPr>
              <a:t>Rancang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Bangun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Computer Based Test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Hilmi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Adzin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Pratama-18040210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0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3507" y="139180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Alur Program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6A1F01D1-E550-4FF7-A070-EBB6D9550464}"/>
              </a:ext>
            </a:extLst>
          </p:cNvPr>
          <p:cNvSpPr/>
          <p:nvPr/>
        </p:nvSpPr>
        <p:spPr>
          <a:xfrm>
            <a:off x="1334571" y="1870358"/>
            <a:ext cx="2269708" cy="105682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Page 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Input Username Input password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316E827-CD8E-46DB-9FB5-8497781902E1}"/>
              </a:ext>
            </a:extLst>
          </p:cNvPr>
          <p:cNvSpPr/>
          <p:nvPr/>
        </p:nvSpPr>
        <p:spPr>
          <a:xfrm>
            <a:off x="3609209" y="3095664"/>
            <a:ext cx="1551982" cy="12399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64C6A11A-7DDD-411B-829B-1A9BB060CD82}"/>
              </a:ext>
            </a:extLst>
          </p:cNvPr>
          <p:cNvSpPr/>
          <p:nvPr/>
        </p:nvSpPr>
        <p:spPr>
          <a:xfrm>
            <a:off x="5745402" y="3095661"/>
            <a:ext cx="1899563" cy="12399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Operator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5697C587-3E12-4AE7-A3BD-DC1DD42CC2D5}"/>
              </a:ext>
            </a:extLst>
          </p:cNvPr>
          <p:cNvSpPr/>
          <p:nvPr/>
        </p:nvSpPr>
        <p:spPr>
          <a:xfrm>
            <a:off x="8307080" y="3105191"/>
            <a:ext cx="1551982" cy="12399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Penguji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2323F4B7-CB79-4CF1-9F0C-F68A0093334E}"/>
              </a:ext>
            </a:extLst>
          </p:cNvPr>
          <p:cNvSpPr/>
          <p:nvPr/>
        </p:nvSpPr>
        <p:spPr>
          <a:xfrm>
            <a:off x="10290337" y="3085380"/>
            <a:ext cx="1551982" cy="12399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Siswa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ED3612-325E-48DA-B144-0A165EA6617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161191" y="3715652"/>
            <a:ext cx="58421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CED19-EF5C-496C-91D0-CED9DBB29D1F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7644965" y="3715652"/>
            <a:ext cx="662115" cy="9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8767F466-60DF-4209-8F90-0071648ED10B}"/>
              </a:ext>
            </a:extLst>
          </p:cNvPr>
          <p:cNvSpPr/>
          <p:nvPr/>
        </p:nvSpPr>
        <p:spPr>
          <a:xfrm>
            <a:off x="3542373" y="4911496"/>
            <a:ext cx="1705904" cy="72432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 Utama Admin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7AD62162-092D-42D7-84DF-45B67B223F70}"/>
              </a:ext>
            </a:extLst>
          </p:cNvPr>
          <p:cNvSpPr/>
          <p:nvPr/>
        </p:nvSpPr>
        <p:spPr>
          <a:xfrm>
            <a:off x="5842231" y="4930967"/>
            <a:ext cx="1705904" cy="72432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 Utama Operator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FB74CDCC-D62D-43E9-85C4-709E43660F59}"/>
              </a:ext>
            </a:extLst>
          </p:cNvPr>
          <p:cNvSpPr/>
          <p:nvPr/>
        </p:nvSpPr>
        <p:spPr>
          <a:xfrm>
            <a:off x="8230113" y="4911496"/>
            <a:ext cx="1705904" cy="72432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Menu Utama </a:t>
            </a:r>
            <a:r>
              <a:rPr lang="en-US" sz="1600" dirty="0" err="1">
                <a:solidFill>
                  <a:schemeClr val="tx1"/>
                </a:solidFill>
              </a:rPr>
              <a:t>Penguji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92" name="Flowchart: Data 91">
            <a:extLst>
              <a:ext uri="{FF2B5EF4-FFF2-40B4-BE49-F238E27FC236}">
                <a16:creationId xmlns:a16="http://schemas.microsoft.com/office/drawing/2014/main" id="{636F2EBF-CAF4-4E84-B45E-304E3BEC3B63}"/>
              </a:ext>
            </a:extLst>
          </p:cNvPr>
          <p:cNvSpPr/>
          <p:nvPr/>
        </p:nvSpPr>
        <p:spPr>
          <a:xfrm>
            <a:off x="10223497" y="4942013"/>
            <a:ext cx="1705904" cy="72432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Beranda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Siswa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85A3D61C-A851-4CEC-AEA3-77387075CEE7}"/>
              </a:ext>
            </a:extLst>
          </p:cNvPr>
          <p:cNvSpPr/>
          <p:nvPr/>
        </p:nvSpPr>
        <p:spPr>
          <a:xfrm>
            <a:off x="274570" y="1050131"/>
            <a:ext cx="1025221" cy="4526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Mulai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20B356A-9156-4C59-A0D5-677CD1BB2A4E}"/>
              </a:ext>
            </a:extLst>
          </p:cNvPr>
          <p:cNvSpPr txBox="1"/>
          <p:nvPr/>
        </p:nvSpPr>
        <p:spPr>
          <a:xfrm>
            <a:off x="4444953" y="4174533"/>
            <a:ext cx="415138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A578B5-FA0F-4EC5-919F-364FEE689EDE}"/>
              </a:ext>
            </a:extLst>
          </p:cNvPr>
          <p:cNvSpPr txBox="1"/>
          <p:nvPr/>
        </p:nvSpPr>
        <p:spPr>
          <a:xfrm>
            <a:off x="6773082" y="4204070"/>
            <a:ext cx="415138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FC1229-9111-4176-9CF0-AD7D551887CF}"/>
              </a:ext>
            </a:extLst>
          </p:cNvPr>
          <p:cNvSpPr txBox="1"/>
          <p:nvPr/>
        </p:nvSpPr>
        <p:spPr>
          <a:xfrm>
            <a:off x="9104102" y="4239596"/>
            <a:ext cx="415138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733A45-1B0B-4477-9FB2-94706849D58F}"/>
              </a:ext>
            </a:extLst>
          </p:cNvPr>
          <p:cNvSpPr txBox="1"/>
          <p:nvPr/>
        </p:nvSpPr>
        <p:spPr>
          <a:xfrm>
            <a:off x="11184803" y="4268570"/>
            <a:ext cx="415138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B3AF17-76D9-444C-9970-AAA6E2E38609}"/>
              </a:ext>
            </a:extLst>
          </p:cNvPr>
          <p:cNvSpPr txBox="1"/>
          <p:nvPr/>
        </p:nvSpPr>
        <p:spPr>
          <a:xfrm>
            <a:off x="5141142" y="3395910"/>
            <a:ext cx="5949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F4D6D7-D055-4587-91F1-7AEB30F528DD}"/>
              </a:ext>
            </a:extLst>
          </p:cNvPr>
          <p:cNvSpPr txBox="1"/>
          <p:nvPr/>
        </p:nvSpPr>
        <p:spPr>
          <a:xfrm>
            <a:off x="7664974" y="3437954"/>
            <a:ext cx="5949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6D7720-D656-4088-956A-2462F4F18439}"/>
              </a:ext>
            </a:extLst>
          </p:cNvPr>
          <p:cNvSpPr txBox="1"/>
          <p:nvPr/>
        </p:nvSpPr>
        <p:spPr>
          <a:xfrm>
            <a:off x="9808550" y="3370794"/>
            <a:ext cx="5949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71F3ADD-F879-42E1-864E-1CEC089E440A}"/>
              </a:ext>
            </a:extLst>
          </p:cNvPr>
          <p:cNvSpPr txBox="1"/>
          <p:nvPr/>
        </p:nvSpPr>
        <p:spPr>
          <a:xfrm>
            <a:off x="10554849" y="2252474"/>
            <a:ext cx="5949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7A7732A-5B79-4E45-8264-6013A92205C1}"/>
              </a:ext>
            </a:extLst>
          </p:cNvPr>
          <p:cNvSpPr/>
          <p:nvPr/>
        </p:nvSpPr>
        <p:spPr>
          <a:xfrm>
            <a:off x="1764953" y="3395910"/>
            <a:ext cx="1414503" cy="629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table user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29356C3-7CCA-4B52-8C91-AB2266659DC8}"/>
              </a:ext>
            </a:extLst>
          </p:cNvPr>
          <p:cNvCxnSpPr>
            <a:cxnSpLocks/>
            <a:stCxn id="38" idx="4"/>
            <a:endCxn id="138" idx="0"/>
          </p:cNvCxnSpPr>
          <p:nvPr/>
        </p:nvCxnSpPr>
        <p:spPr>
          <a:xfrm>
            <a:off x="2469425" y="2927186"/>
            <a:ext cx="2780" cy="46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1477ECC-FB6D-4175-99E8-AC9DE2B7E3B6}"/>
              </a:ext>
            </a:extLst>
          </p:cNvPr>
          <p:cNvCxnSpPr>
            <a:stCxn id="138" idx="3"/>
            <a:endCxn id="39" idx="1"/>
          </p:cNvCxnSpPr>
          <p:nvPr/>
        </p:nvCxnSpPr>
        <p:spPr>
          <a:xfrm>
            <a:off x="3179456" y="3710669"/>
            <a:ext cx="429753" cy="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30C02D-8DEE-4351-A15C-5BC3586C99A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9859062" y="3705371"/>
            <a:ext cx="431275" cy="1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F9ADEA2-3119-4989-905C-8886C9B2E23A}"/>
              </a:ext>
            </a:extLst>
          </p:cNvPr>
          <p:cNvCxnSpPr>
            <a:stCxn id="42" idx="2"/>
            <a:endCxn id="92" idx="1"/>
          </p:cNvCxnSpPr>
          <p:nvPr/>
        </p:nvCxnSpPr>
        <p:spPr>
          <a:xfrm>
            <a:off x="11066328" y="4325362"/>
            <a:ext cx="10121" cy="61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C8C39A7-5221-446D-87DC-35CDEDDDDE10}"/>
              </a:ext>
            </a:extLst>
          </p:cNvPr>
          <p:cNvCxnSpPr>
            <a:stCxn id="40" idx="2"/>
            <a:endCxn id="90" idx="1"/>
          </p:cNvCxnSpPr>
          <p:nvPr/>
        </p:nvCxnSpPr>
        <p:spPr>
          <a:xfrm flipH="1">
            <a:off x="6695183" y="4335643"/>
            <a:ext cx="1" cy="59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36CCB20-29B3-4F1F-AF8E-395714D58717}"/>
              </a:ext>
            </a:extLst>
          </p:cNvPr>
          <p:cNvCxnSpPr>
            <a:stCxn id="41" idx="2"/>
            <a:endCxn id="91" idx="1"/>
          </p:cNvCxnSpPr>
          <p:nvPr/>
        </p:nvCxnSpPr>
        <p:spPr>
          <a:xfrm flipH="1">
            <a:off x="9083065" y="4345173"/>
            <a:ext cx="6" cy="56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1B25C5C-063F-4DE7-9F74-2050D76BCC83}"/>
              </a:ext>
            </a:extLst>
          </p:cNvPr>
          <p:cNvCxnSpPr>
            <a:stCxn id="39" idx="2"/>
            <a:endCxn id="89" idx="1"/>
          </p:cNvCxnSpPr>
          <p:nvPr/>
        </p:nvCxnSpPr>
        <p:spPr>
          <a:xfrm>
            <a:off x="4385200" y="4335646"/>
            <a:ext cx="10125" cy="57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B3C66CAF-66B5-4982-BD85-08D16569CD18}"/>
              </a:ext>
            </a:extLst>
          </p:cNvPr>
          <p:cNvSpPr/>
          <p:nvPr/>
        </p:nvSpPr>
        <p:spPr>
          <a:xfrm>
            <a:off x="1710372" y="915301"/>
            <a:ext cx="1518106" cy="7242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FE477A-3D0C-4B12-8171-5213D12A0CDB}"/>
              </a:ext>
            </a:extLst>
          </p:cNvPr>
          <p:cNvCxnSpPr>
            <a:stCxn id="93" idx="3"/>
            <a:endCxn id="168" idx="1"/>
          </p:cNvCxnSpPr>
          <p:nvPr/>
        </p:nvCxnSpPr>
        <p:spPr>
          <a:xfrm>
            <a:off x="1299791" y="1276445"/>
            <a:ext cx="410581" cy="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Off-page Connector 174">
            <a:extLst>
              <a:ext uri="{FF2B5EF4-FFF2-40B4-BE49-F238E27FC236}">
                <a16:creationId xmlns:a16="http://schemas.microsoft.com/office/drawing/2014/main" id="{16A3A964-CCCD-41E5-B8D1-46CF29DCE43D}"/>
              </a:ext>
            </a:extLst>
          </p:cNvPr>
          <p:cNvSpPr/>
          <p:nvPr/>
        </p:nvSpPr>
        <p:spPr>
          <a:xfrm>
            <a:off x="252257" y="209089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6" name="Flowchart: Off-page Connector 175">
            <a:extLst>
              <a:ext uri="{FF2B5EF4-FFF2-40B4-BE49-F238E27FC236}">
                <a16:creationId xmlns:a16="http://schemas.microsoft.com/office/drawing/2014/main" id="{6B758E71-3F9B-4B54-BA92-13D652EF2608}"/>
              </a:ext>
            </a:extLst>
          </p:cNvPr>
          <p:cNvSpPr/>
          <p:nvPr/>
        </p:nvSpPr>
        <p:spPr>
          <a:xfrm>
            <a:off x="6403373" y="611025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7" name="Flowchart: Off-page Connector 176">
            <a:extLst>
              <a:ext uri="{FF2B5EF4-FFF2-40B4-BE49-F238E27FC236}">
                <a16:creationId xmlns:a16="http://schemas.microsoft.com/office/drawing/2014/main" id="{32D334FE-425F-4F3B-83F3-5B8C706923F7}"/>
              </a:ext>
            </a:extLst>
          </p:cNvPr>
          <p:cNvSpPr/>
          <p:nvPr/>
        </p:nvSpPr>
        <p:spPr>
          <a:xfrm>
            <a:off x="4095087" y="609562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8" name="Flowchart: Off-page Connector 177">
            <a:extLst>
              <a:ext uri="{FF2B5EF4-FFF2-40B4-BE49-F238E27FC236}">
                <a16:creationId xmlns:a16="http://schemas.microsoft.com/office/drawing/2014/main" id="{875418A1-5374-4D07-99B2-DC8B19DBA96C}"/>
              </a:ext>
            </a:extLst>
          </p:cNvPr>
          <p:cNvSpPr/>
          <p:nvPr/>
        </p:nvSpPr>
        <p:spPr>
          <a:xfrm>
            <a:off x="8791255" y="611433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9" name="Flowchart: Off-page Connector 178">
            <a:extLst>
              <a:ext uri="{FF2B5EF4-FFF2-40B4-BE49-F238E27FC236}">
                <a16:creationId xmlns:a16="http://schemas.microsoft.com/office/drawing/2014/main" id="{BA318B02-F75F-4AA4-A252-D014E77A324E}"/>
              </a:ext>
            </a:extLst>
          </p:cNvPr>
          <p:cNvSpPr/>
          <p:nvPr/>
        </p:nvSpPr>
        <p:spPr>
          <a:xfrm>
            <a:off x="10789032" y="611433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09C56D7-54AD-46C4-BA12-AAB82588F351}"/>
              </a:ext>
            </a:extLst>
          </p:cNvPr>
          <p:cNvCxnSpPr>
            <a:stCxn id="175" idx="3"/>
            <a:endCxn id="38" idx="5"/>
          </p:cNvCxnSpPr>
          <p:nvPr/>
        </p:nvCxnSpPr>
        <p:spPr>
          <a:xfrm>
            <a:off x="864905" y="2397220"/>
            <a:ext cx="601770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ED6BE45-CBA9-453F-94F2-6FC009398085}"/>
              </a:ext>
            </a:extLst>
          </p:cNvPr>
          <p:cNvCxnSpPr>
            <a:stCxn id="168" idx="2"/>
            <a:endCxn id="38" idx="0"/>
          </p:cNvCxnSpPr>
          <p:nvPr/>
        </p:nvCxnSpPr>
        <p:spPr>
          <a:xfrm>
            <a:off x="2469425" y="1639548"/>
            <a:ext cx="0" cy="23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Terminator 183">
            <a:extLst>
              <a:ext uri="{FF2B5EF4-FFF2-40B4-BE49-F238E27FC236}">
                <a16:creationId xmlns:a16="http://schemas.microsoft.com/office/drawing/2014/main" id="{C650647D-E188-4D4E-A8A6-7EC5F1D3AE9B}"/>
              </a:ext>
            </a:extLst>
          </p:cNvPr>
          <p:cNvSpPr/>
          <p:nvPr/>
        </p:nvSpPr>
        <p:spPr>
          <a:xfrm>
            <a:off x="5842230" y="1639547"/>
            <a:ext cx="1159257" cy="49066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selesai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668D0C-5598-44F2-8492-B581DEDB7AD3}"/>
              </a:ext>
            </a:extLst>
          </p:cNvPr>
          <p:cNvCxnSpPr>
            <a:stCxn id="168" idx="3"/>
            <a:endCxn id="184" idx="0"/>
          </p:cNvCxnSpPr>
          <p:nvPr/>
        </p:nvCxnSpPr>
        <p:spPr>
          <a:xfrm>
            <a:off x="3228478" y="1277425"/>
            <a:ext cx="3193381" cy="36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1BE1CE-05B5-499B-82FF-CE2344692EF5}"/>
              </a:ext>
            </a:extLst>
          </p:cNvPr>
          <p:cNvCxnSpPr>
            <a:stCxn id="89" idx="4"/>
            <a:endCxn id="177" idx="0"/>
          </p:cNvCxnSpPr>
          <p:nvPr/>
        </p:nvCxnSpPr>
        <p:spPr>
          <a:xfrm>
            <a:off x="4395325" y="5635817"/>
            <a:ext cx="6086" cy="45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FA7C2FD-4A4D-4236-8FB7-DD7C2F9710B2}"/>
              </a:ext>
            </a:extLst>
          </p:cNvPr>
          <p:cNvCxnSpPr>
            <a:stCxn id="90" idx="4"/>
            <a:endCxn id="176" idx="0"/>
          </p:cNvCxnSpPr>
          <p:nvPr/>
        </p:nvCxnSpPr>
        <p:spPr>
          <a:xfrm>
            <a:off x="6695183" y="5655288"/>
            <a:ext cx="14514" cy="4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6E7FEF4-DECB-47CD-8E7D-016D0CFE50DF}"/>
              </a:ext>
            </a:extLst>
          </p:cNvPr>
          <p:cNvCxnSpPr>
            <a:stCxn id="91" idx="4"/>
            <a:endCxn id="178" idx="0"/>
          </p:cNvCxnSpPr>
          <p:nvPr/>
        </p:nvCxnSpPr>
        <p:spPr>
          <a:xfrm>
            <a:off x="9083065" y="5635817"/>
            <a:ext cx="14514" cy="47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939A30-B50F-4812-8751-0DB98689D1B1}"/>
              </a:ext>
            </a:extLst>
          </p:cNvPr>
          <p:cNvCxnSpPr>
            <a:stCxn id="92" idx="4"/>
            <a:endCxn id="179" idx="0"/>
          </p:cNvCxnSpPr>
          <p:nvPr/>
        </p:nvCxnSpPr>
        <p:spPr>
          <a:xfrm>
            <a:off x="11076449" y="5666334"/>
            <a:ext cx="18907" cy="44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74FA64C7-6CA8-466A-B30F-F71337DDB4AB}"/>
              </a:ext>
            </a:extLst>
          </p:cNvPr>
          <p:cNvSpPr/>
          <p:nvPr/>
        </p:nvSpPr>
        <p:spPr>
          <a:xfrm>
            <a:off x="7999619" y="1845027"/>
            <a:ext cx="2269708" cy="10945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Username &amp; password </a:t>
            </a:r>
            <a:r>
              <a:rPr lang="en-US" sz="1600" dirty="0" err="1">
                <a:solidFill>
                  <a:schemeClr val="tx1"/>
                </a:solidFill>
              </a:rPr>
              <a:t>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ada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4F268FC-6C08-485A-A746-1E797605116B}"/>
              </a:ext>
            </a:extLst>
          </p:cNvPr>
          <p:cNvCxnSpPr>
            <a:stCxn id="42" idx="0"/>
            <a:endCxn id="47" idx="5"/>
          </p:cNvCxnSpPr>
          <p:nvPr/>
        </p:nvCxnSpPr>
        <p:spPr>
          <a:xfrm rot="16200000" flipV="1">
            <a:off x="10207811" y="2226863"/>
            <a:ext cx="693062" cy="1023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4D0878-8120-4EA8-98B3-0C405E28A1D7}"/>
              </a:ext>
            </a:extLst>
          </p:cNvPr>
          <p:cNvCxnSpPr>
            <a:stCxn id="47" idx="2"/>
            <a:endCxn id="38" idx="2"/>
          </p:cNvCxnSpPr>
          <p:nvPr/>
        </p:nvCxnSpPr>
        <p:spPr>
          <a:xfrm flipH="1">
            <a:off x="3472176" y="2392318"/>
            <a:ext cx="4754414" cy="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6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A192B5-CB5E-4EA1-B375-8A13B4CBBCD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2838341-F52D-4258-978C-54D1BEA0B3AF}"/>
              </a:ext>
            </a:extLst>
          </p:cNvPr>
          <p:cNvSpPr/>
          <p:nvPr/>
        </p:nvSpPr>
        <p:spPr>
          <a:xfrm>
            <a:off x="1537856" y="1600209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user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B2F0299-0183-472B-9B8B-DED314CE4B10}"/>
              </a:ext>
            </a:extLst>
          </p:cNvPr>
          <p:cNvSpPr/>
          <p:nvPr/>
        </p:nvSpPr>
        <p:spPr>
          <a:xfrm>
            <a:off x="3713020" y="1600208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09E3D54-D479-442E-A61B-54064C9C1118}"/>
              </a:ext>
            </a:extLst>
          </p:cNvPr>
          <p:cNvSpPr/>
          <p:nvPr/>
        </p:nvSpPr>
        <p:spPr>
          <a:xfrm>
            <a:off x="5888184" y="1600207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4CE26EB-B74D-4270-A992-61F441A572FA}"/>
              </a:ext>
            </a:extLst>
          </p:cNvPr>
          <p:cNvSpPr/>
          <p:nvPr/>
        </p:nvSpPr>
        <p:spPr>
          <a:xfrm>
            <a:off x="8063348" y="1600207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B0531-ECDA-4614-A50C-DC87EDE971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58838" y="2142058"/>
            <a:ext cx="5541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C035D-0560-4838-95CE-977E79AA5C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34002" y="2142057"/>
            <a:ext cx="5541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6CCFF8-0147-43F4-9916-7F6F8512E19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509166" y="2142057"/>
            <a:ext cx="554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B2E36A7-6919-4AEB-8C0F-F527A7956145}"/>
              </a:ext>
            </a:extLst>
          </p:cNvPr>
          <p:cNvSpPr/>
          <p:nvPr/>
        </p:nvSpPr>
        <p:spPr>
          <a:xfrm>
            <a:off x="1368138" y="3173538"/>
            <a:ext cx="1960418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Input,Update,Delete</a:t>
            </a:r>
            <a:r>
              <a:rPr lang="en-US" sz="1400" dirty="0">
                <a:solidFill>
                  <a:schemeClr val="tx1"/>
                </a:solidFill>
              </a:rPr>
              <a:t> User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D4B0A53-6214-4954-9F79-7C362370E635}"/>
              </a:ext>
            </a:extLst>
          </p:cNvPr>
          <p:cNvSpPr/>
          <p:nvPr/>
        </p:nvSpPr>
        <p:spPr>
          <a:xfrm>
            <a:off x="1537856" y="4544300"/>
            <a:ext cx="1620982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Simpan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User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8743D-FEE9-48EB-8249-C572DC7E63E5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>
            <a:off x="2348347" y="2683908"/>
            <a:ext cx="0" cy="48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0CDC05-5643-4078-830F-EA6DF46DA713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2348347" y="4032520"/>
            <a:ext cx="0" cy="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4F96ACDB-9382-478F-AB6B-C69861FAA142}"/>
              </a:ext>
            </a:extLst>
          </p:cNvPr>
          <p:cNvSpPr/>
          <p:nvPr/>
        </p:nvSpPr>
        <p:spPr>
          <a:xfrm>
            <a:off x="1368136" y="5514108"/>
            <a:ext cx="1960419" cy="6096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Data User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FB3B6B-1F86-410D-A2C7-DCFAA686C13B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flipH="1">
            <a:off x="2348346" y="5153900"/>
            <a:ext cx="1" cy="36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FC24091C-EF43-41DC-AC65-48C0A91DDCBD}"/>
              </a:ext>
            </a:extLst>
          </p:cNvPr>
          <p:cNvSpPr/>
          <p:nvPr/>
        </p:nvSpPr>
        <p:spPr>
          <a:xfrm>
            <a:off x="3543301" y="3173538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Input,Update,Delete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Siswa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8AE18BE-3734-4555-87B0-B069A074419C}"/>
              </a:ext>
            </a:extLst>
          </p:cNvPr>
          <p:cNvSpPr/>
          <p:nvPr/>
        </p:nvSpPr>
        <p:spPr>
          <a:xfrm>
            <a:off x="3713020" y="4558155"/>
            <a:ext cx="1620982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Simpan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Siswa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EC1F9DF-6FC4-445C-AA7F-81400CDDA276}"/>
              </a:ext>
            </a:extLst>
          </p:cNvPr>
          <p:cNvSpPr/>
          <p:nvPr/>
        </p:nvSpPr>
        <p:spPr>
          <a:xfrm>
            <a:off x="3543301" y="5541819"/>
            <a:ext cx="1960419" cy="6096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Siswa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33F150-73B1-4398-9DE0-B6441C315DA6}"/>
              </a:ext>
            </a:extLst>
          </p:cNvPr>
          <p:cNvCxnSpPr>
            <a:stCxn id="5" idx="2"/>
            <a:endCxn id="31" idx="1"/>
          </p:cNvCxnSpPr>
          <p:nvPr/>
        </p:nvCxnSpPr>
        <p:spPr>
          <a:xfrm>
            <a:off x="4523511" y="2683907"/>
            <a:ext cx="0" cy="48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1CD353-7F39-4118-A73C-6332CE9F3AB7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4523511" y="4032520"/>
            <a:ext cx="0" cy="525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3DEC70-3D5E-454C-AAF2-CCE5FB3A055E}"/>
              </a:ext>
            </a:extLst>
          </p:cNvPr>
          <p:cNvCxnSpPr>
            <a:stCxn id="32" idx="2"/>
            <a:endCxn id="33" idx="1"/>
          </p:cNvCxnSpPr>
          <p:nvPr/>
        </p:nvCxnSpPr>
        <p:spPr>
          <a:xfrm>
            <a:off x="4523511" y="5167755"/>
            <a:ext cx="0" cy="37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4A064B25-33D7-43AD-8E0C-E9BC80281A23}"/>
              </a:ext>
            </a:extLst>
          </p:cNvPr>
          <p:cNvSpPr/>
          <p:nvPr/>
        </p:nvSpPr>
        <p:spPr>
          <a:xfrm>
            <a:off x="5718466" y="3187388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Input,Update,Delete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Ujian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25BAA545-7981-4102-8510-55683D6C6887}"/>
              </a:ext>
            </a:extLst>
          </p:cNvPr>
          <p:cNvSpPr/>
          <p:nvPr/>
        </p:nvSpPr>
        <p:spPr>
          <a:xfrm>
            <a:off x="5888184" y="4558155"/>
            <a:ext cx="1620982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Simpan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Ujian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ED193266-982B-48D0-B379-9D11E2248E03}"/>
              </a:ext>
            </a:extLst>
          </p:cNvPr>
          <p:cNvSpPr/>
          <p:nvPr/>
        </p:nvSpPr>
        <p:spPr>
          <a:xfrm>
            <a:off x="5708075" y="5554840"/>
            <a:ext cx="1960419" cy="6096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Ujian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7F90D3-27BB-43D4-B2DC-D786D174AD3D}"/>
              </a:ext>
            </a:extLst>
          </p:cNvPr>
          <p:cNvCxnSpPr>
            <a:stCxn id="6" idx="2"/>
            <a:endCxn id="43" idx="1"/>
          </p:cNvCxnSpPr>
          <p:nvPr/>
        </p:nvCxnSpPr>
        <p:spPr>
          <a:xfrm>
            <a:off x="6698675" y="2683906"/>
            <a:ext cx="1" cy="50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23053-E9F2-43E5-8B40-592F97F5AB5D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6698675" y="4046370"/>
            <a:ext cx="1" cy="511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DF0317-39C4-4298-B211-667CBEA49159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flipH="1">
            <a:off x="6688285" y="5167755"/>
            <a:ext cx="10390" cy="3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C715673A-A102-48E1-8863-2BF66A015CF6}"/>
              </a:ext>
            </a:extLst>
          </p:cNvPr>
          <p:cNvSpPr/>
          <p:nvPr/>
        </p:nvSpPr>
        <p:spPr>
          <a:xfrm>
            <a:off x="7917876" y="3173538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Input,Update,Delete</a:t>
            </a:r>
            <a:r>
              <a:rPr lang="en-US" sz="1400" dirty="0">
                <a:solidFill>
                  <a:schemeClr val="tx1"/>
                </a:solidFill>
              </a:rPr>
              <a:t> Kelas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1118A3FB-EB36-4ED0-A060-49A1C524FD4C}"/>
              </a:ext>
            </a:extLst>
          </p:cNvPr>
          <p:cNvSpPr/>
          <p:nvPr/>
        </p:nvSpPr>
        <p:spPr>
          <a:xfrm>
            <a:off x="8063348" y="4544300"/>
            <a:ext cx="1620982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Simpan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Kelas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CC1E82F5-28F1-4C70-BDD3-B4E32B2D4FCB}"/>
              </a:ext>
            </a:extLst>
          </p:cNvPr>
          <p:cNvSpPr/>
          <p:nvPr/>
        </p:nvSpPr>
        <p:spPr>
          <a:xfrm>
            <a:off x="7872849" y="5554840"/>
            <a:ext cx="1960419" cy="6096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Data Kelas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A3EF40-6922-4E33-8B62-E86787AC4A3F}"/>
              </a:ext>
            </a:extLst>
          </p:cNvPr>
          <p:cNvCxnSpPr>
            <a:stCxn id="7" idx="2"/>
            <a:endCxn id="55" idx="1"/>
          </p:cNvCxnSpPr>
          <p:nvPr/>
        </p:nvCxnSpPr>
        <p:spPr>
          <a:xfrm>
            <a:off x="8873839" y="2683906"/>
            <a:ext cx="24247" cy="489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C80DB7-11C1-4EFA-8017-9EC23A86054B}"/>
              </a:ext>
            </a:extLst>
          </p:cNvPr>
          <p:cNvCxnSpPr>
            <a:stCxn id="55" idx="4"/>
            <a:endCxn id="56" idx="0"/>
          </p:cNvCxnSpPr>
          <p:nvPr/>
        </p:nvCxnSpPr>
        <p:spPr>
          <a:xfrm flipH="1">
            <a:off x="8873839" y="4032520"/>
            <a:ext cx="24247" cy="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AE97E8-0AB2-4AF3-A1B0-8F6537C59F6F}"/>
              </a:ext>
            </a:extLst>
          </p:cNvPr>
          <p:cNvCxnSpPr>
            <a:stCxn id="56" idx="2"/>
            <a:endCxn id="57" idx="1"/>
          </p:cNvCxnSpPr>
          <p:nvPr/>
        </p:nvCxnSpPr>
        <p:spPr>
          <a:xfrm flipH="1">
            <a:off x="8853059" y="5153900"/>
            <a:ext cx="20780" cy="40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cision 80">
            <a:extLst>
              <a:ext uri="{FF2B5EF4-FFF2-40B4-BE49-F238E27FC236}">
                <a16:creationId xmlns:a16="http://schemas.microsoft.com/office/drawing/2014/main" id="{C073F09D-4529-41B1-B795-90A297C26935}"/>
              </a:ext>
            </a:extLst>
          </p:cNvPr>
          <p:cNvSpPr/>
          <p:nvPr/>
        </p:nvSpPr>
        <p:spPr>
          <a:xfrm>
            <a:off x="9997706" y="2804893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F79A74-D0D5-4356-89AD-90CBA02FF7CF}"/>
              </a:ext>
            </a:extLst>
          </p:cNvPr>
          <p:cNvSpPr txBox="1"/>
          <p:nvPr/>
        </p:nvSpPr>
        <p:spPr>
          <a:xfrm>
            <a:off x="2338453" y="2731878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C4367E-81B7-49CE-98D2-B924B90F08AE}"/>
              </a:ext>
            </a:extLst>
          </p:cNvPr>
          <p:cNvSpPr txBox="1"/>
          <p:nvPr/>
        </p:nvSpPr>
        <p:spPr>
          <a:xfrm>
            <a:off x="4598478" y="2754010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E4D1F5-94C1-44D8-A853-D39C4796AFD9}"/>
              </a:ext>
            </a:extLst>
          </p:cNvPr>
          <p:cNvSpPr txBox="1"/>
          <p:nvPr/>
        </p:nvSpPr>
        <p:spPr>
          <a:xfrm>
            <a:off x="6724654" y="2788887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B99E43-E3A9-437B-A2F9-7F4AD935A53B}"/>
              </a:ext>
            </a:extLst>
          </p:cNvPr>
          <p:cNvSpPr txBox="1"/>
          <p:nvPr/>
        </p:nvSpPr>
        <p:spPr>
          <a:xfrm>
            <a:off x="8878047" y="2772598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942BC-1D60-46E5-BB97-28DFF22CF96C}"/>
              </a:ext>
            </a:extLst>
          </p:cNvPr>
          <p:cNvSpPr txBox="1"/>
          <p:nvPr/>
        </p:nvSpPr>
        <p:spPr>
          <a:xfrm>
            <a:off x="3118112" y="1846206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5E5347-5AEF-4030-B57E-E607EF3BCF24}"/>
              </a:ext>
            </a:extLst>
          </p:cNvPr>
          <p:cNvSpPr txBox="1"/>
          <p:nvPr/>
        </p:nvSpPr>
        <p:spPr>
          <a:xfrm>
            <a:off x="5251294" y="1838948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92CE02-E549-4693-B9BB-EFD99871C1AC}"/>
              </a:ext>
            </a:extLst>
          </p:cNvPr>
          <p:cNvSpPr txBox="1"/>
          <p:nvPr/>
        </p:nvSpPr>
        <p:spPr>
          <a:xfrm>
            <a:off x="7384476" y="1831690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FB0A01-BB16-4A91-9B85-CEF3B9BBD9BD}"/>
              </a:ext>
            </a:extLst>
          </p:cNvPr>
          <p:cNvSpPr txBox="1"/>
          <p:nvPr/>
        </p:nvSpPr>
        <p:spPr>
          <a:xfrm>
            <a:off x="9517658" y="1824432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40AB54-586C-4E22-8177-73F48BA38DC0}"/>
              </a:ext>
            </a:extLst>
          </p:cNvPr>
          <p:cNvSpPr txBox="1"/>
          <p:nvPr/>
        </p:nvSpPr>
        <p:spPr>
          <a:xfrm>
            <a:off x="11199342" y="2389394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A7C26A-9BBF-46BB-9D0E-E81BEE1858FF}"/>
              </a:ext>
            </a:extLst>
          </p:cNvPr>
          <p:cNvSpPr txBox="1"/>
          <p:nvPr/>
        </p:nvSpPr>
        <p:spPr>
          <a:xfrm>
            <a:off x="10865680" y="3950643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Flowchart: Off-page Connector 116">
            <a:extLst>
              <a:ext uri="{FF2B5EF4-FFF2-40B4-BE49-F238E27FC236}">
                <a16:creationId xmlns:a16="http://schemas.microsoft.com/office/drawing/2014/main" id="{5BDE75E7-B5AF-4ABD-88A5-75C3ACC103AE}"/>
              </a:ext>
            </a:extLst>
          </p:cNvPr>
          <p:cNvSpPr/>
          <p:nvPr/>
        </p:nvSpPr>
        <p:spPr>
          <a:xfrm>
            <a:off x="323529" y="106671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895FEE6-2F4C-4415-B6B0-E3CFC6F5C6FA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852507" y="1456709"/>
            <a:ext cx="462695" cy="90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Off-page Connector 121">
            <a:extLst>
              <a:ext uri="{FF2B5EF4-FFF2-40B4-BE49-F238E27FC236}">
                <a16:creationId xmlns:a16="http://schemas.microsoft.com/office/drawing/2014/main" id="{C7BB9944-33F8-4509-816D-3DC77798D6DF}"/>
              </a:ext>
            </a:extLst>
          </p:cNvPr>
          <p:cNvSpPr/>
          <p:nvPr/>
        </p:nvSpPr>
        <p:spPr>
          <a:xfrm>
            <a:off x="10611062" y="612370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3" name="Flowchart: Off-page Connector 122">
            <a:extLst>
              <a:ext uri="{FF2B5EF4-FFF2-40B4-BE49-F238E27FC236}">
                <a16:creationId xmlns:a16="http://schemas.microsoft.com/office/drawing/2014/main" id="{E65F270F-0D8E-4A7C-9BB3-0B51B1D82266}"/>
              </a:ext>
            </a:extLst>
          </p:cNvPr>
          <p:cNvSpPr/>
          <p:nvPr/>
        </p:nvSpPr>
        <p:spPr>
          <a:xfrm>
            <a:off x="10501873" y="4625601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EDAD2-934C-42B9-AAE2-0913D7D50646}"/>
              </a:ext>
            </a:extLst>
          </p:cNvPr>
          <p:cNvCxnSpPr>
            <a:stCxn id="81" idx="2"/>
            <a:endCxn id="123" idx="0"/>
          </p:cNvCxnSpPr>
          <p:nvPr/>
        </p:nvCxnSpPr>
        <p:spPr>
          <a:xfrm>
            <a:off x="10808197" y="3888592"/>
            <a:ext cx="0" cy="7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E54F866-AEC9-4768-97F5-928058A7C839}"/>
              </a:ext>
            </a:extLst>
          </p:cNvPr>
          <p:cNvCxnSpPr>
            <a:stCxn id="28" idx="4"/>
            <a:endCxn id="122" idx="1"/>
          </p:cNvCxnSpPr>
          <p:nvPr/>
        </p:nvCxnSpPr>
        <p:spPr>
          <a:xfrm rot="16200000" flipH="1">
            <a:off x="6326542" y="2145512"/>
            <a:ext cx="306324" cy="8262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3B685A-B56D-479D-96F6-5D17906E0A2D}"/>
              </a:ext>
            </a:extLst>
          </p:cNvPr>
          <p:cNvCxnSpPr>
            <a:stCxn id="33" idx="4"/>
          </p:cNvCxnSpPr>
          <p:nvPr/>
        </p:nvCxnSpPr>
        <p:spPr>
          <a:xfrm flipH="1">
            <a:off x="4523510" y="6151419"/>
            <a:ext cx="1" cy="27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7750E1F-28C0-4829-87F3-0DABD7982E62}"/>
              </a:ext>
            </a:extLst>
          </p:cNvPr>
          <p:cNvCxnSpPr>
            <a:stCxn id="45" idx="4"/>
          </p:cNvCxnSpPr>
          <p:nvPr/>
        </p:nvCxnSpPr>
        <p:spPr>
          <a:xfrm flipH="1">
            <a:off x="6688282" y="6164440"/>
            <a:ext cx="3" cy="26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8469FA5-6BE9-4B85-A810-969FE2593043}"/>
              </a:ext>
            </a:extLst>
          </p:cNvPr>
          <p:cNvCxnSpPr>
            <a:stCxn id="57" idx="4"/>
          </p:cNvCxnSpPr>
          <p:nvPr/>
        </p:nvCxnSpPr>
        <p:spPr>
          <a:xfrm>
            <a:off x="8853059" y="6164440"/>
            <a:ext cx="32903" cy="26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Off-page Connector 133">
            <a:extLst>
              <a:ext uri="{FF2B5EF4-FFF2-40B4-BE49-F238E27FC236}">
                <a16:creationId xmlns:a16="http://schemas.microsoft.com/office/drawing/2014/main" id="{9D7477E2-3B70-4550-8C98-FFC5CD1B6A76}"/>
              </a:ext>
            </a:extLst>
          </p:cNvPr>
          <p:cNvSpPr/>
          <p:nvPr/>
        </p:nvSpPr>
        <p:spPr>
          <a:xfrm>
            <a:off x="11457507" y="1405704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3DB29F8B-C248-472E-8A9E-5A5D21B35937}"/>
              </a:ext>
            </a:extLst>
          </p:cNvPr>
          <p:cNvCxnSpPr>
            <a:stCxn id="7" idx="3"/>
            <a:endCxn id="81" idx="0"/>
          </p:cNvCxnSpPr>
          <p:nvPr/>
        </p:nvCxnSpPr>
        <p:spPr>
          <a:xfrm>
            <a:off x="9684330" y="2142057"/>
            <a:ext cx="1123867" cy="662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4055C94-19C5-431F-8BB2-39543BF55F4D}"/>
              </a:ext>
            </a:extLst>
          </p:cNvPr>
          <p:cNvCxnSpPr>
            <a:stCxn id="81" idx="3"/>
            <a:endCxn id="134" idx="2"/>
          </p:cNvCxnSpPr>
          <p:nvPr/>
        </p:nvCxnSpPr>
        <p:spPr>
          <a:xfrm flipV="1">
            <a:off x="11618688" y="2018352"/>
            <a:ext cx="145143" cy="1328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9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968EB-760E-4567-A3CB-CA2C0E5784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E88E829-BD82-42B0-9792-170468C56E48}"/>
              </a:ext>
            </a:extLst>
          </p:cNvPr>
          <p:cNvSpPr/>
          <p:nvPr/>
        </p:nvSpPr>
        <p:spPr>
          <a:xfrm>
            <a:off x="3163458" y="1977580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EE4BD60-DEF7-4580-8553-EC1524615A13}"/>
              </a:ext>
            </a:extLst>
          </p:cNvPr>
          <p:cNvSpPr/>
          <p:nvPr/>
        </p:nvSpPr>
        <p:spPr>
          <a:xfrm>
            <a:off x="5338622" y="1977579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2284CE-E48D-4229-BF08-234A937D408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784440" y="2519429"/>
            <a:ext cx="5541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EDC980A0-FEAD-4257-A815-D478E704B32A}"/>
              </a:ext>
            </a:extLst>
          </p:cNvPr>
          <p:cNvSpPr/>
          <p:nvPr/>
        </p:nvSpPr>
        <p:spPr>
          <a:xfrm>
            <a:off x="2890162" y="3550909"/>
            <a:ext cx="2063996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Mengaktifkan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ujian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7F8B82-81B5-4535-B73E-931FDF05613F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flipH="1">
            <a:off x="3922160" y="3061279"/>
            <a:ext cx="51789" cy="48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C353E5A-FE8D-4D9B-B0D8-EA53995B2509}"/>
              </a:ext>
            </a:extLst>
          </p:cNvPr>
          <p:cNvSpPr/>
          <p:nvPr/>
        </p:nvSpPr>
        <p:spPr>
          <a:xfrm>
            <a:off x="5168903" y="3550909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Lihat</a:t>
            </a:r>
            <a:r>
              <a:rPr lang="en-US" sz="1400" dirty="0">
                <a:solidFill>
                  <a:schemeClr val="tx1"/>
                </a:solidFill>
              </a:rPr>
              <a:t> Data Dan status </a:t>
            </a:r>
            <a:r>
              <a:rPr lang="en-US" sz="1400" dirty="0" err="1">
                <a:solidFill>
                  <a:schemeClr val="tx1"/>
                </a:solidFill>
              </a:rPr>
              <a:t>siswa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2805BA54-B13E-4867-BDAE-CCEC3BF56E74}"/>
              </a:ext>
            </a:extLst>
          </p:cNvPr>
          <p:cNvSpPr/>
          <p:nvPr/>
        </p:nvSpPr>
        <p:spPr>
          <a:xfrm>
            <a:off x="4999185" y="5161569"/>
            <a:ext cx="2330531" cy="70074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Reset Status </a:t>
            </a:r>
            <a:r>
              <a:rPr lang="en-US" sz="1600" dirty="0" err="1">
                <a:solidFill>
                  <a:schemeClr val="tx1"/>
                </a:solidFill>
              </a:rPr>
              <a:t>Siswa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24323B-DF2C-48AE-A8F5-F88C0DB4ECAC}"/>
              </a:ext>
            </a:extLst>
          </p:cNvPr>
          <p:cNvCxnSpPr>
            <a:stCxn id="4" idx="2"/>
            <a:endCxn id="16" idx="1"/>
          </p:cNvCxnSpPr>
          <p:nvPr/>
        </p:nvCxnSpPr>
        <p:spPr>
          <a:xfrm>
            <a:off x="6149113" y="3061278"/>
            <a:ext cx="0" cy="48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29E1C7C-F3D5-4AAB-8544-F13A61ADBE4C}"/>
              </a:ext>
            </a:extLst>
          </p:cNvPr>
          <p:cNvSpPr/>
          <p:nvPr/>
        </p:nvSpPr>
        <p:spPr>
          <a:xfrm>
            <a:off x="7617364" y="1977578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D30D36-FA20-462A-8928-C342722C7FB9}"/>
              </a:ext>
            </a:extLst>
          </p:cNvPr>
          <p:cNvSpPr txBox="1"/>
          <p:nvPr/>
        </p:nvSpPr>
        <p:spPr>
          <a:xfrm>
            <a:off x="3964055" y="3109249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01329-A17E-4D26-8793-3E02C319011A}"/>
              </a:ext>
            </a:extLst>
          </p:cNvPr>
          <p:cNvSpPr txBox="1"/>
          <p:nvPr/>
        </p:nvSpPr>
        <p:spPr>
          <a:xfrm>
            <a:off x="6224080" y="3131381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EE1FBA-CF62-4816-9ABA-8EF6B66EEBAF}"/>
              </a:ext>
            </a:extLst>
          </p:cNvPr>
          <p:cNvSpPr txBox="1"/>
          <p:nvPr/>
        </p:nvSpPr>
        <p:spPr>
          <a:xfrm>
            <a:off x="4743714" y="2223577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828D4-354C-4CC3-B7CA-276E2F100564}"/>
              </a:ext>
            </a:extLst>
          </p:cNvPr>
          <p:cNvSpPr txBox="1"/>
          <p:nvPr/>
        </p:nvSpPr>
        <p:spPr>
          <a:xfrm>
            <a:off x="6876896" y="2216319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4B4C89-AF66-4696-8EAD-90B3A1AF8EBD}"/>
              </a:ext>
            </a:extLst>
          </p:cNvPr>
          <p:cNvSpPr txBox="1"/>
          <p:nvPr/>
        </p:nvSpPr>
        <p:spPr>
          <a:xfrm>
            <a:off x="9639091" y="2238132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9F9B71-A028-426F-A12A-3FD421EE674A}"/>
              </a:ext>
            </a:extLst>
          </p:cNvPr>
          <p:cNvSpPr txBox="1"/>
          <p:nvPr/>
        </p:nvSpPr>
        <p:spPr>
          <a:xfrm>
            <a:off x="8369223" y="3195900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565288CD-A998-44C2-B96D-9FFF42D0FE26}"/>
              </a:ext>
            </a:extLst>
          </p:cNvPr>
          <p:cNvSpPr/>
          <p:nvPr/>
        </p:nvSpPr>
        <p:spPr>
          <a:xfrm>
            <a:off x="1949131" y="144408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1228E-9A0E-49AE-B6E2-41F47664AFF8}"/>
              </a:ext>
            </a:extLst>
          </p:cNvPr>
          <p:cNvCxnSpPr>
            <a:stCxn id="46" idx="2"/>
            <a:endCxn id="3" idx="1"/>
          </p:cNvCxnSpPr>
          <p:nvPr/>
        </p:nvCxnSpPr>
        <p:spPr>
          <a:xfrm rot="16200000" flipH="1">
            <a:off x="2478109" y="1834080"/>
            <a:ext cx="462695" cy="90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CD890361-33C8-42B9-8E34-FE86FF58C907}"/>
              </a:ext>
            </a:extLst>
          </p:cNvPr>
          <p:cNvSpPr/>
          <p:nvPr/>
        </p:nvSpPr>
        <p:spPr>
          <a:xfrm>
            <a:off x="8135469" y="3786001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37988A-865E-4799-A9BE-DF1B4B216217}"/>
              </a:ext>
            </a:extLst>
          </p:cNvPr>
          <p:cNvCxnSpPr>
            <a:stCxn id="34" idx="2"/>
            <a:endCxn id="50" idx="0"/>
          </p:cNvCxnSpPr>
          <p:nvPr/>
        </p:nvCxnSpPr>
        <p:spPr>
          <a:xfrm>
            <a:off x="8427855" y="3061277"/>
            <a:ext cx="13938" cy="72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20BF90-0A39-46F8-B267-5E6B5CC480D5}"/>
              </a:ext>
            </a:extLst>
          </p:cNvPr>
          <p:cNvCxnSpPr>
            <a:stCxn id="4" idx="3"/>
            <a:endCxn id="34" idx="1"/>
          </p:cNvCxnSpPr>
          <p:nvPr/>
        </p:nvCxnSpPr>
        <p:spPr>
          <a:xfrm flipV="1">
            <a:off x="6959604" y="2519428"/>
            <a:ext cx="657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74482A-E3CA-424C-88B9-AF15EF1E0837}"/>
              </a:ext>
            </a:extLst>
          </p:cNvPr>
          <p:cNvCxnSpPr>
            <a:stCxn id="16" idx="4"/>
            <a:endCxn id="18" idx="1"/>
          </p:cNvCxnSpPr>
          <p:nvPr/>
        </p:nvCxnSpPr>
        <p:spPr>
          <a:xfrm>
            <a:off x="6149113" y="4409891"/>
            <a:ext cx="15338" cy="75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Off-page Connector 71">
            <a:extLst>
              <a:ext uri="{FF2B5EF4-FFF2-40B4-BE49-F238E27FC236}">
                <a16:creationId xmlns:a16="http://schemas.microsoft.com/office/drawing/2014/main" id="{51E791C5-0333-41D5-A7DB-52BB22B22B8A}"/>
              </a:ext>
            </a:extLst>
          </p:cNvPr>
          <p:cNvSpPr/>
          <p:nvPr/>
        </p:nvSpPr>
        <p:spPr>
          <a:xfrm>
            <a:off x="3611877" y="4855245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3" name="Flowchart: Off-page Connector 72">
            <a:extLst>
              <a:ext uri="{FF2B5EF4-FFF2-40B4-BE49-F238E27FC236}">
                <a16:creationId xmlns:a16="http://schemas.microsoft.com/office/drawing/2014/main" id="{4EF14C8D-4561-40AB-BA4D-C2FF69F40860}"/>
              </a:ext>
            </a:extLst>
          </p:cNvPr>
          <p:cNvSpPr/>
          <p:nvPr/>
        </p:nvSpPr>
        <p:spPr>
          <a:xfrm>
            <a:off x="7112259" y="6001345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068C081C-1A48-4C19-9C46-CBB7301DC1F1}"/>
              </a:ext>
            </a:extLst>
          </p:cNvPr>
          <p:cNvSpPr/>
          <p:nvPr/>
        </p:nvSpPr>
        <p:spPr>
          <a:xfrm>
            <a:off x="10082894" y="316657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C2D88A2-1DE4-452F-8A39-E49DD5D0E1B9}"/>
              </a:ext>
            </a:extLst>
          </p:cNvPr>
          <p:cNvCxnSpPr>
            <a:stCxn id="72" idx="0"/>
            <a:endCxn id="10" idx="4"/>
          </p:cNvCxnSpPr>
          <p:nvPr/>
        </p:nvCxnSpPr>
        <p:spPr>
          <a:xfrm rot="5400000" flipH="1" flipV="1">
            <a:off x="3697503" y="4630589"/>
            <a:ext cx="445354" cy="3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BB177B6-E25D-4570-A0B0-3E706EDF61DF}"/>
              </a:ext>
            </a:extLst>
          </p:cNvPr>
          <p:cNvCxnSpPr>
            <a:stCxn id="18" idx="4"/>
            <a:endCxn id="73" idx="1"/>
          </p:cNvCxnSpPr>
          <p:nvPr/>
        </p:nvCxnSpPr>
        <p:spPr>
          <a:xfrm rot="16200000" flipH="1">
            <a:off x="6415678" y="5611088"/>
            <a:ext cx="445354" cy="947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93246B2-D96D-4D6F-AE4D-9764058E1815}"/>
              </a:ext>
            </a:extLst>
          </p:cNvPr>
          <p:cNvCxnSpPr>
            <a:stCxn id="34" idx="3"/>
            <a:endCxn id="74" idx="0"/>
          </p:cNvCxnSpPr>
          <p:nvPr/>
        </p:nvCxnSpPr>
        <p:spPr>
          <a:xfrm>
            <a:off x="9238346" y="2519428"/>
            <a:ext cx="1150872" cy="647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5CD4FA-8162-4644-A4AC-E18CCFD92A3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1EA24EEC-5FB7-417B-8AA2-74224A31B606}"/>
              </a:ext>
            </a:extLst>
          </p:cNvPr>
          <p:cNvSpPr/>
          <p:nvPr/>
        </p:nvSpPr>
        <p:spPr>
          <a:xfrm>
            <a:off x="2452253" y="1600209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8E38559-4079-468C-8F54-14FFA18E8683}"/>
              </a:ext>
            </a:extLst>
          </p:cNvPr>
          <p:cNvSpPr/>
          <p:nvPr/>
        </p:nvSpPr>
        <p:spPr>
          <a:xfrm>
            <a:off x="2282535" y="3173538"/>
            <a:ext cx="1960418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Manajemen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Soal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3D851B1-EA76-4B70-A22F-13DA0D75D8BC}"/>
              </a:ext>
            </a:extLst>
          </p:cNvPr>
          <p:cNvSpPr/>
          <p:nvPr/>
        </p:nvSpPr>
        <p:spPr>
          <a:xfrm>
            <a:off x="2452253" y="4544300"/>
            <a:ext cx="1620982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Simpan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Soal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A82C6-11D7-44AB-BB31-6AC0BDF020AA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>
            <a:off x="3262744" y="2683908"/>
            <a:ext cx="0" cy="48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E3509D-6287-4BEF-9E8F-5D0C930F7F02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262744" y="4032520"/>
            <a:ext cx="0" cy="51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A49061AD-969B-4B52-82D1-765FB0FEC10F}"/>
              </a:ext>
            </a:extLst>
          </p:cNvPr>
          <p:cNvSpPr/>
          <p:nvPr/>
        </p:nvSpPr>
        <p:spPr>
          <a:xfrm>
            <a:off x="2282533" y="5514108"/>
            <a:ext cx="1960419" cy="6096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Lihat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Soal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70DB0-343C-4CDD-B66C-BF330A06EE7E}"/>
              </a:ext>
            </a:extLst>
          </p:cNvPr>
          <p:cNvCxnSpPr>
            <a:stCxn id="11" idx="2"/>
            <a:endCxn id="14" idx="1"/>
          </p:cNvCxnSpPr>
          <p:nvPr/>
        </p:nvCxnSpPr>
        <p:spPr>
          <a:xfrm flipH="1">
            <a:off x="3262743" y="5153900"/>
            <a:ext cx="1" cy="36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45D8D1CE-8FCF-4720-85DE-C08E9BB7C73E}"/>
              </a:ext>
            </a:extLst>
          </p:cNvPr>
          <p:cNvSpPr/>
          <p:nvPr/>
        </p:nvSpPr>
        <p:spPr>
          <a:xfrm>
            <a:off x="7196447" y="1600207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113EF-70A8-4569-BECB-F9295F358F7C}"/>
              </a:ext>
            </a:extLst>
          </p:cNvPr>
          <p:cNvSpPr txBox="1"/>
          <p:nvPr/>
        </p:nvSpPr>
        <p:spPr>
          <a:xfrm>
            <a:off x="3252850" y="2731878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1EA85-FBF5-400E-BB67-1D4A0FE16D39}"/>
              </a:ext>
            </a:extLst>
          </p:cNvPr>
          <p:cNvSpPr txBox="1"/>
          <p:nvPr/>
        </p:nvSpPr>
        <p:spPr>
          <a:xfrm>
            <a:off x="4032509" y="1846206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5C9DFA-56A1-4F79-B6D8-34C4FC3AEEEE}"/>
              </a:ext>
            </a:extLst>
          </p:cNvPr>
          <p:cNvSpPr txBox="1"/>
          <p:nvPr/>
        </p:nvSpPr>
        <p:spPr>
          <a:xfrm>
            <a:off x="8979313" y="1913901"/>
            <a:ext cx="41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AE54535C-41D6-4360-B940-F2931F2D436A}"/>
              </a:ext>
            </a:extLst>
          </p:cNvPr>
          <p:cNvSpPr/>
          <p:nvPr/>
        </p:nvSpPr>
        <p:spPr>
          <a:xfrm>
            <a:off x="1237926" y="106671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F09FD8-8839-49FA-8BE8-F1F0F5C8B93B}"/>
              </a:ext>
            </a:extLst>
          </p:cNvPr>
          <p:cNvCxnSpPr>
            <a:stCxn id="46" idx="2"/>
            <a:endCxn id="3" idx="1"/>
          </p:cNvCxnSpPr>
          <p:nvPr/>
        </p:nvCxnSpPr>
        <p:spPr>
          <a:xfrm rot="16200000" flipH="1">
            <a:off x="1766904" y="1456709"/>
            <a:ext cx="462695" cy="90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1D7A41D1-9642-4C43-AC38-B0966101326B}"/>
              </a:ext>
            </a:extLst>
          </p:cNvPr>
          <p:cNvSpPr/>
          <p:nvPr/>
        </p:nvSpPr>
        <p:spPr>
          <a:xfrm>
            <a:off x="9533862" y="182362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F5A331-4705-41CD-8F0B-7E747A8842FF}"/>
              </a:ext>
            </a:extLst>
          </p:cNvPr>
          <p:cNvCxnSpPr>
            <a:stCxn id="34" idx="3"/>
            <a:endCxn id="50" idx="1"/>
          </p:cNvCxnSpPr>
          <p:nvPr/>
        </p:nvCxnSpPr>
        <p:spPr>
          <a:xfrm flipV="1">
            <a:off x="8817429" y="2129950"/>
            <a:ext cx="716433" cy="1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2963A2E-70EC-4537-BD95-44E153A1BEA5}"/>
              </a:ext>
            </a:extLst>
          </p:cNvPr>
          <p:cNvSpPr/>
          <p:nvPr/>
        </p:nvSpPr>
        <p:spPr>
          <a:xfrm>
            <a:off x="4627417" y="1600208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32C25C8F-160B-44F6-A563-DB36D85B71C3}"/>
              </a:ext>
            </a:extLst>
          </p:cNvPr>
          <p:cNvSpPr/>
          <p:nvPr/>
        </p:nvSpPr>
        <p:spPr>
          <a:xfrm>
            <a:off x="5775624" y="3162609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Lihat</a:t>
            </a:r>
            <a:r>
              <a:rPr lang="en-US" sz="1400" dirty="0">
                <a:solidFill>
                  <a:schemeClr val="tx1"/>
                </a:solidFill>
              </a:rPr>
              <a:t> Nilai </a:t>
            </a:r>
            <a:r>
              <a:rPr lang="en-US" sz="1400" dirty="0" err="1">
                <a:solidFill>
                  <a:schemeClr val="tx1"/>
                </a:solidFill>
              </a:rPr>
              <a:t>Siswa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120B78-59A7-4DE6-9078-F52DC47C0900}"/>
              </a:ext>
            </a:extLst>
          </p:cNvPr>
          <p:cNvSpPr txBox="1"/>
          <p:nvPr/>
        </p:nvSpPr>
        <p:spPr>
          <a:xfrm>
            <a:off x="5512875" y="2754010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61D9F0-15F4-4E52-AD97-C0D5505BC118}"/>
              </a:ext>
            </a:extLst>
          </p:cNvPr>
          <p:cNvSpPr txBox="1"/>
          <p:nvPr/>
        </p:nvSpPr>
        <p:spPr>
          <a:xfrm>
            <a:off x="6165691" y="1838948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8D11FA-D8F1-4D5A-A2B6-0AE3FCBB430D}"/>
              </a:ext>
            </a:extLst>
          </p:cNvPr>
          <p:cNvCxnSpPr>
            <a:stCxn id="3" idx="3"/>
            <a:endCxn id="61" idx="1"/>
          </p:cNvCxnSpPr>
          <p:nvPr/>
        </p:nvCxnSpPr>
        <p:spPr>
          <a:xfrm flipV="1">
            <a:off x="4073235" y="2142058"/>
            <a:ext cx="554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24A7B9-C52D-4D4F-A8B2-280D68516F13}"/>
              </a:ext>
            </a:extLst>
          </p:cNvPr>
          <p:cNvCxnSpPr>
            <a:stCxn id="61" idx="3"/>
            <a:endCxn id="34" idx="1"/>
          </p:cNvCxnSpPr>
          <p:nvPr/>
        </p:nvCxnSpPr>
        <p:spPr>
          <a:xfrm flipV="1">
            <a:off x="6248399" y="2142057"/>
            <a:ext cx="948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8D69C42-734D-469F-A9A6-90E75A738FFE}"/>
              </a:ext>
            </a:extLst>
          </p:cNvPr>
          <p:cNvCxnSpPr>
            <a:stCxn id="61" idx="2"/>
            <a:endCxn id="63" idx="2"/>
          </p:cNvCxnSpPr>
          <p:nvPr/>
        </p:nvCxnSpPr>
        <p:spPr>
          <a:xfrm rot="16200000" flipH="1">
            <a:off x="5250691" y="2871124"/>
            <a:ext cx="908193" cy="533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EA42401F-B0EC-4477-99F5-B6628D8EBF12}"/>
              </a:ext>
            </a:extLst>
          </p:cNvPr>
          <p:cNvSpPr/>
          <p:nvPr/>
        </p:nvSpPr>
        <p:spPr>
          <a:xfrm>
            <a:off x="5957041" y="4500293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Nilai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B58B43-6FEB-4266-BF3C-80E2106AD196}"/>
              </a:ext>
            </a:extLst>
          </p:cNvPr>
          <p:cNvCxnSpPr>
            <a:stCxn id="63" idx="4"/>
            <a:endCxn id="85" idx="0"/>
          </p:cNvCxnSpPr>
          <p:nvPr/>
        </p:nvCxnSpPr>
        <p:spPr>
          <a:xfrm>
            <a:off x="6755834" y="4021591"/>
            <a:ext cx="11698" cy="47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>
            <a:extLst>
              <a:ext uri="{FF2B5EF4-FFF2-40B4-BE49-F238E27FC236}">
                <a16:creationId xmlns:a16="http://schemas.microsoft.com/office/drawing/2014/main" id="{7278E11F-F494-4CD1-96B3-FBF5E4A79ED4}"/>
              </a:ext>
            </a:extLst>
          </p:cNvPr>
          <p:cNvSpPr/>
          <p:nvPr/>
        </p:nvSpPr>
        <p:spPr>
          <a:xfrm>
            <a:off x="8166757" y="4602356"/>
            <a:ext cx="1960419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iReport</a:t>
            </a:r>
            <a:r>
              <a:rPr lang="en-US" sz="1400" dirty="0">
                <a:solidFill>
                  <a:schemeClr val="tx1"/>
                </a:solidFill>
              </a:rPr>
              <a:t> Nilai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ECEF81-2982-4949-A4DF-1FFBAA08FB06}"/>
              </a:ext>
            </a:extLst>
          </p:cNvPr>
          <p:cNvCxnSpPr>
            <a:stCxn id="85" idx="3"/>
            <a:endCxn id="97" idx="2"/>
          </p:cNvCxnSpPr>
          <p:nvPr/>
        </p:nvCxnSpPr>
        <p:spPr>
          <a:xfrm flipV="1">
            <a:off x="7578023" y="5031847"/>
            <a:ext cx="784776" cy="1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ADCD20A8-6A08-4F73-A489-25279B95F8B7}"/>
              </a:ext>
            </a:extLst>
          </p:cNvPr>
          <p:cNvSpPr/>
          <p:nvPr/>
        </p:nvSpPr>
        <p:spPr>
          <a:xfrm>
            <a:off x="4771903" y="5905843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D8F42C22-A857-4D52-B655-1357FAA6224B}"/>
              </a:ext>
            </a:extLst>
          </p:cNvPr>
          <p:cNvSpPr/>
          <p:nvPr/>
        </p:nvSpPr>
        <p:spPr>
          <a:xfrm>
            <a:off x="7860433" y="5905843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F4635944-F23F-4673-8B83-0FB35ECB624B}"/>
              </a:ext>
            </a:extLst>
          </p:cNvPr>
          <p:cNvSpPr/>
          <p:nvPr/>
        </p:nvSpPr>
        <p:spPr>
          <a:xfrm>
            <a:off x="9146966" y="303101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457826-6715-4CED-92E3-4DC38ED34F70}"/>
              </a:ext>
            </a:extLst>
          </p:cNvPr>
          <p:cNvCxnSpPr>
            <a:stCxn id="14" idx="4"/>
            <a:endCxn id="101" idx="1"/>
          </p:cNvCxnSpPr>
          <p:nvPr/>
        </p:nvCxnSpPr>
        <p:spPr>
          <a:xfrm rot="16200000" flipH="1">
            <a:off x="3973094" y="5413357"/>
            <a:ext cx="88459" cy="1509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F809F75-709F-46E6-BCC5-A5A9491F9D35}"/>
              </a:ext>
            </a:extLst>
          </p:cNvPr>
          <p:cNvCxnSpPr>
            <a:stCxn id="85" idx="2"/>
            <a:endCxn id="102" idx="1"/>
          </p:cNvCxnSpPr>
          <p:nvPr/>
        </p:nvCxnSpPr>
        <p:spPr>
          <a:xfrm rot="16200000" flipH="1">
            <a:off x="6999895" y="5351628"/>
            <a:ext cx="628175" cy="109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773AD87-68F7-49D8-9048-B4850C6ACE6C}"/>
              </a:ext>
            </a:extLst>
          </p:cNvPr>
          <p:cNvCxnSpPr>
            <a:stCxn id="34" idx="2"/>
            <a:endCxn id="103" idx="1"/>
          </p:cNvCxnSpPr>
          <p:nvPr/>
        </p:nvCxnSpPr>
        <p:spPr>
          <a:xfrm rot="16200000" flipH="1">
            <a:off x="8250238" y="2440606"/>
            <a:ext cx="653428" cy="1140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575A9B-CF5C-427B-80F4-EEF4018A8F2C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AABACFF1-BAF5-4F56-8B2C-C27FC7C1FB01}"/>
              </a:ext>
            </a:extLst>
          </p:cNvPr>
          <p:cNvSpPr/>
          <p:nvPr/>
        </p:nvSpPr>
        <p:spPr>
          <a:xfrm>
            <a:off x="3163458" y="1977580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Ujian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6656FA6-A388-4247-9BB9-BF746B833C4D}"/>
              </a:ext>
            </a:extLst>
          </p:cNvPr>
          <p:cNvSpPr/>
          <p:nvPr/>
        </p:nvSpPr>
        <p:spPr>
          <a:xfrm>
            <a:off x="7617364" y="1977578"/>
            <a:ext cx="1620982" cy="10836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B3853-3F8B-4F61-A8A9-7FD3510B713F}"/>
              </a:ext>
            </a:extLst>
          </p:cNvPr>
          <p:cNvSpPr txBox="1"/>
          <p:nvPr/>
        </p:nvSpPr>
        <p:spPr>
          <a:xfrm>
            <a:off x="9639091" y="2238132"/>
            <a:ext cx="59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Tidak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FFF4C-CDA7-4F50-9ECC-DAE2D15FFAB1}"/>
              </a:ext>
            </a:extLst>
          </p:cNvPr>
          <p:cNvSpPr txBox="1"/>
          <p:nvPr/>
        </p:nvSpPr>
        <p:spPr>
          <a:xfrm>
            <a:off x="8369223" y="3195900"/>
            <a:ext cx="41513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Ya</a:t>
            </a:r>
            <a:endParaRPr lang="ko-KR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8823CEB0-FD65-4BCE-A719-94450813EF9B}"/>
              </a:ext>
            </a:extLst>
          </p:cNvPr>
          <p:cNvSpPr/>
          <p:nvPr/>
        </p:nvSpPr>
        <p:spPr>
          <a:xfrm>
            <a:off x="1949131" y="144408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1B3137-0B36-4A9D-BB4C-4DDD49799C43}"/>
              </a:ext>
            </a:extLst>
          </p:cNvPr>
          <p:cNvCxnSpPr>
            <a:stCxn id="18" idx="2"/>
            <a:endCxn id="3" idx="1"/>
          </p:cNvCxnSpPr>
          <p:nvPr/>
        </p:nvCxnSpPr>
        <p:spPr>
          <a:xfrm rot="16200000" flipH="1">
            <a:off x="2478109" y="1834080"/>
            <a:ext cx="462695" cy="90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020F2E72-46C9-4272-96DC-5E8957D97CC4}"/>
              </a:ext>
            </a:extLst>
          </p:cNvPr>
          <p:cNvSpPr/>
          <p:nvPr/>
        </p:nvSpPr>
        <p:spPr>
          <a:xfrm>
            <a:off x="8135469" y="3786001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52B9CE-52A9-465E-8FAB-8558CB9F8AA7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8427855" y="3061277"/>
            <a:ext cx="13938" cy="72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827E2C6D-3AAD-4954-B515-A602AB82CFD9}"/>
              </a:ext>
            </a:extLst>
          </p:cNvPr>
          <p:cNvSpPr/>
          <p:nvPr/>
        </p:nvSpPr>
        <p:spPr>
          <a:xfrm>
            <a:off x="10082894" y="316657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9BAD1F2-307C-478B-813A-70CCBD5D1546}"/>
              </a:ext>
            </a:extLst>
          </p:cNvPr>
          <p:cNvCxnSpPr>
            <a:stCxn id="11" idx="3"/>
            <a:endCxn id="26" idx="0"/>
          </p:cNvCxnSpPr>
          <p:nvPr/>
        </p:nvCxnSpPr>
        <p:spPr>
          <a:xfrm>
            <a:off x="9238346" y="2519428"/>
            <a:ext cx="1150872" cy="647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6E062C32-608A-4E6C-BB41-E89FE1D6FC18}"/>
              </a:ext>
            </a:extLst>
          </p:cNvPr>
          <p:cNvSpPr/>
          <p:nvPr/>
        </p:nvSpPr>
        <p:spPr>
          <a:xfrm>
            <a:off x="2941951" y="3438804"/>
            <a:ext cx="2063996" cy="85898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Mengerjakan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ujian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E2A98-AED3-4910-8DF7-932A54F51550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4784440" y="2519428"/>
            <a:ext cx="28329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6B4147-722E-4E1B-AC78-053D2DD4712E}"/>
              </a:ext>
            </a:extLst>
          </p:cNvPr>
          <p:cNvCxnSpPr>
            <a:stCxn id="3" idx="2"/>
            <a:endCxn id="32" idx="1"/>
          </p:cNvCxnSpPr>
          <p:nvPr/>
        </p:nvCxnSpPr>
        <p:spPr>
          <a:xfrm>
            <a:off x="3973949" y="3061279"/>
            <a:ext cx="0" cy="3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125149B-A6BD-40B5-B909-15E596FA80EB}"/>
              </a:ext>
            </a:extLst>
          </p:cNvPr>
          <p:cNvSpPr/>
          <p:nvPr/>
        </p:nvSpPr>
        <p:spPr>
          <a:xfrm>
            <a:off x="3065630" y="4573711"/>
            <a:ext cx="1842489" cy="11323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selesai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025DB-8159-4F2C-9AF2-870BF73F97BE}"/>
              </a:ext>
            </a:extLst>
          </p:cNvPr>
          <p:cNvCxnSpPr>
            <a:stCxn id="32" idx="4"/>
            <a:endCxn id="22" idx="0"/>
          </p:cNvCxnSpPr>
          <p:nvPr/>
        </p:nvCxnSpPr>
        <p:spPr>
          <a:xfrm>
            <a:off x="3973949" y="4297786"/>
            <a:ext cx="12926" cy="27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2452D40B-0718-4E2A-9829-C950DA526203}"/>
              </a:ext>
            </a:extLst>
          </p:cNvPr>
          <p:cNvSpPr/>
          <p:nvPr/>
        </p:nvSpPr>
        <p:spPr>
          <a:xfrm>
            <a:off x="9246854" y="5866919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3464E4E-0788-4C5A-8329-896D310B5022}"/>
              </a:ext>
            </a:extLst>
          </p:cNvPr>
          <p:cNvSpPr/>
          <p:nvPr/>
        </p:nvSpPr>
        <p:spPr>
          <a:xfrm>
            <a:off x="5516879" y="4665929"/>
            <a:ext cx="2084173" cy="9617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Nilai = </a:t>
            </a:r>
            <a:r>
              <a:rPr lang="en-US" dirty="0" err="1">
                <a:solidFill>
                  <a:schemeClr val="tx1"/>
                </a:solidFill>
              </a:rPr>
              <a:t>jmlBenar</a:t>
            </a:r>
            <a:r>
              <a:rPr lang="en-US" dirty="0">
                <a:solidFill>
                  <a:schemeClr val="tx1"/>
                </a:solidFill>
              </a:rPr>
              <a:t> + (100-jmlSoal)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DE761-E5C2-4599-97B7-DAB38D8D52B6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4908119" y="5139894"/>
            <a:ext cx="608760" cy="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88020C-1C5C-45CB-9D28-0E8BFB484A1A}"/>
              </a:ext>
            </a:extLst>
          </p:cNvPr>
          <p:cNvCxnSpPr>
            <a:stCxn id="22" idx="1"/>
            <a:endCxn id="32" idx="2"/>
          </p:cNvCxnSpPr>
          <p:nvPr/>
        </p:nvCxnSpPr>
        <p:spPr>
          <a:xfrm rot="10800000" flipH="1">
            <a:off x="3065629" y="3868296"/>
            <a:ext cx="82721" cy="1271599"/>
          </a:xfrm>
          <a:prstGeom prst="bentConnector3">
            <a:avLst>
              <a:gd name="adj1" fmla="val -425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799F978-628F-4C53-A088-9878B20D85DD}"/>
              </a:ext>
            </a:extLst>
          </p:cNvPr>
          <p:cNvSpPr/>
          <p:nvPr/>
        </p:nvSpPr>
        <p:spPr>
          <a:xfrm>
            <a:off x="8784361" y="4733948"/>
            <a:ext cx="1509624" cy="8438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E751CF-B914-455E-A0E9-E12DD0E9F642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7601052" y="5146794"/>
            <a:ext cx="1183309" cy="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AC8EE7-CBA8-4C05-B244-DEBF8E1D4C4B}"/>
              </a:ext>
            </a:extLst>
          </p:cNvPr>
          <p:cNvCxnSpPr>
            <a:stCxn id="27" idx="2"/>
            <a:endCxn id="23" idx="0"/>
          </p:cNvCxnSpPr>
          <p:nvPr/>
        </p:nvCxnSpPr>
        <p:spPr>
          <a:xfrm>
            <a:off x="9539173" y="5577840"/>
            <a:ext cx="14005" cy="2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8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0FB133-89DA-4D30-9C87-1CC45B9F144D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87457B-213B-445E-960E-05D56A53DE96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E9F23-7DF6-42F3-A11D-E888F7A47D9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Manfaat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0A3ABE-7008-447D-B748-7B668E83ECA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BF22CD-A304-4A39-9E83-7E8B353A15BD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24E808-D51A-4BB8-BB5E-15B760CC62D0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Perancangan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F85CA4-8CDE-4C62-A06B-7D3E29AF497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6EED8A-70C5-4285-A8BF-BC04F9BE0787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ADE71F-D44D-46F7-A490-4117A29F0E9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Alur Program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64CB53-DD96-4180-906B-8260BAF26AAE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2E2053-5252-479F-A9EA-AF9D780F7AB2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Materi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Presentasi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3035" y="170694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04308" y="1892576"/>
            <a:ext cx="2840482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CBT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Menghemat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siswa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guru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sifatnya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administratif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Mudah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Cepat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Hasil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Ujian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cepat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Efisien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Karna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artinya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menjaga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kelestarian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alam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Menjaga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Kelestarian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Bumi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4845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CBT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menghemat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penggunaan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tulis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Hemat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5950193" y="1969712"/>
            <a:ext cx="302042" cy="48524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3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5934124" y="2648211"/>
            <a:ext cx="300561" cy="37796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Oval 50">
            <a:extLst>
              <a:ext uri="{FF2B5EF4-FFF2-40B4-BE49-F238E27FC236}">
                <a16:creationId xmlns:a16="http://schemas.microsoft.com/office/drawing/2014/main" id="{BC96449C-C01F-4D32-BE21-1EA0AEEC1D84}"/>
              </a:ext>
            </a:extLst>
          </p:cNvPr>
          <p:cNvSpPr>
            <a:spLocks noChangeAspect="1"/>
          </p:cNvSpPr>
          <p:nvPr/>
        </p:nvSpPr>
        <p:spPr>
          <a:xfrm>
            <a:off x="5848006" y="3286192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Left Arrow 1">
            <a:extLst>
              <a:ext uri="{FF2B5EF4-FFF2-40B4-BE49-F238E27FC236}">
                <a16:creationId xmlns:a16="http://schemas.microsoft.com/office/drawing/2014/main" id="{C1943876-31D2-4AD7-9237-D673D09C63F0}"/>
              </a:ext>
            </a:extLst>
          </p:cNvPr>
          <p:cNvSpPr>
            <a:spLocks noChangeAspect="1"/>
          </p:cNvSpPr>
          <p:nvPr/>
        </p:nvSpPr>
        <p:spPr>
          <a:xfrm>
            <a:off x="5848005" y="4035251"/>
            <a:ext cx="493785" cy="48060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1938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78A9BA-0727-429A-998E-7FBAFC16B1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r="17643"/>
          <a:stretch>
            <a:fillRect/>
          </a:stretch>
        </p:blipFill>
        <p:spPr/>
      </p:pic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erancangan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Sis</a:t>
            </a:r>
            <a:r>
              <a:rPr lang="en-US" altLang="ko-KR" sz="4800" b="1" dirty="0" err="1">
                <a:latin typeface="+mj-lt"/>
                <a:cs typeface="Arial" pitchFamily="34" charset="0"/>
              </a:rPr>
              <a:t>tem</a:t>
            </a:r>
            <a:endParaRPr lang="en-US" altLang="ko-KR" sz="4800" b="1" dirty="0">
              <a:latin typeface="+mj-lt"/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403934"/>
            <a:ext cx="5020197" cy="830997"/>
            <a:chOff x="959011" y="2436262"/>
            <a:chExt cx="5020197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ANALISI SISTEM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436262"/>
              <a:ext cx="3011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 4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yakni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Adminidtrator,Penguji,Operator,Dan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Siswa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ALUR PROGRAM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Alur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Hubungan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Dari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diimplementasikan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flowchart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461665"/>
            <a:chOff x="959011" y="4662686"/>
            <a:chExt cx="5020197" cy="4616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DATABASES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Pengolahan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40DB72E-C71B-416D-8CC7-768535A24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95808"/>
              </p:ext>
            </p:extLst>
          </p:nvPr>
        </p:nvGraphicFramePr>
        <p:xfrm>
          <a:off x="831273" y="1487413"/>
          <a:ext cx="5749636" cy="365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75">
                  <a:extLst>
                    <a:ext uri="{9D8B030D-6E8A-4147-A177-3AD203B41FA5}">
                      <a16:colId xmlns:a16="http://schemas.microsoft.com/office/drawing/2014/main" val="1858962344"/>
                    </a:ext>
                  </a:extLst>
                </a:gridCol>
                <a:gridCol w="3661461">
                  <a:extLst>
                    <a:ext uri="{9D8B030D-6E8A-4147-A177-3AD203B41FA5}">
                      <a16:colId xmlns:a16="http://schemas.microsoft.com/office/drawing/2014/main" val="284930015"/>
                    </a:ext>
                  </a:extLst>
                </a:gridCol>
              </a:tblGrid>
              <a:tr h="3701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53872"/>
                  </a:ext>
                </a:extLst>
              </a:tr>
              <a:tr h="120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Administrator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Menejemen</a:t>
                      </a:r>
                      <a:r>
                        <a:rPr lang="en-US" dirty="0"/>
                        <a:t> User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Menejemen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siswa</a:t>
                      </a:r>
                      <a:endParaRPr lang="en-US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Menejemen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ujian</a:t>
                      </a:r>
                      <a:endParaRPr lang="en-US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Menejemen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kelas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82914"/>
                  </a:ext>
                </a:extLst>
              </a:tr>
              <a:tr h="647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Control </a:t>
                      </a:r>
                      <a:r>
                        <a:rPr lang="en-US" dirty="0" err="1"/>
                        <a:t>ujian</a:t>
                      </a:r>
                      <a:endParaRPr lang="en-US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Control </a:t>
                      </a:r>
                      <a:r>
                        <a:rPr lang="en-US" dirty="0" err="1"/>
                        <a:t>siswa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20264"/>
                  </a:ext>
                </a:extLst>
              </a:tr>
              <a:tr h="6477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Penguji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Menejemen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soal</a:t>
                      </a:r>
                      <a:endParaRPr lang="en-US" dirty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/>
                        <a:t>Lihat</a:t>
                      </a:r>
                      <a:r>
                        <a:rPr lang="en-US" dirty="0"/>
                        <a:t> Nilai </a:t>
                      </a:r>
                      <a:r>
                        <a:rPr lang="en-US" dirty="0" err="1"/>
                        <a:t>siswa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38857"/>
                  </a:ext>
                </a:extLst>
              </a:tr>
              <a:tr h="7841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Siswa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ujian</a:t>
                      </a:r>
                      <a:endParaRPr lang="en-US" dirty="0"/>
                    </a:p>
                    <a:p>
                      <a:pPr marL="0" indent="0" algn="ctr">
                        <a:buFontTx/>
                        <a:buNone/>
                      </a:pP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90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16178" y="421675"/>
            <a:ext cx="57626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ENTITAS SISTEM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4B54A881-E508-4572-B97C-49B2EA99197A}"/>
              </a:ext>
            </a:extLst>
          </p:cNvPr>
          <p:cNvSpPr/>
          <p:nvPr/>
        </p:nvSpPr>
        <p:spPr>
          <a:xfrm>
            <a:off x="675373" y="1252672"/>
            <a:ext cx="6099500" cy="514812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자유형: 도형 14">
            <a:extLst>
              <a:ext uri="{FF2B5EF4-FFF2-40B4-BE49-F238E27FC236}">
                <a16:creationId xmlns:a16="http://schemas.microsoft.com/office/drawing/2014/main" id="{1E00F1EA-D217-4E23-9AF8-7960A7D705DE}"/>
              </a:ext>
            </a:extLst>
          </p:cNvPr>
          <p:cNvSpPr/>
          <p:nvPr/>
        </p:nvSpPr>
        <p:spPr>
          <a:xfrm rot="10800000">
            <a:off x="9786326" y="4720378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5E603D-B70E-4AE8-AB5C-04F649C7EC8F}"/>
              </a:ext>
            </a:extLst>
          </p:cNvPr>
          <p:cNvSpPr/>
          <p:nvPr/>
        </p:nvSpPr>
        <p:spPr>
          <a:xfrm>
            <a:off x="7513426" y="1897149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12CD6D-0CDE-42CA-A93D-3E3C93D52E88}"/>
              </a:ext>
            </a:extLst>
          </p:cNvPr>
          <p:cNvSpPr txBox="1"/>
          <p:nvPr/>
        </p:nvSpPr>
        <p:spPr>
          <a:xfrm>
            <a:off x="7967315" y="2173646"/>
            <a:ext cx="2241327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Setiap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 ENTITAS </a:t>
            </a:r>
            <a:r>
              <a:rPr lang="en-GB" altLang="ko-KR" sz="2800" dirty="0" err="1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Memiliki</a:t>
            </a:r>
            <a:r>
              <a:rPr lang="en-GB" altLang="ko-KR" sz="2800" dirty="0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Tabel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1"/>
                </a:solidFill>
                <a:cs typeface="Arial" pitchFamily="34" charset="0"/>
              </a:rPr>
              <a:t>Aksi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yang </a:t>
            </a:r>
            <a:r>
              <a:rPr lang="en-GB" altLang="ko-KR" sz="2800" dirty="0" err="1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Saling</a:t>
            </a:r>
            <a:r>
              <a:rPr lang="en-GB" altLang="ko-KR" sz="2800" dirty="0">
                <a:solidFill>
                  <a:schemeClr val="tx2">
                    <a:lumMod val="20000"/>
                    <a:lumOff val="80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tx2"/>
                </a:solidFill>
                <a:cs typeface="Arial" pitchFamily="34" charset="0"/>
              </a:rPr>
              <a:t>Terhubung</a:t>
            </a:r>
            <a:endParaRPr lang="en-GB" altLang="ko-KR" sz="2800" dirty="0">
              <a:solidFill>
                <a:schemeClr val="tx2"/>
              </a:solidFill>
              <a:cs typeface="Arial" pitchFamily="34" charset="0"/>
            </a:endParaRPr>
          </a:p>
          <a:p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0B25C5-F112-4BB7-8A5E-D84754E75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1181"/>
              </p:ext>
            </p:extLst>
          </p:nvPr>
        </p:nvGraphicFramePr>
        <p:xfrm>
          <a:off x="2979063" y="1307496"/>
          <a:ext cx="88101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2">
                  <a:extLst>
                    <a:ext uri="{9D8B030D-6E8A-4147-A177-3AD203B41FA5}">
                      <a16:colId xmlns:a16="http://schemas.microsoft.com/office/drawing/2014/main" val="523830059"/>
                    </a:ext>
                  </a:extLst>
                </a:gridCol>
                <a:gridCol w="1000396">
                  <a:extLst>
                    <a:ext uri="{9D8B030D-6E8A-4147-A177-3AD203B41FA5}">
                      <a16:colId xmlns:a16="http://schemas.microsoft.com/office/drawing/2014/main" val="3697278359"/>
                    </a:ext>
                  </a:extLst>
                </a:gridCol>
                <a:gridCol w="1203962">
                  <a:extLst>
                    <a:ext uri="{9D8B030D-6E8A-4147-A177-3AD203B41FA5}">
                      <a16:colId xmlns:a16="http://schemas.microsoft.com/office/drawing/2014/main" val="26888334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012933168"/>
                    </a:ext>
                  </a:extLst>
                </a:gridCol>
                <a:gridCol w="2645226">
                  <a:extLst>
                    <a:ext uri="{9D8B030D-6E8A-4147-A177-3AD203B41FA5}">
                      <a16:colId xmlns:a16="http://schemas.microsoft.com/office/drawing/2014/main" val="98993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AUTO_INCREAMENT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1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Id_user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6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7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5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391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CAE48B-419F-4387-A0E5-D7FFC11C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4964"/>
              </p:ext>
            </p:extLst>
          </p:nvPr>
        </p:nvGraphicFramePr>
        <p:xfrm>
          <a:off x="2979055" y="3945953"/>
          <a:ext cx="88101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1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E76761-9C4B-4390-8F0C-0BA400DE18FE}"/>
              </a:ext>
            </a:extLst>
          </p:cNvPr>
          <p:cNvSpPr/>
          <p:nvPr/>
        </p:nvSpPr>
        <p:spPr>
          <a:xfrm>
            <a:off x="790832" y="1307496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User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00A4F-C0A6-4DF6-AF72-89B94F29415E}"/>
              </a:ext>
            </a:extLst>
          </p:cNvPr>
          <p:cNvSpPr/>
          <p:nvPr/>
        </p:nvSpPr>
        <p:spPr>
          <a:xfrm>
            <a:off x="790832" y="3972801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144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2855C54-20E1-4FAB-B9AF-5D725C9A8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35033"/>
              </p:ext>
            </p:extLst>
          </p:nvPr>
        </p:nvGraphicFramePr>
        <p:xfrm>
          <a:off x="2930074" y="1088444"/>
          <a:ext cx="88101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1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3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1192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EEE0E5-6B7F-40B3-B6BD-52EAB5EDA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76630"/>
              </p:ext>
            </p:extLst>
          </p:nvPr>
        </p:nvGraphicFramePr>
        <p:xfrm>
          <a:off x="2930074" y="3619378"/>
          <a:ext cx="88101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1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Id_ujian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judul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Nama_mapel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tanggal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5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waktu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6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Jml_soal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4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Id_user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667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A83B75-BAC9-4305-B9C5-D6CF674FDBD0}"/>
              </a:ext>
            </a:extLst>
          </p:cNvPr>
          <p:cNvSpPr/>
          <p:nvPr/>
        </p:nvSpPr>
        <p:spPr>
          <a:xfrm>
            <a:off x="836552" y="1088444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00014-5573-48A3-9E41-564BD34BAAEF}"/>
              </a:ext>
            </a:extLst>
          </p:cNvPr>
          <p:cNvSpPr/>
          <p:nvPr/>
        </p:nvSpPr>
        <p:spPr>
          <a:xfrm>
            <a:off x="790832" y="3972801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65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54432D3-050A-49E1-8A8C-8B279A6A2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53639"/>
              </p:ext>
            </p:extLst>
          </p:nvPr>
        </p:nvGraphicFramePr>
        <p:xfrm>
          <a:off x="2783114" y="1072124"/>
          <a:ext cx="88101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1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Id_kelas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aktif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enum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‘Y’,’N’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6521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15120F2-C9D8-43F1-8F9C-26C2A3DC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38881"/>
              </p:ext>
            </p:extLst>
          </p:nvPr>
        </p:nvGraphicFramePr>
        <p:xfrm>
          <a:off x="2783114" y="3015223"/>
          <a:ext cx="88101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71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355271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Id_soal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Id_ujian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Pilihan_1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1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Pilihan_2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Pilihan_3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Pilihan_4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Pilihan_5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kunci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8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3F1558-AA20-4BA4-96F6-D0937F86BF71}"/>
              </a:ext>
            </a:extLst>
          </p:cNvPr>
          <p:cNvSpPr/>
          <p:nvPr/>
        </p:nvSpPr>
        <p:spPr>
          <a:xfrm>
            <a:off x="790832" y="1260081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kelas_ujian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5F04C-9CA5-45CB-AB00-B90E443DBDCF}"/>
              </a:ext>
            </a:extLst>
          </p:cNvPr>
          <p:cNvSpPr/>
          <p:nvPr/>
        </p:nvSpPr>
        <p:spPr>
          <a:xfrm>
            <a:off x="790832" y="3972801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37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7CF0941-9EDA-44CF-BDCC-A31095A6F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79198"/>
              </p:ext>
            </p:extLst>
          </p:nvPr>
        </p:nvGraphicFramePr>
        <p:xfrm>
          <a:off x="3331029" y="1986523"/>
          <a:ext cx="84418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785">
                  <a:extLst>
                    <a:ext uri="{9D8B030D-6E8A-4147-A177-3AD203B41FA5}">
                      <a16:colId xmlns:a16="http://schemas.microsoft.com/office/drawing/2014/main" val="2246809172"/>
                    </a:ext>
                  </a:extLst>
                </a:gridCol>
                <a:gridCol w="1447854">
                  <a:extLst>
                    <a:ext uri="{9D8B030D-6E8A-4147-A177-3AD203B41FA5}">
                      <a16:colId xmlns:a16="http://schemas.microsoft.com/office/drawing/2014/main" val="1429448071"/>
                    </a:ext>
                  </a:extLst>
                </a:gridCol>
                <a:gridCol w="1298615">
                  <a:extLst>
                    <a:ext uri="{9D8B030D-6E8A-4147-A177-3AD203B41FA5}">
                      <a16:colId xmlns:a16="http://schemas.microsoft.com/office/drawing/2014/main" val="3495088143"/>
                    </a:ext>
                  </a:extLst>
                </a:gridCol>
                <a:gridCol w="1345553">
                  <a:extLst>
                    <a:ext uri="{9D8B030D-6E8A-4147-A177-3AD203B41FA5}">
                      <a16:colId xmlns:a16="http://schemas.microsoft.com/office/drawing/2014/main" val="3767917377"/>
                    </a:ext>
                  </a:extLst>
                </a:gridCol>
                <a:gridCol w="2472062">
                  <a:extLst>
                    <a:ext uri="{9D8B030D-6E8A-4147-A177-3AD203B41FA5}">
                      <a16:colId xmlns:a16="http://schemas.microsoft.com/office/drawing/2014/main" val="342330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AUTO_INCREMENT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3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Id_nilai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Id_ujian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Acak_soal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jawaban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7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Sisa_waktu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0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Jml_benar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1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nilai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0163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C1249C-B33C-4C69-A8ED-8C56DD75640E}"/>
              </a:ext>
            </a:extLst>
          </p:cNvPr>
          <p:cNvSpPr/>
          <p:nvPr/>
        </p:nvSpPr>
        <p:spPr>
          <a:xfrm>
            <a:off x="1019432" y="2098281"/>
            <a:ext cx="1371600" cy="669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3067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pptE707.tmp</Template>
  <TotalTime>1469</TotalTime>
  <Words>604</Words>
  <Application>Microsoft Office PowerPoint</Application>
  <PresentationFormat>Widescreen</PresentationFormat>
  <Paragraphs>319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Hilmi-Adzin</dc:creator>
  <cp:lastModifiedBy>Hilmi-Adzin</cp:lastModifiedBy>
  <cp:revision>52</cp:revision>
  <dcterms:created xsi:type="dcterms:W3CDTF">2019-12-16T03:05:48Z</dcterms:created>
  <dcterms:modified xsi:type="dcterms:W3CDTF">2019-12-18T07:07:47Z</dcterms:modified>
</cp:coreProperties>
</file>