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7" r:id="rId2"/>
    <p:sldId id="256" r:id="rId3"/>
    <p:sldId id="257" r:id="rId4"/>
    <p:sldId id="258" r:id="rId5"/>
    <p:sldId id="259" r:id="rId6"/>
    <p:sldId id="268" r:id="rId7"/>
    <p:sldId id="260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912A5-4017-4A8B-A591-DDD21C086534}" v="2322" dt="2021-09-03T08:18:09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56680-A17E-4A90-AD19-3150153A2B08}" type="datetimeFigureOut">
              <a:rPr lang="en-US" altLang="ko-KR"/>
              <a:t>9/3/2021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1A1AD-0D4D-4FC6-B753-C6001C3AE031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81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1A1AD-0D4D-4FC6-B753-C6001C3AE031}" type="slidenum">
              <a:rPr lang="en-US" altLang="ko-KR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930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ea typeface="맑은 고딕"/>
              </a:rPr>
              <a:t>상경하는 2030청년들을 위한 사투리 교</a:t>
            </a:r>
            <a:r>
              <a:rPr lang="ko-KR" altLang="en-US" sz="4000">
                <a:ea typeface="맑은 고딕"/>
              </a:rPr>
              <a:t>정 비서 프로그램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강태인</a:t>
            </a:r>
          </a:p>
        </p:txBody>
      </p:sp>
    </p:spTree>
    <p:extLst>
      <p:ext uri="{BB962C8B-B14F-4D97-AF65-F5344CB8AC3E}">
        <p14:creationId xmlns:p14="http://schemas.microsoft.com/office/powerpoint/2010/main" val="231508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6588" y="287077"/>
            <a:ext cx="3636819" cy="664441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ea typeface="맑은 고딕"/>
              </a:rPr>
              <a:t>지방을 벗어나는 청년들</a:t>
            </a:r>
            <a:endParaRPr lang="ko-KR" altLang="en-US" sz="2400"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73213" y="506626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ko-KR" altLang="en-US" dirty="0">
              <a:ea typeface="맑은 고딕"/>
            </a:endParaRP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87C08FD-8178-48A4-A6A6-4BA336400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360000">
            <a:off x="1521791" y="1337766"/>
            <a:ext cx="4090504" cy="1266987"/>
          </a:xfrm>
          <a:prstGeom prst="rect">
            <a:avLst/>
          </a:prstGeom>
        </p:spPr>
      </p:pic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8625D97A-D097-4777-A4DD-E3C2434B9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878" y="840926"/>
            <a:ext cx="4366591" cy="3950323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C7D817F3-CC80-4203-8C95-C71215862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">
            <a:off x="2799522" y="3464407"/>
            <a:ext cx="3500782" cy="121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5C8F772-F1BC-49DA-BE82-0857DEF9D7D2}"/>
              </a:ext>
            </a:extLst>
          </p:cNvPr>
          <p:cNvSpPr txBox="1">
            <a:spLocks/>
          </p:cNvSpPr>
          <p:nvPr/>
        </p:nvSpPr>
        <p:spPr>
          <a:xfrm>
            <a:off x="1146588" y="287077"/>
            <a:ext cx="6448764" cy="56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ea typeface="맑은 고딕"/>
              </a:rPr>
              <a:t>사투리에 대한 인식 및 취업에 대한 걱정</a:t>
            </a:r>
          </a:p>
        </p:txBody>
      </p:sp>
      <p:pic>
        <p:nvPicPr>
          <p:cNvPr id="4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5CCC3DE-D2F3-46D5-BE08-1C86C096C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4690246"/>
            <a:ext cx="5494866" cy="631341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609B9D65-359E-482B-AF80-3ABC3D49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3028889"/>
            <a:ext cx="6447366" cy="398054"/>
          </a:xfrm>
          <a:prstGeom prst="rect">
            <a:avLst/>
          </a:prstGeom>
        </p:spPr>
      </p:pic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4A14336-16E7-47F0-BE20-4558A6DA5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733" y="3461960"/>
            <a:ext cx="5992284" cy="632580"/>
          </a:xfrm>
          <a:prstGeom prst="rect">
            <a:avLst/>
          </a:prstGeom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85B7F982-0216-43C3-B048-72615B740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233" y="1224436"/>
            <a:ext cx="7558617" cy="408627"/>
          </a:xfrm>
          <a:prstGeom prst="rect">
            <a:avLst/>
          </a:prstGeom>
        </p:spPr>
      </p:pic>
      <p:pic>
        <p:nvPicPr>
          <p:cNvPr id="13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0B06DC25-3943-4A54-A12D-885C24EFE5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233" y="1663835"/>
            <a:ext cx="5643033" cy="820996"/>
          </a:xfrm>
          <a:prstGeom prst="rect">
            <a:avLst/>
          </a:prstGeom>
        </p:spPr>
      </p:pic>
      <p:pic>
        <p:nvPicPr>
          <p:cNvPr id="14" name="그림 14">
            <a:extLst>
              <a:ext uri="{FF2B5EF4-FFF2-40B4-BE49-F238E27FC236}">
                <a16:creationId xmlns:a16="http://schemas.microsoft.com/office/drawing/2014/main" id="{B14E58D8-5B8B-46BD-9FAD-CBDC9773B3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7150" y="1654262"/>
            <a:ext cx="4542366" cy="4195058"/>
          </a:xfrm>
          <a:prstGeom prst="rect">
            <a:avLst/>
          </a:prstGeom>
        </p:spPr>
      </p:pic>
      <p:sp>
        <p:nvSpPr>
          <p:cNvPr id="16" name="부제목 2">
            <a:extLst>
              <a:ext uri="{FF2B5EF4-FFF2-40B4-BE49-F238E27FC236}">
                <a16:creationId xmlns:a16="http://schemas.microsoft.com/office/drawing/2014/main" id="{0B1F83BA-7C20-49DF-A243-7E614895A9B9}"/>
              </a:ext>
            </a:extLst>
          </p:cNvPr>
          <p:cNvSpPr txBox="1">
            <a:spLocks/>
          </p:cNvSpPr>
          <p:nvPr/>
        </p:nvSpPr>
        <p:spPr>
          <a:xfrm>
            <a:off x="1005416" y="5856288"/>
            <a:ext cx="9144000" cy="851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청년들의 취업난 속에 사투리에 대한 인식 때문에 청년들의 자신</a:t>
            </a:r>
            <a:r>
              <a:rPr lang="ko-KR" altLang="en-US">
                <a:ea typeface="맑은 고딕"/>
              </a:rPr>
              <a:t>감 하락, 취업문 발목 </a:t>
            </a:r>
          </a:p>
        </p:txBody>
      </p:sp>
    </p:spTree>
    <p:extLst>
      <p:ext uri="{BB962C8B-B14F-4D97-AF65-F5344CB8AC3E}">
        <p14:creationId xmlns:p14="http://schemas.microsoft.com/office/powerpoint/2010/main" val="220302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EDFD561-BF45-4125-9AE5-BDF883362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33" y="3600948"/>
            <a:ext cx="5854699" cy="1571690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C12FB60-F388-4A0B-8004-F6B753797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734" y="3002136"/>
            <a:ext cx="6532033" cy="610310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B5100561-EBBD-4CAF-B803-A4B20D6395A2}"/>
              </a:ext>
            </a:extLst>
          </p:cNvPr>
          <p:cNvSpPr txBox="1">
            <a:spLocks/>
          </p:cNvSpPr>
          <p:nvPr/>
        </p:nvSpPr>
        <p:spPr>
          <a:xfrm>
            <a:off x="1407583" y="5528205"/>
            <a:ext cx="9144000" cy="851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ea typeface="맑은 고딕"/>
              </a:rPr>
              <a:t>이러한 우려에 대한 결과로 사투리 교정을 위한 청년들의 노력이 이어지고 있다. </a:t>
            </a:r>
            <a:endParaRPr lang="ko-KR" altLang="en-US" dirty="0">
              <a:ea typeface="맑은 고딕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B5175FF-9870-4FF9-A763-348D21DE6177}"/>
              </a:ext>
            </a:extLst>
          </p:cNvPr>
          <p:cNvSpPr txBox="1">
            <a:spLocks/>
          </p:cNvSpPr>
          <p:nvPr/>
        </p:nvSpPr>
        <p:spPr>
          <a:xfrm>
            <a:off x="1146588" y="287077"/>
            <a:ext cx="5210514" cy="56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ea typeface="맑은 고딕"/>
              </a:rPr>
              <a:t>사투리 교정을 위한 청년들의 노력</a:t>
            </a:r>
          </a:p>
        </p:txBody>
      </p:sp>
      <p:pic>
        <p:nvPicPr>
          <p:cNvPr id="12" name="그림 12" descr="텍스트, 클립아트, 식탁용기구, 접시이(가) 표시된 사진&#10;&#10;자동 생성된 설명">
            <a:extLst>
              <a:ext uri="{FF2B5EF4-FFF2-40B4-BE49-F238E27FC236}">
                <a16:creationId xmlns:a16="http://schemas.microsoft.com/office/drawing/2014/main" id="{BAAF0C41-8027-4E48-ADB4-9EDBA7927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233" y="996833"/>
            <a:ext cx="5632450" cy="429916"/>
          </a:xfrm>
          <a:prstGeom prst="rect">
            <a:avLst/>
          </a:prstGeom>
        </p:spPr>
      </p:pic>
      <p:pic>
        <p:nvPicPr>
          <p:cNvPr id="13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71FF9585-72F6-4D43-947B-2A8788ABE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733" y="1619635"/>
            <a:ext cx="6045200" cy="93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6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286E3F3B-FC3F-4D5A-9770-D37AB6FEF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420000">
            <a:off x="535981" y="1021424"/>
            <a:ext cx="8257116" cy="3822171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CC97A18B-17A3-49EF-9849-3D3B9495AED5}"/>
              </a:ext>
            </a:extLst>
          </p:cNvPr>
          <p:cNvSpPr txBox="1">
            <a:spLocks/>
          </p:cNvSpPr>
          <p:nvPr/>
        </p:nvSpPr>
        <p:spPr>
          <a:xfrm>
            <a:off x="638588" y="424660"/>
            <a:ext cx="5210514" cy="56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ea typeface="맑은 고딕"/>
              </a:rPr>
              <a:t>기존의 사투리 교정 서비스들</a:t>
            </a: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EF85086-71E8-4862-8FD9-25DCDCE09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40000">
            <a:off x="5475817" y="4197614"/>
            <a:ext cx="6627283" cy="1997604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42D5BA5-C8C4-417C-B7A9-D7D7FAAC05AA}"/>
              </a:ext>
            </a:extLst>
          </p:cNvPr>
          <p:cNvSpPr txBox="1">
            <a:spLocks/>
          </p:cNvSpPr>
          <p:nvPr/>
        </p:nvSpPr>
        <p:spPr>
          <a:xfrm>
            <a:off x="723254" y="1324244"/>
            <a:ext cx="9062846" cy="20191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ko-KR" sz="3000">
                <a:latin typeface="Malgun Gothic"/>
                <a:ea typeface="Malgun Gothic"/>
              </a:rPr>
              <a:t>학원</a:t>
            </a:r>
            <a:endParaRPr lang="ko-KR" sz="3000">
              <a:latin typeface="+mj-lt"/>
              <a:ea typeface="+mj-lt"/>
              <a:cs typeface="+mj-lt"/>
            </a:endParaRPr>
          </a:p>
          <a:p>
            <a:pPr lvl="1"/>
            <a:endParaRPr lang="ko-KR" altLang="en-US" sz="3000" dirty="0">
              <a:latin typeface="Malgun Gothic"/>
              <a:ea typeface="Malgun Gothic"/>
            </a:endParaRPr>
          </a:p>
          <a:p>
            <a:pPr lvl="1"/>
            <a:r>
              <a:rPr lang="ko-KR" sz="2400" dirty="0">
                <a:latin typeface="Malgun Gothic"/>
                <a:ea typeface="Malgun Gothic"/>
              </a:rPr>
              <a:t>- 장점 : 양방향 소통 가능, 비교적 단기간에 가능할 것으로 예상</a:t>
            </a:r>
            <a:r>
              <a:rPr lang="en-US" altLang="ko-KR" sz="2400" dirty="0">
                <a:latin typeface="Malgun Gothic"/>
                <a:ea typeface="Malgun Gothic"/>
              </a:rPr>
              <a:t>,</a:t>
            </a:r>
            <a:r>
              <a:rPr lang="ko-KR" altLang="en-US" sz="2400">
                <a:latin typeface="Malgun Gothic"/>
                <a:ea typeface="Malgun Gothic"/>
              </a:rPr>
              <a:t> 자신의 문제점을 바로 알 수 있다. </a:t>
            </a:r>
            <a:endParaRPr lang="en-US" altLang="ko-KR" sz="2400">
              <a:latin typeface="+mj-lt"/>
              <a:ea typeface="+mj-lt"/>
              <a:cs typeface="+mj-lt"/>
            </a:endParaRPr>
          </a:p>
          <a:p>
            <a:pPr lvl="1"/>
            <a:endParaRPr lang="ko-KR" altLang="en-US" sz="2400" dirty="0">
              <a:latin typeface="Malgun Gothic"/>
              <a:ea typeface="Malgun Gothic"/>
            </a:endParaRPr>
          </a:p>
          <a:p>
            <a:pPr lvl="1"/>
            <a:r>
              <a:rPr lang="ko-KR" sz="2400">
                <a:latin typeface="Malgun Gothic"/>
                <a:ea typeface="Malgun Gothic"/>
              </a:rPr>
              <a:t>- 단점 : 부담스러운 가격, 접근성이 가장 떨어진다.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6431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C97A18B-17A3-49EF-9849-3D3B9495AED5}"/>
              </a:ext>
            </a:extLst>
          </p:cNvPr>
          <p:cNvSpPr txBox="1">
            <a:spLocks/>
          </p:cNvSpPr>
          <p:nvPr/>
        </p:nvSpPr>
        <p:spPr>
          <a:xfrm>
            <a:off x="638588" y="424660"/>
            <a:ext cx="5210514" cy="56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ea typeface="맑은 고딕"/>
              </a:rPr>
              <a:t>기존의 사투리 교정 서비스들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71AB0DF-81D8-42A6-AEB4-1AF4137B7A88}"/>
              </a:ext>
            </a:extLst>
          </p:cNvPr>
          <p:cNvSpPr txBox="1">
            <a:spLocks/>
          </p:cNvSpPr>
          <p:nvPr/>
        </p:nvSpPr>
        <p:spPr>
          <a:xfrm>
            <a:off x="892587" y="1366577"/>
            <a:ext cx="9062846" cy="17016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ko-KR" altLang="en-US" sz="3000">
                <a:latin typeface="Malgun Gothic"/>
                <a:ea typeface="Malgun Gothic"/>
                <a:cs typeface="+mj-lt"/>
              </a:rPr>
              <a:t>유튜브</a:t>
            </a:r>
            <a:endParaRPr lang="ko-KR" sz="3000" dirty="0">
              <a:latin typeface="Malgun Gothic"/>
              <a:ea typeface="Malgun Gothic"/>
              <a:cs typeface="+mj-lt"/>
            </a:endParaRPr>
          </a:p>
          <a:p>
            <a:pPr lvl="1"/>
            <a:endParaRPr lang="ko-KR" altLang="en-US" sz="3000" dirty="0">
              <a:latin typeface="Malgun Gothic"/>
              <a:ea typeface="Malgun Gothic"/>
            </a:endParaRPr>
          </a:p>
          <a:p>
            <a:pPr lvl="1"/>
            <a:r>
              <a:rPr lang="ko-KR" sz="2400">
                <a:latin typeface="Malgun Gothic"/>
                <a:ea typeface="Malgun Gothic"/>
              </a:rPr>
              <a:t>- 장점 : 무료, 접근성이 좋다. 사투리 교정이나 유사한 채널이 다수 존재하고 </a:t>
            </a:r>
            <a:r>
              <a:rPr lang="ko-KR" altLang="en-US" sz="2400">
                <a:latin typeface="Malgun Gothic"/>
                <a:ea typeface="Malgun Gothic"/>
              </a:rPr>
              <a:t>있다</a:t>
            </a:r>
            <a:r>
              <a:rPr lang="en-US" altLang="ko-KR" sz="2400">
                <a:latin typeface="Malgun Gothic"/>
                <a:ea typeface="Malgun Gothic"/>
              </a:rPr>
              <a:t>.</a:t>
            </a:r>
            <a:endParaRPr lang="ko-KR" sz="2400">
              <a:latin typeface="Malgun Gothic"/>
              <a:ea typeface="Malgun Gothic"/>
              <a:cs typeface="+mj-lt"/>
            </a:endParaRPr>
          </a:p>
          <a:p>
            <a:pPr lvl="1"/>
            <a:r>
              <a:rPr lang="ko-KR" sz="2400">
                <a:latin typeface="Malgun Gothic"/>
                <a:ea typeface="Malgun Gothic"/>
              </a:rPr>
              <a:t>- 단점 : 양방향 소통 불가능, 실습</a:t>
            </a:r>
            <a:r>
              <a:rPr lang="en-US" altLang="ko-KR" sz="2400">
                <a:latin typeface="Malgun Gothic"/>
                <a:ea typeface="Malgun Gothic"/>
              </a:rPr>
              <a:t>?</a:t>
            </a:r>
            <a:r>
              <a:rPr lang="ko-KR" sz="2400">
                <a:latin typeface="Malgun Gothic"/>
                <a:ea typeface="Malgun Gothic"/>
              </a:rPr>
              <a:t>이 안이뤄질 가능성 </a:t>
            </a:r>
            <a:r>
              <a:rPr lang="ko-KR" altLang="en-US" sz="2400">
                <a:latin typeface="Malgun Gothic"/>
                <a:ea typeface="Malgun Gothic"/>
              </a:rPr>
              <a:t>충분</a:t>
            </a:r>
          </a:p>
          <a:p>
            <a:pPr lvl="1"/>
            <a:r>
              <a:rPr lang="ko-KR" altLang="en-US" sz="2400">
                <a:latin typeface="Malgun Gothic"/>
                <a:ea typeface="Malgun Gothic"/>
              </a:rPr>
              <a:t>           자신의 문제점을 모를 가능성 높다. </a:t>
            </a:r>
          </a:p>
        </p:txBody>
      </p:sp>
      <p:pic>
        <p:nvPicPr>
          <p:cNvPr id="2" name="그림 2" descr="텍스트, 사람, 가장, 표지판이(가) 표시된 사진&#10;&#10;자동 생성된 설명">
            <a:extLst>
              <a:ext uri="{FF2B5EF4-FFF2-40B4-BE49-F238E27FC236}">
                <a16:creationId xmlns:a16="http://schemas.microsoft.com/office/drawing/2014/main" id="{7A3AB50F-3D1E-482C-85C9-069790B7B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33" y="3284595"/>
            <a:ext cx="2743200" cy="1558810"/>
          </a:xfrm>
          <a:prstGeom prst="rect">
            <a:avLst/>
          </a:prstGeom>
        </p:spPr>
      </p:pic>
      <p:pic>
        <p:nvPicPr>
          <p:cNvPr id="3" name="그림 3" descr="텍스트, 사람이(가) 표시된 사진&#10;&#10;자동 생성된 설명">
            <a:extLst>
              <a:ext uri="{FF2B5EF4-FFF2-40B4-BE49-F238E27FC236}">
                <a16:creationId xmlns:a16="http://schemas.microsoft.com/office/drawing/2014/main" id="{CEF26326-11A6-4C7F-9F20-A29954FCB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310460"/>
            <a:ext cx="2743200" cy="1528245"/>
          </a:xfrm>
          <a:prstGeom prst="rect">
            <a:avLst/>
          </a:prstGeom>
        </p:spPr>
      </p:pic>
      <p:pic>
        <p:nvPicPr>
          <p:cNvPr id="4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3F0228C-3E7A-40C6-BABA-A670273B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234" y="3306983"/>
            <a:ext cx="2743200" cy="1577534"/>
          </a:xfrm>
          <a:prstGeom prst="rect">
            <a:avLst/>
          </a:prstGeom>
        </p:spPr>
      </p:pic>
      <p:pic>
        <p:nvPicPr>
          <p:cNvPr id="6" name="그림 6" descr="텍스트, 사람, 실내이(가) 표시된 사진&#10;&#10;자동 생성된 설명">
            <a:extLst>
              <a:ext uri="{FF2B5EF4-FFF2-40B4-BE49-F238E27FC236}">
                <a16:creationId xmlns:a16="http://schemas.microsoft.com/office/drawing/2014/main" id="{B00251EE-4784-4446-AE69-6DD57A067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8233" y="5065159"/>
            <a:ext cx="2743200" cy="1532514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656A1748-70A5-48A3-AE09-277EF54E5B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566" y="5065913"/>
            <a:ext cx="2743200" cy="155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5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C04AED9-8577-4037-919C-63B53721A6BC}"/>
              </a:ext>
            </a:extLst>
          </p:cNvPr>
          <p:cNvSpPr txBox="1">
            <a:spLocks/>
          </p:cNvSpPr>
          <p:nvPr/>
        </p:nvSpPr>
        <p:spPr>
          <a:xfrm>
            <a:off x="638588" y="424660"/>
            <a:ext cx="5210514" cy="56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ea typeface="맑은 고딕"/>
              </a:rPr>
              <a:t>기존 서비스의 틈새 공략</a:t>
            </a:r>
            <a:endParaRPr lang="ko-KR" altLang="en-US" sz="2400" dirty="0">
              <a:ea typeface="맑은 고딕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19C3183-712B-4456-963E-FB71CCFCA92A}"/>
              </a:ext>
            </a:extLst>
          </p:cNvPr>
          <p:cNvSpPr txBox="1">
            <a:spLocks/>
          </p:cNvSpPr>
          <p:nvPr/>
        </p:nvSpPr>
        <p:spPr>
          <a:xfrm>
            <a:off x="934921" y="1228994"/>
            <a:ext cx="10248179" cy="49083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ko-KR" altLang="en-US" sz="3000">
                <a:latin typeface="Malgun Gothic"/>
                <a:ea typeface="Malgun Gothic"/>
                <a:cs typeface="+mj-lt"/>
              </a:rPr>
              <a:t>웹서비스 또는 앱을 활용한 사투리 교정 비서 프로그램</a:t>
            </a:r>
            <a:endParaRPr lang="ko-KR" sz="3000" dirty="0">
              <a:latin typeface="Malgun Gothic"/>
              <a:ea typeface="Malgun Gothic"/>
              <a:cs typeface="+mj-lt"/>
            </a:endParaRPr>
          </a:p>
          <a:p>
            <a:pPr lvl="1"/>
            <a:endParaRPr lang="ko-KR" altLang="en-US" sz="3000" dirty="0">
              <a:latin typeface="Malgun Gothic"/>
              <a:ea typeface="Malgun Gothic"/>
            </a:endParaRPr>
          </a:p>
          <a:p>
            <a:pPr lvl="1"/>
            <a:r>
              <a:rPr lang="ko-KR" altLang="en-US" sz="2400" dirty="0">
                <a:latin typeface="Malgun Gothic"/>
                <a:ea typeface="Malgun Gothic"/>
              </a:rPr>
              <a:t>- 서비스 기능 : 사용자가 제시되는 문장을 말하면 녹음하여 음의 높낮</a:t>
            </a:r>
            <a:r>
              <a:rPr lang="ko-KR" altLang="en-US" sz="2400">
                <a:latin typeface="Malgun Gothic"/>
                <a:ea typeface="Malgun Gothic"/>
              </a:rPr>
              <a:t>이나 사투리 단어 등으로 사투리 판단 후 표준어 문장 음성 혹은 단어 </a:t>
            </a:r>
            <a:r>
              <a:rPr lang="ko-KR" altLang="en-US" sz="2400" dirty="0">
                <a:latin typeface="Malgun Gothic"/>
                <a:ea typeface="Malgun Gothic"/>
              </a:rPr>
              <a:t>음성 제시, 그 후 반복 학습 가능. </a:t>
            </a:r>
          </a:p>
          <a:p>
            <a:pPr lvl="1"/>
            <a:endParaRPr lang="ko-KR" altLang="en-US" sz="2400" dirty="0">
              <a:latin typeface="Malgun Gothic"/>
              <a:ea typeface="Malgun Gothic"/>
            </a:endParaRPr>
          </a:p>
          <a:p>
            <a:pPr lvl="1"/>
            <a:r>
              <a:rPr lang="en-US" altLang="ko-KR" sz="2400" dirty="0">
                <a:latin typeface="Malgun Gothic"/>
                <a:ea typeface="Malgun Gothic"/>
              </a:rPr>
              <a:t>-</a:t>
            </a:r>
            <a:r>
              <a:rPr lang="ko-KR" sz="2400" dirty="0">
                <a:latin typeface="Malgun Gothic"/>
                <a:ea typeface="Malgun Gothic"/>
              </a:rPr>
              <a:t> 장점 : 양방향 소통 어느정도 가능, </a:t>
            </a:r>
            <a:r>
              <a:rPr lang="ko-KR" altLang="en-US" sz="2400" dirty="0">
                <a:latin typeface="Malgun Gothic"/>
                <a:ea typeface="Malgun Gothic"/>
              </a:rPr>
              <a:t>일단 사용자가 말하고 반복해서 </a:t>
            </a:r>
            <a:r>
              <a:rPr lang="ko-KR" altLang="en-US" sz="2400">
                <a:latin typeface="Malgun Gothic"/>
                <a:ea typeface="Malgun Gothic"/>
              </a:rPr>
              <a:t>따라하므로 유튜브보다 나은 학습 성과를 보일 것. 접근성이 뛰어나다. 무료이다. </a:t>
            </a:r>
            <a:endParaRPr lang="ko-KR" altLang="en-US" sz="2400" dirty="0">
              <a:latin typeface="Malgun Gothic"/>
              <a:ea typeface="Malgun Gothic"/>
              <a:cs typeface="+mj-lt"/>
            </a:endParaRPr>
          </a:p>
          <a:p>
            <a:pPr lvl="1"/>
            <a:endParaRPr lang="ko-KR" altLang="en-US" sz="2400" dirty="0">
              <a:latin typeface="Malgun Gothic"/>
              <a:ea typeface="Malgun Gothic"/>
            </a:endParaRPr>
          </a:p>
          <a:p>
            <a:pPr lvl="1"/>
            <a:r>
              <a:rPr lang="ko-KR" sz="2400" dirty="0">
                <a:latin typeface="Malgun Gothic"/>
                <a:ea typeface="Malgun Gothic"/>
              </a:rPr>
              <a:t>- 단점 : 문제점을 정확히 파악 못할수도</a:t>
            </a:r>
            <a:r>
              <a:rPr lang="en-US" altLang="ko-KR" sz="2400" dirty="0">
                <a:latin typeface="Malgun Gothic"/>
                <a:ea typeface="Malgun Gothic"/>
              </a:rPr>
              <a:t>(</a:t>
            </a:r>
            <a:r>
              <a:rPr lang="ko-KR" altLang="en-US" sz="2400">
                <a:latin typeface="Malgun Gothic"/>
                <a:ea typeface="Malgun Gothic"/>
              </a:rPr>
              <a:t>기능을 못만들수도 있음</a:t>
            </a:r>
            <a:r>
              <a:rPr lang="en-US" altLang="en-US" sz="2400">
                <a:latin typeface="Malgun Gothic"/>
                <a:ea typeface="Malgun Gothic"/>
              </a:rPr>
              <a:t>),</a:t>
            </a:r>
            <a:r>
              <a:rPr lang="ko-KR" altLang="en-US" sz="2400" dirty="0">
                <a:latin typeface="Malgun Gothic"/>
                <a:ea typeface="Malgun Gothic"/>
              </a:rPr>
              <a:t> </a:t>
            </a:r>
          </a:p>
          <a:p>
            <a:pPr lvl="1"/>
            <a:r>
              <a:rPr lang="ko-KR" altLang="en-US" sz="2400">
                <a:latin typeface="Malgun Gothic"/>
                <a:ea typeface="Malgun Gothic"/>
              </a:rPr>
              <a:t>기술적 한계</a:t>
            </a:r>
            <a:r>
              <a:rPr lang="en-US" altLang="en-US" sz="2400">
                <a:latin typeface="Malgun Gothic"/>
                <a:ea typeface="Malgun Gothic"/>
              </a:rPr>
              <a:t>(음성인식과 표준어 문장음성 제시가 잘 될까?).</a:t>
            </a:r>
          </a:p>
          <a:p>
            <a:pPr lvl="1"/>
            <a:endParaRPr lang="en-US" altLang="en-US" sz="2400" dirty="0">
              <a:latin typeface="Malgun Gothic"/>
              <a:ea typeface="Malgun Gothic"/>
            </a:endParaRPr>
          </a:p>
          <a:p>
            <a:pPr lvl="1"/>
            <a:r>
              <a:rPr lang="en-US" altLang="en-US" sz="2400">
                <a:latin typeface="Malgun Gothic"/>
                <a:ea typeface="Malgun Gothic"/>
              </a:rPr>
              <a:t>- 학원을 따라가긴 무리이지만 잘구현만 한다면 보조하는 역할로서는 충분할 것</a:t>
            </a:r>
            <a:endParaRPr lang="en-US" altLang="en-US" sz="2400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5872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84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상경하는 2030청년들을 위한 사투리 교정 비서 프로그램</vt:lpstr>
      <vt:lpstr>지방을 벗어나는 청년들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308</cp:revision>
  <dcterms:created xsi:type="dcterms:W3CDTF">2021-09-03T05:39:07Z</dcterms:created>
  <dcterms:modified xsi:type="dcterms:W3CDTF">2021-09-03T08:18:28Z</dcterms:modified>
</cp:coreProperties>
</file>