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5/2/2024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5/2/2024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7358" y="428472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G.JEYA SUDHA 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Lord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B.E Aeronautical engineering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III YEAR,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290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919514738642</cp:lastModifiedBy>
  <cp:revision>28</cp:revision>
  <dcterms:created xsi:type="dcterms:W3CDTF">2021-05-26T16:50:10Z</dcterms:created>
  <dcterms:modified xsi:type="dcterms:W3CDTF">2024-05-02T06:45:12Z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