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6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87022" autoAdjust="0"/>
  </p:normalViewPr>
  <p:slideViewPr>
    <p:cSldViewPr snapToGrid="0">
      <p:cViewPr varScale="1">
        <p:scale>
          <a:sx n="77" d="100"/>
          <a:sy n="77" d="100"/>
        </p:scale>
        <p:origin x="1546" y="72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Datasets extracted from scientific lit or epi-surveillance: inconsistencies develop over time during an ongoing extraction; overlooked or unavailable data leaves inappropriately missing cells in unpredictable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Uploading </a:t>
            </a:r>
            <a:r>
              <a:rPr lang="en-US" sz="1200" dirty="0" smtClean="0"/>
              <a:t>messy data wastes database infrastructure; modeling with messy data wastes time &amp; effort and may lead to inaccurate (= wrong!) models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13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44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2473845"/>
            <a:ext cx="7772400" cy="61555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Clean &amp; subset extracted datasets</a:t>
            </a:r>
            <a:endParaRPr lang="en-US" altLang="en-US" dirty="0"/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Rose Bender, Allie </a:t>
            </a:r>
            <a:r>
              <a:rPr lang="en-US" altLang="en-US" dirty="0" err="1" smtClean="0"/>
              <a:t>Eastus</a:t>
            </a:r>
            <a:r>
              <a:rPr lang="en-US" altLang="en-US" dirty="0" smtClean="0"/>
              <a:t>, &amp; Steph Zimsen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46331"/>
          </a:xfrm>
        </p:spPr>
        <p:txBody>
          <a:bodyPr/>
          <a:lstStyle/>
          <a:p>
            <a:r>
              <a:rPr lang="en-US" sz="3600" dirty="0" smtClean="0"/>
              <a:t>Intro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2065"/>
            <a:ext cx="8396344" cy="5141460"/>
          </a:xfrm>
        </p:spPr>
        <p:txBody>
          <a:bodyPr/>
          <a:lstStyle/>
          <a:p>
            <a:r>
              <a:rPr lang="en-US" sz="2400" dirty="0" smtClean="0"/>
              <a:t>Data extracted “by hand” are inconsistent and patchy</a:t>
            </a:r>
          </a:p>
          <a:p>
            <a:r>
              <a:rPr lang="en-US" sz="2400" dirty="0" smtClean="0"/>
              <a:t>Uploading messy data wastes infrastructure, time, &amp; effort</a:t>
            </a:r>
            <a:br>
              <a:rPr lang="en-US" sz="2400" dirty="0" smtClean="0"/>
            </a:br>
            <a:r>
              <a:rPr lang="en-US" sz="2400" dirty="0" smtClean="0"/>
              <a:t>  and may lead to inaccurate (= wrong!) models</a:t>
            </a:r>
          </a:p>
          <a:p>
            <a:r>
              <a:rPr lang="en-US" sz="2400" dirty="0" smtClean="0"/>
              <a:t>Checklists can help systematically clean extracted data</a:t>
            </a:r>
          </a:p>
          <a:p>
            <a:r>
              <a:rPr lang="en-US" sz="2400" dirty="0" smtClean="0"/>
              <a:t>Making computers check saves time &amp; toil </a:t>
            </a:r>
            <a:br>
              <a:rPr lang="en-US" sz="2400" dirty="0" smtClean="0"/>
            </a:br>
            <a:r>
              <a:rPr lang="en-US" sz="2400" dirty="0" smtClean="0"/>
              <a:t>  and finds </a:t>
            </a:r>
            <a:r>
              <a:rPr lang="en-US" sz="2400" i="1" dirty="0" smtClean="0"/>
              <a:t>all</a:t>
            </a:r>
            <a:r>
              <a:rPr lang="en-US" sz="2400" dirty="0" smtClean="0"/>
              <a:t> the </a:t>
            </a:r>
            <a:r>
              <a:rPr lang="en-US" dirty="0" smtClean="0"/>
              <a:t>(looked-for)</a:t>
            </a:r>
            <a:r>
              <a:rPr lang="en-US" sz="2400" dirty="0" smtClean="0"/>
              <a:t> errors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3200" dirty="0" smtClean="0"/>
              <a:t>  We worked on turning a checklist</a:t>
            </a:r>
            <a:br>
              <a:rPr lang="en-US" sz="3200" dirty="0" smtClean="0"/>
            </a:br>
            <a:r>
              <a:rPr lang="en-US" sz="3200" dirty="0" smtClean="0"/>
              <a:t>  into a coherent set of functions </a:t>
            </a:r>
            <a:br>
              <a:rPr lang="en-US" sz="3200" dirty="0" smtClean="0"/>
            </a:br>
            <a:r>
              <a:rPr lang="en-US" sz="3200" dirty="0" smtClean="0"/>
              <a:t>  to clean and subset extracted data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91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69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– Steph – coherent set of functions &amp; output</a:t>
            </a:r>
          </a:p>
          <a:p>
            <a:r>
              <a:rPr lang="en-US" dirty="0" err="1" smtClean="0"/>
              <a:t>save_report</a:t>
            </a:r>
            <a:r>
              <a:rPr lang="en-US" dirty="0" smtClean="0"/>
              <a:t> part </a:t>
            </a:r>
            <a:r>
              <a:rPr lang="en-US" dirty="0" smtClean="0"/>
              <a:t>1: running the child scripts </a:t>
            </a:r>
            <a:r>
              <a:rPr lang="en-US" dirty="0" smtClean="0"/>
              <a:t>– Rose</a:t>
            </a:r>
          </a:p>
          <a:p>
            <a:r>
              <a:rPr lang="en-US" dirty="0" err="1" smtClean="0"/>
              <a:t>missing_check</a:t>
            </a:r>
            <a:r>
              <a:rPr lang="en-US" dirty="0" smtClean="0"/>
              <a:t> </a:t>
            </a:r>
            <a:r>
              <a:rPr lang="en-US" dirty="0" smtClean="0"/>
              <a:t>– Rose </a:t>
            </a:r>
          </a:p>
          <a:p>
            <a:r>
              <a:rPr lang="en-US" dirty="0" err="1" smtClean="0"/>
              <a:t>duplicate_check</a:t>
            </a:r>
            <a:r>
              <a:rPr lang="en-US" dirty="0" smtClean="0"/>
              <a:t> </a:t>
            </a:r>
            <a:r>
              <a:rPr lang="en-US" dirty="0" smtClean="0"/>
              <a:t>– Rose </a:t>
            </a:r>
          </a:p>
          <a:p>
            <a:r>
              <a:rPr lang="en-US" dirty="0" err="1" smtClean="0"/>
              <a:t>validate_cause_function</a:t>
            </a:r>
            <a:r>
              <a:rPr lang="en-US" dirty="0" smtClean="0"/>
              <a:t> </a:t>
            </a:r>
            <a:r>
              <a:rPr lang="en-US" dirty="0" smtClean="0"/>
              <a:t>– Allie </a:t>
            </a:r>
          </a:p>
          <a:p>
            <a:r>
              <a:rPr lang="en-US" dirty="0" err="1" smtClean="0"/>
              <a:t>outliers_check</a:t>
            </a:r>
            <a:r>
              <a:rPr lang="en-US" dirty="0" smtClean="0"/>
              <a:t>– </a:t>
            </a:r>
            <a:r>
              <a:rPr lang="en-US" dirty="0" smtClean="0"/>
              <a:t>Rose </a:t>
            </a:r>
          </a:p>
          <a:p>
            <a:r>
              <a:rPr lang="en-US" dirty="0" smtClean="0"/>
              <a:t>bundle-split </a:t>
            </a:r>
            <a:r>
              <a:rPr lang="en-US" dirty="0" smtClean="0"/>
              <a:t>– Steph </a:t>
            </a:r>
          </a:p>
          <a:p>
            <a:r>
              <a:rPr lang="en-US" dirty="0" err="1" smtClean="0"/>
              <a:t>save_report</a:t>
            </a:r>
            <a:r>
              <a:rPr lang="en-US" dirty="0" smtClean="0"/>
              <a:t> part </a:t>
            </a:r>
            <a:r>
              <a:rPr lang="en-US" dirty="0" smtClean="0"/>
              <a:t>2: reporting on the clean-up </a:t>
            </a:r>
            <a:r>
              <a:rPr lang="en-US" dirty="0" smtClean="0"/>
              <a:t>– Allie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00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462</TotalTime>
  <Words>202</Words>
  <Application>Microsoft Office PowerPoint</Application>
  <PresentationFormat>On-screen Show (4:3)</PresentationFormat>
  <Paragraphs>29</Paragraphs>
  <Slides>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Courier New</vt:lpstr>
      <vt:lpstr>IHME ppt template_1109</vt:lpstr>
      <vt:lpstr>Clean &amp; subset extracted datasets</vt:lpstr>
      <vt:lpstr>Intro</vt:lpstr>
      <vt:lpstr>Demo</vt:lpstr>
      <vt:lpstr>Questions?</vt:lpstr>
      <vt:lpstr>Outline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Steph Zimsen</cp:lastModifiedBy>
  <cp:revision>47</cp:revision>
  <dcterms:created xsi:type="dcterms:W3CDTF">2009-11-17T17:26:05Z</dcterms:created>
  <dcterms:modified xsi:type="dcterms:W3CDTF">2021-12-14T00:09:50Z</dcterms:modified>
</cp:coreProperties>
</file>