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87022" autoAdjust="0"/>
  </p:normalViewPr>
  <p:slideViewPr>
    <p:cSldViewPr snapToGrid="0">
      <p:cViewPr varScale="1">
        <p:scale>
          <a:sx n="73" d="100"/>
          <a:sy n="73" d="100"/>
        </p:scale>
        <p:origin x="1498" y="53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44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– </a:t>
            </a:r>
            <a:r>
              <a:rPr lang="en-US" altLang="en-US" dirty="0"/>
              <a:t>Clean &amp; subset extracted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– Steph – coherent set of functions &amp; output</a:t>
            </a:r>
          </a:p>
          <a:p>
            <a:r>
              <a:rPr lang="en-US" dirty="0" err="1" smtClean="0"/>
              <a:t>save_report</a:t>
            </a:r>
            <a:r>
              <a:rPr lang="en-US" dirty="0" smtClean="0"/>
              <a:t> part 1: running the child scripts – Rose</a:t>
            </a:r>
          </a:p>
          <a:p>
            <a:r>
              <a:rPr lang="en-US" dirty="0" err="1" smtClean="0"/>
              <a:t>missing_check</a:t>
            </a:r>
            <a:r>
              <a:rPr lang="en-US" dirty="0" smtClean="0"/>
              <a:t> – Rose </a:t>
            </a:r>
          </a:p>
          <a:p>
            <a:r>
              <a:rPr lang="en-US" dirty="0" err="1" smtClean="0"/>
              <a:t>duplicate_check</a:t>
            </a:r>
            <a:r>
              <a:rPr lang="en-US" dirty="0" smtClean="0"/>
              <a:t> – Rose </a:t>
            </a:r>
          </a:p>
          <a:p>
            <a:r>
              <a:rPr lang="en-US" dirty="0" err="1" smtClean="0"/>
              <a:t>validate_cause_function</a:t>
            </a:r>
            <a:r>
              <a:rPr lang="en-US" dirty="0" smtClean="0"/>
              <a:t> – Allie </a:t>
            </a:r>
          </a:p>
          <a:p>
            <a:r>
              <a:rPr lang="en-US" dirty="0" err="1" smtClean="0"/>
              <a:t>outliers_check</a:t>
            </a:r>
            <a:r>
              <a:rPr lang="en-US" dirty="0" smtClean="0"/>
              <a:t>– Rose </a:t>
            </a:r>
          </a:p>
          <a:p>
            <a:r>
              <a:rPr lang="en-US" dirty="0" smtClean="0"/>
              <a:t>bundle-split – Steph </a:t>
            </a:r>
          </a:p>
          <a:p>
            <a:r>
              <a:rPr lang="en-US" dirty="0" err="1" smtClean="0"/>
              <a:t>save_report</a:t>
            </a:r>
            <a:r>
              <a:rPr lang="en-US" dirty="0" smtClean="0"/>
              <a:t> part 2: reporting on the clean-up – Allie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00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463</TotalTime>
  <Words>54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Courier New</vt:lpstr>
      <vt:lpstr>IHME ppt template_1109</vt:lpstr>
      <vt:lpstr>Outline – Clean &amp; subset extracted datasets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Steph Zimsen</cp:lastModifiedBy>
  <cp:revision>49</cp:revision>
  <dcterms:created xsi:type="dcterms:W3CDTF">2009-11-17T17:26:05Z</dcterms:created>
  <dcterms:modified xsi:type="dcterms:W3CDTF">2021-12-14T16:50:51Z</dcterms:modified>
</cp:coreProperties>
</file>