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60" r:id="rId2"/>
  </p:sldMasterIdLst>
  <p:notesMasterIdLst>
    <p:notesMasterId r:id="rId22"/>
  </p:notesMasterIdLst>
  <p:sldIdLst>
    <p:sldId id="256" r:id="rId3"/>
    <p:sldId id="262" r:id="rId4"/>
    <p:sldId id="257" r:id="rId5"/>
    <p:sldId id="278" r:id="rId6"/>
    <p:sldId id="274" r:id="rId7"/>
    <p:sldId id="277" r:id="rId8"/>
    <p:sldId id="275" r:id="rId9"/>
    <p:sldId id="279" r:id="rId10"/>
    <p:sldId id="280" r:id="rId11"/>
    <p:sldId id="258" r:id="rId12"/>
    <p:sldId id="263" r:id="rId13"/>
    <p:sldId id="260" r:id="rId14"/>
    <p:sldId id="261" r:id="rId15"/>
    <p:sldId id="264" r:id="rId16"/>
    <p:sldId id="265" r:id="rId17"/>
    <p:sldId id="271" r:id="rId18"/>
    <p:sldId id="269" r:id="rId19"/>
    <p:sldId id="272"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ACFCF-137D-4537-871D-F6E97D363410}" v="774" dt="2021-09-01T14:15:32.660"/>
    <p1510:client id="{5670C262-6C9F-4442-8E7C-03028FFD38EC}" v="492" dt="2021-09-20T16:09:44.283"/>
    <p1510:client id="{9F9AB89A-53B9-4E18-A495-C0C0999AFFCF}" v="2984" dt="2021-09-08T15:57:42.236"/>
    <p1510:client id="{A5597521-22EA-4FB3-B2DF-927509E220AA}" v="254" dt="2021-08-25T16:10:58.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ya Granados" clId="Web-{9F9AB89A-53B9-4E18-A495-C0C0999AFFCF}"/>
    <pc:docChg chg="addSld delSld modSld sldOrd">
      <pc:chgData name="Enya Granados" userId="" providerId="" clId="Web-{9F9AB89A-53B9-4E18-A495-C0C0999AFFCF}" dt="2021-09-08T15:57:42.236" v="1017"/>
      <pc:docMkLst>
        <pc:docMk/>
      </pc:docMkLst>
      <pc:sldChg chg="modSp">
        <pc:chgData name="Enya Granados" userId="" providerId="" clId="Web-{9F9AB89A-53B9-4E18-A495-C0C0999AFFCF}" dt="2021-09-08T15:47:15.161" v="526" actId="20577"/>
        <pc:sldMkLst>
          <pc:docMk/>
          <pc:sldMk cId="3097455901" sldId="258"/>
        </pc:sldMkLst>
        <pc:spChg chg="mod">
          <ac:chgData name="Enya Granados" userId="" providerId="" clId="Web-{9F9AB89A-53B9-4E18-A495-C0C0999AFFCF}" dt="2021-09-08T15:47:15.161" v="526" actId="20577"/>
          <ac:spMkLst>
            <pc:docMk/>
            <pc:sldMk cId="3097455901" sldId="258"/>
            <ac:spMk id="3" creationId="{376C1BBC-1F8C-432C-B883-58C4F3E58597}"/>
          </ac:spMkLst>
        </pc:spChg>
      </pc:sldChg>
      <pc:sldChg chg="modSp">
        <pc:chgData name="Enya Granados" userId="" providerId="" clId="Web-{9F9AB89A-53B9-4E18-A495-C0C0999AFFCF}" dt="2021-09-08T15:56:57.360" v="961" actId="20577"/>
        <pc:sldMkLst>
          <pc:docMk/>
          <pc:sldMk cId="836674325" sldId="272"/>
        </pc:sldMkLst>
        <pc:spChg chg="mod">
          <ac:chgData name="Enya Granados" userId="" providerId="" clId="Web-{9F9AB89A-53B9-4E18-A495-C0C0999AFFCF}" dt="2021-09-08T15:56:57.360" v="961" actId="20577"/>
          <ac:spMkLst>
            <pc:docMk/>
            <pc:sldMk cId="836674325" sldId="272"/>
            <ac:spMk id="3" creationId="{2CC05AED-BA8A-4877-9667-A61EF58DC9A8}"/>
          </ac:spMkLst>
        </pc:spChg>
      </pc:sldChg>
      <pc:sldChg chg="modSp del">
        <pc:chgData name="Enya Granados" userId="" providerId="" clId="Web-{9F9AB89A-53B9-4E18-A495-C0C0999AFFCF}" dt="2021-09-08T15:57:42.236" v="1017"/>
        <pc:sldMkLst>
          <pc:docMk/>
          <pc:sldMk cId="1283828985" sldId="273"/>
        </pc:sldMkLst>
        <pc:spChg chg="mod">
          <ac:chgData name="Enya Granados" userId="" providerId="" clId="Web-{9F9AB89A-53B9-4E18-A495-C0C0999AFFCF}" dt="2021-09-08T15:57:40.001" v="1016" actId="20577"/>
          <ac:spMkLst>
            <pc:docMk/>
            <pc:sldMk cId="1283828985" sldId="273"/>
            <ac:spMk id="3" creationId="{1F65E768-F31B-4CB0-B238-3F6162605F4D}"/>
          </ac:spMkLst>
        </pc:spChg>
      </pc:sldChg>
      <pc:sldChg chg="modSp">
        <pc:chgData name="Enya Granados" userId="" providerId="" clId="Web-{9F9AB89A-53B9-4E18-A495-C0C0999AFFCF}" dt="2021-09-08T15:36:25.038" v="30" actId="20577"/>
        <pc:sldMkLst>
          <pc:docMk/>
          <pc:sldMk cId="2264998458" sldId="274"/>
        </pc:sldMkLst>
        <pc:spChg chg="mod">
          <ac:chgData name="Enya Granados" userId="" providerId="" clId="Web-{9F9AB89A-53B9-4E18-A495-C0C0999AFFCF}" dt="2021-09-08T15:36:25.038" v="30" actId="20577"/>
          <ac:spMkLst>
            <pc:docMk/>
            <pc:sldMk cId="2264998458" sldId="274"/>
            <ac:spMk id="4" creationId="{31110442-D358-F144-98BE-2B573533DAA3}"/>
          </ac:spMkLst>
        </pc:spChg>
      </pc:sldChg>
      <pc:sldChg chg="addSp modSp ord">
        <pc:chgData name="Enya Granados" userId="" providerId="" clId="Web-{9F9AB89A-53B9-4E18-A495-C0C0999AFFCF}" dt="2021-09-08T15:44:37.642" v="375" actId="14100"/>
        <pc:sldMkLst>
          <pc:docMk/>
          <pc:sldMk cId="4169129514" sldId="275"/>
        </pc:sldMkLst>
        <pc:spChg chg="add mod">
          <ac:chgData name="Enya Granados" userId="" providerId="" clId="Web-{9F9AB89A-53B9-4E18-A495-C0C0999AFFCF}" dt="2021-09-08T15:44:37.642" v="375" actId="14100"/>
          <ac:spMkLst>
            <pc:docMk/>
            <pc:sldMk cId="4169129514" sldId="275"/>
            <ac:spMk id="3" creationId="{D7EF380D-5BBC-4944-8769-CF919E4E5011}"/>
          </ac:spMkLst>
        </pc:spChg>
        <pc:picChg chg="mod">
          <ac:chgData name="Enya Granados" userId="" providerId="" clId="Web-{9F9AB89A-53B9-4E18-A495-C0C0999AFFCF}" dt="2021-09-08T15:42:53.390" v="271" actId="1076"/>
          <ac:picMkLst>
            <pc:docMk/>
            <pc:sldMk cId="4169129514" sldId="275"/>
            <ac:picMk id="5" creationId="{FF54FC44-E5CD-2F42-8269-F8C725A0F402}"/>
          </ac:picMkLst>
        </pc:picChg>
      </pc:sldChg>
      <pc:sldChg chg="modSp">
        <pc:chgData name="Enya Granados" userId="" providerId="" clId="Web-{9F9AB89A-53B9-4E18-A495-C0C0999AFFCF}" dt="2021-09-08T15:37:34.133" v="78" actId="20577"/>
        <pc:sldMkLst>
          <pc:docMk/>
          <pc:sldMk cId="1128766797" sldId="277"/>
        </pc:sldMkLst>
        <pc:spChg chg="mod">
          <ac:chgData name="Enya Granados" userId="" providerId="" clId="Web-{9F9AB89A-53B9-4E18-A495-C0C0999AFFCF}" dt="2021-09-08T15:37:34.133" v="78" actId="20577"/>
          <ac:spMkLst>
            <pc:docMk/>
            <pc:sldMk cId="1128766797" sldId="277"/>
            <ac:spMk id="4" creationId="{31110442-D358-F144-98BE-2B573533DAA3}"/>
          </ac:spMkLst>
        </pc:spChg>
      </pc:sldChg>
      <pc:sldChg chg="addSp delSp modSp">
        <pc:chgData name="Enya Granados" userId="" providerId="" clId="Web-{9F9AB89A-53B9-4E18-A495-C0C0999AFFCF}" dt="2021-09-08T15:46:00.659" v="444" actId="20577"/>
        <pc:sldMkLst>
          <pc:docMk/>
          <pc:sldMk cId="4014900219" sldId="279"/>
        </pc:sldMkLst>
        <pc:spChg chg="mod">
          <ac:chgData name="Enya Granados" userId="" providerId="" clId="Web-{9F9AB89A-53B9-4E18-A495-C0C0999AFFCF}" dt="2021-09-08T15:46:00.659" v="444" actId="20577"/>
          <ac:spMkLst>
            <pc:docMk/>
            <pc:sldMk cId="4014900219" sldId="279"/>
            <ac:spMk id="4" creationId="{31110442-D358-F144-98BE-2B573533DAA3}"/>
          </ac:spMkLst>
        </pc:spChg>
        <pc:picChg chg="add del mod">
          <ac:chgData name="Enya Granados" userId="" providerId="" clId="Web-{9F9AB89A-53B9-4E18-A495-C0C0999AFFCF}" dt="2021-09-08T15:38:45.729" v="88"/>
          <ac:picMkLst>
            <pc:docMk/>
            <pc:sldMk cId="4014900219" sldId="279"/>
            <ac:picMk id="3" creationId="{14F02391-8EFA-47DA-90E1-15BD9A99D19E}"/>
          </ac:picMkLst>
        </pc:picChg>
        <pc:picChg chg="add mod">
          <ac:chgData name="Enya Granados" userId="" providerId="" clId="Web-{9F9AB89A-53B9-4E18-A495-C0C0999AFFCF}" dt="2021-09-08T15:38:57.963" v="94" actId="14100"/>
          <ac:picMkLst>
            <pc:docMk/>
            <pc:sldMk cId="4014900219" sldId="279"/>
            <ac:picMk id="5" creationId="{23777F17-36DD-4AA7-A739-5F60B81C62F4}"/>
          </ac:picMkLst>
        </pc:picChg>
      </pc:sldChg>
      <pc:sldChg chg="delSp modSp add replId">
        <pc:chgData name="Enya Granados" userId="" providerId="" clId="Web-{9F9AB89A-53B9-4E18-A495-C0C0999AFFCF}" dt="2021-09-08T15:47:51.412" v="576" actId="20577"/>
        <pc:sldMkLst>
          <pc:docMk/>
          <pc:sldMk cId="1536289367" sldId="280"/>
        </pc:sldMkLst>
        <pc:spChg chg="mod">
          <ac:chgData name="Enya Granados" userId="" providerId="" clId="Web-{9F9AB89A-53B9-4E18-A495-C0C0999AFFCF}" dt="2021-09-08T15:47:51.412" v="576" actId="20577"/>
          <ac:spMkLst>
            <pc:docMk/>
            <pc:sldMk cId="1536289367" sldId="280"/>
            <ac:spMk id="4" creationId="{31110442-D358-F144-98BE-2B573533DAA3}"/>
          </ac:spMkLst>
        </pc:spChg>
        <pc:picChg chg="mod">
          <ac:chgData name="Enya Granados" userId="" providerId="" clId="Web-{9F9AB89A-53B9-4E18-A495-C0C0999AFFCF}" dt="2021-09-08T15:38:51.369" v="92" actId="1076"/>
          <ac:picMkLst>
            <pc:docMk/>
            <pc:sldMk cId="1536289367" sldId="280"/>
            <ac:picMk id="3" creationId="{14F02391-8EFA-47DA-90E1-15BD9A99D19E}"/>
          </ac:picMkLst>
        </pc:picChg>
        <pc:picChg chg="del">
          <ac:chgData name="Enya Granados" userId="" providerId="" clId="Web-{9F9AB89A-53B9-4E18-A495-C0C0999AFFCF}" dt="2021-09-08T15:38:45.760" v="89"/>
          <ac:picMkLst>
            <pc:docMk/>
            <pc:sldMk cId="1536289367" sldId="280"/>
            <ac:picMk id="5" creationId="{23777F17-36DD-4AA7-A739-5F60B81C62F4}"/>
          </ac:picMkLst>
        </pc:picChg>
      </pc:sldChg>
    </pc:docChg>
  </pc:docChgLst>
  <pc:docChgLst>
    <pc:chgData name="Enya Granados" userId="oO40+3mZNsV6ArT2+63T3iuow7f3UR80nbO9CH1xwc4=" providerId="None" clId="Web-{184ACFCF-137D-4537-871D-F6E97D363410}"/>
    <pc:docChg chg="addSld delSld modSld">
      <pc:chgData name="Enya Granados" userId="oO40+3mZNsV6ArT2+63T3iuow7f3UR80nbO9CH1xwc4=" providerId="None" clId="Web-{184ACFCF-137D-4537-871D-F6E97D363410}" dt="2021-09-01T14:15:32.660" v="431" actId="20577"/>
      <pc:docMkLst>
        <pc:docMk/>
      </pc:docMkLst>
      <pc:sldChg chg="addSp modSp">
        <pc:chgData name="Enya Granados" userId="oO40+3mZNsV6ArT2+63T3iuow7f3UR80nbO9CH1xwc4=" providerId="None" clId="Web-{184ACFCF-137D-4537-871D-F6E97D363410}" dt="2021-09-01T14:15:25.113" v="430" actId="20577"/>
        <pc:sldMkLst>
          <pc:docMk/>
          <pc:sldMk cId="1941610346" sldId="265"/>
        </pc:sldMkLst>
        <pc:spChg chg="mod">
          <ac:chgData name="Enya Granados" userId="oO40+3mZNsV6ArT2+63T3iuow7f3UR80nbO9CH1xwc4=" providerId="None" clId="Web-{184ACFCF-137D-4537-871D-F6E97D363410}" dt="2021-09-01T14:08:53.446" v="70" actId="20577"/>
          <ac:spMkLst>
            <pc:docMk/>
            <pc:sldMk cId="1941610346" sldId="265"/>
            <ac:spMk id="2" creationId="{FCFFB71A-6C69-4FFF-8C4F-571618916098}"/>
          </ac:spMkLst>
        </pc:spChg>
        <pc:spChg chg="mod">
          <ac:chgData name="Enya Granados" userId="oO40+3mZNsV6ArT2+63T3iuow7f3UR80nbO9CH1xwc4=" providerId="None" clId="Web-{184ACFCF-137D-4537-871D-F6E97D363410}" dt="2021-09-01T14:10:34.683" v="200" actId="14100"/>
          <ac:spMkLst>
            <pc:docMk/>
            <pc:sldMk cId="1941610346" sldId="265"/>
            <ac:spMk id="3" creationId="{52DB957F-F22E-4569-A603-6BF467023D2D}"/>
          </ac:spMkLst>
        </pc:spChg>
        <pc:spChg chg="add mod">
          <ac:chgData name="Enya Granados" userId="oO40+3mZNsV6ArT2+63T3iuow7f3UR80nbO9CH1xwc4=" providerId="None" clId="Web-{184ACFCF-137D-4537-871D-F6E97D363410}" dt="2021-09-01T14:15:25.113" v="430" actId="20577"/>
          <ac:spMkLst>
            <pc:docMk/>
            <pc:sldMk cId="1941610346" sldId="265"/>
            <ac:spMk id="4" creationId="{877D6A75-40C5-4070-AD14-853FCB7BD37A}"/>
          </ac:spMkLst>
        </pc:spChg>
      </pc:sldChg>
      <pc:sldChg chg="new del">
        <pc:chgData name="Enya Granados" userId="oO40+3mZNsV6ArT2+63T3iuow7f3UR80nbO9CH1xwc4=" providerId="None" clId="Web-{184ACFCF-137D-4537-871D-F6E97D363410}" dt="2021-09-01T14:08:11.726" v="2"/>
        <pc:sldMkLst>
          <pc:docMk/>
          <pc:sldMk cId="3387142516" sldId="266"/>
        </pc:sldMkLst>
      </pc:sldChg>
      <pc:sldChg chg="modSp new">
        <pc:chgData name="Enya Granados" userId="oO40+3mZNsV6ArT2+63T3iuow7f3UR80nbO9CH1xwc4=" providerId="None" clId="Web-{184ACFCF-137D-4537-871D-F6E97D363410}" dt="2021-09-01T14:08:30.774" v="34" actId="20577"/>
        <pc:sldMkLst>
          <pc:docMk/>
          <pc:sldMk cId="3171385510" sldId="267"/>
        </pc:sldMkLst>
        <pc:spChg chg="mod">
          <ac:chgData name="Enya Granados" userId="oO40+3mZNsV6ArT2+63T3iuow7f3UR80nbO9CH1xwc4=" providerId="None" clId="Web-{184ACFCF-137D-4537-871D-F6E97D363410}" dt="2021-09-01T14:08:30.774" v="34" actId="20577"/>
          <ac:spMkLst>
            <pc:docMk/>
            <pc:sldMk cId="3171385510" sldId="267"/>
            <ac:spMk id="2" creationId="{2351231E-E661-4FEA-B1C6-6B08CA274B3E}"/>
          </ac:spMkLst>
        </pc:spChg>
      </pc:sldChg>
      <pc:sldChg chg="modSp new">
        <pc:chgData name="Enya Granados" userId="oO40+3mZNsV6ArT2+63T3iuow7f3UR80nbO9CH1xwc4=" providerId="None" clId="Web-{184ACFCF-137D-4537-871D-F6E97D363410}" dt="2021-09-01T14:15:32.660" v="431" actId="20577"/>
        <pc:sldMkLst>
          <pc:docMk/>
          <pc:sldMk cId="851665654" sldId="268"/>
        </pc:sldMkLst>
        <pc:spChg chg="mod">
          <ac:chgData name="Enya Granados" userId="oO40+3mZNsV6ArT2+63T3iuow7f3UR80nbO9CH1xwc4=" providerId="None" clId="Web-{184ACFCF-137D-4537-871D-F6E97D363410}" dt="2021-09-01T14:15:32.660" v="431" actId="20577"/>
          <ac:spMkLst>
            <pc:docMk/>
            <pc:sldMk cId="851665654" sldId="268"/>
            <ac:spMk id="2" creationId="{7B9A29CE-3099-46AD-AD68-126C42FF2C47}"/>
          </ac:spMkLst>
        </pc:spChg>
      </pc:sldChg>
      <pc:sldChg chg="modSp new">
        <pc:chgData name="Enya Granados" userId="oO40+3mZNsV6ArT2+63T3iuow7f3UR80nbO9CH1xwc4=" providerId="None" clId="Web-{184ACFCF-137D-4537-871D-F6E97D363410}" dt="2021-09-01T14:11:29.935" v="220" actId="20577"/>
        <pc:sldMkLst>
          <pc:docMk/>
          <pc:sldMk cId="3506653086" sldId="269"/>
        </pc:sldMkLst>
        <pc:spChg chg="mod">
          <ac:chgData name="Enya Granados" userId="oO40+3mZNsV6ArT2+63T3iuow7f3UR80nbO9CH1xwc4=" providerId="None" clId="Web-{184ACFCF-137D-4537-871D-F6E97D363410}" dt="2021-09-01T14:11:29.935" v="220" actId="20577"/>
          <ac:spMkLst>
            <pc:docMk/>
            <pc:sldMk cId="3506653086" sldId="269"/>
            <ac:spMk id="2" creationId="{4B25B6EC-34C6-4AE3-916F-067FCB27F825}"/>
          </ac:spMkLst>
        </pc:spChg>
      </pc:sldChg>
      <pc:sldChg chg="modSp new">
        <pc:chgData name="Enya Granados" userId="oO40+3mZNsV6ArT2+63T3iuow7f3UR80nbO9CH1xwc4=" providerId="None" clId="Web-{184ACFCF-137D-4537-871D-F6E97D363410}" dt="2021-09-01T14:11:37.388" v="225" actId="20577"/>
        <pc:sldMkLst>
          <pc:docMk/>
          <pc:sldMk cId="4084352659" sldId="270"/>
        </pc:sldMkLst>
        <pc:spChg chg="mod">
          <ac:chgData name="Enya Granados" userId="oO40+3mZNsV6ArT2+63T3iuow7f3UR80nbO9CH1xwc4=" providerId="None" clId="Web-{184ACFCF-137D-4537-871D-F6E97D363410}" dt="2021-09-01T14:11:37.388" v="225" actId="20577"/>
          <ac:spMkLst>
            <pc:docMk/>
            <pc:sldMk cId="4084352659" sldId="270"/>
            <ac:spMk id="2" creationId="{3283796B-8CA0-475D-AC62-5DF64ABE7303}"/>
          </ac:spMkLst>
        </pc:spChg>
      </pc:sldChg>
      <pc:sldChg chg="modSp new">
        <pc:chgData name="Enya Granados" userId="oO40+3mZNsV6ArT2+63T3iuow7f3UR80nbO9CH1xwc4=" providerId="None" clId="Web-{184ACFCF-137D-4537-871D-F6E97D363410}" dt="2021-09-01T14:14:50.909" v="397" actId="20577"/>
        <pc:sldMkLst>
          <pc:docMk/>
          <pc:sldMk cId="99834501" sldId="271"/>
        </pc:sldMkLst>
        <pc:spChg chg="mod">
          <ac:chgData name="Enya Granados" userId="oO40+3mZNsV6ArT2+63T3iuow7f3UR80nbO9CH1xwc4=" providerId="None" clId="Web-{184ACFCF-137D-4537-871D-F6E97D363410}" dt="2021-09-01T14:13:04.797" v="244" actId="20577"/>
          <ac:spMkLst>
            <pc:docMk/>
            <pc:sldMk cId="99834501" sldId="271"/>
            <ac:spMk id="2" creationId="{3AB6D4AD-833A-4D33-A4E7-AFF1803491AA}"/>
          </ac:spMkLst>
        </pc:spChg>
        <pc:spChg chg="mod">
          <ac:chgData name="Enya Granados" userId="oO40+3mZNsV6ArT2+63T3iuow7f3UR80nbO9CH1xwc4=" providerId="None" clId="Web-{184ACFCF-137D-4537-871D-F6E97D363410}" dt="2021-09-01T14:14:50.909" v="397" actId="20577"/>
          <ac:spMkLst>
            <pc:docMk/>
            <pc:sldMk cId="99834501" sldId="271"/>
            <ac:spMk id="3" creationId="{7CC92C3A-0312-41A4-A4D9-DF52D0C73542}"/>
          </ac:spMkLst>
        </pc:spChg>
      </pc:sldChg>
      <pc:sldChg chg="modSp new">
        <pc:chgData name="Enya Granados" userId="oO40+3mZNsV6ArT2+63T3iuow7f3UR80nbO9CH1xwc4=" providerId="None" clId="Web-{184ACFCF-137D-4537-871D-F6E97D363410}" dt="2021-09-01T14:13:45.688" v="302" actId="20577"/>
        <pc:sldMkLst>
          <pc:docMk/>
          <pc:sldMk cId="836674325" sldId="272"/>
        </pc:sldMkLst>
        <pc:spChg chg="mod">
          <ac:chgData name="Enya Granados" userId="oO40+3mZNsV6ArT2+63T3iuow7f3UR80nbO9CH1xwc4=" providerId="None" clId="Web-{184ACFCF-137D-4537-871D-F6E97D363410}" dt="2021-09-01T14:13:11.781" v="249" actId="20577"/>
          <ac:spMkLst>
            <pc:docMk/>
            <pc:sldMk cId="836674325" sldId="272"/>
            <ac:spMk id="2" creationId="{74515E26-5B51-4DC8-B3CC-51F49C477AA1}"/>
          </ac:spMkLst>
        </pc:spChg>
        <pc:spChg chg="mod">
          <ac:chgData name="Enya Granados" userId="oO40+3mZNsV6ArT2+63T3iuow7f3UR80nbO9CH1xwc4=" providerId="None" clId="Web-{184ACFCF-137D-4537-871D-F6E97D363410}" dt="2021-09-01T14:13:45.688" v="302" actId="20577"/>
          <ac:spMkLst>
            <pc:docMk/>
            <pc:sldMk cId="836674325" sldId="272"/>
            <ac:spMk id="3" creationId="{2CC05AED-BA8A-4877-9667-A61EF58DC9A8}"/>
          </ac:spMkLst>
        </pc:spChg>
      </pc:sldChg>
      <pc:sldChg chg="modSp new">
        <pc:chgData name="Enya Granados" userId="oO40+3mZNsV6ArT2+63T3iuow7f3UR80nbO9CH1xwc4=" providerId="None" clId="Web-{184ACFCF-137D-4537-871D-F6E97D363410}" dt="2021-09-01T14:15:16.566" v="429" actId="20577"/>
        <pc:sldMkLst>
          <pc:docMk/>
          <pc:sldMk cId="1283828985" sldId="273"/>
        </pc:sldMkLst>
        <pc:spChg chg="mod">
          <ac:chgData name="Enya Granados" userId="oO40+3mZNsV6ArT2+63T3iuow7f3UR80nbO9CH1xwc4=" providerId="None" clId="Web-{184ACFCF-137D-4537-871D-F6E97D363410}" dt="2021-09-01T14:15:05.894" v="405" actId="20577"/>
          <ac:spMkLst>
            <pc:docMk/>
            <pc:sldMk cId="1283828985" sldId="273"/>
            <ac:spMk id="2" creationId="{910C840A-1A0D-4876-85FE-ED11EBBB3A74}"/>
          </ac:spMkLst>
        </pc:spChg>
        <pc:spChg chg="mod">
          <ac:chgData name="Enya Granados" userId="oO40+3mZNsV6ArT2+63T3iuow7f3UR80nbO9CH1xwc4=" providerId="None" clId="Web-{184ACFCF-137D-4537-871D-F6E97D363410}" dt="2021-09-01T14:15:16.566" v="429" actId="20577"/>
          <ac:spMkLst>
            <pc:docMk/>
            <pc:sldMk cId="1283828985" sldId="273"/>
            <ac:spMk id="3" creationId="{1F65E768-F31B-4CB0-B238-3F6162605F4D}"/>
          </ac:spMkLst>
        </pc:spChg>
      </pc:sldChg>
    </pc:docChg>
  </pc:docChgLst>
  <pc:docChgLst>
    <pc:chgData clId="Web-{A5597521-22EA-4FB3-B2DF-927509E220AA}"/>
    <pc:docChg chg="addSld modSld addMainMaster delMainMaster">
      <pc:chgData name="" userId="" providerId="" clId="Web-{A5597521-22EA-4FB3-B2DF-927509E220AA}" dt="2021-08-25T16:10:58.352" v="154"/>
      <pc:docMkLst>
        <pc:docMk/>
      </pc:docMkLst>
      <pc:sldChg chg="modSp mod modClrScheme chgLayout">
        <pc:chgData name="" userId="" providerId="" clId="Web-{A5597521-22EA-4FB3-B2DF-927509E220AA}" dt="2021-08-25T16:03:33.587" v="23"/>
        <pc:sldMkLst>
          <pc:docMk/>
          <pc:sldMk cId="109857222" sldId="256"/>
        </pc:sldMkLst>
        <pc:spChg chg="mod ord">
          <ac:chgData name="" userId="" providerId="" clId="Web-{A5597521-22EA-4FB3-B2DF-927509E220AA}" dt="2021-08-25T16:03:33.587" v="23"/>
          <ac:spMkLst>
            <pc:docMk/>
            <pc:sldMk cId="109857222" sldId="256"/>
            <ac:spMk id="2" creationId="{00000000-0000-0000-0000-000000000000}"/>
          </ac:spMkLst>
        </pc:spChg>
        <pc:spChg chg="mod ord">
          <ac:chgData name="" userId="" providerId="" clId="Web-{A5597521-22EA-4FB3-B2DF-927509E220AA}" dt="2021-08-25T16:03:33.587" v="23"/>
          <ac:spMkLst>
            <pc:docMk/>
            <pc:sldMk cId="109857222" sldId="256"/>
            <ac:spMk id="3" creationId="{00000000-0000-0000-0000-000000000000}"/>
          </ac:spMkLst>
        </pc:spChg>
      </pc:sldChg>
      <pc:sldChg chg="modSp new mod modClrScheme chgLayout">
        <pc:chgData name="" userId="" providerId="" clId="Web-{A5597521-22EA-4FB3-B2DF-927509E220AA}" dt="2021-08-25T16:04:58.699" v="42" actId="20577"/>
        <pc:sldMkLst>
          <pc:docMk/>
          <pc:sldMk cId="319746392" sldId="257"/>
        </pc:sldMkLst>
        <pc:spChg chg="mod ord">
          <ac:chgData name="" userId="" providerId="" clId="Web-{A5597521-22EA-4FB3-B2DF-927509E220AA}" dt="2021-08-25T16:04:22.792" v="30" actId="20577"/>
          <ac:spMkLst>
            <pc:docMk/>
            <pc:sldMk cId="319746392" sldId="257"/>
            <ac:spMk id="2" creationId="{C3ADE900-60B4-4BA4-893D-C471AD207C48}"/>
          </ac:spMkLst>
        </pc:spChg>
        <pc:spChg chg="mod ord">
          <ac:chgData name="" userId="" providerId="" clId="Web-{A5597521-22EA-4FB3-B2DF-927509E220AA}" dt="2021-08-25T16:04:58.699" v="42" actId="20577"/>
          <ac:spMkLst>
            <pc:docMk/>
            <pc:sldMk cId="319746392" sldId="257"/>
            <ac:spMk id="3" creationId="{376C1BBC-1F8C-432C-B883-58C4F3E58597}"/>
          </ac:spMkLst>
        </pc:spChg>
      </pc:sldChg>
      <pc:sldChg chg="modSp add replId">
        <pc:chgData name="" userId="" providerId="" clId="Web-{A5597521-22EA-4FB3-B2DF-927509E220AA}" dt="2021-08-25T16:04:52.840" v="37" actId="20577"/>
        <pc:sldMkLst>
          <pc:docMk/>
          <pc:sldMk cId="3097455901" sldId="258"/>
        </pc:sldMkLst>
        <pc:spChg chg="mod">
          <ac:chgData name="" userId="" providerId="" clId="Web-{A5597521-22EA-4FB3-B2DF-927509E220AA}" dt="2021-08-25T16:04:52.840" v="37" actId="20577"/>
          <ac:spMkLst>
            <pc:docMk/>
            <pc:sldMk cId="3097455901" sldId="258"/>
            <ac:spMk id="3" creationId="{376C1BBC-1F8C-432C-B883-58C4F3E58597}"/>
          </ac:spMkLst>
        </pc:spChg>
      </pc:sldChg>
      <pc:sldChg chg="addSp delSp modSp add replId">
        <pc:chgData name="" userId="" providerId="" clId="Web-{A5597521-22EA-4FB3-B2DF-927509E220AA}" dt="2021-08-25T16:05:24.544" v="52" actId="1076"/>
        <pc:sldMkLst>
          <pc:docMk/>
          <pc:sldMk cId="1972698958" sldId="259"/>
        </pc:sldMkLst>
        <pc:spChg chg="del mod">
          <ac:chgData name="" userId="" providerId="" clId="Web-{A5597521-22EA-4FB3-B2DF-927509E220AA}" dt="2021-08-25T16:05:13.559" v="45"/>
          <ac:spMkLst>
            <pc:docMk/>
            <pc:sldMk cId="1972698958" sldId="259"/>
            <ac:spMk id="3" creationId="{376C1BBC-1F8C-432C-B883-58C4F3E58597}"/>
          </ac:spMkLst>
        </pc:spChg>
        <pc:spChg chg="add del mod">
          <ac:chgData name="" userId="" providerId="" clId="Web-{A5597521-22EA-4FB3-B2DF-927509E220AA}" dt="2021-08-25T16:05:14.497" v="46"/>
          <ac:spMkLst>
            <pc:docMk/>
            <pc:sldMk cId="1972698958" sldId="259"/>
            <ac:spMk id="5" creationId="{2109C4AF-D986-43B8-9751-4BE0B476F314}"/>
          </ac:spMkLst>
        </pc:spChg>
        <pc:picChg chg="add mod ord">
          <ac:chgData name="" userId="" providerId="" clId="Web-{A5597521-22EA-4FB3-B2DF-927509E220AA}" dt="2021-08-25T16:05:24.544" v="52" actId="1076"/>
          <ac:picMkLst>
            <pc:docMk/>
            <pc:sldMk cId="1972698958" sldId="259"/>
            <ac:picMk id="6" creationId="{2CD3BAA3-DFF9-4DBE-B5C4-2659BCFB8B1A}"/>
          </ac:picMkLst>
        </pc:picChg>
      </pc:sldChg>
      <pc:sldChg chg="modSp new">
        <pc:chgData name="" userId="" providerId="" clId="Web-{A5597521-22EA-4FB3-B2DF-927509E220AA}" dt="2021-08-25T16:10:09.460" v="146" actId="20577"/>
        <pc:sldMkLst>
          <pc:docMk/>
          <pc:sldMk cId="1238322984" sldId="260"/>
        </pc:sldMkLst>
        <pc:spChg chg="mod">
          <ac:chgData name="" userId="" providerId="" clId="Web-{A5597521-22EA-4FB3-B2DF-927509E220AA}" dt="2021-08-25T16:10:09.460" v="146" actId="20577"/>
          <ac:spMkLst>
            <pc:docMk/>
            <pc:sldMk cId="1238322984" sldId="260"/>
            <ac:spMk id="2" creationId="{21915F10-05D5-4F27-B6DF-DE5AB96DA8E2}"/>
          </ac:spMkLst>
        </pc:spChg>
        <pc:spChg chg="mod">
          <ac:chgData name="" userId="" providerId="" clId="Web-{A5597521-22EA-4FB3-B2DF-927509E220AA}" dt="2021-08-25T16:07:28.267" v="91" actId="20577"/>
          <ac:spMkLst>
            <pc:docMk/>
            <pc:sldMk cId="1238322984" sldId="260"/>
            <ac:spMk id="3" creationId="{ADEA361B-1034-47F1-A74C-2D4426C2DD4C}"/>
          </ac:spMkLst>
        </pc:spChg>
      </pc:sldChg>
      <pc:sldChg chg="addSp modSp add replId">
        <pc:chgData name="" userId="" providerId="" clId="Web-{A5597521-22EA-4FB3-B2DF-927509E220AA}" dt="2021-08-25T16:10:16.632" v="148" actId="20577"/>
        <pc:sldMkLst>
          <pc:docMk/>
          <pc:sldMk cId="3038526881" sldId="261"/>
        </pc:sldMkLst>
        <pc:spChg chg="mod">
          <ac:chgData name="" userId="" providerId="" clId="Web-{A5597521-22EA-4FB3-B2DF-927509E220AA}" dt="2021-08-25T16:10:16.632" v="148" actId="20577"/>
          <ac:spMkLst>
            <pc:docMk/>
            <pc:sldMk cId="3038526881" sldId="261"/>
            <ac:spMk id="2" creationId="{21915F10-05D5-4F27-B6DF-DE5AB96DA8E2}"/>
          </ac:spMkLst>
        </pc:spChg>
        <pc:spChg chg="mod">
          <ac:chgData name="" userId="" providerId="" clId="Web-{A5597521-22EA-4FB3-B2DF-927509E220AA}" dt="2021-08-25T16:09:01.739" v="120" actId="20577"/>
          <ac:spMkLst>
            <pc:docMk/>
            <pc:sldMk cId="3038526881" sldId="261"/>
            <ac:spMk id="3" creationId="{ADEA361B-1034-47F1-A74C-2D4426C2DD4C}"/>
          </ac:spMkLst>
        </pc:spChg>
        <pc:picChg chg="add mod">
          <ac:chgData name="" userId="" providerId="" clId="Web-{A5597521-22EA-4FB3-B2DF-927509E220AA}" dt="2021-08-25T16:08:38.894" v="117" actId="1076"/>
          <ac:picMkLst>
            <pc:docMk/>
            <pc:sldMk cId="3038526881" sldId="261"/>
            <ac:picMk id="4" creationId="{D589D2A0-E812-4F57-9B5B-9F92C85BF66E}"/>
          </ac:picMkLst>
        </pc:picChg>
      </pc:sldChg>
      <pc:sldChg chg="modSp new">
        <pc:chgData name="" userId="" providerId="" clId="Web-{A5597521-22EA-4FB3-B2DF-927509E220AA}" dt="2021-08-25T16:09:30.959" v="129" actId="20577"/>
        <pc:sldMkLst>
          <pc:docMk/>
          <pc:sldMk cId="2568699722" sldId="262"/>
        </pc:sldMkLst>
        <pc:spChg chg="mod">
          <ac:chgData name="" userId="" providerId="" clId="Web-{A5597521-22EA-4FB3-B2DF-927509E220AA}" dt="2021-08-25T16:09:30.959" v="129" actId="20577"/>
          <ac:spMkLst>
            <pc:docMk/>
            <pc:sldMk cId="2568699722" sldId="262"/>
            <ac:spMk id="2" creationId="{924AC091-94A3-4C51-B48A-92F4FF043D72}"/>
          </ac:spMkLst>
        </pc:spChg>
      </pc:sldChg>
      <pc:sldChg chg="modSp new">
        <pc:chgData name="" userId="" providerId="" clId="Web-{A5597521-22EA-4FB3-B2DF-927509E220AA}" dt="2021-08-25T16:09:58.288" v="140" actId="20577"/>
        <pc:sldMkLst>
          <pc:docMk/>
          <pc:sldMk cId="618754110" sldId="263"/>
        </pc:sldMkLst>
        <pc:spChg chg="mod">
          <ac:chgData name="" userId="" providerId="" clId="Web-{A5597521-22EA-4FB3-B2DF-927509E220AA}" dt="2021-08-25T16:09:58.288" v="140" actId="20577"/>
          <ac:spMkLst>
            <pc:docMk/>
            <pc:sldMk cId="618754110" sldId="263"/>
            <ac:spMk id="2" creationId="{C0B2A7BA-3CCF-45DB-9DBB-4CD8093A219C}"/>
          </ac:spMkLst>
        </pc:spChg>
      </pc:sldChg>
      <pc:sldChg chg="modSp new">
        <pc:chgData name="" userId="" providerId="" clId="Web-{A5597521-22EA-4FB3-B2DF-927509E220AA}" dt="2021-08-25T16:10:58.290" v="153" actId="20577"/>
        <pc:sldMkLst>
          <pc:docMk/>
          <pc:sldMk cId="2300981357" sldId="264"/>
        </pc:sldMkLst>
        <pc:spChg chg="mod">
          <ac:chgData name="" userId="" providerId="" clId="Web-{A5597521-22EA-4FB3-B2DF-927509E220AA}" dt="2021-08-25T16:10:58.290" v="153" actId="20577"/>
          <ac:spMkLst>
            <pc:docMk/>
            <pc:sldMk cId="2300981357" sldId="264"/>
            <ac:spMk id="2" creationId="{8345BC6E-BAF7-42B7-BE26-46EB5F5C2338}"/>
          </ac:spMkLst>
        </pc:spChg>
      </pc:sldChg>
      <pc:sldChg chg="new">
        <pc:chgData name="" userId="" providerId="" clId="Web-{A5597521-22EA-4FB3-B2DF-927509E220AA}" dt="2021-08-25T16:10:58.352" v="154"/>
        <pc:sldMkLst>
          <pc:docMk/>
          <pc:sldMk cId="1941610346" sldId="265"/>
        </pc:sldMkLst>
      </pc:sldChg>
      <pc:sldMasterChg chg="del delSldLayout">
        <pc:chgData name="" userId="" providerId="" clId="Web-{A5597521-22EA-4FB3-B2DF-927509E220AA}" dt="2021-08-25T16:03:24.915" v="22"/>
        <pc:sldMasterMkLst>
          <pc:docMk/>
          <pc:sldMasterMk cId="2460954070" sldId="2147483660"/>
        </pc:sldMasterMkLst>
        <pc:sldLayoutChg chg="del">
          <pc:chgData name="" userId="" providerId="" clId="Web-{A5597521-22EA-4FB3-B2DF-927509E220AA}" dt="2021-08-25T16:03:24.915" v="22"/>
          <pc:sldLayoutMkLst>
            <pc:docMk/>
            <pc:sldMasterMk cId="2460954070" sldId="2147483660"/>
            <pc:sldLayoutMk cId="2385387890" sldId="2147483661"/>
          </pc:sldLayoutMkLst>
        </pc:sldLayoutChg>
        <pc:sldLayoutChg chg="del">
          <pc:chgData name="" userId="" providerId="" clId="Web-{A5597521-22EA-4FB3-B2DF-927509E220AA}" dt="2021-08-25T16:03:24.915" v="22"/>
          <pc:sldLayoutMkLst>
            <pc:docMk/>
            <pc:sldMasterMk cId="2460954070" sldId="2147483660"/>
            <pc:sldLayoutMk cId="949138452" sldId="2147483662"/>
          </pc:sldLayoutMkLst>
        </pc:sldLayoutChg>
        <pc:sldLayoutChg chg="del">
          <pc:chgData name="" userId="" providerId="" clId="Web-{A5597521-22EA-4FB3-B2DF-927509E220AA}" dt="2021-08-25T16:03:24.915" v="22"/>
          <pc:sldLayoutMkLst>
            <pc:docMk/>
            <pc:sldMasterMk cId="2460954070" sldId="2147483660"/>
            <pc:sldLayoutMk cId="2591524520" sldId="2147483663"/>
          </pc:sldLayoutMkLst>
        </pc:sldLayoutChg>
        <pc:sldLayoutChg chg="del">
          <pc:chgData name="" userId="" providerId="" clId="Web-{A5597521-22EA-4FB3-B2DF-927509E220AA}" dt="2021-08-25T16:03:24.915" v="22"/>
          <pc:sldLayoutMkLst>
            <pc:docMk/>
            <pc:sldMasterMk cId="2460954070" sldId="2147483660"/>
            <pc:sldLayoutMk cId="1203092039" sldId="2147483664"/>
          </pc:sldLayoutMkLst>
        </pc:sldLayoutChg>
        <pc:sldLayoutChg chg="del">
          <pc:chgData name="" userId="" providerId="" clId="Web-{A5597521-22EA-4FB3-B2DF-927509E220AA}" dt="2021-08-25T16:03:24.915" v="22"/>
          <pc:sldLayoutMkLst>
            <pc:docMk/>
            <pc:sldMasterMk cId="2460954070" sldId="2147483660"/>
            <pc:sldLayoutMk cId="3733172339" sldId="2147483665"/>
          </pc:sldLayoutMkLst>
        </pc:sldLayoutChg>
        <pc:sldLayoutChg chg="del">
          <pc:chgData name="" userId="" providerId="" clId="Web-{A5597521-22EA-4FB3-B2DF-927509E220AA}" dt="2021-08-25T16:03:24.915" v="22"/>
          <pc:sldLayoutMkLst>
            <pc:docMk/>
            <pc:sldMasterMk cId="2460954070" sldId="2147483660"/>
            <pc:sldLayoutMk cId="3210312558" sldId="2147483666"/>
          </pc:sldLayoutMkLst>
        </pc:sldLayoutChg>
        <pc:sldLayoutChg chg="del">
          <pc:chgData name="" userId="" providerId="" clId="Web-{A5597521-22EA-4FB3-B2DF-927509E220AA}" dt="2021-08-25T16:03:24.915" v="22"/>
          <pc:sldLayoutMkLst>
            <pc:docMk/>
            <pc:sldMasterMk cId="2460954070" sldId="2147483660"/>
            <pc:sldLayoutMk cId="3146388984" sldId="2147483667"/>
          </pc:sldLayoutMkLst>
        </pc:sldLayoutChg>
        <pc:sldLayoutChg chg="del">
          <pc:chgData name="" userId="" providerId="" clId="Web-{A5597521-22EA-4FB3-B2DF-927509E220AA}" dt="2021-08-25T16:03:24.915" v="22"/>
          <pc:sldLayoutMkLst>
            <pc:docMk/>
            <pc:sldMasterMk cId="2460954070" sldId="2147483660"/>
            <pc:sldLayoutMk cId="3171841454" sldId="2147483668"/>
          </pc:sldLayoutMkLst>
        </pc:sldLayoutChg>
        <pc:sldLayoutChg chg="del">
          <pc:chgData name="" userId="" providerId="" clId="Web-{A5597521-22EA-4FB3-B2DF-927509E220AA}" dt="2021-08-25T16:03:24.915" v="22"/>
          <pc:sldLayoutMkLst>
            <pc:docMk/>
            <pc:sldMasterMk cId="2460954070" sldId="2147483660"/>
            <pc:sldLayoutMk cId="1718958274" sldId="2147483669"/>
          </pc:sldLayoutMkLst>
        </pc:sldLayoutChg>
        <pc:sldLayoutChg chg="del">
          <pc:chgData name="" userId="" providerId="" clId="Web-{A5597521-22EA-4FB3-B2DF-927509E220AA}" dt="2021-08-25T16:03:24.915" v="22"/>
          <pc:sldLayoutMkLst>
            <pc:docMk/>
            <pc:sldMasterMk cId="2460954070" sldId="2147483660"/>
            <pc:sldLayoutMk cId="2202905451" sldId="2147483670"/>
          </pc:sldLayoutMkLst>
        </pc:sldLayoutChg>
        <pc:sldLayoutChg chg="del">
          <pc:chgData name="" userId="" providerId="" clId="Web-{A5597521-22EA-4FB3-B2DF-927509E220AA}" dt="2021-08-25T16:03:24.915" v="22"/>
          <pc:sldLayoutMkLst>
            <pc:docMk/>
            <pc:sldMasterMk cId="2460954070" sldId="2147483660"/>
            <pc:sldLayoutMk cId="3479445657" sldId="2147483671"/>
          </pc:sldLayoutMkLst>
        </pc:sldLayoutChg>
      </pc:sldMasterChg>
      <pc:sldMasterChg chg="add del addSldLayout delSldLayout modSldLayout">
        <pc:chgData name="" userId="" providerId="" clId="Web-{A5597521-22EA-4FB3-B2DF-927509E220AA}" dt="2021-08-25T16:03:33.587" v="23"/>
        <pc:sldMasterMkLst>
          <pc:docMk/>
          <pc:sldMasterMk cId="1714751755" sldId="2147483672"/>
        </pc:sldMasterMkLst>
        <pc:sldLayoutChg chg="add del mod replId">
          <pc:chgData name="" userId="" providerId="" clId="Web-{A5597521-22EA-4FB3-B2DF-927509E220AA}" dt="2021-08-25T16:03:33.587" v="23"/>
          <pc:sldLayoutMkLst>
            <pc:docMk/>
            <pc:sldMasterMk cId="1714751755" sldId="2147483672"/>
            <pc:sldLayoutMk cId="3215102816" sldId="2147483673"/>
          </pc:sldLayoutMkLst>
        </pc:sldLayoutChg>
        <pc:sldLayoutChg chg="add del mod replId">
          <pc:chgData name="" userId="" providerId="" clId="Web-{A5597521-22EA-4FB3-B2DF-927509E220AA}" dt="2021-08-25T16:03:33.587" v="23"/>
          <pc:sldLayoutMkLst>
            <pc:docMk/>
            <pc:sldMasterMk cId="1714751755" sldId="2147483672"/>
            <pc:sldLayoutMk cId="920773451" sldId="2147483674"/>
          </pc:sldLayoutMkLst>
        </pc:sldLayoutChg>
        <pc:sldLayoutChg chg="add del mod replId">
          <pc:chgData name="" userId="" providerId="" clId="Web-{A5597521-22EA-4FB3-B2DF-927509E220AA}" dt="2021-08-25T16:03:33.587" v="23"/>
          <pc:sldLayoutMkLst>
            <pc:docMk/>
            <pc:sldMasterMk cId="1714751755" sldId="2147483672"/>
            <pc:sldLayoutMk cId="3433134770" sldId="2147483675"/>
          </pc:sldLayoutMkLst>
        </pc:sldLayoutChg>
        <pc:sldLayoutChg chg="add del mod replId">
          <pc:chgData name="" userId="" providerId="" clId="Web-{A5597521-22EA-4FB3-B2DF-927509E220AA}" dt="2021-08-25T16:03:33.587" v="23"/>
          <pc:sldLayoutMkLst>
            <pc:docMk/>
            <pc:sldMasterMk cId="1714751755" sldId="2147483672"/>
            <pc:sldLayoutMk cId="1195566477" sldId="2147483676"/>
          </pc:sldLayoutMkLst>
        </pc:sldLayoutChg>
        <pc:sldLayoutChg chg="add del mod replId">
          <pc:chgData name="" userId="" providerId="" clId="Web-{A5597521-22EA-4FB3-B2DF-927509E220AA}" dt="2021-08-25T16:03:33.587" v="23"/>
          <pc:sldLayoutMkLst>
            <pc:docMk/>
            <pc:sldMasterMk cId="1714751755" sldId="2147483672"/>
            <pc:sldLayoutMk cId="3362591874" sldId="2147483677"/>
          </pc:sldLayoutMkLst>
        </pc:sldLayoutChg>
        <pc:sldLayoutChg chg="add del mod replId">
          <pc:chgData name="" userId="" providerId="" clId="Web-{A5597521-22EA-4FB3-B2DF-927509E220AA}" dt="2021-08-25T16:03:33.587" v="23"/>
          <pc:sldLayoutMkLst>
            <pc:docMk/>
            <pc:sldMasterMk cId="1714751755" sldId="2147483672"/>
            <pc:sldLayoutMk cId="3467370538" sldId="2147483678"/>
          </pc:sldLayoutMkLst>
        </pc:sldLayoutChg>
        <pc:sldLayoutChg chg="add del mod replId">
          <pc:chgData name="" userId="" providerId="" clId="Web-{A5597521-22EA-4FB3-B2DF-927509E220AA}" dt="2021-08-25T16:03:33.587" v="23"/>
          <pc:sldLayoutMkLst>
            <pc:docMk/>
            <pc:sldMasterMk cId="1714751755" sldId="2147483672"/>
            <pc:sldLayoutMk cId="761931479" sldId="2147483679"/>
          </pc:sldLayoutMkLst>
        </pc:sldLayoutChg>
        <pc:sldLayoutChg chg="add del mod replId">
          <pc:chgData name="" userId="" providerId="" clId="Web-{A5597521-22EA-4FB3-B2DF-927509E220AA}" dt="2021-08-25T16:03:33.587" v="23"/>
          <pc:sldLayoutMkLst>
            <pc:docMk/>
            <pc:sldMasterMk cId="1714751755" sldId="2147483672"/>
            <pc:sldLayoutMk cId="1168018868" sldId="2147483680"/>
          </pc:sldLayoutMkLst>
        </pc:sldLayoutChg>
        <pc:sldLayoutChg chg="add del mod replId">
          <pc:chgData name="" userId="" providerId="" clId="Web-{A5597521-22EA-4FB3-B2DF-927509E220AA}" dt="2021-08-25T16:03:33.587" v="23"/>
          <pc:sldLayoutMkLst>
            <pc:docMk/>
            <pc:sldMasterMk cId="1714751755" sldId="2147483672"/>
            <pc:sldLayoutMk cId="3612947595" sldId="2147483681"/>
          </pc:sldLayoutMkLst>
        </pc:sldLayoutChg>
        <pc:sldLayoutChg chg="add del mod replId">
          <pc:chgData name="" userId="" providerId="" clId="Web-{A5597521-22EA-4FB3-B2DF-927509E220AA}" dt="2021-08-25T16:03:33.587" v="23"/>
          <pc:sldLayoutMkLst>
            <pc:docMk/>
            <pc:sldMasterMk cId="1714751755" sldId="2147483672"/>
            <pc:sldLayoutMk cId="2093524317" sldId="2147483682"/>
          </pc:sldLayoutMkLst>
        </pc:sldLayoutChg>
        <pc:sldLayoutChg chg="add del mod replId">
          <pc:chgData name="" userId="" providerId="" clId="Web-{A5597521-22EA-4FB3-B2DF-927509E220AA}" dt="2021-08-25T16:03:33.587" v="23"/>
          <pc:sldLayoutMkLst>
            <pc:docMk/>
            <pc:sldMasterMk cId="1714751755" sldId="2147483672"/>
            <pc:sldLayoutMk cId="1339845908" sldId="2147483683"/>
          </pc:sldLayoutMkLst>
        </pc:sldLayoutChg>
      </pc:sldMasterChg>
      <pc:sldMasterChg chg="add addSldLayout modSldLayout">
        <pc:chgData name="" userId="" providerId="" clId="Web-{A5597521-22EA-4FB3-B2DF-927509E220AA}" dt="2021-08-25T16:03:33.587" v="23"/>
        <pc:sldMasterMkLst>
          <pc:docMk/>
          <pc:sldMasterMk cId="733166686" sldId="2147483684"/>
        </pc:sldMasterMkLst>
        <pc:sldLayoutChg chg="add mod replId">
          <pc:chgData name="" userId="" providerId="" clId="Web-{A5597521-22EA-4FB3-B2DF-927509E220AA}" dt="2021-08-25T16:03:33.587" v="23"/>
          <pc:sldLayoutMkLst>
            <pc:docMk/>
            <pc:sldMasterMk cId="733166686" sldId="2147483684"/>
            <pc:sldLayoutMk cId="3322468898" sldId="2147483685"/>
          </pc:sldLayoutMkLst>
        </pc:sldLayoutChg>
        <pc:sldLayoutChg chg="add mod replId">
          <pc:chgData name="" userId="" providerId="" clId="Web-{A5597521-22EA-4FB3-B2DF-927509E220AA}" dt="2021-08-25T16:03:33.587" v="23"/>
          <pc:sldLayoutMkLst>
            <pc:docMk/>
            <pc:sldMasterMk cId="733166686" sldId="2147483684"/>
            <pc:sldLayoutMk cId="2723601565" sldId="2147483686"/>
          </pc:sldLayoutMkLst>
        </pc:sldLayoutChg>
        <pc:sldLayoutChg chg="add mod replId">
          <pc:chgData name="" userId="" providerId="" clId="Web-{A5597521-22EA-4FB3-B2DF-927509E220AA}" dt="2021-08-25T16:03:33.587" v="23"/>
          <pc:sldLayoutMkLst>
            <pc:docMk/>
            <pc:sldMasterMk cId="733166686" sldId="2147483684"/>
            <pc:sldLayoutMk cId="1431366180" sldId="2147483687"/>
          </pc:sldLayoutMkLst>
        </pc:sldLayoutChg>
        <pc:sldLayoutChg chg="add mod replId">
          <pc:chgData name="" userId="" providerId="" clId="Web-{A5597521-22EA-4FB3-B2DF-927509E220AA}" dt="2021-08-25T16:03:33.587" v="23"/>
          <pc:sldLayoutMkLst>
            <pc:docMk/>
            <pc:sldMasterMk cId="733166686" sldId="2147483684"/>
            <pc:sldLayoutMk cId="2686777265" sldId="2147483688"/>
          </pc:sldLayoutMkLst>
        </pc:sldLayoutChg>
        <pc:sldLayoutChg chg="add mod replId">
          <pc:chgData name="" userId="" providerId="" clId="Web-{A5597521-22EA-4FB3-B2DF-927509E220AA}" dt="2021-08-25T16:03:33.587" v="23"/>
          <pc:sldLayoutMkLst>
            <pc:docMk/>
            <pc:sldMasterMk cId="733166686" sldId="2147483684"/>
            <pc:sldLayoutMk cId="3625206845" sldId="2147483689"/>
          </pc:sldLayoutMkLst>
        </pc:sldLayoutChg>
        <pc:sldLayoutChg chg="add mod replId">
          <pc:chgData name="" userId="" providerId="" clId="Web-{A5597521-22EA-4FB3-B2DF-927509E220AA}" dt="2021-08-25T16:03:33.587" v="23"/>
          <pc:sldLayoutMkLst>
            <pc:docMk/>
            <pc:sldMasterMk cId="733166686" sldId="2147483684"/>
            <pc:sldLayoutMk cId="478648596" sldId="2147483690"/>
          </pc:sldLayoutMkLst>
        </pc:sldLayoutChg>
        <pc:sldLayoutChg chg="add mod replId">
          <pc:chgData name="" userId="" providerId="" clId="Web-{A5597521-22EA-4FB3-B2DF-927509E220AA}" dt="2021-08-25T16:03:33.587" v="23"/>
          <pc:sldLayoutMkLst>
            <pc:docMk/>
            <pc:sldMasterMk cId="733166686" sldId="2147483684"/>
            <pc:sldLayoutMk cId="126833211" sldId="2147483691"/>
          </pc:sldLayoutMkLst>
        </pc:sldLayoutChg>
        <pc:sldLayoutChg chg="add mod replId">
          <pc:chgData name="" userId="" providerId="" clId="Web-{A5597521-22EA-4FB3-B2DF-927509E220AA}" dt="2021-08-25T16:03:33.587" v="23"/>
          <pc:sldLayoutMkLst>
            <pc:docMk/>
            <pc:sldMasterMk cId="733166686" sldId="2147483684"/>
            <pc:sldLayoutMk cId="4043872310" sldId="2147483692"/>
          </pc:sldLayoutMkLst>
        </pc:sldLayoutChg>
        <pc:sldLayoutChg chg="add mod replId">
          <pc:chgData name="" userId="" providerId="" clId="Web-{A5597521-22EA-4FB3-B2DF-927509E220AA}" dt="2021-08-25T16:03:33.587" v="23"/>
          <pc:sldLayoutMkLst>
            <pc:docMk/>
            <pc:sldMasterMk cId="733166686" sldId="2147483684"/>
            <pc:sldLayoutMk cId="1348378753" sldId="2147483693"/>
          </pc:sldLayoutMkLst>
        </pc:sldLayoutChg>
        <pc:sldLayoutChg chg="add mod replId">
          <pc:chgData name="" userId="" providerId="" clId="Web-{A5597521-22EA-4FB3-B2DF-927509E220AA}" dt="2021-08-25T16:03:33.587" v="23"/>
          <pc:sldLayoutMkLst>
            <pc:docMk/>
            <pc:sldMasterMk cId="733166686" sldId="2147483684"/>
            <pc:sldLayoutMk cId="731445585" sldId="2147483694"/>
          </pc:sldLayoutMkLst>
        </pc:sldLayoutChg>
        <pc:sldLayoutChg chg="add mod replId">
          <pc:chgData name="" userId="" providerId="" clId="Web-{A5597521-22EA-4FB3-B2DF-927509E220AA}" dt="2021-08-25T16:03:33.587" v="23"/>
          <pc:sldLayoutMkLst>
            <pc:docMk/>
            <pc:sldMasterMk cId="733166686" sldId="2147483684"/>
            <pc:sldLayoutMk cId="2193343852" sldId="2147483695"/>
          </pc:sldLayoutMkLst>
        </pc:sldLayoutChg>
        <pc:sldLayoutChg chg="add mod replId">
          <pc:chgData name="" userId="" providerId="" clId="Web-{A5597521-22EA-4FB3-B2DF-927509E220AA}" dt="2021-08-25T16:03:33.587" v="23"/>
          <pc:sldLayoutMkLst>
            <pc:docMk/>
            <pc:sldMasterMk cId="733166686" sldId="2147483684"/>
            <pc:sldLayoutMk cId="2888422714" sldId="2147483696"/>
          </pc:sldLayoutMkLst>
        </pc:sldLayoutChg>
        <pc:sldLayoutChg chg="add mod replId">
          <pc:chgData name="" userId="" providerId="" clId="Web-{A5597521-22EA-4FB3-B2DF-927509E220AA}" dt="2021-08-25T16:03:33.587" v="23"/>
          <pc:sldLayoutMkLst>
            <pc:docMk/>
            <pc:sldMasterMk cId="733166686" sldId="2147483684"/>
            <pc:sldLayoutMk cId="4268319737" sldId="2147483697"/>
          </pc:sldLayoutMkLst>
        </pc:sldLayoutChg>
        <pc:sldLayoutChg chg="add mod replId">
          <pc:chgData name="" userId="" providerId="" clId="Web-{A5597521-22EA-4FB3-B2DF-927509E220AA}" dt="2021-08-25T16:03:33.587" v="23"/>
          <pc:sldLayoutMkLst>
            <pc:docMk/>
            <pc:sldMasterMk cId="733166686" sldId="2147483684"/>
            <pc:sldLayoutMk cId="4276338376" sldId="2147483698"/>
          </pc:sldLayoutMkLst>
        </pc:sldLayoutChg>
      </pc:sldMasterChg>
    </pc:docChg>
  </pc:docChgLst>
  <pc:docChgLst>
    <pc:chgData name="Enya Granados" clId="Web-{5670C262-6C9F-4442-8E7C-03028FFD38EC}"/>
    <pc:docChg chg="modSld sldOrd">
      <pc:chgData name="Enya Granados" userId="" providerId="" clId="Web-{5670C262-6C9F-4442-8E7C-03028FFD38EC}" dt="2021-09-20T16:09:44.283" v="236"/>
      <pc:docMkLst>
        <pc:docMk/>
      </pc:docMkLst>
      <pc:sldChg chg="modSp ord">
        <pc:chgData name="Enya Granados" userId="" providerId="" clId="Web-{5670C262-6C9F-4442-8E7C-03028FFD38EC}" dt="2021-09-20T16:09:44.283" v="236"/>
        <pc:sldMkLst>
          <pc:docMk/>
          <pc:sldMk cId="99834501" sldId="271"/>
        </pc:sldMkLst>
        <pc:spChg chg="mod">
          <ac:chgData name="Enya Granados" userId="" providerId="" clId="Web-{5670C262-6C9F-4442-8E7C-03028FFD38EC}" dt="2021-09-20T13:48:39.333" v="12" actId="20577"/>
          <ac:spMkLst>
            <pc:docMk/>
            <pc:sldMk cId="99834501" sldId="271"/>
            <ac:spMk id="3" creationId="{7CC92C3A-0312-41A4-A4D9-DF52D0C73542}"/>
          </ac:spMkLst>
        </pc:spChg>
      </pc:sldChg>
      <pc:sldChg chg="modSp ord">
        <pc:chgData name="Enya Granados" userId="" providerId="" clId="Web-{5670C262-6C9F-4442-8E7C-03028FFD38EC}" dt="2021-09-20T13:57:42.581" v="235"/>
        <pc:sldMkLst>
          <pc:docMk/>
          <pc:sldMk cId="836674325" sldId="272"/>
        </pc:sldMkLst>
        <pc:spChg chg="mod">
          <ac:chgData name="Enya Granados" userId="" providerId="" clId="Web-{5670C262-6C9F-4442-8E7C-03028FFD38EC}" dt="2021-09-20T13:57:33.128" v="233" actId="1076"/>
          <ac:spMkLst>
            <pc:docMk/>
            <pc:sldMk cId="836674325" sldId="272"/>
            <ac:spMk id="3" creationId="{2CC05AED-BA8A-4877-9667-A61EF58DC9A8}"/>
          </ac:spMkLst>
        </pc:spChg>
      </pc:sldChg>
      <pc:sldChg chg="modSp">
        <pc:chgData name="Enya Granados" userId="" providerId="" clId="Web-{5670C262-6C9F-4442-8E7C-03028FFD38EC}" dt="2021-09-20T13:47:34.409" v="2" actId="20577"/>
        <pc:sldMkLst>
          <pc:docMk/>
          <pc:sldMk cId="4014900219" sldId="279"/>
        </pc:sldMkLst>
        <pc:spChg chg="mod">
          <ac:chgData name="Enya Granados" userId="" providerId="" clId="Web-{5670C262-6C9F-4442-8E7C-03028FFD38EC}" dt="2021-09-20T13:47:34.409" v="2" actId="20577"/>
          <ac:spMkLst>
            <pc:docMk/>
            <pc:sldMk cId="4014900219" sldId="279"/>
            <ac:spMk id="2" creationId="{A856987B-3FCE-474A-BAB4-5410A4D24D94}"/>
          </ac:spMkLst>
        </pc:spChg>
      </pc:sldChg>
      <pc:sldChg chg="modSp">
        <pc:chgData name="Enya Granados" userId="" providerId="" clId="Web-{5670C262-6C9F-4442-8E7C-03028FFD38EC}" dt="2021-09-20T13:48:01.144" v="6" actId="20577"/>
        <pc:sldMkLst>
          <pc:docMk/>
          <pc:sldMk cId="1536289367" sldId="280"/>
        </pc:sldMkLst>
        <pc:spChg chg="mod">
          <ac:chgData name="Enya Granados" userId="" providerId="" clId="Web-{5670C262-6C9F-4442-8E7C-03028FFD38EC}" dt="2021-09-20T13:47:49.863" v="4" actId="20577"/>
          <ac:spMkLst>
            <pc:docMk/>
            <pc:sldMk cId="1536289367" sldId="280"/>
            <ac:spMk id="2" creationId="{A856987B-3FCE-474A-BAB4-5410A4D24D94}"/>
          </ac:spMkLst>
        </pc:spChg>
        <pc:spChg chg="mod">
          <ac:chgData name="Enya Granados" userId="" providerId="" clId="Web-{5670C262-6C9F-4442-8E7C-03028FFD38EC}" dt="2021-09-20T13:48:01.144" v="6" actId="20577"/>
          <ac:spMkLst>
            <pc:docMk/>
            <pc:sldMk cId="1536289367" sldId="280"/>
            <ac:spMk id="4" creationId="{31110442-D358-F144-98BE-2B573533DAA3}"/>
          </ac:spMkLst>
        </pc:spChg>
      </pc:sldChg>
    </pc:docChg>
  </pc:docChgLst>
  <pc:docChgLst>
    <pc:chgData name="Enya Granados" userId="oO40+3mZNsV6ArT2+63T3iuow7f3UR80nbO9CH1xwc4=" providerId="None" clId="Web-{9F9AB89A-53B9-4E18-A495-C0C0999AFFCF}"/>
    <pc:docChg chg="addSld delSld modSld sldOrd addMainMaster">
      <pc:chgData name="Enya Granados" userId="oO40+3mZNsV6ArT2+63T3iuow7f3UR80nbO9CH1xwc4=" providerId="None" clId="Web-{9F9AB89A-53B9-4E18-A495-C0C0999AFFCF}" dt="2021-09-08T15:08:18.939" v="412" actId="20577"/>
      <pc:docMkLst>
        <pc:docMk/>
      </pc:docMkLst>
      <pc:sldChg chg="modSp ord">
        <pc:chgData name="Enya Granados" userId="oO40+3mZNsV6ArT2+63T3iuow7f3UR80nbO9CH1xwc4=" providerId="None" clId="Web-{9F9AB89A-53B9-4E18-A495-C0C0999AFFCF}" dt="2021-09-08T14:51:02.080" v="288" actId="20577"/>
        <pc:sldMkLst>
          <pc:docMk/>
          <pc:sldMk cId="319746392" sldId="257"/>
        </pc:sldMkLst>
        <pc:spChg chg="mod">
          <ac:chgData name="Enya Granados" userId="oO40+3mZNsV6ArT2+63T3iuow7f3UR80nbO9CH1xwc4=" providerId="None" clId="Web-{9F9AB89A-53B9-4E18-A495-C0C0999AFFCF}" dt="2021-09-08T14:51:02.080" v="288" actId="20577"/>
          <ac:spMkLst>
            <pc:docMk/>
            <pc:sldMk cId="319746392" sldId="257"/>
            <ac:spMk id="3" creationId="{376C1BBC-1F8C-432C-B883-58C4F3E58597}"/>
          </ac:spMkLst>
        </pc:spChg>
      </pc:sldChg>
      <pc:sldChg chg="modSp ord">
        <pc:chgData name="Enya Granados" userId="oO40+3mZNsV6ArT2+63T3iuow7f3UR80nbO9CH1xwc4=" providerId="None" clId="Web-{9F9AB89A-53B9-4E18-A495-C0C0999AFFCF}" dt="2021-09-08T14:49:37.577" v="244"/>
        <pc:sldMkLst>
          <pc:docMk/>
          <pc:sldMk cId="3097455901" sldId="258"/>
        </pc:sldMkLst>
        <pc:spChg chg="mod">
          <ac:chgData name="Enya Granados" userId="oO40+3mZNsV6ArT2+63T3iuow7f3UR80nbO9CH1xwc4=" providerId="None" clId="Web-{9F9AB89A-53B9-4E18-A495-C0C0999AFFCF}" dt="2021-09-08T14:41:16.141" v="10" actId="20577"/>
          <ac:spMkLst>
            <pc:docMk/>
            <pc:sldMk cId="3097455901" sldId="258"/>
            <ac:spMk id="3" creationId="{376C1BBC-1F8C-432C-B883-58C4F3E58597}"/>
          </ac:spMkLst>
        </pc:spChg>
      </pc:sldChg>
      <pc:sldChg chg="del">
        <pc:chgData name="Enya Granados" userId="oO40+3mZNsV6ArT2+63T3iuow7f3UR80nbO9CH1xwc4=" providerId="None" clId="Web-{9F9AB89A-53B9-4E18-A495-C0C0999AFFCF}" dt="2021-09-08T14:49:23.202" v="243"/>
        <pc:sldMkLst>
          <pc:docMk/>
          <pc:sldMk cId="1972698958" sldId="259"/>
        </pc:sldMkLst>
      </pc:sldChg>
      <pc:sldChg chg="addSp delSp modSp">
        <pc:chgData name="Enya Granados" userId="oO40+3mZNsV6ArT2+63T3iuow7f3UR80nbO9CH1xwc4=" providerId="None" clId="Web-{9F9AB89A-53B9-4E18-A495-C0C0999AFFCF}" dt="2021-09-08T14:47:30.792" v="237" actId="20577"/>
        <pc:sldMkLst>
          <pc:docMk/>
          <pc:sldMk cId="3038526881" sldId="261"/>
        </pc:sldMkLst>
        <pc:spChg chg="mod">
          <ac:chgData name="Enya Granados" userId="oO40+3mZNsV6ArT2+63T3iuow7f3UR80nbO9CH1xwc4=" providerId="None" clId="Web-{9F9AB89A-53B9-4E18-A495-C0C0999AFFCF}" dt="2021-09-08T14:47:30.792" v="237" actId="20577"/>
          <ac:spMkLst>
            <pc:docMk/>
            <pc:sldMk cId="3038526881" sldId="261"/>
            <ac:spMk id="3" creationId="{ADEA361B-1034-47F1-A74C-2D4426C2DD4C}"/>
          </ac:spMkLst>
        </pc:spChg>
        <pc:picChg chg="del">
          <ac:chgData name="Enya Granados" userId="oO40+3mZNsV6ArT2+63T3iuow7f3UR80nbO9CH1xwc4=" providerId="None" clId="Web-{9F9AB89A-53B9-4E18-A495-C0C0999AFFCF}" dt="2021-09-08T14:46:53.026" v="216"/>
          <ac:picMkLst>
            <pc:docMk/>
            <pc:sldMk cId="3038526881" sldId="261"/>
            <ac:picMk id="4" creationId="{D589D2A0-E812-4F57-9B5B-9F92C85BF66E}"/>
          </ac:picMkLst>
        </pc:picChg>
        <pc:picChg chg="add mod">
          <ac:chgData name="Enya Granados" userId="oO40+3mZNsV6ArT2+63T3iuow7f3UR80nbO9CH1xwc4=" providerId="None" clId="Web-{9F9AB89A-53B9-4E18-A495-C0C0999AFFCF}" dt="2021-09-08T14:47:18.292" v="220" actId="1076"/>
          <ac:picMkLst>
            <pc:docMk/>
            <pc:sldMk cId="3038526881" sldId="261"/>
            <ac:picMk id="5" creationId="{06851AD5-C804-472D-8614-F75B9174FDBF}"/>
          </ac:picMkLst>
        </pc:picChg>
      </pc:sldChg>
      <pc:sldChg chg="addSp delSp modSp">
        <pc:chgData name="Enya Granados" userId="oO40+3mZNsV6ArT2+63T3iuow7f3UR80nbO9CH1xwc4=" providerId="None" clId="Web-{9F9AB89A-53B9-4E18-A495-C0C0999AFFCF}" dt="2021-09-08T14:48:54.310" v="242" actId="1076"/>
        <pc:sldMkLst>
          <pc:docMk/>
          <pc:sldMk cId="1941610346" sldId="265"/>
        </pc:sldMkLst>
        <pc:spChg chg="del">
          <ac:chgData name="Enya Granados" userId="oO40+3mZNsV6ArT2+63T3iuow7f3UR80nbO9CH1xwc4=" providerId="None" clId="Web-{9F9AB89A-53B9-4E18-A495-C0C0999AFFCF}" dt="2021-09-08T14:47:50.730" v="240"/>
          <ac:spMkLst>
            <pc:docMk/>
            <pc:sldMk cId="1941610346" sldId="265"/>
            <ac:spMk id="4" creationId="{877D6A75-40C5-4070-AD14-853FCB7BD37A}"/>
          </ac:spMkLst>
        </pc:spChg>
        <pc:picChg chg="add mod">
          <ac:chgData name="Enya Granados" userId="oO40+3mZNsV6ArT2+63T3iuow7f3UR80nbO9CH1xwc4=" providerId="None" clId="Web-{9F9AB89A-53B9-4E18-A495-C0C0999AFFCF}" dt="2021-09-08T14:48:54.310" v="242" actId="1076"/>
          <ac:picMkLst>
            <pc:docMk/>
            <pc:sldMk cId="1941610346" sldId="265"/>
            <ac:picMk id="5" creationId="{7E685C65-C36F-42B9-9EA6-1C367F561902}"/>
          </ac:picMkLst>
        </pc:picChg>
      </pc:sldChg>
      <pc:sldChg chg="del">
        <pc:chgData name="Enya Granados" userId="oO40+3mZNsV6ArT2+63T3iuow7f3UR80nbO9CH1xwc4=" providerId="None" clId="Web-{9F9AB89A-53B9-4E18-A495-C0C0999AFFCF}" dt="2021-09-08T14:47:44.824" v="239"/>
        <pc:sldMkLst>
          <pc:docMk/>
          <pc:sldMk cId="3171385510" sldId="267"/>
        </pc:sldMkLst>
      </pc:sldChg>
      <pc:sldChg chg="del">
        <pc:chgData name="Enya Granados" userId="oO40+3mZNsV6ArT2+63T3iuow7f3UR80nbO9CH1xwc4=" providerId="None" clId="Web-{9F9AB89A-53B9-4E18-A495-C0C0999AFFCF}" dt="2021-09-08T14:47:36.011" v="238"/>
        <pc:sldMkLst>
          <pc:docMk/>
          <pc:sldMk cId="851665654" sldId="268"/>
        </pc:sldMkLst>
      </pc:sldChg>
      <pc:sldChg chg="modSp add ord">
        <pc:chgData name="Enya Granados" userId="oO40+3mZNsV6ArT2+63T3iuow7f3UR80nbO9CH1xwc4=" providerId="None" clId="Web-{9F9AB89A-53B9-4E18-A495-C0C0999AFFCF}" dt="2021-09-08T14:59:42.173" v="403" actId="20577"/>
        <pc:sldMkLst>
          <pc:docMk/>
          <pc:sldMk cId="2264998458" sldId="274"/>
        </pc:sldMkLst>
        <pc:spChg chg="mod">
          <ac:chgData name="Enya Granados" userId="oO40+3mZNsV6ArT2+63T3iuow7f3UR80nbO9CH1xwc4=" providerId="None" clId="Web-{9F9AB89A-53B9-4E18-A495-C0C0999AFFCF}" dt="2021-09-08T14:59:42.173" v="403" actId="20577"/>
          <ac:spMkLst>
            <pc:docMk/>
            <pc:sldMk cId="2264998458" sldId="274"/>
            <ac:spMk id="4" creationId="{31110442-D358-F144-98BE-2B573533DAA3}"/>
          </ac:spMkLst>
        </pc:spChg>
      </pc:sldChg>
      <pc:sldChg chg="add ord">
        <pc:chgData name="Enya Granados" userId="oO40+3mZNsV6ArT2+63T3iuow7f3UR80nbO9CH1xwc4=" providerId="None" clId="Web-{9F9AB89A-53B9-4E18-A495-C0C0999AFFCF}" dt="2021-09-08T14:45:58.477" v="184"/>
        <pc:sldMkLst>
          <pc:docMk/>
          <pc:sldMk cId="4169129514" sldId="275"/>
        </pc:sldMkLst>
      </pc:sldChg>
      <pc:sldChg chg="add del">
        <pc:chgData name="Enya Granados" userId="oO40+3mZNsV6ArT2+63T3iuow7f3UR80nbO9CH1xwc4=" providerId="None" clId="Web-{9F9AB89A-53B9-4E18-A495-C0C0999AFFCF}" dt="2021-09-08T14:52:33.364" v="368"/>
        <pc:sldMkLst>
          <pc:docMk/>
          <pc:sldMk cId="3679639165" sldId="276"/>
        </pc:sldMkLst>
      </pc:sldChg>
      <pc:sldChg chg="add">
        <pc:chgData name="Enya Granados" userId="oO40+3mZNsV6ArT2+63T3iuow7f3UR80nbO9CH1xwc4=" providerId="None" clId="Web-{9F9AB89A-53B9-4E18-A495-C0C0999AFFCF}" dt="2021-09-08T14:37:13.852" v="3"/>
        <pc:sldMkLst>
          <pc:docMk/>
          <pc:sldMk cId="1128766797" sldId="277"/>
        </pc:sldMkLst>
      </pc:sldChg>
      <pc:sldChg chg="modSp add">
        <pc:chgData name="Enya Granados" userId="oO40+3mZNsV6ArT2+63T3iuow7f3UR80nbO9CH1xwc4=" providerId="None" clId="Web-{9F9AB89A-53B9-4E18-A495-C0C0999AFFCF}" dt="2021-09-08T14:52:18.973" v="367" actId="20577"/>
        <pc:sldMkLst>
          <pc:docMk/>
          <pc:sldMk cId="1786924800" sldId="278"/>
        </pc:sldMkLst>
        <pc:spChg chg="mod">
          <ac:chgData name="Enya Granados" userId="oO40+3mZNsV6ArT2+63T3iuow7f3UR80nbO9CH1xwc4=" providerId="None" clId="Web-{9F9AB89A-53B9-4E18-A495-C0C0999AFFCF}" dt="2021-09-08T14:52:18.973" v="367" actId="20577"/>
          <ac:spMkLst>
            <pc:docMk/>
            <pc:sldMk cId="1786924800" sldId="278"/>
            <ac:spMk id="4" creationId="{31110442-D358-F144-98BE-2B573533DAA3}"/>
          </ac:spMkLst>
        </pc:spChg>
      </pc:sldChg>
      <pc:sldChg chg="delSp modSp add replId">
        <pc:chgData name="Enya Granados" userId="oO40+3mZNsV6ArT2+63T3iuow7f3UR80nbO9CH1xwc4=" providerId="None" clId="Web-{9F9AB89A-53B9-4E18-A495-C0C0999AFFCF}" dt="2021-09-08T15:08:18.939" v="412" actId="20577"/>
        <pc:sldMkLst>
          <pc:docMk/>
          <pc:sldMk cId="4014900219" sldId="279"/>
        </pc:sldMkLst>
        <pc:spChg chg="mod">
          <ac:chgData name="Enya Granados" userId="oO40+3mZNsV6ArT2+63T3iuow7f3UR80nbO9CH1xwc4=" providerId="None" clId="Web-{9F9AB89A-53B9-4E18-A495-C0C0999AFFCF}" dt="2021-09-08T15:08:18.939" v="412" actId="20577"/>
          <ac:spMkLst>
            <pc:docMk/>
            <pc:sldMk cId="4014900219" sldId="279"/>
            <ac:spMk id="2" creationId="{A856987B-3FCE-474A-BAB4-5410A4D24D94}"/>
          </ac:spMkLst>
        </pc:spChg>
        <pc:picChg chg="del">
          <ac:chgData name="Enya Granados" userId="oO40+3mZNsV6ArT2+63T3iuow7f3UR80nbO9CH1xwc4=" providerId="None" clId="Web-{9F9AB89A-53B9-4E18-A495-C0C0999AFFCF}" dt="2021-09-08T15:00:11.237" v="405"/>
          <ac:picMkLst>
            <pc:docMk/>
            <pc:sldMk cId="4014900219" sldId="279"/>
            <ac:picMk id="5" creationId="{C9605A92-1824-C54B-8ADA-3F90FC4B1FE1}"/>
          </ac:picMkLst>
        </pc:picChg>
      </pc:sldChg>
      <pc:sldMasterChg chg="add addSldLayout">
        <pc:chgData name="Enya Granados" userId="oO40+3mZNsV6ArT2+63T3iuow7f3UR80nbO9CH1xwc4=" providerId="None" clId="Web-{9F9AB89A-53B9-4E18-A495-C0C0999AFFCF}" dt="2021-09-08T14:37:13.290" v="0"/>
        <pc:sldMasterMkLst>
          <pc:docMk/>
          <pc:sldMasterMk cId="1350014806" sldId="2147483660"/>
        </pc:sldMasterMkLst>
        <pc:sldLayoutChg chg="add">
          <pc:chgData name="Enya Granados" userId="oO40+3mZNsV6ArT2+63T3iuow7f3UR80nbO9CH1xwc4=" providerId="None" clId="Web-{9F9AB89A-53B9-4E18-A495-C0C0999AFFCF}" dt="2021-09-08T14:37:13.290" v="0"/>
          <pc:sldLayoutMkLst>
            <pc:docMk/>
            <pc:sldMasterMk cId="1350014806" sldId="2147483660"/>
            <pc:sldLayoutMk cId="693561590" sldId="2147483661"/>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3590671394" sldId="2147483662"/>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4186587804" sldId="2147483663"/>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3842383412" sldId="2147483664"/>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923047320" sldId="2147483665"/>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3489433030" sldId="2147483666"/>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2504365998" sldId="2147483667"/>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3557576663" sldId="2147483668"/>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2552304449" sldId="2147483669"/>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100940401" sldId="2147483670"/>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298969910" sldId="2147483671"/>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2480824310" sldId="2147483672"/>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2314009297" sldId="2147483673"/>
          </pc:sldLayoutMkLst>
        </pc:sldLayoutChg>
        <pc:sldLayoutChg chg="add">
          <pc:chgData name="Enya Granados" userId="oO40+3mZNsV6ArT2+63T3iuow7f3UR80nbO9CH1xwc4=" providerId="None" clId="Web-{9F9AB89A-53B9-4E18-A495-C0C0999AFFCF}" dt="2021-09-08T14:37:13.290" v="0"/>
          <pc:sldLayoutMkLst>
            <pc:docMk/>
            <pc:sldMasterMk cId="1350014806" sldId="2147483660"/>
            <pc:sldLayoutMk cId="1826840778"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21E5E-98D4-4384-89CA-DDE1C1BDC1C9}" type="datetimeFigureOut">
              <a:rPr lang="en-US"/>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8003A-A81E-45D3-8CB3-A8323C23B3D7}" type="slidenum">
              <a:rPr lang="en-US"/>
              <a:t>‹#›</a:t>
            </a:fld>
            <a:endParaRPr lang="en-US"/>
          </a:p>
        </p:txBody>
      </p:sp>
    </p:spTree>
    <p:extLst>
      <p:ext uri="{BB962C8B-B14F-4D97-AF65-F5344CB8AC3E}">
        <p14:creationId xmlns:p14="http://schemas.microsoft.com/office/powerpoint/2010/main" val="244597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289B8E-F89F-724D-85BA-062FEF0D5203}" type="slidenum">
              <a:rPr lang="en-US" smtClean="0"/>
              <a:t>4</a:t>
            </a:fld>
            <a:endParaRPr lang="en-US"/>
          </a:p>
        </p:txBody>
      </p:sp>
    </p:spTree>
    <p:extLst>
      <p:ext uri="{BB962C8B-B14F-4D97-AF65-F5344CB8AC3E}">
        <p14:creationId xmlns:p14="http://schemas.microsoft.com/office/powerpoint/2010/main" val="92733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2010, about 13% of white Americans were uninsured. But  33% of Hispanics and AIAM, which stands for </a:t>
            </a:r>
            <a:r>
              <a:rPr lang="en-US" sz="1200" b="0" i="0" kern="1200">
                <a:solidFill>
                  <a:schemeClr val="tx1"/>
                </a:solidFill>
                <a:effectLst/>
                <a:latin typeface="+mn-lt"/>
                <a:ea typeface="+mn-ea"/>
                <a:cs typeface="+mn-cs"/>
              </a:rPr>
              <a:t>American Indian and Alaska Natives, </a:t>
            </a:r>
            <a:r>
              <a:rPr lang="en-US"/>
              <a:t> were and 20% of black Americans uninsured at that same time. </a:t>
            </a:r>
          </a:p>
          <a:p>
            <a:r>
              <a:rPr lang="en-US"/>
              <a:t>Now this is one area where we see improvements.  Between 2010 and 2018, those numbers have decreased substantially for each of those groups. For most groups, those numbers have been cut in half, giving many more people access to health care.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Now these are all examples that I found in just a few minutes of searching. There are so many more, so there is no lack of proof that this is a common pattern and not an anomaly. While this graph shows that things are taking a turn in the right direction, we still have a lot of work to do.</a:t>
            </a:r>
          </a:p>
          <a:p>
            <a:endParaRPr lang="en-US"/>
          </a:p>
        </p:txBody>
      </p:sp>
      <p:sp>
        <p:nvSpPr>
          <p:cNvPr id="4" name="Slide Number Placeholder 3"/>
          <p:cNvSpPr>
            <a:spLocks noGrp="1"/>
          </p:cNvSpPr>
          <p:nvPr>
            <p:ph type="sldNum" sz="quarter" idx="5"/>
          </p:nvPr>
        </p:nvSpPr>
        <p:spPr/>
        <p:txBody>
          <a:bodyPr/>
          <a:lstStyle/>
          <a:p>
            <a:fld id="{54289B8E-F89F-724D-85BA-062FEF0D5203}" type="slidenum">
              <a:rPr lang="en-US" smtClean="0"/>
              <a:t>5</a:t>
            </a:fld>
            <a:endParaRPr lang="en-US"/>
          </a:p>
        </p:txBody>
      </p:sp>
    </p:spTree>
    <p:extLst>
      <p:ext uri="{BB962C8B-B14F-4D97-AF65-F5344CB8AC3E}">
        <p14:creationId xmlns:p14="http://schemas.microsoft.com/office/powerpoint/2010/main" val="249018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example can be seen in the maternal mortality rate through pregnancy related deaths. </a:t>
            </a:r>
          </a:p>
        </p:txBody>
      </p:sp>
      <p:sp>
        <p:nvSpPr>
          <p:cNvPr id="4" name="Slide Number Placeholder 3"/>
          <p:cNvSpPr>
            <a:spLocks noGrp="1"/>
          </p:cNvSpPr>
          <p:nvPr>
            <p:ph type="sldNum" sz="quarter" idx="5"/>
          </p:nvPr>
        </p:nvSpPr>
        <p:spPr/>
        <p:txBody>
          <a:bodyPr/>
          <a:lstStyle/>
          <a:p>
            <a:fld id="{54289B8E-F89F-724D-85BA-062FEF0D5203}" type="slidenum">
              <a:rPr lang="en-US" smtClean="0"/>
              <a:t>6</a:t>
            </a:fld>
            <a:endParaRPr lang="en-US"/>
          </a:p>
        </p:txBody>
      </p:sp>
    </p:spTree>
    <p:extLst>
      <p:ext uri="{BB962C8B-B14F-4D97-AF65-F5344CB8AC3E}">
        <p14:creationId xmlns:p14="http://schemas.microsoft.com/office/powerpoint/2010/main" val="60585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limitations run deep. It isn’t just the immediate access to healthcare that is effected. It is the quality of healthcare from those groups as well. </a:t>
            </a:r>
          </a:p>
          <a:p>
            <a:endParaRPr lang="en-US"/>
          </a:p>
          <a:p>
            <a:r>
              <a:rPr lang="en-US"/>
              <a:t>And some of these limitations start at the experimentation phase. For example, less than 10% of cancer patients enrolled in a clinical trial are racial or ethnic minorities. </a:t>
            </a:r>
          </a:p>
          <a:p>
            <a:r>
              <a:rPr lang="en-US"/>
              <a:t>While all humans share 99.9% of their DNA, which means that only 0.1% of our DNA differs from person to person, sometimes that 0,1% can matter when it comes to healthcare. We are now moving into a field of personalized healthcare, where we make cancer treatments that are designed for a specific human being. But many treatments and studies are completed to determine the effectiveness and safety of possible treatments. And testing those properties on a subset of the population isn’t good. Sometimes those small differences in DNA matter. And by running all of our trials on while Americans, we are doing a disservice to the rest of the community. Running a clinical trial on 100,000 white men and women, and then approving that drug for all of America can lead to differences in the quality of care provided. </a:t>
            </a:r>
          </a:p>
          <a:p>
            <a:endParaRPr lang="en-US"/>
          </a:p>
          <a:p>
            <a:r>
              <a:rPr lang="en-US"/>
              <a:t>Now these are all examples that I found in just a few minutes of searching. There are so many more, so there is no lack of proof that this is a common pattern and not an anomaly.</a:t>
            </a:r>
          </a:p>
        </p:txBody>
      </p:sp>
      <p:sp>
        <p:nvSpPr>
          <p:cNvPr id="4" name="Slide Number Placeholder 3"/>
          <p:cNvSpPr>
            <a:spLocks noGrp="1"/>
          </p:cNvSpPr>
          <p:nvPr>
            <p:ph type="sldNum" sz="quarter" idx="5"/>
          </p:nvPr>
        </p:nvSpPr>
        <p:spPr/>
        <p:txBody>
          <a:bodyPr/>
          <a:lstStyle/>
          <a:p>
            <a:fld id="{54289B8E-F89F-724D-85BA-062FEF0D5203}" type="slidenum">
              <a:rPr lang="en-US" smtClean="0"/>
              <a:t>7</a:t>
            </a:fld>
            <a:endParaRPr lang="en-US"/>
          </a:p>
        </p:txBody>
      </p:sp>
    </p:spTree>
    <p:extLst>
      <p:ext uri="{BB962C8B-B14F-4D97-AF65-F5344CB8AC3E}">
        <p14:creationId xmlns:p14="http://schemas.microsoft.com/office/powerpoint/2010/main" val="329374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example can be seen in the maternal mortality rate through pregnancy related deaths. </a:t>
            </a:r>
          </a:p>
        </p:txBody>
      </p:sp>
      <p:sp>
        <p:nvSpPr>
          <p:cNvPr id="4" name="Slide Number Placeholder 3"/>
          <p:cNvSpPr>
            <a:spLocks noGrp="1"/>
          </p:cNvSpPr>
          <p:nvPr>
            <p:ph type="sldNum" sz="quarter" idx="5"/>
          </p:nvPr>
        </p:nvSpPr>
        <p:spPr/>
        <p:txBody>
          <a:bodyPr/>
          <a:lstStyle/>
          <a:p>
            <a:fld id="{54289B8E-F89F-724D-85BA-062FEF0D5203}" type="slidenum">
              <a:rPr lang="en-US" smtClean="0"/>
              <a:t>8</a:t>
            </a:fld>
            <a:endParaRPr lang="en-US"/>
          </a:p>
        </p:txBody>
      </p:sp>
    </p:spTree>
    <p:extLst>
      <p:ext uri="{BB962C8B-B14F-4D97-AF65-F5344CB8AC3E}">
        <p14:creationId xmlns:p14="http://schemas.microsoft.com/office/powerpoint/2010/main" val="184973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example can be seen in the maternal mortality rate through pregnancy related deaths. </a:t>
            </a:r>
          </a:p>
        </p:txBody>
      </p:sp>
      <p:sp>
        <p:nvSpPr>
          <p:cNvPr id="4" name="Slide Number Placeholder 3"/>
          <p:cNvSpPr>
            <a:spLocks noGrp="1"/>
          </p:cNvSpPr>
          <p:nvPr>
            <p:ph type="sldNum" sz="quarter" idx="5"/>
          </p:nvPr>
        </p:nvSpPr>
        <p:spPr/>
        <p:txBody>
          <a:bodyPr/>
          <a:lstStyle/>
          <a:p>
            <a:fld id="{54289B8E-F89F-724D-85BA-062FEF0D5203}" type="slidenum">
              <a:rPr lang="en-US" smtClean="0"/>
              <a:t>9</a:t>
            </a:fld>
            <a:endParaRPr lang="en-US"/>
          </a:p>
        </p:txBody>
      </p:sp>
    </p:spTree>
    <p:extLst>
      <p:ext uri="{BB962C8B-B14F-4D97-AF65-F5344CB8AC3E}">
        <p14:creationId xmlns:p14="http://schemas.microsoft.com/office/powerpoint/2010/main" val="164897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246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144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334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8422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831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6338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B7CDA2-829E-F640-A515-4DFBDA4F2BA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69356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7CDA2-829E-F640-A515-4DFBDA4F2BA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3590671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7CDA2-829E-F640-A515-4DFBDA4F2BA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4186587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7CDA2-829E-F640-A515-4DFBDA4F2BAF}"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3842383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7CDA2-829E-F640-A515-4DFBDA4F2BAF}"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92304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36015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7CDA2-829E-F640-A515-4DFBDA4F2BAF}"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3489433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7CDA2-829E-F640-A515-4DFBDA4F2BAF}"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2504365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7CDA2-829E-F640-A515-4DFBDA4F2BAF}"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3557576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AB7CDA2-829E-F640-A515-4DFBDA4F2BAF}" type="datetimeFigureOut">
              <a:rPr lang="en-US" smtClean="0"/>
              <a:t>9/20/2021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2552304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7CDA2-829E-F640-A515-4DFBDA4F2BAF}"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100940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AB7CDA2-829E-F640-A515-4DFBDA4F2BA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298969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AB7CDA2-829E-F640-A515-4DFBDA4F2BAF}"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24808243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7CDA2-829E-F640-A515-4DFBDA4F2BA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2314009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7CDA2-829E-F640-A515-4DFBDA4F2BA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2F587-43D0-9647-9D25-E7E7C0FDBD14}" type="slidenum">
              <a:rPr lang="en-US" smtClean="0"/>
              <a:t>‹#›</a:t>
            </a:fld>
            <a:endParaRPr lang="en-US"/>
          </a:p>
        </p:txBody>
      </p:sp>
    </p:spTree>
    <p:extLst>
      <p:ext uri="{BB962C8B-B14F-4D97-AF65-F5344CB8AC3E}">
        <p14:creationId xmlns:p14="http://schemas.microsoft.com/office/powerpoint/2010/main" val="182684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136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677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520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864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83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87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9/20/2021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837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9/20/2021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316668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AB7CDA2-829E-F640-A515-4DFBDA4F2BAF}" type="datetimeFigureOut">
              <a:rPr lang="en-US" smtClean="0"/>
              <a:t>9/20/2021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512F587-43D0-9647-9D25-E7E7C0FDBD14}" type="slidenum">
              <a:rPr lang="en-US" smtClean="0"/>
              <a:t>‹#›</a:t>
            </a:fld>
            <a:endParaRPr lang="en-US"/>
          </a:p>
        </p:txBody>
      </p:sp>
    </p:spTree>
    <p:extLst>
      <p:ext uri="{BB962C8B-B14F-4D97-AF65-F5344CB8AC3E}">
        <p14:creationId xmlns:p14="http://schemas.microsoft.com/office/powerpoint/2010/main" val="13500148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dc.gov/healthyyouth/disparities/index.htm#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DoyEUuKYXyU?feature=oemb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healthypeople.gov/2020/about/foundation-health-measures/Disparit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Piecing It All Together: Healthcare Disparities Among People with Historically Excluded Identities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E900-60B4-4BA4-893D-C471AD207C48}"/>
              </a:ext>
            </a:extLst>
          </p:cNvPr>
          <p:cNvSpPr>
            <a:spLocks noGrp="1"/>
          </p:cNvSpPr>
          <p:nvPr>
            <p:ph type="title"/>
          </p:nvPr>
        </p:nvSpPr>
        <p:spPr/>
        <p:txBody>
          <a:bodyPr/>
          <a:lstStyle/>
          <a:p>
            <a:r>
              <a:rPr lang="en-US" dirty="0"/>
              <a:t>Healthcare Disparities Definition</a:t>
            </a:r>
          </a:p>
        </p:txBody>
      </p:sp>
      <p:sp>
        <p:nvSpPr>
          <p:cNvPr id="3" name="Content Placeholder 2">
            <a:extLst>
              <a:ext uri="{FF2B5EF4-FFF2-40B4-BE49-F238E27FC236}">
                <a16:creationId xmlns:a16="http://schemas.microsoft.com/office/drawing/2014/main" id="{376C1BBC-1F8C-432C-B883-58C4F3E58597}"/>
              </a:ext>
            </a:extLst>
          </p:cNvPr>
          <p:cNvSpPr>
            <a:spLocks noGrp="1"/>
          </p:cNvSpPr>
          <p:nvPr>
            <p:ph idx="1"/>
          </p:nvPr>
        </p:nvSpPr>
        <p:spPr/>
        <p:txBody>
          <a:bodyPr/>
          <a:lstStyle/>
          <a:p>
            <a:r>
              <a:rPr lang="en-US" dirty="0">
                <a:ea typeface="+mn-lt"/>
                <a:cs typeface="+mn-lt"/>
              </a:rPr>
              <a:t>The </a:t>
            </a:r>
            <a:r>
              <a:rPr lang="en-US" dirty="0">
                <a:ea typeface="+mn-lt"/>
                <a:cs typeface="+mn-lt"/>
                <a:hlinkClick r:id="rId2"/>
              </a:rPr>
              <a:t>Centers for Disease Control and Prevention</a:t>
            </a:r>
            <a:r>
              <a:rPr lang="en-US" dirty="0">
                <a:ea typeface="+mn-lt"/>
                <a:cs typeface="+mn-lt"/>
              </a:rPr>
              <a:t> (CDC) identifies health disparities as, “</a:t>
            </a:r>
            <a:r>
              <a:rPr lang="en-US" dirty="0">
                <a:solidFill>
                  <a:srgbClr val="FFFF00"/>
                </a:solidFill>
                <a:ea typeface="+mn-lt"/>
                <a:cs typeface="+mn-lt"/>
              </a:rPr>
              <a:t>preventable</a:t>
            </a:r>
            <a:r>
              <a:rPr lang="en-US" dirty="0">
                <a:ea typeface="+mn-lt"/>
                <a:cs typeface="+mn-lt"/>
              </a:rPr>
              <a:t> differences in the burden of disease, injury, violence, or opportunities to achieve optimal health that are experienced by socially disadvantaged populations.”</a:t>
            </a:r>
          </a:p>
          <a:p>
            <a:endParaRPr lang="en-US" dirty="0">
              <a:ea typeface="+mn-lt"/>
              <a:cs typeface="+mn-lt"/>
            </a:endParaRPr>
          </a:p>
          <a:p>
            <a:pPr marL="0" indent="0">
              <a:buNone/>
            </a:pPr>
            <a:r>
              <a:rPr lang="en-US">
                <a:solidFill>
                  <a:srgbClr val="FFFF00"/>
                </a:solidFill>
                <a:ea typeface="+mn-lt"/>
                <a:cs typeface="+mn-lt"/>
              </a:rPr>
              <a:t>***These disparities can be fixed and are preventable, there are solutions that must be enacted to reduce the disparities***</a:t>
            </a:r>
          </a:p>
        </p:txBody>
      </p:sp>
    </p:spTree>
    <p:extLst>
      <p:ext uri="{BB962C8B-B14F-4D97-AF65-F5344CB8AC3E}">
        <p14:creationId xmlns:p14="http://schemas.microsoft.com/office/powerpoint/2010/main" val="309745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A7BA-3CCF-45DB-9DBB-4CD8093A219C}"/>
              </a:ext>
            </a:extLst>
          </p:cNvPr>
          <p:cNvSpPr>
            <a:spLocks noGrp="1"/>
          </p:cNvSpPr>
          <p:nvPr>
            <p:ph type="title"/>
          </p:nvPr>
        </p:nvSpPr>
        <p:spPr/>
        <p:txBody>
          <a:bodyPr/>
          <a:lstStyle/>
          <a:p>
            <a:r>
              <a:rPr lang="en-US" dirty="0"/>
              <a:t>Pre-class Work: Articles and Concept Mapping</a:t>
            </a:r>
          </a:p>
        </p:txBody>
      </p:sp>
      <p:sp>
        <p:nvSpPr>
          <p:cNvPr id="3" name="Text Placeholder 2">
            <a:extLst>
              <a:ext uri="{FF2B5EF4-FFF2-40B4-BE49-F238E27FC236}">
                <a16:creationId xmlns:a16="http://schemas.microsoft.com/office/drawing/2014/main" id="{74DE36A6-A18C-4D66-B60A-936AA719D6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875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5F10-05D5-4F27-B6DF-DE5AB96DA8E2}"/>
              </a:ext>
            </a:extLst>
          </p:cNvPr>
          <p:cNvSpPr>
            <a:spLocks noGrp="1"/>
          </p:cNvSpPr>
          <p:nvPr>
            <p:ph type="title"/>
          </p:nvPr>
        </p:nvSpPr>
        <p:spPr/>
        <p:txBody>
          <a:bodyPr/>
          <a:lstStyle/>
          <a:p>
            <a:r>
              <a:rPr lang="en-US" dirty="0"/>
              <a:t>Pre-Class Work: Article Reading</a:t>
            </a:r>
          </a:p>
        </p:txBody>
      </p:sp>
      <p:sp>
        <p:nvSpPr>
          <p:cNvPr id="3" name="Content Placeholder 2">
            <a:extLst>
              <a:ext uri="{FF2B5EF4-FFF2-40B4-BE49-F238E27FC236}">
                <a16:creationId xmlns:a16="http://schemas.microsoft.com/office/drawing/2014/main" id="{ADEA361B-1034-47F1-A74C-2D4426C2DD4C}"/>
              </a:ext>
            </a:extLst>
          </p:cNvPr>
          <p:cNvSpPr>
            <a:spLocks noGrp="1"/>
          </p:cNvSpPr>
          <p:nvPr>
            <p:ph idx="1"/>
          </p:nvPr>
        </p:nvSpPr>
        <p:spPr/>
        <p:txBody>
          <a:bodyPr/>
          <a:lstStyle/>
          <a:p>
            <a:r>
              <a:rPr lang="en-US" dirty="0"/>
              <a:t>In groups you will be assigned a primary research article to read. As you read, consider the following questions: </a:t>
            </a:r>
          </a:p>
          <a:p>
            <a:pPr lvl="1">
              <a:buAutoNum type="arabicPeriod"/>
            </a:pPr>
            <a:r>
              <a:rPr lang="en-US" dirty="0">
                <a:ea typeface="+mn-lt"/>
                <a:cs typeface="+mn-lt"/>
              </a:rPr>
              <a:t>What are the sources/causes of the healthcare disparities?</a:t>
            </a:r>
            <a:endParaRPr lang="en-US" dirty="0"/>
          </a:p>
          <a:p>
            <a:pPr lvl="1">
              <a:buAutoNum type="arabicPeriod"/>
            </a:pPr>
            <a:r>
              <a:rPr lang="en-US" dirty="0">
                <a:ea typeface="+mn-lt"/>
                <a:cs typeface="+mn-lt"/>
              </a:rPr>
              <a:t>What are the effects/impacts of the healthcare disparities?</a:t>
            </a:r>
            <a:endParaRPr lang="en-US" dirty="0"/>
          </a:p>
          <a:p>
            <a:pPr lvl="1">
              <a:buAutoNum type="arabicPeriod"/>
            </a:pPr>
            <a:r>
              <a:rPr lang="en-US" dirty="0">
                <a:ea typeface="+mn-lt"/>
                <a:cs typeface="+mn-lt"/>
              </a:rPr>
              <a:t>What are the strategies to reduce the healthcare disparities?</a:t>
            </a:r>
            <a:endParaRPr lang="en-US" dirty="0"/>
          </a:p>
          <a:p>
            <a:endParaRPr lang="en-US" dirty="0"/>
          </a:p>
        </p:txBody>
      </p:sp>
    </p:spTree>
    <p:extLst>
      <p:ext uri="{BB962C8B-B14F-4D97-AF65-F5344CB8AC3E}">
        <p14:creationId xmlns:p14="http://schemas.microsoft.com/office/powerpoint/2010/main" val="123832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5F10-05D5-4F27-B6DF-DE5AB96DA8E2}"/>
              </a:ext>
            </a:extLst>
          </p:cNvPr>
          <p:cNvSpPr>
            <a:spLocks noGrp="1"/>
          </p:cNvSpPr>
          <p:nvPr>
            <p:ph type="title"/>
          </p:nvPr>
        </p:nvSpPr>
        <p:spPr/>
        <p:txBody>
          <a:bodyPr/>
          <a:lstStyle/>
          <a:p>
            <a:r>
              <a:rPr lang="en-US" dirty="0"/>
              <a:t>Pre-Class Work: Concept Map</a:t>
            </a:r>
          </a:p>
        </p:txBody>
      </p:sp>
      <p:sp>
        <p:nvSpPr>
          <p:cNvPr id="3" name="Content Placeholder 2">
            <a:extLst>
              <a:ext uri="{FF2B5EF4-FFF2-40B4-BE49-F238E27FC236}">
                <a16:creationId xmlns:a16="http://schemas.microsoft.com/office/drawing/2014/main" id="{ADEA361B-1034-47F1-A74C-2D4426C2DD4C}"/>
              </a:ext>
            </a:extLst>
          </p:cNvPr>
          <p:cNvSpPr>
            <a:spLocks noGrp="1"/>
          </p:cNvSpPr>
          <p:nvPr>
            <p:ph idx="1"/>
          </p:nvPr>
        </p:nvSpPr>
        <p:spPr>
          <a:xfrm>
            <a:off x="459278" y="2481079"/>
            <a:ext cx="4415443" cy="3636511"/>
          </a:xfrm>
        </p:spPr>
        <p:txBody>
          <a:bodyPr/>
          <a:lstStyle/>
          <a:p>
            <a:r>
              <a:rPr lang="en-US" dirty="0"/>
              <a:t>Once you are finished reading and reflecting, you will make a concept map. A concept map includes:</a:t>
            </a:r>
          </a:p>
          <a:p>
            <a:pPr lvl="1"/>
            <a:r>
              <a:rPr lang="en-US" dirty="0">
                <a:ea typeface="+mn-lt"/>
                <a:cs typeface="+mn-lt"/>
              </a:rPr>
              <a:t>Concepts: Any major topics/findings/information from your article in circles or boxes </a:t>
            </a:r>
            <a:endParaRPr lang="en-US" dirty="0"/>
          </a:p>
          <a:p>
            <a:pPr lvl="1"/>
            <a:r>
              <a:rPr lang="en-US" dirty="0">
                <a:ea typeface="+mn-lt"/>
                <a:cs typeface="+mn-lt"/>
              </a:rPr>
              <a:t>Relationships: Concepts should be connected to one another with lines that are labeled with the relationship. </a:t>
            </a:r>
            <a:endParaRPr lang="en-US" dirty="0"/>
          </a:p>
          <a:p>
            <a:pPr lvl="1"/>
            <a:r>
              <a:rPr lang="en-US" dirty="0"/>
              <a:t>Interconnected concepts</a:t>
            </a:r>
          </a:p>
          <a:p>
            <a:pPr lvl="1">
              <a:buAutoNum type="arabicPeriod"/>
            </a:pPr>
            <a:endParaRPr lang="en-US" dirty="0"/>
          </a:p>
          <a:p>
            <a:endParaRPr lang="en-US" dirty="0"/>
          </a:p>
        </p:txBody>
      </p:sp>
      <p:pic>
        <p:nvPicPr>
          <p:cNvPr id="5" name="Picture 5" descr="Diagram&#10;&#10;Description automatically generated">
            <a:extLst>
              <a:ext uri="{FF2B5EF4-FFF2-40B4-BE49-F238E27FC236}">
                <a16:creationId xmlns:a16="http://schemas.microsoft.com/office/drawing/2014/main" id="{06851AD5-C804-472D-8614-F75B9174FDBF}"/>
              </a:ext>
            </a:extLst>
          </p:cNvPr>
          <p:cNvPicPr>
            <a:picLocks noChangeAspect="1"/>
          </p:cNvPicPr>
          <p:nvPr/>
        </p:nvPicPr>
        <p:blipFill>
          <a:blip r:embed="rId2"/>
          <a:stretch>
            <a:fillRect/>
          </a:stretch>
        </p:blipFill>
        <p:spPr>
          <a:xfrm>
            <a:off x="4831977" y="2231372"/>
            <a:ext cx="7114988" cy="4382433"/>
          </a:xfrm>
          <a:prstGeom prst="rect">
            <a:avLst/>
          </a:prstGeom>
        </p:spPr>
      </p:pic>
    </p:spTree>
    <p:extLst>
      <p:ext uri="{BB962C8B-B14F-4D97-AF65-F5344CB8AC3E}">
        <p14:creationId xmlns:p14="http://schemas.microsoft.com/office/powerpoint/2010/main" val="303852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BC6E-BAF7-42B7-BE26-46EB5F5C2338}"/>
              </a:ext>
            </a:extLst>
          </p:cNvPr>
          <p:cNvSpPr>
            <a:spLocks noGrp="1"/>
          </p:cNvSpPr>
          <p:nvPr>
            <p:ph type="title"/>
          </p:nvPr>
        </p:nvSpPr>
        <p:spPr/>
        <p:txBody>
          <a:bodyPr/>
          <a:lstStyle/>
          <a:p>
            <a:r>
              <a:rPr lang="en-US" dirty="0"/>
              <a:t>Group Concept Maps</a:t>
            </a:r>
          </a:p>
        </p:txBody>
      </p:sp>
      <p:sp>
        <p:nvSpPr>
          <p:cNvPr id="3" name="Text Placeholder 2">
            <a:extLst>
              <a:ext uri="{FF2B5EF4-FFF2-40B4-BE49-F238E27FC236}">
                <a16:creationId xmlns:a16="http://schemas.microsoft.com/office/drawing/2014/main" id="{0C77A658-CB94-4CA4-AF47-46B323CC26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098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B71A-6C69-4FFF-8C4F-571618916098}"/>
              </a:ext>
            </a:extLst>
          </p:cNvPr>
          <p:cNvSpPr>
            <a:spLocks noGrp="1"/>
          </p:cNvSpPr>
          <p:nvPr>
            <p:ph type="title"/>
          </p:nvPr>
        </p:nvSpPr>
        <p:spPr/>
        <p:txBody>
          <a:bodyPr/>
          <a:lstStyle/>
          <a:p>
            <a:r>
              <a:rPr lang="en-US" dirty="0"/>
              <a:t>Group Concept Maps</a:t>
            </a:r>
          </a:p>
        </p:txBody>
      </p:sp>
      <p:sp>
        <p:nvSpPr>
          <p:cNvPr id="3" name="Content Placeholder 2">
            <a:extLst>
              <a:ext uri="{FF2B5EF4-FFF2-40B4-BE49-F238E27FC236}">
                <a16:creationId xmlns:a16="http://schemas.microsoft.com/office/drawing/2014/main" id="{52DB957F-F22E-4569-A603-6BF467023D2D}"/>
              </a:ext>
            </a:extLst>
          </p:cNvPr>
          <p:cNvSpPr>
            <a:spLocks noGrp="1"/>
          </p:cNvSpPr>
          <p:nvPr>
            <p:ph idx="1"/>
          </p:nvPr>
        </p:nvSpPr>
        <p:spPr>
          <a:xfrm>
            <a:off x="818712" y="2222287"/>
            <a:ext cx="5292461" cy="3636511"/>
          </a:xfrm>
        </p:spPr>
        <p:txBody>
          <a:bodyPr/>
          <a:lstStyle/>
          <a:p>
            <a:pPr marL="0" indent="0">
              <a:buNone/>
            </a:pPr>
            <a:r>
              <a:rPr lang="en-US" dirty="0"/>
              <a:t>In your article groups you will synthesize your individual concept maps</a:t>
            </a:r>
          </a:p>
          <a:p>
            <a:r>
              <a:rPr lang="en-US" dirty="0"/>
              <a:t>Each member must contribute at least one concept or relationship --&gt; Share 'in a circle'</a:t>
            </a:r>
          </a:p>
        </p:txBody>
      </p:sp>
      <p:pic>
        <p:nvPicPr>
          <p:cNvPr id="5" name="Picture 5">
            <a:hlinkClick r:id="" action="ppaction://media"/>
            <a:extLst>
              <a:ext uri="{FF2B5EF4-FFF2-40B4-BE49-F238E27FC236}">
                <a16:creationId xmlns:a16="http://schemas.microsoft.com/office/drawing/2014/main" id="{7E685C65-C36F-42B9-9EA6-1C367F561902}"/>
              </a:ext>
            </a:extLst>
          </p:cNvPr>
          <p:cNvPicPr>
            <a:picLocks noRot="1" noChangeAspect="1"/>
          </p:cNvPicPr>
          <p:nvPr>
            <a:videoFile r:link="rId1"/>
          </p:nvPr>
        </p:nvPicPr>
        <p:blipFill>
          <a:blip r:embed="rId3"/>
          <a:stretch>
            <a:fillRect/>
          </a:stretch>
        </p:blipFill>
        <p:spPr>
          <a:xfrm>
            <a:off x="6947647" y="2636184"/>
            <a:ext cx="4572000" cy="2571750"/>
          </a:xfrm>
          <a:prstGeom prst="rect">
            <a:avLst/>
          </a:prstGeom>
        </p:spPr>
      </p:pic>
    </p:spTree>
    <p:extLst>
      <p:ext uri="{BB962C8B-B14F-4D97-AF65-F5344CB8AC3E}">
        <p14:creationId xmlns:p14="http://schemas.microsoft.com/office/powerpoint/2010/main" val="194161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D4AD-833A-4D33-A4E7-AFF1803491AA}"/>
              </a:ext>
            </a:extLst>
          </p:cNvPr>
          <p:cNvSpPr>
            <a:spLocks noGrp="1"/>
          </p:cNvSpPr>
          <p:nvPr>
            <p:ph type="title"/>
          </p:nvPr>
        </p:nvSpPr>
        <p:spPr/>
        <p:txBody>
          <a:bodyPr/>
          <a:lstStyle/>
          <a:p>
            <a:r>
              <a:rPr lang="en-US" dirty="0"/>
              <a:t>Concept Map</a:t>
            </a:r>
          </a:p>
        </p:txBody>
      </p:sp>
      <p:sp>
        <p:nvSpPr>
          <p:cNvPr id="3" name="Content Placeholder 2">
            <a:extLst>
              <a:ext uri="{FF2B5EF4-FFF2-40B4-BE49-F238E27FC236}">
                <a16:creationId xmlns:a16="http://schemas.microsoft.com/office/drawing/2014/main" id="{7CC92C3A-0312-41A4-A4D9-DF52D0C73542}"/>
              </a:ext>
            </a:extLst>
          </p:cNvPr>
          <p:cNvSpPr>
            <a:spLocks noGrp="1"/>
          </p:cNvSpPr>
          <p:nvPr>
            <p:ph idx="1"/>
          </p:nvPr>
        </p:nvSpPr>
        <p:spPr/>
        <p:txBody>
          <a:bodyPr/>
          <a:lstStyle/>
          <a:p>
            <a:r>
              <a:rPr lang="en-US" dirty="0"/>
              <a:t>Each group will share a concept or relationship from their article</a:t>
            </a:r>
          </a:p>
          <a:p>
            <a:r>
              <a:rPr lang="en-US" dirty="0"/>
              <a:t>Will be added to our class concept map</a:t>
            </a:r>
          </a:p>
        </p:txBody>
      </p:sp>
    </p:spTree>
    <p:extLst>
      <p:ext uri="{BB962C8B-B14F-4D97-AF65-F5344CB8AC3E}">
        <p14:creationId xmlns:p14="http://schemas.microsoft.com/office/powerpoint/2010/main" val="99834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B6EC-34C6-4AE3-916F-067FCB27F825}"/>
              </a:ext>
            </a:extLst>
          </p:cNvPr>
          <p:cNvSpPr>
            <a:spLocks noGrp="1"/>
          </p:cNvSpPr>
          <p:nvPr>
            <p:ph type="title"/>
          </p:nvPr>
        </p:nvSpPr>
        <p:spPr/>
        <p:txBody>
          <a:bodyPr/>
          <a:lstStyle/>
          <a:p>
            <a:r>
              <a:rPr lang="en-US" dirty="0"/>
              <a:t>Whole Class Discussion</a:t>
            </a:r>
          </a:p>
        </p:txBody>
      </p:sp>
      <p:sp>
        <p:nvSpPr>
          <p:cNvPr id="3" name="Text Placeholder 2">
            <a:extLst>
              <a:ext uri="{FF2B5EF4-FFF2-40B4-BE49-F238E27FC236}">
                <a16:creationId xmlns:a16="http://schemas.microsoft.com/office/drawing/2014/main" id="{E784BEA6-20C7-4186-AC3E-AEF8E5C6E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665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5E26-5B51-4DC8-B3CC-51F49C477AA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CC05AED-BA8A-4877-9667-A61EF58DC9A8}"/>
              </a:ext>
            </a:extLst>
          </p:cNvPr>
          <p:cNvSpPr>
            <a:spLocks noGrp="1"/>
          </p:cNvSpPr>
          <p:nvPr>
            <p:ph idx="1"/>
          </p:nvPr>
        </p:nvSpPr>
        <p:spPr>
          <a:xfrm>
            <a:off x="685028" y="2543129"/>
            <a:ext cx="10554574" cy="3636511"/>
          </a:xfrm>
        </p:spPr>
        <p:txBody>
          <a:bodyPr/>
          <a:lstStyle/>
          <a:p>
            <a:r>
              <a:rPr lang="en-US" dirty="0"/>
              <a:t>The healthcare system and professionals must equitably serve all people. </a:t>
            </a:r>
          </a:p>
          <a:p>
            <a:r>
              <a:rPr lang="en-US" dirty="0"/>
              <a:t>Healthcare disparities are caused by the systematic discrimination of marginalized identities and social/economic inequities such as racism, economic instability, and lack of access (physically to locations and healthcare insurance).  </a:t>
            </a:r>
          </a:p>
          <a:p>
            <a:r>
              <a:rPr lang="en-US" dirty="0"/>
              <a:t>The effects of these disparities have disproportionate effects on those with intersecting marginalized identities (transgender people of color) and can result in lower quality of life, reduced life span, and death. </a:t>
            </a:r>
          </a:p>
          <a:p>
            <a:r>
              <a:rPr lang="en-US" dirty="0"/>
              <a:t>Possible solutions include further research into the disparities cause and effect, centering equity in all healthcare initiatives, trainings, and policies, increasing cultural competence, expanding healthcare access, and explicitly working to have representation of marginalized groups in decision-making.  </a:t>
            </a:r>
          </a:p>
          <a:p>
            <a:endParaRPr lang="en-US" dirty="0"/>
          </a:p>
          <a:p>
            <a:endParaRPr lang="en-US" dirty="0"/>
          </a:p>
        </p:txBody>
      </p:sp>
    </p:spTree>
    <p:extLst>
      <p:ext uri="{BB962C8B-B14F-4D97-AF65-F5344CB8AC3E}">
        <p14:creationId xmlns:p14="http://schemas.microsoft.com/office/powerpoint/2010/main" val="83667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796B-8CA0-475D-AC62-5DF64ABE7303}"/>
              </a:ext>
            </a:extLst>
          </p:cNvPr>
          <p:cNvSpPr>
            <a:spLocks noGrp="1"/>
          </p:cNvSpPr>
          <p:nvPr>
            <p:ph type="title"/>
          </p:nvPr>
        </p:nvSpPr>
        <p:spPr/>
        <p:txBody>
          <a:bodyPr/>
          <a:lstStyle/>
          <a:p>
            <a:r>
              <a:rPr lang="en-US" dirty="0"/>
              <a:t>Assessment</a:t>
            </a:r>
          </a:p>
        </p:txBody>
      </p:sp>
      <p:sp>
        <p:nvSpPr>
          <p:cNvPr id="3" name="Text Placeholder 2">
            <a:extLst>
              <a:ext uri="{FF2B5EF4-FFF2-40B4-BE49-F238E27FC236}">
                <a16:creationId xmlns:a16="http://schemas.microsoft.com/office/drawing/2014/main" id="{8F0FF950-E8E2-4B20-A72B-F6B9FAC9679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435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C091-94A3-4C51-B48A-92F4FF043D72}"/>
              </a:ext>
            </a:extLst>
          </p:cNvPr>
          <p:cNvSpPr>
            <a:spLocks noGrp="1"/>
          </p:cNvSpPr>
          <p:nvPr>
            <p:ph type="title"/>
          </p:nvPr>
        </p:nvSpPr>
        <p:spPr/>
        <p:txBody>
          <a:bodyPr/>
          <a:lstStyle/>
          <a:p>
            <a:r>
              <a:rPr lang="en-US" dirty="0"/>
              <a:t>Introduction to Healthcare Disparities</a:t>
            </a:r>
          </a:p>
        </p:txBody>
      </p:sp>
      <p:sp>
        <p:nvSpPr>
          <p:cNvPr id="3" name="Text Placeholder 2">
            <a:extLst>
              <a:ext uri="{FF2B5EF4-FFF2-40B4-BE49-F238E27FC236}">
                <a16:creationId xmlns:a16="http://schemas.microsoft.com/office/drawing/2014/main" id="{E8346FB1-E0CF-46CC-B466-CA45C8F2FFA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6869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E900-60B4-4BA4-893D-C471AD207C48}"/>
              </a:ext>
            </a:extLst>
          </p:cNvPr>
          <p:cNvSpPr>
            <a:spLocks noGrp="1"/>
          </p:cNvSpPr>
          <p:nvPr>
            <p:ph type="title"/>
          </p:nvPr>
        </p:nvSpPr>
        <p:spPr/>
        <p:txBody>
          <a:bodyPr/>
          <a:lstStyle/>
          <a:p>
            <a:r>
              <a:rPr lang="en-US" dirty="0"/>
              <a:t>Healthcare Disparities Definition</a:t>
            </a:r>
          </a:p>
        </p:txBody>
      </p:sp>
      <p:sp>
        <p:nvSpPr>
          <p:cNvPr id="3" name="Content Placeholder 2">
            <a:extLst>
              <a:ext uri="{FF2B5EF4-FFF2-40B4-BE49-F238E27FC236}">
                <a16:creationId xmlns:a16="http://schemas.microsoft.com/office/drawing/2014/main" id="{376C1BBC-1F8C-432C-B883-58C4F3E58597}"/>
              </a:ext>
            </a:extLst>
          </p:cNvPr>
          <p:cNvSpPr>
            <a:spLocks noGrp="1"/>
          </p:cNvSpPr>
          <p:nvPr>
            <p:ph idx="1"/>
          </p:nvPr>
        </p:nvSpPr>
        <p:spPr/>
        <p:txBody>
          <a:bodyPr/>
          <a:lstStyle/>
          <a:p>
            <a:r>
              <a:rPr lang="en-US" dirty="0">
                <a:ea typeface="+mn-lt"/>
                <a:cs typeface="+mn-lt"/>
                <a:hlinkClick r:id="rId2">
                  <a:extLst>
                    <a:ext uri="{A12FA001-AC4F-418D-AE19-62706E023703}">
                      <ahyp:hlinkClr xmlns:ahyp="http://schemas.microsoft.com/office/drawing/2018/hyperlinkcolor" val="tx"/>
                    </a:ext>
                  </a:extLst>
                </a:hlinkClick>
              </a:rPr>
              <a:t>Healthy People 2020</a:t>
            </a:r>
            <a:r>
              <a:rPr lang="en-US" dirty="0">
                <a:ea typeface="+mn-lt"/>
                <a:cs typeface="+mn-lt"/>
              </a:rPr>
              <a:t> defines a health disparity as, “a particular type of health difference that is closely linked with social, economic, and/or environmental disadvantage” and notes that disparities, “adversely affect groups of people who have </a:t>
            </a:r>
            <a:r>
              <a:rPr lang="en-US" dirty="0">
                <a:solidFill>
                  <a:srgbClr val="FFFF00"/>
                </a:solidFill>
                <a:ea typeface="+mn-lt"/>
                <a:cs typeface="+mn-lt"/>
              </a:rPr>
              <a:t>systematically experienced greater obstacles</a:t>
            </a:r>
            <a:r>
              <a:rPr lang="en-US" dirty="0">
                <a:ea typeface="+mn-lt"/>
                <a:cs typeface="+mn-lt"/>
              </a:rPr>
              <a:t> to health based on their racial or ethnic group; religion; socioeconomic status; gender; age; mental health; cognitive, sensory, or physical disability; sexual orientation or gender identity; geographic location; or other characteristics historically linked to discrimination or exclusion.”</a:t>
            </a:r>
          </a:p>
          <a:p>
            <a:endParaRPr lang="en-US" dirty="0">
              <a:solidFill>
                <a:srgbClr val="FFFF00"/>
              </a:solidFill>
            </a:endParaRPr>
          </a:p>
          <a:p>
            <a:pPr marL="0" indent="0">
              <a:buNone/>
            </a:pPr>
            <a:r>
              <a:rPr lang="en-US" dirty="0">
                <a:solidFill>
                  <a:srgbClr val="FFFF00"/>
                </a:solidFill>
              </a:rPr>
              <a:t>****There are systems and structures in place causing these disparities****</a:t>
            </a:r>
            <a:endParaRPr lang="en-US" dirty="0"/>
          </a:p>
        </p:txBody>
      </p:sp>
    </p:spTree>
    <p:extLst>
      <p:ext uri="{BB962C8B-B14F-4D97-AF65-F5344CB8AC3E}">
        <p14:creationId xmlns:p14="http://schemas.microsoft.com/office/powerpoint/2010/main" val="31974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987B-3FCE-474A-BAB4-5410A4D24D94}"/>
              </a:ext>
            </a:extLst>
          </p:cNvPr>
          <p:cNvSpPr>
            <a:spLocks noGrp="1"/>
          </p:cNvSpPr>
          <p:nvPr>
            <p:ph type="title"/>
          </p:nvPr>
        </p:nvSpPr>
        <p:spPr/>
        <p:txBody>
          <a:bodyPr/>
          <a:lstStyle/>
          <a:p>
            <a:r>
              <a:rPr lang="en-US"/>
              <a:t>Racial and Ethnic Disparities in Health Care, Updated 2010</a:t>
            </a:r>
          </a:p>
        </p:txBody>
      </p:sp>
      <p:sp>
        <p:nvSpPr>
          <p:cNvPr id="4" name="Text Placeholder 3">
            <a:extLst>
              <a:ext uri="{FF2B5EF4-FFF2-40B4-BE49-F238E27FC236}">
                <a16:creationId xmlns:a16="http://schemas.microsoft.com/office/drawing/2014/main" id="{31110442-D358-F144-98BE-2B573533DAA3}"/>
              </a:ext>
            </a:extLst>
          </p:cNvPr>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US" sz="1800" dirty="0"/>
              <a:t>Disproportionately, Black, Hispanic, American Indian/Alaskan Native, and Native Hawaiian/Pacific Islander racial groups were unable to see a doctor due to cost when compared to White and Asian counterparts</a:t>
            </a:r>
          </a:p>
          <a:p>
            <a:pPr marL="285750" indent="-285750">
              <a:buFont typeface="Arial" panose="020B0604020202020204" pitchFamily="34" charset="0"/>
              <a:buChar char="•"/>
            </a:pPr>
            <a:r>
              <a:rPr lang="en-US" sz="1800" dirty="0">
                <a:solidFill>
                  <a:srgbClr val="FFFF00"/>
                </a:solidFill>
              </a:rPr>
              <a:t>What is systematically occurring in the healthcare system or society that is causing high medical costs?</a:t>
            </a:r>
          </a:p>
        </p:txBody>
      </p:sp>
      <p:pic>
        <p:nvPicPr>
          <p:cNvPr id="5" name="Picture 2" descr="Disparities in Health and Health Care: Five Key Questions and Answers –  Issue Brief – 8396-04 | KFF">
            <a:extLst>
              <a:ext uri="{FF2B5EF4-FFF2-40B4-BE49-F238E27FC236}">
                <a16:creationId xmlns:a16="http://schemas.microsoft.com/office/drawing/2014/main" id="{27C1B775-CC1F-AB4E-82DA-62B85694E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105" y="1386753"/>
            <a:ext cx="7281547" cy="4084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92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987B-3FCE-474A-BAB4-5410A4D24D94}"/>
              </a:ext>
            </a:extLst>
          </p:cNvPr>
          <p:cNvSpPr>
            <a:spLocks noGrp="1"/>
          </p:cNvSpPr>
          <p:nvPr>
            <p:ph type="title"/>
          </p:nvPr>
        </p:nvSpPr>
        <p:spPr/>
        <p:txBody>
          <a:bodyPr/>
          <a:lstStyle/>
          <a:p>
            <a:r>
              <a:rPr lang="en-US"/>
              <a:t>Racial and Ethnic Disparities in Health Care, Updated 2010</a:t>
            </a:r>
          </a:p>
        </p:txBody>
      </p:sp>
      <p:sp>
        <p:nvSpPr>
          <p:cNvPr id="4" name="Text Placeholder 3">
            <a:extLst>
              <a:ext uri="{FF2B5EF4-FFF2-40B4-BE49-F238E27FC236}">
                <a16:creationId xmlns:a16="http://schemas.microsoft.com/office/drawing/2014/main" id="{31110442-D358-F144-98BE-2B573533DAA3}"/>
              </a:ext>
            </a:extLst>
          </p:cNvPr>
          <p:cNvSpPr>
            <a:spLocks noGrp="1"/>
          </p:cNvSpPr>
          <p:nvPr>
            <p:ph type="body" sz="half" idx="2"/>
          </p:nvPr>
        </p:nvSpPr>
        <p:spPr>
          <a:xfrm>
            <a:off x="886115" y="2709950"/>
            <a:ext cx="3547533" cy="3600311"/>
          </a:xfrm>
        </p:spPr>
        <p:txBody>
          <a:bodyPr>
            <a:normAutofit/>
          </a:bodyPr>
          <a:lstStyle/>
          <a:p>
            <a:pPr marL="285750" indent="-285750">
              <a:buFont typeface="Arial" charset="2"/>
              <a:buChar char="•"/>
            </a:pPr>
            <a:r>
              <a:rPr lang="en-US" sz="1800" dirty="0"/>
              <a:t>Marginalized groups have less access to health care than their white counterparts due to the lack of insurance coverage. (2010)</a:t>
            </a:r>
            <a:endParaRPr lang="en-US"/>
          </a:p>
          <a:p>
            <a:pPr marL="285750" indent="-285750">
              <a:buFont typeface="Arial" charset="2"/>
              <a:buChar char="•"/>
            </a:pPr>
            <a:r>
              <a:rPr lang="en-US" sz="1800">
                <a:solidFill>
                  <a:srgbClr val="FFFF00"/>
                </a:solidFill>
              </a:rPr>
              <a:t>Systematically what are the barriers to healthcare access?</a:t>
            </a:r>
            <a:endParaRPr lang="en-US" sz="1800" dirty="0"/>
          </a:p>
          <a:p>
            <a:endParaRPr lang="en-US" sz="1800" dirty="0"/>
          </a:p>
          <a:p>
            <a:endParaRPr lang="en-US" sz="1800"/>
          </a:p>
        </p:txBody>
      </p:sp>
      <p:pic>
        <p:nvPicPr>
          <p:cNvPr id="14338" name="Picture 2" descr="Changes in Health Coverage by Race and Ethnicity since the ACA, 2010-2018 |  KFF">
            <a:extLst>
              <a:ext uri="{FF2B5EF4-FFF2-40B4-BE49-F238E27FC236}">
                <a16:creationId xmlns:a16="http://schemas.microsoft.com/office/drawing/2014/main" id="{E4C1814E-8FAE-1D48-9C42-2F1AC2C1B2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93819" y="1769386"/>
            <a:ext cx="7236100" cy="407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99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987B-3FCE-474A-BAB4-5410A4D24D94}"/>
              </a:ext>
            </a:extLst>
          </p:cNvPr>
          <p:cNvSpPr>
            <a:spLocks noGrp="1"/>
          </p:cNvSpPr>
          <p:nvPr>
            <p:ph type="title"/>
          </p:nvPr>
        </p:nvSpPr>
        <p:spPr/>
        <p:txBody>
          <a:bodyPr/>
          <a:lstStyle/>
          <a:p>
            <a:r>
              <a:rPr lang="en-US"/>
              <a:t>Racial and Ethnic Disparities in Health Care, Updated 2010</a:t>
            </a:r>
          </a:p>
        </p:txBody>
      </p:sp>
      <p:sp>
        <p:nvSpPr>
          <p:cNvPr id="4" name="Text Placeholder 3">
            <a:extLst>
              <a:ext uri="{FF2B5EF4-FFF2-40B4-BE49-F238E27FC236}">
                <a16:creationId xmlns:a16="http://schemas.microsoft.com/office/drawing/2014/main" id="{31110442-D358-F144-98BE-2B573533DAA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Black women, American Indians, and Alaskan Native women are more likely to die of a pregnancy related death than white women</a:t>
            </a:r>
          </a:p>
          <a:p>
            <a:pPr marL="285750" indent="-285750">
              <a:buFont typeface="Arial" panose="020B0604020202020204" pitchFamily="34" charset="0"/>
              <a:buChar char="•"/>
            </a:pPr>
            <a:r>
              <a:rPr lang="en-US" sz="1800">
                <a:solidFill>
                  <a:srgbClr val="FFFF00"/>
                </a:solidFill>
              </a:rPr>
              <a:t>Systematically, what are the differences in the quality of healthcare these women are receiving?</a:t>
            </a:r>
            <a:endParaRPr lang="en-US" sz="1800" dirty="0"/>
          </a:p>
        </p:txBody>
      </p:sp>
      <p:pic>
        <p:nvPicPr>
          <p:cNvPr id="5" name="Picture 4" descr="Racism, Inequality, and Health Care for African Americans">
            <a:extLst>
              <a:ext uri="{FF2B5EF4-FFF2-40B4-BE49-F238E27FC236}">
                <a16:creationId xmlns:a16="http://schemas.microsoft.com/office/drawing/2014/main" id="{C9605A92-1824-C54B-8ADA-3F90FC4B1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273" y="200891"/>
            <a:ext cx="6577989" cy="646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76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987B-3FCE-474A-BAB4-5410A4D24D94}"/>
              </a:ext>
            </a:extLst>
          </p:cNvPr>
          <p:cNvSpPr>
            <a:spLocks noGrp="1"/>
          </p:cNvSpPr>
          <p:nvPr>
            <p:ph type="title"/>
          </p:nvPr>
        </p:nvSpPr>
        <p:spPr/>
        <p:txBody>
          <a:bodyPr/>
          <a:lstStyle/>
          <a:p>
            <a:r>
              <a:rPr lang="en-US"/>
              <a:t>Racial and Ethnic Disparities in Health Care, Updated 2010</a:t>
            </a:r>
          </a:p>
        </p:txBody>
      </p:sp>
      <p:pic>
        <p:nvPicPr>
          <p:cNvPr id="5" name="Picture 8" descr="Did you know that less than 10% of cancer patients enrolled in a clinical trail are racial or ethnic minorities">
            <a:extLst>
              <a:ext uri="{FF2B5EF4-FFF2-40B4-BE49-F238E27FC236}">
                <a16:creationId xmlns:a16="http://schemas.microsoft.com/office/drawing/2014/main" id="{FF54FC44-E5CD-2F42-8269-F8C725A0F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782" y="1838144"/>
            <a:ext cx="7429677" cy="44810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EF380D-5BBC-4944-8769-CF919E4E5011}"/>
              </a:ext>
            </a:extLst>
          </p:cNvPr>
          <p:cNvSpPr txBox="1"/>
          <p:nvPr/>
        </p:nvSpPr>
        <p:spPr>
          <a:xfrm>
            <a:off x="194154" y="2824619"/>
            <a:ext cx="299371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FFFF00"/>
              </a:solidFill>
            </a:endParaRPr>
          </a:p>
          <a:p>
            <a:pPr marL="285750" indent="-285750">
              <a:buFont typeface="Arial"/>
              <a:buChar char="•"/>
            </a:pPr>
            <a:r>
              <a:rPr lang="en-US">
                <a:solidFill>
                  <a:srgbClr val="FFFF00"/>
                </a:solidFill>
                <a:ea typeface="+mn-lt"/>
                <a:cs typeface="+mn-lt"/>
              </a:rPr>
              <a:t>What might the effects of this statistic be on treatments?</a:t>
            </a:r>
            <a:endParaRPr lang="en-US"/>
          </a:p>
          <a:p>
            <a:pPr marL="285750" indent="-285750">
              <a:buFont typeface="Arial"/>
              <a:buChar char="•"/>
            </a:pPr>
            <a:r>
              <a:rPr lang="en-US">
                <a:solidFill>
                  <a:srgbClr val="FFFF00"/>
                </a:solidFill>
              </a:rPr>
              <a:t>Systemically, how </a:t>
            </a:r>
            <a:r>
              <a:rPr lang="en-US" dirty="0">
                <a:solidFill>
                  <a:srgbClr val="FFFF00"/>
                </a:solidFill>
              </a:rPr>
              <a:t>might the healthcare </a:t>
            </a:r>
            <a:r>
              <a:rPr lang="en-US">
                <a:solidFill>
                  <a:srgbClr val="FFFF00"/>
                </a:solidFill>
              </a:rPr>
              <a:t>system make policies to change this </a:t>
            </a:r>
            <a:r>
              <a:rPr lang="en-US" dirty="0">
                <a:solidFill>
                  <a:srgbClr val="FFFF00"/>
                </a:solidFill>
              </a:rPr>
              <a:t>statistic?</a:t>
            </a:r>
            <a:endParaRPr lang="en-US"/>
          </a:p>
          <a:p>
            <a:endParaRPr lang="en-US" dirty="0">
              <a:solidFill>
                <a:srgbClr val="FFFF00"/>
              </a:solidFill>
            </a:endParaRPr>
          </a:p>
        </p:txBody>
      </p:sp>
    </p:spTree>
    <p:extLst>
      <p:ext uri="{BB962C8B-B14F-4D97-AF65-F5344CB8AC3E}">
        <p14:creationId xmlns:p14="http://schemas.microsoft.com/office/powerpoint/2010/main" val="416912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987B-3FCE-474A-BAB4-5410A4D24D94}"/>
              </a:ext>
            </a:extLst>
          </p:cNvPr>
          <p:cNvSpPr>
            <a:spLocks noGrp="1"/>
          </p:cNvSpPr>
          <p:nvPr>
            <p:ph type="title"/>
          </p:nvPr>
        </p:nvSpPr>
        <p:spPr/>
        <p:txBody>
          <a:bodyPr/>
          <a:lstStyle/>
          <a:p>
            <a:r>
              <a:rPr lang="en-US" dirty="0"/>
              <a:t>LGBTQ+ Disparities in Health Care, Updated 2020</a:t>
            </a:r>
          </a:p>
        </p:txBody>
      </p:sp>
      <p:sp>
        <p:nvSpPr>
          <p:cNvPr id="4" name="Text Placeholder 3">
            <a:extLst>
              <a:ext uri="{FF2B5EF4-FFF2-40B4-BE49-F238E27FC236}">
                <a16:creationId xmlns:a16="http://schemas.microsoft.com/office/drawing/2014/main" id="{31110442-D358-F144-98BE-2B573533DAA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a:t>Transgender Americans experience barriers to healthcare access such as intentional discrimination to refusal care and abuse, even more so as a transgender person of </a:t>
            </a:r>
            <a:r>
              <a:rPr lang="en-US" sz="1800" dirty="0"/>
              <a:t>color</a:t>
            </a:r>
          </a:p>
        </p:txBody>
      </p:sp>
      <p:pic>
        <p:nvPicPr>
          <p:cNvPr id="5" name="Picture 5">
            <a:extLst>
              <a:ext uri="{FF2B5EF4-FFF2-40B4-BE49-F238E27FC236}">
                <a16:creationId xmlns:a16="http://schemas.microsoft.com/office/drawing/2014/main" id="{23777F17-36DD-4AA7-A739-5F60B81C62F4}"/>
              </a:ext>
            </a:extLst>
          </p:cNvPr>
          <p:cNvPicPr>
            <a:picLocks noChangeAspect="1"/>
          </p:cNvPicPr>
          <p:nvPr/>
        </p:nvPicPr>
        <p:blipFill>
          <a:blip r:embed="rId3"/>
          <a:stretch>
            <a:fillRect/>
          </a:stretch>
        </p:blipFill>
        <p:spPr>
          <a:xfrm>
            <a:off x="5068866" y="534430"/>
            <a:ext cx="7043802" cy="5977029"/>
          </a:xfrm>
          <a:prstGeom prst="rect">
            <a:avLst/>
          </a:prstGeom>
        </p:spPr>
      </p:pic>
    </p:spTree>
    <p:extLst>
      <p:ext uri="{BB962C8B-B14F-4D97-AF65-F5344CB8AC3E}">
        <p14:creationId xmlns:p14="http://schemas.microsoft.com/office/powerpoint/2010/main" val="401490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987B-3FCE-474A-BAB4-5410A4D24D94}"/>
              </a:ext>
            </a:extLst>
          </p:cNvPr>
          <p:cNvSpPr>
            <a:spLocks noGrp="1"/>
          </p:cNvSpPr>
          <p:nvPr>
            <p:ph type="title"/>
          </p:nvPr>
        </p:nvSpPr>
        <p:spPr/>
        <p:txBody>
          <a:bodyPr/>
          <a:lstStyle/>
          <a:p>
            <a:r>
              <a:rPr lang="en-US" dirty="0"/>
              <a:t>LGBTQ+ Disparities in Health Care, Updated 2020</a:t>
            </a:r>
          </a:p>
        </p:txBody>
      </p:sp>
      <p:sp>
        <p:nvSpPr>
          <p:cNvPr id="4" name="Text Placeholder 3">
            <a:extLst>
              <a:ext uri="{FF2B5EF4-FFF2-40B4-BE49-F238E27FC236}">
                <a16:creationId xmlns:a16="http://schemas.microsoft.com/office/drawing/2014/main" id="{31110442-D358-F144-98BE-2B573533DAA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Some of the discrimination in the healthcare system is due to insurance refusal to support transgender Americans, particularly those of color. </a:t>
            </a:r>
          </a:p>
          <a:p>
            <a:pPr marL="285750" indent="-285750">
              <a:buFont typeface="Arial" panose="020B0604020202020204" pitchFamily="34" charset="0"/>
              <a:buChar char="•"/>
            </a:pPr>
            <a:r>
              <a:rPr lang="en-US" sz="1800" dirty="0">
                <a:solidFill>
                  <a:srgbClr val="FFFF00"/>
                </a:solidFill>
              </a:rPr>
              <a:t>How can the healthcare system change its policies to support transgender Americans?</a:t>
            </a:r>
            <a:endParaRPr lang="en-US" sz="1800" dirty="0"/>
          </a:p>
        </p:txBody>
      </p:sp>
      <p:pic>
        <p:nvPicPr>
          <p:cNvPr id="3" name="Picture 4" descr="Timeline&#10;&#10;Description automatically generated">
            <a:extLst>
              <a:ext uri="{FF2B5EF4-FFF2-40B4-BE49-F238E27FC236}">
                <a16:creationId xmlns:a16="http://schemas.microsoft.com/office/drawing/2014/main" id="{14F02391-8EFA-47DA-90E1-15BD9A99D19E}"/>
              </a:ext>
            </a:extLst>
          </p:cNvPr>
          <p:cNvPicPr>
            <a:picLocks noChangeAspect="1"/>
          </p:cNvPicPr>
          <p:nvPr/>
        </p:nvPicPr>
        <p:blipFill>
          <a:blip r:embed="rId3"/>
          <a:stretch>
            <a:fillRect/>
          </a:stretch>
        </p:blipFill>
        <p:spPr>
          <a:xfrm>
            <a:off x="4922730" y="1715511"/>
            <a:ext cx="7106432" cy="4387308"/>
          </a:xfrm>
          <a:prstGeom prst="rect">
            <a:avLst/>
          </a:prstGeom>
        </p:spPr>
      </p:pic>
    </p:spTree>
    <p:extLst>
      <p:ext uri="{BB962C8B-B14F-4D97-AF65-F5344CB8AC3E}">
        <p14:creationId xmlns:p14="http://schemas.microsoft.com/office/powerpoint/2010/main" val="1536289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6</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Quotable</vt:lpstr>
      <vt:lpstr>Quotable</vt:lpstr>
      <vt:lpstr>Piecing It All Together: Healthcare Disparities Among People with Historically Excluded Identities</vt:lpstr>
      <vt:lpstr>Introduction to Healthcare Disparities</vt:lpstr>
      <vt:lpstr>Healthcare Disparities Definition</vt:lpstr>
      <vt:lpstr>Racial and Ethnic Disparities in Health Care, Updated 2010</vt:lpstr>
      <vt:lpstr>Racial and Ethnic Disparities in Health Care, Updated 2010</vt:lpstr>
      <vt:lpstr>Racial and Ethnic Disparities in Health Care, Updated 2010</vt:lpstr>
      <vt:lpstr>Racial and Ethnic Disparities in Health Care, Updated 2010</vt:lpstr>
      <vt:lpstr>LGBTQ+ Disparities in Health Care, Updated 2020</vt:lpstr>
      <vt:lpstr>LGBTQ+ Disparities in Health Care, Updated 2020</vt:lpstr>
      <vt:lpstr>Healthcare Disparities Definition</vt:lpstr>
      <vt:lpstr>Pre-class Work: Articles and Concept Mapping</vt:lpstr>
      <vt:lpstr>Pre-Class Work: Article Reading</vt:lpstr>
      <vt:lpstr>Pre-Class Work: Concept Map</vt:lpstr>
      <vt:lpstr>Group Concept Maps</vt:lpstr>
      <vt:lpstr>Group Concept Maps</vt:lpstr>
      <vt:lpstr>Concept Map</vt:lpstr>
      <vt:lpstr>Whole Class Discussion</vt:lpstr>
      <vt:lpstr>Conclusions</vt:lpstr>
      <vt:lpstr>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323</cp:revision>
  <dcterms:created xsi:type="dcterms:W3CDTF">2013-07-15T20:26:40Z</dcterms:created>
  <dcterms:modified xsi:type="dcterms:W3CDTF">2021-09-20T16:09:44Z</dcterms:modified>
</cp:coreProperties>
</file>