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853"/>
    <a:srgbClr val="58606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8" autoAdjust="0"/>
    <p:restoredTop sz="94660"/>
  </p:normalViewPr>
  <p:slideViewPr>
    <p:cSldViewPr snapToGrid="0">
      <p:cViewPr>
        <p:scale>
          <a:sx n="100" d="100"/>
          <a:sy n="100" d="100"/>
        </p:scale>
        <p:origin x="13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263A-BAC5-4D80-BFD0-AC2D6BB4047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0B11C-67AB-4A07-A403-788541EE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1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49085-1C19-4B6B-9C83-EC22BA6906B8}" type="datetimeFigureOut">
              <a:rPr lang="en-US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4147-66F7-4A69-8B5B-FCEF87E79FE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8337"/>
            <a:ext cx="10058400" cy="32003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365760" bIns="45720" rtlCol="0" anchor="b">
            <a:normAutofit/>
          </a:bodyPr>
          <a:lstStyle>
            <a:lvl1pPr>
              <a:defRPr lang="en-US" sz="4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588737"/>
            <a:ext cx="10058400" cy="1371600"/>
          </a:xfrm>
          <a:solidFill>
            <a:srgbClr val="F2F2F2">
              <a:alpha val="25098"/>
            </a:srgbClr>
          </a:solidFill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100" b="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C60-CA09-4936-BAA8-13CFEF5A169C}" type="datetime2">
              <a:rPr lang="en-US" smtClean="0"/>
              <a:t>Thursday, April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92875"/>
            <a:ext cx="7543800" cy="365125"/>
          </a:xfrm>
        </p:spPr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19050"/>
            <a:ext cx="914400" cy="69646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66800" y="4531673"/>
            <a:ext cx="100584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3124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  <a:solidFill>
            <a:srgbClr val="F2F2F2">
              <a:alpha val="25000"/>
            </a:srgbClr>
          </a:solidFill>
        </p:spPr>
        <p:txBody>
          <a:bodyPr anchor="t" anchorCtr="0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2D8-565B-43C8-92C1-16DFDC78A3CD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015740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09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ln w="19050"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0616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ln w="19050"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”</a:t>
            </a:r>
            <a:endParaRPr lang="en-US" sz="8000" dirty="0">
              <a:ln w="19050" cmpd="sng"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352800"/>
            <a:ext cx="10058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  <a:solidFill>
            <a:srgbClr val="F2F2F2">
              <a:alpha val="25000"/>
            </a:srgbClr>
          </a:solidFill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6DF-4141-4790-9D36-99CA537BDC91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08581"/>
            <a:ext cx="10058400" cy="1468800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7381"/>
            <a:ext cx="10058400" cy="860400"/>
          </a:xfrm>
          <a:solidFill>
            <a:srgbClr val="F2F2F2">
              <a:alpha val="80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1800" dirty="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260-0341-4551-9DC4-7B5326D45C3C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84613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>
                    <a:lumMod val="95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01400" y="30045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46138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886200"/>
            <a:ext cx="10058400" cy="889000"/>
          </a:xfrm>
          <a:solidFill>
            <a:srgbClr val="F2F2F2">
              <a:alpha val="25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5200"/>
            <a:ext cx="100584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i="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D5A8-BE2E-4A51-9B6F-087765A79CEA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19050"/>
            <a:ext cx="914400" cy="6964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59" y="0"/>
            <a:ext cx="914400" cy="68580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353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505200"/>
            <a:ext cx="10058400" cy="838200"/>
          </a:xfrm>
          <a:solidFill>
            <a:srgbClr val="F2F2F2">
              <a:alpha val="25000"/>
            </a:srgb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1630-BFB2-4F1D-9C36-7C8CCD1661FB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403076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" y="19050"/>
            <a:ext cx="720315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59" y="0"/>
            <a:ext cx="731520" cy="54864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60322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5840"/>
          </a:xfrm>
          <a:solidFill>
            <a:srgbClr val="586064">
              <a:alpha val="50196"/>
            </a:srgb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40" y="1136827"/>
            <a:ext cx="11430000" cy="516963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304A-138B-4A82-B21E-B3E7866DAD8B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009029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1378" y="812799"/>
            <a:ext cx="2210514" cy="5181601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vert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08" y="812800"/>
            <a:ext cx="8512942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78BF-BCB4-43AA-846A-07EFEC0261AC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761914" y="3382263"/>
            <a:ext cx="5184648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759" y="0"/>
            <a:ext cx="914400" cy="68580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00987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5840"/>
          </a:xfrm>
          <a:solidFill>
            <a:srgbClr val="586064">
              <a:alpha val="50196"/>
            </a:srgbClr>
          </a:solidFill>
        </p:spPr>
        <p:txBody>
          <a:bodyPr rIns="91440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4572" y="6492875"/>
            <a:ext cx="2522806" cy="365125"/>
          </a:xfrm>
        </p:spPr>
        <p:txBody>
          <a:bodyPr/>
          <a:lstStyle/>
          <a:p>
            <a:fld id="{5FD6FA7F-CF8F-4783-9DE6-2D6149E8CE72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009029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08581"/>
            <a:ext cx="10058400" cy="1468800"/>
          </a:xfrm>
          <a:ln w="9525">
            <a:solidFill>
              <a:schemeClr val="tx1">
                <a:lumMod val="95000"/>
              </a:schemeClr>
            </a:solidFill>
          </a:ln>
        </p:spPr>
        <p:txBody>
          <a:bodyPr rIns="91440" anchor="b"/>
          <a:lstStyle>
            <a:lvl1pPr algn="r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7381"/>
            <a:ext cx="10058400" cy="860400"/>
          </a:xfrm>
          <a:solidFill>
            <a:srgbClr val="F2F2F2">
              <a:alpha val="25098"/>
            </a:srgbClr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99142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" y="103695"/>
            <a:ext cx="1338606" cy="10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" y="1335257"/>
            <a:ext cx="576072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60" y="1335257"/>
            <a:ext cx="576072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FFDC-E01A-4CE9-93A5-BA504AC9E3FA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925241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1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586064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cap="none" baseline="0" dirty="0"/>
            </a:lvl1pPr>
          </a:lstStyle>
          <a:p>
            <a:pPr lvl="0"/>
            <a:r>
              <a:rPr lang="en-US" dirty="0"/>
              <a:t>Click to </a:t>
            </a:r>
            <a:r>
              <a:rPr lang="en-US" dirty="0" smtClean="0"/>
              <a:t>Edit </a:t>
            </a:r>
            <a:r>
              <a:rPr lang="en-US" dirty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01645"/>
            <a:ext cx="5486400" cy="548640"/>
          </a:xfrm>
          <a:solidFill>
            <a:srgbClr val="F2F2F2">
              <a:alpha val="25000"/>
            </a:srgbClr>
          </a:solidFill>
        </p:spPr>
        <p:txBody>
          <a:bodyPr anchor="b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750285"/>
            <a:ext cx="5486400" cy="448056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47BA-684D-4B46-A1F5-A983D0F7644F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6299200" y="1201645"/>
            <a:ext cx="5486400" cy="548640"/>
          </a:xfrm>
          <a:solidFill>
            <a:srgbClr val="F2F2F2">
              <a:alpha val="25000"/>
            </a:srgbClr>
          </a:solidFill>
        </p:spPr>
        <p:txBody>
          <a:bodyPr anchor="b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6299200" y="1750285"/>
            <a:ext cx="5486400" cy="448056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925241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158-20FB-42CB-B6FE-7E7DFB2BC6B1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19" y="888477"/>
            <a:ext cx="6670963" cy="5081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21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D16-7C02-4F8B-A9D0-32A5F2DAD757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6350">
            <a:solidFill>
              <a:schemeClr val="tx1">
                <a:lumMod val="95000"/>
              </a:schemeClr>
            </a:soli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36DBF91-8394-4ED5-BE68-17C02EFB66A9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32865"/>
            <a:ext cx="10058400" cy="566738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6350">
            <a:solidFill>
              <a:schemeClr val="tx1">
                <a:lumMod val="95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5299603"/>
            <a:ext cx="10058400" cy="493712"/>
          </a:xfrm>
          <a:ln w="9525"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84D7-5B03-4FF9-85DA-02A7C7CC8AF0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" y="103695"/>
            <a:ext cx="1338606" cy="10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5840"/>
          </a:xfrm>
          <a:prstGeom prst="rect">
            <a:avLst/>
          </a:prstGeom>
          <a:solidFill>
            <a:srgbClr val="586064">
              <a:alpha val="50196"/>
            </a:srgbClr>
          </a:solidFill>
          <a:ln w="9525">
            <a:noFill/>
          </a:ln>
        </p:spPr>
        <p:txBody>
          <a:bodyPr vert="horz" lIns="91440" tIns="45720" rIns="365760" bIns="45720" rtlCol="0" anchor="ctr">
            <a:normAutofit/>
          </a:bodyPr>
          <a:lstStyle/>
          <a:p>
            <a:pPr lvl="0"/>
            <a:r>
              <a:rPr lang="en-US" dirty="0"/>
              <a:t>Click </a:t>
            </a:r>
            <a:r>
              <a:rPr lang="en-US" dirty="0" smtClean="0"/>
              <a:t>to edit </a:t>
            </a: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9380"/>
            <a:ext cx="11430000" cy="5128968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2526" y="6492875"/>
            <a:ext cx="278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1F445A-7C0B-4801-A23C-6A6CA9532527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4928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9833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4" y="6492875"/>
            <a:ext cx="2961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lang="en-US" sz="4000" b="1" kern="1200" cap="none" baseline="0" dirty="0">
          <a:ln w="3175" cmpd="sng">
            <a:noFill/>
          </a:ln>
          <a:solidFill>
            <a:schemeClr val="tx1">
              <a:lumMod val="95000"/>
            </a:schemeClr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dist="63500" dir="2400000" algn="tl">
              <a:schemeClr val="tx2">
                <a:lumMod val="50000"/>
                <a:alpha val="85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20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8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6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4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4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GWU Data Analytics Bootcamp</a:t>
            </a:r>
            <a:br>
              <a:rPr lang="en-US" dirty="0" smtClean="0"/>
            </a:br>
            <a:r>
              <a:rPr lang="en-US" dirty="0" smtClean="0"/>
              <a:t>Project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Team:</a:t>
            </a:r>
          </a:p>
          <a:p>
            <a:r>
              <a:rPr lang="en-US" sz="2000" dirty="0"/>
              <a:t>Anna Bower | Seth Drewry | Bobby Jaikaran </a:t>
            </a:r>
            <a:r>
              <a:rPr lang="en-US" sz="2000" dirty="0" smtClean="0"/>
              <a:t>| </a:t>
            </a:r>
            <a:r>
              <a:rPr lang="en-US" sz="2000" dirty="0"/>
              <a:t>Janice Lee</a:t>
            </a:r>
            <a:endParaRPr lang="en-US" sz="20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</a:t>
            </a: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893951"/>
              </p:ext>
            </p:extLst>
          </p:nvPr>
        </p:nvGraphicFramePr>
        <p:xfrm>
          <a:off x="381000" y="1323277"/>
          <a:ext cx="11430000" cy="4191813"/>
        </p:xfrm>
        <a:graphic>
          <a:graphicData uri="http://schemas.openxmlformats.org/drawingml/2006/table">
            <a:tbl>
              <a:tblPr firstRow="1" lastRow="1">
                <a:tableStyleId>{7E9639D4-E3E2-4D34-9284-5A2195B3D0D7}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39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4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Team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Members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Title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Anna Bower</a:t>
                      </a:r>
                      <a:endParaRPr lang="en-US" sz="2400" b="1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Seth Drewry</a:t>
                      </a:r>
                      <a:endParaRPr lang="en-US" sz="2400" b="1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Bobby Jaikaran</a:t>
                      </a:r>
                      <a:endParaRPr lang="en-US" sz="2400" b="1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sng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</a:t>
                      </a:r>
                      <a:r>
                        <a:rPr lang="en-US" sz="2000" b="0" i="1" u="sng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Systems Admin</a:t>
                      </a:r>
                      <a:r>
                        <a:rPr lang="en-US" sz="2000" b="0" i="0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compiled Google Places API data for sample of each type of establishment.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Janice Lee</a:t>
                      </a:r>
                      <a:endParaRPr lang="en-US" sz="2400" b="1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AF1A-FBE4-4C13-B325-EB911992163D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Ins="91440"/>
          <a:lstStyle/>
          <a:p>
            <a:r>
              <a:rPr lang="en-US" dirty="0" smtClean="0"/>
              <a:t>Project Scope/Overview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 rIns="91440"/>
          <a:lstStyle/>
          <a:p>
            <a:r>
              <a:rPr lang="en-US" dirty="0" smtClean="0"/>
              <a:t>A summary of our efforts for Project 1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9A1-3850-4615-8C75-2CB8A1C1E065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of nationwide distilleries, breweries, and wineries</a:t>
            </a:r>
          </a:p>
          <a:p>
            <a:r>
              <a:rPr lang="en-US" sz="2800" dirty="0" smtClean="0"/>
              <a:t>Data was correlated to Census information</a:t>
            </a:r>
          </a:p>
          <a:p>
            <a:r>
              <a:rPr lang="en-US" sz="2800" dirty="0" smtClean="0"/>
              <a:t>Mission to find relationships between demographics to number of each establishment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findings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FA7F-CF8F-4783-9DE6-2D6149E8CE72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Washington University Data Analytics Bootcamp | Project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de.Variant">
      <a:dk1>
        <a:sysClr val="windowText" lastClr="000000"/>
      </a:dk1>
      <a:lt1>
        <a:sysClr val="window" lastClr="FFFFFF"/>
      </a:lt1>
      <a:dk2>
        <a:srgbClr val="567292"/>
      </a:dk2>
      <a:lt2>
        <a:srgbClr val="E4E9EF"/>
      </a:lt2>
      <a:accent1>
        <a:srgbClr val="6076B4"/>
      </a:accent1>
      <a:accent2>
        <a:srgbClr val="B40F64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234171"/>
      </a:hlink>
      <a:folHlink>
        <a:srgbClr val="753D3D"/>
      </a:folHlink>
    </a:clrScheme>
    <a:fontScheme name="Modern.Font.Style">
      <a:majorFont>
        <a:latin typeface="Trebuchet MS"/>
        <a:ea typeface=""/>
        <a:cs typeface=""/>
      </a:majorFont>
      <a:minorFont>
        <a:latin typeface="Segoe UI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1114</TotalTime>
  <Words>145</Words>
  <Application>Microsoft Office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Times New Roman</vt:lpstr>
      <vt:lpstr>Trebuchet MS</vt:lpstr>
      <vt:lpstr>Mesh</vt:lpstr>
      <vt:lpstr>   GWU Data Analytics Bootcamp Project #1</vt:lpstr>
      <vt:lpstr>The Project Team</vt:lpstr>
      <vt:lpstr>Project Scope/Overview</vt:lpstr>
      <vt:lpstr>Project Overview</vt:lpstr>
      <vt:lpstr>Results</vt:lpstr>
      <vt:lpstr>Findings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HBS Case: Kent Chemical</dc:title>
  <dc:creator>BJaikaran</dc:creator>
  <cp:lastModifiedBy>JaikarBJ</cp:lastModifiedBy>
  <cp:revision>83</cp:revision>
  <dcterms:created xsi:type="dcterms:W3CDTF">2012-07-27T01:16:44Z</dcterms:created>
  <dcterms:modified xsi:type="dcterms:W3CDTF">2018-04-12T15:42:56Z</dcterms:modified>
</cp:coreProperties>
</file>