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0" r:id="rId6"/>
    <p:sldId id="286" r:id="rId7"/>
    <p:sldId id="287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Ebert" userId="a977b87df39f6d9e" providerId="LiveId" clId="{71D9CB89-4A0E-4BCF-AAE2-15F8CA18DD23}"/>
    <pc:docChg chg="modSld">
      <pc:chgData name="Andrew Ebert" userId="a977b87df39f6d9e" providerId="LiveId" clId="{71D9CB89-4A0E-4BCF-AAE2-15F8CA18DD23}" dt="2024-04-24T01:26:36.188" v="0" actId="20577"/>
      <pc:docMkLst>
        <pc:docMk/>
      </pc:docMkLst>
      <pc:sldChg chg="modSp mod">
        <pc:chgData name="Andrew Ebert" userId="a977b87df39f6d9e" providerId="LiveId" clId="{71D9CB89-4A0E-4BCF-AAE2-15F8CA18DD23}" dt="2024-04-24T01:26:36.188" v="0" actId="20577"/>
        <pc:sldMkLst>
          <pc:docMk/>
          <pc:sldMk cId="334696707" sldId="280"/>
        </pc:sldMkLst>
        <pc:spChg chg="mod">
          <ac:chgData name="Andrew Ebert" userId="a977b87df39f6d9e" providerId="LiveId" clId="{71D9CB89-4A0E-4BCF-AAE2-15F8CA18DD23}" dt="2024-04-24T01:26:36.188" v="0" actId="20577"/>
          <ac:spMkLst>
            <pc:docMk/>
            <pc:sldMk cId="334696707" sldId="280"/>
            <ac:spMk id="8" creationId="{89492F92-BFAC-7F48-BFDE-781F3B158C1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6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File and file Redirection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Module 2 slides 55-58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9300" y="-146389"/>
            <a:ext cx="4179570" cy="841912"/>
          </a:xfrm>
        </p:spPr>
        <p:txBody>
          <a:bodyPr/>
          <a:lstStyle/>
          <a:p>
            <a:r>
              <a:rPr lang="en-US" dirty="0" err="1"/>
              <a:t>PermissionS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CFAFB-8C58-C0A5-87B3-2B1E09B0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7" y="4284058"/>
            <a:ext cx="5653683" cy="2299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492F92-BFAC-7F48-BFDE-781F3B158C18}"/>
              </a:ext>
            </a:extLst>
          </p:cNvPr>
          <p:cNvSpPr txBox="1"/>
          <p:nvPr/>
        </p:nvSpPr>
        <p:spPr>
          <a:xfrm>
            <a:off x="5898057" y="695523"/>
            <a:ext cx="6017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rwxr-xr</a:t>
            </a:r>
            <a:r>
              <a:rPr lang="en-US" dirty="0">
                <a:solidFill>
                  <a:schemeClr val="bg1"/>
                </a:solidFill>
              </a:rPr>
              <a:t>--</a:t>
            </a:r>
          </a:p>
          <a:p>
            <a:r>
              <a:rPr lang="en-US" dirty="0">
                <a:solidFill>
                  <a:schemeClr val="bg1"/>
                </a:solidFill>
              </a:rPr>
              <a:t>First index: ‘-’ or ‘d’ if file or directory</a:t>
            </a:r>
          </a:p>
          <a:p>
            <a:r>
              <a:rPr lang="en-US" dirty="0">
                <a:solidFill>
                  <a:schemeClr val="bg1"/>
                </a:solidFill>
              </a:rPr>
              <a:t>2-4: owner permissions(u)</a:t>
            </a:r>
          </a:p>
          <a:p>
            <a:r>
              <a:rPr lang="en-US" dirty="0">
                <a:solidFill>
                  <a:schemeClr val="bg1"/>
                </a:solidFill>
              </a:rPr>
              <a:t>5-7: group permissions(g)</a:t>
            </a:r>
          </a:p>
          <a:p>
            <a:r>
              <a:rPr lang="en-US" dirty="0">
                <a:solidFill>
                  <a:schemeClr val="bg1"/>
                </a:solidFill>
              </a:rPr>
              <a:t>8-10: everyone else’s permissions(o)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+(adds permission), -(removes permission), =(</a:t>
            </a:r>
            <a:r>
              <a:rPr lang="en-US">
                <a:solidFill>
                  <a:schemeClr val="bg1"/>
                </a:solidFill>
              </a:rPr>
              <a:t>sets permission)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(permission), </a:t>
            </a:r>
            <a:r>
              <a:rPr lang="en-US" dirty="0" err="1">
                <a:solidFill>
                  <a:schemeClr val="bg1"/>
                </a:solidFill>
              </a:rPr>
              <a:t>chown</a:t>
            </a:r>
            <a:r>
              <a:rPr lang="en-US" dirty="0">
                <a:solidFill>
                  <a:schemeClr val="bg1"/>
                </a:solidFill>
              </a:rPr>
              <a:t>(owner)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umask</a:t>
            </a:r>
            <a:r>
              <a:rPr lang="en-US" dirty="0">
                <a:solidFill>
                  <a:schemeClr val="bg1"/>
                </a:solidFill>
              </a:rPr>
              <a:t> 022(specifies denied permission)</a:t>
            </a:r>
          </a:p>
          <a:p>
            <a:r>
              <a:rPr lang="en-US" dirty="0">
                <a:solidFill>
                  <a:schemeClr val="bg1"/>
                </a:solidFill>
              </a:rPr>
              <a:t>Group and other can’t write</a:t>
            </a:r>
          </a:p>
          <a:p>
            <a:r>
              <a:rPr lang="en-US" dirty="0">
                <a:solidFill>
                  <a:schemeClr val="bg1"/>
                </a:solidFill>
              </a:rPr>
              <a:t>777 &amp; ~022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755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D91E73-53A6-8398-64FC-58E7A10BE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6" y="274567"/>
            <a:ext cx="4604668" cy="362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875" y="34784"/>
            <a:ext cx="4179570" cy="660739"/>
          </a:xfrm>
        </p:spPr>
        <p:txBody>
          <a:bodyPr/>
          <a:lstStyle/>
          <a:p>
            <a:r>
              <a:rPr lang="en-US"/>
              <a:t>Operations: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7BBAC-A0A6-CBEB-7A7E-06B1F8E90C56}"/>
              </a:ext>
            </a:extLst>
          </p:cNvPr>
          <p:cNvSpPr txBox="1"/>
          <p:nvPr/>
        </p:nvSpPr>
        <p:spPr>
          <a:xfrm>
            <a:off x="5857875" y="695523"/>
            <a:ext cx="58102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ls: </a:t>
            </a:r>
          </a:p>
          <a:p>
            <a:r>
              <a:rPr lang="en-US" dirty="0">
                <a:solidFill>
                  <a:schemeClr val="bg1"/>
                </a:solidFill>
              </a:rPr>
              <a:t>-1 –a –d –F –l –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–r –t –S</a:t>
            </a:r>
          </a:p>
          <a:p>
            <a:r>
              <a:rPr lang="en-US" dirty="0">
                <a:solidFill>
                  <a:schemeClr val="bg1"/>
                </a:solidFill>
              </a:rPr>
              <a:t>one line, all, directories, indicator(/*), </a:t>
            </a:r>
            <a:r>
              <a:rPr lang="en-US" dirty="0" err="1">
                <a:solidFill>
                  <a:schemeClr val="bg1"/>
                </a:solidFill>
              </a:rPr>
              <a:t>inode</a:t>
            </a:r>
            <a:r>
              <a:rPr lang="en-US" dirty="0">
                <a:solidFill>
                  <a:schemeClr val="bg1"/>
                </a:solidFill>
              </a:rPr>
              <a:t>, reverse, by time, by file space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rm –f (recursively deletes)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ln(hard link), ln –s(soft link)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cp –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mv –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(interactive-confirmation)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stat(file system status)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unlink(delete file)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df</a:t>
            </a:r>
            <a:r>
              <a:rPr lang="en-US" dirty="0">
                <a:solidFill>
                  <a:schemeClr val="bg1"/>
                </a:solidFill>
              </a:rPr>
              <a:t> -h(disk space for file systems)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du(file space usage for directory)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B995C-96F8-5C2C-2A7B-9B139DC5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6" y="9821"/>
            <a:ext cx="4629963" cy="2819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3880F-AA5F-AB67-2E51-F12061A26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5"/>
          <a:stretch/>
        </p:blipFill>
        <p:spPr>
          <a:xfrm>
            <a:off x="209086" y="2828925"/>
            <a:ext cx="4143840" cy="39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3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875" y="117277"/>
            <a:ext cx="4179570" cy="578246"/>
          </a:xfrm>
        </p:spPr>
        <p:txBody>
          <a:bodyPr/>
          <a:lstStyle/>
          <a:p>
            <a:r>
              <a:rPr lang="en-US" dirty="0"/>
              <a:t>Redirection: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5C1E4-8785-CE85-C030-10EE6B4C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350134"/>
            <a:ext cx="5429250" cy="6157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A7BBAC-A0A6-CBEB-7A7E-06B1F8E90C56}"/>
              </a:ext>
            </a:extLst>
          </p:cNvPr>
          <p:cNvSpPr txBox="1"/>
          <p:nvPr/>
        </p:nvSpPr>
        <p:spPr>
          <a:xfrm>
            <a:off x="5953125" y="781050"/>
            <a:ext cx="5810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Direct output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 Append output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&lt; Read input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cat – concatenate files and print to </a:t>
            </a:r>
            <a:r>
              <a:rPr lang="en-US" dirty="0" err="1">
                <a:solidFill>
                  <a:schemeClr val="bg1"/>
                </a:solidFill>
              </a:rPr>
              <a:t>stdout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&gt;output 2&gt;&amp;1 redirect </a:t>
            </a:r>
            <a:r>
              <a:rPr lang="en-US" dirty="0" err="1">
                <a:solidFill>
                  <a:schemeClr val="bg1"/>
                </a:solidFill>
              </a:rPr>
              <a:t>stdout</a:t>
            </a:r>
            <a:r>
              <a:rPr lang="en-US" dirty="0">
                <a:solidFill>
                  <a:schemeClr val="bg1"/>
                </a:solidFill>
              </a:rPr>
              <a:t> to output file and then redirect stderr to </a:t>
            </a:r>
            <a:r>
              <a:rPr lang="en-US" dirty="0" err="1">
                <a:solidFill>
                  <a:schemeClr val="bg1"/>
                </a:solidFill>
              </a:rPr>
              <a:t>stdout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2&gt;&amp;1 &gt;</a:t>
            </a:r>
            <a:r>
              <a:rPr lang="en-US" dirty="0" err="1">
                <a:solidFill>
                  <a:schemeClr val="bg1"/>
                </a:solidFill>
              </a:rPr>
              <a:t>ouput</a:t>
            </a:r>
            <a:r>
              <a:rPr lang="en-US" dirty="0">
                <a:solidFill>
                  <a:schemeClr val="bg1"/>
                </a:solidFill>
              </a:rPr>
              <a:t> redirect stderr to </a:t>
            </a:r>
            <a:r>
              <a:rPr lang="en-US" dirty="0" err="1">
                <a:solidFill>
                  <a:schemeClr val="bg1"/>
                </a:solidFill>
              </a:rPr>
              <a:t>stdout</a:t>
            </a:r>
            <a:r>
              <a:rPr lang="en-US" dirty="0">
                <a:solidFill>
                  <a:schemeClr val="bg1"/>
                </a:solidFill>
              </a:rPr>
              <a:t> and then redirect </a:t>
            </a:r>
            <a:r>
              <a:rPr lang="en-US" dirty="0" err="1">
                <a:solidFill>
                  <a:schemeClr val="bg1"/>
                </a:solidFill>
              </a:rPr>
              <a:t>stdout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dirty="0" err="1">
                <a:solidFill>
                  <a:schemeClr val="bg1"/>
                </a:solidFill>
              </a:rPr>
              <a:t>ouput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37875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{59E24EC8-F702-423E-B5D4-971577325F86}tf67328976_win32</Template>
  <TotalTime>252</TotalTime>
  <Words>245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Tenorite</vt:lpstr>
      <vt:lpstr>Wingdings</vt:lpstr>
      <vt:lpstr>Custom</vt:lpstr>
      <vt:lpstr>File and file Redirection  Module 2 slides 55-58</vt:lpstr>
      <vt:lpstr>PermissionS:</vt:lpstr>
      <vt:lpstr>Operations:</vt:lpstr>
      <vt:lpstr>Redirection: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and file Redirection  Module 2 slides 55-58</dc:title>
  <dc:creator>Andrew Ebert</dc:creator>
  <cp:lastModifiedBy>Andrew Ebert</cp:lastModifiedBy>
  <cp:revision>1</cp:revision>
  <dcterms:created xsi:type="dcterms:W3CDTF">2024-04-23T21:13:56Z</dcterms:created>
  <dcterms:modified xsi:type="dcterms:W3CDTF">2024-04-24T01:26:45Z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