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6" roundtripDataSignature="AMtx7mittEit7TN/93rj3aE3HQ+3YN+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jp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9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9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6862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3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0973" y="1889901"/>
            <a:ext cx="326707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4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">
  <p:cSld name="Formació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5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9" name="Google Shape;99;p5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647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" name="Google Shape;100;p55"/>
            <p:cNvPicPr preferRelativeResize="0"/>
            <p:nvPr/>
          </p:nvPicPr>
          <p:blipFill rotWithShape="1">
            <a:blip r:embed="rId2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55"/>
            <p:cNvPicPr preferRelativeResize="0"/>
            <p:nvPr/>
          </p:nvPicPr>
          <p:blipFill rotWithShape="1">
            <a:blip r:embed="rId3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5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5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5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112" name="Google Shape;112;p5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5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647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5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5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otos\Fondo Emprender\emprendedores\_MG_4258.jpg" id="120" name="Google Shape;12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6470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5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5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30" name="Google Shape;130;p5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647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5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59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5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6470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6470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6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55" name="Google Shape;155;p6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647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6" name="Google Shape;156;p6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62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6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2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6470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6470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21" name="Google Shape;21;p46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4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6862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Google Shape;24;p46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6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otos\Fondo Emprender\emprendedores\_MG_4258.jpg" id="29" name="Google Shape;2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6862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47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4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9" name="Google Shape;39;p4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6862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40;p48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48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4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49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6862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49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6862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50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5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4" name="Google Shape;64;p5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6862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51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51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5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6862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52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2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276" y="1949144"/>
            <a:ext cx="3484820" cy="295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165663" y="271171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2696347" y="2271011"/>
            <a:ext cx="3567294" cy="226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Frank Rey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Santiago Fonseca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764" y="3791974"/>
            <a:ext cx="1939484" cy="164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-71625" y="324975"/>
            <a:ext cx="9505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PROYECTO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571950" y="2047603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Tienda de Mascotas, donde ofrecen toda clase  productos para el cuidado de las mascotas, tiene inconvenientes con las ventas y realización de inventarios por no tener un software que facilita el control. Encontrando la necesidad de un software que le ayude con la contabilidad e inventario. 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0" y="198126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103307" y="2636731"/>
            <a:ext cx="8937386" cy="3247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actualidad, las empresas para llegar a ser competitivas tienen que pasar por una transición que les permita poner a disposición del consumidor sus productos y tener una mayor presencia en el mercado, esto se logra a través de diferentes herramientas tecnológicas. Con las cuales no cuenta la tienda, lo que se busca es desarrollar una herramienta web en la que pueda llevar los inventarios y las ventas en un solo lugar.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364273" y="2047603"/>
            <a:ext cx="8375045" cy="4074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de información web, de una Tienda de mascotas, en donde ofrezca los productos en su totalidad y poder llevar el control de las ventas.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571950" y="1993215"/>
            <a:ext cx="8000100" cy="445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Plantear el diseño de los módulos requeridos para los proceso de implementación. Y así cumplir el objetivo general.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un módulo de catálogo de productos.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un módulo de facturación.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un módulo de pedidos.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899151" y="2070579"/>
            <a:ext cx="8000150" cy="498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de información web, el Tienda de mascotas, en donde ofrezca los productos en su totalidad y poder llevar el control de las ventas.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Catálogo de Productos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Facturación Según Proveedor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0" y="198126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-42789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pción generada automáticamente"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57" y="2148585"/>
            <a:ext cx="7465102" cy="4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-1370" l="0" r="0" t="1370"/>
          <a:stretch/>
        </p:blipFill>
        <p:spPr>
          <a:xfrm>
            <a:off x="-224746" y="1624036"/>
            <a:ext cx="9144001" cy="475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jhon fonseca</dc:creator>
</cp:coreProperties>
</file>