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9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Kang" initials="JK" lastIdx="1" clrIdx="0">
    <p:extLst>
      <p:ext uri="{19B8F6BF-5375-455C-9EA6-DF929625EA0E}">
        <p15:presenceInfo xmlns:p15="http://schemas.microsoft.com/office/powerpoint/2012/main" userId="Jason K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816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07648-10E0-4CA1-9CCF-8D2C107154EF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B1B6-F929-4B16-9457-5D55D8E2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Scrape images       </a:t>
            </a:r>
          </a:p>
          <a:p>
            <a:pPr marL="171450" indent="-171450">
              <a:buFontTx/>
              <a:buChar char="-"/>
            </a:pPr>
            <a:r>
              <a:rPr lang="en-US" dirty="0"/>
              <a:t>Pull data from databases to visualize </a:t>
            </a:r>
          </a:p>
          <a:p>
            <a:pPr marL="171450" indent="-171450">
              <a:buFontTx/>
              <a:buChar char="-"/>
            </a:pPr>
            <a:r>
              <a:rPr lang="en-US" dirty="0"/>
              <a:t>Maps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B1B6-F929-4B16-9457-5D55D8E28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Stitch together images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 visualization for</a:t>
            </a:r>
            <a:r>
              <a:rPr lang="en-US" baseline="0" dirty="0"/>
              <a:t> command center and responders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Plan resources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i.e. number of jaws of life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Plan Locations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News, Fire Trucks,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B1B6-F929-4B16-9457-5D55D8E28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9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B1B6-F929-4B16-9457-5D55D8E28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Feed data back to citizenry with instructions to help         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Take more photos           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Road Flares          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 CPR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Certifications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Incentives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B1B6-F929-4B16-9457-5D55D8E286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Analytics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Predictions of accident</a:t>
            </a:r>
            <a:r>
              <a:rPr lang="en-US" baseline="0" dirty="0"/>
              <a:t> frequency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Resource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B1B6-F929-4B16-9457-5D55D8E286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First</a:t>
            </a:r>
            <a:r>
              <a:rPr lang="en-US" baseline="0" dirty="0"/>
              <a:t> responder now has info needed to know what he is getting into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B1B6-F929-4B16-9457-5D55D8E286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02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2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5277-925A-44B1-807C-C0C3BA5232E9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A166-07B5-4532-BA1E-BF96181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2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Augmented Incident response (AIR)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</a:t>
            </a:r>
            <a:r>
              <a:rPr lang="en-US" dirty="0" err="1"/>
              <a:t>Manthanwar</a:t>
            </a:r>
            <a:r>
              <a:rPr lang="en-US" dirty="0"/>
              <a:t>, Joseph </a:t>
            </a:r>
            <a:r>
              <a:rPr lang="en-US" dirty="0" err="1"/>
              <a:t>Xavior</a:t>
            </a:r>
            <a:r>
              <a:rPr lang="en-US" dirty="0"/>
              <a:t> Patterson, RD Childers, Amir Siddiqui, David Turner, Jason Kang, Harold Jackson</a:t>
            </a:r>
          </a:p>
        </p:txBody>
      </p:sp>
    </p:spTree>
    <p:extLst>
      <p:ext uri="{BB962C8B-B14F-4D97-AF65-F5344CB8AC3E}">
        <p14:creationId xmlns:p14="http://schemas.microsoft.com/office/powerpoint/2010/main" val="30371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" I am the concerned and prepared citizen armed with the application's and willingness that will make the difference."</a:t>
            </a:r>
          </a:p>
        </p:txBody>
      </p:sp>
    </p:spTree>
    <p:extLst>
      <p:ext uri="{BB962C8B-B14F-4D97-AF65-F5344CB8AC3E}">
        <p14:creationId xmlns:p14="http://schemas.microsoft.com/office/powerpoint/2010/main" val="366521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9" y="1700853"/>
            <a:ext cx="8681524" cy="46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/>
              <a:t>"I analyze the facts and evidence of the active incident to include location and parties involved, simultaneously I analyze historical data from the incident location as well as from similar incidents. I </a:t>
            </a:r>
            <a:r>
              <a:rPr lang="en-US" sz="4000" dirty="0" err="1"/>
              <a:t>analyse</a:t>
            </a:r>
            <a:r>
              <a:rPr lang="en-US" sz="4000" dirty="0"/>
              <a:t> to understand the past. Inform the present crisis and to predict and prevent future incidents."</a:t>
            </a:r>
          </a:p>
        </p:txBody>
      </p:sp>
    </p:spTree>
    <p:extLst>
      <p:ext uri="{BB962C8B-B14F-4D97-AF65-F5344CB8AC3E}">
        <p14:creationId xmlns:p14="http://schemas.microsoft.com/office/powerpoint/2010/main" val="260819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 "I am the trained professional first responder. I have dedicated my life fully in service to my community. I skillfully use the information and tools I have mastered to access and make decisions with my team when seconds count."</a:t>
            </a:r>
          </a:p>
        </p:txBody>
      </p:sp>
    </p:spTree>
    <p:extLst>
      <p:ext uri="{BB962C8B-B14F-4D97-AF65-F5344CB8AC3E}">
        <p14:creationId xmlns:p14="http://schemas.microsoft.com/office/powerpoint/2010/main" val="172989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emergency responders with improved knowledge about the scene they are about to arrive on.</a:t>
            </a:r>
          </a:p>
          <a:p>
            <a:r>
              <a:rPr lang="en-US" dirty="0"/>
              <a:t>Movement to include community</a:t>
            </a:r>
          </a:p>
        </p:txBody>
      </p:sp>
    </p:spTree>
    <p:extLst>
      <p:ext uri="{BB962C8B-B14F-4D97-AF65-F5344CB8AC3E}">
        <p14:creationId xmlns:p14="http://schemas.microsoft.com/office/powerpoint/2010/main" val="381518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https://github.com/codecofee19/AiR</a:t>
            </a:r>
          </a:p>
        </p:txBody>
      </p:sp>
    </p:spTree>
    <p:extLst>
      <p:ext uri="{BB962C8B-B14F-4D97-AF65-F5344CB8AC3E}">
        <p14:creationId xmlns:p14="http://schemas.microsoft.com/office/powerpoint/2010/main" val="13822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23" y="1827457"/>
            <a:ext cx="6085977" cy="4564483"/>
          </a:xfrm>
        </p:spPr>
      </p:pic>
    </p:spTree>
    <p:extLst>
      <p:ext uri="{BB962C8B-B14F-4D97-AF65-F5344CB8AC3E}">
        <p14:creationId xmlns:p14="http://schemas.microsoft.com/office/powerpoint/2010/main" val="42337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6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Synergize existing emergency services and resources with the willingness of human beings to help one another. Incentivize community members to be prepared to assist their fellow citizens and first responders. </a:t>
            </a:r>
          </a:p>
        </p:txBody>
      </p:sp>
    </p:spTree>
    <p:extLst>
      <p:ext uri="{BB962C8B-B14F-4D97-AF65-F5344CB8AC3E}">
        <p14:creationId xmlns:p14="http://schemas.microsoft.com/office/powerpoint/2010/main" val="112143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"I collect, receive and organize the facts and evidence and where they originated."</a:t>
            </a:r>
          </a:p>
        </p:txBody>
      </p:sp>
    </p:spTree>
    <p:extLst>
      <p:ext uri="{BB962C8B-B14F-4D97-AF65-F5344CB8AC3E}">
        <p14:creationId xmlns:p14="http://schemas.microsoft.com/office/powerpoint/2010/main" val="124152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"I am the interface I present the right information to the right stakeholder in the most natural and intuitive way. I augment reality with lifesaving instructions. I present the environment in virtual reality."</a:t>
            </a:r>
          </a:p>
        </p:txBody>
      </p:sp>
    </p:spTree>
    <p:extLst>
      <p:ext uri="{BB962C8B-B14F-4D97-AF65-F5344CB8AC3E}">
        <p14:creationId xmlns:p14="http://schemas.microsoft.com/office/powerpoint/2010/main" val="180582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</a:t>
            </a:r>
            <a:r>
              <a:rPr lang="en-US" dirty="0" err="1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Link here</a:t>
            </a:r>
          </a:p>
        </p:txBody>
      </p:sp>
    </p:spTree>
    <p:extLst>
      <p:ext uri="{BB962C8B-B14F-4D97-AF65-F5344CB8AC3E}">
        <p14:creationId xmlns:p14="http://schemas.microsoft.com/office/powerpoint/2010/main" val="3800906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386</Words>
  <Application>Microsoft Office PowerPoint</Application>
  <PresentationFormat>Widescreen</PresentationFormat>
  <Paragraphs>54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Augmented Incident response (AIR)</vt:lpstr>
      <vt:lpstr>The Story</vt:lpstr>
      <vt:lpstr>The Story</vt:lpstr>
      <vt:lpstr>The Story</vt:lpstr>
      <vt:lpstr>Problem Statement</vt:lpstr>
      <vt:lpstr>The Solution: AiR</vt:lpstr>
      <vt:lpstr>The Solution: AiR</vt:lpstr>
      <vt:lpstr>The Solution: AiR</vt:lpstr>
      <vt:lpstr>The Solution: AiR</vt:lpstr>
      <vt:lpstr>The Solution: AiR</vt:lpstr>
      <vt:lpstr>The Solution: AiR</vt:lpstr>
      <vt:lpstr>The Solution: AiR</vt:lpstr>
      <vt:lpstr>The Solution: AiR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Incident response</dc:title>
  <dc:creator>Jason Kang</dc:creator>
  <cp:lastModifiedBy>Jason Kang</cp:lastModifiedBy>
  <cp:revision>5</cp:revision>
  <dcterms:created xsi:type="dcterms:W3CDTF">2016-09-11T17:44:19Z</dcterms:created>
  <dcterms:modified xsi:type="dcterms:W3CDTF">2016-09-11T18:17:11Z</dcterms:modified>
</cp:coreProperties>
</file>