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33"/>
  </p:notesMasterIdLst>
  <p:sldIdLst>
    <p:sldId id="256" r:id="rId2"/>
    <p:sldId id="257" r:id="rId3"/>
    <p:sldId id="280" r:id="rId4"/>
    <p:sldId id="289" r:id="rId5"/>
    <p:sldId id="299" r:id="rId6"/>
    <p:sldId id="300" r:id="rId7"/>
    <p:sldId id="258" r:id="rId8"/>
    <p:sldId id="303" r:id="rId9"/>
    <p:sldId id="259" r:id="rId10"/>
    <p:sldId id="260" r:id="rId11"/>
    <p:sldId id="261" r:id="rId12"/>
    <p:sldId id="263" r:id="rId13"/>
    <p:sldId id="264" r:id="rId14"/>
    <p:sldId id="265" r:id="rId15"/>
    <p:sldId id="312" r:id="rId16"/>
    <p:sldId id="313" r:id="rId17"/>
    <p:sldId id="266" r:id="rId18"/>
    <p:sldId id="304" r:id="rId19"/>
    <p:sldId id="305" r:id="rId20"/>
    <p:sldId id="306" r:id="rId21"/>
    <p:sldId id="262" r:id="rId22"/>
    <p:sldId id="307" r:id="rId23"/>
    <p:sldId id="308" r:id="rId24"/>
    <p:sldId id="309" r:id="rId25"/>
    <p:sldId id="310" r:id="rId26"/>
    <p:sldId id="311" r:id="rId27"/>
    <p:sldId id="267" r:id="rId28"/>
    <p:sldId id="268" r:id="rId29"/>
    <p:sldId id="269" r:id="rId30"/>
    <p:sldId id="270" r:id="rId31"/>
    <p:sldId id="31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09T17:42:20.128"/>
    </inkml:context>
    <inkml:brush xml:id="br0">
      <inkml:brushProperty name="width" value="0.21167" units="cm"/>
      <inkml:brushProperty name="height" value="0.21167" units="cm"/>
      <inkml:brushProperty name="color" value="#7F7F7F"/>
      <inkml:brushProperty name="fitToCurve" value="1"/>
    </inkml:brush>
  </inkml:definitions>
  <inkml:trace contextRef="#ctx0" brushRef="#br0">206 240 0,'0'69'187,"0"0"-155,0-35-32,0 69 31,0-69 156,0 35-93,0-35-78,0 69-16,0-68 31,-34 33 328,-35-68-327,35 0 77,-35-34-78,103 0 266,1-1-63,-1 1-187,-34-69 0,0 34 78,0 35-15,0-69-64,0 69-14,0-35 61,0 0 189,0 1-267,-69-35 32,35 34-31,68 103 406,1 1-407,-35 33 1,34 1 62,-34 0 94,0 34-110,0-69-46,0 35 0,0-35 249,0 69-187,0-69-62,0 35 31,0-35 78,-34 69-63,34-137 110,0-35-156,0 1 15,0 33 0,0-33 251,0-1-267,0 0 32,-35 69-31,1 0-1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09T17:42:25.824"/>
    </inkml:context>
    <inkml:brush xml:id="br0">
      <inkml:brushProperty name="width" value="0.21167" units="cm"/>
      <inkml:brushProperty name="height" value="0.21167" units="cm"/>
      <inkml:brushProperty name="color" value="#7F7F7F"/>
      <inkml:brushProperty name="fitToCurve" value="1"/>
    </inkml:brush>
    <inkml:brush xml:id="br1">
      <inkml:brushProperty name="width" value="0.21167" units="cm"/>
      <inkml:brushProperty name="height" value="0.21167" units="cm"/>
      <inkml:brushProperty name="color" value="#595959"/>
      <inkml:brushProperty name="fitToCurve" value="1"/>
    </inkml:brush>
  </inkml:definitions>
  <inkml:trace contextRef="#ctx0" brushRef="#br0">1494 824 0,'69'0'172,"-1"0"-141,1 0-31,-35 0 16,69 0 15,-68 0-31,33 0 16,-33 0-16,68 0 16,-69 0-1,35 0-15,-35 0 16,69 0-1,-69 0 1,35 0 0,-35 0-16,69 0 15,-68 0 1,33 0 0,1 0-1,-1 0-15,35 0 16,-34 0-16,68 0 15,35 0-15,-35 0 16,1 0-16,-35 35 16,34-35-16,0 0 15,69 0-15,-103 0 16,0 0-16,-34 0 16,102-35-16,-102 35 15,34 0 1,-34 0 15,-35 0-31,69 0 16,-69 0-1,35 0 1,-35 0 0,69 0-1,-69 0 1,69 35 109,-137-35-110,-103 34 1,68 0 15,35 1-31,-69-35 32,69 0-32,-35 0 15,-103 0-15,-102 0 16,68 68-16,0-68 15,-69 0-15,138 0 16,34 0-16,-34 0 16,68 0-16,-34 0 15,69 0-15,-69 0 16,68 0-16,-33 0 16,33 0-16,-68 0 15,69 0 1,-35 0-1,35 0-15,-103-34 16,34 34 0,69 0-16,-35 0 15,35 0 1,-104-69-16,70 35 16,-1 34-16,-34 0 15,69 0 1,-35 0-1,35 0 1,-69-34 0,68 34-1,-33 0-15,33 0 16,-68 0-16,69 0 16,-34 0-1,-1 0 1,0 0-1,35 0-15,-35 0 32,1 0-17,-1 0 1,35 0 0,-69 0-1,68 0 1,-33 0-1,33 0 1,-102 0-16,34 0 16,69 0-1,-35 0 1,35 0 0,-69 0 46,137 0 313,35 0-250,-35 0-109,35 0-1,-35 0 1,69 0 15,-69 0 16,35 0 47,-35 0-79,69 0 17,-68 0-17,33 0 1,1 0 15,0 0-15,-35 0-16,69 0 15,-69 0 1,35 0 0,-35 0 15,69 0-15,-69 0 15,1 0 156,-138 34-124,69 35-32,-69-1-15,34-68 62,35 35-78,-35 67 15,0-102 1,35 35 15,-69-1 1,69 0-1,-35-34 31</inkml:trace>
  <inkml:trace contextRef="#ctx0" brushRef="#br0" timeOffset="8360">1494 481 0,'34'-103'141,"35"103"-110,-35 0-31,69 0 16,-68 0-1,33 0 1,-33 0 0,68 0-16,-69 0 15,35 0 1,-35 0-16,69 0 16,-69 0-16,35 0 15,0 0-15,-1 0 16,-33 0-16,68 0 15,-69 0-15,34 0 16,-33 0 15,68 0-15,-69 0 0,35 0-1,-35 0-15,69 0 16,-69 0-16,104 0 15,-1 0-15,-34 0 16,-69 34-16,1 35 16,33-69-16,35 0 31,-68 0-31,33 0 16,1 34-16,-1-34 15</inkml:trace>
  <inkml:trace contextRef="#ctx0" brushRef="#br1" timeOffset="40480">464 927 0,'69'0'235,"-35"0"-235,69 0 15,-68 0 1,33 0-16,1 0 16,0 0-1,-35 0 1,0 35 15,69-35 16,-68 0-16,33 0-15,-33 0-16,68 0 15,-69 0-15,34 0 16,-33-35 0,68 70-1,-69-35 1,69 0-16,-69 0 16,35 34-16,34-34 15,-34 0-15,34 0 16,-69 0-1,35 0-15,-1 0 16,1 0-16,34 0 16,34 0-16,-68 0 15,34 0-15,-69 0 110,69 0 77,-206 0-156,69 0-31,-35 0 16,1 0-16,-1 0 16,35 0-1,-69 0 1,68 0-16,-33 0 16,33 0-16,-68 0 15,69 0 1,-35 0-16,35 0 15,-69 0-15,69 0 16,-35 0 0,35 0-16,-69 0 15,68 0-15,-33 0 16,-1 0 0,0 0-16,35 0 15,-69 0 1,69 0-1,-35 0-15,35 0 32,-69 0-17,69 0 1,-35 0 15,35 0-15,-69 0-1,68 0 1,-33 0 0,-1 0-1,0 0 1,35 34 0,0 1-16,-69-35 15,34 34 1,103-34 234,35 0-203,34 0-16,-69 0-15,69 0 15,-68 0-16,33 0 1,-33 0 47,68 0-48,-69 0 16,35 0 1,-104 0 124,1 34-140,0 35-16,-69-35 31,68 0 0,1 1-15,-69-1 62,137-34 125,1 0-125,33 0 250,-33 0-312,68 0 46,-69-34-46,103-1 15,-102 1-15,33 34 15,-33-69 250,-1 35-281,35 0 16,-104 0 187,-33 34-172,-35 68-15,34-68 46,35 34-46,-35 1-16,0-1 47,-68 35 31,68-35-47,1-34-15,-35 0 31,68 0-32,-33 0 17,33 0-17,-68 0 1,69 0-16,-35-69 16,1 35-16,-1 0 93,69-1-93,-34 70 16,103-35 218,33 0-218,-67-35 156,68 1-94,-138-34 109,1 33-108,0 1-64,68 34 16,69 0 157,-69 0-188,35 0 16,-69-34-1,69 34 48,-35 0-48,35 0 1,-35 0 0,69 0 30,-34-35-14,-104 35 124,-33 0-156,33 0 16,-68 0-1,69 0 1,-35 0 15,35 0 0,-69 0 1,69 0 30,-1-34 110,-68 34-110,69-69-46,0 1 0,102 68 234,-33 0-235,33 0-15,-33 0 16,102-35 0,-34 35-1,-69 0 1,35 0-16,-35 0 15,69 0 1,-68 0 0,33 0-1,1 0-15,0 0 16,-35 0-16,69 0 16,-69 0-16,35 0 15,34 0-15,34 0 16,0 0-16,-34 0 15,35 0-15,-1 0 16,35 0-16,-35 0 16,69-68-16,-103 33 15,-35-33 1,-136 68 156,34 0-172,-69 0 15,34 68 1,-34-68-16,69 35 16,-172 102-16,103-68 15,34-69-15,-34 0 16,69 0-16,-104 0 16,70 0-16,-35 0 15,34 0-15,-102 0 16,102 0-16,35 0 15,-69 0-15,68 0 16,-102 34-16,68-34 16,35 0-1,-103 34 1,68 1 0,0-35 30,172 0 314,-34 0-313,34 0-32,-69 0-15,104-35 16,-104 1-16,103 34 16,1-69-16,33 35 15,-34-35-15,-34 69 16,-34-34-16,34 34 15,0 0-15,34-69 32,-102 35 15,33 34-32,1-34 1,0 34-16,34 0 15,-138 0 95,1 0-110,-35 0 15,35 34 1,-69-34 0,69 69 15,-35-35-15,0 0-1,1-34 1,-35 0 15,68 0-31,-33 0 31,33 0 16,-68 0-31,69 0-1,-35-34-15,35 34 16,-69 0 0,69-69-16,0 35 15,-69 34-15,34-34 32,35 34-17,-69 0-15,68-35 16,1 1-1,-35 34-15,1 0 16,33 0-16,35-34 16,-34 34-16,-35-35 15,69 1-15,-68 34 32,68-34 108,-35 34-109,-33 0 1,-1 171-1,0-171-15,35 69 15,68-69-16,69 0-15,-68 69 32,-1-69 311,35 0-311,-35 0 46,69-35-63,-69 1-15,104 0 32,-104-1-17,0 1-15,1 34 16,33 0 0,1 0 15,-35-103-31,69 103 31,-34 0-15,0 0-16,33 0 15,1 0-15,-68 0 16,68 0 0,-69 0 30,35 0 1,-104 0 219,-68 0-250,35 0-1,33 0-15,-68 0 16,69 0-1,-34 0-15,33 0 16,-68 0 62,69 0-47,-35 0-15,1 34-16,33 1 16,-33 33-1,-35-33 17,68-1-1,-68 0 0,69-34 0,-103 0 1,102 0-17,-33 0 1,33 0 234,70 0-188,-1-34-30,69 34 46,-69 0-63,35 0 17,-35 0-32,104-34 15,-104 34-15,-34-35 16,103 35 62,-69 0-62,1-68-16,-1 102 15,-34 0 1,34-102-1,69 68-15,-103 34 16,0-68-16,69-1 31,-35 1-15,103 34 0,-205 0 171,34 0-156,-69 0 1,68 0-32,-33 0 15,102 0 1,138-103-16,-172 69 78,0-1-16,-103 35-30,68 35-17,35-1-15,-68-34 16,-35 69 0,0-69 15,34 34-16,0 0-15,35 69 16,-35-68 0,1 68-16,-35-69 15,68 0 32,-33-34-16,33 35 1,-68 33 15,103-33 187,35-35-203,68-69 125,-69 0-140,-34-34 31,0 69-31,0-69-16,0 69 15,69-104 1,-35 104-16,-34-35 15,34 35 17,35 34 249,-35 0-265,35 34-1,0-34 79,34 35-47,-69-35 172,0 68-16,-34-33-172,-103-1 31,35-34 48,33 0 46,-68 0 188,69 0-250,-35 34-79,35 1-15,-69 33 172,206-68-94,-69 0-62,35 0-16,-35 0 15,104 35-15,-35-1 16,-35-34-16,104 0 16,-35 0-16,35 0 15,-104 0-15,35 0 16,35 0-16,-1 0 16,0 0-16,35 0 15,-103 0-15,102 0 16,-33 0-16,-1 0 15,-34 0-15,-35 0 16,-33 0-16,68 0 16,-69 0-1,35 0 1,-35 0-16,69 0 16,-69 0-16,35 0 15,0 0-15,-1 0 16,-33 0-16,68 0 15,-69 0 1,35 0 0,-35 0-16,69 0 15,-69 0-15,103 0 16,-68 0-16,-35 0 16,69 0-16,-68 0 15,33 0-15,1 0 16,0 0-1,-35 0 1,69 0 0,-34-34-1,34-35-15,-69 35 16,69 34-16,-34 0 16,-35 0-16,69 0 15,-69 0-15,35 0 16,-104 0 218,1 0-218,0 0-1,-69 0 48,69 34 15,-35-34 141,35 0-219,-104 0 15,35 0-15,35 0 16,-104 0-16,35 0 16,-1 0-16,35 0 15,69-34-15,-35 34 16,-33 0 0,67-35-16,1-33 15,-69 68-15,34 0 16,35 0-16,-69 0 15,69 0 1,-35 0-16,0-35 16,1 35-1,33 0 1,-68 0 0,69 0-16,-35 0 15,35 0 1,-69 0-1,69 0-15,-35 0 16,35 0-16,-69 0 16,69 0-1,-35 0-15,-34 69 16,0-69-16,34 0 16,-34 34-16,0 35 15,35-69 1,33 34-1,1-34-15,-69 0 16,0 103-16,0-68 16,34-35-16,35 103 15,-69-69-15,0-34 78,172 0 126,-1 0-173,35 0 0,-34-34-15,34 34-16,-34 0 15,137 0-15,0 0 16,68 0 0,35 0-16,-103 0 15,69 0-15,-138 0 16,0 0-16,1 0 15,-35 0-15,34 0 16,-34 0-16,-35 0 16,-33 0-1,68 0-15,-69 0 16,35 0-16,-1 0 16,1 0-16,34 0 15,-34 0-15,34 0 16,-69 0-16,35 0 15,34 0-15,-35 0 16,35 0-16,-68 0 16,-104 0 156,0-69-157,-102 35-15,33 34 16,-33 0-16,-35-35 15,68 35-15,1-68 16,-69 33-16,35-33 16,33 33-16,-68-33 15,-34 33-15,34 35 16,69 0-16,0 0 16,34 0-16,34 0 15,-34 0 1,69 0-1,-35 0-15,35 0 32,-69 0-1,137 0 235,35 0-251,-1 0-15,35 0 16,35 0-16,-1 0 15,69 0-15,0 0 16,-69 0-16,35 0 16,-138-103-16,-68 103 156,-69 0-156,68 35 16,1-1-1,-69-34 1,34 0-16,35 0 15,-69 0-15,69 0 16,-138 0-16,35 0 16,-35 0-16,35 0 15,68 0-15,-34 0 16,69 0-16,-103 69 16,34-69 30,68-35-14,-33 35 124,33 0-125,-68-34-15,69 34 15,-35 0 16,104 0 172,-1 0-219,35 0 15,-1 0-15,1 0 16,-35 0 0,1 0-1,68 0 16,-69 0-15,35 0-16,-35 0 16,69 0-1,-69 0-15,35 0 16,0 0 0,-1 69-1,-33-69 1,68 0-16,-69 34 15,0 0-15,35-34 16,34 0-16,-69 0 16,103 35-16,-68-35 15,34 0-15,0 68 16,-69-33-16,35-35 16,34 0-16,-69 0 15,69 34-15,-34-34 16,34 0-16,-34 0 15,-35 34 1,0 1-16,69-35 16,-34 0-1,-1 0 1,1 0 0,-35 0 109,-68 0-47,-69 0-78,69 0 15,-103 0-15,-1-35 16,1-33-16,-35 33 16,104 35-16,-104 0 15,103 0-15,35-34 16,-69-35-16,34 69 15,-34 0-15,0-34 16,35 34-16,-35 0 16,69 0 15,68 0 172,69 0-187,-69 0-1,35 34 1,-1-34 0,1 0-1,-35 0-15,69 0 16,-68 35-1,33 33-15,70-68 16,-35 0-16,0 0 16,-35 0-16,35 0 15,35 0-15,-1 0 16,-34 0 0,-35 0-16,1 0 15,0 0-15,-35 0 16,69 0 15,-69 0 0,35 0-15,-35 0-16,69 0 31,-68 0 0,33 0-15,-33 0-16,68 0 16,-69 0-16,35 0 15,-35 0 1,69 0-16,-69 0 16,103-34-16,-68 34 15,34 0-15,0 0 16,-137 0 156,-35 0-157,35 0-15,-69 0 16,68 0-16,-33 0 16,34 0-16,-69 0 15,68 0-15,-102 0 16,103-34-16,-1-1 15,-102 1-15,68 34 16,-34-69-16,0 35 16,35 34-16,-35 0 15,68 0 1,-68 0 0,69 0 280,-35 0-280,-33 0 47,33 0-48,-34 0 32,69 69-31,-1-35-1,70-34 251,-1 0-250,69 0-16,-69 0 15,35 0-15,-35 0 16,69 0-16,-69 0 15,35 0-15,0 0 16,-1 0-16,-33 0 16,136 34-16,1-34 15,-35 0-15,1 0 16,-35 0-16,0 0 16,-69 0-1,34 0-15,-33 0 16,68-68-16,-69 68 31,35 34-15,-1-34 31,1 0-32,-35 0 1,35 0 15,0 0-31,-1 0 16,-33 0-1,68 0 1,-69 0 0,35 0-16,-35 0 15,69 0 1,-69 0-1,35 0 17,-103 0 155,-1 0-171,-68 0-1,69 0-15,-35 0 16,35 0 0,-69 0 15,69 0 0,-35 0-31,35 0 31,-69 0 1,68 0-1,-33 0 0,33 0-15,-68 0 15,69 0 0,-35 0-15,1 0 15,-1 0 0,35 0-15,-69 0 0,69 0 15,-35 0-15,35 0 15,-69 0 0,68 0 0,-33 0 1,33 0-17,-68 0 48,103-34 109,35 34-157,33 0 1,1-35-1,-35 1 17,69 34 93,-68 0-63,33 0-46,-33 0 15,68 0-15,-1 0-1,-33 0 17,34 0 46,-69 0-47,35 0 0,-35 0-15,69 0 15,-68 0-15,-138 0 265,68 0-281,-33 0 16,33 0-1,1 0-15,-69 0 31,69 0-15,-35 0 15,1 0-15,-1-34 0,35 34 30,-69 0-30,68 0 15,-33 0-15,-35 0 15,34 0 0,-34 68 16,69-68 0,-69 0-16,68 0 32,-33 0-32,33 0-15,-68 0 15,69 0-15,-35 0-1,1 0 1,-1 0 15,35 0-15,-69 0 15,69 0-15,-35 0 15,35 0 16,-69 0-32,68 0 48,-33 0-32,102 69 219,69-69-234,-34 0 15,-35 34-31,69-34 47,-69 0-31,35 0-1,-1 0 16,1 0-15,-35 0 0,69 0 15,-68 0-15,33 0-1,-33 0 1,68 0-1,-69 0-15,35 0 16,137 0-16,-35 0 16,-33-68-16,-1 33 15,-103 1-15,103 0 16,-34 34-16,0 0 16,-68 0-1,33 0 1,-33 0-16,68-69 15,-35 35-15,35 34 16,0 0 0,-68 0-16,33 0 15,-33 0 1,68-35 0,-69 35-1,35-68 16,-1 33-31,1 35 94,-35 0-78,103 35-1,-34-35 32,-68 0-31,33 34 0,-33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09T17:43:19.568"/>
    </inkml:context>
    <inkml:brush xml:id="br0">
      <inkml:brushProperty name="width" value="0.21167" units="cm"/>
      <inkml:brushProperty name="height" value="0.21167" units="cm"/>
      <inkml:brushProperty name="color" value="#595959"/>
      <inkml:brushProperty name="fitToCurve" value="1"/>
    </inkml:brush>
  </inkml:definitions>
  <inkml:trace contextRef="#ctx0" brushRef="#br0">4084 927 0,'-34'34'31,"-69"1"16,69-1-31,-35 0-1,0 35 1,1-69 0,33 68-16,-68-68 31,35 0-16,-1 0 1,0 0-16,-34 0 16,-102 0-16,67 0 15,35 0-15,-103-171 16,-68-172-16,136 240 16,35 68-16,0 35 15,-34 0-15,34-68 16,35 68-16,33 0 15,-171-35-15,138 1 16,-35-35-16,-103 104 16,0-70-16,34 35 15,103 0-15,-33-34 32</inkml:trace>
  <inkml:trace contextRef="#ctx0" brushRef="#br0" timeOffset="35576">1579 1064 0,'34'0'157,"35"0"-142,-1 0 1,-33 0-16,67 0 15,-67 0-15,102-34 16,-103 0-16,35 34 16,34 0-1,-69 0 1,35 0 0,-35 0-16,69 0 15,-68 0-15,33 0 16,-33 0-16,68 0 15,-69 0 17,35 0-32,-1 0 15,1 0 17,-35 0-17,69 0 16,-69 0 16,35 0-31,-35 0-16,69 0 16,35 0-16,-1 0 15,-34 34-15,34 34 16,-34-68-16,-34 0 15,0 0-15,34 0 16,0 0-16,-69 0 16,69 0-16,-69 0 15,35 0 1,-35 0 15,-68 35 63,-104-1-63,104 69-31,-69-103 16,35 0-1,-1 0-15,0 0 16,35 0-16,-69 0 16,34 0-16,-68 0 15,34 0-15,-34 0 16,34 0-16,34 0 16,-34 0-16,34 0 15,1 0 1,-1 0-16,35 34 15,0 1-15,-104-35 16,35 0-16,35 0 16,-35 0-16,34 0 15,-34 0-15,69 0 16,-35 0-16,0 0 16,1 0-16,-35 34 15,34-34 1,-34 0-16,69 0 15,-35 0-15,1 0 16,-1 0-16,35 0 16,-69 0-16,68 0 15,-33 0-15,33 0 16,-68 0-16,69 0 16,-35 0-16,35 0 15,-69 0 79,240-34-47,-34-35-32,-68 35 1,68-1 0,-69 1 31,0 0-47,35 34 31,-35-35 0,69 35-15,-34 0-1,0 0-15,-1 0 16,35 0-16,-34 0 16,68 0-16,-34 0 15,-69 0-15,35 0 16,34 0-16,0 0 15,-34 0-15,34-68 16,0 34-16,-35 34 16,-33 0-16,68 0 15,-69 0 1,34 0-16,-33 0 16,68 0-16,-35 0 15,35 0-15,0 0 16,-68 0-16,33 0 15,-33 0 1,68 0-16,-69 0 16,35 0-16,102-69 15,-102 69-15,34 0 16,-34 0-16,-104 0 109,-68 34-93,69 1-16,-35-35 16,-34 0-1,69 0-15,-138 34 16,1 34-16,33-68 15,-68 0-15,69 0 16,34 0-16,35 0 16,-35 0-16,34 0 15,-103 0-15,35 0 16,68 0-16,-34 0 16,0 0-1,-34 0-15,0 0 0,34 0 16,34 0-16,35 0 31,-69 0-31,69 0 16,-35 0-1,35 0-15,-69 0 16,68 0 0,-33 0-1,-1-34 95,103 0-64,1 0-46,33-1 32,-33 35-17,68-34 17,-69 0-32,103-35 31,-34 35 0,-68-1-31,33 35 31,-34 0-31,69 0 16,-68 0-16,33 0 16,-33 0-1,68 0 1,-69 0-1,103 0 1,-68 0 0,0 0-1,-1 0-15,-33 0 16,68 0-16,-69 0 16,35 0-16,-35 35 15,0-1-15,69-34 16,-34 0-16,-1 0 15,1 0-15,34 0 16,-34 0-16,68 0 16,-34 0-1,-69 0-15,35 0 16,0 0 0,-1 0-16,-33 0 15,68 0-15,-69 0 16,35 0-1,-69 34 64,-35 69-64,-68-103-15,69 35 16,-35-35-16,1 34 15,-1 69-15,35-69 16,-104 69-16,35-103 16,35 0-16,-104-34 15,-34-1-15,-68 35 16,136 0-16,-33-68 16,33-35-16,1 103 15,-35 0-15,35 0 16,34 0-1,35 0-15,-35 0 16,34 34 0,69-68 124,69 34-124,34 0-16,-69 34 16,35-34-16,33 34 15,36-68-15,33 68 16,35 1-16,-171-35 15,136 68-15,1-33 16,103-35-16,-138 68 16,0-68-16,69 0 15,-34 0-15,-35 0 16,-68 0 0,34 0-16,0 0 15,34 0-15,0 0 16,-34 0-16,-34 0 15,-35 0 1,69 0 0,-69 0-16,35 0 15,0 0-15,-1 0 16,-33 0-16,33 0 16,1 0-16,0 0 31,-35 0-16,69 0 32,-137 0 31,-1 0-46,1 0-32,-35 0 15,35 0 1,-69 0-16,0 35 16,69-35-16,-69 0 15,-69 0-15,103-35 16,1-33-16,-1 68 15,35-35-15,-69 35 16,34 0 0,35 0-1,-69 0-15,172-68 141,-1 68-125,35 0-16,-68 0 15,205-69 1,-69 35-16,-33-35 15,-70 69-15,35-34 16,0 34-16,-68 0 16,33 0-16,35-34 15,0-35-15,-34 69 16,-35 0-16,69 0 16,-69 0-16,35 0 15,0-34-15,-138 34 125,-34 68-109,69-68-16,-35 35 15,-34-1-15,-34 35 16,-35-35-16,35 69 16,34-35-16,69-33 15,-104-35 1,35 0-16,35 0 62,102 0 32,0 0-63,35-35-31,-35-33 16,104 33-16,-70 35 16,-33-34-16,102-69 15,35 103-15,-104-34 16,-33 0-16,102-1 16,-34-33-16,-69 33 15,69 35 1,-34-34-1,-35 34-15,69 0 32,-137 0 77,-35 0-93,0 0-16,-34 0 15,35 0-15,34 34 16,-69-34-16,68 35 16,1-1-16,0 0 15,-1-34-15,-68 0 63,69 0-48,-35 0 17,35 0-17,-69 0 1,69 0-1,-35 0 1,35 0-16,-69 0 16,68 0-16,-33 0 15,-1 0-15,-34 0 16,0 0-16,0 0 16,35 0-16,-35 0 46,137 0 173,35 0-203,-35-68-1,0-1-15,35 69 16,-35 34 0,69-34-16,-34 0 31,-1 0-15,1 0-1,-35 0-15,69 0 16,-68 0-16,33 0 15,-33 0 1,68 0-16,-69 0 16,35 0-16,-35 0 15,69 0-15,-69 0 16,35 0-16,-35 0 16,69 0-1,-68 0-15,33 0 16,1 0-1,-104 0 126,-33 0-125,-35 69-16,69 0 15,-104-69-15,1 34 16,-35 0-16,35-34 16,68 0-16,-34 0 15,0 0-15,35 0 16,-35 0-16,68 0 15,-33 0 1,34 0-16,-69 0 16,68 0-16,-33 0 15,33 0-15,-68 0 16,69 0 46,68 0 95,1-34-157,102-35 15,-34 69-15,0-68 16,0-35-16,-35 103 16,-33-35-16,68-33 15,-35 68 1,-33 0-1,102-69 17,-68 35-17,-1 34 1,1 0 15,34-35-15,0 35-16,-34 0 15,-35 0 1,69 0-16,-69 0 16,35 0-16,-1 0 15,1 0-15,34 0 16,-34 0-16,205 35 16,-102-35-16,34 0 15,-69 0-15,-68 0 31,-103 0 63,-35 34-78,35 0-1,-69 1-15,68-1 16,-68-34-16,35 69 16,-35 34-16,0-103 15,34 0-15,35 34 16,-35 0 0,0-34-16,1 0 15,-1 0-15,0 0 16,35 0-16,-103 0 15,34 0-15,69 0 16,-35 0-16,-103 35 16,104-35-16,-35 68 15,68-33-15,-33-35 16,-1 34-16,0-34 16,-34 0-1,35 34 1,-35 35-16,0-69 15,69 0 1,-35 0 47,35 0-63,-69-35 31,34 1-16,-34 0 1,103 0-16,-34-69 16,-69 68-16,68-33 15,-33-1-15,33-34 16,70 103 78,68-34-94,-69 34 15,35 0 1,-1-35-16,-33 1 16,33 34-16,35 0 31,-68 0-16,33 0 1,-33 0 0,67 0-1,-67 0-15,33 0 16,-33 0 15,68 0-15,-69 0-1,69 0 1,-69 0 0,35 0 15,-35 0-15,69 0-1,-34 0-15,34 0 16,-34 0 15,-1 0-31,1 0 16,-35 0-16,69 0 15,-137 0 95,0 103-95,-69-69 1,34 1-16,35 33 16,-104-33-16,35-1 15,69 0-15,-69 35 16,69-35-16,-1 1 15,-33-35-15,-1 34 16,35 0-16,-1 0 16,70-34 124,68 0-108,-69-34-17,0 0-15,69 34 16,-34-34-16,-35 34 15,69 0 1,-68 0-16,102-69 16,-34 35-16,34 34 15,-68 0-15,34 0 16,34 0-16,35 0 16,-104 0-16,35 0 15,35 0-15,-35 0 16,-35 0-16,35 0 15,-34 0-15,34 0 16,-69 0-16,35 0 16,-35 0-1,69 34-15,-69 0 16,1 35-16,-1-103 16,69 34-16,34 0 15,-34 0-15,-34 0 16,34 0-16,-34 0 15,34 0-15,-69 0 16,35 0 0,-1 0-1,1-35 17,-138 35 61,1 0-93,-1 0 16,35 0-16,-69 0 16,34 0-16,-34 0 15,-34 0-15,-1 0 16,-68-34-16,103-35 15,1 35-15,-36 34 16,35 0-16,35 0 16,-35 0-1,68 0 1,-33 0-16,33 0 16,-68 0-16,69 0 15,-35 0 1,1 0-1,-1 0 1,35 0 0,-69 0-1,68 0-15,-33-34 125,68-1-109,137-33 0,-103 33-16,35 1 15,34 34-15,-69 0 16,69 0-16,103-69 15,69 69-15,-138 0 16,69 0-16,-69 0 16,35 0-16,137-240 15,-206 103-15,-34 68 16,34 69 0,-69 0-16,-103 69 125,35-35-125,-35-34 15,35 34-15,0 1 16,-35 33-16,0 1 15,-34-35-15,0 35 16,69-35-16,-35 1 16,35-1-16,-69 35 15,69-35-15,-35-34 16,0 34-16,1-34 16,-35 35-16,69-1 15,-1-34 1,-33 0-1,-35-34 32,68-1-15,-68-33 14,69 68-30,-35-35 0,1 1-1,33 0 32,1-1-47,0 1 16,-1 0-1,-68 34 1,35-69 15,33 35-31,-102-1 47,34 35-31,69 0-16,-69-68 15,69 33 1,102 1 328,1 34-329,-35 0 17,69 0-32,-69 0 15,35 0 1,-35 0 0,69 0-1,-68 0 1,33 0 15,-33 69-31,68-69 31,-69 0 1,35 0-17,-1 0 16,1 0-15,-35 0 0,69 0-1,-68 0 1,33 0-16,-33 0 31,68 0-15,-69 0-16,34 0 15,-33 0 1,68 0-16,-69 0 16,35 34-1,-1 0 1,1-34 15,-35 0 0,69 0-15,-68 0 15,33 0-15,-33 0 0,68 0-16,-69 0 15,35 0 1,-35 0-16,69 0 15,-69 0-15,35 0 16,-35 0-16,69 0 31,-69 0-31,35 0 47,-103 0 47,-1 0-78,1 35-16,-69-35 15,69 34 1,0 0-16,-35-34 15,-34 0-15,0 69 16,34-69-16,-34 0 16,69 0-1,-35 0 1,35 0-16,-69 0 16,69 0-1,-35 0-15,35 0 16,-104 0-16,-33 0 15,102 0 1,35 0-16,-69 0 16,69 0-16,-35 0 15,35 0 1,-69 0-16,68 0 16,-33 0-16,33 0 15,-68 0-15,69 0 16,-35 0-1,1 0 1,-1 0-16,35 0 16,-69 0-1,68 0-15,-33 0 16,33 0 0,-67 0-1,67 0-15,-33 0 16,33 0-1,-68 34-15,69 1 16,-35-35 0,1 0 15,-1 34-31,35-34 31,-69 69-15,68-35-16,138-34 234,-68 0-234,33 0 16,-33 0-16,68 0 15,-69 0-15,35 0 16,-1 0-16,1 0 16,34 34-1,34 35 1,-103-35 0,69-34-16,-34 0 15,34 35 1,-34-35-16,-1 34 15,70 35-15,-70-69 16,35 0-16,-34 0 16,68 0-16,-34 34 15,0 0-15,-69 0 16,1-34-16,68 0 16,-35 0-1,-33 0-15,68 0 16,-69 0-16,35 0 15,34 35-15,34-70 16,35 35-16,-104 0 16,35 0-16,-34 0 15,34 0-15,-35 0 16,35-34-16,0-34 16,0 68-1,-34-35-15,34 35 16,-34 0-1,-1-34 1,-33 0-16,33-1 16,35 35-16,-68 0 15,102-68-15,-103 33 16,35 35-16,-35-34 16,-102 34 155,-35 0-155,68 34 0,-68-34-1,69 0-15,-103 69 16,102-35 0,-33-34-16,-35 0 15,-35 0-15,35 0 16,-34 0-16,0-68 15,34 68-15,0 0 16,69 0-16,-35 0 16,-34-35-16,-34-33 15,-1 68-15,-33 0 16,136-35-16,1 1 16,-35 34 15,1 0 47,102 0 141,35 0-219,-35 0 15,69 0 1,-137 0-16,102 0 16,-33 0-16,33 0 15,-33 34-15,68 1 16,0-35-16,-35 0 15,35 0-15,35 68 16,-35-68-16,102 0 16,-136 35-16,103-35 15,-35 68-15,-34-68 16,-34 35-16,-35-35 16,35 34 109,-104 0-110,-33-34 1,-35 69 15,68-69-31,-33 0 16,33 0-16,-102 0 15,-138-34-15,104-1 16,34 35-16,-1 0 16,-33-68-16,33 33 15,35-33-15,-34 33 16,137-171-16,0 103 15,-69 35-15,1 68 16,-35 0-16,-34 34 359,34 35-327,68-35-32,-68-34 109,69 34-109,137-34 219,-69 0-204,35 0 1,-35 0-16,69 0 16,-69 0-16,35 0 15,0 0 1,-1 0-16,-33 0 16,68 0-1,-69 0 1,35 0-1,-35 0-15,69 0 16,-103 35 0,0-1-16,69-34 15,34 0-15,-69 0 16,35 0 0,-35 0-1,69 0-15,-69 69 16,35-69-16,-35 0 15,69 0-15,-69 0 16,35 0-16,0 0 16,-1 0-16,-33 0 15,68 0-15,-69 0 16,35 0-16,-35 0 16,69 0-1,-69 0-15,35 0 16,-35 0-16,69 0 15,-68 0 1,102-35-16,-68 35 16,-35-34-1,69 34-15,-69 0 16,69-34 0,-69-1-16,-102 35 109,-1 0-93,35 0-1,-69 0-15,69 0 16,-104 0-16,70 0 15,-104-68-15,35 68 16,68 0-16,-103 0 16,104-35-1,33 1-15,-68 34 16,35 0-16,-1 0 16,1 0-16,33 0 15,-68 0-15,69 0 16,-35 0-1,35 0 1,-69 0 0,69 0-16,-35 0 15,35 0-15,-69 0 16,68 0-16,-33 0 16,33 0-1,-102-69-15,34 35 16,69 0-1,-69 34 1,34 0 15,-34 0-31,0 0 16,69 34 0,0 35-16,-35-69 15,-34 0 1,0 34-1,34-34 1,-34 0 78,69 34-79,68-34 189,69 0-173,-68 0-31,-1-34 15,69 34-15,-34 0 16,-35 0-16,69 0 16,-69 0-16,35 0 15,-35 0-15,69 0 16,-69 0 0,35 0-16,0 0 15,-1 0 16,-33 34-15,-1 1 0,69-35-16,-34 0 31,-35 0-31,69 0 16,-69 0-1,35 0 1,-35 0-16,69 0 15,-68 0 1,33 0-16,1 0 16,0 0-16,-35 0 15,69 0-15,-35-35 16,35-33 0,0 33 15,-68 35 0,33 0-15,-33 0-16,33 0 156,-136 0-140,33 0-1,-33 0 1,-1 0-1,0 0 1,35 0 0,-69 0-1,69 0-15,-35 0 16,35 0 15,-103 0-15,34 0 15,68 0-15,-33 0 62,33 0-78,-68-34 15,69 0 1,-35 34 15,1 0-15,-1 0 0,35 0-16,-69 0 31,68-35 16,138 35 187,-68 0-218,33 0-1,1 0 1,-35 0 0,35 0-1,-35 0-15,104 35 16,-35-35-1,-69 0 1,35 0-16,-1 0 16,1 0-16,-35 0 15,69 0-15,-69 0 16,35 0-16,-35 0 16,69 0-1,-68 34-15,-1 0 16,35-34-1,34 0 17,-69 0-17,35 0 1,-1 0 0,1 0-16,-35 0 15,69 0-15,-68 0 16,33 0-16,-33 0 15,68 0 1,-69 0-16,35 0 16,-35 0-16,69 0 15,-69 0-15,35 0 16,-35 0-16,69 0 16,-69 0-16,35 0 15,0 0-15,-1 0 16,-33 0-1,68 0-15,-69 0 16,35 0-16,-35 0 16,103-34-16,-102 0 15,68 34-15,-35 0 16,-33 0-16,67 0 16,36-69-16,-35 69 15,34-34-15,-34-35 16,-34 69-1,34-34-15,0 34 16,-35 0 0,-33 0-16,102-35 15,-103 1-15,69 34 16,-137 0 250,0 34-235,-69 1 203,68-1-203,-68-34 1,69 34-17,-35 35 17,35-35-17,-69 1 1,69-1-1,-35-34 17,-34 0-17,69 0 1,-69 0-16,-35 0 16,1 0-16,0 0 15,34 0-15,0 0 16,34 0-16,35 0 15,-69 0-15,69 0 16,-35 0 0,35 0-1,-69-69 17,68 35-32,-33 34 15,-1 0 1,0-34-1,35 34 17,-69 0-1,69 0-15,-35 0-16,35 0 15,-69 0 1,69 0-1,-35 0-15,35 0 16,-69 0-16,68 0 16,-33 0-1,-1 0 1,0 0 0,35 0-1,-69 0 1,69 0-1,-35 0 1,35 0 15,-69 0 16,68 0-16,-33 0-15,33 0-16,-68 0 16,69 0 15,-34 68-15,-1-68 30,35 35 142,34-1-172,103-34-16,34 34 15,-34-34-15,-69 0 16,35 0-16,34 69 15,0-35-15,-35-34 16,35 35 0,0-35-16,-68 68 15,102-33-15,-68-35 16,34 0-16,-69 34 16,35-34-1,-35 0-15,69 0 16,-69 0-16,35 0 15,-1 34-15,1-34 16,-35 0-16,104 35 16,-35-35-1,-69 0-15,35 0 16,-35 68-16,69-68 16,-69 0-16,35 0 15,-35 0-15,104 0 16,-35 0-16,-35 0 15,35 0-15,0 0 16,-69 0-16,35 0 16,-35 0-1,69 0-15,-68 0 16,33 0 0,-33 0 30,68 0-30,-69-34 0,35 34-1,-35 0 32,69-34-47,0-1 31,-103 1 63,-69 34-94,35 34 16,0 1-16,-35-35 15,-34 0-15,69 0 16,-35 0-16,0 0 16,1 0-1,33 0 1,-68 0-16,69 0 16,-35 0-16,35 0 15,-69 0-15,34 0 16,-33 0-16,-36 0 15,35 0-15,35 0 16,-104 0-16,103 0 16,-34 0-16,69-35 15,0-33-15,-35 68 16,-34-35 0,69 35-1,-69 0 1,68 0-1,-33-34 17,33 0-17,35-35 110,35 69-109,102-34 0,-103-1-16,35 1 15,34 34-15,-69 0 16,104 0-16,-70 0 15,1 0-15,0 0 16,-35 0-16,69 0 16,-69 0-16,104 0 15,-70 0-15,35 0 16,34 0-16,1 0 16,-35 0-16,-69 34 15,-34 69 173,-103-68-173,-34 33 1,68 1 0,0-69-16,-33 0 31,67 0-31,-136 0 15,33 0-15,-33 0 16,33 0-16,1 0 16,-35 0-16,104 0 15,-35 0-15,34 0 16,-34 0-16,138-34 281,67 34-250,-67 0-15,33 0-16,1 0 16,0 0-16,-35 0 15,35 0-15,34 0 16,34 0-16,-34 0 16,0 0-16,-69 34 15,35-34-15,-35 0 16,69 0-1,-68 69-15,33-69 16,35 0-16,34 0 16,-34 34-16,-206-34 297,69 0-297,-35 0 15,-33 0-15,-1 0 16,68 0-16,-102-69 15,34-34-15,34 103 16,-137 0-16,172-34 16,0 0-16,-69 34 93,171-35 17,35 35-79,-34-68-15,34 33-1,0 35-15,-69 0 16,35 0 0,-35 0-16,69 0 15,-68 0-15,33 0 16,35 0-16,0 0 15,-34 0-15,-35 0 16,69 0-16,-69 0 16,35 69 77,-35-35-93,-34 1 110,-34-35-79,-35 34-31,35 0 16,-69 35-1,69-69 1,-69 34 15,68 1-15,-33-35 15,34 0-31,-69 0 47,171 0 469,-33-35-501,-1-33-15,0 33 16,35 35-16,-1-68 15,1 68 1,-35-69 0,-68 69 265,0 34-265,-69 1-16,68-35 15,-33 34-15,34 0 16,-35 1-16,0-35 15,104 0 282,-1-35-281,69 35 0,-35 0-1,1 0 1,0 0-1,-35 0 1,69 0 0,-69 0-16,104-34 15,-104 0-15,35 34 32,-35-35-17,69 35-15,-34 0 31,-35-68-15,35 33-16,-1 35 47,-171 35 62,-103 68-93,103-69-16,35-34 16,-1 34-16,0 69 15,-34-103 1,69 0-16,-35 35 15,35-1-15,-69 0 16,69 35 15,0-35-31,-69-34 16,34 0 31,35 0 15,-69 0-46,68 0-16,-33 0 16,33 0-16,-33-68 15,-35 33-15,0 1 16,103-69-1,-35 69-15,35-35 172,103 0-140,-34 35-32,0 0 15,-1 34 16,-33 0-15,33 0 0,1 0-16,0 0 31,-35 0 16,69 0-16,-69 0-15,-68 137 46,0-103-46,-1 1-1,-33-35 1,33 34 0,-33 0-1,33 1 1,-33-35 31,33 68-16,-68-68 47,35 35-31,-35-1-47,0-34 16,34 0-16,-68 0 15,-35 0-15,104 0 16,-35 0 0,68 0 15,-33 0 0,-1 0 0,0 0 16,35 0-16,-69 69-15,69-69 47,102-35 499,1 1-515,-35 34 15,69 0-30,-68 0-32,33 0 15,-33 0-15,68 0 16,-69 0 62,34 0-62,-33 0-1,68 0 63,-69 0-46,-68 69 124,-35-35-156,0 0 16,35 1-1,-69-35 1,69 34-1,-35 34-15,35-33 16,-69-35-16,34 0 16,1 0-1,-1 0 17,35 0-17,-69 0-15,68 0 16,-33 0-16,33 0 31,-68-35-15,69 1 15,0-34 0,-1 33-15,-33-68 78,68 69-79,-35-35 1,1 1 93,68 68 219,-34-35-312,0 1-16,103 34 16,-68-34-16,33 34 31,35-35-16,-68-33 1,68 68 15,-69 0 1,35 0 264,-35 0-296,69 34 0,-69 0 16,1 1 0,-1-1-16,0-34 31,69 34-15,-68 35-1,68-35 79,-69 1-63,0-1-31,35-34 16,34 0-16,-69 34 15,35-34 17,-35 0-17,69 0-15,-69 0 16,69 35 0,-68 33-16,33-68 31,-33 0-31,68 35 15,-69-35-15,35 0 32,-35 0-17,69 0-15,-69 0 16,35 0 15,0 0-31,-1 0 16,-34 0-1,69 0-15,-68 0 16,33 0-16,-33 0 16,68 0-1,-69 0 1,35 0-16,-35 0 16,69 0-16,-69 0 31,35-69-31,-206 138 328,68-35-312,35 0-1,-69 35 1,68-35-16,1 0 15,-69-34 1,34 0 15,-34 35-15,1-35 0,33 0-16,35 0 15,-69 0-15,68 0 16,-33 0-16,33 0 15,-68 0-15,69 0 16,-35 0-16,35 0 16,-69 0-1,69 0-15,-35 0 16,0 0 0,1 0-16,33 0 15,-68 0-15,69-35 16,-35 1-16,35 0 15,-69-35-15,69 35 16,0 0-16,-69 34 47,34 0 47,103 0 78,-34-35-172,35 35 46,33 0-46,1 0 16,-35 0-16,103 0 16,1 0-16,33 0 15,35 0-15,-137 0 16,34 0-16,-69 0 16,35 0 15,0 0-16,-1 0 1,-33 0 0,33 0 46,1 0-46,0 0-1,-35 0 1,69 0-16,-35 0 16,35 0-16,-34 0 15,-35 0-15,69 0 78,-68 0-78,33 0 16,1 0 0,0 0-16,-35 0 31,35 0-31,-104 0 250,-68-34-234,69 0-16,0-1 15,-1 1-15,1-35 16,-69 69-1,69-34-15,-1 0 16,-33-35-16,-35 69 16,68-103-16,1 69 15,-35 34 48,1 0-16,34-35-47,-69 35 93,68 0-46,-33 0-15,33 0-32,-68 0 15,69 0 16,-35 0 32,35-68 656,-69 33-704,103 1 282,34 0-234,69 34-48,-68-35 17,33 35 46,104-68 0,-138 33-31,35 35-16,-35-34-15,69 34-1,0-34 16,-69-35 16,-102 103 172,-69 1-172,102 68-31,-68-103-1,0 34 16,69 69-15,-69-103 172,69 0-173,-35 0 16,35-34-15,-69 34 0,68-35-1,35-68 235,103 69-218,0-69-32,-171 103 312,33 34-312,-33-34 16,-1 35-16,0 33 15,-34-68 1,69 0-16</inkml:trace>
  <inkml:trace contextRef="#ctx0" brushRef="#br0" timeOffset="43968">6247 103 0,'-35'34'375,"35"1"-360,35-35 32,68 0-16,-69 0 32,35 0 31,-35 0 15,69 0-78,-69 68-15,35-68 109,0 0-94,-1 0-15,-33 0-1,67 0 17,-67 0 46,33 0 0,-33-34-63,68 34 32,-69 0-31,35 0 0,-35 0 46,69 0-15,-69 0 15,35 0-15,-35 0-31,69-34 0,-68 34-1,33 0 1,1 0-16,0 0 15,-35 0 17,69 0-32,-69 0 47,35 0-47,-35 0 78,69 68-47,-69-33-15,1-1-1,-1 0 126,-34 1 546,0 68-671,-34-69 0,-1 35-16,35 34 31,-68 0 188,33-69-157,1 0-31,0-34 47,-103 35-46,102 68-32,-68-103 15,35 0 32,-1 0-47,0 0 16,35 0-16,-69 0 31,69 0-15,-35 0-1,35-35 1,-69-33 0,68 33-1,-33 35 48,33 0-48,-68 0 1,69-34 0,-35 34 140,1 0-125,-1 0-31,35 0 31,-35 0 1,1 0-17,-1-34 1,35-1-1,68-33 142,69 33-142,-69 1-15,104 0 47,-36-35-31,-67 35 62,-138 102 219,0 1-235,137-69 95,1 0-157,33 0 15,-34 0 1,104 69-16,-104-35 15,69-34-15,-34 0 32,-35 0-32,69 34 15,-69-34 173,35 0-173,0 0 32,-1 0-47,-33 0 47,68 0-16,-69 0 1,35-34-32,-35 34 31,69 0-15,-69-69-16,1 35 62,67 34 235,-33 0-235,-35 0-15,69 0-15,-34 34 61,34-34-93,0 0 32,-69 35-17,-34 33 1,69-68 15,-35 0 32,69 35-63,-68 33 31,33-33 31,1-35 48,0 34-110,-69 69 15,34-69 1,0 0 0,69-34-1,34-34 204,-68-103-172,-35 103-16,-34-35 16,0-34 140,35 69 48,-1-69-157,69 68-62,-137 35 562,-1 35-563,-68-1-15,69 35 16,-69-35 0</inkml:trace>
  <inkml:trace contextRef="#ctx0" brushRef="#br0" timeOffset="57296">5732 1030 0,'0'-69'203,"0"1"-187,-35-1 296,1 35-312,-34-69 235,33 68-204,-33 35 63,-1-103 62,35 69-140,34-35 30,0 35-14,-35-69 280,-68 103-249,138 0 218,-1-34-156,35-1 31,-35 1-109,69 34 16,-69-34-17,35-35-46,-69 35 266,-34 34-235,-35 68 1,0-33 14,1-1 17,-35 0 31,68 69 187,138-68-265,-68-1-1,-35 35 1,34-1-16,35-68 15,-1 35 1,1-35 62,34 68-62,-69-33 15,0-1 47,1 0 110,-1 1-173,69-1 32,-69 0-31,1 35-1,-1-35 1,-34 1 250,-34-1-251,-35-34 1,-34 0 15,69 0-15,-69 0 15,68 0-31,-33 0 16,34 0-1,-69 0 1,68 0 0,-33-34-16,-1-35 15,0 35 16,35 34-15,-69-35-16,69 1 16,-35 34-1,35 0 17,-69 0-1,68 0-16,-33-69 1,-1 69 62,0 0-62,35 0-1,-69 0 1,69 0 0,-35 0 15,35 0 0,-69 0-15,69 0 15,-35 0-15,35 35-1,-104-1 17,-33-68-1,102 34 0,-34 34 0,0-34-31,34 0 94,35 0-63,-69 0-15,69 0 15,-35 0-15,35 0-1,-69 0 1,69 0 0,-35 0-1,35 0 1,-104 34-16,104 1 16,-35-1-1,35 35 1,0-35 15,-35-34 16,35 0-16,-69 0 0,68 0 16,-33 0-15,-35 0 14,68 0-30,-68 0 15,69 0-15,-35 0 0,35 0 15,-69 0-16,206-69 204,-69 35-203,1 0-1,68 34 95,-69-103-16,69 68-32,-34 35 47,-138 35 110,-34 33-125,0 35-94,-34-68 62,102-1-62,-33 0 16,34-34 172,-35 0-157,35 0 0,-69 0-15,68 0-1,-33-34-15,-1 34 32,0-34-17,35-35 1,-69 35 31,103-1 78,69 1-125,-1 34 15,35 0 48,-137 0 265,0 0-297,-1 0 16,-33 0-16,33 0-15,-68 0 0,69 0-1,-35 0 63,35 0-46,-69 0 30,103-34-46,-34 34 62,-1-35-78,35-68 140,-103 103 126,69 0-172,-35 0-63,1-34-15,34 0-16,34-1 343,102 35-296,1-68 0,-68 33 94,102 70-63,-68-70-47,-35 35 0,103-34-15,-34 34 31,-68-34-31,-1-1-1,69 35 48,-34 0 30,-35 0-61,69 0-1,-69 0 47,35 0-31,-35 0 0,69 0-16,-69 0 0,35 0 1,0 0-1,-1 0 0,-33 0 16,68 0-31,-35 0 46,35 0-31,-103 103 47,35-68-78,-1-1 79,-34 0-64,-103 1 32,69-35 0,-35 34 31,35 35 16,-69-69-16,68 0-62,-102 34 15,68-34 16,35 0-32,-69 0 1,69 0 15,-35 0-15,1 0-1,-1 0 1,35 0 0,-69 0 31,68 0 15,-33 0-46,33 0 31,-68 0-47,69 0 109,-35-69-78,1 69 0,-1-34-31,35 0 63,-69-1 46,68 35-109,1 0 125,0 0 16,-69 0-63,137-34-62,-34-69 31,-68 103 15,33-34-46,1-1 15,-69 35 16,34 0 93,35 0-61,-69 0-1,69 0-47,-35 0 47,35 0-62</inkml:trace>
  <inkml:trace contextRef="#ctx0" brushRef="#br0" timeOffset="78152">3466 1991 0,'103'0'47,"-206"0"62,69 0-93,-103-34 0,137-69-16,-103 68 15,68 1-15,35-35 16,0 1-16,-34 33 16,0 1-16,0-69 15,34 34 1,-35 35-1,1-35-15,34 1 16,-69 33-16,35 1 141,0 34-94,34 34-16,0 35-31,0 34 15,0-69-15,0 35 16,0 0 0,34-1-16,35-33 15,-69 68 1,34-69 0,-34 35 15,0-35 47,34 69-16,1-69-15,-35 35-31,0 0-16,34-1 16,-34-33 155,-34-35-155,-35-35 0,0 1-1,35-69 1,-35 103-16,1-103 31,33 69-31,1-1 78,34-33-62,0 33 0,34-68-1,69 103 126,-68 0-126,68 69 1,-69-35 0,-34 35-16,69-35 15,-69 69 1,68-103 140,-102-34-140,0 0-16,34-104 15,-35 35 1,1 69-16,34-69 16,-34 69 15,34 102 78,0-33-93,0 33-16,0-33 16,0 68-16,0-69 15,0 35-15,0-1 16,0 35-16,0 0 15,0-68-15,0 33 47,-35 1 141,-33-104-173,68 1 1,0-34 0,0 33-16,0-68 15,0 69-15,0-35 16,0 35-16,0-69 16,0 69-1,34 68 251,0 69-251,1 34-15,33-34 16,-33 0-16,-1-103 141,-34-68-126,0-1 1,0 35-16,0-35 16,0 0-16,0 1 15,0 33 32,0-68-31,0 69-16,0-35 15,0 35 1,0-69 0,34 69 187,69 34-141,-69 0-62,35 0 16,-35 0-16,69 0 15,-68 34-15,33 35 16,1-35-16,-35 0 16,-34 35-1,35 34 17,-35-69 77,-35 1-78,-68-35-31,69 103 16,-69-103-1,34 34 1,35-34 47,-69 0 108,103-34-139,0-35-32,0 35 15,0-69 1,0 68 203,0-68-219,69 35 750,-1-1-703,1 103-32,0-34 32,-104-34 78,-68 34-109,-34-34-16,34-1 15,0-33-15,138 33 203,-1 35-171,34 0-17,-33 0-15,68 0 16,-69 0 0,35 0 30,-35 0-30,69 0 15,-69 0-31,35 0 16,0 35 0,-1-35 15,-33 34-31,-1 35 15,69-69-15,-34 0 16,-35 34 0,69 0 77,-103 1-93,-103-1 32,69-34-17,-35 0-15,0 69 16,35-35-16,-35-34 16,35 34 46,-69 1-31,103-1 172,69-34-187,-1 0 15,-33 0-31,102 0 16,0 0-16,35 0 16,-35 0-16,69 0 15,0 0-15,69 0 16,-138 0-1,69 0-15,0 34 16,-69-34-16,35 0 16,-104 0-16,-33 0 15,-70 35 79,1-1-94,-69 0 16,69 1-1,-35-1-15,35 35 16,-69-35 0,69 0-16,-35 1 15,-34-35 1,69 0-16,-138 0 15,0 0-15,35 0 16,0 0-16,-69 0 16,0 0-16,103 0 15,34 0-15,-34 0 16,35 0 0,-1 0-16,35 0 156,137-35-141,-69 1 1,69-35 0,0 35-16,-69 0 15,35-1-15,-35 35 16,103-68 0,35 33-16,34 35 15,69 0-15,-69 69 16,0 0-16,102-69 15,-33 0-15,0 0 16,-69 0 0,0 0-16,-104 0 15,-33 0-15,-35 0 16,69 0-16,-171 34 109,33 0-93,1 1-16,-103-1 16,68 35-1,1-35-15,-1 0 16,35-34-1,-104 0-15,-68 0 16,0 0-16,-137 0 16,69 0-16,-35 0 15,34 0-15,-103 0 16,104 69-16,102-35 16,104-34-16,-35 0 46,68 0-14,-68 0-17,69 0-15,-35 0 16,35 0-16,-69 0 16,69 0 93,102-34-93,-33-1-16,-1 1 15,0 34-15,69-68 16,-34 33-16,137 35 15,69 0-15,102 0 16,1 0-16,-1 0 16,104-68-16,-35 68 15,-171 0-15,33 0 16,-102 0-16,-68 0 16,-70 0-1,104 0-15,-241 0 141,35 0-126,-69 68-15,69-68 16,-35 0 0,-137-34-16,-103 34 15,35-69-15,-35 35 16,-172-35-16,1 1 16,33 68-16,70 0 15,102 0-15,69 0 16,-68 0-16,171 0 15,68 0 1,1 0 0,-35 0-16,-34 34 15,0-34-15,-34 69 16,103-35 15,68-68 94,35 34-109,-1 0-1,35 0-15,69 0 16,103 0-16,-69 0 16,68 0-16,35 0 15,69 0-15,-35 0 16,-34 0-16,-35 0 16,-136 0-16,68-35 15,-35-33-15,-33 68 16,-70 0-1,35 0-15,0 0 16,-34 0-16,68 0 16,-34 0-16,0 0 15,-69 0 17,35 0-17,-103 0 126,34 34-141,-35-34 15,-33 34-15,33 1 16,-136 102-16,68-68 16,-34-69-16,-69 0 15,-69 0-15,-103 0 16,-102 0-16,34-35 16,68 35-1,1 0-15,102 0 16,69 0-16,34 0 15,104 0-15,33 0 16,-68 0 31,138 0 109,68-68-156,0 68 16,-35 0-1,207 0-15,0 0 16,205-69-16,-171 35 16,69-35-1,-1 69-15,-102 0 16,102 0-16,-102 0 16,0 0-16,-70 0 15,1 0-15,-34 0 16,-103 0-16,34-69 15,0 35-15,-35 34 16,-102 0 125,-35 103-126,1-103 1,-1 34 0,35 1-16,-1 33 15,-33-68-15,-35 0 16,-241 0-1,-205-34-15,0 34 16,-34-172-16,102 104 16,-68-1-16,68 0 15,35 69-15,172 0 16,102 0-16,103 0 16,-34 0-16,35 0 15,-35 0 32,171-34 16,-33 0-48,-1-1 1,35 35-16,-1-34 15,1 34-15,-35-69 16,69 35-16,-68 0 16,-1-1-16,0 1 15,69 34-15,69 0 16,68 0 0,35 69-16,34-1 15,-104-68-15,70 0 16,-138 103-16,104 0 15,33-103-15,-68 0 16,69 0-16,-138 0 16,35 0-16,-104 0 15,35 0-15,-34 0 16,-35 0-16,69 0 16,-68 0-16,102 0 15,-68 0-15,-1 0 16,1 0-16,-35 0 15,-68 0 79,-103 35-63,102-1-15,-68 35 0,35-35-16,-1 0 15,0-34-15,-68 0 16,-138 0-16,-34-68 16,-102-70-16,33 70 15,0-1-15,1 69 16,171 0-16,69 0 15,34 0-15,34 0 32,35 0-1,-69 0-31,68 0 16,-33 0-16,-1 0 15,103 0 95,1-34-110,-1-1 15,35 1 1,34 34-16,-69 0 15,103-69-15,69 69 16,206 0-16,69 0 16,-35 35-16,-137-35 15,68 0-15,-33 0 16,-35 0-16,-35 0 16,-102 0-16,-104 0 15,35 0-15,-68 0 16,33 0-16,-33 0 15,68 0-15,-69 0 32,-68 0 140,-69 34-172,68-34 31,-102 34-16,103 69-15,-69-103 16,34 0-16,-102 0 16,-241 69-16,-69 0 15,104-1-15,-1 1 16,0-35-16,69 35 16,1 0-16,170-35 15,35 35-15,35-69 16,102 0 203,103 0-219,206 0 15,207-35-15,205-33 16,-137 68-16,137-103 15,-103-35-15,-206 138 16,103 0-16,-240 0 16,-171 0-16,-241 0 156,34 0-156,-34 0 31,69 0-31,-138 0 16,-103 0-16,-205 0 15,-69 0-15,0 0 16,-1 0-16,104 0 16,-34 0-16,205 0 15,0 0-15,172 0 16,35 0-16,-1 0 16,138 0 155,-35-34-155,69-69 0,34 103-16,275 0 15,-34 0-15,68 0 16,138 0-16,-310 0 16,172 0-1,35 0-15,-35 0 16,-171 0-16,-104 0 15,-102 0-15,-172 34 157,0 1-157,69-35 15,-104 68 1,104-33-16,-138-35 16,-171 0-16,-481 0 15,69-35-15,206 35 16,0-68-16,68-1 15,104 69-15,102 0 16,69 0-16,103 0 16,138-34 140,68 34-140,-69-35-1,0 1-15,104 34 16,67 0-16,-67 0 15,68 0-15,137 0 16,35 0-16,-1 0 16,1 0-16,-1 0 15,-102 0-15,-207 0 16,104 0-16,-103 0 16,34 0-16,34 0 15,-34 0-15,-34 0 16,34 0-1,-138 0 142,-68 103-142,69-69 1,-69-34-16,34 0 16,-137 0-16,-68-34 15,-35 0-15,34 34 16,-34 0-16,172-69 15,34 35-15,34 34 16,69-35 125,35-33-126,-1 33 1,69 35 0,-34-34-16,-35 34 15,103 0 1,207 0-16,136 0 15,172-69-15,-274-68 16,-1 137-16,104 0 16,-206 0-16,-138 0 15,-34 0-15,-206 0 125,34 0-109,1 34 0,-1-34-16,35 103 15,-69-103 1,68 35-16,-68-35 15,69 34-15,-35 35 16,-34-69-16,-34 0 16,-275 0-16,-171-35 15,-138 35-15,69 0 16,34 0-16,240 0 16,104 0-16,102 0 15,103 0-15,69-103 156,103 103-140,35-68 15,-104 33-31,69 1 16,34 0 0,-34 34-16,-68 0 15,136 0-15,1 0 16,-1 0-16,138 0 15,-34 68-15,137 1 16,-103 34-16,-103-103 16,0 0-16,-69 0 15,0 0-15,1 0 16,-70 69-16,-33-35 16,-104 0 155,-68 1-155,102 33 0,-68-33-16,35-35 15,-35 0 1,-103 0-16,-137-35 16,137 1-16,-103 34 15,137 0-15,35-69 16,34 35-16,34 34 15,-34 0 298,69 0-297,-35 0 30,35 0-30,68 0 328,35-34-313,-35-1 16,35-33-47,-1 68 47,-33-35-16,68 1 0,-103 0 157,-69 34-188,0 34 15,35 0-15,0 35 16,-69-69 0,34 0-16,1 0 15,-1 0 32,103-34 188,1-1-220,33 1-15,-34 0 16,35 34-1,34-35 1,-69 35 0,69-68 15,-68 33-31,-1 1 31,35 34 0,-104 0 110,-68 0-125,69 69-16,-35-35 15,35 0-15,0 1 16,-69-1 0,68 0-16,-67-34 15,67 69 16,1-35 16,34 1 110,34-35-157,69 0 15,-69-103 1,1 68-16,33 35 31,1-34-31,-35-35 16,69 69-16,-68 0 15,33 0-15,35 0 16,-34 0-16,34 0 16,-69 0-16,35 0 15,0-34-15,-104 34 78,-33 69-62,-35-69 0,68 34-16,-33 0 15,-1 69-15,0-68 16,-34 33-16,69-33 15,0-1-15,-69-34 16,34 0 0,0 0-1,1 0-15,34 0 16,-69-69 0,68 35-1,1 0-15,-35 34 156,69-103-124,35 68-17,68 35 1,-69 0 0,35-34-16,-35 0 15,69-1-15,-69-33 16,0 33-1,69 35-15,-68-68 16,68-1 0,-35 35 31,-33 0-32,33-1 1,1 35-1,34 0 32,-69 0-47,35 0 16,-35 0 0,69 35-1,-68-1-15,-1 0 16,0 1 31,-34 67 0,-68-102-32,33 0 1,-102 35-16,103-1 15,-69-34-15,68 34 16,-33-34 15,-1 0 32,103 0-48,-68 0 1,0 0 281,-1 0-281,-33 0 77,33 69-61,-33-35-32,-1-34 15,103 0 204,69-68-203,-68 33-16,33 35 15,104 0-15,-103 0 16,102 0-16,-33 0 15,-1 35-15,-34-35 16,-35 0 0,-33 0-1,68 0 1,-69 0-16,35 0 16,-1 0-1,1-35 1,-69 1 15,34 34-15,104 0 15,-35 0 16,-69-34-47,0-1 15,35 35 1,-103 0 109,-172 138-125,68-35 16,35-35-16,69-33 15,-69-1-15,-34 0 32,0 35-17,102-35-15,-68-34 16,0 0-1,69 0 1,-35 0-16,35 0 16,-69 0-16,69-34 15,-1-35-15,-33 69 16,-35-34 0,68 0-1,1-1-15,-35 1 16,35 0-1,34-69-15,0 34 16,0 0 0,-34 1-16,-1 34 15,35-69 235,0 206-234,35-69-16,68 0 16,-103 69-16,0-34 15,0-35 16,137 69 219,-103-69-234,35-34-16,0 103 16,-1-103-1,-33 35 1,68-35 0,-35 0 15,-33 0-16,68 0-15,-69 0 16,35 0-16,-1 0 16,1 0-1,-35 0 1,69 0-16,-69 0 16,35 0-16,-35 0 15,69 0-15,-68-35 16,33 35-1,-33 0 1,68 0 0,-69 0-1,35 0 17,-35 0-17,69 0-15,0-68 16,-34 33-16,34 35 15,-1-34-15,36 34 16,-35-69-16,-69 35 16,35 34-1,-35-34 1,69 34 0,-172 0 109,-68 68-110,-35-33 1,138 33-16,-103-33 15,34-1-15,69 0 16,-104 35-16,70-69 16,-35 0-16,68 0 15,-33 0 1,33 0-16,-68 0 16,69 0-1,-35 0-15,35 0 16,-69 0-16,69 0 15,-69-69-15,68 69 16,-33-34-16,33 0 16,1-1-1,-34 1-15,-1-35 16,-34 35-16,0 0 16,69-35-16,34 35 31</inkml:trace>
  <inkml:trace contextRef="#ctx0" brushRef="#br0" timeOffset="79313">6109 1236 0</inkml:trace>
  <inkml:trace contextRef="#ctx0" brushRef="#br0" timeOffset="79520">6109 1236 0</inkml:trace>
  <inkml:trace contextRef="#ctx0" brushRef="#br0" timeOffset="79904">6075 1270 0,'-103'69'46</inkml:trace>
  <inkml:trace contextRef="#ctx0" brushRef="#br0" timeOffset="80152">5972 1339 0</inkml:trace>
  <inkml:trace contextRef="#ctx0" brushRef="#br0" timeOffset="84344">8340 996 0,'-137'0'46,"0"68"79,137 1-109,0-35 0,0 69-16,0-34 15,0 34-15,0-35 16,0 1-16,0 0 31,0-35-15,0 69-1,0-69 1,0 35 0,0-35-1,34 69 95,-34-34-95,0 34-15,0 0 16,0 34-16,0 0 16,0-34-16,0-34 15,0 34 1,0-206 124,0 69-140,0-35 16,0 35-16,0-69 16,0 68-16,0-33 15,0-35-15,0 34 16,-68-34 0,68 69-1,0-69 1,0 69-16,0-35 15,-35 35 32,1-35-31,34 0 15,0-34 79,0 69-110,-34-35 15,34 35-15,0-69 16,0 172 124,0-1-124,-35-33-16,1 68 16,-35-35-1,69-33 1,0 102 109,0-34-31,0-69-79,0 35 1,0 0 0,0-1 140,35-68 0,68 0-109,0 0 47,-35-68-79,-68-1 1,0 35 203,-34 34-157,-69 0-46,69 34-16,-35-34 15,35 0 1,-1 0 125,70 0-110,68-34-31,0-35 16,-69 35-1,35 34 1,33 0-1,-33-35 17,34-33-17,-69 33 32,-102 35 125,33 35-156,-68-35 15,69 171 0,-69-171 0,103 69 110,0 103-141,69 33 0,-69-102 16,68-34-1,35 103-15,-103-104 16,69-68 109</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09T16:53:35.745"/>
    </inkml:context>
    <inkml:brush xml:id="br0">
      <inkml:brushProperty name="width" value="0.10583" units="cm"/>
      <inkml:brushProperty name="height" value="0.10583" units="cm"/>
      <inkml:brushProperty name="color" value="#C00000"/>
      <inkml:brushProperty name="fitToCurve" value="1"/>
    </inkml:brush>
  </inkml:definitions>
  <inkml:trace contextRef="#ctx0" brushRef="#br0">0 720 0,'103'0'156,"-69"-68"-140,35 33 46,34 35 454,-69 0-469,35 0-32,-1 0 48,1 0-47,-35 0 280,69 0-280,-68 0 0,33 0-1,-33 0 48</inkml:trace>
  <inkml:trace contextRef="#ctx0" brushRef="#br0" timeOffset="20136">1339 34 0,'-35'-34'219,"-33"34"-172,33 68 125,35 1-157,-34-35-15,0 69 16,34-34 31,0-35-16,-35 69-15,35-69 312,35-34-234,33 0-63,-33 0-16,68 0-15,-69 35 16,0-1 0,69-34 187,-69 69-47,1-35-156</inkml:trace>
  <inkml:trace contextRef="#ctx0" brushRef="#br0" timeOffset="21880">1201 514 0,'35'-34'0,"68"0"47,-69-35 93,0 35-77,1-1-1,-1 1-46,103 0 109,-34 34-78,-69-35-47,104-33 16,68 68-16,206-137 46,-309 137 111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EE42D-08A5-49D7-88A7-A397A8173C0B}" type="datetimeFigureOut">
              <a:rPr lang="en-GB" smtClean="0"/>
              <a:t>04/08/2019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AC52-E74C-404E-9D77-7D8D48F4B4D3}" type="slidenum">
              <a:rPr lang="en-GB" smtClean="0"/>
              <a:t>‹#›</a:t>
            </a:fld>
            <a:endParaRPr lang="en-GB" dirty="0"/>
          </a:p>
        </p:txBody>
      </p:sp>
    </p:spTree>
    <p:extLst>
      <p:ext uri="{BB962C8B-B14F-4D97-AF65-F5344CB8AC3E}">
        <p14:creationId xmlns:p14="http://schemas.microsoft.com/office/powerpoint/2010/main" val="155160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FCFD8A4-87AF-48C1-8C3A-3F8BAC900FFC}"/>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3F262821-02A3-4F8D-97E2-E32C91CCB4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1A3985F-DDF8-4DB7-95E4-F575114D5D4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E7E69AD4-32A0-49CE-8C1E-23B93A414D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462B8FE-BA6E-4AB2-A17F-A160C6D7C8D6}"/>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AAEFEA26-3877-4196-A8F3-B6B3AE350F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3F9A513-E76F-43D9-AAF9-876DEC17D543}"/>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CDCBF8E7-4006-4767-B791-F01F4FDF4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1EC262A-4524-4570-898B-85F94B419A5D}"/>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A2976BCF-33E9-401B-B5B0-A20AAEE3A8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285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895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3795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228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0348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793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4596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7577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008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929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259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386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463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067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037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047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2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8/4/2019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1368195"/>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customXml" Target="../ink/ink2.xml"/><Relationship Id="rId10" Type="http://schemas.openxmlformats.org/officeDocument/2006/relationships/image" Target="../media/image11.jpg"/><Relationship Id="rId4" Type="http://schemas.openxmlformats.org/officeDocument/2006/relationships/image" Target="../media/image7.emf"/><Relationship Id="rId9"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DABD-EA58-4E0C-B568-41132CF2B05A}"/>
              </a:ext>
            </a:extLst>
          </p:cNvPr>
          <p:cNvSpPr>
            <a:spLocks noGrp="1"/>
          </p:cNvSpPr>
          <p:nvPr>
            <p:ph type="ctrTitle"/>
          </p:nvPr>
        </p:nvSpPr>
        <p:spPr>
          <a:xfrm>
            <a:off x="790832" y="121466"/>
            <a:ext cx="10799805" cy="1299562"/>
          </a:xfrm>
        </p:spPr>
        <p:txBody>
          <a:bodyPr>
            <a:normAutofit/>
          </a:bodyPr>
          <a:lstStyle/>
          <a:p>
            <a:pPr algn="ctr"/>
            <a:r>
              <a:rPr lang="en-GB" sz="2400" dirty="0">
                <a:solidFill>
                  <a:schemeClr val="tx1"/>
                </a:solidFill>
              </a:rPr>
              <a:t>Web development or simply web dev</a:t>
            </a:r>
            <a:br>
              <a:rPr lang="en-GB" sz="2400" dirty="0">
                <a:solidFill>
                  <a:schemeClr val="tx1"/>
                </a:solidFill>
              </a:rPr>
            </a:br>
            <a:r>
              <a:rPr lang="en-GB" sz="2400" dirty="0">
                <a:solidFill>
                  <a:schemeClr val="tx1"/>
                </a:solidFill>
              </a:rPr>
              <a:t>(the lazier, the shorter)</a:t>
            </a:r>
          </a:p>
        </p:txBody>
      </p:sp>
      <p:sp>
        <p:nvSpPr>
          <p:cNvPr id="3" name="Subtitle 2">
            <a:extLst>
              <a:ext uri="{FF2B5EF4-FFF2-40B4-BE49-F238E27FC236}">
                <a16:creationId xmlns:a16="http://schemas.microsoft.com/office/drawing/2014/main" id="{9EF3BE14-D075-4A24-B1A5-63693BA188A8}"/>
              </a:ext>
            </a:extLst>
          </p:cNvPr>
          <p:cNvSpPr>
            <a:spLocks noGrp="1"/>
          </p:cNvSpPr>
          <p:nvPr>
            <p:ph type="subTitle" idx="1"/>
          </p:nvPr>
        </p:nvSpPr>
        <p:spPr>
          <a:xfrm>
            <a:off x="1579861" y="1421028"/>
            <a:ext cx="8791575" cy="5315506"/>
          </a:xfrm>
        </p:spPr>
        <p:txBody>
          <a:bodyPr/>
          <a:lstStyle/>
          <a:p>
            <a:r>
              <a:rPr lang="en-GB" sz="1800" dirty="0">
                <a:solidFill>
                  <a:schemeClr val="tx1"/>
                </a:solidFill>
              </a:rPr>
              <a:t>Basically, these-</a:t>
            </a:r>
          </a:p>
          <a:p>
            <a:r>
              <a:rPr lang="en-GB" sz="1800" dirty="0">
                <a:solidFill>
                  <a:schemeClr val="tx1"/>
                </a:solidFill>
              </a:rPr>
              <a:t>Introduction to html5</a:t>
            </a:r>
          </a:p>
          <a:p>
            <a:r>
              <a:rPr lang="en-GB" sz="1800" dirty="0">
                <a:solidFill>
                  <a:schemeClr val="tx1"/>
                </a:solidFill>
              </a:rPr>
              <a:t>Introduction to CSS</a:t>
            </a:r>
          </a:p>
          <a:p>
            <a:endParaRPr lang="en-GB" dirty="0">
              <a:solidFill>
                <a:schemeClr val="tx1"/>
              </a:solidFill>
            </a:endParaRPr>
          </a:p>
        </p:txBody>
      </p:sp>
      <p:pic>
        <p:nvPicPr>
          <p:cNvPr id="5" name="Picture 4">
            <a:extLst>
              <a:ext uri="{FF2B5EF4-FFF2-40B4-BE49-F238E27FC236}">
                <a16:creationId xmlns:a16="http://schemas.microsoft.com/office/drawing/2014/main" id="{7C47DD7D-AB35-4060-946C-9252329ACAE5}"/>
              </a:ext>
            </a:extLst>
          </p:cNvPr>
          <p:cNvPicPr>
            <a:picLocks noChangeAspect="1"/>
          </p:cNvPicPr>
          <p:nvPr/>
        </p:nvPicPr>
        <p:blipFill>
          <a:blip r:embed="rId2"/>
          <a:stretch>
            <a:fillRect/>
          </a:stretch>
        </p:blipFill>
        <p:spPr>
          <a:xfrm>
            <a:off x="3348827" y="2854245"/>
            <a:ext cx="5572897" cy="386976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9B2B06D-10EF-4674-907D-82245417F510}"/>
                  </a:ext>
                </a:extLst>
              </p14:cNvPr>
              <p14:cNvContentPartPr/>
              <p14:nvPr/>
            </p14:nvContentPartPr>
            <p14:xfrm>
              <a:off x="5918886" y="2916165"/>
              <a:ext cx="81000" cy="312480"/>
            </p14:xfrm>
          </p:contentPart>
        </mc:Choice>
        <mc:Fallback>
          <p:pic>
            <p:nvPicPr>
              <p:cNvPr id="6" name="Ink 5">
                <a:extLst>
                  <a:ext uri="{FF2B5EF4-FFF2-40B4-BE49-F238E27FC236}">
                    <a16:creationId xmlns:a16="http://schemas.microsoft.com/office/drawing/2014/main" id="{C9B2B06D-10EF-4674-907D-82245417F510}"/>
                  </a:ext>
                </a:extLst>
              </p:cNvPr>
              <p:cNvPicPr/>
              <p:nvPr/>
            </p:nvPicPr>
            <p:blipFill>
              <a:blip r:embed="rId4"/>
              <a:stretch>
                <a:fillRect/>
              </a:stretch>
            </p:blipFill>
            <p:spPr>
              <a:xfrm>
                <a:off x="5880726" y="2878005"/>
                <a:ext cx="15696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A37922ED-12A9-4F3B-ACF2-EC14DFAE0EDF}"/>
                  </a:ext>
                </a:extLst>
              </p14:cNvPr>
              <p14:cNvContentPartPr/>
              <p14:nvPr/>
            </p14:nvContentPartPr>
            <p14:xfrm>
              <a:off x="3824046" y="2854245"/>
              <a:ext cx="2503080" cy="485280"/>
            </p14:xfrm>
          </p:contentPart>
        </mc:Choice>
        <mc:Fallback>
          <p:pic>
            <p:nvPicPr>
              <p:cNvPr id="10" name="Ink 9">
                <a:extLst>
                  <a:ext uri="{FF2B5EF4-FFF2-40B4-BE49-F238E27FC236}">
                    <a16:creationId xmlns:a16="http://schemas.microsoft.com/office/drawing/2014/main" id="{A37922ED-12A9-4F3B-ACF2-EC14DFAE0EDF}"/>
                  </a:ext>
                </a:extLst>
              </p:cNvPr>
              <p:cNvPicPr/>
              <p:nvPr/>
            </p:nvPicPr>
            <p:blipFill>
              <a:blip r:embed="rId6"/>
              <a:stretch>
                <a:fillRect/>
              </a:stretch>
            </p:blipFill>
            <p:spPr>
              <a:xfrm>
                <a:off x="3785886" y="2816085"/>
                <a:ext cx="257904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0455C9BD-CC93-484E-A686-05AEE24B3A49}"/>
                  </a:ext>
                </a:extLst>
              </p14:cNvPr>
              <p14:cNvContentPartPr/>
              <p14:nvPr/>
            </p14:nvContentPartPr>
            <p14:xfrm>
              <a:off x="4114926" y="2879085"/>
              <a:ext cx="4287960" cy="1038240"/>
            </p14:xfrm>
          </p:contentPart>
        </mc:Choice>
        <mc:Fallback>
          <p:pic>
            <p:nvPicPr>
              <p:cNvPr id="27" name="Ink 26">
                <a:extLst>
                  <a:ext uri="{FF2B5EF4-FFF2-40B4-BE49-F238E27FC236}">
                    <a16:creationId xmlns:a16="http://schemas.microsoft.com/office/drawing/2014/main" id="{0455C9BD-CC93-484E-A686-05AEE24B3A49}"/>
                  </a:ext>
                </a:extLst>
              </p:cNvPr>
              <p:cNvPicPr/>
              <p:nvPr/>
            </p:nvPicPr>
            <p:blipFill>
              <a:blip r:embed="rId8"/>
              <a:stretch>
                <a:fillRect/>
              </a:stretch>
            </p:blipFill>
            <p:spPr>
              <a:xfrm>
                <a:off x="4076766" y="2840925"/>
                <a:ext cx="4363920" cy="1114200"/>
              </a:xfrm>
              <a:prstGeom prst="rect">
                <a:avLst/>
              </a:prstGeom>
            </p:spPr>
          </p:pic>
        </mc:Fallback>
      </mc:AlternateContent>
      <p:sp>
        <p:nvSpPr>
          <p:cNvPr id="28" name="TextBox 27">
            <a:extLst>
              <a:ext uri="{FF2B5EF4-FFF2-40B4-BE49-F238E27FC236}">
                <a16:creationId xmlns:a16="http://schemas.microsoft.com/office/drawing/2014/main" id="{05DEBA59-BBFA-419E-92BA-67CBBE6D92C6}"/>
              </a:ext>
            </a:extLst>
          </p:cNvPr>
          <p:cNvSpPr txBox="1"/>
          <p:nvPr/>
        </p:nvSpPr>
        <p:spPr>
          <a:xfrm>
            <a:off x="3682916" y="3059668"/>
            <a:ext cx="4719970" cy="923330"/>
          </a:xfrm>
          <a:prstGeom prst="rect">
            <a:avLst/>
          </a:prstGeom>
          <a:noFill/>
        </p:spPr>
        <p:txBody>
          <a:bodyPr wrap="square" rtlCol="0">
            <a:spAutoFit/>
          </a:bodyPr>
          <a:lstStyle/>
          <a:p>
            <a:pPr algn="ctr"/>
            <a:r>
              <a:rPr lang="en-GB" dirty="0"/>
              <a:t>CALM DOWN EVERYONE!! CHILL!! I JUST SAID ONLY INTRODUCTION!! DON’T FREAK OUT!!</a:t>
            </a:r>
          </a:p>
        </p:txBody>
      </p:sp>
      <p:cxnSp>
        <p:nvCxnSpPr>
          <p:cNvPr id="30" name="Straight Connector 29">
            <a:extLst>
              <a:ext uri="{FF2B5EF4-FFF2-40B4-BE49-F238E27FC236}">
                <a16:creationId xmlns:a16="http://schemas.microsoft.com/office/drawing/2014/main" id="{B51B2326-7E4A-48BD-A3C2-C681FC964C70}"/>
              </a:ext>
            </a:extLst>
          </p:cNvPr>
          <p:cNvCxnSpPr/>
          <p:nvPr/>
        </p:nvCxnSpPr>
        <p:spPr bwMode="auto">
          <a:xfrm>
            <a:off x="1709351" y="1421028"/>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31" name="TextBox 30">
            <a:extLst>
              <a:ext uri="{FF2B5EF4-FFF2-40B4-BE49-F238E27FC236}">
                <a16:creationId xmlns:a16="http://schemas.microsoft.com/office/drawing/2014/main" id="{83484344-6031-4E9C-8EFE-2C0E7DA46E28}"/>
              </a:ext>
            </a:extLst>
          </p:cNvPr>
          <p:cNvSpPr txBox="1"/>
          <p:nvPr/>
        </p:nvSpPr>
        <p:spPr>
          <a:xfrm>
            <a:off x="9477778" y="5259207"/>
            <a:ext cx="2662624" cy="1477328"/>
          </a:xfrm>
          <a:prstGeom prst="rect">
            <a:avLst/>
          </a:prstGeom>
          <a:noFill/>
        </p:spPr>
        <p:txBody>
          <a:bodyPr wrap="square" rtlCol="0">
            <a:spAutoFit/>
          </a:bodyPr>
          <a:lstStyle/>
          <a:p>
            <a:r>
              <a:rPr lang="en-GB" dirty="0"/>
              <a:t>MY NAME IS HRISHIKESH, BTW, IF YOU CARE. YOU CAN CALL ME JACK TOO.</a:t>
            </a:r>
          </a:p>
          <a:p>
            <a:r>
              <a:rPr lang="en-US" altLang="ja-JP" dirty="0"/>
              <a:t>¯\_(</a:t>
            </a:r>
            <a:r>
              <a:rPr lang="ja-JP" altLang="en-US" dirty="0"/>
              <a:t>ツ</a:t>
            </a:r>
            <a:r>
              <a:rPr lang="en-US" altLang="ja-JP" dirty="0"/>
              <a:t>)_/¯</a:t>
            </a:r>
            <a:endParaRPr lang="en-GB" dirty="0"/>
          </a:p>
        </p:txBody>
      </p:sp>
      <p:pic>
        <p:nvPicPr>
          <p:cNvPr id="7" name="Picture 6">
            <a:extLst>
              <a:ext uri="{FF2B5EF4-FFF2-40B4-BE49-F238E27FC236}">
                <a16:creationId xmlns:a16="http://schemas.microsoft.com/office/drawing/2014/main" id="{109555B0-DBB0-4C74-A72C-DC477132D319}"/>
              </a:ext>
            </a:extLst>
          </p:cNvPr>
          <p:cNvPicPr>
            <a:picLocks noChangeAspect="1"/>
          </p:cNvPicPr>
          <p:nvPr/>
        </p:nvPicPr>
        <p:blipFill rotWithShape="1">
          <a:blip r:embed="rId9"/>
          <a:srcRect l="4169" t="2669" r="22279" b="3682"/>
          <a:stretch/>
        </p:blipFill>
        <p:spPr>
          <a:xfrm>
            <a:off x="0" y="5157352"/>
            <a:ext cx="1717590" cy="1708916"/>
          </a:xfrm>
          <a:prstGeom prst="rect">
            <a:avLst/>
          </a:prstGeom>
        </p:spPr>
      </p:pic>
      <p:pic>
        <p:nvPicPr>
          <p:cNvPr id="9" name="Picture 8">
            <a:extLst>
              <a:ext uri="{FF2B5EF4-FFF2-40B4-BE49-F238E27FC236}">
                <a16:creationId xmlns:a16="http://schemas.microsoft.com/office/drawing/2014/main" id="{CDE0553A-7C4D-498C-A50F-4CB01E5F949C}"/>
              </a:ext>
            </a:extLst>
          </p:cNvPr>
          <p:cNvPicPr>
            <a:picLocks noChangeAspect="1"/>
          </p:cNvPicPr>
          <p:nvPr/>
        </p:nvPicPr>
        <p:blipFill>
          <a:blip r:embed="rId10"/>
          <a:stretch>
            <a:fillRect/>
          </a:stretch>
        </p:blipFill>
        <p:spPr>
          <a:xfrm>
            <a:off x="10235157" y="19906"/>
            <a:ext cx="1973674" cy="1989463"/>
          </a:xfrm>
          <a:prstGeom prst="rect">
            <a:avLst/>
          </a:prstGeom>
        </p:spPr>
      </p:pic>
    </p:spTree>
    <p:extLst>
      <p:ext uri="{BB962C8B-B14F-4D97-AF65-F5344CB8AC3E}">
        <p14:creationId xmlns:p14="http://schemas.microsoft.com/office/powerpoint/2010/main" val="47777041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446F-7CB8-4D6E-800E-6EBE5F412FB0}"/>
              </a:ext>
            </a:extLst>
          </p:cNvPr>
          <p:cNvSpPr>
            <a:spLocks noGrp="1"/>
          </p:cNvSpPr>
          <p:nvPr>
            <p:ph type="title"/>
          </p:nvPr>
        </p:nvSpPr>
        <p:spPr>
          <a:xfrm>
            <a:off x="1141413" y="-98854"/>
            <a:ext cx="9905998" cy="1165652"/>
          </a:xfrm>
        </p:spPr>
        <p:txBody>
          <a:bodyPr>
            <a:normAutofit fontScale="90000"/>
          </a:bodyPr>
          <a:lstStyle/>
          <a:p>
            <a:pPr algn="ctr"/>
            <a:r>
              <a:rPr lang="en-GB" dirty="0">
                <a:solidFill>
                  <a:schemeClr val="tx1"/>
                </a:solidFill>
              </a:rPr>
              <a:t>COMBINING BOTH HEAD AND BODY TO MAKE A BASIC WEBPAGE</a:t>
            </a:r>
          </a:p>
        </p:txBody>
      </p:sp>
      <p:sp>
        <p:nvSpPr>
          <p:cNvPr id="3" name="Content Placeholder 2">
            <a:extLst>
              <a:ext uri="{FF2B5EF4-FFF2-40B4-BE49-F238E27FC236}">
                <a16:creationId xmlns:a16="http://schemas.microsoft.com/office/drawing/2014/main" id="{36425B65-D3EF-497A-B859-0EE6FE36CCB9}"/>
              </a:ext>
            </a:extLst>
          </p:cNvPr>
          <p:cNvSpPr>
            <a:spLocks noGrp="1"/>
          </p:cNvSpPr>
          <p:nvPr>
            <p:ph idx="1"/>
          </p:nvPr>
        </p:nvSpPr>
        <p:spPr>
          <a:xfrm>
            <a:off x="1141412" y="1273865"/>
            <a:ext cx="9905999" cy="4517336"/>
          </a:xfrm>
        </p:spPr>
        <p:txBody>
          <a:bodyPr/>
          <a:lstStyle/>
          <a:p>
            <a:pPr marL="0" indent="0">
              <a:buNone/>
            </a:pPr>
            <a:r>
              <a:rPr lang="en-US" altLang="en-US" sz="2000" dirty="0"/>
              <a:t>Putting the prior sections together, and now adding the </a:t>
            </a:r>
            <a:r>
              <a:rPr lang="en-US" altLang="en-US" sz="2000" b="1" dirty="0"/>
              <a:t>&lt;body&gt;</a:t>
            </a:r>
            <a:r>
              <a:rPr lang="en-US" altLang="en-US" sz="2000" dirty="0"/>
              <a:t> section and closing tags inside a common html tag, we have our first complete web page in HTML5:</a:t>
            </a:r>
          </a:p>
          <a:p>
            <a:endParaRPr lang="en-GB" dirty="0"/>
          </a:p>
        </p:txBody>
      </p:sp>
      <p:sp>
        <p:nvSpPr>
          <p:cNvPr id="4" name="Rectangle 3">
            <a:extLst>
              <a:ext uri="{FF2B5EF4-FFF2-40B4-BE49-F238E27FC236}">
                <a16:creationId xmlns:a16="http://schemas.microsoft.com/office/drawing/2014/main" id="{ED44860D-3392-477D-A1C5-13EB9B44BAD7}"/>
              </a:ext>
            </a:extLst>
          </p:cNvPr>
          <p:cNvSpPr>
            <a:spLocks noChangeArrowheads="1"/>
          </p:cNvSpPr>
          <p:nvPr/>
        </p:nvSpPr>
        <p:spPr bwMode="auto">
          <a:xfrm>
            <a:off x="1141412" y="3020650"/>
            <a:ext cx="8077200" cy="2362200"/>
          </a:xfrm>
          <a:prstGeom prst="rect">
            <a:avLst/>
          </a:prstGeom>
          <a:solidFill>
            <a:schemeClr val="tx2"/>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dirty="0">
                <a:latin typeface="Courier New" panose="02070309020205020404" pitchFamily="49" charset="0"/>
              </a:rPr>
              <a:t>&lt;html&gt;</a:t>
            </a:r>
          </a:p>
          <a:p>
            <a:pPr>
              <a:spcBef>
                <a:spcPct val="0"/>
              </a:spcBef>
              <a:buClrTx/>
              <a:buSzTx/>
              <a:buFontTx/>
              <a:buNone/>
            </a:pPr>
            <a:r>
              <a:rPr lang="en-US" altLang="en-US" sz="1600" b="1" dirty="0">
                <a:latin typeface="Courier New" panose="02070309020205020404" pitchFamily="49" charset="0"/>
              </a:rPr>
              <a:t>&lt;head&gt;</a:t>
            </a:r>
          </a:p>
          <a:p>
            <a:pPr>
              <a:buFont typeface="Wingdings" panose="05000000000000000000" pitchFamily="2" charset="2"/>
              <a:buNone/>
            </a:pPr>
            <a:r>
              <a:rPr lang="en-US" altLang="en-US" sz="1600" b="1" dirty="0">
                <a:latin typeface="Courier New" panose="02070309020205020404" pitchFamily="49" charset="0"/>
              </a:rPr>
              <a:t>  &lt;title&gt;First HTML5&lt;/title&gt;</a:t>
            </a:r>
          </a:p>
          <a:p>
            <a:pPr>
              <a:buFont typeface="Wingdings" panose="05000000000000000000" pitchFamily="2" charset="2"/>
              <a:buNone/>
            </a:pPr>
            <a:r>
              <a:rPr lang="en-US" altLang="en-US" sz="1600" b="1" dirty="0">
                <a:latin typeface="Courier New" panose="02070309020205020404" pitchFamily="49" charset="0"/>
              </a:rPr>
              <a:t>&lt;/head&gt;</a:t>
            </a:r>
          </a:p>
          <a:p>
            <a:pPr>
              <a:buFont typeface="Wingdings" panose="05000000000000000000" pitchFamily="2" charset="2"/>
              <a:buNone/>
            </a:pPr>
            <a:r>
              <a:rPr lang="en-US" altLang="en-US" sz="1600" b="1" dirty="0">
                <a:latin typeface="Courier New" panose="02070309020205020404" pitchFamily="49" charset="0"/>
              </a:rPr>
              <a:t>&lt;body&gt;</a:t>
            </a:r>
          </a:p>
          <a:p>
            <a:pPr>
              <a:buFont typeface="Wingdings" panose="05000000000000000000" pitchFamily="2" charset="2"/>
              <a:buNone/>
            </a:pPr>
            <a:r>
              <a:rPr lang="en-US" altLang="en-US" sz="1600" b="1" dirty="0">
                <a:latin typeface="Courier New" panose="02070309020205020404" pitchFamily="49" charset="0"/>
              </a:rPr>
              <a:t>  &lt;p&gt;Hello World&lt;/p&gt;</a:t>
            </a:r>
          </a:p>
          <a:p>
            <a:pPr>
              <a:buFont typeface="Wingdings" panose="05000000000000000000" pitchFamily="2" charset="2"/>
              <a:buNone/>
            </a:pPr>
            <a:r>
              <a:rPr lang="en-US" altLang="en-US" sz="1600" b="1" dirty="0">
                <a:latin typeface="Courier New" panose="02070309020205020404" pitchFamily="49" charset="0"/>
              </a:rPr>
              <a:t>&lt;/body&gt;</a:t>
            </a:r>
          </a:p>
          <a:p>
            <a:pPr>
              <a:buFont typeface="Wingdings" panose="05000000000000000000" pitchFamily="2" charset="2"/>
              <a:buNone/>
            </a:pPr>
            <a:r>
              <a:rPr lang="en-US" altLang="en-US" sz="1600" b="1" dirty="0">
                <a:latin typeface="Courier New" panose="02070309020205020404" pitchFamily="49" charset="0"/>
              </a:rPr>
              <a:t>&lt;/html&gt;</a:t>
            </a:r>
          </a:p>
        </p:txBody>
      </p:sp>
      <p:sp>
        <p:nvSpPr>
          <p:cNvPr id="5" name="TextBox 4">
            <a:extLst>
              <a:ext uri="{FF2B5EF4-FFF2-40B4-BE49-F238E27FC236}">
                <a16:creationId xmlns:a16="http://schemas.microsoft.com/office/drawing/2014/main" id="{343341B7-A7D8-4557-90D9-575DFA76A44A}"/>
              </a:ext>
            </a:extLst>
          </p:cNvPr>
          <p:cNvSpPr txBox="1"/>
          <p:nvPr/>
        </p:nvSpPr>
        <p:spPr>
          <a:xfrm>
            <a:off x="1141412" y="2242967"/>
            <a:ext cx="6841053" cy="369332"/>
          </a:xfrm>
          <a:prstGeom prst="rect">
            <a:avLst/>
          </a:prstGeom>
          <a:noFill/>
        </p:spPr>
        <p:txBody>
          <a:bodyPr wrap="square" rtlCol="0">
            <a:spAutoFit/>
          </a:bodyPr>
          <a:lstStyle/>
          <a:p>
            <a:r>
              <a:rPr lang="en-GB" b="1" dirty="0"/>
              <a:t>INPUT-</a:t>
            </a:r>
          </a:p>
        </p:txBody>
      </p:sp>
      <p:cxnSp>
        <p:nvCxnSpPr>
          <p:cNvPr id="6" name="Straight Connector 5">
            <a:extLst>
              <a:ext uri="{FF2B5EF4-FFF2-40B4-BE49-F238E27FC236}">
                <a16:creationId xmlns:a16="http://schemas.microsoft.com/office/drawing/2014/main" id="{64353D51-9BB7-41D4-86D9-093CBC4B9EFA}"/>
              </a:ext>
            </a:extLst>
          </p:cNvPr>
          <p:cNvCxnSpPr/>
          <p:nvPr/>
        </p:nvCxnSpPr>
        <p:spPr bwMode="auto">
          <a:xfrm>
            <a:off x="1524000" y="117033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724618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583C-A2D0-4033-A686-DD0EA80FFBD0}"/>
              </a:ext>
            </a:extLst>
          </p:cNvPr>
          <p:cNvSpPr>
            <a:spLocks noGrp="1"/>
          </p:cNvSpPr>
          <p:nvPr>
            <p:ph type="title"/>
          </p:nvPr>
        </p:nvSpPr>
        <p:spPr>
          <a:xfrm>
            <a:off x="1143001" y="535873"/>
            <a:ext cx="9905998" cy="448281"/>
          </a:xfrm>
        </p:spPr>
        <p:txBody>
          <a:bodyPr>
            <a:normAutofit/>
          </a:bodyPr>
          <a:lstStyle/>
          <a:p>
            <a:r>
              <a:rPr lang="en-GB" sz="2000" b="1" dirty="0">
                <a:solidFill>
                  <a:schemeClr val="bg1"/>
                </a:solidFill>
              </a:rPr>
              <a:t>OUTPUT-</a:t>
            </a:r>
          </a:p>
        </p:txBody>
      </p:sp>
      <p:pic>
        <p:nvPicPr>
          <p:cNvPr id="5" name="Content Placeholder 4">
            <a:extLst>
              <a:ext uri="{FF2B5EF4-FFF2-40B4-BE49-F238E27FC236}">
                <a16:creationId xmlns:a16="http://schemas.microsoft.com/office/drawing/2014/main" id="{C36C3B5E-E1BC-4917-9AE8-39FA69AB636B}"/>
              </a:ext>
            </a:extLst>
          </p:cNvPr>
          <p:cNvPicPr>
            <a:picLocks noGrp="1" noChangeAspect="1"/>
          </p:cNvPicPr>
          <p:nvPr>
            <p:ph idx="1"/>
          </p:nvPr>
        </p:nvPicPr>
        <p:blipFill>
          <a:blip r:embed="rId2"/>
          <a:stretch>
            <a:fillRect/>
          </a:stretch>
        </p:blipFill>
        <p:spPr>
          <a:xfrm>
            <a:off x="1048681" y="1273077"/>
            <a:ext cx="9454562" cy="1544264"/>
          </a:xfrm>
        </p:spPr>
      </p:pic>
      <p:sp>
        <p:nvSpPr>
          <p:cNvPr id="6" name="Text Box 6">
            <a:extLst>
              <a:ext uri="{FF2B5EF4-FFF2-40B4-BE49-F238E27FC236}">
                <a16:creationId xmlns:a16="http://schemas.microsoft.com/office/drawing/2014/main" id="{D8231168-0FD0-4E44-A7FA-8CDD79C21523}"/>
              </a:ext>
            </a:extLst>
          </p:cNvPr>
          <p:cNvSpPr txBox="1">
            <a:spLocks noChangeArrowheads="1"/>
          </p:cNvSpPr>
          <p:nvPr/>
        </p:nvSpPr>
        <p:spPr bwMode="auto">
          <a:xfrm>
            <a:off x="1048680" y="3330404"/>
            <a:ext cx="9454561" cy="941388"/>
          </a:xfrm>
          <a:prstGeom prst="rect">
            <a:avLst/>
          </a:prstGeom>
          <a:solidFill>
            <a:schemeClr val="tx2"/>
          </a:solidFill>
          <a:ln w="25400">
            <a:solidFill>
              <a:schemeClr val="tx1"/>
            </a:solidFill>
            <a:miter lim="800000"/>
            <a:headEnd/>
            <a:tailEnd/>
          </a:ln>
          <a:effectLst/>
        </p:spPr>
        <p:txBody>
          <a:bodyPr wrap="square">
            <a:spAutoFit/>
          </a:bodyPr>
          <a:lstStyle/>
          <a:p>
            <a:pPr>
              <a:spcBef>
                <a:spcPts val="600"/>
              </a:spcBef>
              <a:spcAft>
                <a:spcPts val="600"/>
              </a:spcAft>
            </a:pPr>
            <a:r>
              <a:rPr lang="en-US" altLang="en-US" dirty="0">
                <a:solidFill>
                  <a:schemeClr val="bg1"/>
                </a:solidFill>
              </a:rPr>
              <a:t>Even though we used HTML5, the page looks exactly the same in a web browser as it would in XHTML.  Without looking at the source code, web visitors will not know which version of HTML the page was created with.</a:t>
            </a:r>
            <a:endParaRPr lang="en-IN" altLang="en-US" dirty="0">
              <a:solidFill>
                <a:schemeClr val="bg1"/>
              </a:solidFill>
            </a:endParaRPr>
          </a:p>
        </p:txBody>
      </p:sp>
    </p:spTree>
    <p:extLst>
      <p:ext uri="{BB962C8B-B14F-4D97-AF65-F5344CB8AC3E}">
        <p14:creationId xmlns:p14="http://schemas.microsoft.com/office/powerpoint/2010/main" val="3639253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99BA-CC1C-4F0F-9E55-CBE8E65B2E47}"/>
              </a:ext>
            </a:extLst>
          </p:cNvPr>
          <p:cNvSpPr>
            <a:spLocks noGrp="1"/>
          </p:cNvSpPr>
          <p:nvPr>
            <p:ph type="title"/>
          </p:nvPr>
        </p:nvSpPr>
        <p:spPr>
          <a:xfrm>
            <a:off x="1141413" y="-135924"/>
            <a:ext cx="9905998" cy="1037966"/>
          </a:xfrm>
        </p:spPr>
        <p:txBody>
          <a:bodyPr/>
          <a:lstStyle/>
          <a:p>
            <a:pPr algn="ctr"/>
            <a:r>
              <a:rPr lang="en-GB" dirty="0">
                <a:solidFill>
                  <a:schemeClr val="tx1"/>
                </a:solidFill>
              </a:rPr>
              <a:t>MAKING A COMMENT IN HTML5</a:t>
            </a:r>
          </a:p>
        </p:txBody>
      </p:sp>
      <p:sp>
        <p:nvSpPr>
          <p:cNvPr id="3" name="Content Placeholder 2">
            <a:extLst>
              <a:ext uri="{FF2B5EF4-FFF2-40B4-BE49-F238E27FC236}">
                <a16:creationId xmlns:a16="http://schemas.microsoft.com/office/drawing/2014/main" id="{A6787776-C7E1-48F5-9DB9-7F57EC8B948A}"/>
              </a:ext>
            </a:extLst>
          </p:cNvPr>
          <p:cNvSpPr>
            <a:spLocks noGrp="1"/>
          </p:cNvSpPr>
          <p:nvPr>
            <p:ph idx="1"/>
          </p:nvPr>
        </p:nvSpPr>
        <p:spPr>
          <a:xfrm>
            <a:off x="1141412" y="1099752"/>
            <a:ext cx="9905999" cy="5585254"/>
          </a:xfrm>
        </p:spPr>
        <p:txBody>
          <a:bodyPr/>
          <a:lstStyle/>
          <a:p>
            <a:r>
              <a:rPr lang="en-GB" dirty="0"/>
              <a:t>To turn a command into a comment or to make it inactive, or to write down a comment that shall not disturb the program, </a:t>
            </a:r>
            <a:r>
              <a:rPr lang="en-GB" b="1" dirty="0"/>
              <a:t>&lt;!-- (</a:t>
            </a:r>
            <a:r>
              <a:rPr lang="en-GB" i="1" dirty="0"/>
              <a:t>text</a:t>
            </a:r>
            <a:r>
              <a:rPr lang="en-GB" b="1" dirty="0"/>
              <a:t>)  </a:t>
            </a:r>
            <a:r>
              <a:rPr lang="en-GB" b="1" dirty="0">
                <a:sym typeface="Wingdings" panose="05000000000000000000" pitchFamily="2" charset="2"/>
              </a:rPr>
              <a:t>--&gt;</a:t>
            </a:r>
            <a:r>
              <a:rPr lang="en-GB" dirty="0">
                <a:sym typeface="Wingdings" panose="05000000000000000000" pitchFamily="2" charset="2"/>
              </a:rPr>
              <a:t> is used.</a:t>
            </a:r>
            <a:endParaRPr lang="en-GB" dirty="0"/>
          </a:p>
        </p:txBody>
      </p:sp>
      <p:pic>
        <p:nvPicPr>
          <p:cNvPr id="5" name="Picture 4">
            <a:extLst>
              <a:ext uri="{FF2B5EF4-FFF2-40B4-BE49-F238E27FC236}">
                <a16:creationId xmlns:a16="http://schemas.microsoft.com/office/drawing/2014/main" id="{922C0C44-D06F-4DD3-A31E-E27959C98B99}"/>
              </a:ext>
            </a:extLst>
          </p:cNvPr>
          <p:cNvPicPr>
            <a:picLocks noChangeAspect="1"/>
          </p:cNvPicPr>
          <p:nvPr/>
        </p:nvPicPr>
        <p:blipFill>
          <a:blip r:embed="rId2"/>
          <a:stretch>
            <a:fillRect/>
          </a:stretch>
        </p:blipFill>
        <p:spPr>
          <a:xfrm>
            <a:off x="1694185" y="2548300"/>
            <a:ext cx="8129437" cy="3753646"/>
          </a:xfrm>
          <a:prstGeom prst="rect">
            <a:avLst/>
          </a:prstGeom>
        </p:spPr>
      </p:pic>
      <p:cxnSp>
        <p:nvCxnSpPr>
          <p:cNvPr id="6" name="Straight Connector 5">
            <a:extLst>
              <a:ext uri="{FF2B5EF4-FFF2-40B4-BE49-F238E27FC236}">
                <a16:creationId xmlns:a16="http://schemas.microsoft.com/office/drawing/2014/main" id="{0DEF2A14-1DF3-49AB-ABB8-47303A6B8BAF}"/>
              </a:ext>
            </a:extLst>
          </p:cNvPr>
          <p:cNvCxnSpPr/>
          <p:nvPr/>
        </p:nvCxnSpPr>
        <p:spPr bwMode="auto">
          <a:xfrm>
            <a:off x="1524000" y="864972"/>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606883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DE91-F257-4F49-8E62-F226796C4DF3}"/>
              </a:ext>
            </a:extLst>
          </p:cNvPr>
          <p:cNvSpPr>
            <a:spLocks noGrp="1"/>
          </p:cNvSpPr>
          <p:nvPr>
            <p:ph type="title"/>
          </p:nvPr>
        </p:nvSpPr>
        <p:spPr>
          <a:xfrm>
            <a:off x="1141413" y="-172994"/>
            <a:ext cx="9905998" cy="1334530"/>
          </a:xfrm>
        </p:spPr>
        <p:txBody>
          <a:bodyPr/>
          <a:lstStyle/>
          <a:p>
            <a:pPr algn="ctr"/>
            <a:r>
              <a:rPr lang="en-GB" dirty="0">
                <a:solidFill>
                  <a:schemeClr val="tx1"/>
                </a:solidFill>
              </a:rPr>
              <a:t>ADDING A COLOUR TO THE TEXT</a:t>
            </a:r>
          </a:p>
        </p:txBody>
      </p:sp>
      <p:sp>
        <p:nvSpPr>
          <p:cNvPr id="3" name="Content Placeholder 2">
            <a:extLst>
              <a:ext uri="{FF2B5EF4-FFF2-40B4-BE49-F238E27FC236}">
                <a16:creationId xmlns:a16="http://schemas.microsoft.com/office/drawing/2014/main" id="{A6E8D483-B3C6-4289-925C-6934058ACFCD}"/>
              </a:ext>
            </a:extLst>
          </p:cNvPr>
          <p:cNvSpPr>
            <a:spLocks noGrp="1"/>
          </p:cNvSpPr>
          <p:nvPr>
            <p:ph idx="1"/>
          </p:nvPr>
        </p:nvSpPr>
        <p:spPr>
          <a:xfrm>
            <a:off x="1141412" y="963828"/>
            <a:ext cx="9905999" cy="5474042"/>
          </a:xfrm>
        </p:spPr>
        <p:txBody>
          <a:bodyPr/>
          <a:lstStyle/>
          <a:p>
            <a:r>
              <a:rPr lang="en-GB" dirty="0"/>
              <a:t>To add a colour to a text line, the </a:t>
            </a:r>
            <a:r>
              <a:rPr lang="en-GB" b="1" dirty="0"/>
              <a:t>style=“color:</a:t>
            </a:r>
            <a:r>
              <a:rPr lang="en-GB" b="1" i="1" dirty="0"/>
              <a:t>colour name</a:t>
            </a:r>
            <a:r>
              <a:rPr lang="en-GB" b="1" dirty="0"/>
              <a:t>” </a:t>
            </a:r>
            <a:r>
              <a:rPr lang="en-GB" dirty="0"/>
              <a:t>tag command is used inside the heading or paragraph tag related to the particular text line.</a:t>
            </a:r>
          </a:p>
          <a:p>
            <a:endParaRPr lang="en-GB" dirty="0"/>
          </a:p>
        </p:txBody>
      </p:sp>
      <p:cxnSp>
        <p:nvCxnSpPr>
          <p:cNvPr id="6" name="Straight Connector 5">
            <a:extLst>
              <a:ext uri="{FF2B5EF4-FFF2-40B4-BE49-F238E27FC236}">
                <a16:creationId xmlns:a16="http://schemas.microsoft.com/office/drawing/2014/main" id="{12D96065-DF60-4822-88C7-66EA07CE5B02}"/>
              </a:ext>
            </a:extLst>
          </p:cNvPr>
          <p:cNvCxnSpPr/>
          <p:nvPr/>
        </p:nvCxnSpPr>
        <p:spPr bwMode="auto">
          <a:xfrm>
            <a:off x="1524000" y="803189"/>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8" name="Picture 7">
            <a:extLst>
              <a:ext uri="{FF2B5EF4-FFF2-40B4-BE49-F238E27FC236}">
                <a16:creationId xmlns:a16="http://schemas.microsoft.com/office/drawing/2014/main" id="{EBBAB7F7-44BF-4032-A23D-876D41814182}"/>
              </a:ext>
            </a:extLst>
          </p:cNvPr>
          <p:cNvPicPr>
            <a:picLocks noChangeAspect="1"/>
          </p:cNvPicPr>
          <p:nvPr/>
        </p:nvPicPr>
        <p:blipFill>
          <a:blip r:embed="rId2"/>
          <a:stretch>
            <a:fillRect/>
          </a:stretch>
        </p:blipFill>
        <p:spPr>
          <a:xfrm>
            <a:off x="1524000" y="2594919"/>
            <a:ext cx="8732108" cy="4003590"/>
          </a:xfrm>
          <a:prstGeom prst="rect">
            <a:avLst/>
          </a:prstGeom>
        </p:spPr>
      </p:pic>
    </p:spTree>
    <p:extLst>
      <p:ext uri="{BB962C8B-B14F-4D97-AF65-F5344CB8AC3E}">
        <p14:creationId xmlns:p14="http://schemas.microsoft.com/office/powerpoint/2010/main" val="1271063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F6E1-3767-4CF1-A565-E43582E8AE73}"/>
              </a:ext>
            </a:extLst>
          </p:cNvPr>
          <p:cNvSpPr>
            <a:spLocks noGrp="1"/>
          </p:cNvSpPr>
          <p:nvPr>
            <p:ph type="title"/>
          </p:nvPr>
        </p:nvSpPr>
        <p:spPr>
          <a:xfrm>
            <a:off x="1141413" y="0"/>
            <a:ext cx="9905998" cy="1066799"/>
          </a:xfrm>
        </p:spPr>
        <p:txBody>
          <a:bodyPr/>
          <a:lstStyle/>
          <a:p>
            <a:pPr algn="ctr"/>
            <a:r>
              <a:rPr lang="en-GB" dirty="0">
                <a:solidFill>
                  <a:schemeClr val="tx1"/>
                </a:solidFill>
              </a:rPr>
              <a:t>ADDING AN IMAGE TO THE WEBPAGE</a:t>
            </a:r>
          </a:p>
        </p:txBody>
      </p:sp>
      <p:sp>
        <p:nvSpPr>
          <p:cNvPr id="3" name="Content Placeholder 2">
            <a:extLst>
              <a:ext uri="{FF2B5EF4-FFF2-40B4-BE49-F238E27FC236}">
                <a16:creationId xmlns:a16="http://schemas.microsoft.com/office/drawing/2014/main" id="{487F6F55-55E9-4895-A338-171DE89EC7DB}"/>
              </a:ext>
            </a:extLst>
          </p:cNvPr>
          <p:cNvSpPr>
            <a:spLocks noGrp="1"/>
          </p:cNvSpPr>
          <p:nvPr>
            <p:ph idx="1"/>
          </p:nvPr>
        </p:nvSpPr>
        <p:spPr>
          <a:xfrm>
            <a:off x="1141412" y="914400"/>
            <a:ext cx="9905999" cy="5943599"/>
          </a:xfrm>
        </p:spPr>
        <p:txBody>
          <a:bodyPr/>
          <a:lstStyle/>
          <a:p>
            <a:r>
              <a:rPr lang="en-GB" dirty="0"/>
              <a:t>To add an image to the webpage, the </a:t>
            </a:r>
            <a:r>
              <a:rPr lang="en-GB" b="1" dirty="0"/>
              <a:t>img src </a:t>
            </a:r>
            <a:r>
              <a:rPr lang="en-GB" dirty="0"/>
              <a:t>command is used. It is in the format –</a:t>
            </a:r>
          </a:p>
          <a:p>
            <a:pPr marL="0" indent="0">
              <a:buNone/>
            </a:pPr>
            <a:r>
              <a:rPr lang="en-GB" b="1" dirty="0"/>
              <a:t>	&lt;img src=“link of image.jpg” alt=“name of pic”&gt;</a:t>
            </a:r>
          </a:p>
        </p:txBody>
      </p:sp>
      <p:cxnSp>
        <p:nvCxnSpPr>
          <p:cNvPr id="4" name="Straight Connector 3">
            <a:extLst>
              <a:ext uri="{FF2B5EF4-FFF2-40B4-BE49-F238E27FC236}">
                <a16:creationId xmlns:a16="http://schemas.microsoft.com/office/drawing/2014/main" id="{F23F0403-4EA7-48B6-B137-8E6A82DD070E}"/>
              </a:ext>
            </a:extLst>
          </p:cNvPr>
          <p:cNvCxnSpPr/>
          <p:nvPr/>
        </p:nvCxnSpPr>
        <p:spPr bwMode="auto">
          <a:xfrm>
            <a:off x="1524000" y="91440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6" name="Picture 5">
            <a:extLst>
              <a:ext uri="{FF2B5EF4-FFF2-40B4-BE49-F238E27FC236}">
                <a16:creationId xmlns:a16="http://schemas.microsoft.com/office/drawing/2014/main" id="{A008A135-39F8-432A-BC3B-26EE28AE454C}"/>
              </a:ext>
            </a:extLst>
          </p:cNvPr>
          <p:cNvPicPr>
            <a:picLocks noChangeAspect="1"/>
          </p:cNvPicPr>
          <p:nvPr/>
        </p:nvPicPr>
        <p:blipFill>
          <a:blip r:embed="rId2"/>
          <a:stretch>
            <a:fillRect/>
          </a:stretch>
        </p:blipFill>
        <p:spPr>
          <a:xfrm>
            <a:off x="1272746" y="2657102"/>
            <a:ext cx="9650627" cy="4077330"/>
          </a:xfrm>
          <a:prstGeom prst="rect">
            <a:avLst/>
          </a:prstGeom>
        </p:spPr>
      </p:pic>
    </p:spTree>
    <p:extLst>
      <p:ext uri="{BB962C8B-B14F-4D97-AF65-F5344CB8AC3E}">
        <p14:creationId xmlns:p14="http://schemas.microsoft.com/office/powerpoint/2010/main" val="666549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8290-9EE3-44D7-B2CD-84395B6853B6}"/>
              </a:ext>
            </a:extLst>
          </p:cNvPr>
          <p:cNvSpPr>
            <a:spLocks noGrp="1"/>
          </p:cNvSpPr>
          <p:nvPr>
            <p:ph type="title"/>
          </p:nvPr>
        </p:nvSpPr>
        <p:spPr>
          <a:xfrm>
            <a:off x="1141413" y="135923"/>
            <a:ext cx="9905998" cy="729049"/>
          </a:xfrm>
        </p:spPr>
        <p:txBody>
          <a:bodyPr>
            <a:normAutofit fontScale="90000"/>
          </a:bodyPr>
          <a:lstStyle/>
          <a:p>
            <a:pPr algn="ctr"/>
            <a:r>
              <a:rPr lang="en-GB" b="1" dirty="0">
                <a:solidFill>
                  <a:schemeClr val="tx1"/>
                </a:solidFill>
              </a:rPr>
              <a:t>Adding a hyperlink to an webpage</a:t>
            </a:r>
            <a:br>
              <a:rPr lang="en-GB" b="1" dirty="0">
                <a:solidFill>
                  <a:schemeClr val="tx1"/>
                </a:solidFill>
              </a:rPr>
            </a:br>
            <a:r>
              <a:rPr lang="en-GB" b="1" dirty="0">
                <a:solidFill>
                  <a:schemeClr val="tx1"/>
                </a:solidFill>
              </a:rPr>
              <a:t>And breaking a line</a:t>
            </a:r>
          </a:p>
        </p:txBody>
      </p:sp>
      <p:sp>
        <p:nvSpPr>
          <p:cNvPr id="3" name="Content Placeholder 2">
            <a:extLst>
              <a:ext uri="{FF2B5EF4-FFF2-40B4-BE49-F238E27FC236}">
                <a16:creationId xmlns:a16="http://schemas.microsoft.com/office/drawing/2014/main" id="{43543C93-5100-44F4-8F81-4051B8F66B67}"/>
              </a:ext>
            </a:extLst>
          </p:cNvPr>
          <p:cNvSpPr>
            <a:spLocks noGrp="1"/>
          </p:cNvSpPr>
          <p:nvPr>
            <p:ph idx="1"/>
          </p:nvPr>
        </p:nvSpPr>
        <p:spPr>
          <a:xfrm>
            <a:off x="1141412" y="864972"/>
            <a:ext cx="9905999" cy="5993027"/>
          </a:xfrm>
        </p:spPr>
        <p:txBody>
          <a:bodyPr/>
          <a:lstStyle/>
          <a:p>
            <a:pPr marL="0" indent="0">
              <a:buNone/>
            </a:pPr>
            <a:r>
              <a:rPr lang="en-GB" dirty="0"/>
              <a:t>	</a:t>
            </a:r>
          </a:p>
          <a:p>
            <a:pPr marL="0" indent="0">
              <a:buNone/>
            </a:pPr>
            <a:r>
              <a:rPr lang="en-GB" dirty="0"/>
              <a:t>	Hyperlink is basically a link connecting a hypertext document (an webpage, word document, image etc.) to another location, activated by clicking on a highlighted word or image. (strong uses in click baits :P)</a:t>
            </a:r>
          </a:p>
          <a:p>
            <a:pPr marL="0" indent="0">
              <a:buNone/>
            </a:pPr>
            <a:r>
              <a:rPr lang="en-GB" dirty="0"/>
              <a:t>	The tag for a hyperlink is-</a:t>
            </a:r>
          </a:p>
          <a:p>
            <a:pPr marL="0" indent="0">
              <a:buNone/>
            </a:pPr>
            <a:r>
              <a:rPr lang="en-GB" dirty="0"/>
              <a:t>	 </a:t>
            </a:r>
            <a:r>
              <a:rPr lang="en-GB" b="1" dirty="0"/>
              <a:t>&lt;a href=“link”&gt;link text&lt;/a&gt;</a:t>
            </a:r>
          </a:p>
          <a:p>
            <a:pPr marL="0" indent="0">
              <a:buNone/>
            </a:pPr>
            <a:endParaRPr lang="en-GB" b="1" dirty="0"/>
          </a:p>
          <a:p>
            <a:pPr marL="0" indent="0">
              <a:buNone/>
            </a:pPr>
            <a:r>
              <a:rPr lang="en-GB" b="1" dirty="0"/>
              <a:t>	</a:t>
            </a:r>
            <a:r>
              <a:rPr lang="en-GB" dirty="0"/>
              <a:t>To break a line in a paragraph or in the body, or to start a new line, the tag </a:t>
            </a:r>
            <a:r>
              <a:rPr lang="en-GB" b="1" dirty="0"/>
              <a:t>&lt;br&gt;</a:t>
            </a:r>
            <a:r>
              <a:rPr lang="en-GB" dirty="0"/>
              <a:t> is used. It is a singled tag, that is, it doesn’t have a closing tag. It is used at the end of previous line.</a:t>
            </a:r>
            <a:endParaRPr lang="en-GB" b="1" dirty="0"/>
          </a:p>
        </p:txBody>
      </p:sp>
      <p:cxnSp>
        <p:nvCxnSpPr>
          <p:cNvPr id="6" name="Straight Connector 5">
            <a:extLst>
              <a:ext uri="{FF2B5EF4-FFF2-40B4-BE49-F238E27FC236}">
                <a16:creationId xmlns:a16="http://schemas.microsoft.com/office/drawing/2014/main" id="{71BE0BDC-C29E-4E6F-9B42-27BD91E7BD65}"/>
              </a:ext>
            </a:extLst>
          </p:cNvPr>
          <p:cNvCxnSpPr/>
          <p:nvPr/>
        </p:nvCxnSpPr>
        <p:spPr bwMode="auto">
          <a:xfrm>
            <a:off x="1758778" y="955589"/>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22824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52AC8E-F410-4905-ABE3-B3756CDE73FD}"/>
              </a:ext>
            </a:extLst>
          </p:cNvPr>
          <p:cNvPicPr>
            <a:picLocks noGrp="1" noChangeAspect="1"/>
          </p:cNvPicPr>
          <p:nvPr>
            <p:ph idx="1"/>
          </p:nvPr>
        </p:nvPicPr>
        <p:blipFill rotWithShape="1">
          <a:blip r:embed="rId2"/>
          <a:srcRect b="17403"/>
          <a:stretch/>
        </p:blipFill>
        <p:spPr>
          <a:xfrm>
            <a:off x="956062" y="976184"/>
            <a:ext cx="10548079" cy="5659395"/>
          </a:xfrm>
        </p:spPr>
      </p:pic>
      <p:sp>
        <p:nvSpPr>
          <p:cNvPr id="6" name="TextBox 5">
            <a:extLst>
              <a:ext uri="{FF2B5EF4-FFF2-40B4-BE49-F238E27FC236}">
                <a16:creationId xmlns:a16="http://schemas.microsoft.com/office/drawing/2014/main" id="{78724865-D542-4183-9FD4-513EE8662068}"/>
              </a:ext>
            </a:extLst>
          </p:cNvPr>
          <p:cNvSpPr txBox="1"/>
          <p:nvPr/>
        </p:nvSpPr>
        <p:spPr>
          <a:xfrm>
            <a:off x="2053753" y="1936450"/>
            <a:ext cx="4040659" cy="646331"/>
          </a:xfrm>
          <a:prstGeom prst="rect">
            <a:avLst/>
          </a:prstGeom>
          <a:noFill/>
        </p:spPr>
        <p:txBody>
          <a:bodyPr wrap="square" rtlCol="0">
            <a:spAutoFit/>
          </a:bodyPr>
          <a:lstStyle/>
          <a:p>
            <a:r>
              <a:rPr lang="en-GB" dirty="0">
                <a:solidFill>
                  <a:srgbClr val="C00000"/>
                </a:solidFill>
              </a:rPr>
              <a:t>ON CLICKING THE LINK AND OPENING IN NEW WINDOW</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6435ABEC-B953-459C-8801-DE955ACC2DE0}"/>
                  </a:ext>
                </a:extLst>
              </p14:cNvPr>
              <p14:cNvContentPartPr/>
              <p14:nvPr/>
            </p14:nvContentPartPr>
            <p14:xfrm>
              <a:off x="6524406" y="3237645"/>
              <a:ext cx="939600" cy="259560"/>
            </p14:xfrm>
          </p:contentPart>
        </mc:Choice>
        <mc:Fallback xmlns="">
          <p:pic>
            <p:nvPicPr>
              <p:cNvPr id="14" name="Ink 13">
                <a:extLst>
                  <a:ext uri="{FF2B5EF4-FFF2-40B4-BE49-F238E27FC236}">
                    <a16:creationId xmlns:a16="http://schemas.microsoft.com/office/drawing/2014/main" id="{6435ABEC-B953-459C-8801-DE955ACC2DE0}"/>
                  </a:ext>
                </a:extLst>
              </p:cNvPr>
              <p:cNvPicPr/>
              <p:nvPr/>
            </p:nvPicPr>
            <p:blipFill>
              <a:blip r:embed="rId4"/>
              <a:stretch>
                <a:fillRect/>
              </a:stretch>
            </p:blipFill>
            <p:spPr>
              <a:xfrm>
                <a:off x="6505326" y="3218565"/>
                <a:ext cx="977400" cy="297360"/>
              </a:xfrm>
              <a:prstGeom prst="rect">
                <a:avLst/>
              </a:prstGeom>
            </p:spPr>
          </p:pic>
        </mc:Fallback>
      </mc:AlternateContent>
      <p:sp>
        <p:nvSpPr>
          <p:cNvPr id="3" name="TextBox 2">
            <a:extLst>
              <a:ext uri="{FF2B5EF4-FFF2-40B4-BE49-F238E27FC236}">
                <a16:creationId xmlns:a16="http://schemas.microsoft.com/office/drawing/2014/main" id="{735F2FFC-30A2-4178-8F9A-ADCB028F3272}"/>
              </a:ext>
            </a:extLst>
          </p:cNvPr>
          <p:cNvSpPr txBox="1"/>
          <p:nvPr/>
        </p:nvSpPr>
        <p:spPr>
          <a:xfrm>
            <a:off x="1141413" y="469557"/>
            <a:ext cx="1091966" cy="369332"/>
          </a:xfrm>
          <a:prstGeom prst="rect">
            <a:avLst/>
          </a:prstGeom>
          <a:noFill/>
        </p:spPr>
        <p:txBody>
          <a:bodyPr wrap="none" rtlCol="0">
            <a:spAutoFit/>
          </a:bodyPr>
          <a:lstStyle/>
          <a:p>
            <a:r>
              <a:rPr lang="en-GB" b="1" dirty="0"/>
              <a:t>OUTPUT-</a:t>
            </a:r>
          </a:p>
        </p:txBody>
      </p:sp>
    </p:spTree>
    <p:extLst>
      <p:ext uri="{BB962C8B-B14F-4D97-AF65-F5344CB8AC3E}">
        <p14:creationId xmlns:p14="http://schemas.microsoft.com/office/powerpoint/2010/main" val="207266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50B5-EAF2-40AD-AD3D-2915467B68CE}"/>
              </a:ext>
            </a:extLst>
          </p:cNvPr>
          <p:cNvSpPr>
            <a:spLocks noGrp="1"/>
          </p:cNvSpPr>
          <p:nvPr>
            <p:ph type="title"/>
          </p:nvPr>
        </p:nvSpPr>
        <p:spPr>
          <a:xfrm>
            <a:off x="1120817" y="0"/>
            <a:ext cx="9905998" cy="1066799"/>
          </a:xfrm>
        </p:spPr>
        <p:txBody>
          <a:bodyPr/>
          <a:lstStyle/>
          <a:p>
            <a:pPr algn="ctr"/>
            <a:r>
              <a:rPr lang="en-GB" b="1" dirty="0">
                <a:solidFill>
                  <a:schemeClr val="tx1"/>
                </a:solidFill>
              </a:rPr>
              <a:t>unordered list</a:t>
            </a:r>
          </a:p>
        </p:txBody>
      </p:sp>
      <p:sp>
        <p:nvSpPr>
          <p:cNvPr id="3" name="Content Placeholder 2">
            <a:extLst>
              <a:ext uri="{FF2B5EF4-FFF2-40B4-BE49-F238E27FC236}">
                <a16:creationId xmlns:a16="http://schemas.microsoft.com/office/drawing/2014/main" id="{68FE05C2-64E5-4761-8D10-3B6BAC73F1A2}"/>
              </a:ext>
            </a:extLst>
          </p:cNvPr>
          <p:cNvSpPr>
            <a:spLocks noGrp="1"/>
          </p:cNvSpPr>
          <p:nvPr>
            <p:ph idx="1"/>
          </p:nvPr>
        </p:nvSpPr>
        <p:spPr>
          <a:xfrm>
            <a:off x="1100221" y="1066799"/>
            <a:ext cx="9905999" cy="5531709"/>
          </a:xfrm>
        </p:spPr>
        <p:txBody>
          <a:bodyPr/>
          <a:lstStyle/>
          <a:p>
            <a:r>
              <a:rPr lang="en-GB" sz="2000" dirty="0"/>
              <a:t>To make an unordered list, we use the  </a:t>
            </a:r>
            <a:r>
              <a:rPr lang="en-GB" sz="2000" b="1" dirty="0"/>
              <a:t>ul</a:t>
            </a:r>
            <a:r>
              <a:rPr lang="en-GB" sz="2000" dirty="0"/>
              <a:t>  command. Under this, we use  </a:t>
            </a:r>
            <a:r>
              <a:rPr lang="en-GB" sz="2000" b="1" dirty="0"/>
              <a:t>li</a:t>
            </a:r>
            <a:r>
              <a:rPr lang="en-GB" sz="2000" dirty="0"/>
              <a:t> command for every bullet points of the list. In unordered list, only bullets are added. For example-</a:t>
            </a:r>
          </a:p>
          <a:p>
            <a:pPr marL="0" indent="0">
              <a:buNone/>
            </a:pPr>
            <a:endParaRPr lang="en-GB" b="1" dirty="0"/>
          </a:p>
        </p:txBody>
      </p:sp>
      <p:pic>
        <p:nvPicPr>
          <p:cNvPr id="5" name="Picture 4">
            <a:extLst>
              <a:ext uri="{FF2B5EF4-FFF2-40B4-BE49-F238E27FC236}">
                <a16:creationId xmlns:a16="http://schemas.microsoft.com/office/drawing/2014/main" id="{0BB16FBF-D785-47F9-890B-B4E9D423EBA9}"/>
              </a:ext>
            </a:extLst>
          </p:cNvPr>
          <p:cNvPicPr>
            <a:picLocks noChangeAspect="1"/>
          </p:cNvPicPr>
          <p:nvPr/>
        </p:nvPicPr>
        <p:blipFill>
          <a:blip r:embed="rId2"/>
          <a:stretch>
            <a:fillRect/>
          </a:stretch>
        </p:blipFill>
        <p:spPr>
          <a:xfrm>
            <a:off x="1100221" y="2397212"/>
            <a:ext cx="8809898" cy="4361934"/>
          </a:xfrm>
          <a:prstGeom prst="rect">
            <a:avLst/>
          </a:prstGeom>
        </p:spPr>
      </p:pic>
      <p:cxnSp>
        <p:nvCxnSpPr>
          <p:cNvPr id="6" name="Straight Connector 5">
            <a:extLst>
              <a:ext uri="{FF2B5EF4-FFF2-40B4-BE49-F238E27FC236}">
                <a16:creationId xmlns:a16="http://schemas.microsoft.com/office/drawing/2014/main" id="{83BA6D39-20E3-41D0-9269-4DECBE025F1A}"/>
              </a:ext>
            </a:extLst>
          </p:cNvPr>
          <p:cNvCxnSpPr/>
          <p:nvPr/>
        </p:nvCxnSpPr>
        <p:spPr bwMode="auto">
          <a:xfrm>
            <a:off x="1524000" y="91440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126883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C6A3-87C9-4A56-B8E0-7278E32D222E}"/>
              </a:ext>
            </a:extLst>
          </p:cNvPr>
          <p:cNvSpPr>
            <a:spLocks noGrp="1"/>
          </p:cNvSpPr>
          <p:nvPr>
            <p:ph type="title"/>
          </p:nvPr>
        </p:nvSpPr>
        <p:spPr>
          <a:xfrm>
            <a:off x="1133174" y="0"/>
            <a:ext cx="9905998" cy="914400"/>
          </a:xfrm>
        </p:spPr>
        <p:txBody>
          <a:bodyPr/>
          <a:lstStyle/>
          <a:p>
            <a:pPr algn="ctr"/>
            <a:r>
              <a:rPr lang="en-GB" b="1" dirty="0">
                <a:solidFill>
                  <a:schemeClr val="tx1"/>
                </a:solidFill>
              </a:rPr>
              <a:t>Ordered list</a:t>
            </a:r>
          </a:p>
        </p:txBody>
      </p:sp>
      <p:sp>
        <p:nvSpPr>
          <p:cNvPr id="3" name="Content Placeholder 2">
            <a:extLst>
              <a:ext uri="{FF2B5EF4-FFF2-40B4-BE49-F238E27FC236}">
                <a16:creationId xmlns:a16="http://schemas.microsoft.com/office/drawing/2014/main" id="{324E3CB8-54B6-4139-A662-BCE87C89BDE8}"/>
              </a:ext>
            </a:extLst>
          </p:cNvPr>
          <p:cNvSpPr>
            <a:spLocks noGrp="1"/>
          </p:cNvSpPr>
          <p:nvPr>
            <p:ph idx="1"/>
          </p:nvPr>
        </p:nvSpPr>
        <p:spPr>
          <a:xfrm>
            <a:off x="1133173" y="890244"/>
            <a:ext cx="9905999" cy="5621767"/>
          </a:xfrm>
        </p:spPr>
        <p:txBody>
          <a:bodyPr/>
          <a:lstStyle/>
          <a:p>
            <a:r>
              <a:rPr lang="en-GB" sz="2000" dirty="0"/>
              <a:t>To make an ordered list, we use the  </a:t>
            </a:r>
            <a:r>
              <a:rPr lang="en-GB" sz="2000" b="1" dirty="0"/>
              <a:t>ol</a:t>
            </a:r>
            <a:r>
              <a:rPr lang="en-GB" sz="2000" dirty="0"/>
              <a:t>  command. Under this, we use  </a:t>
            </a:r>
            <a:r>
              <a:rPr lang="en-GB" sz="2000" b="1" dirty="0"/>
              <a:t>li</a:t>
            </a:r>
            <a:r>
              <a:rPr lang="en-GB" sz="2000" dirty="0"/>
              <a:t>  command for every bullet points of the list. In ordered list, numbers are used to denote points. For example-</a:t>
            </a:r>
          </a:p>
          <a:p>
            <a:endParaRPr lang="en-GB" dirty="0"/>
          </a:p>
        </p:txBody>
      </p:sp>
      <p:pic>
        <p:nvPicPr>
          <p:cNvPr id="5" name="Picture 4">
            <a:extLst>
              <a:ext uri="{FF2B5EF4-FFF2-40B4-BE49-F238E27FC236}">
                <a16:creationId xmlns:a16="http://schemas.microsoft.com/office/drawing/2014/main" id="{8A5BB13D-B000-40D4-90E1-FCDDACFA5C54}"/>
              </a:ext>
            </a:extLst>
          </p:cNvPr>
          <p:cNvPicPr>
            <a:picLocks noChangeAspect="1"/>
          </p:cNvPicPr>
          <p:nvPr/>
        </p:nvPicPr>
        <p:blipFill>
          <a:blip r:embed="rId2"/>
          <a:stretch>
            <a:fillRect/>
          </a:stretch>
        </p:blipFill>
        <p:spPr>
          <a:xfrm>
            <a:off x="1421027" y="2261286"/>
            <a:ext cx="8130745" cy="4497859"/>
          </a:xfrm>
          <a:prstGeom prst="rect">
            <a:avLst/>
          </a:prstGeom>
        </p:spPr>
      </p:pic>
      <p:cxnSp>
        <p:nvCxnSpPr>
          <p:cNvPr id="7" name="Straight Connector 6">
            <a:extLst>
              <a:ext uri="{FF2B5EF4-FFF2-40B4-BE49-F238E27FC236}">
                <a16:creationId xmlns:a16="http://schemas.microsoft.com/office/drawing/2014/main" id="{75F53F64-EFD6-4D5F-9048-484D33A97D38}"/>
              </a:ext>
            </a:extLst>
          </p:cNvPr>
          <p:cNvCxnSpPr/>
          <p:nvPr/>
        </p:nvCxnSpPr>
        <p:spPr bwMode="auto">
          <a:xfrm>
            <a:off x="1523999" y="741406"/>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97478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599A-9916-47DD-9435-8A1DC7165D1D}"/>
              </a:ext>
            </a:extLst>
          </p:cNvPr>
          <p:cNvSpPr>
            <a:spLocks noGrp="1"/>
          </p:cNvSpPr>
          <p:nvPr>
            <p:ph type="title"/>
          </p:nvPr>
        </p:nvSpPr>
        <p:spPr>
          <a:xfrm>
            <a:off x="1141412" y="0"/>
            <a:ext cx="9905998" cy="753762"/>
          </a:xfrm>
        </p:spPr>
        <p:txBody>
          <a:bodyPr/>
          <a:lstStyle/>
          <a:p>
            <a:pPr algn="ctr"/>
            <a:r>
              <a:rPr lang="en-GB" b="1" dirty="0">
                <a:solidFill>
                  <a:schemeClr val="tx1"/>
                </a:solidFill>
              </a:rPr>
              <a:t>THE DIVISION ELEMENT (&lt;DIV&gt;)</a:t>
            </a:r>
          </a:p>
        </p:txBody>
      </p:sp>
      <p:sp>
        <p:nvSpPr>
          <p:cNvPr id="3" name="Content Placeholder 2">
            <a:extLst>
              <a:ext uri="{FF2B5EF4-FFF2-40B4-BE49-F238E27FC236}">
                <a16:creationId xmlns:a16="http://schemas.microsoft.com/office/drawing/2014/main" id="{1F81687B-5869-4274-960F-186F932DE720}"/>
              </a:ext>
            </a:extLst>
          </p:cNvPr>
          <p:cNvSpPr>
            <a:spLocks noGrp="1"/>
          </p:cNvSpPr>
          <p:nvPr>
            <p:ph idx="1"/>
          </p:nvPr>
        </p:nvSpPr>
        <p:spPr>
          <a:xfrm>
            <a:off x="1141411" y="1013812"/>
            <a:ext cx="9905999" cy="5584696"/>
          </a:xfrm>
        </p:spPr>
        <p:txBody>
          <a:bodyPr>
            <a:normAutofit/>
          </a:bodyPr>
          <a:lstStyle/>
          <a:p>
            <a:r>
              <a:rPr lang="en-GB" sz="2200" dirty="0"/>
              <a:t>The division element is one of the most useful element in HTML5.</a:t>
            </a:r>
          </a:p>
          <a:p>
            <a:pPr marL="0" indent="0">
              <a:buNone/>
            </a:pPr>
            <a:endParaRPr lang="en-GB" sz="2200" dirty="0"/>
          </a:p>
          <a:p>
            <a:r>
              <a:rPr lang="en-GB" sz="2200" dirty="0"/>
              <a:t>Is actually a collection of objects in HTML5 &amp; puts various objects under the same group.</a:t>
            </a:r>
          </a:p>
          <a:p>
            <a:pPr marL="0" indent="0">
              <a:buNone/>
            </a:pPr>
            <a:endParaRPr lang="en-GB" sz="2200" dirty="0"/>
          </a:p>
          <a:p>
            <a:r>
              <a:rPr lang="en-GB" sz="2200" dirty="0"/>
              <a:t>Can be used if a common command is to be executed to different elements of HTML5 together.</a:t>
            </a:r>
          </a:p>
          <a:p>
            <a:pPr marL="0" indent="0">
              <a:buNone/>
            </a:pPr>
            <a:endParaRPr lang="en-GB" sz="2200" dirty="0"/>
          </a:p>
          <a:p>
            <a:r>
              <a:rPr lang="en-GB" sz="2200" dirty="0"/>
              <a:t>The tag used for the division element is </a:t>
            </a:r>
            <a:r>
              <a:rPr lang="en-GB" sz="2200" b="1" dirty="0"/>
              <a:t>&lt;div&gt; </a:t>
            </a:r>
            <a:r>
              <a:rPr lang="en-GB" sz="2200" dirty="0"/>
              <a:t>and the closing tag is </a:t>
            </a:r>
            <a:r>
              <a:rPr lang="en-GB" sz="2200" b="1" dirty="0"/>
              <a:t>&lt;/div&gt;</a:t>
            </a:r>
          </a:p>
        </p:txBody>
      </p:sp>
      <p:cxnSp>
        <p:nvCxnSpPr>
          <p:cNvPr id="4" name="Straight Connector 3">
            <a:extLst>
              <a:ext uri="{FF2B5EF4-FFF2-40B4-BE49-F238E27FC236}">
                <a16:creationId xmlns:a16="http://schemas.microsoft.com/office/drawing/2014/main" id="{6799845A-2CD0-4059-9BEC-2024977FF8E5}"/>
              </a:ext>
            </a:extLst>
          </p:cNvPr>
          <p:cNvCxnSpPr/>
          <p:nvPr/>
        </p:nvCxnSpPr>
        <p:spPr bwMode="auto">
          <a:xfrm>
            <a:off x="1523999" y="741406"/>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4960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3215-27EB-40F4-B966-16E86E425336}"/>
              </a:ext>
            </a:extLst>
          </p:cNvPr>
          <p:cNvSpPr>
            <a:spLocks noGrp="1"/>
          </p:cNvSpPr>
          <p:nvPr>
            <p:ph type="title"/>
          </p:nvPr>
        </p:nvSpPr>
        <p:spPr>
          <a:xfrm>
            <a:off x="1141413" y="185352"/>
            <a:ext cx="9905998" cy="881448"/>
          </a:xfrm>
        </p:spPr>
        <p:txBody>
          <a:bodyPr/>
          <a:lstStyle/>
          <a:p>
            <a:pPr algn="ctr"/>
            <a:r>
              <a:rPr lang="en-GB" dirty="0">
                <a:solidFill>
                  <a:schemeClr val="tx1"/>
                </a:solidFill>
              </a:rPr>
              <a:t>WEB DEVELOPMENT</a:t>
            </a:r>
          </a:p>
        </p:txBody>
      </p:sp>
      <p:sp>
        <p:nvSpPr>
          <p:cNvPr id="3" name="Content Placeholder 2">
            <a:extLst>
              <a:ext uri="{FF2B5EF4-FFF2-40B4-BE49-F238E27FC236}">
                <a16:creationId xmlns:a16="http://schemas.microsoft.com/office/drawing/2014/main" id="{F048E1F7-CC05-418A-9781-86B4CEC4D533}"/>
              </a:ext>
            </a:extLst>
          </p:cNvPr>
          <p:cNvSpPr>
            <a:spLocks noGrp="1"/>
          </p:cNvSpPr>
          <p:nvPr>
            <p:ph idx="1"/>
          </p:nvPr>
        </p:nvSpPr>
        <p:spPr>
          <a:xfrm>
            <a:off x="1141412" y="1173892"/>
            <a:ext cx="9905999" cy="4617309"/>
          </a:xfrm>
        </p:spPr>
        <p:txBody>
          <a:bodyPr>
            <a:normAutofit/>
          </a:bodyPr>
          <a:lstStyle/>
          <a:p>
            <a:pPr marL="0" indent="0">
              <a:buNone/>
            </a:pPr>
            <a:r>
              <a:rPr lang="en-GB" dirty="0"/>
              <a:t>	It is basically a term used to define the way or the process to develop and website, or an webpage for an internet or an intranet. It can be either designing the simplest webpage, or designing a sophisticated and complex web based internet applications. Some of the web dev languages are-</a:t>
            </a:r>
          </a:p>
          <a:p>
            <a:pPr marL="0" indent="0">
              <a:buNone/>
            </a:pPr>
            <a:endParaRPr lang="en-GB" dirty="0"/>
          </a:p>
          <a:p>
            <a:pPr marL="0" indent="0">
              <a:buNone/>
            </a:pPr>
            <a:r>
              <a:rPr lang="en-GB" dirty="0"/>
              <a:t>HTML5, CSS, JavaScript, PHP(Facebook is its son), jQuery, XHTML(Stricter than HTML5), STML(Ever did “ok google”?), SQL etc.</a:t>
            </a:r>
          </a:p>
        </p:txBody>
      </p:sp>
      <p:cxnSp>
        <p:nvCxnSpPr>
          <p:cNvPr id="4" name="Straight Connector 3">
            <a:extLst>
              <a:ext uri="{FF2B5EF4-FFF2-40B4-BE49-F238E27FC236}">
                <a16:creationId xmlns:a16="http://schemas.microsoft.com/office/drawing/2014/main" id="{49957F2C-9DA7-4CD9-A6B9-44B5DF57F5E8}"/>
              </a:ext>
            </a:extLst>
          </p:cNvPr>
          <p:cNvCxnSpPr/>
          <p:nvPr/>
        </p:nvCxnSpPr>
        <p:spPr bwMode="auto">
          <a:xfrm>
            <a:off x="1795848" y="10668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5378242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2959-A375-4625-AC5C-137793EC8123}"/>
              </a:ext>
            </a:extLst>
          </p:cNvPr>
          <p:cNvSpPr>
            <a:spLocks noGrp="1"/>
          </p:cNvSpPr>
          <p:nvPr>
            <p:ph type="title"/>
          </p:nvPr>
        </p:nvSpPr>
        <p:spPr>
          <a:xfrm>
            <a:off x="1141413" y="-1"/>
            <a:ext cx="9905998" cy="1186247"/>
          </a:xfrm>
        </p:spPr>
        <p:txBody>
          <a:bodyPr/>
          <a:lstStyle/>
          <a:p>
            <a:pPr algn="ctr"/>
            <a:r>
              <a:rPr lang="en-GB" b="1" dirty="0">
                <a:solidFill>
                  <a:schemeClr val="tx1"/>
                </a:solidFill>
              </a:rPr>
              <a:t>Using the division element in html5</a:t>
            </a:r>
          </a:p>
        </p:txBody>
      </p:sp>
      <p:sp>
        <p:nvSpPr>
          <p:cNvPr id="3" name="Content Placeholder 2">
            <a:extLst>
              <a:ext uri="{FF2B5EF4-FFF2-40B4-BE49-F238E27FC236}">
                <a16:creationId xmlns:a16="http://schemas.microsoft.com/office/drawing/2014/main" id="{A54F55AA-CB26-405F-9C77-414EA45E21D9}"/>
              </a:ext>
            </a:extLst>
          </p:cNvPr>
          <p:cNvSpPr>
            <a:spLocks noGrp="1"/>
          </p:cNvSpPr>
          <p:nvPr>
            <p:ph idx="1"/>
          </p:nvPr>
        </p:nvSpPr>
        <p:spPr>
          <a:xfrm>
            <a:off x="1141413" y="1124464"/>
            <a:ext cx="9905999" cy="5338120"/>
          </a:xfrm>
        </p:spPr>
        <p:txBody>
          <a:bodyPr/>
          <a:lstStyle/>
          <a:p>
            <a:pPr marL="0" indent="0">
              <a:buNone/>
            </a:pPr>
            <a:r>
              <a:rPr lang="en-GB" dirty="0"/>
              <a:t>	The division or the div element is used in places where collective changes of various elements are required and are nested together.</a:t>
            </a:r>
          </a:p>
        </p:txBody>
      </p:sp>
      <p:cxnSp>
        <p:nvCxnSpPr>
          <p:cNvPr id="4" name="Straight Connector 3">
            <a:extLst>
              <a:ext uri="{FF2B5EF4-FFF2-40B4-BE49-F238E27FC236}">
                <a16:creationId xmlns:a16="http://schemas.microsoft.com/office/drawing/2014/main" id="{8803D2DC-3AE1-404A-941C-6C41E11F66B5}"/>
              </a:ext>
            </a:extLst>
          </p:cNvPr>
          <p:cNvCxnSpPr/>
          <p:nvPr/>
        </p:nvCxnSpPr>
        <p:spPr bwMode="auto">
          <a:xfrm>
            <a:off x="1437501" y="1124463"/>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6" name="Picture 5">
            <a:extLst>
              <a:ext uri="{FF2B5EF4-FFF2-40B4-BE49-F238E27FC236}">
                <a16:creationId xmlns:a16="http://schemas.microsoft.com/office/drawing/2014/main" id="{85301D14-CFF8-464B-B431-71684BC88B95}"/>
              </a:ext>
            </a:extLst>
          </p:cNvPr>
          <p:cNvPicPr>
            <a:picLocks noChangeAspect="1"/>
          </p:cNvPicPr>
          <p:nvPr/>
        </p:nvPicPr>
        <p:blipFill>
          <a:blip r:embed="rId2"/>
          <a:stretch>
            <a:fillRect/>
          </a:stretch>
        </p:blipFill>
        <p:spPr>
          <a:xfrm>
            <a:off x="3818341" y="2014148"/>
            <a:ext cx="8373659" cy="4843852"/>
          </a:xfrm>
          <a:prstGeom prst="rect">
            <a:avLst/>
          </a:prstGeom>
        </p:spPr>
      </p:pic>
      <p:pic>
        <p:nvPicPr>
          <p:cNvPr id="8" name="Picture 7">
            <a:extLst>
              <a:ext uri="{FF2B5EF4-FFF2-40B4-BE49-F238E27FC236}">
                <a16:creationId xmlns:a16="http://schemas.microsoft.com/office/drawing/2014/main" id="{492787BE-A18C-4A0D-82B0-5E2160C99046}"/>
              </a:ext>
            </a:extLst>
          </p:cNvPr>
          <p:cNvPicPr>
            <a:picLocks noChangeAspect="1"/>
          </p:cNvPicPr>
          <p:nvPr/>
        </p:nvPicPr>
        <p:blipFill>
          <a:blip r:embed="rId3"/>
          <a:stretch>
            <a:fillRect/>
          </a:stretch>
        </p:blipFill>
        <p:spPr>
          <a:xfrm>
            <a:off x="557597" y="2014148"/>
            <a:ext cx="2988791" cy="2335430"/>
          </a:xfrm>
          <a:prstGeom prst="rect">
            <a:avLst/>
          </a:prstGeom>
        </p:spPr>
      </p:pic>
      <p:pic>
        <p:nvPicPr>
          <p:cNvPr id="10" name="Picture 9">
            <a:extLst>
              <a:ext uri="{FF2B5EF4-FFF2-40B4-BE49-F238E27FC236}">
                <a16:creationId xmlns:a16="http://schemas.microsoft.com/office/drawing/2014/main" id="{5EA6A5DC-4E6D-474D-912A-DB775364DFBD}"/>
              </a:ext>
            </a:extLst>
          </p:cNvPr>
          <p:cNvPicPr>
            <a:picLocks noChangeAspect="1"/>
          </p:cNvPicPr>
          <p:nvPr/>
        </p:nvPicPr>
        <p:blipFill>
          <a:blip r:embed="rId4"/>
          <a:stretch>
            <a:fillRect/>
          </a:stretch>
        </p:blipFill>
        <p:spPr>
          <a:xfrm>
            <a:off x="557597" y="4349578"/>
            <a:ext cx="2988791" cy="2508422"/>
          </a:xfrm>
          <a:prstGeom prst="rect">
            <a:avLst/>
          </a:prstGeom>
        </p:spPr>
      </p:pic>
      <p:sp>
        <p:nvSpPr>
          <p:cNvPr id="11" name="TextBox 10">
            <a:extLst>
              <a:ext uri="{FF2B5EF4-FFF2-40B4-BE49-F238E27FC236}">
                <a16:creationId xmlns:a16="http://schemas.microsoft.com/office/drawing/2014/main" id="{F736F4D8-6C77-4BBC-9157-755E132F5FF8}"/>
              </a:ext>
            </a:extLst>
          </p:cNvPr>
          <p:cNvSpPr txBox="1"/>
          <p:nvPr/>
        </p:nvSpPr>
        <p:spPr>
          <a:xfrm flipH="1">
            <a:off x="2162432" y="4868562"/>
            <a:ext cx="1383956" cy="369332"/>
          </a:xfrm>
          <a:prstGeom prst="rect">
            <a:avLst/>
          </a:prstGeom>
          <a:noFill/>
        </p:spPr>
        <p:txBody>
          <a:bodyPr wrap="square" rtlCol="0">
            <a:spAutoFit/>
          </a:bodyPr>
          <a:lstStyle/>
          <a:p>
            <a:r>
              <a:rPr lang="en-GB" dirty="0">
                <a:solidFill>
                  <a:srgbClr val="FFFF00"/>
                </a:solidFill>
              </a:rPr>
              <a:t>Ok Done!!</a:t>
            </a:r>
          </a:p>
        </p:txBody>
      </p:sp>
    </p:spTree>
    <p:extLst>
      <p:ext uri="{BB962C8B-B14F-4D97-AF65-F5344CB8AC3E}">
        <p14:creationId xmlns:p14="http://schemas.microsoft.com/office/powerpoint/2010/main" val="33163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5936-68C9-4331-8AEE-6E77935A2EFE}"/>
              </a:ext>
            </a:extLst>
          </p:cNvPr>
          <p:cNvSpPr>
            <a:spLocks noGrp="1"/>
          </p:cNvSpPr>
          <p:nvPr>
            <p:ph type="title"/>
          </p:nvPr>
        </p:nvSpPr>
        <p:spPr>
          <a:xfrm>
            <a:off x="1143001" y="-147601"/>
            <a:ext cx="9905998" cy="1478570"/>
          </a:xfrm>
        </p:spPr>
        <p:txBody>
          <a:bodyPr/>
          <a:lstStyle/>
          <a:p>
            <a:pPr algn="ctr"/>
            <a:r>
              <a:rPr lang="en-GB" b="1" dirty="0">
                <a:solidFill>
                  <a:schemeClr val="tx1"/>
                </a:solidFill>
              </a:rPr>
              <a:t>CASCADING STYLE SHEETS (CSS)</a:t>
            </a:r>
          </a:p>
        </p:txBody>
      </p:sp>
      <p:sp>
        <p:nvSpPr>
          <p:cNvPr id="3" name="Content Placeholder 2">
            <a:extLst>
              <a:ext uri="{FF2B5EF4-FFF2-40B4-BE49-F238E27FC236}">
                <a16:creationId xmlns:a16="http://schemas.microsoft.com/office/drawing/2014/main" id="{59477D85-3970-4524-A9BF-D84A276D35A7}"/>
              </a:ext>
            </a:extLst>
          </p:cNvPr>
          <p:cNvSpPr>
            <a:spLocks noGrp="1"/>
          </p:cNvSpPr>
          <p:nvPr>
            <p:ph idx="1"/>
          </p:nvPr>
        </p:nvSpPr>
        <p:spPr>
          <a:xfrm>
            <a:off x="1252623" y="1000897"/>
            <a:ext cx="9905999" cy="5263979"/>
          </a:xfrm>
        </p:spPr>
        <p:txBody>
          <a:bodyPr>
            <a:noAutofit/>
          </a:bodyPr>
          <a:lstStyle/>
          <a:p>
            <a:pPr marL="0" indent="0">
              <a:buNone/>
            </a:pPr>
            <a:r>
              <a:rPr lang="en-IN" sz="1800" dirty="0"/>
              <a:t>	</a:t>
            </a:r>
            <a:r>
              <a:rPr lang="en-IN" sz="2000" dirty="0">
                <a:latin typeface="Times New Roman" panose="02020603050405020304" pitchFamily="18" charset="0"/>
                <a:cs typeface="Times New Roman" panose="02020603050405020304" pitchFamily="18" charset="0"/>
              </a:rPr>
              <a:t>Cascading Style Sheets (CSS) tell the browser how to display the text and other content that you write in HTML. Note that CSS is case-sensitive so be careful with your capitalization. CSS has been adopted by all major browsers and allows you to control:</a:t>
            </a:r>
            <a:endParaRPr lang="en-IN" sz="18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colour</a:t>
            </a:r>
          </a:p>
          <a:p>
            <a:pPr>
              <a:lnSpc>
                <a:spcPct val="150000"/>
              </a:lnSpc>
            </a:pPr>
            <a:r>
              <a:rPr lang="en-IN" sz="2000" dirty="0">
                <a:latin typeface="Times New Roman" panose="02020603050405020304" pitchFamily="18" charset="0"/>
                <a:cs typeface="Times New Roman" panose="02020603050405020304" pitchFamily="18" charset="0"/>
              </a:rPr>
              <a:t>fonts</a:t>
            </a:r>
          </a:p>
          <a:p>
            <a:pPr>
              <a:lnSpc>
                <a:spcPct val="150000"/>
              </a:lnSpc>
            </a:pPr>
            <a:r>
              <a:rPr lang="en-IN" sz="2000" dirty="0">
                <a:latin typeface="Times New Roman" panose="02020603050405020304" pitchFamily="18" charset="0"/>
                <a:cs typeface="Times New Roman" panose="02020603050405020304" pitchFamily="18" charset="0"/>
              </a:rPr>
              <a:t>positioning</a:t>
            </a:r>
          </a:p>
          <a:p>
            <a:pPr>
              <a:lnSpc>
                <a:spcPct val="150000"/>
              </a:lnSpc>
            </a:pPr>
            <a:r>
              <a:rPr lang="en-IN" sz="2000" dirty="0">
                <a:latin typeface="Times New Roman" panose="02020603050405020304" pitchFamily="18" charset="0"/>
                <a:cs typeface="Times New Roman" panose="02020603050405020304" pitchFamily="18" charset="0"/>
              </a:rPr>
              <a:t>spacing</a:t>
            </a:r>
          </a:p>
          <a:p>
            <a:pPr>
              <a:lnSpc>
                <a:spcPct val="150000"/>
              </a:lnSpc>
            </a:pPr>
            <a:r>
              <a:rPr lang="en-IN" sz="2000" dirty="0">
                <a:latin typeface="Times New Roman" panose="02020603050405020304" pitchFamily="18" charset="0"/>
                <a:cs typeface="Times New Roman" panose="02020603050405020304" pitchFamily="18" charset="0"/>
              </a:rPr>
              <a:t>sizing</a:t>
            </a:r>
          </a:p>
          <a:p>
            <a:pPr>
              <a:lnSpc>
                <a:spcPct val="150000"/>
              </a:lnSpc>
            </a:pPr>
            <a:r>
              <a:rPr lang="en-IN" sz="2000" dirty="0">
                <a:latin typeface="Times New Roman" panose="02020603050405020304" pitchFamily="18" charset="0"/>
                <a:cs typeface="Times New Roman" panose="02020603050405020304" pitchFamily="18" charset="0"/>
              </a:rPr>
              <a:t>decorations</a:t>
            </a:r>
          </a:p>
          <a:p>
            <a:pPr>
              <a:lnSpc>
                <a:spcPct val="150000"/>
              </a:lnSpc>
            </a:pPr>
            <a:r>
              <a:rPr lang="en-IN" sz="2000" dirty="0">
                <a:latin typeface="Times New Roman" panose="02020603050405020304" pitchFamily="18" charset="0"/>
                <a:cs typeface="Times New Roman" panose="02020603050405020304" pitchFamily="18" charset="0"/>
              </a:rPr>
              <a:t>transitions</a:t>
            </a:r>
            <a:endParaRPr lang="en-GB"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9E5B8D6E-B41E-4441-A87A-041E541DB4B7}"/>
              </a:ext>
            </a:extLst>
          </p:cNvPr>
          <p:cNvCxnSpPr/>
          <p:nvPr/>
        </p:nvCxnSpPr>
        <p:spPr bwMode="auto">
          <a:xfrm>
            <a:off x="1524000" y="1000897"/>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6" name="Picture 5">
            <a:extLst>
              <a:ext uri="{FF2B5EF4-FFF2-40B4-BE49-F238E27FC236}">
                <a16:creationId xmlns:a16="http://schemas.microsoft.com/office/drawing/2014/main" id="{196FC91D-820C-4EA2-A6CD-8FB14431394B}"/>
              </a:ext>
            </a:extLst>
          </p:cNvPr>
          <p:cNvPicPr>
            <a:picLocks noChangeAspect="1"/>
          </p:cNvPicPr>
          <p:nvPr/>
        </p:nvPicPr>
        <p:blipFill>
          <a:blip r:embed="rId2"/>
          <a:stretch>
            <a:fillRect/>
          </a:stretch>
        </p:blipFill>
        <p:spPr>
          <a:xfrm>
            <a:off x="4593624" y="2706130"/>
            <a:ext cx="6074375" cy="3954162"/>
          </a:xfrm>
          <a:prstGeom prst="rect">
            <a:avLst/>
          </a:prstGeom>
        </p:spPr>
      </p:pic>
      <p:sp>
        <p:nvSpPr>
          <p:cNvPr id="7" name="TextBox 6">
            <a:extLst>
              <a:ext uri="{FF2B5EF4-FFF2-40B4-BE49-F238E27FC236}">
                <a16:creationId xmlns:a16="http://schemas.microsoft.com/office/drawing/2014/main" id="{B4641731-1B19-42BC-8ED4-3B0281B4DE09}"/>
              </a:ext>
            </a:extLst>
          </p:cNvPr>
          <p:cNvSpPr txBox="1"/>
          <p:nvPr/>
        </p:nvSpPr>
        <p:spPr>
          <a:xfrm>
            <a:off x="4868563" y="3113902"/>
            <a:ext cx="2903837" cy="646331"/>
          </a:xfrm>
          <a:prstGeom prst="rect">
            <a:avLst/>
          </a:prstGeom>
          <a:noFill/>
        </p:spPr>
        <p:txBody>
          <a:bodyPr wrap="square" rtlCol="0">
            <a:spAutoFit/>
          </a:bodyPr>
          <a:lstStyle/>
          <a:p>
            <a:r>
              <a:rPr lang="en-GB" b="1" dirty="0">
                <a:solidFill>
                  <a:srgbClr val="FFFF00"/>
                </a:solidFill>
              </a:rPr>
              <a:t>What!!?? There is more??</a:t>
            </a:r>
          </a:p>
        </p:txBody>
      </p:sp>
    </p:spTree>
    <p:extLst>
      <p:ext uri="{BB962C8B-B14F-4D97-AF65-F5344CB8AC3E}">
        <p14:creationId xmlns:p14="http://schemas.microsoft.com/office/powerpoint/2010/main" val="1735099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F4A5-5692-4A73-A201-9877310FFE22}"/>
              </a:ext>
            </a:extLst>
          </p:cNvPr>
          <p:cNvSpPr>
            <a:spLocks noGrp="1"/>
          </p:cNvSpPr>
          <p:nvPr>
            <p:ph type="title"/>
          </p:nvPr>
        </p:nvSpPr>
        <p:spPr>
          <a:xfrm>
            <a:off x="1141413" y="0"/>
            <a:ext cx="9905998" cy="889686"/>
          </a:xfrm>
        </p:spPr>
        <p:txBody>
          <a:bodyPr/>
          <a:lstStyle/>
          <a:p>
            <a:pPr algn="ctr"/>
            <a:r>
              <a:rPr lang="en-IN" b="1" dirty="0">
                <a:solidFill>
                  <a:schemeClr val="tx1"/>
                </a:solidFill>
              </a:rPr>
              <a:t>Basic CSS: Change the Color of Text</a:t>
            </a:r>
            <a:endParaRPr lang="en-GB" b="1" dirty="0">
              <a:solidFill>
                <a:schemeClr val="tx1"/>
              </a:solidFill>
            </a:endParaRPr>
          </a:p>
        </p:txBody>
      </p:sp>
      <p:sp>
        <p:nvSpPr>
          <p:cNvPr id="3" name="Content Placeholder 2">
            <a:extLst>
              <a:ext uri="{FF2B5EF4-FFF2-40B4-BE49-F238E27FC236}">
                <a16:creationId xmlns:a16="http://schemas.microsoft.com/office/drawing/2014/main" id="{2FC7DBA9-AEDF-40A0-BA06-8AF00D374F6C}"/>
              </a:ext>
            </a:extLst>
          </p:cNvPr>
          <p:cNvSpPr>
            <a:spLocks noGrp="1"/>
          </p:cNvSpPr>
          <p:nvPr>
            <p:ph idx="1"/>
          </p:nvPr>
        </p:nvSpPr>
        <p:spPr>
          <a:xfrm>
            <a:off x="1141412" y="1037968"/>
            <a:ext cx="9905999" cy="5820032"/>
          </a:xfrm>
        </p:spPr>
        <p:txBody>
          <a:bodyPr>
            <a:normAutofit/>
          </a:bodyPr>
          <a:lstStyle/>
          <a:p>
            <a:pPr marL="0" indent="0">
              <a:lnSpc>
                <a:spcPct val="100000"/>
              </a:lnSpc>
              <a:buNone/>
            </a:pPr>
            <a:r>
              <a:rPr lang="en-GB" dirty="0"/>
              <a:t>	</a:t>
            </a:r>
            <a:r>
              <a:rPr lang="en-IN" sz="2000" dirty="0"/>
              <a:t>At the top of our code, we create a style block like this:</a:t>
            </a:r>
          </a:p>
          <a:p>
            <a:pPr marL="0" indent="0">
              <a:lnSpc>
                <a:spcPct val="100000"/>
              </a:lnSpc>
              <a:buNone/>
            </a:pPr>
            <a:endParaRPr lang="en-IN" sz="2000" dirty="0"/>
          </a:p>
          <a:p>
            <a:pPr marL="0" indent="0">
              <a:lnSpc>
                <a:spcPct val="100000"/>
              </a:lnSpc>
              <a:buNone/>
            </a:pPr>
            <a:r>
              <a:rPr lang="en-IN" sz="2000" b="1" dirty="0"/>
              <a:t>&lt;style&gt;	      			</a:t>
            </a:r>
            <a:r>
              <a:rPr lang="en-IN" sz="2000" dirty="0"/>
              <a:t>(opening tag of style element)</a:t>
            </a:r>
          </a:p>
          <a:p>
            <a:pPr marL="0" indent="0">
              <a:lnSpc>
                <a:spcPct val="100000"/>
              </a:lnSpc>
              <a:buNone/>
            </a:pPr>
            <a:r>
              <a:rPr lang="en-IN" sz="2000" b="1" dirty="0"/>
              <a:t>(style commands)</a:t>
            </a:r>
          </a:p>
          <a:p>
            <a:pPr marL="0" indent="0">
              <a:lnSpc>
                <a:spcPct val="100000"/>
              </a:lnSpc>
              <a:buNone/>
            </a:pPr>
            <a:r>
              <a:rPr lang="en-IN" sz="2000" b="1" dirty="0"/>
              <a:t>&lt;/style&gt;			</a:t>
            </a:r>
            <a:r>
              <a:rPr lang="en-IN" sz="2000" dirty="0"/>
              <a:t>(closing tag of style element)</a:t>
            </a:r>
          </a:p>
          <a:p>
            <a:pPr marL="0" indent="0">
              <a:lnSpc>
                <a:spcPct val="100000"/>
              </a:lnSpc>
              <a:buNone/>
            </a:pPr>
            <a:endParaRPr lang="en-IN" sz="2000" dirty="0"/>
          </a:p>
          <a:p>
            <a:pPr marL="0" indent="0">
              <a:lnSpc>
                <a:spcPct val="100000"/>
              </a:lnSpc>
              <a:buNone/>
            </a:pPr>
            <a:r>
              <a:rPr lang="en-IN" sz="2000" dirty="0"/>
              <a:t>Inside that style block, we can create a CSS selector for all h2 elements. For example, if we want p elements to be red, we would add a style rule that looks like this:</a:t>
            </a:r>
          </a:p>
          <a:p>
            <a:pPr marL="0" indent="0">
              <a:lnSpc>
                <a:spcPct val="100000"/>
              </a:lnSpc>
              <a:buNone/>
            </a:pPr>
            <a:endParaRPr lang="en-IN" sz="2000" dirty="0"/>
          </a:p>
          <a:p>
            <a:pPr marL="0" indent="0">
              <a:lnSpc>
                <a:spcPct val="100000"/>
              </a:lnSpc>
              <a:buNone/>
            </a:pPr>
            <a:r>
              <a:rPr lang="en-IN" sz="2000" b="1" dirty="0"/>
              <a:t>&lt;style&gt;</a:t>
            </a:r>
          </a:p>
          <a:p>
            <a:pPr marL="0" indent="0">
              <a:lnSpc>
                <a:spcPct val="100000"/>
              </a:lnSpc>
              <a:buNone/>
            </a:pPr>
            <a:r>
              <a:rPr lang="en-IN" sz="2000" b="1" dirty="0"/>
              <a:t>  p {color: red;}</a:t>
            </a:r>
          </a:p>
          <a:p>
            <a:pPr marL="0" indent="0">
              <a:lnSpc>
                <a:spcPct val="100000"/>
              </a:lnSpc>
              <a:buNone/>
            </a:pPr>
            <a:r>
              <a:rPr lang="en-IN" sz="2000" b="1" dirty="0"/>
              <a:t>&lt;/style&gt;</a:t>
            </a:r>
          </a:p>
        </p:txBody>
      </p:sp>
      <p:cxnSp>
        <p:nvCxnSpPr>
          <p:cNvPr id="4" name="Straight Connector 3">
            <a:extLst>
              <a:ext uri="{FF2B5EF4-FFF2-40B4-BE49-F238E27FC236}">
                <a16:creationId xmlns:a16="http://schemas.microsoft.com/office/drawing/2014/main" id="{D5E742A0-28F6-437E-9730-51D144F83B6D}"/>
              </a:ext>
            </a:extLst>
          </p:cNvPr>
          <p:cNvCxnSpPr/>
          <p:nvPr/>
        </p:nvCxnSpPr>
        <p:spPr bwMode="auto">
          <a:xfrm>
            <a:off x="1524000" y="852615"/>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71744601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02FA7B-5954-4848-A0CE-D4BF56AF0349}"/>
              </a:ext>
            </a:extLst>
          </p:cNvPr>
          <p:cNvPicPr>
            <a:picLocks noGrp="1" noChangeAspect="1"/>
          </p:cNvPicPr>
          <p:nvPr>
            <p:ph idx="1"/>
          </p:nvPr>
        </p:nvPicPr>
        <p:blipFill>
          <a:blip r:embed="rId2"/>
          <a:stretch>
            <a:fillRect/>
          </a:stretch>
        </p:blipFill>
        <p:spPr>
          <a:xfrm>
            <a:off x="1141414" y="642552"/>
            <a:ext cx="8089083" cy="5774404"/>
          </a:xfrm>
        </p:spPr>
      </p:pic>
      <p:sp>
        <p:nvSpPr>
          <p:cNvPr id="2" name="TextBox 1">
            <a:extLst>
              <a:ext uri="{FF2B5EF4-FFF2-40B4-BE49-F238E27FC236}">
                <a16:creationId xmlns:a16="http://schemas.microsoft.com/office/drawing/2014/main" id="{B2E7420C-DDCD-41FF-93A8-DB5843AFE776}"/>
              </a:ext>
            </a:extLst>
          </p:cNvPr>
          <p:cNvSpPr txBox="1"/>
          <p:nvPr/>
        </p:nvSpPr>
        <p:spPr>
          <a:xfrm>
            <a:off x="1141414" y="61783"/>
            <a:ext cx="6346781" cy="369332"/>
          </a:xfrm>
          <a:prstGeom prst="rect">
            <a:avLst/>
          </a:prstGeom>
          <a:noFill/>
        </p:spPr>
        <p:txBody>
          <a:bodyPr wrap="square" rtlCol="0">
            <a:spAutoFit/>
          </a:bodyPr>
          <a:lstStyle/>
          <a:p>
            <a:r>
              <a:rPr lang="en-GB" b="1" dirty="0"/>
              <a:t>OUTPUT-</a:t>
            </a:r>
          </a:p>
        </p:txBody>
      </p:sp>
    </p:spTree>
    <p:extLst>
      <p:ext uri="{BB962C8B-B14F-4D97-AF65-F5344CB8AC3E}">
        <p14:creationId xmlns:p14="http://schemas.microsoft.com/office/powerpoint/2010/main" val="136359833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8AF2-5EC9-4EF6-82CE-BEA124B11241}"/>
              </a:ext>
            </a:extLst>
          </p:cNvPr>
          <p:cNvSpPr>
            <a:spLocks noGrp="1"/>
          </p:cNvSpPr>
          <p:nvPr>
            <p:ph type="title"/>
          </p:nvPr>
        </p:nvSpPr>
        <p:spPr>
          <a:xfrm>
            <a:off x="1141412" y="0"/>
            <a:ext cx="9905998" cy="1074358"/>
          </a:xfrm>
        </p:spPr>
        <p:txBody>
          <a:bodyPr>
            <a:normAutofit fontScale="90000"/>
          </a:bodyPr>
          <a:lstStyle/>
          <a:p>
            <a:pPr algn="ctr"/>
            <a:r>
              <a:rPr lang="en-IN" b="1" dirty="0">
                <a:solidFill>
                  <a:schemeClr val="tx1"/>
                </a:solidFill>
              </a:rPr>
              <a:t>Basic CSS: Use a CSS Class to Style an Element</a:t>
            </a:r>
            <a:endParaRPr lang="en-GB" b="1" dirty="0">
              <a:solidFill>
                <a:schemeClr val="tx1"/>
              </a:solidFill>
            </a:endParaRPr>
          </a:p>
        </p:txBody>
      </p:sp>
      <p:sp>
        <p:nvSpPr>
          <p:cNvPr id="3" name="Content Placeholder 2">
            <a:extLst>
              <a:ext uri="{FF2B5EF4-FFF2-40B4-BE49-F238E27FC236}">
                <a16:creationId xmlns:a16="http://schemas.microsoft.com/office/drawing/2014/main" id="{8B2579B9-1CC3-45F6-80C2-38C5B8889516}"/>
              </a:ext>
            </a:extLst>
          </p:cNvPr>
          <p:cNvSpPr>
            <a:spLocks noGrp="1"/>
          </p:cNvSpPr>
          <p:nvPr>
            <p:ph idx="1"/>
          </p:nvPr>
        </p:nvSpPr>
        <p:spPr>
          <a:xfrm>
            <a:off x="1141412" y="1235676"/>
            <a:ext cx="9905999" cy="5622324"/>
          </a:xfrm>
        </p:spPr>
        <p:txBody>
          <a:bodyPr>
            <a:normAutofit/>
          </a:bodyPr>
          <a:lstStyle/>
          <a:p>
            <a:pPr marL="0" indent="0">
              <a:buNone/>
            </a:pPr>
            <a:r>
              <a:rPr lang="en-IN" dirty="0"/>
              <a:t>	Classes are reusable styles that can be added to HTML elements. Here's an example CSS class declaration:</a:t>
            </a:r>
          </a:p>
          <a:p>
            <a:pPr marL="0" indent="0">
              <a:buNone/>
            </a:pPr>
            <a:r>
              <a:rPr lang="en-IN" b="1" dirty="0"/>
              <a:t>&lt;style&gt;</a:t>
            </a:r>
          </a:p>
          <a:p>
            <a:pPr marL="0" indent="0">
              <a:buNone/>
            </a:pPr>
            <a:r>
              <a:rPr lang="en-IN" b="1" dirty="0"/>
              <a:t>  .blue-text { color: blue; }</a:t>
            </a:r>
          </a:p>
          <a:p>
            <a:pPr marL="0" indent="0">
              <a:buNone/>
            </a:pPr>
            <a:r>
              <a:rPr lang="en-IN" b="1" dirty="0"/>
              <a:t>&lt;/style&gt;</a:t>
            </a:r>
          </a:p>
          <a:p>
            <a:pPr marL="0" indent="0">
              <a:buNone/>
            </a:pPr>
            <a:r>
              <a:rPr lang="en-IN" dirty="0"/>
              <a:t>	We can see that we've created a CSS class called blue-text within the </a:t>
            </a:r>
            <a:r>
              <a:rPr lang="en-IN" b="1" dirty="0"/>
              <a:t>&lt;style&gt;</a:t>
            </a:r>
            <a:r>
              <a:rPr lang="en-IN" dirty="0"/>
              <a:t> tag. We can apply a class to an HTML element like this:</a:t>
            </a:r>
          </a:p>
          <a:p>
            <a:pPr marL="0" indent="0">
              <a:buNone/>
            </a:pPr>
            <a:r>
              <a:rPr lang="en-IN" b="1" dirty="0"/>
              <a:t>&lt;p class="blue-text"&gt;hello world&lt;/p&gt;</a:t>
            </a:r>
            <a:endParaRPr lang="en-GB" b="1" dirty="0"/>
          </a:p>
        </p:txBody>
      </p:sp>
      <p:cxnSp>
        <p:nvCxnSpPr>
          <p:cNvPr id="4" name="Straight Connector 3">
            <a:extLst>
              <a:ext uri="{FF2B5EF4-FFF2-40B4-BE49-F238E27FC236}">
                <a16:creationId xmlns:a16="http://schemas.microsoft.com/office/drawing/2014/main" id="{055AC7E0-4B90-4110-AC45-E277EB946517}"/>
              </a:ext>
            </a:extLst>
          </p:cNvPr>
          <p:cNvCxnSpPr/>
          <p:nvPr/>
        </p:nvCxnSpPr>
        <p:spPr bwMode="auto">
          <a:xfrm>
            <a:off x="1770090" y="1169135"/>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9180339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1ADE21-5F91-4F67-BEEF-CF980A497295}"/>
              </a:ext>
            </a:extLst>
          </p:cNvPr>
          <p:cNvPicPr>
            <a:picLocks noGrp="1" noChangeAspect="1"/>
          </p:cNvPicPr>
          <p:nvPr>
            <p:ph idx="1"/>
          </p:nvPr>
        </p:nvPicPr>
        <p:blipFill>
          <a:blip r:embed="rId2"/>
          <a:stretch>
            <a:fillRect/>
          </a:stretch>
        </p:blipFill>
        <p:spPr>
          <a:xfrm>
            <a:off x="1141413" y="815718"/>
            <a:ext cx="9744890" cy="6042282"/>
          </a:xfrm>
        </p:spPr>
      </p:pic>
      <p:sp>
        <p:nvSpPr>
          <p:cNvPr id="3" name="TextBox 2">
            <a:extLst>
              <a:ext uri="{FF2B5EF4-FFF2-40B4-BE49-F238E27FC236}">
                <a16:creationId xmlns:a16="http://schemas.microsoft.com/office/drawing/2014/main" id="{8EC94C12-FDFB-4C42-9174-D90F7E66D4F5}"/>
              </a:ext>
            </a:extLst>
          </p:cNvPr>
          <p:cNvSpPr txBox="1"/>
          <p:nvPr/>
        </p:nvSpPr>
        <p:spPr>
          <a:xfrm>
            <a:off x="1334530" y="317008"/>
            <a:ext cx="1192955" cy="400110"/>
          </a:xfrm>
          <a:prstGeom prst="rect">
            <a:avLst/>
          </a:prstGeom>
          <a:noFill/>
        </p:spPr>
        <p:txBody>
          <a:bodyPr wrap="none" rtlCol="0">
            <a:spAutoFit/>
          </a:bodyPr>
          <a:lstStyle/>
          <a:p>
            <a:r>
              <a:rPr lang="en-GB" sz="2000" b="1" dirty="0"/>
              <a:t>OUTPUT-</a:t>
            </a:r>
          </a:p>
        </p:txBody>
      </p:sp>
    </p:spTree>
    <p:extLst>
      <p:ext uri="{BB962C8B-B14F-4D97-AF65-F5344CB8AC3E}">
        <p14:creationId xmlns:p14="http://schemas.microsoft.com/office/powerpoint/2010/main" val="198665835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CB66-5622-4F2D-8FDF-4196D4C5DCEB}"/>
              </a:ext>
            </a:extLst>
          </p:cNvPr>
          <p:cNvSpPr>
            <a:spLocks noGrp="1"/>
          </p:cNvSpPr>
          <p:nvPr>
            <p:ph type="title"/>
          </p:nvPr>
        </p:nvSpPr>
        <p:spPr>
          <a:xfrm>
            <a:off x="1141413" y="0"/>
            <a:ext cx="9905998" cy="803189"/>
          </a:xfrm>
        </p:spPr>
        <p:txBody>
          <a:bodyPr/>
          <a:lstStyle/>
          <a:p>
            <a:pPr algn="ctr"/>
            <a:r>
              <a:rPr lang="en-GB" b="1" dirty="0">
                <a:solidFill>
                  <a:schemeClr val="tx1"/>
                </a:solidFill>
              </a:rPr>
              <a:t>Basic CSS: font size and font type</a:t>
            </a:r>
          </a:p>
        </p:txBody>
      </p:sp>
      <p:sp>
        <p:nvSpPr>
          <p:cNvPr id="3" name="Content Placeholder 2">
            <a:extLst>
              <a:ext uri="{FF2B5EF4-FFF2-40B4-BE49-F238E27FC236}">
                <a16:creationId xmlns:a16="http://schemas.microsoft.com/office/drawing/2014/main" id="{7CA9FB15-4E50-4784-965D-4C19DC8D2E40}"/>
              </a:ext>
            </a:extLst>
          </p:cNvPr>
          <p:cNvSpPr>
            <a:spLocks noGrp="1"/>
          </p:cNvSpPr>
          <p:nvPr>
            <p:ph idx="1"/>
          </p:nvPr>
        </p:nvSpPr>
        <p:spPr>
          <a:xfrm>
            <a:off x="980774" y="803189"/>
            <a:ext cx="9905999" cy="5597610"/>
          </a:xfrm>
        </p:spPr>
        <p:txBody>
          <a:bodyPr>
            <a:normAutofit/>
          </a:bodyPr>
          <a:lstStyle/>
          <a:p>
            <a:pPr marL="0" indent="0">
              <a:buNone/>
            </a:pPr>
            <a:r>
              <a:rPr lang="en-IN" dirty="0"/>
              <a:t>	Font size is controlled by the </a:t>
            </a:r>
            <a:r>
              <a:rPr lang="en-IN" b="1" dirty="0"/>
              <a:t>font-size</a:t>
            </a:r>
            <a:r>
              <a:rPr lang="en-IN" dirty="0"/>
              <a:t> CSS property, like this:</a:t>
            </a:r>
          </a:p>
          <a:p>
            <a:pPr marL="0" indent="0">
              <a:buNone/>
            </a:pPr>
            <a:r>
              <a:rPr lang="en-IN" b="1" dirty="0"/>
              <a:t>p {</a:t>
            </a:r>
          </a:p>
          <a:p>
            <a:pPr marL="0" indent="0">
              <a:buNone/>
            </a:pPr>
            <a:r>
              <a:rPr lang="en-IN" b="1" dirty="0"/>
              <a:t>  font-size: 30px;</a:t>
            </a:r>
          </a:p>
          <a:p>
            <a:pPr marL="0" indent="0">
              <a:buNone/>
            </a:pPr>
            <a:r>
              <a:rPr lang="en-IN" b="1" dirty="0"/>
              <a:t>}</a:t>
            </a:r>
          </a:p>
          <a:p>
            <a:pPr marL="0" indent="0">
              <a:buNone/>
            </a:pPr>
            <a:r>
              <a:rPr lang="en-IN" dirty="0"/>
              <a:t>	You can set which font an element should use, by using the </a:t>
            </a:r>
            <a:r>
              <a:rPr lang="en-IN" b="1" dirty="0"/>
              <a:t>font-family</a:t>
            </a:r>
            <a:r>
              <a:rPr lang="en-IN" dirty="0"/>
              <a:t> property. For example, if you wanted to set your h2 element's font to sans-serif, you would use the following CSS:</a:t>
            </a:r>
          </a:p>
          <a:p>
            <a:pPr marL="0" indent="0">
              <a:buNone/>
            </a:pPr>
            <a:r>
              <a:rPr lang="en-IN" b="1" dirty="0"/>
              <a:t>p {</a:t>
            </a:r>
          </a:p>
          <a:p>
            <a:pPr marL="0" indent="0">
              <a:buNone/>
            </a:pPr>
            <a:r>
              <a:rPr lang="en-IN" b="1" dirty="0"/>
              <a:t>  font-family: sans-serif;</a:t>
            </a:r>
          </a:p>
          <a:p>
            <a:pPr marL="0" indent="0">
              <a:buNone/>
            </a:pPr>
            <a:r>
              <a:rPr lang="en-IN" b="1" dirty="0"/>
              <a:t>}</a:t>
            </a:r>
          </a:p>
          <a:p>
            <a:pPr marL="0" indent="0">
              <a:buNone/>
            </a:pPr>
            <a:r>
              <a:rPr lang="en-GB" dirty="0"/>
              <a:t>	</a:t>
            </a:r>
            <a:r>
              <a:rPr lang="en-GB" i="1" u="sng" dirty="0"/>
              <a:t>Remember, all of these must be inside the style element!!</a:t>
            </a:r>
          </a:p>
        </p:txBody>
      </p:sp>
      <p:cxnSp>
        <p:nvCxnSpPr>
          <p:cNvPr id="4" name="Straight Connector 3">
            <a:extLst>
              <a:ext uri="{FF2B5EF4-FFF2-40B4-BE49-F238E27FC236}">
                <a16:creationId xmlns:a16="http://schemas.microsoft.com/office/drawing/2014/main" id="{0D014D57-605B-4190-8597-CD6E167480FF}"/>
              </a:ext>
            </a:extLst>
          </p:cNvPr>
          <p:cNvCxnSpPr/>
          <p:nvPr/>
        </p:nvCxnSpPr>
        <p:spPr bwMode="auto">
          <a:xfrm>
            <a:off x="1524000" y="803189"/>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47924694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8A7517-3EE8-42EF-9F40-BCADE594BE02}"/>
              </a:ext>
            </a:extLst>
          </p:cNvPr>
          <p:cNvPicPr>
            <a:picLocks noGrp="1" noChangeAspect="1"/>
          </p:cNvPicPr>
          <p:nvPr>
            <p:ph idx="1"/>
          </p:nvPr>
        </p:nvPicPr>
        <p:blipFill>
          <a:blip r:embed="rId2"/>
          <a:stretch>
            <a:fillRect/>
          </a:stretch>
        </p:blipFill>
        <p:spPr>
          <a:xfrm>
            <a:off x="1141412" y="618518"/>
            <a:ext cx="8583356" cy="6204632"/>
          </a:xfrm>
        </p:spPr>
      </p:pic>
      <p:sp>
        <p:nvSpPr>
          <p:cNvPr id="3" name="TextBox 2">
            <a:extLst>
              <a:ext uri="{FF2B5EF4-FFF2-40B4-BE49-F238E27FC236}">
                <a16:creationId xmlns:a16="http://schemas.microsoft.com/office/drawing/2014/main" id="{1DFC6662-FD77-47F0-86A5-0154FE511D95}"/>
              </a:ext>
            </a:extLst>
          </p:cNvPr>
          <p:cNvSpPr txBox="1"/>
          <p:nvPr/>
        </p:nvSpPr>
        <p:spPr>
          <a:xfrm>
            <a:off x="1141411" y="218408"/>
            <a:ext cx="1192955" cy="400110"/>
          </a:xfrm>
          <a:prstGeom prst="rect">
            <a:avLst/>
          </a:prstGeom>
          <a:noFill/>
        </p:spPr>
        <p:txBody>
          <a:bodyPr wrap="none" rtlCol="0">
            <a:spAutoFit/>
          </a:bodyPr>
          <a:lstStyle/>
          <a:p>
            <a:r>
              <a:rPr lang="en-GB" sz="2000" b="1" dirty="0"/>
              <a:t>OUTPUT-</a:t>
            </a:r>
          </a:p>
        </p:txBody>
      </p:sp>
    </p:spTree>
    <p:extLst>
      <p:ext uri="{BB962C8B-B14F-4D97-AF65-F5344CB8AC3E}">
        <p14:creationId xmlns:p14="http://schemas.microsoft.com/office/powerpoint/2010/main" val="172185099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51BD-3D7C-4A14-9051-38819D5BC5C7}"/>
              </a:ext>
            </a:extLst>
          </p:cNvPr>
          <p:cNvSpPr>
            <a:spLocks noGrp="1"/>
          </p:cNvSpPr>
          <p:nvPr>
            <p:ph type="title"/>
          </p:nvPr>
        </p:nvSpPr>
        <p:spPr>
          <a:xfrm>
            <a:off x="1141413" y="0"/>
            <a:ext cx="9905998" cy="963827"/>
          </a:xfrm>
        </p:spPr>
        <p:txBody>
          <a:bodyPr>
            <a:normAutofit fontScale="90000"/>
          </a:bodyPr>
          <a:lstStyle/>
          <a:p>
            <a:pPr algn="ctr"/>
            <a:r>
              <a:rPr lang="en-GB" b="1" dirty="0">
                <a:solidFill>
                  <a:schemeClr val="tx1"/>
                </a:solidFill>
              </a:rPr>
              <a:t>Basic CSS: giving background colour to a division element</a:t>
            </a:r>
          </a:p>
        </p:txBody>
      </p:sp>
      <p:sp>
        <p:nvSpPr>
          <p:cNvPr id="3" name="Content Placeholder 2">
            <a:extLst>
              <a:ext uri="{FF2B5EF4-FFF2-40B4-BE49-F238E27FC236}">
                <a16:creationId xmlns:a16="http://schemas.microsoft.com/office/drawing/2014/main" id="{C8922E84-AA22-4926-874E-995E7A5C1809}"/>
              </a:ext>
            </a:extLst>
          </p:cNvPr>
          <p:cNvSpPr>
            <a:spLocks noGrp="1"/>
          </p:cNvSpPr>
          <p:nvPr>
            <p:ph idx="1"/>
          </p:nvPr>
        </p:nvSpPr>
        <p:spPr>
          <a:xfrm>
            <a:off x="1141412" y="1297459"/>
            <a:ext cx="9905999" cy="5474044"/>
          </a:xfrm>
        </p:spPr>
        <p:txBody>
          <a:bodyPr/>
          <a:lstStyle/>
          <a:p>
            <a:pPr marL="0" indent="0">
              <a:buNone/>
            </a:pPr>
            <a:r>
              <a:rPr lang="en-GB" dirty="0"/>
              <a:t>	Remember the division element of HTML5?? Now it’s back!!</a:t>
            </a:r>
          </a:p>
        </p:txBody>
      </p:sp>
      <p:pic>
        <p:nvPicPr>
          <p:cNvPr id="5" name="Picture 4">
            <a:extLst>
              <a:ext uri="{FF2B5EF4-FFF2-40B4-BE49-F238E27FC236}">
                <a16:creationId xmlns:a16="http://schemas.microsoft.com/office/drawing/2014/main" id="{408E49B7-EDB1-40C4-9DCA-83F0F9C6EC6D}"/>
              </a:ext>
            </a:extLst>
          </p:cNvPr>
          <p:cNvPicPr>
            <a:picLocks noChangeAspect="1"/>
          </p:cNvPicPr>
          <p:nvPr/>
        </p:nvPicPr>
        <p:blipFill rotWithShape="1">
          <a:blip r:embed="rId2"/>
          <a:srcRect r="-4430" b="22248"/>
          <a:stretch/>
        </p:blipFill>
        <p:spPr>
          <a:xfrm>
            <a:off x="4238367" y="1902253"/>
            <a:ext cx="4633783" cy="2421925"/>
          </a:xfrm>
          <a:prstGeom prst="rect">
            <a:avLst/>
          </a:prstGeom>
        </p:spPr>
      </p:pic>
      <p:sp>
        <p:nvSpPr>
          <p:cNvPr id="6" name="TextBox 5">
            <a:extLst>
              <a:ext uri="{FF2B5EF4-FFF2-40B4-BE49-F238E27FC236}">
                <a16:creationId xmlns:a16="http://schemas.microsoft.com/office/drawing/2014/main" id="{40D96C46-F613-4D46-96AF-6CF49F7F3150}"/>
              </a:ext>
            </a:extLst>
          </p:cNvPr>
          <p:cNvSpPr txBox="1"/>
          <p:nvPr/>
        </p:nvSpPr>
        <p:spPr>
          <a:xfrm>
            <a:off x="5733535" y="2215567"/>
            <a:ext cx="2347784" cy="369332"/>
          </a:xfrm>
          <a:prstGeom prst="rect">
            <a:avLst/>
          </a:prstGeom>
          <a:noFill/>
        </p:spPr>
        <p:txBody>
          <a:bodyPr wrap="square" rtlCol="0">
            <a:spAutoFit/>
          </a:bodyPr>
          <a:lstStyle/>
          <a:p>
            <a:r>
              <a:rPr lang="en-GB" dirty="0"/>
              <a:t>DIVISION ELEMENT</a:t>
            </a:r>
          </a:p>
        </p:txBody>
      </p:sp>
      <p:sp>
        <p:nvSpPr>
          <p:cNvPr id="7" name="TextBox 6">
            <a:extLst>
              <a:ext uri="{FF2B5EF4-FFF2-40B4-BE49-F238E27FC236}">
                <a16:creationId xmlns:a16="http://schemas.microsoft.com/office/drawing/2014/main" id="{B00582C9-B97C-4F27-9590-EAD211E19DF2}"/>
              </a:ext>
            </a:extLst>
          </p:cNvPr>
          <p:cNvSpPr txBox="1"/>
          <p:nvPr/>
        </p:nvSpPr>
        <p:spPr>
          <a:xfrm>
            <a:off x="4374293" y="2743884"/>
            <a:ext cx="1062681" cy="369332"/>
          </a:xfrm>
          <a:prstGeom prst="rect">
            <a:avLst/>
          </a:prstGeom>
          <a:noFill/>
        </p:spPr>
        <p:txBody>
          <a:bodyPr wrap="square" rtlCol="0">
            <a:spAutoFit/>
          </a:bodyPr>
          <a:lstStyle/>
          <a:p>
            <a:r>
              <a:rPr lang="en-GB" dirty="0"/>
              <a:t>CSS</a:t>
            </a:r>
          </a:p>
        </p:txBody>
      </p:sp>
      <p:sp>
        <p:nvSpPr>
          <p:cNvPr id="8" name="TextBox 7">
            <a:extLst>
              <a:ext uri="{FF2B5EF4-FFF2-40B4-BE49-F238E27FC236}">
                <a16:creationId xmlns:a16="http://schemas.microsoft.com/office/drawing/2014/main" id="{B6FE2849-ABA6-45D4-955B-D4AEA4A1ADFF}"/>
              </a:ext>
            </a:extLst>
          </p:cNvPr>
          <p:cNvSpPr txBox="1"/>
          <p:nvPr/>
        </p:nvSpPr>
        <p:spPr>
          <a:xfrm>
            <a:off x="5572898" y="4034481"/>
            <a:ext cx="2508421" cy="369332"/>
          </a:xfrm>
          <a:prstGeom prst="rect">
            <a:avLst/>
          </a:prstGeom>
          <a:noFill/>
        </p:spPr>
        <p:txBody>
          <a:bodyPr wrap="square" rtlCol="0">
            <a:spAutoFit/>
          </a:bodyPr>
          <a:lstStyle/>
          <a:p>
            <a:r>
              <a:rPr lang="en-GB" dirty="0">
                <a:solidFill>
                  <a:schemeClr val="bg1"/>
                </a:solidFill>
              </a:rPr>
              <a:t>GUYS!! I AM BACK!! </a:t>
            </a:r>
          </a:p>
        </p:txBody>
      </p:sp>
      <p:sp>
        <p:nvSpPr>
          <p:cNvPr id="9" name="TextBox 8">
            <a:extLst>
              <a:ext uri="{FF2B5EF4-FFF2-40B4-BE49-F238E27FC236}">
                <a16:creationId xmlns:a16="http://schemas.microsoft.com/office/drawing/2014/main" id="{594E869A-3271-46BF-8B6B-8BCA45204DCE}"/>
              </a:ext>
            </a:extLst>
          </p:cNvPr>
          <p:cNvSpPr txBox="1"/>
          <p:nvPr/>
        </p:nvSpPr>
        <p:spPr>
          <a:xfrm>
            <a:off x="2366631" y="4637492"/>
            <a:ext cx="8074828" cy="1938992"/>
          </a:xfrm>
          <a:prstGeom prst="rect">
            <a:avLst/>
          </a:prstGeom>
          <a:noFill/>
        </p:spPr>
        <p:txBody>
          <a:bodyPr wrap="square" rtlCol="0">
            <a:spAutoFit/>
          </a:bodyPr>
          <a:lstStyle/>
          <a:p>
            <a:r>
              <a:rPr lang="en-GB" sz="2000" dirty="0"/>
              <a:t>We already know that the division element is used to change the attributes of various elements collectively. Changing background colour is one of them. We’ll now see how to do it. Basically, to change the background colour of any element, the </a:t>
            </a:r>
            <a:r>
              <a:rPr lang="en-GB" sz="2000" b="1" dirty="0"/>
              <a:t>background-colour </a:t>
            </a:r>
            <a:r>
              <a:rPr lang="en-GB" sz="2000" dirty="0"/>
              <a:t>command is used </a:t>
            </a:r>
            <a:r>
              <a:rPr lang="en-GB" sz="2000" b="1" dirty="0"/>
              <a:t>inside the style element.</a:t>
            </a:r>
            <a:endParaRPr lang="en-GB" sz="2000" dirty="0"/>
          </a:p>
        </p:txBody>
      </p:sp>
      <p:cxnSp>
        <p:nvCxnSpPr>
          <p:cNvPr id="10" name="Straight Connector 9">
            <a:extLst>
              <a:ext uri="{FF2B5EF4-FFF2-40B4-BE49-F238E27FC236}">
                <a16:creationId xmlns:a16="http://schemas.microsoft.com/office/drawing/2014/main" id="{A09DE79E-7ED9-47D4-A665-C2CF4A692C6D}"/>
              </a:ext>
            </a:extLst>
          </p:cNvPr>
          <p:cNvCxnSpPr/>
          <p:nvPr/>
        </p:nvCxnSpPr>
        <p:spPr bwMode="auto">
          <a:xfrm>
            <a:off x="1795848" y="10668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46821469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2D34E5-4445-41D7-8A6A-85F88AEA9092}"/>
              </a:ext>
            </a:extLst>
          </p:cNvPr>
          <p:cNvPicPr>
            <a:picLocks noGrp="1" noChangeAspect="1"/>
          </p:cNvPicPr>
          <p:nvPr>
            <p:ph idx="1"/>
          </p:nvPr>
        </p:nvPicPr>
        <p:blipFill>
          <a:blip r:embed="rId2"/>
          <a:stretch>
            <a:fillRect/>
          </a:stretch>
        </p:blipFill>
        <p:spPr>
          <a:xfrm>
            <a:off x="916761" y="0"/>
            <a:ext cx="9549411" cy="6777672"/>
          </a:xfrm>
        </p:spPr>
      </p:pic>
    </p:spTree>
    <p:extLst>
      <p:ext uri="{BB962C8B-B14F-4D97-AF65-F5344CB8AC3E}">
        <p14:creationId xmlns:p14="http://schemas.microsoft.com/office/powerpoint/2010/main" val="11752000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5AC7D2D-5A87-4BF3-A447-E4B22BEA89EE}"/>
              </a:ext>
            </a:extLst>
          </p:cNvPr>
          <p:cNvSpPr>
            <a:spLocks noGrp="1" noChangeArrowheads="1"/>
          </p:cNvSpPr>
          <p:nvPr>
            <p:ph type="title"/>
          </p:nvPr>
        </p:nvSpPr>
        <p:spPr>
          <a:xfrm>
            <a:off x="1981200" y="457200"/>
            <a:ext cx="8229600" cy="914400"/>
          </a:xfrm>
        </p:spPr>
        <p:txBody>
          <a:bodyPr/>
          <a:lstStyle/>
          <a:p>
            <a:pPr algn="ctr"/>
            <a:r>
              <a:rPr lang="en-US" altLang="en-US" sz="4000" dirty="0">
                <a:solidFill>
                  <a:schemeClr val="tx1"/>
                </a:solidFill>
              </a:rPr>
              <a:t>What is HTML5?</a:t>
            </a:r>
          </a:p>
        </p:txBody>
      </p:sp>
      <p:sp>
        <p:nvSpPr>
          <p:cNvPr id="4099" name="Rectangle 3">
            <a:extLst>
              <a:ext uri="{FF2B5EF4-FFF2-40B4-BE49-F238E27FC236}">
                <a16:creationId xmlns:a16="http://schemas.microsoft.com/office/drawing/2014/main" id="{6E317900-F72A-465F-8656-5D6840F8B95E}"/>
              </a:ext>
            </a:extLst>
          </p:cNvPr>
          <p:cNvSpPr>
            <a:spLocks noGrp="1" noChangeArrowheads="1"/>
          </p:cNvSpPr>
          <p:nvPr>
            <p:ph idx="1"/>
          </p:nvPr>
        </p:nvSpPr>
        <p:spPr>
          <a:xfrm>
            <a:off x="1981200" y="1371600"/>
            <a:ext cx="8229600" cy="4191000"/>
          </a:xfrm>
        </p:spPr>
        <p:txBody>
          <a:bodyPr>
            <a:normAutofit/>
          </a:bodyPr>
          <a:lstStyle/>
          <a:p>
            <a:pPr>
              <a:lnSpc>
                <a:spcPts val="3000"/>
              </a:lnSpc>
            </a:pPr>
            <a:r>
              <a:rPr lang="en-US" altLang="en-US" dirty="0"/>
              <a:t>HTML5 is the newest version of HTML.</a:t>
            </a:r>
          </a:p>
          <a:p>
            <a:pPr>
              <a:lnSpc>
                <a:spcPts val="3000"/>
              </a:lnSpc>
            </a:pPr>
            <a:r>
              <a:rPr lang="en-US" altLang="en-US" dirty="0"/>
              <a:t>It incorporates all features from earlier versions of HTML, including the stricter XHTML.</a:t>
            </a:r>
          </a:p>
          <a:p>
            <a:pPr>
              <a:lnSpc>
                <a:spcPts val="3000"/>
              </a:lnSpc>
            </a:pPr>
            <a:r>
              <a:rPr lang="en-US" altLang="en-US" dirty="0"/>
              <a:t>It adds a diverse set of new tools for the web developer to use.</a:t>
            </a:r>
          </a:p>
          <a:p>
            <a:pPr>
              <a:lnSpc>
                <a:spcPts val="3000"/>
              </a:lnSpc>
            </a:pPr>
            <a:r>
              <a:rPr lang="en-US" altLang="en-US" dirty="0"/>
              <a:t>The extension for saving a file in html format is </a:t>
            </a:r>
            <a:r>
              <a:rPr lang="en-US" altLang="en-US" b="1" dirty="0"/>
              <a:t>.html</a:t>
            </a:r>
          </a:p>
        </p:txBody>
      </p:sp>
      <p:cxnSp>
        <p:nvCxnSpPr>
          <p:cNvPr id="5" name="Straight Connector 4">
            <a:extLst>
              <a:ext uri="{FF2B5EF4-FFF2-40B4-BE49-F238E27FC236}">
                <a16:creationId xmlns:a16="http://schemas.microsoft.com/office/drawing/2014/main" id="{C7132F79-728D-446B-BEE3-778676C90588}"/>
              </a:ext>
            </a:extLst>
          </p:cNvPr>
          <p:cNvCxnSpPr/>
          <p:nvPr/>
        </p:nvCxnSpPr>
        <p:spPr bwMode="auto">
          <a:xfrm>
            <a:off x="152400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3" name="Picture 2">
            <a:extLst>
              <a:ext uri="{FF2B5EF4-FFF2-40B4-BE49-F238E27FC236}">
                <a16:creationId xmlns:a16="http://schemas.microsoft.com/office/drawing/2014/main" id="{285C0E32-638E-430B-9A4E-CC09A857B47B}"/>
              </a:ext>
            </a:extLst>
          </p:cNvPr>
          <p:cNvPicPr>
            <a:picLocks noChangeAspect="1"/>
          </p:cNvPicPr>
          <p:nvPr/>
        </p:nvPicPr>
        <p:blipFill rotWithShape="1">
          <a:blip r:embed="rId3"/>
          <a:srcRect t="10810" r="2133" b="12433"/>
          <a:stretch/>
        </p:blipFill>
        <p:spPr>
          <a:xfrm>
            <a:off x="4114799" y="4452948"/>
            <a:ext cx="3286898" cy="2405049"/>
          </a:xfrm>
          <a:prstGeom prst="rect">
            <a:avLst/>
          </a:prstGeom>
        </p:spPr>
      </p:pic>
      <p:sp>
        <p:nvSpPr>
          <p:cNvPr id="4" name="TextBox 3">
            <a:extLst>
              <a:ext uri="{FF2B5EF4-FFF2-40B4-BE49-F238E27FC236}">
                <a16:creationId xmlns:a16="http://schemas.microsoft.com/office/drawing/2014/main" id="{268276EE-4A02-4B0B-862E-5F5DBC0FAF0E}"/>
              </a:ext>
            </a:extLst>
          </p:cNvPr>
          <p:cNvSpPr txBox="1"/>
          <p:nvPr/>
        </p:nvSpPr>
        <p:spPr>
          <a:xfrm>
            <a:off x="4201298" y="4732142"/>
            <a:ext cx="1198605" cy="369332"/>
          </a:xfrm>
          <a:prstGeom prst="rect">
            <a:avLst/>
          </a:prstGeom>
          <a:noFill/>
        </p:spPr>
        <p:txBody>
          <a:bodyPr wrap="square" rtlCol="0">
            <a:spAutoFit/>
          </a:bodyPr>
          <a:lstStyle/>
          <a:p>
            <a:r>
              <a:rPr lang="en-GB" dirty="0"/>
              <a:t>Sooo??</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1000"/>
                                        <p:tgtEl>
                                          <p:spTgt spid="4099">
                                            <p:txEl>
                                              <p:pRg st="0" end="0"/>
                                            </p:txEl>
                                          </p:spTgt>
                                        </p:tgtEl>
                                      </p:cBhvr>
                                    </p:animEffect>
                                    <p:anim calcmode="lin" valueType="num">
                                      <p:cBhvr>
                                        <p:cTn id="8" dur="1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9">
                                            <p:txEl>
                                              <p:pRg st="1" end="1"/>
                                            </p:txEl>
                                          </p:spTgt>
                                        </p:tgtEl>
                                        <p:attrNameLst>
                                          <p:attrName>style.visibility</p:attrName>
                                        </p:attrNameLst>
                                      </p:cBhvr>
                                      <p:to>
                                        <p:strVal val="visible"/>
                                      </p:to>
                                    </p:set>
                                    <p:animEffect transition="in" filter="fade">
                                      <p:cBhvr>
                                        <p:cTn id="14" dur="1000"/>
                                        <p:tgtEl>
                                          <p:spTgt spid="4099">
                                            <p:txEl>
                                              <p:pRg st="1" end="1"/>
                                            </p:txEl>
                                          </p:spTgt>
                                        </p:tgtEl>
                                      </p:cBhvr>
                                    </p:animEffect>
                                    <p:anim calcmode="lin" valueType="num">
                                      <p:cBhvr>
                                        <p:cTn id="15"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99">
                                            <p:txEl>
                                              <p:pRg st="2" end="2"/>
                                            </p:txEl>
                                          </p:spTgt>
                                        </p:tgtEl>
                                        <p:attrNameLst>
                                          <p:attrName>style.visibility</p:attrName>
                                        </p:attrNameLst>
                                      </p:cBhvr>
                                      <p:to>
                                        <p:strVal val="visible"/>
                                      </p:to>
                                    </p:set>
                                    <p:animEffect transition="in" filter="fade">
                                      <p:cBhvr>
                                        <p:cTn id="21" dur="1000"/>
                                        <p:tgtEl>
                                          <p:spTgt spid="4099">
                                            <p:txEl>
                                              <p:pRg st="2" end="2"/>
                                            </p:txEl>
                                          </p:spTgt>
                                        </p:tgtEl>
                                      </p:cBhvr>
                                    </p:animEffect>
                                    <p:anim calcmode="lin" valueType="num">
                                      <p:cBhvr>
                                        <p:cTn id="22"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0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099">
                                            <p:txEl>
                                              <p:pRg st="3" end="3"/>
                                            </p:txEl>
                                          </p:spTgt>
                                        </p:tgtEl>
                                        <p:attrNameLst>
                                          <p:attrName>style.visibility</p:attrName>
                                        </p:attrNameLst>
                                      </p:cBhvr>
                                      <p:to>
                                        <p:strVal val="visible"/>
                                      </p:to>
                                    </p:set>
                                    <p:animEffect transition="in" filter="fade">
                                      <p:cBhvr>
                                        <p:cTn id="28" dur="1000"/>
                                        <p:tgtEl>
                                          <p:spTgt spid="4099">
                                            <p:txEl>
                                              <p:pRg st="3" end="3"/>
                                            </p:txEl>
                                          </p:spTgt>
                                        </p:tgtEl>
                                      </p:cBhvr>
                                    </p:animEffect>
                                    <p:anim calcmode="lin" valueType="num">
                                      <p:cBhvr>
                                        <p:cTn id="29" dur="10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0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C77-8AB5-4654-9E30-18BDB5A479E1}"/>
              </a:ext>
            </a:extLst>
          </p:cNvPr>
          <p:cNvSpPr>
            <a:spLocks noGrp="1"/>
          </p:cNvSpPr>
          <p:nvPr>
            <p:ph type="title"/>
          </p:nvPr>
        </p:nvSpPr>
        <p:spPr>
          <a:xfrm>
            <a:off x="1141413" y="172994"/>
            <a:ext cx="9905998" cy="691979"/>
          </a:xfrm>
        </p:spPr>
        <p:txBody>
          <a:bodyPr>
            <a:normAutofit fontScale="90000"/>
          </a:bodyPr>
          <a:lstStyle/>
          <a:p>
            <a:pPr algn="ctr"/>
            <a:r>
              <a:rPr lang="en-IN" b="1" dirty="0">
                <a:solidFill>
                  <a:schemeClr val="tx1"/>
                </a:solidFill>
              </a:rPr>
              <a:t>Benefits of CSS in Web Development</a:t>
            </a:r>
            <a:br>
              <a:rPr lang="en-IN" dirty="0">
                <a:solidFill>
                  <a:schemeClr val="tx1"/>
                </a:solidFill>
              </a:rPr>
            </a:br>
            <a:endParaRPr lang="en-GB" dirty="0">
              <a:solidFill>
                <a:schemeClr val="tx1"/>
              </a:solidFill>
            </a:endParaRPr>
          </a:p>
        </p:txBody>
      </p:sp>
      <p:sp>
        <p:nvSpPr>
          <p:cNvPr id="3" name="Content Placeholder 2">
            <a:extLst>
              <a:ext uri="{FF2B5EF4-FFF2-40B4-BE49-F238E27FC236}">
                <a16:creationId xmlns:a16="http://schemas.microsoft.com/office/drawing/2014/main" id="{C1AF9D59-FC4A-4F01-8826-C34C365E8241}"/>
              </a:ext>
            </a:extLst>
          </p:cNvPr>
          <p:cNvSpPr>
            <a:spLocks noGrp="1"/>
          </p:cNvSpPr>
          <p:nvPr>
            <p:ph idx="1"/>
          </p:nvPr>
        </p:nvSpPr>
        <p:spPr>
          <a:xfrm>
            <a:off x="1141412" y="864973"/>
            <a:ext cx="9905999" cy="5906530"/>
          </a:xfrm>
        </p:spPr>
        <p:txBody>
          <a:bodyPr>
            <a:normAutofit/>
          </a:bodyPr>
          <a:lstStyle/>
          <a:p>
            <a:pPr fontAlgn="base"/>
            <a:r>
              <a:rPr lang="en-IN" b="1" dirty="0"/>
              <a:t>Improves Website Presentation</a:t>
            </a:r>
          </a:p>
          <a:p>
            <a:pPr marL="0" indent="0" fontAlgn="base">
              <a:buNone/>
            </a:pPr>
            <a:r>
              <a:rPr lang="en-IN" dirty="0"/>
              <a:t>	The standout advantage of CSS is the added design flexibility and interactivity it brings to web development. </a:t>
            </a:r>
          </a:p>
          <a:p>
            <a:pPr fontAlgn="base"/>
            <a:r>
              <a:rPr lang="en-IN" b="1" dirty="0"/>
              <a:t>Makes Updates Easier and Smoother</a:t>
            </a:r>
          </a:p>
          <a:p>
            <a:pPr marL="0" indent="0" fontAlgn="base">
              <a:buNone/>
            </a:pPr>
            <a:r>
              <a:rPr lang="en-IN" dirty="0"/>
              <a:t>	CSS works by creating rules. Eliminating the repetitive coding style of HTML makes development work faster and less monotonous. Errors are also reduced considerably. </a:t>
            </a:r>
          </a:p>
          <a:p>
            <a:pPr fontAlgn="base"/>
            <a:r>
              <a:rPr lang="en-IN" b="1" dirty="0"/>
              <a:t>Helps Web Pages Load Faster</a:t>
            </a:r>
          </a:p>
          <a:p>
            <a:pPr marL="0" indent="0" fontAlgn="base">
              <a:buNone/>
            </a:pPr>
            <a:r>
              <a:rPr lang="en-IN" dirty="0"/>
              <a:t>	Improved website loading is an underrated yet important benefit of CSS. Browsers download the CSS rules once and cache them for loading all the pages of a website. It makes browsing the website faster and enhances the overall user experience. </a:t>
            </a:r>
            <a:endParaRPr lang="en-GB" dirty="0"/>
          </a:p>
        </p:txBody>
      </p:sp>
      <p:cxnSp>
        <p:nvCxnSpPr>
          <p:cNvPr id="4" name="Straight Connector 3">
            <a:extLst>
              <a:ext uri="{FF2B5EF4-FFF2-40B4-BE49-F238E27FC236}">
                <a16:creationId xmlns:a16="http://schemas.microsoft.com/office/drawing/2014/main" id="{92782E92-52C5-40D1-8030-071D689E9AC6}"/>
              </a:ext>
            </a:extLst>
          </p:cNvPr>
          <p:cNvCxnSpPr/>
          <p:nvPr/>
        </p:nvCxnSpPr>
        <p:spPr bwMode="auto">
          <a:xfrm>
            <a:off x="1412788" y="708454"/>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62180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55D6-FBB9-455E-8A73-AB071C8565AE}"/>
              </a:ext>
            </a:extLst>
          </p:cNvPr>
          <p:cNvSpPr>
            <a:spLocks noGrp="1"/>
          </p:cNvSpPr>
          <p:nvPr>
            <p:ph type="title"/>
          </p:nvPr>
        </p:nvSpPr>
        <p:spPr>
          <a:xfrm>
            <a:off x="1141413" y="0"/>
            <a:ext cx="9905998" cy="1182681"/>
          </a:xfrm>
        </p:spPr>
        <p:txBody>
          <a:bodyPr/>
          <a:lstStyle/>
          <a:p>
            <a:pPr algn="ctr"/>
            <a:r>
              <a:rPr lang="en-GB" b="1" dirty="0">
                <a:solidFill>
                  <a:schemeClr val="tx1"/>
                </a:solidFill>
              </a:rPr>
              <a:t>Thanks a lot for bearing with me</a:t>
            </a:r>
          </a:p>
        </p:txBody>
      </p:sp>
      <p:sp>
        <p:nvSpPr>
          <p:cNvPr id="3" name="Content Placeholder 2">
            <a:extLst>
              <a:ext uri="{FF2B5EF4-FFF2-40B4-BE49-F238E27FC236}">
                <a16:creationId xmlns:a16="http://schemas.microsoft.com/office/drawing/2014/main" id="{35D6293B-26F4-4522-8617-D98F61C82884}"/>
              </a:ext>
            </a:extLst>
          </p:cNvPr>
          <p:cNvSpPr>
            <a:spLocks noGrp="1"/>
          </p:cNvSpPr>
          <p:nvPr>
            <p:ph idx="1"/>
          </p:nvPr>
        </p:nvSpPr>
        <p:spPr>
          <a:xfrm>
            <a:off x="1141412" y="1425140"/>
            <a:ext cx="9905999" cy="4366061"/>
          </a:xfrm>
        </p:spPr>
        <p:txBody>
          <a:bodyPr/>
          <a:lstStyle/>
          <a:p>
            <a:pPr marL="0" indent="0">
              <a:buNone/>
            </a:pPr>
            <a:r>
              <a:rPr lang="en-GB" dirty="0"/>
              <a:t>	Hope you learnt something today. Do try out the things shown today. It’ll be a great experience for you!!</a:t>
            </a:r>
          </a:p>
          <a:p>
            <a:pPr marL="0" indent="0">
              <a:buNone/>
            </a:pPr>
            <a:r>
              <a:rPr lang="en-GB" dirty="0"/>
              <a:t>	</a:t>
            </a:r>
          </a:p>
        </p:txBody>
      </p:sp>
      <p:pic>
        <p:nvPicPr>
          <p:cNvPr id="5" name="Picture 4">
            <a:extLst>
              <a:ext uri="{FF2B5EF4-FFF2-40B4-BE49-F238E27FC236}">
                <a16:creationId xmlns:a16="http://schemas.microsoft.com/office/drawing/2014/main" id="{F8830D37-84B5-460A-8C4A-E5513829CB38}"/>
              </a:ext>
            </a:extLst>
          </p:cNvPr>
          <p:cNvPicPr>
            <a:picLocks noChangeAspect="1"/>
          </p:cNvPicPr>
          <p:nvPr/>
        </p:nvPicPr>
        <p:blipFill>
          <a:blip r:embed="rId2"/>
          <a:stretch>
            <a:fillRect/>
          </a:stretch>
        </p:blipFill>
        <p:spPr>
          <a:xfrm>
            <a:off x="2817341" y="2516658"/>
            <a:ext cx="5486399" cy="3541713"/>
          </a:xfrm>
          <a:prstGeom prst="rect">
            <a:avLst/>
          </a:prstGeom>
        </p:spPr>
      </p:pic>
      <p:sp>
        <p:nvSpPr>
          <p:cNvPr id="6" name="TextBox 5">
            <a:extLst>
              <a:ext uri="{FF2B5EF4-FFF2-40B4-BE49-F238E27FC236}">
                <a16:creationId xmlns:a16="http://schemas.microsoft.com/office/drawing/2014/main" id="{300CE5BD-7B05-46F1-9FF1-19A33FD787A2}"/>
              </a:ext>
            </a:extLst>
          </p:cNvPr>
          <p:cNvSpPr txBox="1"/>
          <p:nvPr/>
        </p:nvSpPr>
        <p:spPr>
          <a:xfrm>
            <a:off x="5978844" y="2847537"/>
            <a:ext cx="2434281" cy="2585323"/>
          </a:xfrm>
          <a:prstGeom prst="rect">
            <a:avLst/>
          </a:prstGeom>
          <a:noFill/>
        </p:spPr>
        <p:txBody>
          <a:bodyPr wrap="square" rtlCol="0">
            <a:spAutoFit/>
          </a:bodyPr>
          <a:lstStyle/>
          <a:p>
            <a:r>
              <a:rPr lang="en-GB" dirty="0"/>
              <a:t>YES, WE MADE IT TILL HERE!! THANKS A LOT, ALL OF YOU, FOR YOUR CONTRIBUTION IN MAKING THIS POSSIBLE!! GOODBYE!! SEE YOU SOON!!</a:t>
            </a:r>
          </a:p>
        </p:txBody>
      </p:sp>
      <p:cxnSp>
        <p:nvCxnSpPr>
          <p:cNvPr id="7" name="Straight Connector 6">
            <a:extLst>
              <a:ext uri="{FF2B5EF4-FFF2-40B4-BE49-F238E27FC236}">
                <a16:creationId xmlns:a16="http://schemas.microsoft.com/office/drawing/2014/main" id="{84D8595F-C4A8-4113-8B8B-F1090B99551A}"/>
              </a:ext>
            </a:extLst>
          </p:cNvPr>
          <p:cNvCxnSpPr/>
          <p:nvPr/>
        </p:nvCxnSpPr>
        <p:spPr bwMode="auto">
          <a:xfrm>
            <a:off x="1598139" y="122387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7629079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3D4B7F4-22CE-4725-90D4-A78DF5D48792}"/>
              </a:ext>
            </a:extLst>
          </p:cNvPr>
          <p:cNvSpPr>
            <a:spLocks noGrp="1" noChangeArrowheads="1"/>
          </p:cNvSpPr>
          <p:nvPr>
            <p:ph type="title"/>
          </p:nvPr>
        </p:nvSpPr>
        <p:spPr>
          <a:xfrm>
            <a:off x="1981200" y="457200"/>
            <a:ext cx="8229600" cy="914400"/>
          </a:xfrm>
        </p:spPr>
        <p:txBody>
          <a:bodyPr/>
          <a:lstStyle/>
          <a:p>
            <a:pPr algn="ctr"/>
            <a:r>
              <a:rPr lang="en-US" altLang="en-US" sz="4000" dirty="0">
                <a:solidFill>
                  <a:schemeClr val="tx1"/>
                </a:solidFill>
              </a:rPr>
              <a:t>History of HTML</a:t>
            </a:r>
          </a:p>
        </p:txBody>
      </p:sp>
      <p:cxnSp>
        <p:nvCxnSpPr>
          <p:cNvPr id="5" name="Straight Connector 4">
            <a:extLst>
              <a:ext uri="{FF2B5EF4-FFF2-40B4-BE49-F238E27FC236}">
                <a16:creationId xmlns:a16="http://schemas.microsoft.com/office/drawing/2014/main" id="{CA020571-8E51-4E5A-917C-41E773A214B1}"/>
              </a:ext>
            </a:extLst>
          </p:cNvPr>
          <p:cNvCxnSpPr/>
          <p:nvPr/>
        </p:nvCxnSpPr>
        <p:spPr bwMode="auto">
          <a:xfrm>
            <a:off x="152400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7" name="Rectangle 6">
            <a:extLst>
              <a:ext uri="{FF2B5EF4-FFF2-40B4-BE49-F238E27FC236}">
                <a16:creationId xmlns:a16="http://schemas.microsoft.com/office/drawing/2014/main" id="{458DFEF9-0E4C-467A-9A22-CA8C7ED332EE}"/>
              </a:ext>
            </a:extLst>
          </p:cNvPr>
          <p:cNvSpPr/>
          <p:nvPr/>
        </p:nvSpPr>
        <p:spPr bwMode="auto">
          <a:xfrm>
            <a:off x="2971800" y="16764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a:defRPr/>
            </a:pPr>
            <a:endParaRPr lang="en-IN" dirty="0">
              <a:latin typeface="Arial" charset="0"/>
            </a:endParaRPr>
          </a:p>
        </p:txBody>
      </p:sp>
      <p:sp>
        <p:nvSpPr>
          <p:cNvPr id="19" name="Rectangle 18">
            <a:extLst>
              <a:ext uri="{FF2B5EF4-FFF2-40B4-BE49-F238E27FC236}">
                <a16:creationId xmlns:a16="http://schemas.microsoft.com/office/drawing/2014/main" id="{D6A8A02C-24E9-4329-9D53-90F955A36C18}"/>
              </a:ext>
            </a:extLst>
          </p:cNvPr>
          <p:cNvSpPr>
            <a:spLocks noChangeArrowheads="1"/>
          </p:cNvSpPr>
          <p:nvPr/>
        </p:nvSpPr>
        <p:spPr bwMode="auto">
          <a:xfrm>
            <a:off x="3886200" y="1905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t>HTML first published</a:t>
            </a:r>
            <a:endParaRPr lang="en-IN" altLang="en-US" sz="1600" dirty="0"/>
          </a:p>
        </p:txBody>
      </p:sp>
      <p:cxnSp>
        <p:nvCxnSpPr>
          <p:cNvPr id="5138" name="Straight Connector 16">
            <a:extLst>
              <a:ext uri="{FF2B5EF4-FFF2-40B4-BE49-F238E27FC236}">
                <a16:creationId xmlns:a16="http://schemas.microsoft.com/office/drawing/2014/main" id="{EE4DEEFE-BCF3-4536-A074-466AAE447AA4}"/>
              </a:ext>
            </a:extLst>
          </p:cNvPr>
          <p:cNvCxnSpPr>
            <a:cxnSpLocks noChangeShapeType="1"/>
          </p:cNvCxnSpPr>
          <p:nvPr/>
        </p:nvCxnSpPr>
        <p:spPr bwMode="auto">
          <a:xfrm>
            <a:off x="2514600" y="2143897"/>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788482D1-4E73-4904-92BA-EB31A78FD249}"/>
              </a:ext>
            </a:extLst>
          </p:cNvPr>
          <p:cNvSpPr>
            <a:spLocks noChangeArrowheads="1"/>
          </p:cNvSpPr>
          <p:nvPr/>
        </p:nvSpPr>
        <p:spPr bwMode="auto">
          <a:xfrm>
            <a:off x="1905000" y="1981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t>1991</a:t>
            </a:r>
            <a:endParaRPr lang="en-IN" altLang="en-US" sz="1400" b="1" dirty="0"/>
          </a:p>
        </p:txBody>
      </p:sp>
      <p:cxnSp>
        <p:nvCxnSpPr>
          <p:cNvPr id="5152" name="Straight Connector 16">
            <a:extLst>
              <a:ext uri="{FF2B5EF4-FFF2-40B4-BE49-F238E27FC236}">
                <a16:creationId xmlns:a16="http://schemas.microsoft.com/office/drawing/2014/main" id="{3C2FA106-7EC2-4413-A9EF-FBCE4D11661C}"/>
              </a:ext>
            </a:extLst>
          </p:cNvPr>
          <p:cNvCxnSpPr>
            <a:cxnSpLocks noChangeShapeType="1"/>
          </p:cNvCxnSpPr>
          <p:nvPr/>
        </p:nvCxnSpPr>
        <p:spPr bwMode="auto">
          <a:xfrm>
            <a:off x="2514600" y="58674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2" name="Rectangle 17">
            <a:extLst>
              <a:ext uri="{FF2B5EF4-FFF2-40B4-BE49-F238E27FC236}">
                <a16:creationId xmlns:a16="http://schemas.microsoft.com/office/drawing/2014/main" id="{A4A8F9EF-CC18-4BDC-804A-F3BAF41A2518}"/>
              </a:ext>
            </a:extLst>
          </p:cNvPr>
          <p:cNvSpPr>
            <a:spLocks noChangeArrowheads="1"/>
          </p:cNvSpPr>
          <p:nvPr/>
        </p:nvSpPr>
        <p:spPr bwMode="auto">
          <a:xfrm>
            <a:off x="1905000" y="5715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p>
            <a:pPr algn="ctr">
              <a:defRPr/>
            </a:pPr>
            <a:r>
              <a:rPr lang="en-US" sz="1400" b="1" dirty="0">
                <a:latin typeface="Times New Roman" panose="02020603050405020304" pitchFamily="18" charset="0"/>
                <a:cs typeface="Times New Roman" panose="02020603050405020304" pitchFamily="18" charset="0"/>
              </a:rPr>
              <a:t>2012</a:t>
            </a:r>
            <a:endParaRPr lang="en-IN" sz="1400" b="1" dirty="0">
              <a:latin typeface="Times New Roman" panose="02020603050405020304" pitchFamily="18" charset="0"/>
              <a:cs typeface="Times New Roman" panose="02020603050405020304" pitchFamily="18" charset="0"/>
            </a:endParaRPr>
          </a:p>
        </p:txBody>
      </p:sp>
      <p:cxnSp>
        <p:nvCxnSpPr>
          <p:cNvPr id="5156" name="Straight Connector 16">
            <a:extLst>
              <a:ext uri="{FF2B5EF4-FFF2-40B4-BE49-F238E27FC236}">
                <a16:creationId xmlns:a16="http://schemas.microsoft.com/office/drawing/2014/main" id="{BDA44FC4-B933-4FA7-AB38-7451808C2F5F}"/>
              </a:ext>
            </a:extLst>
          </p:cNvPr>
          <p:cNvCxnSpPr>
            <a:cxnSpLocks noChangeShapeType="1"/>
          </p:cNvCxnSpPr>
          <p:nvPr/>
        </p:nvCxnSpPr>
        <p:spPr bwMode="auto">
          <a:xfrm>
            <a:off x="2514600" y="50292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3" name="Rectangle 17">
            <a:extLst>
              <a:ext uri="{FF2B5EF4-FFF2-40B4-BE49-F238E27FC236}">
                <a16:creationId xmlns:a16="http://schemas.microsoft.com/office/drawing/2014/main" id="{FF2C761C-181E-4858-9299-96508D574819}"/>
              </a:ext>
            </a:extLst>
          </p:cNvPr>
          <p:cNvSpPr>
            <a:spLocks noChangeArrowheads="1"/>
          </p:cNvSpPr>
          <p:nvPr/>
        </p:nvSpPr>
        <p:spPr bwMode="auto">
          <a:xfrm>
            <a:off x="1905000" y="4648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latin typeface="Times New Roman" panose="02020603050405020304" pitchFamily="18" charset="0"/>
                <a:cs typeface="Times New Roman" panose="02020603050405020304" pitchFamily="18" charset="0"/>
              </a:rPr>
              <a:t>2002 -2009</a:t>
            </a:r>
            <a:endParaRPr lang="en-IN" altLang="en-US" sz="1400" b="1" dirty="0">
              <a:latin typeface="Times New Roman" panose="02020603050405020304" pitchFamily="18" charset="0"/>
              <a:cs typeface="Times New Roman" panose="02020603050405020304" pitchFamily="18" charset="0"/>
            </a:endParaRPr>
          </a:p>
        </p:txBody>
      </p:sp>
      <p:cxnSp>
        <p:nvCxnSpPr>
          <p:cNvPr id="5158" name="Straight Connector 16">
            <a:extLst>
              <a:ext uri="{FF2B5EF4-FFF2-40B4-BE49-F238E27FC236}">
                <a16:creationId xmlns:a16="http://schemas.microsoft.com/office/drawing/2014/main" id="{C2BCAA44-604F-4B84-B757-99C65BE3FF9A}"/>
              </a:ext>
            </a:extLst>
          </p:cNvPr>
          <p:cNvCxnSpPr>
            <a:cxnSpLocks noChangeShapeType="1"/>
          </p:cNvCxnSpPr>
          <p:nvPr/>
        </p:nvCxnSpPr>
        <p:spPr bwMode="auto">
          <a:xfrm>
            <a:off x="2514600" y="41148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4" name="Rectangle 17">
            <a:extLst>
              <a:ext uri="{FF2B5EF4-FFF2-40B4-BE49-F238E27FC236}">
                <a16:creationId xmlns:a16="http://schemas.microsoft.com/office/drawing/2014/main" id="{88647402-9A37-4F97-BF7B-872AC2B14422}"/>
              </a:ext>
            </a:extLst>
          </p:cNvPr>
          <p:cNvSpPr>
            <a:spLocks noChangeArrowheads="1"/>
          </p:cNvSpPr>
          <p:nvPr/>
        </p:nvSpPr>
        <p:spPr bwMode="auto">
          <a:xfrm>
            <a:off x="1905000" y="3962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latin typeface="Times New Roman" panose="02020603050405020304" pitchFamily="18" charset="0"/>
                <a:cs typeface="Times New Roman" panose="02020603050405020304" pitchFamily="18" charset="0"/>
              </a:rPr>
              <a:t>2000</a:t>
            </a:r>
            <a:endParaRPr lang="en-IN" altLang="en-US" sz="1400" b="1" dirty="0">
              <a:latin typeface="Times New Roman" panose="02020603050405020304" pitchFamily="18" charset="0"/>
              <a:cs typeface="Times New Roman" panose="02020603050405020304" pitchFamily="18" charset="0"/>
            </a:endParaRPr>
          </a:p>
        </p:txBody>
      </p:sp>
      <p:sp>
        <p:nvSpPr>
          <p:cNvPr id="6" name="Rectangle 18">
            <a:extLst>
              <a:ext uri="{FF2B5EF4-FFF2-40B4-BE49-F238E27FC236}">
                <a16:creationId xmlns:a16="http://schemas.microsoft.com/office/drawing/2014/main" id="{E9D56134-7081-4A6E-B144-D3F02A20ED56}"/>
              </a:ext>
            </a:extLst>
          </p:cNvPr>
          <p:cNvSpPr>
            <a:spLocks noChangeArrowheads="1"/>
          </p:cNvSpPr>
          <p:nvPr/>
        </p:nvSpPr>
        <p:spPr bwMode="auto">
          <a:xfrm>
            <a:off x="3886200" y="2362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latin typeface="Times New Roman" panose="02020603050405020304" pitchFamily="18" charset="0"/>
                <a:cs typeface="Times New Roman" panose="02020603050405020304" pitchFamily="18" charset="0"/>
              </a:rPr>
              <a:t>HTML 2.0</a:t>
            </a:r>
            <a:endParaRPr lang="en-IN" altLang="en-US" sz="1600" dirty="0">
              <a:latin typeface="Times New Roman" panose="02020603050405020304" pitchFamily="18" charset="0"/>
              <a:cs typeface="Times New Roman" panose="02020603050405020304" pitchFamily="18" charset="0"/>
            </a:endParaRPr>
          </a:p>
        </p:txBody>
      </p:sp>
      <p:sp>
        <p:nvSpPr>
          <p:cNvPr id="8" name="Rectangle 18">
            <a:extLst>
              <a:ext uri="{FF2B5EF4-FFF2-40B4-BE49-F238E27FC236}">
                <a16:creationId xmlns:a16="http://schemas.microsoft.com/office/drawing/2014/main" id="{A39BF0A9-9545-47FD-933E-E8C1E48596A3}"/>
              </a:ext>
            </a:extLst>
          </p:cNvPr>
          <p:cNvSpPr>
            <a:spLocks noChangeArrowheads="1"/>
          </p:cNvSpPr>
          <p:nvPr/>
        </p:nvSpPr>
        <p:spPr bwMode="auto">
          <a:xfrm>
            <a:off x="3886200" y="2895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latin typeface="Times New Roman" panose="02020603050405020304" pitchFamily="18" charset="0"/>
                <a:cs typeface="Times New Roman" panose="02020603050405020304" pitchFamily="18" charset="0"/>
              </a:rPr>
              <a:t>HTML 3.2</a:t>
            </a:r>
            <a:endParaRPr lang="en-IN" altLang="en-US" sz="1600" dirty="0">
              <a:latin typeface="Times New Roman" panose="02020603050405020304" pitchFamily="18" charset="0"/>
              <a:cs typeface="Times New Roman" panose="02020603050405020304" pitchFamily="18" charset="0"/>
            </a:endParaRPr>
          </a:p>
        </p:txBody>
      </p:sp>
      <p:sp>
        <p:nvSpPr>
          <p:cNvPr id="9" name="Rectangle 18">
            <a:extLst>
              <a:ext uri="{FF2B5EF4-FFF2-40B4-BE49-F238E27FC236}">
                <a16:creationId xmlns:a16="http://schemas.microsoft.com/office/drawing/2014/main" id="{DA499E6E-3F2A-4264-845E-047391EC456C}"/>
              </a:ext>
            </a:extLst>
          </p:cNvPr>
          <p:cNvSpPr>
            <a:spLocks noChangeArrowheads="1"/>
          </p:cNvSpPr>
          <p:nvPr/>
        </p:nvSpPr>
        <p:spPr bwMode="auto">
          <a:xfrm>
            <a:off x="3886200" y="3352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latin typeface="Times New Roman" panose="02020603050405020304" pitchFamily="18" charset="0"/>
                <a:cs typeface="Times New Roman" panose="02020603050405020304" pitchFamily="18" charset="0"/>
              </a:rPr>
              <a:t>HTML 4.01</a:t>
            </a:r>
            <a:endParaRPr lang="en-IN" altLang="en-US" sz="1600" dirty="0">
              <a:latin typeface="Times New Roman" panose="02020603050405020304" pitchFamily="18" charset="0"/>
              <a:cs typeface="Times New Roman" panose="02020603050405020304" pitchFamily="18" charset="0"/>
            </a:endParaRPr>
          </a:p>
        </p:txBody>
      </p:sp>
      <p:sp>
        <p:nvSpPr>
          <p:cNvPr id="10" name="Rectangle 18">
            <a:extLst>
              <a:ext uri="{FF2B5EF4-FFF2-40B4-BE49-F238E27FC236}">
                <a16:creationId xmlns:a16="http://schemas.microsoft.com/office/drawing/2014/main" id="{D43397A1-2A62-4B75-82FF-034B08B75B0D}"/>
              </a:ext>
            </a:extLst>
          </p:cNvPr>
          <p:cNvSpPr>
            <a:spLocks noChangeArrowheads="1"/>
          </p:cNvSpPr>
          <p:nvPr/>
        </p:nvSpPr>
        <p:spPr bwMode="auto">
          <a:xfrm>
            <a:off x="3886200" y="3886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latin typeface="Times New Roman" panose="02020603050405020304" pitchFamily="18" charset="0"/>
                <a:cs typeface="Times New Roman" panose="02020603050405020304" pitchFamily="18" charset="0"/>
              </a:rPr>
              <a:t>XHTML 1.0</a:t>
            </a:r>
            <a:endParaRPr lang="en-IN" altLang="en-US" sz="1600" dirty="0">
              <a:latin typeface="Times New Roman" panose="02020603050405020304" pitchFamily="18" charset="0"/>
              <a:cs typeface="Times New Roman" panose="02020603050405020304" pitchFamily="18" charset="0"/>
            </a:endParaRPr>
          </a:p>
        </p:txBody>
      </p:sp>
      <p:sp>
        <p:nvSpPr>
          <p:cNvPr id="11" name="Rectangle 18">
            <a:extLst>
              <a:ext uri="{FF2B5EF4-FFF2-40B4-BE49-F238E27FC236}">
                <a16:creationId xmlns:a16="http://schemas.microsoft.com/office/drawing/2014/main" id="{4FBE46AF-C396-474D-A50D-12A5316795F0}"/>
              </a:ext>
            </a:extLst>
          </p:cNvPr>
          <p:cNvSpPr>
            <a:spLocks noChangeArrowheads="1"/>
          </p:cNvSpPr>
          <p:nvPr/>
        </p:nvSpPr>
        <p:spPr bwMode="auto">
          <a:xfrm>
            <a:off x="3886200" y="4800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latin typeface="Times New Roman" panose="02020603050405020304" pitchFamily="18" charset="0"/>
                <a:cs typeface="Times New Roman" panose="02020603050405020304" pitchFamily="18" charset="0"/>
              </a:rPr>
              <a:t>XHTML 2.0</a:t>
            </a:r>
            <a:endParaRPr lang="en-IN" altLang="en-US" sz="1600" dirty="0">
              <a:latin typeface="Times New Roman" panose="02020603050405020304" pitchFamily="18" charset="0"/>
              <a:cs typeface="Times New Roman" panose="02020603050405020304" pitchFamily="18" charset="0"/>
            </a:endParaRPr>
          </a:p>
        </p:txBody>
      </p:sp>
      <p:sp>
        <p:nvSpPr>
          <p:cNvPr id="12" name="Rectangle 18">
            <a:extLst>
              <a:ext uri="{FF2B5EF4-FFF2-40B4-BE49-F238E27FC236}">
                <a16:creationId xmlns:a16="http://schemas.microsoft.com/office/drawing/2014/main" id="{4A642E4D-9F2D-4EC7-A1C0-8BCA93548CBF}"/>
              </a:ext>
            </a:extLst>
          </p:cNvPr>
          <p:cNvSpPr>
            <a:spLocks noChangeArrowheads="1"/>
          </p:cNvSpPr>
          <p:nvPr/>
        </p:nvSpPr>
        <p:spPr bwMode="auto">
          <a:xfrm>
            <a:off x="3886200" y="5638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latin typeface="Times New Roman" panose="02020603050405020304" pitchFamily="18" charset="0"/>
                <a:cs typeface="Times New Roman" panose="02020603050405020304" pitchFamily="18" charset="0"/>
              </a:rPr>
              <a:t>HTML5</a:t>
            </a:r>
            <a:endParaRPr lang="en-IN" altLang="en-US" sz="1600" dirty="0">
              <a:latin typeface="Times New Roman" panose="02020603050405020304" pitchFamily="18" charset="0"/>
              <a:cs typeface="Times New Roman" panose="02020603050405020304" pitchFamily="18" charset="0"/>
            </a:endParaRPr>
          </a:p>
        </p:txBody>
      </p:sp>
      <p:cxnSp>
        <p:nvCxnSpPr>
          <p:cNvPr id="5169" name="Straight Connector 16">
            <a:extLst>
              <a:ext uri="{FF2B5EF4-FFF2-40B4-BE49-F238E27FC236}">
                <a16:creationId xmlns:a16="http://schemas.microsoft.com/office/drawing/2014/main" id="{698AA7F2-1F51-4B34-914F-83439F962C71}"/>
              </a:ext>
            </a:extLst>
          </p:cNvPr>
          <p:cNvCxnSpPr>
            <a:cxnSpLocks noChangeShapeType="1"/>
          </p:cNvCxnSpPr>
          <p:nvPr/>
        </p:nvCxnSpPr>
        <p:spPr bwMode="auto">
          <a:xfrm>
            <a:off x="2514600" y="25908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13" name="Rectangle 17">
            <a:extLst>
              <a:ext uri="{FF2B5EF4-FFF2-40B4-BE49-F238E27FC236}">
                <a16:creationId xmlns:a16="http://schemas.microsoft.com/office/drawing/2014/main" id="{5C99A573-10B4-4AFE-87F9-CF2B7AF62606}"/>
              </a:ext>
            </a:extLst>
          </p:cNvPr>
          <p:cNvSpPr>
            <a:spLocks noChangeArrowheads="1"/>
          </p:cNvSpPr>
          <p:nvPr/>
        </p:nvSpPr>
        <p:spPr bwMode="auto">
          <a:xfrm>
            <a:off x="1905000" y="2438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latin typeface="Times New Roman" panose="02020603050405020304" pitchFamily="18" charset="0"/>
                <a:cs typeface="Times New Roman" panose="02020603050405020304" pitchFamily="18" charset="0"/>
              </a:rPr>
              <a:t>1995</a:t>
            </a:r>
            <a:endParaRPr lang="en-IN" altLang="en-US" sz="1400" b="1" dirty="0">
              <a:latin typeface="Times New Roman" panose="02020603050405020304" pitchFamily="18" charset="0"/>
              <a:cs typeface="Times New Roman" panose="02020603050405020304" pitchFamily="18" charset="0"/>
            </a:endParaRPr>
          </a:p>
        </p:txBody>
      </p:sp>
      <p:cxnSp>
        <p:nvCxnSpPr>
          <p:cNvPr id="5171" name="Straight Connector 16">
            <a:extLst>
              <a:ext uri="{FF2B5EF4-FFF2-40B4-BE49-F238E27FC236}">
                <a16:creationId xmlns:a16="http://schemas.microsoft.com/office/drawing/2014/main" id="{11782650-C5AB-46A7-A33F-65E1A9BEBC18}"/>
              </a:ext>
            </a:extLst>
          </p:cNvPr>
          <p:cNvCxnSpPr>
            <a:cxnSpLocks noChangeShapeType="1"/>
          </p:cNvCxnSpPr>
          <p:nvPr/>
        </p:nvCxnSpPr>
        <p:spPr bwMode="auto">
          <a:xfrm>
            <a:off x="2514600" y="31242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14" name="Rectangle 17">
            <a:extLst>
              <a:ext uri="{FF2B5EF4-FFF2-40B4-BE49-F238E27FC236}">
                <a16:creationId xmlns:a16="http://schemas.microsoft.com/office/drawing/2014/main" id="{70970560-5CC4-41D2-A8C7-FE71E603035F}"/>
              </a:ext>
            </a:extLst>
          </p:cNvPr>
          <p:cNvSpPr>
            <a:spLocks noChangeArrowheads="1"/>
          </p:cNvSpPr>
          <p:nvPr/>
        </p:nvSpPr>
        <p:spPr bwMode="auto">
          <a:xfrm>
            <a:off x="1905000" y="2971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latin typeface="Times New Roman" panose="02020603050405020304" pitchFamily="18" charset="0"/>
                <a:cs typeface="Times New Roman" panose="02020603050405020304" pitchFamily="18" charset="0"/>
              </a:rPr>
              <a:t>1997</a:t>
            </a:r>
            <a:endParaRPr lang="en-IN" altLang="en-US" sz="1400" b="1" dirty="0">
              <a:latin typeface="Times New Roman" panose="02020603050405020304" pitchFamily="18" charset="0"/>
              <a:cs typeface="Times New Roman" panose="02020603050405020304" pitchFamily="18" charset="0"/>
            </a:endParaRPr>
          </a:p>
        </p:txBody>
      </p:sp>
      <p:cxnSp>
        <p:nvCxnSpPr>
          <p:cNvPr id="5173" name="Straight Connector 16">
            <a:extLst>
              <a:ext uri="{FF2B5EF4-FFF2-40B4-BE49-F238E27FC236}">
                <a16:creationId xmlns:a16="http://schemas.microsoft.com/office/drawing/2014/main" id="{28E4853E-FCB7-4570-B6F8-AE4C3B2EA3FE}"/>
              </a:ext>
            </a:extLst>
          </p:cNvPr>
          <p:cNvCxnSpPr>
            <a:cxnSpLocks noChangeShapeType="1"/>
          </p:cNvCxnSpPr>
          <p:nvPr/>
        </p:nvCxnSpPr>
        <p:spPr bwMode="auto">
          <a:xfrm>
            <a:off x="2514600" y="35814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15" name="Rectangle 17">
            <a:extLst>
              <a:ext uri="{FF2B5EF4-FFF2-40B4-BE49-F238E27FC236}">
                <a16:creationId xmlns:a16="http://schemas.microsoft.com/office/drawing/2014/main" id="{5FC624F5-714F-4923-B820-03DE693456F8}"/>
              </a:ext>
            </a:extLst>
          </p:cNvPr>
          <p:cNvSpPr>
            <a:spLocks noChangeArrowheads="1"/>
          </p:cNvSpPr>
          <p:nvPr/>
        </p:nvSpPr>
        <p:spPr bwMode="auto">
          <a:xfrm>
            <a:off x="1905000" y="3429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latin typeface="Times New Roman" panose="02020603050405020304" pitchFamily="18" charset="0"/>
                <a:cs typeface="Times New Roman" panose="02020603050405020304" pitchFamily="18" charset="0"/>
              </a:rPr>
              <a:t>1999</a:t>
            </a:r>
            <a:endParaRPr lang="en-IN" altLang="en-US" sz="1400" b="1" dirty="0">
              <a:latin typeface="Times New Roman" panose="02020603050405020304" pitchFamily="18" charset="0"/>
              <a:cs typeface="Times New Roman" panose="02020603050405020304" pitchFamily="18" charset="0"/>
            </a:endParaRPr>
          </a:p>
        </p:txBody>
      </p:sp>
      <p:sp>
        <p:nvSpPr>
          <p:cNvPr id="5177" name="Text Box 57">
            <a:extLst>
              <a:ext uri="{FF2B5EF4-FFF2-40B4-BE49-F238E27FC236}">
                <a16:creationId xmlns:a16="http://schemas.microsoft.com/office/drawing/2014/main" id="{B6801CCC-17B6-4E00-B5E9-C5BA6A52308C}"/>
              </a:ext>
            </a:extLst>
          </p:cNvPr>
          <p:cNvSpPr txBox="1">
            <a:spLocks noChangeArrowheads="1"/>
          </p:cNvSpPr>
          <p:nvPr/>
        </p:nvSpPr>
        <p:spPr bwMode="auto">
          <a:xfrm>
            <a:off x="5638800" y="4467225"/>
            <a:ext cx="4648200" cy="666750"/>
          </a:xfrm>
          <a:prstGeom prst="rect">
            <a:avLst/>
          </a:prstGeom>
          <a:solidFill>
            <a:schemeClr val="tx2"/>
          </a:solidFill>
          <a:ln w="25400">
            <a:solidFill>
              <a:schemeClr val="tx1"/>
            </a:solidFill>
            <a:miter lim="800000"/>
            <a:headEnd/>
            <a:tailEnd/>
          </a:ln>
          <a:effectLst/>
        </p:spPr>
        <p:txBody>
          <a:bodyPr>
            <a:spAutoFit/>
          </a:bodyPr>
          <a:lstStyle/>
          <a:p>
            <a:pPr>
              <a:spcBef>
                <a:spcPts val="600"/>
              </a:spcBef>
              <a:spcAft>
                <a:spcPts val="600"/>
              </a:spcAft>
            </a:pPr>
            <a:r>
              <a:rPr lang="en-US" altLang="en-US" dirty="0">
                <a:solidFill>
                  <a:schemeClr val="bg1"/>
                </a:solidFill>
                <a:latin typeface="Times New Roman" panose="02020603050405020304" pitchFamily="18" charset="0"/>
                <a:cs typeface="Times New Roman" panose="02020603050405020304" pitchFamily="18" charset="0"/>
              </a:rPr>
              <a:t>HTML5 is much more tolerant and can handle markup from all the prior versions.</a:t>
            </a:r>
            <a:endParaRPr lang="en-IN" altLang="en-US" dirty="0">
              <a:solidFill>
                <a:schemeClr val="bg1"/>
              </a:solidFill>
              <a:latin typeface="Times New Roman" panose="02020603050405020304" pitchFamily="18" charset="0"/>
              <a:cs typeface="Times New Roman" panose="02020603050405020304" pitchFamily="18" charset="0"/>
            </a:endParaRPr>
          </a:p>
        </p:txBody>
      </p:sp>
      <p:sp>
        <p:nvSpPr>
          <p:cNvPr id="5178" name="Text Box 58">
            <a:extLst>
              <a:ext uri="{FF2B5EF4-FFF2-40B4-BE49-F238E27FC236}">
                <a16:creationId xmlns:a16="http://schemas.microsoft.com/office/drawing/2014/main" id="{7F3DA5CA-ABA1-479C-91E8-328F843EE719}"/>
              </a:ext>
            </a:extLst>
          </p:cNvPr>
          <p:cNvSpPr txBox="1">
            <a:spLocks noChangeArrowheads="1"/>
          </p:cNvSpPr>
          <p:nvPr/>
        </p:nvSpPr>
        <p:spPr bwMode="auto">
          <a:xfrm>
            <a:off x="5638800" y="5562601"/>
            <a:ext cx="4648200" cy="606425"/>
          </a:xfrm>
          <a:prstGeom prst="rect">
            <a:avLst/>
          </a:prstGeom>
          <a:solidFill>
            <a:schemeClr val="tx2"/>
          </a:solidFill>
          <a:ln w="25400">
            <a:solidFill>
              <a:schemeClr val="tx1"/>
            </a:solidFill>
            <a:miter lim="800000"/>
            <a:headEnd/>
            <a:tailEnd/>
          </a:ln>
          <a:effectLst/>
        </p:spPr>
        <p:txBody>
          <a:bodyPr>
            <a:spAutoFit/>
          </a:bodyPr>
          <a:lstStyle/>
          <a:p>
            <a:pPr>
              <a:spcBef>
                <a:spcPts val="600"/>
              </a:spcBef>
              <a:spcAft>
                <a:spcPts val="600"/>
              </a:spcAft>
            </a:pPr>
            <a:r>
              <a:rPr lang="en-US" altLang="en-US" sz="1600" dirty="0">
                <a:solidFill>
                  <a:schemeClr val="bg1"/>
                </a:solidFill>
                <a:latin typeface="Times New Roman" panose="02020603050405020304" pitchFamily="18" charset="0"/>
                <a:cs typeface="Times New Roman" panose="02020603050405020304" pitchFamily="18" charset="0"/>
              </a:rPr>
              <a:t>Though HTML5 was published officially in 2012, it has been in development since 2004.</a:t>
            </a:r>
            <a:endParaRPr lang="en-IN" altLang="en-US" sz="1600" dirty="0">
              <a:solidFill>
                <a:schemeClr val="bg1"/>
              </a:solidFill>
              <a:latin typeface="Times New Roman" panose="02020603050405020304" pitchFamily="18" charset="0"/>
              <a:cs typeface="Times New Roman" panose="02020603050405020304" pitchFamily="18" charset="0"/>
            </a:endParaRPr>
          </a:p>
        </p:txBody>
      </p:sp>
      <p:sp>
        <p:nvSpPr>
          <p:cNvPr id="5179" name="Text Box 59">
            <a:extLst>
              <a:ext uri="{FF2B5EF4-FFF2-40B4-BE49-F238E27FC236}">
                <a16:creationId xmlns:a16="http://schemas.microsoft.com/office/drawing/2014/main" id="{811FA4AA-2A56-483A-990E-4C1C2A277C44}"/>
              </a:ext>
            </a:extLst>
          </p:cNvPr>
          <p:cNvSpPr txBox="1">
            <a:spLocks noChangeArrowheads="1"/>
          </p:cNvSpPr>
          <p:nvPr/>
        </p:nvSpPr>
        <p:spPr bwMode="auto">
          <a:xfrm>
            <a:off x="5638800" y="2514600"/>
            <a:ext cx="4648200" cy="666750"/>
          </a:xfrm>
          <a:prstGeom prst="rect">
            <a:avLst/>
          </a:prstGeom>
          <a:solidFill>
            <a:schemeClr val="tx2"/>
          </a:solidFill>
          <a:ln w="25400">
            <a:solidFill>
              <a:schemeClr val="tx1"/>
            </a:solidFill>
            <a:miter lim="800000"/>
            <a:headEnd/>
            <a:tailEnd/>
          </a:ln>
          <a:effectLst/>
        </p:spPr>
        <p:txBody>
          <a:bodyPr>
            <a:spAutoFit/>
          </a:bodyPr>
          <a:lstStyle/>
          <a:p>
            <a:pPr>
              <a:spcBef>
                <a:spcPts val="600"/>
              </a:spcBef>
              <a:spcAft>
                <a:spcPts val="600"/>
              </a:spcAft>
            </a:pPr>
            <a:r>
              <a:rPr lang="en-US" altLang="en-US" dirty="0">
                <a:solidFill>
                  <a:schemeClr val="bg1"/>
                </a:solidFill>
                <a:latin typeface="Times New Roman" panose="02020603050405020304" pitchFamily="18" charset="0"/>
                <a:cs typeface="Times New Roman" panose="02020603050405020304" pitchFamily="18" charset="0"/>
              </a:rPr>
              <a:t>After HTML 4.01 was released, focus shifted to XHTML and its stricter standards.</a:t>
            </a:r>
            <a:endParaRPr lang="en-IN" altLang="en-US" dirty="0">
              <a:solidFill>
                <a:schemeClr val="bg1"/>
              </a:solidFill>
              <a:latin typeface="Times New Roman" panose="02020603050405020304" pitchFamily="18" charset="0"/>
              <a:cs typeface="Times New Roman" panose="02020603050405020304" pitchFamily="18" charset="0"/>
            </a:endParaRPr>
          </a:p>
        </p:txBody>
      </p:sp>
      <p:sp>
        <p:nvSpPr>
          <p:cNvPr id="5184" name="Line 64">
            <a:extLst>
              <a:ext uri="{FF2B5EF4-FFF2-40B4-BE49-F238E27FC236}">
                <a16:creationId xmlns:a16="http://schemas.microsoft.com/office/drawing/2014/main" id="{A11879B4-45E9-49E0-9809-829D016A1DCA}"/>
              </a:ext>
            </a:extLst>
          </p:cNvPr>
          <p:cNvSpPr>
            <a:spLocks noChangeShapeType="1"/>
          </p:cNvSpPr>
          <p:nvPr/>
        </p:nvSpPr>
        <p:spPr bwMode="auto">
          <a:xfrm flipV="1">
            <a:off x="4914900" y="2937817"/>
            <a:ext cx="609600" cy="53340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lstStyle/>
          <a:p>
            <a:endParaRPr lang="en-GB"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61B156B2-7599-4BD2-92BE-7ABD2BB032CA}"/>
              </a:ext>
            </a:extLst>
          </p:cNvPr>
          <p:cNvCxnSpPr>
            <a:cxnSpLocks/>
          </p:cNvCxnSpPr>
          <p:nvPr/>
        </p:nvCxnSpPr>
        <p:spPr>
          <a:xfrm flipV="1">
            <a:off x="4449462" y="5067301"/>
            <a:ext cx="1075038" cy="64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97F2278-42EB-49EC-A036-82C840D2A892}"/>
              </a:ext>
            </a:extLst>
          </p:cNvPr>
          <p:cNvCxnSpPr>
            <a:cxnSpLocks/>
          </p:cNvCxnSpPr>
          <p:nvPr/>
        </p:nvCxnSpPr>
        <p:spPr>
          <a:xfrm flipV="1">
            <a:off x="4673170" y="5777814"/>
            <a:ext cx="943748"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65B672D-03A0-4953-BFCD-E533EC2B7B8C}"/>
              </a:ext>
            </a:extLst>
          </p:cNvPr>
          <p:cNvSpPr>
            <a:spLocks noGrp="1" noChangeArrowheads="1"/>
          </p:cNvSpPr>
          <p:nvPr>
            <p:ph type="title" idx="4294967295"/>
          </p:nvPr>
        </p:nvSpPr>
        <p:spPr>
          <a:xfrm>
            <a:off x="0" y="457200"/>
            <a:ext cx="8229600" cy="838200"/>
          </a:xfrm>
        </p:spPr>
        <p:txBody>
          <a:bodyPr/>
          <a:lstStyle/>
          <a:p>
            <a:pPr algn="ctr"/>
            <a:r>
              <a:rPr lang="en-US" altLang="en-US" sz="4000" dirty="0">
                <a:solidFill>
                  <a:schemeClr val="tx1"/>
                </a:solidFill>
              </a:rPr>
              <a:t>New Elements in HTML5</a:t>
            </a:r>
          </a:p>
        </p:txBody>
      </p:sp>
      <p:cxnSp>
        <p:nvCxnSpPr>
          <p:cNvPr id="5" name="Straight Connector 4">
            <a:extLst>
              <a:ext uri="{FF2B5EF4-FFF2-40B4-BE49-F238E27FC236}">
                <a16:creationId xmlns:a16="http://schemas.microsoft.com/office/drawing/2014/main" id="{6757A0FF-9DB4-4537-B0E9-C681C39EEE98}"/>
              </a:ext>
            </a:extLst>
          </p:cNvPr>
          <p:cNvCxnSpPr/>
          <p:nvPr/>
        </p:nvCxnSpPr>
        <p:spPr bwMode="auto">
          <a:xfrm>
            <a:off x="152400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40965" name="Text Box 5">
            <a:extLst>
              <a:ext uri="{FF2B5EF4-FFF2-40B4-BE49-F238E27FC236}">
                <a16:creationId xmlns:a16="http://schemas.microsoft.com/office/drawing/2014/main" id="{09989470-E7B0-4B53-9247-13A8B1AAD99E}"/>
              </a:ext>
            </a:extLst>
          </p:cNvPr>
          <p:cNvSpPr txBox="1">
            <a:spLocks noChangeArrowheads="1"/>
          </p:cNvSpPr>
          <p:nvPr/>
        </p:nvSpPr>
        <p:spPr bwMode="auto">
          <a:xfrm>
            <a:off x="5105400" y="1985963"/>
            <a:ext cx="1981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&lt;figcaption&gt;</a:t>
            </a:r>
          </a:p>
          <a:p>
            <a:r>
              <a:rPr lang="en-US" altLang="en-US" sz="2400" dirty="0"/>
              <a:t>&lt;footer&gt;</a:t>
            </a:r>
          </a:p>
          <a:p>
            <a:r>
              <a:rPr lang="en-US" altLang="en-US" sz="2400" dirty="0"/>
              <a:t>&lt;header&gt;</a:t>
            </a:r>
          </a:p>
          <a:p>
            <a:r>
              <a:rPr lang="en-US" altLang="en-US" sz="2400" dirty="0"/>
              <a:t>&lt;hgroup&gt;</a:t>
            </a:r>
          </a:p>
          <a:p>
            <a:r>
              <a:rPr lang="en-US" altLang="en-US" sz="2400" dirty="0"/>
              <a:t>&lt;mark&gt;</a:t>
            </a:r>
          </a:p>
          <a:p>
            <a:r>
              <a:rPr lang="en-US" altLang="en-US" sz="2400" dirty="0"/>
              <a:t>&lt;nav&gt;</a:t>
            </a:r>
          </a:p>
        </p:txBody>
      </p:sp>
      <p:sp>
        <p:nvSpPr>
          <p:cNvPr id="40966" name="Text Box 6">
            <a:extLst>
              <a:ext uri="{FF2B5EF4-FFF2-40B4-BE49-F238E27FC236}">
                <a16:creationId xmlns:a16="http://schemas.microsoft.com/office/drawing/2014/main" id="{736B24CA-5857-441C-9A73-E983EE61FE22}"/>
              </a:ext>
            </a:extLst>
          </p:cNvPr>
          <p:cNvSpPr txBox="1">
            <a:spLocks noChangeArrowheads="1"/>
          </p:cNvSpPr>
          <p:nvPr/>
        </p:nvSpPr>
        <p:spPr bwMode="auto">
          <a:xfrm>
            <a:off x="7315200" y="1985963"/>
            <a:ext cx="1981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&lt;progress&gt;</a:t>
            </a:r>
          </a:p>
          <a:p>
            <a:r>
              <a:rPr lang="en-US" altLang="en-US" sz="2400" dirty="0"/>
              <a:t>&lt;section&gt;</a:t>
            </a:r>
          </a:p>
          <a:p>
            <a:r>
              <a:rPr lang="en-US" altLang="en-US" sz="2400" dirty="0"/>
              <a:t>&lt;source&gt;</a:t>
            </a:r>
          </a:p>
          <a:p>
            <a:r>
              <a:rPr lang="en-US" altLang="en-US" sz="2400" dirty="0"/>
              <a:t>&lt;svg&gt;</a:t>
            </a:r>
          </a:p>
          <a:p>
            <a:r>
              <a:rPr lang="en-US" altLang="en-US" sz="2400" dirty="0"/>
              <a:t>&lt;time&gt;</a:t>
            </a:r>
          </a:p>
          <a:p>
            <a:r>
              <a:rPr lang="en-US" altLang="en-US" sz="2400" dirty="0"/>
              <a:t>&lt;video&gt;</a:t>
            </a:r>
          </a:p>
        </p:txBody>
      </p:sp>
      <p:sp>
        <p:nvSpPr>
          <p:cNvPr id="40968" name="Text Box 8">
            <a:extLst>
              <a:ext uri="{FF2B5EF4-FFF2-40B4-BE49-F238E27FC236}">
                <a16:creationId xmlns:a16="http://schemas.microsoft.com/office/drawing/2014/main" id="{F470632C-A570-4EF4-918C-5C1542AAAC1F}"/>
              </a:ext>
            </a:extLst>
          </p:cNvPr>
          <p:cNvSpPr txBox="1">
            <a:spLocks noChangeArrowheads="1"/>
          </p:cNvSpPr>
          <p:nvPr/>
        </p:nvSpPr>
        <p:spPr bwMode="auto">
          <a:xfrm>
            <a:off x="2971800" y="1985963"/>
            <a:ext cx="1981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&lt;article&gt;</a:t>
            </a:r>
          </a:p>
          <a:p>
            <a:r>
              <a:rPr lang="en-US" altLang="en-US" sz="2400" dirty="0"/>
              <a:t>&lt;aside&gt;</a:t>
            </a:r>
          </a:p>
          <a:p>
            <a:r>
              <a:rPr lang="en-US" altLang="en-US" sz="2400" dirty="0"/>
              <a:t>&lt;audio&gt;</a:t>
            </a:r>
          </a:p>
          <a:p>
            <a:r>
              <a:rPr lang="en-US" altLang="en-US" sz="2400" dirty="0"/>
              <a:t>&lt;canvas&gt;</a:t>
            </a:r>
          </a:p>
          <a:p>
            <a:r>
              <a:rPr lang="en-US" altLang="en-US" sz="2400" dirty="0"/>
              <a:t>&lt;datalist&gt;</a:t>
            </a:r>
          </a:p>
          <a:p>
            <a:r>
              <a:rPr lang="en-US" altLang="en-US" sz="2400" dirty="0"/>
              <a:t>&lt;figure&gt;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fade">
                                      <p:cBhvr>
                                        <p:cTn id="7" dur="500"/>
                                        <p:tgtEl>
                                          <p:spTgt spid="409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fade">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fade">
                                      <p:cBhvr>
                                        <p:cTn id="17"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P spid="40966" grpId="0"/>
      <p:bldP spid="409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648D1A2-EE46-4E4B-8425-1A6C17688642}"/>
              </a:ext>
            </a:extLst>
          </p:cNvPr>
          <p:cNvSpPr>
            <a:spLocks noGrp="1" noChangeArrowheads="1"/>
          </p:cNvSpPr>
          <p:nvPr>
            <p:ph type="title" idx="4294967295"/>
          </p:nvPr>
        </p:nvSpPr>
        <p:spPr>
          <a:xfrm>
            <a:off x="1828800" y="444321"/>
            <a:ext cx="8229600" cy="838200"/>
          </a:xfrm>
        </p:spPr>
        <p:txBody>
          <a:bodyPr>
            <a:normAutofit/>
          </a:bodyPr>
          <a:lstStyle/>
          <a:p>
            <a:pPr algn="ctr"/>
            <a:r>
              <a:rPr lang="en-US" altLang="en-US" sz="4000" dirty="0">
                <a:solidFill>
                  <a:schemeClr val="tx1"/>
                </a:solidFill>
              </a:rPr>
              <a:t>Other New Features in HTML5</a:t>
            </a:r>
          </a:p>
        </p:txBody>
      </p:sp>
      <p:cxnSp>
        <p:nvCxnSpPr>
          <p:cNvPr id="5" name="Straight Connector 4">
            <a:extLst>
              <a:ext uri="{FF2B5EF4-FFF2-40B4-BE49-F238E27FC236}">
                <a16:creationId xmlns:a16="http://schemas.microsoft.com/office/drawing/2014/main" id="{89017C1B-9EC0-4D1F-A433-615A966B4C9B}"/>
              </a:ext>
            </a:extLst>
          </p:cNvPr>
          <p:cNvCxnSpPr/>
          <p:nvPr/>
        </p:nvCxnSpPr>
        <p:spPr bwMode="auto">
          <a:xfrm>
            <a:off x="3352800" y="135872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43016" name="Rectangle 3">
            <a:extLst>
              <a:ext uri="{FF2B5EF4-FFF2-40B4-BE49-F238E27FC236}">
                <a16:creationId xmlns:a16="http://schemas.microsoft.com/office/drawing/2014/main" id="{3C536B7B-2399-4EE0-91B6-A9F02C8B8B02}"/>
              </a:ext>
            </a:extLst>
          </p:cNvPr>
          <p:cNvSpPr>
            <a:spLocks noChangeArrowheads="1"/>
          </p:cNvSpPr>
          <p:nvPr/>
        </p:nvSpPr>
        <p:spPr bwMode="auto">
          <a:xfrm>
            <a:off x="2365420" y="1547611"/>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nSpc>
                <a:spcPts val="3000"/>
              </a:lnSpc>
            </a:pPr>
            <a:r>
              <a:rPr lang="en-US" altLang="en-US" sz="2400" dirty="0"/>
              <a:t>Built-in audio and video support (without plugins)</a:t>
            </a:r>
          </a:p>
          <a:p>
            <a:pPr marL="0" indent="0">
              <a:lnSpc>
                <a:spcPts val="3000"/>
              </a:lnSpc>
              <a:buNone/>
            </a:pPr>
            <a:endParaRPr lang="en-US" altLang="en-US" sz="2400" dirty="0"/>
          </a:p>
          <a:p>
            <a:pPr>
              <a:lnSpc>
                <a:spcPts val="3000"/>
              </a:lnSpc>
            </a:pPr>
            <a:r>
              <a:rPr lang="en-US" altLang="en-US" sz="2400" dirty="0"/>
              <a:t>Enhanced form controls and attributes</a:t>
            </a:r>
          </a:p>
          <a:p>
            <a:pPr marL="0" indent="0">
              <a:lnSpc>
                <a:spcPts val="3000"/>
              </a:lnSpc>
              <a:buNone/>
            </a:pPr>
            <a:endParaRPr lang="en-US" altLang="en-US" sz="2400" dirty="0"/>
          </a:p>
          <a:p>
            <a:pPr>
              <a:lnSpc>
                <a:spcPts val="3000"/>
              </a:lnSpc>
            </a:pPr>
            <a:r>
              <a:rPr lang="en-US" altLang="en-US" sz="2400" dirty="0"/>
              <a:t>The Canvas (a way to draw directly on a web page)</a:t>
            </a:r>
          </a:p>
          <a:p>
            <a:pPr marL="0" indent="0">
              <a:lnSpc>
                <a:spcPts val="3000"/>
              </a:lnSpc>
              <a:buNone/>
            </a:pPr>
            <a:endParaRPr lang="en-US" altLang="en-US" sz="2400" dirty="0"/>
          </a:p>
          <a:p>
            <a:pPr>
              <a:lnSpc>
                <a:spcPts val="3000"/>
              </a:lnSpc>
            </a:pPr>
            <a:r>
              <a:rPr lang="en-US" altLang="en-US" sz="2400" dirty="0"/>
              <a:t>Drag and Drop functionality</a:t>
            </a:r>
          </a:p>
          <a:p>
            <a:pPr marL="0" indent="0">
              <a:lnSpc>
                <a:spcPts val="3000"/>
              </a:lnSpc>
              <a:buNone/>
            </a:pPr>
            <a:endParaRPr lang="en-US" altLang="en-US" sz="24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animEffect transition="in" filter="fade">
                                      <p:cBhvr>
                                        <p:cTn id="7" dur="1000"/>
                                        <p:tgtEl>
                                          <p:spTgt spid="43016"/>
                                        </p:tgtEl>
                                      </p:cBhvr>
                                    </p:animEffect>
                                    <p:anim calcmode="lin" valueType="num">
                                      <p:cBhvr>
                                        <p:cTn id="8" dur="1000" fill="hold"/>
                                        <p:tgtEl>
                                          <p:spTgt spid="43016"/>
                                        </p:tgtEl>
                                        <p:attrNameLst>
                                          <p:attrName>ppt_x</p:attrName>
                                        </p:attrNameLst>
                                      </p:cBhvr>
                                      <p:tavLst>
                                        <p:tav tm="0">
                                          <p:val>
                                            <p:strVal val="#ppt_x"/>
                                          </p:val>
                                        </p:tav>
                                        <p:tav tm="100000">
                                          <p:val>
                                            <p:strVal val="#ppt_x"/>
                                          </p:val>
                                        </p:tav>
                                      </p:tavLst>
                                    </p:anim>
                                    <p:anim calcmode="lin" valueType="num">
                                      <p:cBhvr>
                                        <p:cTn id="9" dur="1000" fill="hold"/>
                                        <p:tgtEl>
                                          <p:spTgt spid="430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016">
                                            <p:txEl>
                                              <p:pRg st="2" end="2"/>
                                            </p:txEl>
                                          </p:spTgt>
                                        </p:tgtEl>
                                        <p:attrNameLst>
                                          <p:attrName>style.visibility</p:attrName>
                                        </p:attrNameLst>
                                      </p:cBhvr>
                                      <p:to>
                                        <p:strVal val="visible"/>
                                      </p:to>
                                    </p:set>
                                    <p:animEffect transition="in" filter="fade">
                                      <p:cBhvr>
                                        <p:cTn id="14" dur="1000"/>
                                        <p:tgtEl>
                                          <p:spTgt spid="43016">
                                            <p:txEl>
                                              <p:pRg st="2" end="2"/>
                                            </p:txEl>
                                          </p:spTgt>
                                        </p:tgtEl>
                                      </p:cBhvr>
                                    </p:animEffect>
                                    <p:anim calcmode="lin" valueType="num">
                                      <p:cBhvr>
                                        <p:cTn id="15" dur="1000" fill="hold"/>
                                        <p:tgtEl>
                                          <p:spTgt spid="430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30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3016">
                                            <p:txEl>
                                              <p:pRg st="4" end="4"/>
                                            </p:txEl>
                                          </p:spTgt>
                                        </p:tgtEl>
                                        <p:attrNameLst>
                                          <p:attrName>style.visibility</p:attrName>
                                        </p:attrNameLst>
                                      </p:cBhvr>
                                      <p:to>
                                        <p:strVal val="visible"/>
                                      </p:to>
                                    </p:set>
                                    <p:animEffect transition="in" filter="fade">
                                      <p:cBhvr>
                                        <p:cTn id="21" dur="1000"/>
                                        <p:tgtEl>
                                          <p:spTgt spid="43016">
                                            <p:txEl>
                                              <p:pRg st="4" end="4"/>
                                            </p:txEl>
                                          </p:spTgt>
                                        </p:tgtEl>
                                      </p:cBhvr>
                                    </p:animEffect>
                                    <p:anim calcmode="lin" valueType="num">
                                      <p:cBhvr>
                                        <p:cTn id="22" dur="1000" fill="hold"/>
                                        <p:tgtEl>
                                          <p:spTgt spid="4301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3016">
                                            <p:txEl>
                                              <p:pRg st="4" end="4"/>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43016">
                                            <p:txEl>
                                              <p:pRg st="6" end="6"/>
                                            </p:txEl>
                                          </p:spTgt>
                                        </p:tgtEl>
                                        <p:attrNameLst>
                                          <p:attrName>style.visibility</p:attrName>
                                        </p:attrNameLst>
                                      </p:cBhvr>
                                      <p:to>
                                        <p:strVal val="visible"/>
                                      </p:to>
                                    </p:set>
                                    <p:animEffect transition="in" filter="fade">
                                      <p:cBhvr>
                                        <p:cTn id="27" dur="1000"/>
                                        <p:tgtEl>
                                          <p:spTgt spid="43016">
                                            <p:txEl>
                                              <p:pRg st="6" end="6"/>
                                            </p:txEl>
                                          </p:spTgt>
                                        </p:tgtEl>
                                      </p:cBhvr>
                                    </p:animEffect>
                                    <p:anim calcmode="lin" valueType="num">
                                      <p:cBhvr>
                                        <p:cTn id="28" dur="1000" fill="hold"/>
                                        <p:tgtEl>
                                          <p:spTgt spid="43016">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301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3257-4362-4A52-A1C4-676A6262DE3D}"/>
              </a:ext>
            </a:extLst>
          </p:cNvPr>
          <p:cNvSpPr>
            <a:spLocks noGrp="1"/>
          </p:cNvSpPr>
          <p:nvPr>
            <p:ph type="title"/>
          </p:nvPr>
        </p:nvSpPr>
        <p:spPr>
          <a:xfrm>
            <a:off x="1141413" y="0"/>
            <a:ext cx="9905998" cy="1066794"/>
          </a:xfrm>
        </p:spPr>
        <p:txBody>
          <a:bodyPr/>
          <a:lstStyle/>
          <a:p>
            <a:pPr algn="ctr"/>
            <a:r>
              <a:rPr lang="en-GB" dirty="0">
                <a:solidFill>
                  <a:schemeClr val="tx1"/>
                </a:solidFill>
              </a:rPr>
              <a:t>Basics</a:t>
            </a:r>
          </a:p>
        </p:txBody>
      </p:sp>
      <p:sp>
        <p:nvSpPr>
          <p:cNvPr id="3" name="Content Placeholder 2">
            <a:extLst>
              <a:ext uri="{FF2B5EF4-FFF2-40B4-BE49-F238E27FC236}">
                <a16:creationId xmlns:a16="http://schemas.microsoft.com/office/drawing/2014/main" id="{F4E42B5C-D4D6-441C-8FB0-1A74D590CBA5}"/>
              </a:ext>
            </a:extLst>
          </p:cNvPr>
          <p:cNvSpPr>
            <a:spLocks noGrp="1"/>
          </p:cNvSpPr>
          <p:nvPr>
            <p:ph idx="1"/>
          </p:nvPr>
        </p:nvSpPr>
        <p:spPr>
          <a:xfrm>
            <a:off x="1141412" y="1305705"/>
            <a:ext cx="9905999" cy="5441084"/>
          </a:xfrm>
        </p:spPr>
        <p:txBody>
          <a:bodyPr/>
          <a:lstStyle/>
          <a:p>
            <a:r>
              <a:rPr lang="en-GB" dirty="0"/>
              <a:t>Every tag starts with </a:t>
            </a:r>
            <a:r>
              <a:rPr lang="en-GB" b="1" dirty="0"/>
              <a:t>&lt;</a:t>
            </a:r>
            <a:r>
              <a:rPr lang="en-GB" dirty="0"/>
              <a:t> and ends with </a:t>
            </a:r>
            <a:r>
              <a:rPr lang="en-GB" b="1" dirty="0"/>
              <a:t>&gt;</a:t>
            </a:r>
            <a:r>
              <a:rPr lang="en-GB" dirty="0"/>
              <a:t> example- </a:t>
            </a:r>
            <a:r>
              <a:rPr lang="en-GB" b="1" dirty="0"/>
              <a:t>&lt;head&gt;</a:t>
            </a:r>
          </a:p>
          <a:p>
            <a:pPr marL="0" indent="0">
              <a:buNone/>
            </a:pPr>
            <a:endParaRPr lang="en-GB" dirty="0"/>
          </a:p>
          <a:p>
            <a:r>
              <a:rPr lang="en-GB" dirty="0"/>
              <a:t>Almost element command has an ending command. The ending command is same as the beginning command, but with a </a:t>
            </a:r>
            <a:r>
              <a:rPr lang="en-GB" b="1" dirty="0"/>
              <a:t>/</a:t>
            </a:r>
            <a:r>
              <a:rPr lang="en-GB" dirty="0"/>
              <a:t> in front of it. For example, the command </a:t>
            </a:r>
            <a:r>
              <a:rPr lang="en-GB" b="1" dirty="0"/>
              <a:t>&lt;head&gt; </a:t>
            </a:r>
            <a:r>
              <a:rPr lang="en-GB" dirty="0"/>
              <a:t>has the ending command </a:t>
            </a:r>
            <a:r>
              <a:rPr lang="en-GB" b="1" dirty="0"/>
              <a:t>&lt;/head&gt;</a:t>
            </a:r>
          </a:p>
          <a:p>
            <a:pPr marL="0" indent="0">
              <a:buNone/>
            </a:pPr>
            <a:endParaRPr lang="en-GB" dirty="0"/>
          </a:p>
          <a:p>
            <a:r>
              <a:rPr lang="en-GB" dirty="0"/>
              <a:t>All the html files are stored with the extension </a:t>
            </a:r>
            <a:r>
              <a:rPr lang="en-GB" b="1" dirty="0"/>
              <a:t>.html</a:t>
            </a:r>
            <a:r>
              <a:rPr lang="en-GB" dirty="0"/>
              <a:t> in webpages or websites.</a:t>
            </a:r>
          </a:p>
        </p:txBody>
      </p:sp>
      <p:cxnSp>
        <p:nvCxnSpPr>
          <p:cNvPr id="4" name="Straight Connector 3">
            <a:extLst>
              <a:ext uri="{FF2B5EF4-FFF2-40B4-BE49-F238E27FC236}">
                <a16:creationId xmlns:a16="http://schemas.microsoft.com/office/drawing/2014/main" id="{B2C678CF-A08B-4331-82A0-367751507C56}"/>
              </a:ext>
            </a:extLst>
          </p:cNvPr>
          <p:cNvCxnSpPr/>
          <p:nvPr/>
        </p:nvCxnSpPr>
        <p:spPr bwMode="auto">
          <a:xfrm>
            <a:off x="1610497" y="1186249"/>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5766480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41C17F9-3140-44CB-9EC4-298A214F3B67}"/>
              </a:ext>
            </a:extLst>
          </p:cNvPr>
          <p:cNvSpPr>
            <a:spLocks noGrp="1" noChangeArrowheads="1"/>
          </p:cNvSpPr>
          <p:nvPr>
            <p:ph type="title" idx="4294967295"/>
          </p:nvPr>
        </p:nvSpPr>
        <p:spPr>
          <a:xfrm>
            <a:off x="0" y="17463"/>
            <a:ext cx="8229600" cy="798512"/>
          </a:xfrm>
        </p:spPr>
        <p:txBody>
          <a:bodyPr>
            <a:normAutofit/>
          </a:bodyPr>
          <a:lstStyle/>
          <a:p>
            <a:pPr algn="ctr"/>
            <a:r>
              <a:rPr lang="en-US" altLang="en-US" sz="4000" dirty="0">
                <a:solidFill>
                  <a:schemeClr val="tx1"/>
                </a:solidFill>
              </a:rPr>
              <a:t>The head Section</a:t>
            </a:r>
          </a:p>
        </p:txBody>
      </p:sp>
      <p:cxnSp>
        <p:nvCxnSpPr>
          <p:cNvPr id="5" name="Straight Connector 4">
            <a:extLst>
              <a:ext uri="{FF2B5EF4-FFF2-40B4-BE49-F238E27FC236}">
                <a16:creationId xmlns:a16="http://schemas.microsoft.com/office/drawing/2014/main" id="{3F0CDCF4-9EF8-4A0D-840B-DA9DEBC8CA94}"/>
              </a:ext>
            </a:extLst>
          </p:cNvPr>
          <p:cNvCxnSpPr/>
          <p:nvPr/>
        </p:nvCxnSpPr>
        <p:spPr bwMode="auto">
          <a:xfrm>
            <a:off x="1524000" y="803255"/>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49162" name="Rectangle 3">
            <a:extLst>
              <a:ext uri="{FF2B5EF4-FFF2-40B4-BE49-F238E27FC236}">
                <a16:creationId xmlns:a16="http://schemas.microsoft.com/office/drawing/2014/main" id="{D56D44C7-81A8-425F-B155-E70C473D3C80}"/>
              </a:ext>
            </a:extLst>
          </p:cNvPr>
          <p:cNvSpPr>
            <a:spLocks noChangeArrowheads="1"/>
          </p:cNvSpPr>
          <p:nvPr/>
        </p:nvSpPr>
        <p:spPr bwMode="auto">
          <a:xfrm>
            <a:off x="1981199" y="2683460"/>
            <a:ext cx="8077200" cy="1011193"/>
          </a:xfrm>
          <a:prstGeom prst="rect">
            <a:avLst/>
          </a:prstGeom>
          <a:solidFill>
            <a:schemeClr val="tx2"/>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400" b="1" dirty="0">
                <a:latin typeface="Courier New" panose="02070309020205020404" pitchFamily="49" charset="0"/>
              </a:rPr>
              <a:t>&lt;head&gt;</a:t>
            </a:r>
          </a:p>
          <a:p>
            <a:pPr>
              <a:buFont typeface="Wingdings" panose="05000000000000000000" pitchFamily="2" charset="2"/>
              <a:buNone/>
            </a:pPr>
            <a:r>
              <a:rPr lang="en-US" altLang="en-US" sz="1400" b="1" dirty="0">
                <a:latin typeface="Courier New" panose="02070309020205020404" pitchFamily="49" charset="0"/>
              </a:rPr>
              <a:t>  &lt;title&gt;First HTML5&lt;/title&gt;</a:t>
            </a:r>
          </a:p>
          <a:p>
            <a:pPr>
              <a:buFont typeface="Wingdings" panose="05000000000000000000" pitchFamily="2" charset="2"/>
              <a:buNone/>
            </a:pPr>
            <a:r>
              <a:rPr lang="en-US" altLang="en-US" sz="1400" b="1" dirty="0">
                <a:latin typeface="Courier New" panose="02070309020205020404" pitchFamily="49" charset="0"/>
              </a:rPr>
              <a:t>&lt;/head&gt;</a:t>
            </a:r>
          </a:p>
        </p:txBody>
      </p:sp>
      <p:sp>
        <p:nvSpPr>
          <p:cNvPr id="2" name="TextBox 1">
            <a:extLst>
              <a:ext uri="{FF2B5EF4-FFF2-40B4-BE49-F238E27FC236}">
                <a16:creationId xmlns:a16="http://schemas.microsoft.com/office/drawing/2014/main" id="{55C166A4-A002-46FE-815E-0B03976C57B8}"/>
              </a:ext>
            </a:extLst>
          </p:cNvPr>
          <p:cNvSpPr txBox="1"/>
          <p:nvPr/>
        </p:nvSpPr>
        <p:spPr>
          <a:xfrm>
            <a:off x="1882345" y="1207328"/>
            <a:ext cx="8077200" cy="646331"/>
          </a:xfrm>
          <a:prstGeom prst="rect">
            <a:avLst/>
          </a:prstGeom>
          <a:noFill/>
        </p:spPr>
        <p:txBody>
          <a:bodyPr wrap="square" rtlCol="0">
            <a:spAutoFit/>
          </a:bodyPr>
          <a:lstStyle/>
          <a:p>
            <a:r>
              <a:rPr lang="en-GB" dirty="0"/>
              <a:t>The basic HTML5 webpage contains a head element that contains a title element that will get displayed in the Tab of the browser.</a:t>
            </a:r>
          </a:p>
        </p:txBody>
      </p:sp>
      <p:pic>
        <p:nvPicPr>
          <p:cNvPr id="4" name="Picture 3">
            <a:extLst>
              <a:ext uri="{FF2B5EF4-FFF2-40B4-BE49-F238E27FC236}">
                <a16:creationId xmlns:a16="http://schemas.microsoft.com/office/drawing/2014/main" id="{94B4BE40-D061-4B2E-BCF9-89AB4696A4FF}"/>
              </a:ext>
            </a:extLst>
          </p:cNvPr>
          <p:cNvPicPr>
            <a:picLocks noChangeAspect="1"/>
          </p:cNvPicPr>
          <p:nvPr/>
        </p:nvPicPr>
        <p:blipFill rotWithShape="1">
          <a:blip r:embed="rId3"/>
          <a:srcRect r="39622"/>
          <a:stretch/>
        </p:blipFill>
        <p:spPr>
          <a:xfrm>
            <a:off x="1981199" y="5086184"/>
            <a:ext cx="8176054" cy="952633"/>
          </a:xfrm>
          <a:prstGeom prst="rect">
            <a:avLst/>
          </a:prstGeom>
        </p:spPr>
      </p:pic>
      <p:sp>
        <p:nvSpPr>
          <p:cNvPr id="6" name="TextBox 5">
            <a:extLst>
              <a:ext uri="{FF2B5EF4-FFF2-40B4-BE49-F238E27FC236}">
                <a16:creationId xmlns:a16="http://schemas.microsoft.com/office/drawing/2014/main" id="{0A2849C6-8F0D-49DE-ACB1-55049EF3B102}"/>
              </a:ext>
            </a:extLst>
          </p:cNvPr>
          <p:cNvSpPr txBox="1"/>
          <p:nvPr/>
        </p:nvSpPr>
        <p:spPr>
          <a:xfrm>
            <a:off x="1981199" y="4524454"/>
            <a:ext cx="7438767" cy="369332"/>
          </a:xfrm>
          <a:prstGeom prst="rect">
            <a:avLst/>
          </a:prstGeom>
          <a:noFill/>
        </p:spPr>
        <p:txBody>
          <a:bodyPr wrap="square" rtlCol="0">
            <a:spAutoFit/>
          </a:bodyPr>
          <a:lstStyle/>
          <a:p>
            <a:r>
              <a:rPr lang="en-GB" b="1" dirty="0"/>
              <a:t>OUTPUT-</a:t>
            </a:r>
          </a:p>
        </p:txBody>
      </p:sp>
      <p:sp>
        <p:nvSpPr>
          <p:cNvPr id="7" name="TextBox 6">
            <a:extLst>
              <a:ext uri="{FF2B5EF4-FFF2-40B4-BE49-F238E27FC236}">
                <a16:creationId xmlns:a16="http://schemas.microsoft.com/office/drawing/2014/main" id="{E7D9BB45-44AF-4D5F-912B-0B13B617ECB8}"/>
              </a:ext>
            </a:extLst>
          </p:cNvPr>
          <p:cNvSpPr txBox="1"/>
          <p:nvPr/>
        </p:nvSpPr>
        <p:spPr>
          <a:xfrm>
            <a:off x="2034744" y="2190899"/>
            <a:ext cx="8077200" cy="369332"/>
          </a:xfrm>
          <a:prstGeom prst="rect">
            <a:avLst/>
          </a:prstGeom>
          <a:noFill/>
        </p:spPr>
        <p:txBody>
          <a:bodyPr wrap="square" rtlCol="0">
            <a:spAutoFit/>
          </a:bodyPr>
          <a:lstStyle/>
          <a:p>
            <a:r>
              <a:rPr lang="en-GB" b="1" dirty="0"/>
              <a:t>INPUT-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9162"/>
                                        </p:tgtEl>
                                        <p:attrNameLst>
                                          <p:attrName>style.visibility</p:attrName>
                                        </p:attrNameLst>
                                      </p:cBhvr>
                                      <p:to>
                                        <p:strVal val="visible"/>
                                      </p:to>
                                    </p:set>
                                    <p:animEffect transition="in" filter="fade">
                                      <p:cBhvr>
                                        <p:cTn id="19" dur="1000"/>
                                        <p:tgtEl>
                                          <p:spTgt spid="49162"/>
                                        </p:tgtEl>
                                      </p:cBhvr>
                                    </p:animEffect>
                                    <p:anim calcmode="lin" valueType="num">
                                      <p:cBhvr>
                                        <p:cTn id="20" dur="1000" fill="hold"/>
                                        <p:tgtEl>
                                          <p:spTgt spid="49162"/>
                                        </p:tgtEl>
                                        <p:attrNameLst>
                                          <p:attrName>ppt_x</p:attrName>
                                        </p:attrNameLst>
                                      </p:cBhvr>
                                      <p:tavLst>
                                        <p:tav tm="0">
                                          <p:val>
                                            <p:strVal val="#ppt_x"/>
                                          </p:val>
                                        </p:tav>
                                        <p:tav tm="100000">
                                          <p:val>
                                            <p:strVal val="#ppt_x"/>
                                          </p:val>
                                        </p:tav>
                                      </p:tavLst>
                                    </p:anim>
                                    <p:anim calcmode="lin" valueType="num">
                                      <p:cBhvr>
                                        <p:cTn id="21" dur="1000" fill="hold"/>
                                        <p:tgtEl>
                                          <p:spTgt spid="4916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2" grpId="0" animBg="1"/>
      <p:bldP spid="2"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7008-D7E0-4056-9CF9-66020C7387ED}"/>
              </a:ext>
            </a:extLst>
          </p:cNvPr>
          <p:cNvSpPr>
            <a:spLocks noGrp="1"/>
          </p:cNvSpPr>
          <p:nvPr>
            <p:ph type="title"/>
          </p:nvPr>
        </p:nvSpPr>
        <p:spPr>
          <a:xfrm>
            <a:off x="1141413" y="0"/>
            <a:ext cx="9905998" cy="942141"/>
          </a:xfrm>
        </p:spPr>
        <p:txBody>
          <a:bodyPr/>
          <a:lstStyle/>
          <a:p>
            <a:pPr algn="ctr"/>
            <a:r>
              <a:rPr lang="en-GB" dirty="0">
                <a:solidFill>
                  <a:schemeClr val="tx1"/>
                </a:solidFill>
              </a:rPr>
              <a:t>THE BODY SECTION</a:t>
            </a:r>
          </a:p>
        </p:txBody>
      </p:sp>
      <p:sp>
        <p:nvSpPr>
          <p:cNvPr id="4" name="Content Placeholder 3">
            <a:extLst>
              <a:ext uri="{FF2B5EF4-FFF2-40B4-BE49-F238E27FC236}">
                <a16:creationId xmlns:a16="http://schemas.microsoft.com/office/drawing/2014/main" id="{504200A1-8B5A-439A-BF2E-880DFE85E2E6}"/>
              </a:ext>
            </a:extLst>
          </p:cNvPr>
          <p:cNvSpPr>
            <a:spLocks noGrp="1" noChangeArrowheads="1"/>
          </p:cNvSpPr>
          <p:nvPr>
            <p:ph idx="1"/>
          </p:nvPr>
        </p:nvSpPr>
        <p:spPr bwMode="auto">
          <a:xfrm>
            <a:off x="1326999" y="2603350"/>
            <a:ext cx="9534826" cy="1828242"/>
          </a:xfrm>
          <a:prstGeom prst="rect">
            <a:avLst/>
          </a:prstGeom>
          <a:solidFill>
            <a:schemeClr val="tx2"/>
          </a:solidFill>
          <a:ln w="9525">
            <a:solidFill>
              <a:schemeClr val="tx1"/>
            </a:solidFill>
            <a:miter lim="800000"/>
            <a:headEnd/>
            <a:tailEnd/>
          </a:ln>
        </p:spPr>
        <p:txBody>
          <a:bodyPr>
            <a:norm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600" b="1" dirty="0">
                <a:latin typeface="Courier New" panose="02070309020205020404" pitchFamily="49" charset="0"/>
              </a:rPr>
              <a:t>&lt;html&gt;</a:t>
            </a:r>
          </a:p>
          <a:p>
            <a:pPr>
              <a:buFont typeface="Wingdings" panose="05000000000000000000" pitchFamily="2" charset="2"/>
              <a:buNone/>
            </a:pPr>
            <a:r>
              <a:rPr lang="en-US" altLang="en-US" sz="1600" b="1" dirty="0">
                <a:latin typeface="Courier New" panose="02070309020205020404" pitchFamily="49" charset="0"/>
              </a:rPr>
              <a:t>&lt;body&gt;</a:t>
            </a:r>
          </a:p>
          <a:p>
            <a:pPr>
              <a:buFont typeface="Wingdings" panose="05000000000000000000" pitchFamily="2" charset="2"/>
              <a:buNone/>
            </a:pPr>
            <a:r>
              <a:rPr lang="en-US" altLang="en-US" sz="1600" b="1" dirty="0">
                <a:latin typeface="Courier New" panose="02070309020205020404" pitchFamily="49" charset="0"/>
              </a:rPr>
              <a:t>  &lt;p&gt;Hello World!!&lt;/p&gt;</a:t>
            </a:r>
          </a:p>
          <a:p>
            <a:pPr>
              <a:buFont typeface="Wingdings" panose="05000000000000000000" pitchFamily="2" charset="2"/>
              <a:buNone/>
            </a:pPr>
            <a:r>
              <a:rPr lang="en-US" altLang="en-US" sz="1600" b="1" dirty="0">
                <a:latin typeface="Courier New" panose="02070309020205020404" pitchFamily="49" charset="0"/>
              </a:rPr>
              <a:t>&lt;/body&gt;</a:t>
            </a:r>
          </a:p>
          <a:p>
            <a:pPr>
              <a:buFont typeface="Wingdings" panose="05000000000000000000" pitchFamily="2" charset="2"/>
              <a:buNone/>
            </a:pPr>
            <a:r>
              <a:rPr lang="en-US" altLang="en-US" sz="1600" b="1" dirty="0">
                <a:latin typeface="Courier New" panose="02070309020205020404" pitchFamily="49" charset="0"/>
              </a:rPr>
              <a:t>&lt;/html&gt;</a:t>
            </a:r>
          </a:p>
        </p:txBody>
      </p:sp>
      <p:sp>
        <p:nvSpPr>
          <p:cNvPr id="5" name="TextBox 4">
            <a:extLst>
              <a:ext uri="{FF2B5EF4-FFF2-40B4-BE49-F238E27FC236}">
                <a16:creationId xmlns:a16="http://schemas.microsoft.com/office/drawing/2014/main" id="{E525E09B-FD83-4055-88B9-BC91D2AFB0D5}"/>
              </a:ext>
            </a:extLst>
          </p:cNvPr>
          <p:cNvSpPr txBox="1"/>
          <p:nvPr/>
        </p:nvSpPr>
        <p:spPr>
          <a:xfrm>
            <a:off x="1260859" y="1064990"/>
            <a:ext cx="9906000" cy="1200329"/>
          </a:xfrm>
          <a:prstGeom prst="rect">
            <a:avLst/>
          </a:prstGeom>
          <a:noFill/>
        </p:spPr>
        <p:txBody>
          <a:bodyPr wrap="square" rtlCol="0">
            <a:spAutoFit/>
          </a:bodyPr>
          <a:lstStyle/>
          <a:p>
            <a:r>
              <a:rPr lang="en-GB" dirty="0"/>
              <a:t>The body command starts with </a:t>
            </a:r>
            <a:r>
              <a:rPr lang="en-GB" b="1" dirty="0"/>
              <a:t>&lt;body&gt; </a:t>
            </a:r>
            <a:r>
              <a:rPr lang="en-GB" dirty="0"/>
              <a:t>and closes with </a:t>
            </a:r>
            <a:r>
              <a:rPr lang="en-GB" b="1" dirty="0"/>
              <a:t>&lt;/body&gt;</a:t>
            </a:r>
            <a:r>
              <a:rPr lang="en-GB" dirty="0"/>
              <a:t>. It is used to write the body, that is, the main content of the webpage. It may contain text, images, hyperlinks, forms etc. to make a paragraph in a body, the command </a:t>
            </a:r>
            <a:r>
              <a:rPr lang="en-GB" b="1" dirty="0"/>
              <a:t>&lt;p&gt;</a:t>
            </a:r>
            <a:r>
              <a:rPr lang="en-GB" dirty="0"/>
              <a:t> is used, and </a:t>
            </a:r>
            <a:r>
              <a:rPr lang="en-GB" b="1" dirty="0"/>
              <a:t>&lt;/p&gt;</a:t>
            </a:r>
            <a:r>
              <a:rPr lang="en-GB" dirty="0"/>
              <a:t> is used to end a paragraph.</a:t>
            </a:r>
          </a:p>
        </p:txBody>
      </p:sp>
      <p:sp>
        <p:nvSpPr>
          <p:cNvPr id="9" name="TextBox 8">
            <a:extLst>
              <a:ext uri="{FF2B5EF4-FFF2-40B4-BE49-F238E27FC236}">
                <a16:creationId xmlns:a16="http://schemas.microsoft.com/office/drawing/2014/main" id="{8F993599-9E72-4922-BF48-35EFE49B3D4E}"/>
              </a:ext>
            </a:extLst>
          </p:cNvPr>
          <p:cNvSpPr txBox="1"/>
          <p:nvPr/>
        </p:nvSpPr>
        <p:spPr>
          <a:xfrm>
            <a:off x="1299518" y="2070368"/>
            <a:ext cx="9733005" cy="369332"/>
          </a:xfrm>
          <a:prstGeom prst="rect">
            <a:avLst/>
          </a:prstGeom>
          <a:noFill/>
        </p:spPr>
        <p:txBody>
          <a:bodyPr wrap="square" rtlCol="0">
            <a:spAutoFit/>
          </a:bodyPr>
          <a:lstStyle/>
          <a:p>
            <a:r>
              <a:rPr lang="en-GB" b="1" dirty="0"/>
              <a:t>INPUT-</a:t>
            </a:r>
            <a:endParaRPr lang="en-GB" dirty="0"/>
          </a:p>
        </p:txBody>
      </p:sp>
      <p:sp>
        <p:nvSpPr>
          <p:cNvPr id="10" name="TextBox 9">
            <a:extLst>
              <a:ext uri="{FF2B5EF4-FFF2-40B4-BE49-F238E27FC236}">
                <a16:creationId xmlns:a16="http://schemas.microsoft.com/office/drawing/2014/main" id="{E1C27256-4C71-4F61-BBB2-5533582E8C79}"/>
              </a:ext>
            </a:extLst>
          </p:cNvPr>
          <p:cNvSpPr txBox="1"/>
          <p:nvPr/>
        </p:nvSpPr>
        <p:spPr>
          <a:xfrm>
            <a:off x="1349416" y="4728027"/>
            <a:ext cx="9423615" cy="369332"/>
          </a:xfrm>
          <a:prstGeom prst="rect">
            <a:avLst/>
          </a:prstGeom>
          <a:noFill/>
        </p:spPr>
        <p:txBody>
          <a:bodyPr wrap="square" rtlCol="0">
            <a:spAutoFit/>
          </a:bodyPr>
          <a:lstStyle/>
          <a:p>
            <a:r>
              <a:rPr lang="en-GB" b="1" dirty="0"/>
              <a:t>OUTPUT-</a:t>
            </a:r>
          </a:p>
        </p:txBody>
      </p:sp>
      <p:pic>
        <p:nvPicPr>
          <p:cNvPr id="12" name="Picture 11">
            <a:extLst>
              <a:ext uri="{FF2B5EF4-FFF2-40B4-BE49-F238E27FC236}">
                <a16:creationId xmlns:a16="http://schemas.microsoft.com/office/drawing/2014/main" id="{BAAD2E3D-4130-4438-B232-316468139573}"/>
              </a:ext>
            </a:extLst>
          </p:cNvPr>
          <p:cNvPicPr>
            <a:picLocks noChangeAspect="1"/>
          </p:cNvPicPr>
          <p:nvPr/>
        </p:nvPicPr>
        <p:blipFill>
          <a:blip r:embed="rId2"/>
          <a:stretch>
            <a:fillRect/>
          </a:stretch>
        </p:blipFill>
        <p:spPr>
          <a:xfrm>
            <a:off x="1299518" y="5352770"/>
            <a:ext cx="9534826" cy="1200318"/>
          </a:xfrm>
          <a:prstGeom prst="rect">
            <a:avLst/>
          </a:prstGeom>
        </p:spPr>
      </p:pic>
      <p:cxnSp>
        <p:nvCxnSpPr>
          <p:cNvPr id="8" name="Straight Connector 7">
            <a:extLst>
              <a:ext uri="{FF2B5EF4-FFF2-40B4-BE49-F238E27FC236}">
                <a16:creationId xmlns:a16="http://schemas.microsoft.com/office/drawing/2014/main" id="{158750F2-D2D7-4183-B7BC-F45F8C2A05F3}"/>
              </a:ext>
            </a:extLst>
          </p:cNvPr>
          <p:cNvCxnSpPr/>
          <p:nvPr/>
        </p:nvCxnSpPr>
        <p:spPr bwMode="auto">
          <a:xfrm>
            <a:off x="1594021" y="90507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164930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fade">
                                      <p:cBhvr>
                                        <p:cTn id="17" dur="1000"/>
                                        <p:tgtEl>
                                          <p:spTgt spid="4">
                                            <p:bg/>
                                          </p:spTgt>
                                        </p:tgtEl>
                                      </p:cBhvr>
                                    </p:animEffect>
                                    <p:anim calcmode="lin" valueType="num">
                                      <p:cBhvr>
                                        <p:cTn id="18" dur="1000" fill="hold"/>
                                        <p:tgtEl>
                                          <p:spTgt spid="4">
                                            <p:bg/>
                                          </p:spTgt>
                                        </p:tgtEl>
                                        <p:attrNameLst>
                                          <p:attrName>ppt_x</p:attrName>
                                        </p:attrNameLst>
                                      </p:cBhvr>
                                      <p:tavLst>
                                        <p:tav tm="0">
                                          <p:val>
                                            <p:strVal val="#ppt_x"/>
                                          </p:val>
                                        </p:tav>
                                        <p:tav tm="100000">
                                          <p:val>
                                            <p:strVal val="#ppt_x"/>
                                          </p:val>
                                        </p:tav>
                                      </p:tavLst>
                                    </p:anim>
                                    <p:anim calcmode="lin" valueType="num">
                                      <p:cBhvr>
                                        <p:cTn id="1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1000"/>
                                        <p:tgtEl>
                                          <p:spTgt spid="4">
                                            <p:txEl>
                                              <p:pRg st="1" end="1"/>
                                            </p:txEl>
                                          </p:spTgt>
                                        </p:tgtEl>
                                      </p:cBhvr>
                                    </p:animEffect>
                                    <p:anim calcmode="lin" valueType="num">
                                      <p:cBhvr>
                                        <p:cTn id="3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1000"/>
                                        <p:tgtEl>
                                          <p:spTgt spid="4">
                                            <p:txEl>
                                              <p:pRg st="2" end="2"/>
                                            </p:txEl>
                                          </p:spTgt>
                                        </p:tgtEl>
                                      </p:cBhvr>
                                    </p:animEffect>
                                    <p:anim calcmode="lin" valueType="num">
                                      <p:cBhvr>
                                        <p:cTn id="3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1000"/>
                                        <p:tgtEl>
                                          <p:spTgt spid="4">
                                            <p:txEl>
                                              <p:pRg st="3" end="3"/>
                                            </p:txEl>
                                          </p:spTgt>
                                        </p:tgtEl>
                                      </p:cBhvr>
                                    </p:animEffect>
                                    <p:anim calcmode="lin" valueType="num">
                                      <p:cBhvr>
                                        <p:cTn id="4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1000"/>
                                        <p:tgtEl>
                                          <p:spTgt spid="4">
                                            <p:txEl>
                                              <p:pRg st="4" end="4"/>
                                            </p:txEl>
                                          </p:spTgt>
                                        </p:tgtEl>
                                      </p:cBhvr>
                                    </p:animEffect>
                                    <p:anim calcmode="lin" valueType="num">
                                      <p:cBhvr>
                                        <p:cTn id="5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9"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846</TotalTime>
  <Words>1062</Words>
  <Application>Microsoft Office PowerPoint</Application>
  <PresentationFormat>Widescreen</PresentationFormat>
  <Paragraphs>187</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Gothic</vt:lpstr>
      <vt:lpstr>Courier New</vt:lpstr>
      <vt:lpstr>Times New Roman</vt:lpstr>
      <vt:lpstr>Wingdings</vt:lpstr>
      <vt:lpstr>Wingdings 3</vt:lpstr>
      <vt:lpstr>Ion</vt:lpstr>
      <vt:lpstr>Web development or simply web dev (the lazier, the shorter)</vt:lpstr>
      <vt:lpstr>WEB DEVELOPMENT</vt:lpstr>
      <vt:lpstr>What is HTML5?</vt:lpstr>
      <vt:lpstr>History of HTML</vt:lpstr>
      <vt:lpstr>New Elements in HTML5</vt:lpstr>
      <vt:lpstr>Other New Features in HTML5</vt:lpstr>
      <vt:lpstr>Basics</vt:lpstr>
      <vt:lpstr>The head Section</vt:lpstr>
      <vt:lpstr>THE BODY SECTION</vt:lpstr>
      <vt:lpstr>COMBINING BOTH HEAD AND BODY TO MAKE A BASIC WEBPAGE</vt:lpstr>
      <vt:lpstr>OUTPUT-</vt:lpstr>
      <vt:lpstr>MAKING A COMMENT IN HTML5</vt:lpstr>
      <vt:lpstr>ADDING A COLOUR TO THE TEXT</vt:lpstr>
      <vt:lpstr>ADDING AN IMAGE TO THE WEBPAGE</vt:lpstr>
      <vt:lpstr>Adding a hyperlink to an webpage And breaking a line</vt:lpstr>
      <vt:lpstr>PowerPoint Presentation</vt:lpstr>
      <vt:lpstr>unordered list</vt:lpstr>
      <vt:lpstr>Ordered list</vt:lpstr>
      <vt:lpstr>THE DIVISION ELEMENT (&lt;DIV&gt;)</vt:lpstr>
      <vt:lpstr>Using the division element in html5</vt:lpstr>
      <vt:lpstr>CASCADING STYLE SHEETS (CSS)</vt:lpstr>
      <vt:lpstr>Basic CSS: Change the Color of Text</vt:lpstr>
      <vt:lpstr>PowerPoint Presentation</vt:lpstr>
      <vt:lpstr>Basic CSS: Use a CSS Class to Style an Element</vt:lpstr>
      <vt:lpstr>PowerPoint Presentation</vt:lpstr>
      <vt:lpstr>Basic CSS: font size and font type</vt:lpstr>
      <vt:lpstr>PowerPoint Presentation</vt:lpstr>
      <vt:lpstr>Basic CSS: giving background colour to a division element</vt:lpstr>
      <vt:lpstr>PowerPoint Presentation</vt:lpstr>
      <vt:lpstr>Benefits of CSS in Web Development </vt:lpstr>
      <vt:lpstr>Thanks a lot for bearing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Hrishikesh Deka</dc:creator>
  <cp:lastModifiedBy>Hrishikesh Deka</cp:lastModifiedBy>
  <cp:revision>72</cp:revision>
  <dcterms:created xsi:type="dcterms:W3CDTF">2018-08-07T13:23:47Z</dcterms:created>
  <dcterms:modified xsi:type="dcterms:W3CDTF">2019-08-04T04:08:29Z</dcterms:modified>
</cp:coreProperties>
</file>