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0969-7211-4D75-867B-80BAEF787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A082C-F264-48C0-9D65-0A3410F5E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AF43D-CB9C-4776-8F43-1738EF9E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00A3-36FC-4BDA-98FE-72A134B823E6}" type="datetimeFigureOut">
              <a:rPr lang="en-IN" smtClean="0"/>
              <a:t>11-08-2018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19AD9-FCC9-40D8-92A4-7BC1E78B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D0B73-3D9F-4CC8-8B68-EFE68B3B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7D3C-E906-4385-8FE6-5392055E8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49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81AB-DAAE-4040-97D1-3F9D020F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650F0-9145-43C7-9831-CCBCD078F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4FE3E-C3B6-4719-9E1A-21181908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00A3-36FC-4BDA-98FE-72A134B823E6}" type="datetimeFigureOut">
              <a:rPr lang="en-IN" smtClean="0"/>
              <a:t>11-08-2018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2B9D6-2CF3-4EB3-937E-B94DBA8A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F937A-4232-493E-9511-E118676B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7D3C-E906-4385-8FE6-5392055E8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59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693E9-EEBB-42FA-BB24-2C6E1B2D3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1E91B-4211-4E53-A72E-C35E7D747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2466-5DBF-448B-A95B-C7503572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00A3-36FC-4BDA-98FE-72A134B823E6}" type="datetimeFigureOut">
              <a:rPr lang="en-IN" smtClean="0"/>
              <a:t>11-08-2018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32746-C8FB-4C49-9308-59469F72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40C28-7C49-492D-B79D-A365307C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7D3C-E906-4385-8FE6-5392055E8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54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0EEB-9285-461F-9106-5CDCE467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0ED5C-B130-4B5A-A699-29535FBD1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6BDB3-3D8D-4F63-A4A8-EE310ABC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00A3-36FC-4BDA-98FE-72A134B823E6}" type="datetimeFigureOut">
              <a:rPr lang="en-IN" smtClean="0"/>
              <a:t>11-08-2018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B521B-D296-45E4-950D-CF87B63E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90800-5A90-4BE6-AEBD-3577007F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7D3C-E906-4385-8FE6-5392055E8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09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FBE3-7516-45A1-85CE-FDAD6A46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17204-E376-4889-9FFF-F62B1A1AF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B8ACF-8786-4E05-886A-6BC5FED2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00A3-36FC-4BDA-98FE-72A134B823E6}" type="datetimeFigureOut">
              <a:rPr lang="en-IN" smtClean="0"/>
              <a:t>11-08-2018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F56D9-780D-4781-A93A-B137C37A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01AA7-4B41-4765-8C59-0B072291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7D3C-E906-4385-8FE6-5392055E8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9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FDAE-FB7D-46C5-A779-52175445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E04CA-4CB6-4D19-8A57-E7C9FCC47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1EEE0-6D38-4B6A-9618-0050F6270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FE6BB-B20C-4670-9CDD-2B8B18C1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00A3-36FC-4BDA-98FE-72A134B823E6}" type="datetimeFigureOut">
              <a:rPr lang="en-IN" smtClean="0"/>
              <a:t>11-08-2018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3E3BB-5C3F-440F-96E4-9A67B287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EDCE1-5BEB-41B6-84FF-4E0F8D46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7D3C-E906-4385-8FE6-5392055E8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75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91DF-2E99-4DE1-BDC2-401DA78B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2ED02-CB9B-42A5-9D72-60CC2FA97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96684-77FB-4564-A8DA-C2AA69BD1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4DB0B-AB3E-4C89-BB5A-42F215599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A6956-1F4B-422F-8CD5-8A28D0210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14D9A-C385-475C-93F9-2C251BFB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00A3-36FC-4BDA-98FE-72A134B823E6}" type="datetimeFigureOut">
              <a:rPr lang="en-IN" smtClean="0"/>
              <a:t>11-08-2018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64F84-5518-4596-BC70-1E036E27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85A8A-FFD2-4A8B-8428-A20E3FF0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7D3C-E906-4385-8FE6-5392055E8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4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C367-A66C-4C84-9CA4-0BA7BF79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6A26A-12FB-4BBF-858E-B937C03D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00A3-36FC-4BDA-98FE-72A134B823E6}" type="datetimeFigureOut">
              <a:rPr lang="en-IN" smtClean="0"/>
              <a:t>11-08-2018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4AEC0-8C38-4989-9702-C5F868FD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25259-F41D-47BE-B1F0-80622540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7D3C-E906-4385-8FE6-5392055E8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12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0FC24-0352-4AAB-BCC7-12E18549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00A3-36FC-4BDA-98FE-72A134B823E6}" type="datetimeFigureOut">
              <a:rPr lang="en-IN" smtClean="0"/>
              <a:t>11-08-2018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09B32-A65C-468E-ABC6-DCFA76DD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7D402-4273-49E4-83E4-A4C8C742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7D3C-E906-4385-8FE6-5392055E8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06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D842-34DD-438F-8253-5114B600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2EB4-80F9-421A-BCFC-F9AA0CBC0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F158F-8B86-4153-A92C-51CA7CA8D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6A91E-3C11-4400-BC26-FFB6CD56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00A3-36FC-4BDA-98FE-72A134B823E6}" type="datetimeFigureOut">
              <a:rPr lang="en-IN" smtClean="0"/>
              <a:t>11-08-2018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21977-0A8C-413C-B525-B631FC36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08E38-D78E-4D7E-92E5-17D19CBE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7D3C-E906-4385-8FE6-5392055E8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82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DB5B-C2F5-4573-BE64-D69143DA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9D037-641B-4EE1-804C-7819962EF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A59CF-419C-47A1-A98C-8CE57FF0A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FE47-2B74-4CDF-839E-76A89CF2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00A3-36FC-4BDA-98FE-72A134B823E6}" type="datetimeFigureOut">
              <a:rPr lang="en-IN" smtClean="0"/>
              <a:t>11-08-2018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D35D2-971E-41BB-8946-A0AA9184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A110F-F722-4BBA-A3DF-7C0DE2F2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7D3C-E906-4385-8FE6-5392055E8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99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7E2B9-D08E-49BA-B4EE-D8094CC2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2CF16-A0E6-420B-8998-DD669DE2B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57511-09EF-4006-97BA-DAADFC2BD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200A3-36FC-4BDA-98FE-72A134B823E6}" type="datetimeFigureOut">
              <a:rPr lang="en-IN" smtClean="0"/>
              <a:t>11-08-2018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B3EA9-0FA1-4765-8C82-36A73A42B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51A4D-D872-40CD-8249-519A531F6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97D3C-E906-4385-8FE6-5392055E8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39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66F1-1E15-420A-8F63-BA079906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02060"/>
                </a:solidFill>
                <a:latin typeface="Kristen ITC" panose="03050502040202030202" pitchFamily="66" charset="0"/>
              </a:rPr>
              <a:t>what is an Arduino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34A46-1823-4B2C-9131-05F61C1FF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Kristen ITC" panose="03050502040202030202" pitchFamily="66" charset="0"/>
              </a:rPr>
              <a:t>Arduino is an open-source platform used for building electronics projects. Arduino consists of both a physical programmable circuit board (often referred to as a microcontroller) and a piece of software, or IDE (Integrated Development Environment) that runs on your computer, used to write and upload computer code to the physical board.</a:t>
            </a:r>
          </a:p>
          <a:p>
            <a:pPr marL="0" indent="0">
              <a:buNone/>
            </a:pPr>
            <a:r>
              <a:rPr lang="en-US" dirty="0">
                <a:latin typeface="Kristen ITC" panose="03050502040202030202" pitchFamily="66" charset="0"/>
              </a:rPr>
              <a:t>Additionally, the Arduino IDE uses a simplified version of C++, making it easier to learn to program.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12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9C1D-D018-4820-8A63-C9BC136F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02060"/>
                </a:solidFill>
                <a:latin typeface="Kristen ITC" panose="03050502040202030202" pitchFamily="66" charset="0"/>
              </a:rPr>
              <a:t>Lets See How It Looks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99B26-C077-479C-9906-26213F8AD9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" t="4970" r="2721" b="4575"/>
          <a:stretch/>
        </p:blipFill>
        <p:spPr>
          <a:xfrm>
            <a:off x="3056586" y="1974023"/>
            <a:ext cx="6078827" cy="427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8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C1D4-CD2B-48FA-A516-03718D12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02060"/>
                </a:solidFill>
                <a:latin typeface="Kristen ITC" panose="03050502040202030202" pitchFamily="66" charset="0"/>
              </a:rPr>
              <a:t>Bluetooth Interactive Apps – How TO Make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FFDE0-BA3A-46FA-91D3-03F46EE84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Kristen ITC" panose="03050502040202030202" pitchFamily="66" charset="0"/>
              </a:rPr>
              <a:t>MIT App Inventor</a:t>
            </a:r>
            <a:r>
              <a:rPr lang="en-US" dirty="0">
                <a:latin typeface="Kristen ITC" panose="03050502040202030202" pitchFamily="66" charset="0"/>
              </a:rPr>
              <a:t> is an intuitive, visual programming environment that allows everyone – even children – to build fully functional apps for smartphones and tablets. Those new to MIT App Inventor can have a simple first app up and running in less than 30 minutes. </a:t>
            </a:r>
            <a:endParaRPr lang="en-IN" dirty="0">
              <a:latin typeface="Kristen ITC" panose="03050502040202030202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1063A-76D7-43C7-BB14-81AB27499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988" y="4069391"/>
            <a:ext cx="5850023" cy="224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7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AFF72C-EFFA-457A-800A-57CD03532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32" y="179074"/>
            <a:ext cx="11560935" cy="649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0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C04A04-2750-491E-BCBA-43E317081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64" y="348884"/>
            <a:ext cx="10956871" cy="616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3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BD0C-F95A-44CB-9C1E-109F794E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02060"/>
                </a:solidFill>
                <a:latin typeface="Kristen ITC" panose="03050502040202030202" pitchFamily="66" charset="0"/>
              </a:rPr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45AA6-CFA5-43AD-BE9F-2FEE45068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Candara" panose="020E0502030303020204" pitchFamily="34" charset="0"/>
              </a:rPr>
              <a:t>The ease with which an Arduino can obtain sensor values is one of the features that makes it so useful. Sensors are devices that convert a physical quantity, such as light intensity or temperature, into an electrical quantity.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7030A0"/>
                </a:solidFill>
                <a:latin typeface="Kristen ITC" panose="03050502040202030202" pitchFamily="66" charset="0"/>
              </a:rPr>
              <a:t>Some Examples of Sensors :-</a:t>
            </a:r>
          </a:p>
          <a:p>
            <a:pPr algn="ctr"/>
            <a:r>
              <a:rPr lang="en-IN" dirty="0"/>
              <a:t> </a:t>
            </a:r>
            <a:r>
              <a:rPr lang="en-IN" b="1" dirty="0"/>
              <a:t>Temperature and Humidity sensor</a:t>
            </a:r>
            <a:r>
              <a:rPr lang="en-IN" dirty="0"/>
              <a:t> module.</a:t>
            </a:r>
          </a:p>
          <a:p>
            <a:pPr algn="ctr"/>
            <a:r>
              <a:rPr lang="en-IN" dirty="0"/>
              <a:t> </a:t>
            </a:r>
            <a:r>
              <a:rPr lang="en-IN" b="1" dirty="0"/>
              <a:t>Ultrasonic Sensors.</a:t>
            </a:r>
            <a:endParaRPr lang="en-IN" dirty="0"/>
          </a:p>
          <a:p>
            <a:pPr algn="ctr"/>
            <a:r>
              <a:rPr lang="en-IN" b="1" dirty="0"/>
              <a:t> Infrared</a:t>
            </a:r>
            <a:r>
              <a:rPr lang="en-IN" dirty="0"/>
              <a:t> emission sensor module.</a:t>
            </a:r>
          </a:p>
          <a:p>
            <a:pPr algn="ctr"/>
            <a:r>
              <a:rPr lang="en-IN" b="1" dirty="0"/>
              <a:t>Smoke Detector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92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B87A-C760-4151-BF11-D5AB1ACC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02060"/>
                </a:solidFill>
                <a:latin typeface="Kristen ITC" panose="03050502040202030202" pitchFamily="66" charset="0"/>
              </a:rPr>
              <a:t>Arduino IDE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B3DE31CE-22A9-4058-B2AD-5322CAA98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91" y="365124"/>
            <a:ext cx="1947766" cy="1325563"/>
          </a:xfrm>
        </p:spPr>
      </p:pic>
      <p:pic>
        <p:nvPicPr>
          <p:cNvPr id="23" name="Content Placeholder 21">
            <a:extLst>
              <a:ext uri="{FF2B5EF4-FFF2-40B4-BE49-F238E27FC236}">
                <a16:creationId xmlns:a16="http://schemas.microsoft.com/office/drawing/2014/main" id="{32C5DCBB-7761-4FC9-B7FD-DD2A935D2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45" y="365123"/>
            <a:ext cx="1947766" cy="13255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B850341-1518-4120-A14D-4AB570E44C62}"/>
              </a:ext>
            </a:extLst>
          </p:cNvPr>
          <p:cNvSpPr txBox="1"/>
          <p:nvPr/>
        </p:nvSpPr>
        <p:spPr>
          <a:xfrm>
            <a:off x="700288" y="2768953"/>
            <a:ext cx="107914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Kristen ITC" panose="03050502040202030202" pitchFamily="66" charset="0"/>
              </a:rPr>
              <a:t>The Arduino Integrated Development Environment - or Arduino Software (IDE) - contains a text editor for writing code, a message area, a text console, a toolbar with buttons for common functions and a series of menus. It connects to the Arduino hardware to upload programs and communicate with them.</a:t>
            </a:r>
            <a:endParaRPr lang="en-IN" sz="2800" dirty="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8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7819-1B86-45FE-9A96-B287FF15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02060"/>
                </a:solidFill>
                <a:latin typeface="Kristen ITC" panose="03050502040202030202" pitchFamily="66" charset="0"/>
              </a:rPr>
              <a:t>Lets Blink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D84FB1-8BCB-467B-9FF1-0B398C580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6426" b="48681"/>
          <a:stretch/>
        </p:blipFill>
        <p:spPr>
          <a:xfrm>
            <a:off x="2097596" y="1378041"/>
            <a:ext cx="7996808" cy="529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8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114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Candara</vt:lpstr>
      <vt:lpstr>Kristen ITC</vt:lpstr>
      <vt:lpstr>Office Theme</vt:lpstr>
      <vt:lpstr>what is an Arduino </vt:lpstr>
      <vt:lpstr>Lets See How It Looks </vt:lpstr>
      <vt:lpstr>Bluetooth Interactive Apps – How TO Make Them</vt:lpstr>
      <vt:lpstr>PowerPoint Presentation</vt:lpstr>
      <vt:lpstr>PowerPoint Presentation</vt:lpstr>
      <vt:lpstr>Sensors</vt:lpstr>
      <vt:lpstr>Arduino IDE</vt:lpstr>
      <vt:lpstr>Lets Blink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Rajarshi Das</dc:creator>
  <cp:lastModifiedBy>Rajarshi Das</cp:lastModifiedBy>
  <cp:revision>6</cp:revision>
  <dcterms:created xsi:type="dcterms:W3CDTF">2018-08-11T12:07:45Z</dcterms:created>
  <dcterms:modified xsi:type="dcterms:W3CDTF">2018-08-11T13:30:25Z</dcterms:modified>
</cp:coreProperties>
</file>