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1" r:id="rId1"/>
  </p:sldMasterIdLst>
  <p:notesMasterIdLst>
    <p:notesMasterId r:id="rId21"/>
  </p:notesMasterIdLst>
  <p:sldIdLst>
    <p:sldId id="256" r:id="rId2"/>
    <p:sldId id="286" r:id="rId3"/>
    <p:sldId id="271" r:id="rId4"/>
    <p:sldId id="258" r:id="rId5"/>
    <p:sldId id="259" r:id="rId6"/>
    <p:sldId id="260" r:id="rId7"/>
    <p:sldId id="282" r:id="rId8"/>
    <p:sldId id="281" r:id="rId9"/>
    <p:sldId id="277" r:id="rId10"/>
    <p:sldId id="280" r:id="rId11"/>
    <p:sldId id="279" r:id="rId12"/>
    <p:sldId id="283" r:id="rId13"/>
    <p:sldId id="284" r:id="rId14"/>
    <p:sldId id="285" r:id="rId15"/>
    <p:sldId id="273" r:id="rId16"/>
    <p:sldId id="274" r:id="rId17"/>
    <p:sldId id="275" r:id="rId18"/>
    <p:sldId id="276"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2F51F-0928-BD2D-E82F-381BF6F7D2A0}" v="31" dt="2020-10-07T13:17:44.826"/>
    <p1510:client id="{7CE97F24-BFD3-573F-9BBD-96216B70757E}" v="200" dt="2020-10-07T02:13:30.700"/>
    <p1510:client id="{C5867500-A1AD-3BBC-89E0-DD204BBCD500}" v="447" dt="2020-10-07T03:05:35.100"/>
    <p1510:client id="{C5F9A2CF-3EF6-2048-BE68-1FA1331AA174}" v="149" dt="2020-10-07T13:35:59.353"/>
    <p1510:client id="{E895B6DD-3023-D1D5-17C2-373B935A066B}" v="2963" dt="2020-10-06T21:14:49.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94728"/>
  </p:normalViewPr>
  <p:slideViewPr>
    <p:cSldViewPr snapToGrid="0" snapToObjects="1">
      <p:cViewPr varScale="1">
        <p:scale>
          <a:sx n="95" d="100"/>
          <a:sy n="95"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759D22-0430-482E-B8C1-BB4AF641346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A1EF5DF-1259-47C7-A99E-A7E27007E42E}">
      <dgm:prSet/>
      <dgm:spPr/>
      <dgm:t>
        <a:bodyPr/>
        <a:lstStyle/>
        <a:p>
          <a:pPr>
            <a:defRPr cap="all"/>
          </a:pPr>
          <a:r>
            <a:rPr lang="en-US"/>
            <a:t>Machine learning methods</a:t>
          </a:r>
        </a:p>
      </dgm:t>
    </dgm:pt>
    <dgm:pt modelId="{D41361E3-0733-475C-B453-BB94D1A96CFB}" type="parTrans" cxnId="{28663AA1-7CBB-4EB8-83C4-74FC98791085}">
      <dgm:prSet/>
      <dgm:spPr/>
      <dgm:t>
        <a:bodyPr/>
        <a:lstStyle/>
        <a:p>
          <a:endParaRPr lang="en-US"/>
        </a:p>
      </dgm:t>
    </dgm:pt>
    <dgm:pt modelId="{C871FAA1-D81A-4F9A-8F5F-F812ACA83664}" type="sibTrans" cxnId="{28663AA1-7CBB-4EB8-83C4-74FC98791085}">
      <dgm:prSet/>
      <dgm:spPr/>
      <dgm:t>
        <a:bodyPr/>
        <a:lstStyle/>
        <a:p>
          <a:endParaRPr lang="en-US"/>
        </a:p>
      </dgm:t>
    </dgm:pt>
    <dgm:pt modelId="{A1566847-1AAF-47A5-88E8-CE624FBC5023}">
      <dgm:prSet/>
      <dgm:spPr/>
      <dgm:t>
        <a:bodyPr/>
        <a:lstStyle/>
        <a:p>
          <a:pPr>
            <a:defRPr cap="all"/>
          </a:pPr>
          <a:r>
            <a:rPr lang="en-US"/>
            <a:t>Coding examples</a:t>
          </a:r>
        </a:p>
      </dgm:t>
    </dgm:pt>
    <dgm:pt modelId="{5B69AE98-FAA3-47D2-A6E2-EDF8B7974B75}" type="parTrans" cxnId="{08C3DB9B-68A1-42B9-B390-B49085636D61}">
      <dgm:prSet/>
      <dgm:spPr/>
      <dgm:t>
        <a:bodyPr/>
        <a:lstStyle/>
        <a:p>
          <a:endParaRPr lang="en-US"/>
        </a:p>
      </dgm:t>
    </dgm:pt>
    <dgm:pt modelId="{7C88D15A-2890-4987-BFEA-2BAD12C174B3}" type="sibTrans" cxnId="{08C3DB9B-68A1-42B9-B390-B49085636D61}">
      <dgm:prSet/>
      <dgm:spPr/>
      <dgm:t>
        <a:bodyPr/>
        <a:lstStyle/>
        <a:p>
          <a:endParaRPr lang="en-US"/>
        </a:p>
      </dgm:t>
    </dgm:pt>
    <dgm:pt modelId="{4009D513-1B44-42BE-AA03-70E69D11333C}" type="pres">
      <dgm:prSet presAssocID="{E1759D22-0430-482E-B8C1-BB4AF6413463}" presName="root" presStyleCnt="0">
        <dgm:presLayoutVars>
          <dgm:dir/>
          <dgm:resizeHandles val="exact"/>
        </dgm:presLayoutVars>
      </dgm:prSet>
      <dgm:spPr/>
    </dgm:pt>
    <dgm:pt modelId="{5843938F-CCCB-496F-81CF-98ACEBBC7CEC}" type="pres">
      <dgm:prSet presAssocID="{BA1EF5DF-1259-47C7-A99E-A7E27007E42E}" presName="compNode" presStyleCnt="0"/>
      <dgm:spPr/>
    </dgm:pt>
    <dgm:pt modelId="{606D4E6B-403A-45F0-BEFB-1395D1059C44}" type="pres">
      <dgm:prSet presAssocID="{BA1EF5DF-1259-47C7-A99E-A7E27007E42E}" presName="iconBgRect" presStyleLbl="bgShp" presStyleIdx="0" presStyleCnt="2"/>
      <dgm:spPr/>
    </dgm:pt>
    <dgm:pt modelId="{509B58E1-003E-49A8-8AB7-CE22B0827EF4}" type="pres">
      <dgm:prSet presAssocID="{BA1EF5DF-1259-47C7-A99E-A7E27007E42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D756099-4EA9-4183-B9E5-16AF37907C63}" type="pres">
      <dgm:prSet presAssocID="{BA1EF5DF-1259-47C7-A99E-A7E27007E42E}" presName="spaceRect" presStyleCnt="0"/>
      <dgm:spPr/>
    </dgm:pt>
    <dgm:pt modelId="{694B3788-AD7E-497D-8A27-B1C8FCE16E00}" type="pres">
      <dgm:prSet presAssocID="{BA1EF5DF-1259-47C7-A99E-A7E27007E42E}" presName="textRect" presStyleLbl="revTx" presStyleIdx="0" presStyleCnt="2">
        <dgm:presLayoutVars>
          <dgm:chMax val="1"/>
          <dgm:chPref val="1"/>
        </dgm:presLayoutVars>
      </dgm:prSet>
      <dgm:spPr/>
    </dgm:pt>
    <dgm:pt modelId="{458716C4-E95E-4CF9-BE3B-0AE45A10D7BE}" type="pres">
      <dgm:prSet presAssocID="{C871FAA1-D81A-4F9A-8F5F-F812ACA83664}" presName="sibTrans" presStyleCnt="0"/>
      <dgm:spPr/>
    </dgm:pt>
    <dgm:pt modelId="{A0EF3D4A-DDA9-4F7E-A678-6D803157613B}" type="pres">
      <dgm:prSet presAssocID="{A1566847-1AAF-47A5-88E8-CE624FBC5023}" presName="compNode" presStyleCnt="0"/>
      <dgm:spPr/>
    </dgm:pt>
    <dgm:pt modelId="{B8F85B6E-482D-494F-A75B-6B93BADE84BE}" type="pres">
      <dgm:prSet presAssocID="{A1566847-1AAF-47A5-88E8-CE624FBC5023}" presName="iconBgRect" presStyleLbl="bgShp" presStyleIdx="1" presStyleCnt="2"/>
      <dgm:spPr/>
    </dgm:pt>
    <dgm:pt modelId="{586E9C1B-B9B1-41A8-97ED-41B8430362FC}" type="pres">
      <dgm:prSet presAssocID="{A1566847-1AAF-47A5-88E8-CE624FBC50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191C9D6-26B6-4179-8E86-1E6BB527EBAF}" type="pres">
      <dgm:prSet presAssocID="{A1566847-1AAF-47A5-88E8-CE624FBC5023}" presName="spaceRect" presStyleCnt="0"/>
      <dgm:spPr/>
    </dgm:pt>
    <dgm:pt modelId="{B551111F-A4AA-4197-959B-6F500C5653B3}" type="pres">
      <dgm:prSet presAssocID="{A1566847-1AAF-47A5-88E8-CE624FBC5023}" presName="textRect" presStyleLbl="revTx" presStyleIdx="1" presStyleCnt="2">
        <dgm:presLayoutVars>
          <dgm:chMax val="1"/>
          <dgm:chPref val="1"/>
        </dgm:presLayoutVars>
      </dgm:prSet>
      <dgm:spPr/>
    </dgm:pt>
  </dgm:ptLst>
  <dgm:cxnLst>
    <dgm:cxn modelId="{12261D36-CF18-4FC8-9FB1-A879040D9CA1}" type="presOf" srcId="{A1566847-1AAF-47A5-88E8-CE624FBC5023}" destId="{B551111F-A4AA-4197-959B-6F500C5653B3}" srcOrd="0" destOrd="0" presId="urn:microsoft.com/office/officeart/2018/5/layout/IconCircleLabelList"/>
    <dgm:cxn modelId="{A55E3851-BFF1-491E-91F2-1CC64A350A05}" type="presOf" srcId="{E1759D22-0430-482E-B8C1-BB4AF6413463}" destId="{4009D513-1B44-42BE-AA03-70E69D11333C}" srcOrd="0" destOrd="0" presId="urn:microsoft.com/office/officeart/2018/5/layout/IconCircleLabelList"/>
    <dgm:cxn modelId="{53FBE87A-582F-4388-A990-2531F955EC22}" type="presOf" srcId="{BA1EF5DF-1259-47C7-A99E-A7E27007E42E}" destId="{694B3788-AD7E-497D-8A27-B1C8FCE16E00}" srcOrd="0" destOrd="0" presId="urn:microsoft.com/office/officeart/2018/5/layout/IconCircleLabelList"/>
    <dgm:cxn modelId="{08C3DB9B-68A1-42B9-B390-B49085636D61}" srcId="{E1759D22-0430-482E-B8C1-BB4AF6413463}" destId="{A1566847-1AAF-47A5-88E8-CE624FBC5023}" srcOrd="1" destOrd="0" parTransId="{5B69AE98-FAA3-47D2-A6E2-EDF8B7974B75}" sibTransId="{7C88D15A-2890-4987-BFEA-2BAD12C174B3}"/>
    <dgm:cxn modelId="{28663AA1-7CBB-4EB8-83C4-74FC98791085}" srcId="{E1759D22-0430-482E-B8C1-BB4AF6413463}" destId="{BA1EF5DF-1259-47C7-A99E-A7E27007E42E}" srcOrd="0" destOrd="0" parTransId="{D41361E3-0733-475C-B453-BB94D1A96CFB}" sibTransId="{C871FAA1-D81A-4F9A-8F5F-F812ACA83664}"/>
    <dgm:cxn modelId="{15A3B437-370E-46E0-B616-32C611059E7B}" type="presParOf" srcId="{4009D513-1B44-42BE-AA03-70E69D11333C}" destId="{5843938F-CCCB-496F-81CF-98ACEBBC7CEC}" srcOrd="0" destOrd="0" presId="urn:microsoft.com/office/officeart/2018/5/layout/IconCircleLabelList"/>
    <dgm:cxn modelId="{ADB0B123-E087-40C7-AF1D-9273416E8C54}" type="presParOf" srcId="{5843938F-CCCB-496F-81CF-98ACEBBC7CEC}" destId="{606D4E6B-403A-45F0-BEFB-1395D1059C44}" srcOrd="0" destOrd="0" presId="urn:microsoft.com/office/officeart/2018/5/layout/IconCircleLabelList"/>
    <dgm:cxn modelId="{C600700B-BA3C-4A8A-953F-9F2DCED5A80B}" type="presParOf" srcId="{5843938F-CCCB-496F-81CF-98ACEBBC7CEC}" destId="{509B58E1-003E-49A8-8AB7-CE22B0827EF4}" srcOrd="1" destOrd="0" presId="urn:microsoft.com/office/officeart/2018/5/layout/IconCircleLabelList"/>
    <dgm:cxn modelId="{6178F3F4-F7AD-4EEB-A8A0-20DC5B76ADB5}" type="presParOf" srcId="{5843938F-CCCB-496F-81CF-98ACEBBC7CEC}" destId="{3D756099-4EA9-4183-B9E5-16AF37907C63}" srcOrd="2" destOrd="0" presId="urn:microsoft.com/office/officeart/2018/5/layout/IconCircleLabelList"/>
    <dgm:cxn modelId="{2C06739A-BF0D-4D27-856C-27B5B838314D}" type="presParOf" srcId="{5843938F-CCCB-496F-81CF-98ACEBBC7CEC}" destId="{694B3788-AD7E-497D-8A27-B1C8FCE16E00}" srcOrd="3" destOrd="0" presId="urn:microsoft.com/office/officeart/2018/5/layout/IconCircleLabelList"/>
    <dgm:cxn modelId="{E8EC4D67-D9EE-4475-9EDC-BF851CBC1AA6}" type="presParOf" srcId="{4009D513-1B44-42BE-AA03-70E69D11333C}" destId="{458716C4-E95E-4CF9-BE3B-0AE45A10D7BE}" srcOrd="1" destOrd="0" presId="urn:microsoft.com/office/officeart/2018/5/layout/IconCircleLabelList"/>
    <dgm:cxn modelId="{25FBF74E-12E2-4CF9-B46E-BA595CDBDB35}" type="presParOf" srcId="{4009D513-1B44-42BE-AA03-70E69D11333C}" destId="{A0EF3D4A-DDA9-4F7E-A678-6D803157613B}" srcOrd="2" destOrd="0" presId="urn:microsoft.com/office/officeart/2018/5/layout/IconCircleLabelList"/>
    <dgm:cxn modelId="{C523946A-163B-4F9F-B8E0-7A32BC417C8D}" type="presParOf" srcId="{A0EF3D4A-DDA9-4F7E-A678-6D803157613B}" destId="{B8F85B6E-482D-494F-A75B-6B93BADE84BE}" srcOrd="0" destOrd="0" presId="urn:microsoft.com/office/officeart/2018/5/layout/IconCircleLabelList"/>
    <dgm:cxn modelId="{BB22F6BA-093C-4F1B-8202-2C69C7BE5D07}" type="presParOf" srcId="{A0EF3D4A-DDA9-4F7E-A678-6D803157613B}" destId="{586E9C1B-B9B1-41A8-97ED-41B8430362FC}" srcOrd="1" destOrd="0" presId="urn:microsoft.com/office/officeart/2018/5/layout/IconCircleLabelList"/>
    <dgm:cxn modelId="{644DB265-D8F8-44B1-A321-33A4F8CD8592}" type="presParOf" srcId="{A0EF3D4A-DDA9-4F7E-A678-6D803157613B}" destId="{D191C9D6-26B6-4179-8E86-1E6BB527EBAF}" srcOrd="2" destOrd="0" presId="urn:microsoft.com/office/officeart/2018/5/layout/IconCircleLabelList"/>
    <dgm:cxn modelId="{3B471B14-EA45-4CB1-A49D-56E93C380B07}" type="presParOf" srcId="{A0EF3D4A-DDA9-4F7E-A678-6D803157613B}" destId="{B551111F-A4AA-4197-959B-6F500C5653B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254F6A-96C2-F741-94D7-38C2716C248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1D9C31E-513C-8542-9FB2-0C8085BF9E2C}">
      <dgm:prSet custT="1"/>
      <dgm:spPr/>
      <dgm:t>
        <a:bodyPr/>
        <a:lstStyle/>
        <a:p>
          <a:r>
            <a:rPr lang="en-US" sz="2400" dirty="0"/>
            <a:t>Classification</a:t>
          </a:r>
        </a:p>
      </dgm:t>
    </dgm:pt>
    <dgm:pt modelId="{A2B23BDE-37DC-844C-A1ED-DB8B47D31BFF}" type="parTrans" cxnId="{02F392AE-A917-6646-8DC6-97BD4A9EF1F7}">
      <dgm:prSet/>
      <dgm:spPr/>
      <dgm:t>
        <a:bodyPr/>
        <a:lstStyle/>
        <a:p>
          <a:endParaRPr lang="en-US" sz="2400"/>
        </a:p>
      </dgm:t>
    </dgm:pt>
    <dgm:pt modelId="{691B8649-35C8-8040-A6D1-B5F1E4DDFA75}" type="sibTrans" cxnId="{02F392AE-A917-6646-8DC6-97BD4A9EF1F7}">
      <dgm:prSet/>
      <dgm:spPr/>
      <dgm:t>
        <a:bodyPr/>
        <a:lstStyle/>
        <a:p>
          <a:endParaRPr lang="en-US" sz="2400"/>
        </a:p>
      </dgm:t>
    </dgm:pt>
    <dgm:pt modelId="{E180C4F7-F7F5-504E-BCAD-713F0B83BBD7}">
      <dgm:prSet custT="1"/>
      <dgm:spPr/>
      <dgm:t>
        <a:bodyPr/>
        <a:lstStyle/>
        <a:p>
          <a:r>
            <a:rPr lang="en-US" sz="2400" dirty="0"/>
            <a:t>Regression</a:t>
          </a:r>
        </a:p>
      </dgm:t>
    </dgm:pt>
    <dgm:pt modelId="{1BE13A4F-F074-9045-81FF-9244784EC0DD}" type="parTrans" cxnId="{9C731BCB-DA94-5C4D-864A-903948462201}">
      <dgm:prSet/>
      <dgm:spPr/>
      <dgm:t>
        <a:bodyPr/>
        <a:lstStyle/>
        <a:p>
          <a:endParaRPr lang="en-US" sz="2400"/>
        </a:p>
      </dgm:t>
    </dgm:pt>
    <dgm:pt modelId="{7AA140C2-879D-0E43-9635-EB34D98BB675}" type="sibTrans" cxnId="{9C731BCB-DA94-5C4D-864A-903948462201}">
      <dgm:prSet/>
      <dgm:spPr/>
      <dgm:t>
        <a:bodyPr/>
        <a:lstStyle/>
        <a:p>
          <a:endParaRPr lang="en-US" sz="2400"/>
        </a:p>
      </dgm:t>
    </dgm:pt>
    <dgm:pt modelId="{EEFE621C-B89A-1646-80B5-56FBC22C41C6}">
      <dgm:prSet custT="1"/>
      <dgm:spPr/>
      <dgm:t>
        <a:bodyPr/>
        <a:lstStyle/>
        <a:p>
          <a:r>
            <a:rPr lang="en-US" sz="2400" dirty="0"/>
            <a:t>The response variable is categorical</a:t>
          </a:r>
        </a:p>
      </dgm:t>
    </dgm:pt>
    <dgm:pt modelId="{7A70461A-E62D-9A4C-9B99-8E3B27BF03F6}" type="parTrans" cxnId="{C55A7DA8-F013-BF47-B390-EF1883A2006B}">
      <dgm:prSet/>
      <dgm:spPr/>
      <dgm:t>
        <a:bodyPr/>
        <a:lstStyle/>
        <a:p>
          <a:endParaRPr lang="en-US" sz="2400"/>
        </a:p>
      </dgm:t>
    </dgm:pt>
    <dgm:pt modelId="{C5D9BAE0-8F76-E645-AE16-950039A76F53}" type="sibTrans" cxnId="{C55A7DA8-F013-BF47-B390-EF1883A2006B}">
      <dgm:prSet/>
      <dgm:spPr/>
      <dgm:t>
        <a:bodyPr/>
        <a:lstStyle/>
        <a:p>
          <a:endParaRPr lang="en-US" sz="2400"/>
        </a:p>
      </dgm:t>
    </dgm:pt>
    <dgm:pt modelId="{0C1501FC-6B6D-594C-B6EF-1D5F27A14D73}">
      <dgm:prSet custT="1"/>
      <dgm:spPr/>
      <dgm:t>
        <a:bodyPr/>
        <a:lstStyle/>
        <a:p>
          <a:r>
            <a:rPr lang="en-US" sz="2400"/>
            <a:t>The response </a:t>
          </a:r>
          <a:r>
            <a:rPr lang="en-US" sz="2400" dirty="0"/>
            <a:t>variable is numerical</a:t>
          </a:r>
        </a:p>
      </dgm:t>
    </dgm:pt>
    <dgm:pt modelId="{21B09148-AE82-3644-8FA9-7DA0C1DA07F0}" type="parTrans" cxnId="{C048DE09-5013-D844-8408-AE4739F46564}">
      <dgm:prSet/>
      <dgm:spPr/>
      <dgm:t>
        <a:bodyPr/>
        <a:lstStyle/>
        <a:p>
          <a:endParaRPr lang="en-US" sz="2400"/>
        </a:p>
      </dgm:t>
    </dgm:pt>
    <dgm:pt modelId="{8E2B8365-D539-BC4E-9F65-77AA9D754B3A}" type="sibTrans" cxnId="{C048DE09-5013-D844-8408-AE4739F46564}">
      <dgm:prSet/>
      <dgm:spPr/>
      <dgm:t>
        <a:bodyPr/>
        <a:lstStyle/>
        <a:p>
          <a:endParaRPr lang="en-US" sz="2400"/>
        </a:p>
      </dgm:t>
    </dgm:pt>
    <dgm:pt modelId="{3EC0153B-4FA3-314A-9BCA-0DC146D00F2D}" type="pres">
      <dgm:prSet presAssocID="{7B254F6A-96C2-F741-94D7-38C2716C2483}" presName="Name0" presStyleCnt="0">
        <dgm:presLayoutVars>
          <dgm:dir/>
          <dgm:animLvl val="lvl"/>
          <dgm:resizeHandles val="exact"/>
        </dgm:presLayoutVars>
      </dgm:prSet>
      <dgm:spPr/>
    </dgm:pt>
    <dgm:pt modelId="{789863AF-E310-4B42-B2CC-9CED6C95C3B7}" type="pres">
      <dgm:prSet presAssocID="{A1D9C31E-513C-8542-9FB2-0C8085BF9E2C}" presName="composite" presStyleCnt="0"/>
      <dgm:spPr/>
    </dgm:pt>
    <dgm:pt modelId="{FED1A33A-9BEE-C44E-9C58-A41663A278F0}" type="pres">
      <dgm:prSet presAssocID="{A1D9C31E-513C-8542-9FB2-0C8085BF9E2C}" presName="parTx" presStyleLbl="alignNode1" presStyleIdx="0" presStyleCnt="2">
        <dgm:presLayoutVars>
          <dgm:chMax val="0"/>
          <dgm:chPref val="0"/>
          <dgm:bulletEnabled val="1"/>
        </dgm:presLayoutVars>
      </dgm:prSet>
      <dgm:spPr/>
    </dgm:pt>
    <dgm:pt modelId="{A278F0D2-01B6-6843-9587-F4A811798C5A}" type="pres">
      <dgm:prSet presAssocID="{A1D9C31E-513C-8542-9FB2-0C8085BF9E2C}" presName="desTx" presStyleLbl="alignAccFollowNode1" presStyleIdx="0" presStyleCnt="2">
        <dgm:presLayoutVars>
          <dgm:bulletEnabled val="1"/>
        </dgm:presLayoutVars>
      </dgm:prSet>
      <dgm:spPr/>
    </dgm:pt>
    <dgm:pt modelId="{FAA0E606-1B3D-F54C-869C-ADAD2F9935B7}" type="pres">
      <dgm:prSet presAssocID="{691B8649-35C8-8040-A6D1-B5F1E4DDFA75}" presName="space" presStyleCnt="0"/>
      <dgm:spPr/>
    </dgm:pt>
    <dgm:pt modelId="{BA99B4D0-DAAF-2E4B-A13B-A9D05771859D}" type="pres">
      <dgm:prSet presAssocID="{E180C4F7-F7F5-504E-BCAD-713F0B83BBD7}" presName="composite" presStyleCnt="0"/>
      <dgm:spPr/>
    </dgm:pt>
    <dgm:pt modelId="{A88C2783-A08F-5F4C-BD30-8CD3118E13FC}" type="pres">
      <dgm:prSet presAssocID="{E180C4F7-F7F5-504E-BCAD-713F0B83BBD7}" presName="parTx" presStyleLbl="alignNode1" presStyleIdx="1" presStyleCnt="2">
        <dgm:presLayoutVars>
          <dgm:chMax val="0"/>
          <dgm:chPref val="0"/>
          <dgm:bulletEnabled val="1"/>
        </dgm:presLayoutVars>
      </dgm:prSet>
      <dgm:spPr/>
    </dgm:pt>
    <dgm:pt modelId="{F3D3C414-92C6-F548-90EC-CA36EC590B3C}" type="pres">
      <dgm:prSet presAssocID="{E180C4F7-F7F5-504E-BCAD-713F0B83BBD7}" presName="desTx" presStyleLbl="alignAccFollowNode1" presStyleIdx="1" presStyleCnt="2">
        <dgm:presLayoutVars>
          <dgm:bulletEnabled val="1"/>
        </dgm:presLayoutVars>
      </dgm:prSet>
      <dgm:spPr/>
    </dgm:pt>
  </dgm:ptLst>
  <dgm:cxnLst>
    <dgm:cxn modelId="{C048DE09-5013-D844-8408-AE4739F46564}" srcId="{E180C4F7-F7F5-504E-BCAD-713F0B83BBD7}" destId="{0C1501FC-6B6D-594C-B6EF-1D5F27A14D73}" srcOrd="0" destOrd="0" parTransId="{21B09148-AE82-3644-8FA9-7DA0C1DA07F0}" sibTransId="{8E2B8365-D539-BC4E-9F65-77AA9D754B3A}"/>
    <dgm:cxn modelId="{DC80145F-208C-DB47-913D-C1030FFFADCF}" type="presOf" srcId="{7B254F6A-96C2-F741-94D7-38C2716C2483}" destId="{3EC0153B-4FA3-314A-9BCA-0DC146D00F2D}" srcOrd="0" destOrd="0" presId="urn:microsoft.com/office/officeart/2005/8/layout/hList1"/>
    <dgm:cxn modelId="{ABDDD68F-2205-7344-9355-C45523134656}" type="presOf" srcId="{E180C4F7-F7F5-504E-BCAD-713F0B83BBD7}" destId="{A88C2783-A08F-5F4C-BD30-8CD3118E13FC}" srcOrd="0" destOrd="0" presId="urn:microsoft.com/office/officeart/2005/8/layout/hList1"/>
    <dgm:cxn modelId="{A8510490-6599-834B-9D14-5AD1E3AB3163}" type="presOf" srcId="{0C1501FC-6B6D-594C-B6EF-1D5F27A14D73}" destId="{F3D3C414-92C6-F548-90EC-CA36EC590B3C}" srcOrd="0" destOrd="0" presId="urn:microsoft.com/office/officeart/2005/8/layout/hList1"/>
    <dgm:cxn modelId="{C55A7DA8-F013-BF47-B390-EF1883A2006B}" srcId="{A1D9C31E-513C-8542-9FB2-0C8085BF9E2C}" destId="{EEFE621C-B89A-1646-80B5-56FBC22C41C6}" srcOrd="0" destOrd="0" parTransId="{7A70461A-E62D-9A4C-9B99-8E3B27BF03F6}" sibTransId="{C5D9BAE0-8F76-E645-AE16-950039A76F53}"/>
    <dgm:cxn modelId="{02F392AE-A917-6646-8DC6-97BD4A9EF1F7}" srcId="{7B254F6A-96C2-F741-94D7-38C2716C2483}" destId="{A1D9C31E-513C-8542-9FB2-0C8085BF9E2C}" srcOrd="0" destOrd="0" parTransId="{A2B23BDE-37DC-844C-A1ED-DB8B47D31BFF}" sibTransId="{691B8649-35C8-8040-A6D1-B5F1E4DDFA75}"/>
    <dgm:cxn modelId="{8F8C30C2-5465-4641-B866-79D4C5DB8254}" type="presOf" srcId="{A1D9C31E-513C-8542-9FB2-0C8085BF9E2C}" destId="{FED1A33A-9BEE-C44E-9C58-A41663A278F0}" srcOrd="0" destOrd="0" presId="urn:microsoft.com/office/officeart/2005/8/layout/hList1"/>
    <dgm:cxn modelId="{9C731BCB-DA94-5C4D-864A-903948462201}" srcId="{7B254F6A-96C2-F741-94D7-38C2716C2483}" destId="{E180C4F7-F7F5-504E-BCAD-713F0B83BBD7}" srcOrd="1" destOrd="0" parTransId="{1BE13A4F-F074-9045-81FF-9244784EC0DD}" sibTransId="{7AA140C2-879D-0E43-9635-EB34D98BB675}"/>
    <dgm:cxn modelId="{127AF3EF-9264-C24D-9CB6-BBF9D4D8D8C7}" type="presOf" srcId="{EEFE621C-B89A-1646-80B5-56FBC22C41C6}" destId="{A278F0D2-01B6-6843-9587-F4A811798C5A}" srcOrd="0" destOrd="0" presId="urn:microsoft.com/office/officeart/2005/8/layout/hList1"/>
    <dgm:cxn modelId="{D88CCEA3-A31C-DE44-B34F-55B350390139}" type="presParOf" srcId="{3EC0153B-4FA3-314A-9BCA-0DC146D00F2D}" destId="{789863AF-E310-4B42-B2CC-9CED6C95C3B7}" srcOrd="0" destOrd="0" presId="urn:microsoft.com/office/officeart/2005/8/layout/hList1"/>
    <dgm:cxn modelId="{4D56043E-E84A-C64B-B261-A38B9545DC85}" type="presParOf" srcId="{789863AF-E310-4B42-B2CC-9CED6C95C3B7}" destId="{FED1A33A-9BEE-C44E-9C58-A41663A278F0}" srcOrd="0" destOrd="0" presId="urn:microsoft.com/office/officeart/2005/8/layout/hList1"/>
    <dgm:cxn modelId="{D1ED5AFA-14AB-9941-88BF-BAF4E6AF6959}" type="presParOf" srcId="{789863AF-E310-4B42-B2CC-9CED6C95C3B7}" destId="{A278F0D2-01B6-6843-9587-F4A811798C5A}" srcOrd="1" destOrd="0" presId="urn:microsoft.com/office/officeart/2005/8/layout/hList1"/>
    <dgm:cxn modelId="{E1DF57F3-7C8C-B24D-98AE-D7C1C5C903F4}" type="presParOf" srcId="{3EC0153B-4FA3-314A-9BCA-0DC146D00F2D}" destId="{FAA0E606-1B3D-F54C-869C-ADAD2F9935B7}" srcOrd="1" destOrd="0" presId="urn:microsoft.com/office/officeart/2005/8/layout/hList1"/>
    <dgm:cxn modelId="{2C1E7350-BCED-E04F-8D63-AC3F59F56099}" type="presParOf" srcId="{3EC0153B-4FA3-314A-9BCA-0DC146D00F2D}" destId="{BA99B4D0-DAAF-2E4B-A13B-A9D05771859D}" srcOrd="2" destOrd="0" presId="urn:microsoft.com/office/officeart/2005/8/layout/hList1"/>
    <dgm:cxn modelId="{BBC7FB1E-945C-E947-B64F-7C0FAEFF206D}" type="presParOf" srcId="{BA99B4D0-DAAF-2E4B-A13B-A9D05771859D}" destId="{A88C2783-A08F-5F4C-BD30-8CD3118E13FC}" srcOrd="0" destOrd="0" presId="urn:microsoft.com/office/officeart/2005/8/layout/hList1"/>
    <dgm:cxn modelId="{42160723-FE4B-C34F-BF79-D9C55940243B}" type="presParOf" srcId="{BA99B4D0-DAAF-2E4B-A13B-A9D05771859D}" destId="{F3D3C414-92C6-F548-90EC-CA36EC590B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782CD1-6228-6049-AA1C-11C7C1921365}"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4D6CBC4A-5F51-EC42-8893-A634EA67D9EB}">
      <dgm:prSet/>
      <dgm:spPr/>
      <dgm:t>
        <a:bodyPr/>
        <a:lstStyle/>
        <a:p>
          <a:r>
            <a:rPr lang="en-US" dirty="0"/>
            <a:t>Logistic regression</a:t>
          </a:r>
        </a:p>
      </dgm:t>
    </dgm:pt>
    <dgm:pt modelId="{93E0659D-1EB3-CE44-9FA0-8ED0DDC35531}" type="parTrans" cxnId="{71C2B0FF-327C-D049-930A-B6CB45A439E2}">
      <dgm:prSet/>
      <dgm:spPr/>
      <dgm:t>
        <a:bodyPr/>
        <a:lstStyle/>
        <a:p>
          <a:endParaRPr lang="en-US"/>
        </a:p>
      </dgm:t>
    </dgm:pt>
    <dgm:pt modelId="{F8A14B38-9BBC-ED4D-92B8-B9D4CFA61673}" type="sibTrans" cxnId="{71C2B0FF-327C-D049-930A-B6CB45A439E2}">
      <dgm:prSet/>
      <dgm:spPr/>
      <dgm:t>
        <a:bodyPr/>
        <a:lstStyle/>
        <a:p>
          <a:endParaRPr lang="en-US"/>
        </a:p>
      </dgm:t>
    </dgm:pt>
    <dgm:pt modelId="{CFD28862-0F31-1941-98CD-F879270FA9A8}">
      <dgm:prSet/>
      <dgm:spPr/>
      <dgm:t>
        <a:bodyPr/>
        <a:lstStyle/>
        <a:p>
          <a:r>
            <a:rPr lang="en-US"/>
            <a:t>Decision </a:t>
          </a:r>
          <a:r>
            <a:rPr lang="en-US">
              <a:latin typeface="Corbel" panose="020B0503020204020204"/>
            </a:rPr>
            <a:t>trees</a:t>
          </a:r>
          <a:endParaRPr lang="en-US" dirty="0"/>
        </a:p>
      </dgm:t>
    </dgm:pt>
    <dgm:pt modelId="{C44F4011-538E-A74A-9FC5-17132FB2183F}" type="parTrans" cxnId="{DFADE0E8-B938-3F49-954D-770CE4C9CF36}">
      <dgm:prSet/>
      <dgm:spPr/>
      <dgm:t>
        <a:bodyPr/>
        <a:lstStyle/>
        <a:p>
          <a:endParaRPr lang="en-US"/>
        </a:p>
      </dgm:t>
    </dgm:pt>
    <dgm:pt modelId="{7EB0147F-22CB-BB4E-AAE4-F33CEFE0A827}" type="sibTrans" cxnId="{DFADE0E8-B938-3F49-954D-770CE4C9CF36}">
      <dgm:prSet/>
      <dgm:spPr/>
      <dgm:t>
        <a:bodyPr/>
        <a:lstStyle/>
        <a:p>
          <a:endParaRPr lang="en-US"/>
        </a:p>
      </dgm:t>
    </dgm:pt>
    <dgm:pt modelId="{2F06B52F-8047-EA4D-9945-F59152F38C0F}">
      <dgm:prSet/>
      <dgm:spPr/>
      <dgm:t>
        <a:bodyPr/>
        <a:lstStyle/>
        <a:p>
          <a:r>
            <a:rPr lang="en-US"/>
            <a:t>Random forest</a:t>
          </a:r>
        </a:p>
      </dgm:t>
    </dgm:pt>
    <dgm:pt modelId="{542116FD-5C4C-B744-8835-4350EB592A7C}" type="parTrans" cxnId="{954CB23C-7C95-ED45-B49E-8566D7859773}">
      <dgm:prSet/>
      <dgm:spPr/>
      <dgm:t>
        <a:bodyPr/>
        <a:lstStyle/>
        <a:p>
          <a:endParaRPr lang="en-US"/>
        </a:p>
      </dgm:t>
    </dgm:pt>
    <dgm:pt modelId="{F6BB446A-168D-7E42-A931-D3711FDF3196}" type="sibTrans" cxnId="{954CB23C-7C95-ED45-B49E-8566D7859773}">
      <dgm:prSet/>
      <dgm:spPr/>
      <dgm:t>
        <a:bodyPr/>
        <a:lstStyle/>
        <a:p>
          <a:endParaRPr lang="en-US"/>
        </a:p>
      </dgm:t>
    </dgm:pt>
    <dgm:pt modelId="{BE954B35-C475-CF4F-B250-ED794B7F6E72}">
      <dgm:prSet/>
      <dgm:spPr/>
      <dgm:t>
        <a:bodyPr/>
        <a:lstStyle/>
        <a:p>
          <a:r>
            <a:rPr lang="en-US"/>
            <a:t>Voting methods</a:t>
          </a:r>
        </a:p>
      </dgm:t>
    </dgm:pt>
    <dgm:pt modelId="{5D116FE5-AFB5-544A-AA7D-F7F168AC25E7}" type="parTrans" cxnId="{C80F87F9-9125-524F-9286-B6979B09E8AE}">
      <dgm:prSet/>
      <dgm:spPr/>
      <dgm:t>
        <a:bodyPr/>
        <a:lstStyle/>
        <a:p>
          <a:endParaRPr lang="en-US"/>
        </a:p>
      </dgm:t>
    </dgm:pt>
    <dgm:pt modelId="{4FBD6B4F-36ED-B34E-AF23-ECA26A1E6523}" type="sibTrans" cxnId="{C80F87F9-9125-524F-9286-B6979B09E8AE}">
      <dgm:prSet/>
      <dgm:spPr/>
      <dgm:t>
        <a:bodyPr/>
        <a:lstStyle/>
        <a:p>
          <a:endParaRPr lang="en-US"/>
        </a:p>
      </dgm:t>
    </dgm:pt>
    <dgm:pt modelId="{B8A46AC9-FCF3-1547-B0FF-9F9E0640333E}">
      <dgm:prSet/>
      <dgm:spPr/>
      <dgm:t>
        <a:bodyPr/>
        <a:lstStyle/>
        <a:p>
          <a:r>
            <a:rPr lang="en-US" dirty="0"/>
            <a:t>Support vector machines</a:t>
          </a:r>
        </a:p>
      </dgm:t>
    </dgm:pt>
    <dgm:pt modelId="{B6D6DF72-0A49-2144-84FE-106A17D139F6}" type="parTrans" cxnId="{B57AE1A9-0E47-6148-9F93-7D89CD022B2B}">
      <dgm:prSet/>
      <dgm:spPr/>
      <dgm:t>
        <a:bodyPr/>
        <a:lstStyle/>
        <a:p>
          <a:endParaRPr lang="en-US"/>
        </a:p>
      </dgm:t>
    </dgm:pt>
    <dgm:pt modelId="{A6CD697D-646C-124A-A976-8AFF4F1C380A}" type="sibTrans" cxnId="{B57AE1A9-0E47-6148-9F93-7D89CD022B2B}">
      <dgm:prSet/>
      <dgm:spPr/>
      <dgm:t>
        <a:bodyPr/>
        <a:lstStyle/>
        <a:p>
          <a:endParaRPr lang="en-US"/>
        </a:p>
      </dgm:t>
    </dgm:pt>
    <dgm:pt modelId="{6C849873-715F-A942-B154-6637D7D68D85}">
      <dgm:prSet/>
      <dgm:spPr/>
      <dgm:t>
        <a:bodyPr/>
        <a:lstStyle/>
        <a:p>
          <a:r>
            <a:rPr lang="en-US"/>
            <a:t>XGBoost</a:t>
          </a:r>
        </a:p>
      </dgm:t>
    </dgm:pt>
    <dgm:pt modelId="{4ECEAB11-6808-4A42-A607-52BC8B174860}" type="parTrans" cxnId="{F7A969F0-6DF0-C649-86AB-8D9D1C8579F5}">
      <dgm:prSet/>
      <dgm:spPr/>
      <dgm:t>
        <a:bodyPr/>
        <a:lstStyle/>
        <a:p>
          <a:endParaRPr lang="en-US"/>
        </a:p>
      </dgm:t>
    </dgm:pt>
    <dgm:pt modelId="{E387427B-2041-6646-B58E-1A6601659D55}" type="sibTrans" cxnId="{F7A969F0-6DF0-C649-86AB-8D9D1C8579F5}">
      <dgm:prSet/>
      <dgm:spPr/>
      <dgm:t>
        <a:bodyPr/>
        <a:lstStyle/>
        <a:p>
          <a:endParaRPr lang="en-US"/>
        </a:p>
      </dgm:t>
    </dgm:pt>
    <dgm:pt modelId="{F8C36932-216F-4F26-B606-5FC171DB533D}">
      <dgm:prSet phldr="0"/>
      <dgm:spPr/>
      <dgm:t>
        <a:bodyPr/>
        <a:lstStyle/>
        <a:p>
          <a:pPr rtl="0"/>
          <a:r>
            <a:rPr lang="en-US" dirty="0">
              <a:latin typeface="Corbel" panose="020B0503020204020204"/>
            </a:rPr>
            <a:t>Linear regression</a:t>
          </a:r>
          <a:endParaRPr lang="en-US" dirty="0"/>
        </a:p>
      </dgm:t>
    </dgm:pt>
    <dgm:pt modelId="{475A3A49-FBF3-42AD-931F-0CA32B013594}" type="parTrans" cxnId="{7BEDA4E1-80CA-234E-BF21-BC434AB455A5}">
      <dgm:prSet/>
      <dgm:spPr/>
    </dgm:pt>
    <dgm:pt modelId="{424715BB-3CAA-4A94-89C0-E6A5C35D3C70}" type="sibTrans" cxnId="{7BEDA4E1-80CA-234E-BF21-BC434AB455A5}">
      <dgm:prSet/>
      <dgm:spPr/>
    </dgm:pt>
    <dgm:pt modelId="{B574EA77-E654-4652-B066-674A35FADC29}">
      <dgm:prSet phldr="0"/>
      <dgm:spPr/>
      <dgm:t>
        <a:bodyPr/>
        <a:lstStyle/>
        <a:p>
          <a:r>
            <a:rPr lang="en-US" dirty="0"/>
            <a:t>k-nearest neighbors</a:t>
          </a:r>
          <a:endParaRPr lang="en-US" dirty="0">
            <a:latin typeface="Corbel" panose="020B0503020204020204"/>
          </a:endParaRPr>
        </a:p>
      </dgm:t>
    </dgm:pt>
    <dgm:pt modelId="{47DFA36A-13AC-44AC-BF85-5482BEEDEC4F}" type="parTrans" cxnId="{8E84A704-2E0F-4A48-9745-CDD1CABF61A4}">
      <dgm:prSet/>
      <dgm:spPr/>
    </dgm:pt>
    <dgm:pt modelId="{CC495C93-A3D5-4B07-867B-6B369001DD41}" type="sibTrans" cxnId="{8E84A704-2E0F-4A48-9745-CDD1CABF61A4}">
      <dgm:prSet/>
      <dgm:spPr/>
    </dgm:pt>
    <dgm:pt modelId="{FB8FE26D-EB2C-A646-99E5-A5E079D07511}" type="pres">
      <dgm:prSet presAssocID="{18782CD1-6228-6049-AA1C-11C7C1921365}" presName="vert0" presStyleCnt="0">
        <dgm:presLayoutVars>
          <dgm:dir/>
          <dgm:animOne val="branch"/>
          <dgm:animLvl val="lvl"/>
        </dgm:presLayoutVars>
      </dgm:prSet>
      <dgm:spPr/>
    </dgm:pt>
    <dgm:pt modelId="{F5741A14-89AC-E341-ADF2-A93848DA73E7}" type="pres">
      <dgm:prSet presAssocID="{F8C36932-216F-4F26-B606-5FC171DB533D}" presName="thickLine" presStyleLbl="alignNode1" presStyleIdx="0" presStyleCnt="8"/>
      <dgm:spPr/>
    </dgm:pt>
    <dgm:pt modelId="{1BBDAA66-9B10-A746-9763-803F3448F3B6}" type="pres">
      <dgm:prSet presAssocID="{F8C36932-216F-4F26-B606-5FC171DB533D}" presName="horz1" presStyleCnt="0"/>
      <dgm:spPr/>
    </dgm:pt>
    <dgm:pt modelId="{959A33CE-F282-744D-BC96-8C095AABD0AB}" type="pres">
      <dgm:prSet presAssocID="{F8C36932-216F-4F26-B606-5FC171DB533D}" presName="tx1" presStyleLbl="revTx" presStyleIdx="0" presStyleCnt="8"/>
      <dgm:spPr/>
    </dgm:pt>
    <dgm:pt modelId="{202DC975-74C5-FC44-A33F-8CB8AFC781E7}" type="pres">
      <dgm:prSet presAssocID="{F8C36932-216F-4F26-B606-5FC171DB533D}" presName="vert1" presStyleCnt="0"/>
      <dgm:spPr/>
    </dgm:pt>
    <dgm:pt modelId="{6CEDE258-1560-3549-A65B-6822C25C6DE4}" type="pres">
      <dgm:prSet presAssocID="{4D6CBC4A-5F51-EC42-8893-A634EA67D9EB}" presName="thickLine" presStyleLbl="alignNode1" presStyleIdx="1" presStyleCnt="8"/>
      <dgm:spPr/>
    </dgm:pt>
    <dgm:pt modelId="{7661CF25-AC62-5A44-83B2-93B8F134DA0F}" type="pres">
      <dgm:prSet presAssocID="{4D6CBC4A-5F51-EC42-8893-A634EA67D9EB}" presName="horz1" presStyleCnt="0"/>
      <dgm:spPr/>
    </dgm:pt>
    <dgm:pt modelId="{56F28CF9-FA6F-CB4C-804A-ADE440EDCC33}" type="pres">
      <dgm:prSet presAssocID="{4D6CBC4A-5F51-EC42-8893-A634EA67D9EB}" presName="tx1" presStyleLbl="revTx" presStyleIdx="1" presStyleCnt="8"/>
      <dgm:spPr/>
    </dgm:pt>
    <dgm:pt modelId="{F95CAFF8-6F7B-704D-8B91-D6B8023EBBAA}" type="pres">
      <dgm:prSet presAssocID="{4D6CBC4A-5F51-EC42-8893-A634EA67D9EB}" presName="vert1" presStyleCnt="0"/>
      <dgm:spPr/>
    </dgm:pt>
    <dgm:pt modelId="{91629050-A435-A34E-B3AC-A00FA984C638}" type="pres">
      <dgm:prSet presAssocID="{B574EA77-E654-4652-B066-674A35FADC29}" presName="thickLine" presStyleLbl="alignNode1" presStyleIdx="2" presStyleCnt="8"/>
      <dgm:spPr/>
    </dgm:pt>
    <dgm:pt modelId="{59260FF4-9C08-114D-A7A1-A78274771B37}" type="pres">
      <dgm:prSet presAssocID="{B574EA77-E654-4652-B066-674A35FADC29}" presName="horz1" presStyleCnt="0"/>
      <dgm:spPr/>
    </dgm:pt>
    <dgm:pt modelId="{B31425E0-FC0E-1C45-94B7-06CBC05AEA63}" type="pres">
      <dgm:prSet presAssocID="{B574EA77-E654-4652-B066-674A35FADC29}" presName="tx1" presStyleLbl="revTx" presStyleIdx="2" presStyleCnt="8"/>
      <dgm:spPr/>
    </dgm:pt>
    <dgm:pt modelId="{E9C00FDD-FBAA-8E47-9286-C53BB184AE1F}" type="pres">
      <dgm:prSet presAssocID="{B574EA77-E654-4652-B066-674A35FADC29}" presName="vert1" presStyleCnt="0"/>
      <dgm:spPr/>
    </dgm:pt>
    <dgm:pt modelId="{DEFAD957-8DD0-F248-A3F1-00747C8FFD75}" type="pres">
      <dgm:prSet presAssocID="{CFD28862-0F31-1941-98CD-F879270FA9A8}" presName="thickLine" presStyleLbl="alignNode1" presStyleIdx="3" presStyleCnt="8"/>
      <dgm:spPr/>
    </dgm:pt>
    <dgm:pt modelId="{204D7121-ADBD-7349-B1EE-823890741760}" type="pres">
      <dgm:prSet presAssocID="{CFD28862-0F31-1941-98CD-F879270FA9A8}" presName="horz1" presStyleCnt="0"/>
      <dgm:spPr/>
    </dgm:pt>
    <dgm:pt modelId="{0CF3B504-C471-FC49-A84C-2248BC191706}" type="pres">
      <dgm:prSet presAssocID="{CFD28862-0F31-1941-98CD-F879270FA9A8}" presName="tx1" presStyleLbl="revTx" presStyleIdx="3" presStyleCnt="8"/>
      <dgm:spPr/>
    </dgm:pt>
    <dgm:pt modelId="{D415AA23-0C82-8F48-B412-1DBE3E389B1A}" type="pres">
      <dgm:prSet presAssocID="{CFD28862-0F31-1941-98CD-F879270FA9A8}" presName="vert1" presStyleCnt="0"/>
      <dgm:spPr/>
    </dgm:pt>
    <dgm:pt modelId="{B680E3B2-0E6B-6A4E-A93B-0DE716CFD964}" type="pres">
      <dgm:prSet presAssocID="{2F06B52F-8047-EA4D-9945-F59152F38C0F}" presName="thickLine" presStyleLbl="alignNode1" presStyleIdx="4" presStyleCnt="8"/>
      <dgm:spPr/>
    </dgm:pt>
    <dgm:pt modelId="{57A72D57-44AB-4645-B8F0-6D4316F5C6E7}" type="pres">
      <dgm:prSet presAssocID="{2F06B52F-8047-EA4D-9945-F59152F38C0F}" presName="horz1" presStyleCnt="0"/>
      <dgm:spPr/>
    </dgm:pt>
    <dgm:pt modelId="{31DAA4FA-9CFC-FA49-B8A1-9B400809D071}" type="pres">
      <dgm:prSet presAssocID="{2F06B52F-8047-EA4D-9945-F59152F38C0F}" presName="tx1" presStyleLbl="revTx" presStyleIdx="4" presStyleCnt="8"/>
      <dgm:spPr/>
    </dgm:pt>
    <dgm:pt modelId="{B355E649-56A9-5643-90AC-F1C93C300670}" type="pres">
      <dgm:prSet presAssocID="{2F06B52F-8047-EA4D-9945-F59152F38C0F}" presName="vert1" presStyleCnt="0"/>
      <dgm:spPr/>
    </dgm:pt>
    <dgm:pt modelId="{49A15375-5FC9-5444-877B-F71F0DD8FE09}" type="pres">
      <dgm:prSet presAssocID="{BE954B35-C475-CF4F-B250-ED794B7F6E72}" presName="thickLine" presStyleLbl="alignNode1" presStyleIdx="5" presStyleCnt="8"/>
      <dgm:spPr/>
    </dgm:pt>
    <dgm:pt modelId="{D98FC0C1-F342-2042-94F0-174F0635009C}" type="pres">
      <dgm:prSet presAssocID="{BE954B35-C475-CF4F-B250-ED794B7F6E72}" presName="horz1" presStyleCnt="0"/>
      <dgm:spPr/>
    </dgm:pt>
    <dgm:pt modelId="{C9E97F27-186B-0546-BEF0-1B8BBD495FFF}" type="pres">
      <dgm:prSet presAssocID="{BE954B35-C475-CF4F-B250-ED794B7F6E72}" presName="tx1" presStyleLbl="revTx" presStyleIdx="5" presStyleCnt="8"/>
      <dgm:spPr/>
    </dgm:pt>
    <dgm:pt modelId="{98D70784-10CA-3D4D-B030-D2E88CB68FB7}" type="pres">
      <dgm:prSet presAssocID="{BE954B35-C475-CF4F-B250-ED794B7F6E72}" presName="vert1" presStyleCnt="0"/>
      <dgm:spPr/>
    </dgm:pt>
    <dgm:pt modelId="{730CF2B5-1C68-3040-931F-4F40CE033DA6}" type="pres">
      <dgm:prSet presAssocID="{B8A46AC9-FCF3-1547-B0FF-9F9E0640333E}" presName="thickLine" presStyleLbl="alignNode1" presStyleIdx="6" presStyleCnt="8"/>
      <dgm:spPr/>
    </dgm:pt>
    <dgm:pt modelId="{D525B7A6-5563-AE49-8752-405B8371FBD0}" type="pres">
      <dgm:prSet presAssocID="{B8A46AC9-FCF3-1547-B0FF-9F9E0640333E}" presName="horz1" presStyleCnt="0"/>
      <dgm:spPr/>
    </dgm:pt>
    <dgm:pt modelId="{68AA4A24-5176-6B46-81A2-6A207D6B4599}" type="pres">
      <dgm:prSet presAssocID="{B8A46AC9-FCF3-1547-B0FF-9F9E0640333E}" presName="tx1" presStyleLbl="revTx" presStyleIdx="6" presStyleCnt="8"/>
      <dgm:spPr/>
    </dgm:pt>
    <dgm:pt modelId="{9CB1D82D-2A60-0842-AE7B-AB070D25534C}" type="pres">
      <dgm:prSet presAssocID="{B8A46AC9-FCF3-1547-B0FF-9F9E0640333E}" presName="vert1" presStyleCnt="0"/>
      <dgm:spPr/>
    </dgm:pt>
    <dgm:pt modelId="{DBD3887F-BD2C-0041-BE06-A93C6F2F9EFE}" type="pres">
      <dgm:prSet presAssocID="{6C849873-715F-A942-B154-6637D7D68D85}" presName="thickLine" presStyleLbl="alignNode1" presStyleIdx="7" presStyleCnt="8"/>
      <dgm:spPr/>
    </dgm:pt>
    <dgm:pt modelId="{DD79A38B-578D-0A4C-AE81-046C8703F562}" type="pres">
      <dgm:prSet presAssocID="{6C849873-715F-A942-B154-6637D7D68D85}" presName="horz1" presStyleCnt="0"/>
      <dgm:spPr/>
    </dgm:pt>
    <dgm:pt modelId="{CFE2451D-5B57-2048-96C1-6D0D78F6150C}" type="pres">
      <dgm:prSet presAssocID="{6C849873-715F-A942-B154-6637D7D68D85}" presName="tx1" presStyleLbl="revTx" presStyleIdx="7" presStyleCnt="8"/>
      <dgm:spPr/>
    </dgm:pt>
    <dgm:pt modelId="{2E96387D-AE2A-8046-8774-90FD873E7962}" type="pres">
      <dgm:prSet presAssocID="{6C849873-715F-A942-B154-6637D7D68D85}" presName="vert1" presStyleCnt="0"/>
      <dgm:spPr/>
    </dgm:pt>
  </dgm:ptLst>
  <dgm:cxnLst>
    <dgm:cxn modelId="{8E84A704-2E0F-4A48-9745-CDD1CABF61A4}" srcId="{18782CD1-6228-6049-AA1C-11C7C1921365}" destId="{B574EA77-E654-4652-B066-674A35FADC29}" srcOrd="2" destOrd="0" parTransId="{47DFA36A-13AC-44AC-BF85-5482BEEDEC4F}" sibTransId="{CC495C93-A3D5-4B07-867B-6B369001DD41}"/>
    <dgm:cxn modelId="{7A58330C-F3EB-294A-85C7-45AEC9E02ED3}" type="presOf" srcId="{4D6CBC4A-5F51-EC42-8893-A634EA67D9EB}" destId="{56F28CF9-FA6F-CB4C-804A-ADE440EDCC33}" srcOrd="0" destOrd="0" presId="urn:microsoft.com/office/officeart/2008/layout/LinedList"/>
    <dgm:cxn modelId="{CBD0E92B-2A3F-D94B-8EFF-47A522A4A946}" type="presOf" srcId="{6C849873-715F-A942-B154-6637D7D68D85}" destId="{CFE2451D-5B57-2048-96C1-6D0D78F6150C}" srcOrd="0" destOrd="0" presId="urn:microsoft.com/office/officeart/2008/layout/LinedList"/>
    <dgm:cxn modelId="{49D50D2C-323E-B044-B4F4-579244E9A1E5}" type="presOf" srcId="{18782CD1-6228-6049-AA1C-11C7C1921365}" destId="{FB8FE26D-EB2C-A646-99E5-A5E079D07511}" srcOrd="0" destOrd="0" presId="urn:microsoft.com/office/officeart/2008/layout/LinedList"/>
    <dgm:cxn modelId="{0F79B731-B3B9-D74F-95FE-2199D0CA4CFF}" type="presOf" srcId="{F8C36932-216F-4F26-B606-5FC171DB533D}" destId="{959A33CE-F282-744D-BC96-8C095AABD0AB}" srcOrd="0" destOrd="0" presId="urn:microsoft.com/office/officeart/2008/layout/LinedList"/>
    <dgm:cxn modelId="{954CB23C-7C95-ED45-B49E-8566D7859773}" srcId="{18782CD1-6228-6049-AA1C-11C7C1921365}" destId="{2F06B52F-8047-EA4D-9945-F59152F38C0F}" srcOrd="4" destOrd="0" parTransId="{542116FD-5C4C-B744-8835-4350EB592A7C}" sibTransId="{F6BB446A-168D-7E42-A931-D3711FDF3196}"/>
    <dgm:cxn modelId="{CF78BE3D-2BB9-1C4C-92B4-52801E100046}" type="presOf" srcId="{CFD28862-0F31-1941-98CD-F879270FA9A8}" destId="{0CF3B504-C471-FC49-A84C-2248BC191706}" srcOrd="0" destOrd="0" presId="urn:microsoft.com/office/officeart/2008/layout/LinedList"/>
    <dgm:cxn modelId="{8BB84551-2736-5B4D-9C5A-5E9073EA6D09}" type="presOf" srcId="{2F06B52F-8047-EA4D-9945-F59152F38C0F}" destId="{31DAA4FA-9CFC-FA49-B8A1-9B400809D071}" srcOrd="0" destOrd="0" presId="urn:microsoft.com/office/officeart/2008/layout/LinedList"/>
    <dgm:cxn modelId="{B57AE1A9-0E47-6148-9F93-7D89CD022B2B}" srcId="{18782CD1-6228-6049-AA1C-11C7C1921365}" destId="{B8A46AC9-FCF3-1547-B0FF-9F9E0640333E}" srcOrd="6" destOrd="0" parTransId="{B6D6DF72-0A49-2144-84FE-106A17D139F6}" sibTransId="{A6CD697D-646C-124A-A976-8AFF4F1C380A}"/>
    <dgm:cxn modelId="{7BEDA4E1-80CA-234E-BF21-BC434AB455A5}" srcId="{18782CD1-6228-6049-AA1C-11C7C1921365}" destId="{F8C36932-216F-4F26-B606-5FC171DB533D}" srcOrd="0" destOrd="0" parTransId="{475A3A49-FBF3-42AD-931F-0CA32B013594}" sibTransId="{424715BB-3CAA-4A94-89C0-E6A5C35D3C70}"/>
    <dgm:cxn modelId="{EE27BBE3-2BA7-0D45-AC24-652DB25AE835}" type="presOf" srcId="{B8A46AC9-FCF3-1547-B0FF-9F9E0640333E}" destId="{68AA4A24-5176-6B46-81A2-6A207D6B4599}" srcOrd="0" destOrd="0" presId="urn:microsoft.com/office/officeart/2008/layout/LinedList"/>
    <dgm:cxn modelId="{DFADE0E8-B938-3F49-954D-770CE4C9CF36}" srcId="{18782CD1-6228-6049-AA1C-11C7C1921365}" destId="{CFD28862-0F31-1941-98CD-F879270FA9A8}" srcOrd="3" destOrd="0" parTransId="{C44F4011-538E-A74A-9FC5-17132FB2183F}" sibTransId="{7EB0147F-22CB-BB4E-AAE4-F33CEFE0A827}"/>
    <dgm:cxn modelId="{B40319EE-F673-734F-9DCE-0195F56A7963}" type="presOf" srcId="{BE954B35-C475-CF4F-B250-ED794B7F6E72}" destId="{C9E97F27-186B-0546-BEF0-1B8BBD495FFF}" srcOrd="0" destOrd="0" presId="urn:microsoft.com/office/officeart/2008/layout/LinedList"/>
    <dgm:cxn modelId="{F7A969F0-6DF0-C649-86AB-8D9D1C8579F5}" srcId="{18782CD1-6228-6049-AA1C-11C7C1921365}" destId="{6C849873-715F-A942-B154-6637D7D68D85}" srcOrd="7" destOrd="0" parTransId="{4ECEAB11-6808-4A42-A607-52BC8B174860}" sibTransId="{E387427B-2041-6646-B58E-1A6601659D55}"/>
    <dgm:cxn modelId="{AD88CBF0-80D1-E944-93F5-DBADFAA566BF}" type="presOf" srcId="{B574EA77-E654-4652-B066-674A35FADC29}" destId="{B31425E0-FC0E-1C45-94B7-06CBC05AEA63}" srcOrd="0" destOrd="0" presId="urn:microsoft.com/office/officeart/2008/layout/LinedList"/>
    <dgm:cxn modelId="{C80F87F9-9125-524F-9286-B6979B09E8AE}" srcId="{18782CD1-6228-6049-AA1C-11C7C1921365}" destId="{BE954B35-C475-CF4F-B250-ED794B7F6E72}" srcOrd="5" destOrd="0" parTransId="{5D116FE5-AFB5-544A-AA7D-F7F168AC25E7}" sibTransId="{4FBD6B4F-36ED-B34E-AF23-ECA26A1E6523}"/>
    <dgm:cxn modelId="{71C2B0FF-327C-D049-930A-B6CB45A439E2}" srcId="{18782CD1-6228-6049-AA1C-11C7C1921365}" destId="{4D6CBC4A-5F51-EC42-8893-A634EA67D9EB}" srcOrd="1" destOrd="0" parTransId="{93E0659D-1EB3-CE44-9FA0-8ED0DDC35531}" sibTransId="{F8A14B38-9BBC-ED4D-92B8-B9D4CFA61673}"/>
    <dgm:cxn modelId="{E977A884-BF27-BE42-818B-D8A1401BFA4C}" type="presParOf" srcId="{FB8FE26D-EB2C-A646-99E5-A5E079D07511}" destId="{F5741A14-89AC-E341-ADF2-A93848DA73E7}" srcOrd="0" destOrd="0" presId="urn:microsoft.com/office/officeart/2008/layout/LinedList"/>
    <dgm:cxn modelId="{3610008D-B31D-DA4F-BC6E-891B02602120}" type="presParOf" srcId="{FB8FE26D-EB2C-A646-99E5-A5E079D07511}" destId="{1BBDAA66-9B10-A746-9763-803F3448F3B6}" srcOrd="1" destOrd="0" presId="urn:microsoft.com/office/officeart/2008/layout/LinedList"/>
    <dgm:cxn modelId="{38C3A382-4C39-5A4E-9217-DA64F026886A}" type="presParOf" srcId="{1BBDAA66-9B10-A746-9763-803F3448F3B6}" destId="{959A33CE-F282-744D-BC96-8C095AABD0AB}" srcOrd="0" destOrd="0" presId="urn:microsoft.com/office/officeart/2008/layout/LinedList"/>
    <dgm:cxn modelId="{69A8E8BA-4613-524E-8981-79729121E760}" type="presParOf" srcId="{1BBDAA66-9B10-A746-9763-803F3448F3B6}" destId="{202DC975-74C5-FC44-A33F-8CB8AFC781E7}" srcOrd="1" destOrd="0" presId="urn:microsoft.com/office/officeart/2008/layout/LinedList"/>
    <dgm:cxn modelId="{A1976145-1B95-714A-9E2C-BCA28D6DA7AC}" type="presParOf" srcId="{FB8FE26D-EB2C-A646-99E5-A5E079D07511}" destId="{6CEDE258-1560-3549-A65B-6822C25C6DE4}" srcOrd="2" destOrd="0" presId="urn:microsoft.com/office/officeart/2008/layout/LinedList"/>
    <dgm:cxn modelId="{38340F5E-AE06-9E40-B4AD-9960ED4D703C}" type="presParOf" srcId="{FB8FE26D-EB2C-A646-99E5-A5E079D07511}" destId="{7661CF25-AC62-5A44-83B2-93B8F134DA0F}" srcOrd="3" destOrd="0" presId="urn:microsoft.com/office/officeart/2008/layout/LinedList"/>
    <dgm:cxn modelId="{45A625CC-5E5A-7E4B-A2B8-E0DBBFCE374C}" type="presParOf" srcId="{7661CF25-AC62-5A44-83B2-93B8F134DA0F}" destId="{56F28CF9-FA6F-CB4C-804A-ADE440EDCC33}" srcOrd="0" destOrd="0" presId="urn:microsoft.com/office/officeart/2008/layout/LinedList"/>
    <dgm:cxn modelId="{2E68E603-FDFC-3245-BCFB-02F487748FA9}" type="presParOf" srcId="{7661CF25-AC62-5A44-83B2-93B8F134DA0F}" destId="{F95CAFF8-6F7B-704D-8B91-D6B8023EBBAA}" srcOrd="1" destOrd="0" presId="urn:microsoft.com/office/officeart/2008/layout/LinedList"/>
    <dgm:cxn modelId="{7529AD98-9F43-B34E-B8E9-C28C2AD4A046}" type="presParOf" srcId="{FB8FE26D-EB2C-A646-99E5-A5E079D07511}" destId="{91629050-A435-A34E-B3AC-A00FA984C638}" srcOrd="4" destOrd="0" presId="urn:microsoft.com/office/officeart/2008/layout/LinedList"/>
    <dgm:cxn modelId="{054751AD-A520-0B4F-87D4-194608EEB76B}" type="presParOf" srcId="{FB8FE26D-EB2C-A646-99E5-A5E079D07511}" destId="{59260FF4-9C08-114D-A7A1-A78274771B37}" srcOrd="5" destOrd="0" presId="urn:microsoft.com/office/officeart/2008/layout/LinedList"/>
    <dgm:cxn modelId="{327509F8-0FF1-B44A-BED1-3F670DF069EC}" type="presParOf" srcId="{59260FF4-9C08-114D-A7A1-A78274771B37}" destId="{B31425E0-FC0E-1C45-94B7-06CBC05AEA63}" srcOrd="0" destOrd="0" presId="urn:microsoft.com/office/officeart/2008/layout/LinedList"/>
    <dgm:cxn modelId="{B0B0FEC5-72F4-274F-98EE-A77BD3928832}" type="presParOf" srcId="{59260FF4-9C08-114D-A7A1-A78274771B37}" destId="{E9C00FDD-FBAA-8E47-9286-C53BB184AE1F}" srcOrd="1" destOrd="0" presId="urn:microsoft.com/office/officeart/2008/layout/LinedList"/>
    <dgm:cxn modelId="{65CC4208-1B5E-A742-9EDA-DEBF6EC9A70E}" type="presParOf" srcId="{FB8FE26D-EB2C-A646-99E5-A5E079D07511}" destId="{DEFAD957-8DD0-F248-A3F1-00747C8FFD75}" srcOrd="6" destOrd="0" presId="urn:microsoft.com/office/officeart/2008/layout/LinedList"/>
    <dgm:cxn modelId="{D626027A-8521-B748-946F-42A9D78804DD}" type="presParOf" srcId="{FB8FE26D-EB2C-A646-99E5-A5E079D07511}" destId="{204D7121-ADBD-7349-B1EE-823890741760}" srcOrd="7" destOrd="0" presId="urn:microsoft.com/office/officeart/2008/layout/LinedList"/>
    <dgm:cxn modelId="{654FC8CA-3959-8D49-92AE-99D1B9ABD7A2}" type="presParOf" srcId="{204D7121-ADBD-7349-B1EE-823890741760}" destId="{0CF3B504-C471-FC49-A84C-2248BC191706}" srcOrd="0" destOrd="0" presId="urn:microsoft.com/office/officeart/2008/layout/LinedList"/>
    <dgm:cxn modelId="{B77F946B-0157-FE41-AF18-5846A51E2D8C}" type="presParOf" srcId="{204D7121-ADBD-7349-B1EE-823890741760}" destId="{D415AA23-0C82-8F48-B412-1DBE3E389B1A}" srcOrd="1" destOrd="0" presId="urn:microsoft.com/office/officeart/2008/layout/LinedList"/>
    <dgm:cxn modelId="{D215CB43-E018-E949-A11F-5BA5DFFB1CA6}" type="presParOf" srcId="{FB8FE26D-EB2C-A646-99E5-A5E079D07511}" destId="{B680E3B2-0E6B-6A4E-A93B-0DE716CFD964}" srcOrd="8" destOrd="0" presId="urn:microsoft.com/office/officeart/2008/layout/LinedList"/>
    <dgm:cxn modelId="{83E2E99C-9355-D94F-B089-B026ACE4CB66}" type="presParOf" srcId="{FB8FE26D-EB2C-A646-99E5-A5E079D07511}" destId="{57A72D57-44AB-4645-B8F0-6D4316F5C6E7}" srcOrd="9" destOrd="0" presId="urn:microsoft.com/office/officeart/2008/layout/LinedList"/>
    <dgm:cxn modelId="{FB0BD79D-546B-E140-8D60-7AFF588E02E7}" type="presParOf" srcId="{57A72D57-44AB-4645-B8F0-6D4316F5C6E7}" destId="{31DAA4FA-9CFC-FA49-B8A1-9B400809D071}" srcOrd="0" destOrd="0" presId="urn:microsoft.com/office/officeart/2008/layout/LinedList"/>
    <dgm:cxn modelId="{0AF7498A-B822-A54D-9133-C45BCCB0543B}" type="presParOf" srcId="{57A72D57-44AB-4645-B8F0-6D4316F5C6E7}" destId="{B355E649-56A9-5643-90AC-F1C93C300670}" srcOrd="1" destOrd="0" presId="urn:microsoft.com/office/officeart/2008/layout/LinedList"/>
    <dgm:cxn modelId="{5A2AEC75-1E1B-5544-9D26-28635844AC5E}" type="presParOf" srcId="{FB8FE26D-EB2C-A646-99E5-A5E079D07511}" destId="{49A15375-5FC9-5444-877B-F71F0DD8FE09}" srcOrd="10" destOrd="0" presId="urn:microsoft.com/office/officeart/2008/layout/LinedList"/>
    <dgm:cxn modelId="{21E3137F-A5AD-BA44-8CA0-9776F0EB6303}" type="presParOf" srcId="{FB8FE26D-EB2C-A646-99E5-A5E079D07511}" destId="{D98FC0C1-F342-2042-94F0-174F0635009C}" srcOrd="11" destOrd="0" presId="urn:microsoft.com/office/officeart/2008/layout/LinedList"/>
    <dgm:cxn modelId="{BF7ECD0D-73D8-F242-A1AB-B95CDEA22FF0}" type="presParOf" srcId="{D98FC0C1-F342-2042-94F0-174F0635009C}" destId="{C9E97F27-186B-0546-BEF0-1B8BBD495FFF}" srcOrd="0" destOrd="0" presId="urn:microsoft.com/office/officeart/2008/layout/LinedList"/>
    <dgm:cxn modelId="{CDDF3268-2E09-9049-A01B-A1FE2F452009}" type="presParOf" srcId="{D98FC0C1-F342-2042-94F0-174F0635009C}" destId="{98D70784-10CA-3D4D-B030-D2E88CB68FB7}" srcOrd="1" destOrd="0" presId="urn:microsoft.com/office/officeart/2008/layout/LinedList"/>
    <dgm:cxn modelId="{394ABE10-F84A-E74E-A07A-9C4F3B785138}" type="presParOf" srcId="{FB8FE26D-EB2C-A646-99E5-A5E079D07511}" destId="{730CF2B5-1C68-3040-931F-4F40CE033DA6}" srcOrd="12" destOrd="0" presId="urn:microsoft.com/office/officeart/2008/layout/LinedList"/>
    <dgm:cxn modelId="{D7538E92-D540-1D47-A0FF-5B96E3689DB1}" type="presParOf" srcId="{FB8FE26D-EB2C-A646-99E5-A5E079D07511}" destId="{D525B7A6-5563-AE49-8752-405B8371FBD0}" srcOrd="13" destOrd="0" presId="urn:microsoft.com/office/officeart/2008/layout/LinedList"/>
    <dgm:cxn modelId="{1A5C26A8-D2C8-D449-BF13-82E9FA61FDCC}" type="presParOf" srcId="{D525B7A6-5563-AE49-8752-405B8371FBD0}" destId="{68AA4A24-5176-6B46-81A2-6A207D6B4599}" srcOrd="0" destOrd="0" presId="urn:microsoft.com/office/officeart/2008/layout/LinedList"/>
    <dgm:cxn modelId="{81C2F69F-0770-CA4F-AB2C-89AE086AB486}" type="presParOf" srcId="{D525B7A6-5563-AE49-8752-405B8371FBD0}" destId="{9CB1D82D-2A60-0842-AE7B-AB070D25534C}" srcOrd="1" destOrd="0" presId="urn:microsoft.com/office/officeart/2008/layout/LinedList"/>
    <dgm:cxn modelId="{C1969E95-A75F-1D42-8C6B-4564EA05014A}" type="presParOf" srcId="{FB8FE26D-EB2C-A646-99E5-A5E079D07511}" destId="{DBD3887F-BD2C-0041-BE06-A93C6F2F9EFE}" srcOrd="14" destOrd="0" presId="urn:microsoft.com/office/officeart/2008/layout/LinedList"/>
    <dgm:cxn modelId="{90BCE10B-354C-9C46-B9A2-5CBE32B0E8D8}" type="presParOf" srcId="{FB8FE26D-EB2C-A646-99E5-A5E079D07511}" destId="{DD79A38B-578D-0A4C-AE81-046C8703F562}" srcOrd="15" destOrd="0" presId="urn:microsoft.com/office/officeart/2008/layout/LinedList"/>
    <dgm:cxn modelId="{C785BBBC-7F47-5F46-A84F-8E83006FC4D3}" type="presParOf" srcId="{DD79A38B-578D-0A4C-AE81-046C8703F562}" destId="{CFE2451D-5B57-2048-96C1-6D0D78F6150C}" srcOrd="0" destOrd="0" presId="urn:microsoft.com/office/officeart/2008/layout/LinedList"/>
    <dgm:cxn modelId="{A148B7C1-A43A-C74A-9D9C-130A3CCCBECB}" type="presParOf" srcId="{DD79A38B-578D-0A4C-AE81-046C8703F562}" destId="{2E96387D-AE2A-8046-8774-90FD873E79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C1D14C-AE77-4532-BA6E-9660CB1A1213}" type="doc">
      <dgm:prSet loTypeId="urn:microsoft.com/office/officeart/2005/8/layout/hList3" loCatId="list" qsTypeId="urn:microsoft.com/office/officeart/2005/8/quickstyle/simple1" qsCatId="simple" csTypeId="urn:microsoft.com/office/officeart/2005/8/colors/accent1_5" csCatId="accent1" phldr="1"/>
      <dgm:spPr/>
      <dgm:t>
        <a:bodyPr/>
        <a:lstStyle/>
        <a:p>
          <a:endParaRPr lang="en-US"/>
        </a:p>
      </dgm:t>
    </dgm:pt>
    <dgm:pt modelId="{3B6106D5-B617-416A-836A-70C868585024}">
      <dgm:prSet phldrT="[Text]" phldr="0" custT="1"/>
      <dgm:spPr/>
      <dgm:t>
        <a:bodyPr/>
        <a:lstStyle/>
        <a:p>
          <a:pPr rtl="0"/>
          <a:r>
            <a:rPr lang="en-US" sz="3200" dirty="0">
              <a:latin typeface="Corbel" panose="020B0503020204020204"/>
            </a:rPr>
            <a:t>Common distance metrics</a:t>
          </a:r>
          <a:endParaRPr lang="en-US" sz="3200" dirty="0"/>
        </a:p>
      </dgm:t>
    </dgm:pt>
    <dgm:pt modelId="{4423775B-8283-4F58-AB9A-0C214E27BFF2}" type="parTrans" cxnId="{056B8635-43C6-48A1-BB0B-2FA79F5563F2}">
      <dgm:prSet/>
      <dgm:spPr/>
      <dgm:t>
        <a:bodyPr/>
        <a:lstStyle/>
        <a:p>
          <a:endParaRPr lang="en-US"/>
        </a:p>
      </dgm:t>
    </dgm:pt>
    <dgm:pt modelId="{37F46DF1-02B1-4F8A-B0D9-D77151C72FE5}" type="sibTrans" cxnId="{056B8635-43C6-48A1-BB0B-2FA79F5563F2}">
      <dgm:prSet/>
      <dgm:spPr/>
      <dgm:t>
        <a:bodyPr/>
        <a:lstStyle/>
        <a:p>
          <a:endParaRPr lang="en-US"/>
        </a:p>
      </dgm:t>
    </dgm:pt>
    <dgm:pt modelId="{C8FDBAD0-89E7-4F29-BA5C-EA2B5B533361}">
      <dgm:prSet phldrT="[Text]" phldr="0"/>
      <dgm:spPr/>
      <dgm:t>
        <a:bodyPr/>
        <a:lstStyle/>
        <a:p>
          <a:r>
            <a:rPr lang="en-US" dirty="0">
              <a:latin typeface="Corbel" panose="020B0503020204020204"/>
            </a:rPr>
            <a:t>Euclidean</a:t>
          </a:r>
          <a:endParaRPr lang="en-US" dirty="0"/>
        </a:p>
      </dgm:t>
    </dgm:pt>
    <dgm:pt modelId="{A288326C-470E-431D-A90B-223C9C130AB2}" type="parTrans" cxnId="{431BE469-79A7-4032-8B7B-6FA1E98017C3}">
      <dgm:prSet/>
      <dgm:spPr/>
      <dgm:t>
        <a:bodyPr/>
        <a:lstStyle/>
        <a:p>
          <a:endParaRPr lang="en-US"/>
        </a:p>
      </dgm:t>
    </dgm:pt>
    <dgm:pt modelId="{FC1FA19C-F348-4AA7-9643-7FFF42BB3276}" type="sibTrans" cxnId="{431BE469-79A7-4032-8B7B-6FA1E98017C3}">
      <dgm:prSet/>
      <dgm:spPr/>
      <dgm:t>
        <a:bodyPr/>
        <a:lstStyle/>
        <a:p>
          <a:endParaRPr lang="en-US"/>
        </a:p>
      </dgm:t>
    </dgm:pt>
    <dgm:pt modelId="{FA07FE5F-BD19-488B-8378-3113A5B5271A}">
      <dgm:prSet phldrT="[Text]" phldr="0"/>
      <dgm:spPr/>
      <dgm:t>
        <a:bodyPr/>
        <a:lstStyle/>
        <a:p>
          <a:r>
            <a:rPr lang="en-US" dirty="0">
              <a:latin typeface="Corbel" panose="020B0503020204020204"/>
            </a:rPr>
            <a:t>Cosine</a:t>
          </a:r>
          <a:endParaRPr lang="en-US" dirty="0"/>
        </a:p>
      </dgm:t>
    </dgm:pt>
    <dgm:pt modelId="{436DCF62-BF08-4D31-B142-18CA08243392}" type="parTrans" cxnId="{5927F720-1B1E-4602-B274-A25DA1621297}">
      <dgm:prSet/>
      <dgm:spPr/>
      <dgm:t>
        <a:bodyPr/>
        <a:lstStyle/>
        <a:p>
          <a:endParaRPr lang="en-US"/>
        </a:p>
      </dgm:t>
    </dgm:pt>
    <dgm:pt modelId="{31CC9F0B-E24A-4332-A29D-7AC21A70D95C}" type="sibTrans" cxnId="{5927F720-1B1E-4602-B274-A25DA1621297}">
      <dgm:prSet/>
      <dgm:spPr/>
      <dgm:t>
        <a:bodyPr/>
        <a:lstStyle/>
        <a:p>
          <a:endParaRPr lang="en-US"/>
        </a:p>
      </dgm:t>
    </dgm:pt>
    <dgm:pt modelId="{4CFB1AD6-84E9-4729-BA5D-22899501B3BA}">
      <dgm:prSet phldrT="[Text]" phldr="0"/>
      <dgm:spPr/>
      <dgm:t>
        <a:bodyPr/>
        <a:lstStyle/>
        <a:p>
          <a:r>
            <a:rPr lang="en-US" dirty="0">
              <a:latin typeface="Corbel" panose="020B0503020204020204"/>
            </a:rPr>
            <a:t>Jaccard</a:t>
          </a:r>
          <a:endParaRPr lang="en-US" dirty="0"/>
        </a:p>
      </dgm:t>
    </dgm:pt>
    <dgm:pt modelId="{28432221-06C2-45B4-88AE-D2DEB933236C}" type="parTrans" cxnId="{95C32603-96CF-492B-B363-1BAC8524B44E}">
      <dgm:prSet/>
      <dgm:spPr/>
      <dgm:t>
        <a:bodyPr/>
        <a:lstStyle/>
        <a:p>
          <a:endParaRPr lang="en-US"/>
        </a:p>
      </dgm:t>
    </dgm:pt>
    <dgm:pt modelId="{DCF8C46E-FBB2-4A05-9CE1-5DDDE4E7049B}" type="sibTrans" cxnId="{95C32603-96CF-492B-B363-1BAC8524B44E}">
      <dgm:prSet/>
      <dgm:spPr/>
      <dgm:t>
        <a:bodyPr/>
        <a:lstStyle/>
        <a:p>
          <a:endParaRPr lang="en-US"/>
        </a:p>
      </dgm:t>
    </dgm:pt>
    <dgm:pt modelId="{F850DCBE-98D1-4EBB-BCEF-80C1508B0B62}">
      <dgm:prSet phldr="0"/>
      <dgm:spPr/>
      <dgm:t>
        <a:bodyPr/>
        <a:lstStyle/>
        <a:p>
          <a:pPr rtl="0"/>
          <a:r>
            <a:rPr lang="en-US" dirty="0">
              <a:latin typeface="Corbel" panose="020B0503020204020204"/>
            </a:rPr>
            <a:t>The length of a line segment connecting two points</a:t>
          </a:r>
        </a:p>
      </dgm:t>
    </dgm:pt>
    <dgm:pt modelId="{5F5FCBCF-A4E1-4BCC-8C7F-2BAEC0839B39}" type="parTrans" cxnId="{8DACD2E3-B7D8-47E9-9012-87764B239D2F}">
      <dgm:prSet/>
      <dgm:spPr/>
      <dgm:t>
        <a:bodyPr/>
        <a:lstStyle/>
        <a:p>
          <a:endParaRPr lang="en-US"/>
        </a:p>
      </dgm:t>
    </dgm:pt>
    <dgm:pt modelId="{9D0DDFA2-8404-43EA-8F4E-801B985D6C8C}" type="sibTrans" cxnId="{8DACD2E3-B7D8-47E9-9012-87764B239D2F}">
      <dgm:prSet/>
      <dgm:spPr/>
      <dgm:t>
        <a:bodyPr/>
        <a:lstStyle/>
        <a:p>
          <a:endParaRPr lang="en-US"/>
        </a:p>
      </dgm:t>
    </dgm:pt>
    <dgm:pt modelId="{CA86B062-A81E-4CAA-9943-472CAF0A17D7}">
      <dgm:prSet phldr="0"/>
      <dgm:spPr/>
      <dgm:t>
        <a:bodyPr/>
        <a:lstStyle/>
        <a:p>
          <a:pPr rtl="0"/>
          <a:r>
            <a:rPr lang="en-US" dirty="0">
              <a:latin typeface="Corbel" panose="020B0503020204020204"/>
            </a:rPr>
            <a:t>The</a:t>
          </a:r>
          <a:r>
            <a:rPr lang="en-US" dirty="0"/>
            <a:t> cosine of the angle between two vectors</a:t>
          </a:r>
          <a:endParaRPr lang="en-US" dirty="0">
            <a:latin typeface="Corbel" panose="020B0503020204020204"/>
          </a:endParaRPr>
        </a:p>
      </dgm:t>
    </dgm:pt>
    <dgm:pt modelId="{6DA181C9-F350-4C15-8A19-1DC7C07CB475}" type="parTrans" cxnId="{9D390F27-8623-41C3-B018-BB95676FE463}">
      <dgm:prSet/>
      <dgm:spPr/>
      <dgm:t>
        <a:bodyPr/>
        <a:lstStyle/>
        <a:p>
          <a:endParaRPr lang="en-US"/>
        </a:p>
      </dgm:t>
    </dgm:pt>
    <dgm:pt modelId="{F80A3B1B-0010-4980-8CEE-C1D8A45B3C05}" type="sibTrans" cxnId="{9D390F27-8623-41C3-B018-BB95676FE463}">
      <dgm:prSet/>
      <dgm:spPr/>
      <dgm:t>
        <a:bodyPr/>
        <a:lstStyle/>
        <a:p>
          <a:endParaRPr lang="en-US"/>
        </a:p>
      </dgm:t>
    </dgm:pt>
    <dgm:pt modelId="{6625C7D3-DAE5-4ECE-BBFC-FCFCFCD6CA05}">
      <dgm:prSet phldr="0"/>
      <dgm:spPr/>
      <dgm:t>
        <a:bodyPr/>
        <a:lstStyle/>
        <a:p>
          <a:pPr rtl="0"/>
          <a:r>
            <a:rPr lang="en-US" dirty="0">
              <a:latin typeface="Corbel" panose="020B0503020204020204"/>
            </a:rPr>
            <a:t>The</a:t>
          </a:r>
          <a:r>
            <a:rPr lang="en-US" dirty="0"/>
            <a:t> </a:t>
          </a:r>
          <a:r>
            <a:rPr lang="en-US" dirty="0">
              <a:latin typeface="Corbel" panose="020B0503020204020204"/>
            </a:rPr>
            <a:t>size</a:t>
          </a:r>
          <a:r>
            <a:rPr lang="en-US" dirty="0"/>
            <a:t> of the intersection of </a:t>
          </a:r>
          <a:r>
            <a:rPr lang="en-US" dirty="0">
              <a:latin typeface="Corbel" panose="020B0503020204020204"/>
            </a:rPr>
            <a:t>2 sets</a:t>
          </a:r>
          <a:r>
            <a:rPr lang="en-US" dirty="0"/>
            <a:t> divided by the </a:t>
          </a:r>
          <a:r>
            <a:rPr lang="en-US" dirty="0">
              <a:latin typeface="Corbel" panose="020B0503020204020204"/>
            </a:rPr>
            <a:t>size of</a:t>
          </a:r>
          <a:r>
            <a:rPr lang="en-US" dirty="0"/>
            <a:t> the union</a:t>
          </a:r>
          <a:endParaRPr lang="en-US" dirty="0">
            <a:latin typeface="Corbel" panose="020B0503020204020204"/>
          </a:endParaRPr>
        </a:p>
      </dgm:t>
    </dgm:pt>
    <dgm:pt modelId="{50E747D8-2774-44D3-A7B1-D9A117AA7035}" type="parTrans" cxnId="{05583F63-A159-448B-8BFE-BB28E89E1484}">
      <dgm:prSet/>
      <dgm:spPr/>
      <dgm:t>
        <a:bodyPr/>
        <a:lstStyle/>
        <a:p>
          <a:endParaRPr lang="en-US"/>
        </a:p>
      </dgm:t>
    </dgm:pt>
    <dgm:pt modelId="{8DE3577D-5BAF-412B-B005-283356641DBF}" type="sibTrans" cxnId="{05583F63-A159-448B-8BFE-BB28E89E1484}">
      <dgm:prSet/>
      <dgm:spPr/>
      <dgm:t>
        <a:bodyPr/>
        <a:lstStyle/>
        <a:p>
          <a:endParaRPr lang="en-US"/>
        </a:p>
      </dgm:t>
    </dgm:pt>
    <dgm:pt modelId="{E353E0C7-AA06-4B44-BCAC-5F1A0DE020F0}" type="pres">
      <dgm:prSet presAssocID="{01C1D14C-AE77-4532-BA6E-9660CB1A1213}" presName="composite" presStyleCnt="0">
        <dgm:presLayoutVars>
          <dgm:chMax val="1"/>
          <dgm:dir/>
          <dgm:resizeHandles val="exact"/>
        </dgm:presLayoutVars>
      </dgm:prSet>
      <dgm:spPr/>
    </dgm:pt>
    <dgm:pt modelId="{057F3CAA-9BB3-4AF4-B5F3-6705DB43B544}" type="pres">
      <dgm:prSet presAssocID="{3B6106D5-B617-416A-836A-70C868585024}" presName="roof" presStyleLbl="dkBgShp" presStyleIdx="0" presStyleCnt="2"/>
      <dgm:spPr/>
    </dgm:pt>
    <dgm:pt modelId="{9EDF7472-200C-418F-8B47-29C2B03A7A94}" type="pres">
      <dgm:prSet presAssocID="{3B6106D5-B617-416A-836A-70C868585024}" presName="pillars" presStyleCnt="0"/>
      <dgm:spPr/>
    </dgm:pt>
    <dgm:pt modelId="{FC2961F2-DD98-45C9-898B-204001749A1D}" type="pres">
      <dgm:prSet presAssocID="{3B6106D5-B617-416A-836A-70C868585024}" presName="pillar1" presStyleLbl="node1" presStyleIdx="0" presStyleCnt="3">
        <dgm:presLayoutVars>
          <dgm:bulletEnabled val="1"/>
        </dgm:presLayoutVars>
      </dgm:prSet>
      <dgm:spPr/>
    </dgm:pt>
    <dgm:pt modelId="{8952E45E-C4AF-4898-8B70-44E74EB54858}" type="pres">
      <dgm:prSet presAssocID="{FA07FE5F-BD19-488B-8378-3113A5B5271A}" presName="pillarX" presStyleLbl="node1" presStyleIdx="1" presStyleCnt="3">
        <dgm:presLayoutVars>
          <dgm:bulletEnabled val="1"/>
        </dgm:presLayoutVars>
      </dgm:prSet>
      <dgm:spPr/>
    </dgm:pt>
    <dgm:pt modelId="{271A8756-D370-435A-8BAF-A158864A5240}" type="pres">
      <dgm:prSet presAssocID="{4CFB1AD6-84E9-4729-BA5D-22899501B3BA}" presName="pillarX" presStyleLbl="node1" presStyleIdx="2" presStyleCnt="3">
        <dgm:presLayoutVars>
          <dgm:bulletEnabled val="1"/>
        </dgm:presLayoutVars>
      </dgm:prSet>
      <dgm:spPr/>
    </dgm:pt>
    <dgm:pt modelId="{EA31D1D9-8044-4B0D-B7C3-1756071A551A}" type="pres">
      <dgm:prSet presAssocID="{3B6106D5-B617-416A-836A-70C868585024}" presName="base" presStyleLbl="dkBgShp" presStyleIdx="1" presStyleCnt="2"/>
      <dgm:spPr/>
    </dgm:pt>
  </dgm:ptLst>
  <dgm:cxnLst>
    <dgm:cxn modelId="{95C32603-96CF-492B-B363-1BAC8524B44E}" srcId="{3B6106D5-B617-416A-836A-70C868585024}" destId="{4CFB1AD6-84E9-4729-BA5D-22899501B3BA}" srcOrd="2" destOrd="0" parTransId="{28432221-06C2-45B4-88AE-D2DEB933236C}" sibTransId="{DCF8C46E-FBB2-4A05-9CE1-5DDDE4E7049B}"/>
    <dgm:cxn modelId="{A3C58D07-19B3-4241-B628-8D1AB8A63D44}" type="presOf" srcId="{F850DCBE-98D1-4EBB-BCEF-80C1508B0B62}" destId="{FC2961F2-DD98-45C9-898B-204001749A1D}" srcOrd="0" destOrd="1" presId="urn:microsoft.com/office/officeart/2005/8/layout/hList3"/>
    <dgm:cxn modelId="{5927F720-1B1E-4602-B274-A25DA1621297}" srcId="{3B6106D5-B617-416A-836A-70C868585024}" destId="{FA07FE5F-BD19-488B-8378-3113A5B5271A}" srcOrd="1" destOrd="0" parTransId="{436DCF62-BF08-4D31-B142-18CA08243392}" sibTransId="{31CC9F0B-E24A-4332-A29D-7AC21A70D95C}"/>
    <dgm:cxn modelId="{9D390F27-8623-41C3-B018-BB95676FE463}" srcId="{FA07FE5F-BD19-488B-8378-3113A5B5271A}" destId="{CA86B062-A81E-4CAA-9943-472CAF0A17D7}" srcOrd="0" destOrd="0" parTransId="{6DA181C9-F350-4C15-8A19-1DC7C07CB475}" sibTransId="{F80A3B1B-0010-4980-8CEE-C1D8A45B3C05}"/>
    <dgm:cxn modelId="{056B8635-43C6-48A1-BB0B-2FA79F5563F2}" srcId="{01C1D14C-AE77-4532-BA6E-9660CB1A1213}" destId="{3B6106D5-B617-416A-836A-70C868585024}" srcOrd="0" destOrd="0" parTransId="{4423775B-8283-4F58-AB9A-0C214E27BFF2}" sibTransId="{37F46DF1-02B1-4F8A-B0D9-D77151C72FE5}"/>
    <dgm:cxn modelId="{A4B0AF48-EFD6-498D-9982-E8CDE985362E}" type="presOf" srcId="{01C1D14C-AE77-4532-BA6E-9660CB1A1213}" destId="{E353E0C7-AA06-4B44-BCAC-5F1A0DE020F0}" srcOrd="0" destOrd="0" presId="urn:microsoft.com/office/officeart/2005/8/layout/hList3"/>
    <dgm:cxn modelId="{CC4DB84C-129A-41BE-B1E7-5BDC460AEA1D}" type="presOf" srcId="{4CFB1AD6-84E9-4729-BA5D-22899501B3BA}" destId="{271A8756-D370-435A-8BAF-A158864A5240}" srcOrd="0" destOrd="0" presId="urn:microsoft.com/office/officeart/2005/8/layout/hList3"/>
    <dgm:cxn modelId="{8FF5EB57-0971-4D03-AC2C-85BB2AF42B70}" type="presOf" srcId="{C8FDBAD0-89E7-4F29-BA5C-EA2B5B533361}" destId="{FC2961F2-DD98-45C9-898B-204001749A1D}" srcOrd="0" destOrd="0" presId="urn:microsoft.com/office/officeart/2005/8/layout/hList3"/>
    <dgm:cxn modelId="{05583F63-A159-448B-8BFE-BB28E89E1484}" srcId="{4CFB1AD6-84E9-4729-BA5D-22899501B3BA}" destId="{6625C7D3-DAE5-4ECE-BBFC-FCFCFCD6CA05}" srcOrd="0" destOrd="0" parTransId="{50E747D8-2774-44D3-A7B1-D9A117AA7035}" sibTransId="{8DE3577D-5BAF-412B-B005-283356641DBF}"/>
    <dgm:cxn modelId="{431BE469-79A7-4032-8B7B-6FA1E98017C3}" srcId="{3B6106D5-B617-416A-836A-70C868585024}" destId="{C8FDBAD0-89E7-4F29-BA5C-EA2B5B533361}" srcOrd="0" destOrd="0" parTransId="{A288326C-470E-431D-A90B-223C9C130AB2}" sibTransId="{FC1FA19C-F348-4AA7-9643-7FFF42BB3276}"/>
    <dgm:cxn modelId="{811FA377-324E-493B-A458-E831C734FB3B}" type="presOf" srcId="{3B6106D5-B617-416A-836A-70C868585024}" destId="{057F3CAA-9BB3-4AF4-B5F3-6705DB43B544}" srcOrd="0" destOrd="0" presId="urn:microsoft.com/office/officeart/2005/8/layout/hList3"/>
    <dgm:cxn modelId="{F15FB890-590B-41B7-9D58-4D972DE0EFE1}" type="presOf" srcId="{6625C7D3-DAE5-4ECE-BBFC-FCFCFCD6CA05}" destId="{271A8756-D370-435A-8BAF-A158864A5240}" srcOrd="0" destOrd="1" presId="urn:microsoft.com/office/officeart/2005/8/layout/hList3"/>
    <dgm:cxn modelId="{672AD3BE-D025-4919-AB84-E45C05233E6F}" type="presOf" srcId="{CA86B062-A81E-4CAA-9943-472CAF0A17D7}" destId="{8952E45E-C4AF-4898-8B70-44E74EB54858}" srcOrd="0" destOrd="1" presId="urn:microsoft.com/office/officeart/2005/8/layout/hList3"/>
    <dgm:cxn modelId="{8DACD2E3-B7D8-47E9-9012-87764B239D2F}" srcId="{C8FDBAD0-89E7-4F29-BA5C-EA2B5B533361}" destId="{F850DCBE-98D1-4EBB-BCEF-80C1508B0B62}" srcOrd="0" destOrd="0" parTransId="{5F5FCBCF-A4E1-4BCC-8C7F-2BAEC0839B39}" sibTransId="{9D0DDFA2-8404-43EA-8F4E-801B985D6C8C}"/>
    <dgm:cxn modelId="{7EEBCAFE-7837-4A55-B8A5-8874857C276F}" type="presOf" srcId="{FA07FE5F-BD19-488B-8378-3113A5B5271A}" destId="{8952E45E-C4AF-4898-8B70-44E74EB54858}" srcOrd="0" destOrd="0" presId="urn:microsoft.com/office/officeart/2005/8/layout/hList3"/>
    <dgm:cxn modelId="{E1B8E92F-D5F5-489D-99F8-C2DD5C4E93A6}" type="presParOf" srcId="{E353E0C7-AA06-4B44-BCAC-5F1A0DE020F0}" destId="{057F3CAA-9BB3-4AF4-B5F3-6705DB43B544}" srcOrd="0" destOrd="0" presId="urn:microsoft.com/office/officeart/2005/8/layout/hList3"/>
    <dgm:cxn modelId="{E90C1931-C4A6-4F92-968D-81981428EE0E}" type="presParOf" srcId="{E353E0C7-AA06-4B44-BCAC-5F1A0DE020F0}" destId="{9EDF7472-200C-418F-8B47-29C2B03A7A94}" srcOrd="1" destOrd="0" presId="urn:microsoft.com/office/officeart/2005/8/layout/hList3"/>
    <dgm:cxn modelId="{060B48F9-C7FA-4C3E-A51C-6B700C11224C}" type="presParOf" srcId="{9EDF7472-200C-418F-8B47-29C2B03A7A94}" destId="{FC2961F2-DD98-45C9-898B-204001749A1D}" srcOrd="0" destOrd="0" presId="urn:microsoft.com/office/officeart/2005/8/layout/hList3"/>
    <dgm:cxn modelId="{4E348E76-C0E3-4D57-8A2D-1CB3D2277ED1}" type="presParOf" srcId="{9EDF7472-200C-418F-8B47-29C2B03A7A94}" destId="{8952E45E-C4AF-4898-8B70-44E74EB54858}" srcOrd="1" destOrd="0" presId="urn:microsoft.com/office/officeart/2005/8/layout/hList3"/>
    <dgm:cxn modelId="{4F2823BC-88AD-446F-BBC1-A6621AEFE373}" type="presParOf" srcId="{9EDF7472-200C-418F-8B47-29C2B03A7A94}" destId="{271A8756-D370-435A-8BAF-A158864A5240}" srcOrd="2" destOrd="0" presId="urn:microsoft.com/office/officeart/2005/8/layout/hList3"/>
    <dgm:cxn modelId="{39D7BB14-68CE-4A03-9718-BE4D567A4741}" type="presParOf" srcId="{E353E0C7-AA06-4B44-BCAC-5F1A0DE020F0}" destId="{EA31D1D9-8044-4B0D-B7C3-1756071A551A}"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91C8C4-C178-498A-A69C-678D7DD9462A}" type="doc">
      <dgm:prSet loTypeId="urn:microsoft.com/office/officeart/2005/8/layout/hProcess7" loCatId="process" qsTypeId="urn:microsoft.com/office/officeart/2005/8/quickstyle/simple2" qsCatId="simple" csTypeId="urn:microsoft.com/office/officeart/2005/8/colors/colorful3" csCatId="colorful" phldr="1"/>
      <dgm:spPr/>
      <dgm:t>
        <a:bodyPr/>
        <a:lstStyle/>
        <a:p>
          <a:endParaRPr lang="en-US"/>
        </a:p>
      </dgm:t>
    </dgm:pt>
    <dgm:pt modelId="{64369123-6F3F-4B95-ACA3-31ECB34070BD}">
      <dgm:prSet phldrT="[Text]" phldr="0" custT="1"/>
      <dgm:spPr/>
      <dgm:t>
        <a:bodyPr/>
        <a:lstStyle/>
        <a:p>
          <a:pPr algn="l">
            <a:lnSpc>
              <a:spcPct val="90000"/>
            </a:lnSpc>
          </a:pPr>
          <a:r>
            <a:rPr lang="en-US" sz="1800" dirty="0">
              <a:latin typeface="Corbel" panose="020B0503020204020204"/>
            </a:rPr>
            <a:t>Return</a:t>
          </a:r>
          <a:r>
            <a:rPr lang="en-US" sz="1800" dirty="0"/>
            <a:t> the mode of the K labels</a:t>
          </a:r>
        </a:p>
      </dgm:t>
    </dgm:pt>
    <dgm:pt modelId="{EEDDAD9A-B571-4409-BB88-0735F5466F09}" type="parTrans" cxnId="{9A5BAF18-9DF6-40DC-BDB4-C4FAC3DC8B2E}">
      <dgm:prSet/>
      <dgm:spPr/>
      <dgm:t>
        <a:bodyPr/>
        <a:lstStyle/>
        <a:p>
          <a:endParaRPr lang="en-US" sz="2000"/>
        </a:p>
      </dgm:t>
    </dgm:pt>
    <dgm:pt modelId="{18C349FA-1058-490E-8184-2EAC8C463B79}" type="sibTrans" cxnId="{9A5BAF18-9DF6-40DC-BDB4-C4FAC3DC8B2E}">
      <dgm:prSet/>
      <dgm:spPr/>
      <dgm:t>
        <a:bodyPr/>
        <a:lstStyle/>
        <a:p>
          <a:endParaRPr lang="en-US" sz="2000"/>
        </a:p>
      </dgm:t>
    </dgm:pt>
    <dgm:pt modelId="{07B4DF9F-3F4A-4BC1-BE5C-A0D0DCF26EE5}">
      <dgm:prSet phldr="0" custT="1"/>
      <dgm:spPr/>
      <dgm:t>
        <a:bodyPr/>
        <a:lstStyle/>
        <a:p>
          <a:pPr algn="l">
            <a:lnSpc>
              <a:spcPct val="90000"/>
            </a:lnSpc>
          </a:pPr>
          <a:r>
            <a:rPr lang="en-US" sz="1800" dirty="0"/>
            <a:t>Calculate the distances between the given point and all other </a:t>
          </a:r>
          <a:r>
            <a:rPr lang="en-US" sz="1800" dirty="0">
              <a:latin typeface="Corbel" panose="020B0503020204020204"/>
            </a:rPr>
            <a:t>examples </a:t>
          </a:r>
          <a:r>
            <a:rPr lang="en-US" sz="1800" dirty="0"/>
            <a:t>in the data</a:t>
          </a:r>
        </a:p>
      </dgm:t>
    </dgm:pt>
    <dgm:pt modelId="{082D61FE-0220-43A8-9493-F227BFF5FB4A}" type="parTrans" cxnId="{635373B5-76D4-4E3E-B1F8-D75BE96764E4}">
      <dgm:prSet/>
      <dgm:spPr/>
      <dgm:t>
        <a:bodyPr/>
        <a:lstStyle/>
        <a:p>
          <a:endParaRPr lang="en-US" sz="2000"/>
        </a:p>
      </dgm:t>
    </dgm:pt>
    <dgm:pt modelId="{05CDEB9A-5AA6-4333-AC8A-CE497BD75223}" type="sibTrans" cxnId="{635373B5-76D4-4E3E-B1F8-D75BE96764E4}">
      <dgm:prSet/>
      <dgm:spPr/>
      <dgm:t>
        <a:bodyPr/>
        <a:lstStyle/>
        <a:p>
          <a:endParaRPr lang="en-US" sz="2000"/>
        </a:p>
      </dgm:t>
    </dgm:pt>
    <dgm:pt modelId="{88920C59-ADCA-40F2-BFA5-9FC2FEC10958}">
      <dgm:prSet phldr="0" custT="1"/>
      <dgm:spPr/>
      <dgm:t>
        <a:bodyPr/>
        <a:lstStyle/>
        <a:p>
          <a:pPr algn="l">
            <a:lnSpc>
              <a:spcPct val="90000"/>
            </a:lnSpc>
          </a:pPr>
          <a:r>
            <a:rPr lang="en-US" sz="1800" dirty="0"/>
            <a:t>Sort the distances from smallest to largest (in ascending order) </a:t>
          </a:r>
        </a:p>
      </dgm:t>
    </dgm:pt>
    <dgm:pt modelId="{2DCBF24C-C893-4A95-8D6D-4166B3614147}" type="parTrans" cxnId="{5F1AF671-3898-4047-85AD-D298A0BEAFBE}">
      <dgm:prSet/>
      <dgm:spPr/>
      <dgm:t>
        <a:bodyPr/>
        <a:lstStyle/>
        <a:p>
          <a:endParaRPr lang="en-US" sz="2000"/>
        </a:p>
      </dgm:t>
    </dgm:pt>
    <dgm:pt modelId="{3DC453C1-D9FD-4A45-BE0F-CCD6295E5610}" type="sibTrans" cxnId="{5F1AF671-3898-4047-85AD-D298A0BEAFBE}">
      <dgm:prSet/>
      <dgm:spPr/>
      <dgm:t>
        <a:bodyPr/>
        <a:lstStyle/>
        <a:p>
          <a:endParaRPr lang="en-US" sz="2000"/>
        </a:p>
      </dgm:t>
    </dgm:pt>
    <dgm:pt modelId="{E14A5F23-C54D-4DC2-A31C-7BE8CB4512AC}">
      <dgm:prSet phldr="0" custT="1"/>
      <dgm:spPr/>
      <dgm:t>
        <a:bodyPr/>
        <a:lstStyle/>
        <a:p>
          <a:pPr algn="l">
            <a:lnSpc>
              <a:spcPct val="90000"/>
            </a:lnSpc>
          </a:pPr>
          <a:r>
            <a:rPr lang="en-US" sz="1800" dirty="0"/>
            <a:t>Pick the first K entries from the sorted collection</a:t>
          </a:r>
        </a:p>
      </dgm:t>
    </dgm:pt>
    <dgm:pt modelId="{9B073451-3DA9-4099-87E7-6C6B06486F14}" type="parTrans" cxnId="{304F22DA-C6CA-4ACC-8163-32D3A77235EC}">
      <dgm:prSet/>
      <dgm:spPr/>
      <dgm:t>
        <a:bodyPr/>
        <a:lstStyle/>
        <a:p>
          <a:endParaRPr lang="en-US" sz="2000"/>
        </a:p>
      </dgm:t>
    </dgm:pt>
    <dgm:pt modelId="{3E0E8CE4-6A90-4439-9879-21049CE2E944}" type="sibTrans" cxnId="{304F22DA-C6CA-4ACC-8163-32D3A77235EC}">
      <dgm:prSet/>
      <dgm:spPr/>
      <dgm:t>
        <a:bodyPr/>
        <a:lstStyle/>
        <a:p>
          <a:endParaRPr lang="en-US" sz="2000"/>
        </a:p>
      </dgm:t>
    </dgm:pt>
    <dgm:pt modelId="{4E1E1F56-B671-46D9-8568-3555E6AC21CF}">
      <dgm:prSet phldr="0" custT="1"/>
      <dgm:spPr/>
      <dgm:t>
        <a:bodyPr/>
        <a:lstStyle/>
        <a:p>
          <a:pPr algn="l">
            <a:lnSpc>
              <a:spcPct val="90000"/>
            </a:lnSpc>
          </a:pPr>
          <a:r>
            <a:rPr lang="en-US" sz="1800" dirty="0"/>
            <a:t>Get the labels of the selected K entries</a:t>
          </a:r>
        </a:p>
      </dgm:t>
    </dgm:pt>
    <dgm:pt modelId="{FECADA09-96DD-4965-AAB5-B0BBB59E8395}" type="parTrans" cxnId="{155B3E08-7DD8-4876-BAF7-A5CED62C57D8}">
      <dgm:prSet/>
      <dgm:spPr/>
      <dgm:t>
        <a:bodyPr/>
        <a:lstStyle/>
        <a:p>
          <a:endParaRPr lang="en-US" sz="2000"/>
        </a:p>
      </dgm:t>
    </dgm:pt>
    <dgm:pt modelId="{BF8785E0-0DBD-459A-914F-07D56262009B}" type="sibTrans" cxnId="{155B3E08-7DD8-4876-BAF7-A5CED62C57D8}">
      <dgm:prSet/>
      <dgm:spPr/>
      <dgm:t>
        <a:bodyPr/>
        <a:lstStyle/>
        <a:p>
          <a:endParaRPr lang="en-US" sz="2000"/>
        </a:p>
      </dgm:t>
    </dgm:pt>
    <dgm:pt modelId="{8221DC39-3DAA-4181-A7E1-A5D6D4CBDF97}">
      <dgm:prSet phldr="0" custT="1"/>
      <dgm:spPr/>
      <dgm:t>
        <a:bodyPr/>
        <a:lstStyle/>
        <a:p>
          <a:pPr algn="l" rtl="0">
            <a:lnSpc>
              <a:spcPct val="90000"/>
            </a:lnSpc>
          </a:pPr>
          <a:endParaRPr lang="en-US" sz="2000" dirty="0">
            <a:latin typeface="Corbel" panose="020B0503020204020204"/>
          </a:endParaRPr>
        </a:p>
      </dgm:t>
    </dgm:pt>
    <dgm:pt modelId="{FA3E1A29-6491-4A12-89A0-D8B88E7F9EDC}" type="parTrans" cxnId="{2B1E395B-8F3D-43E8-AE70-E9C21242DA55}">
      <dgm:prSet/>
      <dgm:spPr/>
      <dgm:t>
        <a:bodyPr/>
        <a:lstStyle/>
        <a:p>
          <a:endParaRPr lang="en-US" sz="2000"/>
        </a:p>
      </dgm:t>
    </dgm:pt>
    <dgm:pt modelId="{03F445D8-C7CF-46F9-8ADF-572122D834C2}" type="sibTrans" cxnId="{2B1E395B-8F3D-43E8-AE70-E9C21242DA55}">
      <dgm:prSet/>
      <dgm:spPr/>
      <dgm:t>
        <a:bodyPr/>
        <a:lstStyle/>
        <a:p>
          <a:endParaRPr lang="en-US" sz="2000"/>
        </a:p>
      </dgm:t>
    </dgm:pt>
    <dgm:pt modelId="{195BFB1D-0767-4A5B-8642-BAF53F6F6A84}">
      <dgm:prSet phldr="0" custT="1"/>
      <dgm:spPr/>
      <dgm:t>
        <a:bodyPr/>
        <a:lstStyle/>
        <a:p>
          <a:pPr algn="l" rtl="0">
            <a:lnSpc>
              <a:spcPct val="90000"/>
            </a:lnSpc>
          </a:pPr>
          <a:endParaRPr lang="en-US" sz="2000" dirty="0">
            <a:latin typeface="Corbel" panose="020B0503020204020204"/>
          </a:endParaRPr>
        </a:p>
      </dgm:t>
    </dgm:pt>
    <dgm:pt modelId="{FD5EBB18-3AC7-4F1E-A45D-3BD13D62BDF8}" type="parTrans" cxnId="{92892AD4-7B6C-47CA-9557-C099F2771E6B}">
      <dgm:prSet/>
      <dgm:spPr/>
      <dgm:t>
        <a:bodyPr/>
        <a:lstStyle/>
        <a:p>
          <a:endParaRPr lang="en-US" sz="2000"/>
        </a:p>
      </dgm:t>
    </dgm:pt>
    <dgm:pt modelId="{720A207E-CC9D-4C5A-8540-36796B4021F0}" type="sibTrans" cxnId="{92892AD4-7B6C-47CA-9557-C099F2771E6B}">
      <dgm:prSet/>
      <dgm:spPr/>
      <dgm:t>
        <a:bodyPr/>
        <a:lstStyle/>
        <a:p>
          <a:endParaRPr lang="en-US" sz="2000"/>
        </a:p>
      </dgm:t>
    </dgm:pt>
    <dgm:pt modelId="{D13B44B2-9A5E-48CE-898A-F61BACE6893C}">
      <dgm:prSet phldr="0" custT="1"/>
      <dgm:spPr/>
      <dgm:t>
        <a:bodyPr/>
        <a:lstStyle/>
        <a:p>
          <a:pPr algn="l" rtl="0">
            <a:lnSpc>
              <a:spcPct val="90000"/>
            </a:lnSpc>
          </a:pPr>
          <a:endParaRPr lang="en-US" sz="2000" dirty="0">
            <a:latin typeface="Corbel" panose="020B0503020204020204"/>
          </a:endParaRPr>
        </a:p>
      </dgm:t>
    </dgm:pt>
    <dgm:pt modelId="{4D7BF6A4-1928-4902-8330-F30A2F57D4DB}" type="parTrans" cxnId="{D3BF54A5-1AA6-4AF2-9DB4-2B2D7230A16E}">
      <dgm:prSet/>
      <dgm:spPr/>
      <dgm:t>
        <a:bodyPr/>
        <a:lstStyle/>
        <a:p>
          <a:endParaRPr lang="en-US" sz="2000"/>
        </a:p>
      </dgm:t>
    </dgm:pt>
    <dgm:pt modelId="{7A643BF6-0BD9-4EAF-B981-BD8712108B05}" type="sibTrans" cxnId="{D3BF54A5-1AA6-4AF2-9DB4-2B2D7230A16E}">
      <dgm:prSet/>
      <dgm:spPr/>
      <dgm:t>
        <a:bodyPr/>
        <a:lstStyle/>
        <a:p>
          <a:endParaRPr lang="en-US" sz="2000"/>
        </a:p>
      </dgm:t>
    </dgm:pt>
    <dgm:pt modelId="{0CEEC60E-E800-4672-9DF2-5ADECF503D20}">
      <dgm:prSet phldr="0" custT="1"/>
      <dgm:spPr/>
      <dgm:t>
        <a:bodyPr/>
        <a:lstStyle/>
        <a:p>
          <a:pPr algn="l" rtl="0">
            <a:lnSpc>
              <a:spcPct val="90000"/>
            </a:lnSpc>
          </a:pPr>
          <a:endParaRPr lang="en-US" sz="2000" dirty="0">
            <a:latin typeface="Corbel" panose="020B0503020204020204"/>
          </a:endParaRPr>
        </a:p>
      </dgm:t>
    </dgm:pt>
    <dgm:pt modelId="{67419202-4679-4F52-B9A2-261E864BE100}" type="parTrans" cxnId="{3EC63F45-5DA8-4F75-BFF8-B033129627CD}">
      <dgm:prSet/>
      <dgm:spPr/>
      <dgm:t>
        <a:bodyPr/>
        <a:lstStyle/>
        <a:p>
          <a:endParaRPr lang="en-US" sz="2000"/>
        </a:p>
      </dgm:t>
    </dgm:pt>
    <dgm:pt modelId="{E8696EEB-E57E-4408-A30D-4B01A6E8E3AF}" type="sibTrans" cxnId="{3EC63F45-5DA8-4F75-BFF8-B033129627CD}">
      <dgm:prSet/>
      <dgm:spPr/>
      <dgm:t>
        <a:bodyPr/>
        <a:lstStyle/>
        <a:p>
          <a:endParaRPr lang="en-US" sz="2000"/>
        </a:p>
      </dgm:t>
    </dgm:pt>
    <dgm:pt modelId="{9F9CF33A-6E43-459E-BE0E-2DF4D11F5844}">
      <dgm:prSet phldr="0" custT="1"/>
      <dgm:spPr/>
      <dgm:t>
        <a:bodyPr/>
        <a:lstStyle/>
        <a:p>
          <a:pPr algn="l" rtl="0">
            <a:lnSpc>
              <a:spcPct val="90000"/>
            </a:lnSpc>
          </a:pPr>
          <a:endParaRPr lang="en-US" sz="2000" dirty="0">
            <a:latin typeface="Corbel" panose="020B0503020204020204"/>
          </a:endParaRPr>
        </a:p>
      </dgm:t>
    </dgm:pt>
    <dgm:pt modelId="{1F716B4B-6C45-4A34-A959-CF51114E56C8}" type="parTrans" cxnId="{F53C0C0F-DCA0-46E4-A8E1-9C042A2BEF6E}">
      <dgm:prSet/>
      <dgm:spPr/>
      <dgm:t>
        <a:bodyPr/>
        <a:lstStyle/>
        <a:p>
          <a:endParaRPr lang="en-US" sz="2000"/>
        </a:p>
      </dgm:t>
    </dgm:pt>
    <dgm:pt modelId="{BBE4E084-CDC8-4016-BC27-AFEA528AB6C4}" type="sibTrans" cxnId="{F53C0C0F-DCA0-46E4-A8E1-9C042A2BEF6E}">
      <dgm:prSet/>
      <dgm:spPr/>
      <dgm:t>
        <a:bodyPr/>
        <a:lstStyle/>
        <a:p>
          <a:endParaRPr lang="en-US" sz="2000"/>
        </a:p>
      </dgm:t>
    </dgm:pt>
    <dgm:pt modelId="{9BCEEC21-4919-4F29-A6A3-57A62A3E1BBD}" type="pres">
      <dgm:prSet presAssocID="{4191C8C4-C178-498A-A69C-678D7DD9462A}" presName="Name0" presStyleCnt="0">
        <dgm:presLayoutVars>
          <dgm:dir/>
          <dgm:animLvl val="lvl"/>
          <dgm:resizeHandles val="exact"/>
        </dgm:presLayoutVars>
      </dgm:prSet>
      <dgm:spPr/>
    </dgm:pt>
    <dgm:pt modelId="{5F061A57-432F-41C5-95C7-4E6BD6281308}" type="pres">
      <dgm:prSet presAssocID="{8221DC39-3DAA-4181-A7E1-A5D6D4CBDF97}" presName="compositeNode" presStyleCnt="0">
        <dgm:presLayoutVars>
          <dgm:bulletEnabled val="1"/>
        </dgm:presLayoutVars>
      </dgm:prSet>
      <dgm:spPr/>
    </dgm:pt>
    <dgm:pt modelId="{8B7632CD-3024-4784-9B7C-D2D9ADF56DB5}" type="pres">
      <dgm:prSet presAssocID="{8221DC39-3DAA-4181-A7E1-A5D6D4CBDF97}" presName="bgRect" presStyleLbl="node1" presStyleIdx="0" presStyleCnt="5" custScaleY="130712"/>
      <dgm:spPr/>
    </dgm:pt>
    <dgm:pt modelId="{9768AA40-0A61-4A6F-B1B0-91BFD80E5974}" type="pres">
      <dgm:prSet presAssocID="{8221DC39-3DAA-4181-A7E1-A5D6D4CBDF97}" presName="parentNode" presStyleLbl="node1" presStyleIdx="0" presStyleCnt="5">
        <dgm:presLayoutVars>
          <dgm:chMax val="0"/>
          <dgm:bulletEnabled val="1"/>
        </dgm:presLayoutVars>
      </dgm:prSet>
      <dgm:spPr/>
    </dgm:pt>
    <dgm:pt modelId="{88330AD6-2CAB-490E-856E-15311D0A41C2}" type="pres">
      <dgm:prSet presAssocID="{8221DC39-3DAA-4181-A7E1-A5D6D4CBDF97}" presName="childNode" presStyleLbl="node1" presStyleIdx="0" presStyleCnt="5">
        <dgm:presLayoutVars>
          <dgm:bulletEnabled val="1"/>
        </dgm:presLayoutVars>
      </dgm:prSet>
      <dgm:spPr/>
    </dgm:pt>
    <dgm:pt modelId="{F1EFBCB4-95F3-4409-9074-A27052E1E898}" type="pres">
      <dgm:prSet presAssocID="{03F445D8-C7CF-46F9-8ADF-572122D834C2}" presName="hSp" presStyleCnt="0"/>
      <dgm:spPr/>
    </dgm:pt>
    <dgm:pt modelId="{949D0D63-9546-43A2-85AE-A7F5AD3B671F}" type="pres">
      <dgm:prSet presAssocID="{03F445D8-C7CF-46F9-8ADF-572122D834C2}" presName="vProcSp" presStyleCnt="0"/>
      <dgm:spPr/>
    </dgm:pt>
    <dgm:pt modelId="{5A575887-A6AD-4BF9-A43F-C65F1A43A289}" type="pres">
      <dgm:prSet presAssocID="{03F445D8-C7CF-46F9-8ADF-572122D834C2}" presName="vSp1" presStyleCnt="0"/>
      <dgm:spPr/>
    </dgm:pt>
    <dgm:pt modelId="{DE3C1ABA-E37A-4C4F-B79C-0DF9821AB78A}" type="pres">
      <dgm:prSet presAssocID="{03F445D8-C7CF-46F9-8ADF-572122D834C2}" presName="simulatedConn" presStyleLbl="solidFgAcc1" presStyleIdx="0" presStyleCnt="4"/>
      <dgm:spPr/>
    </dgm:pt>
    <dgm:pt modelId="{524A03DC-14EB-4B6B-9B68-BCBFC431BDBC}" type="pres">
      <dgm:prSet presAssocID="{03F445D8-C7CF-46F9-8ADF-572122D834C2}" presName="vSp2" presStyleCnt="0"/>
      <dgm:spPr/>
    </dgm:pt>
    <dgm:pt modelId="{652A6EB1-90B6-4EB2-AB92-09BC1E8BEC2B}" type="pres">
      <dgm:prSet presAssocID="{03F445D8-C7CF-46F9-8ADF-572122D834C2}" presName="sibTrans" presStyleCnt="0"/>
      <dgm:spPr/>
    </dgm:pt>
    <dgm:pt modelId="{DE13F139-5DAA-48D5-82D0-D490A080EB8D}" type="pres">
      <dgm:prSet presAssocID="{195BFB1D-0767-4A5B-8642-BAF53F6F6A84}" presName="compositeNode" presStyleCnt="0">
        <dgm:presLayoutVars>
          <dgm:bulletEnabled val="1"/>
        </dgm:presLayoutVars>
      </dgm:prSet>
      <dgm:spPr/>
    </dgm:pt>
    <dgm:pt modelId="{D5652B42-55D7-4B5B-8E3E-1A634D1EC03B}" type="pres">
      <dgm:prSet presAssocID="{195BFB1D-0767-4A5B-8642-BAF53F6F6A84}" presName="bgRect" presStyleLbl="node1" presStyleIdx="1" presStyleCnt="5" custScaleY="130712"/>
      <dgm:spPr/>
    </dgm:pt>
    <dgm:pt modelId="{7C0CD0F3-1A5E-4A69-B352-2375442A4B72}" type="pres">
      <dgm:prSet presAssocID="{195BFB1D-0767-4A5B-8642-BAF53F6F6A84}" presName="parentNode" presStyleLbl="node1" presStyleIdx="1" presStyleCnt="5">
        <dgm:presLayoutVars>
          <dgm:chMax val="0"/>
          <dgm:bulletEnabled val="1"/>
        </dgm:presLayoutVars>
      </dgm:prSet>
      <dgm:spPr/>
    </dgm:pt>
    <dgm:pt modelId="{21581EA1-CF44-499D-92C8-F60A0ACAD870}" type="pres">
      <dgm:prSet presAssocID="{195BFB1D-0767-4A5B-8642-BAF53F6F6A84}" presName="childNode" presStyleLbl="node1" presStyleIdx="1" presStyleCnt="5">
        <dgm:presLayoutVars>
          <dgm:bulletEnabled val="1"/>
        </dgm:presLayoutVars>
      </dgm:prSet>
      <dgm:spPr/>
    </dgm:pt>
    <dgm:pt modelId="{7D541B07-9CD8-4072-AF48-EFE6B22C394A}" type="pres">
      <dgm:prSet presAssocID="{720A207E-CC9D-4C5A-8540-36796B4021F0}" presName="hSp" presStyleCnt="0"/>
      <dgm:spPr/>
    </dgm:pt>
    <dgm:pt modelId="{B5E514E0-C743-4316-89D7-0FA27C084416}" type="pres">
      <dgm:prSet presAssocID="{720A207E-CC9D-4C5A-8540-36796B4021F0}" presName="vProcSp" presStyleCnt="0"/>
      <dgm:spPr/>
    </dgm:pt>
    <dgm:pt modelId="{2AAF366E-6D7F-4DE0-ABE1-EC11370FFA52}" type="pres">
      <dgm:prSet presAssocID="{720A207E-CC9D-4C5A-8540-36796B4021F0}" presName="vSp1" presStyleCnt="0"/>
      <dgm:spPr/>
    </dgm:pt>
    <dgm:pt modelId="{EC8B9746-8485-4EE5-8646-A6C36B8DDEA2}" type="pres">
      <dgm:prSet presAssocID="{720A207E-CC9D-4C5A-8540-36796B4021F0}" presName="simulatedConn" presStyleLbl="solidFgAcc1" presStyleIdx="1" presStyleCnt="4"/>
      <dgm:spPr/>
    </dgm:pt>
    <dgm:pt modelId="{5AA2BD04-0DFF-427C-8C29-8445CC2B911F}" type="pres">
      <dgm:prSet presAssocID="{720A207E-CC9D-4C5A-8540-36796B4021F0}" presName="vSp2" presStyleCnt="0"/>
      <dgm:spPr/>
    </dgm:pt>
    <dgm:pt modelId="{9A5F9DF2-BAF7-4180-A1FB-381657C62B3C}" type="pres">
      <dgm:prSet presAssocID="{720A207E-CC9D-4C5A-8540-36796B4021F0}" presName="sibTrans" presStyleCnt="0"/>
      <dgm:spPr/>
    </dgm:pt>
    <dgm:pt modelId="{DC2A5CE2-B54E-4CED-9502-085A56F17724}" type="pres">
      <dgm:prSet presAssocID="{D13B44B2-9A5E-48CE-898A-F61BACE6893C}" presName="compositeNode" presStyleCnt="0">
        <dgm:presLayoutVars>
          <dgm:bulletEnabled val="1"/>
        </dgm:presLayoutVars>
      </dgm:prSet>
      <dgm:spPr/>
    </dgm:pt>
    <dgm:pt modelId="{AFF93FC0-8816-42F1-97E9-C0DCCB4AE98E}" type="pres">
      <dgm:prSet presAssocID="{D13B44B2-9A5E-48CE-898A-F61BACE6893C}" presName="bgRect" presStyleLbl="node1" presStyleIdx="2" presStyleCnt="5" custScaleY="130712"/>
      <dgm:spPr/>
    </dgm:pt>
    <dgm:pt modelId="{8B0C172C-8C8B-4600-856D-2602E62EA5F3}" type="pres">
      <dgm:prSet presAssocID="{D13B44B2-9A5E-48CE-898A-F61BACE6893C}" presName="parentNode" presStyleLbl="node1" presStyleIdx="2" presStyleCnt="5">
        <dgm:presLayoutVars>
          <dgm:chMax val="0"/>
          <dgm:bulletEnabled val="1"/>
        </dgm:presLayoutVars>
      </dgm:prSet>
      <dgm:spPr/>
    </dgm:pt>
    <dgm:pt modelId="{941265BB-53B2-42E0-95A0-30EC32ED9F12}" type="pres">
      <dgm:prSet presAssocID="{D13B44B2-9A5E-48CE-898A-F61BACE6893C}" presName="childNode" presStyleLbl="node1" presStyleIdx="2" presStyleCnt="5">
        <dgm:presLayoutVars>
          <dgm:bulletEnabled val="1"/>
        </dgm:presLayoutVars>
      </dgm:prSet>
      <dgm:spPr/>
    </dgm:pt>
    <dgm:pt modelId="{03272C51-3A96-41DF-AA76-D7453C36CE33}" type="pres">
      <dgm:prSet presAssocID="{7A643BF6-0BD9-4EAF-B981-BD8712108B05}" presName="hSp" presStyleCnt="0"/>
      <dgm:spPr/>
    </dgm:pt>
    <dgm:pt modelId="{4E17F6FE-B1DD-4049-BD07-152EB28EB30B}" type="pres">
      <dgm:prSet presAssocID="{7A643BF6-0BD9-4EAF-B981-BD8712108B05}" presName="vProcSp" presStyleCnt="0"/>
      <dgm:spPr/>
    </dgm:pt>
    <dgm:pt modelId="{CE068DEA-EF42-48F4-A9C7-4E6A4184679B}" type="pres">
      <dgm:prSet presAssocID="{7A643BF6-0BD9-4EAF-B981-BD8712108B05}" presName="vSp1" presStyleCnt="0"/>
      <dgm:spPr/>
    </dgm:pt>
    <dgm:pt modelId="{32950092-74BE-40AD-88AE-4AE5CCFFD6DA}" type="pres">
      <dgm:prSet presAssocID="{7A643BF6-0BD9-4EAF-B981-BD8712108B05}" presName="simulatedConn" presStyleLbl="solidFgAcc1" presStyleIdx="2" presStyleCnt="4"/>
      <dgm:spPr/>
    </dgm:pt>
    <dgm:pt modelId="{58652D7C-C767-45B9-9686-190C9E21026F}" type="pres">
      <dgm:prSet presAssocID="{7A643BF6-0BD9-4EAF-B981-BD8712108B05}" presName="vSp2" presStyleCnt="0"/>
      <dgm:spPr/>
    </dgm:pt>
    <dgm:pt modelId="{5F2192D3-2CEE-434C-9B10-C13674B3D9C0}" type="pres">
      <dgm:prSet presAssocID="{7A643BF6-0BD9-4EAF-B981-BD8712108B05}" presName="sibTrans" presStyleCnt="0"/>
      <dgm:spPr/>
    </dgm:pt>
    <dgm:pt modelId="{F0EA0D31-ED87-4827-8084-74BDA1DE5F2D}" type="pres">
      <dgm:prSet presAssocID="{0CEEC60E-E800-4672-9DF2-5ADECF503D20}" presName="compositeNode" presStyleCnt="0">
        <dgm:presLayoutVars>
          <dgm:bulletEnabled val="1"/>
        </dgm:presLayoutVars>
      </dgm:prSet>
      <dgm:spPr/>
    </dgm:pt>
    <dgm:pt modelId="{255D0CFD-760A-4249-A257-E35BF19A8503}" type="pres">
      <dgm:prSet presAssocID="{0CEEC60E-E800-4672-9DF2-5ADECF503D20}" presName="bgRect" presStyleLbl="node1" presStyleIdx="3" presStyleCnt="5" custScaleY="130712"/>
      <dgm:spPr/>
    </dgm:pt>
    <dgm:pt modelId="{81F455E5-D0BC-49F3-AF9D-4D2CB7A6C3F5}" type="pres">
      <dgm:prSet presAssocID="{0CEEC60E-E800-4672-9DF2-5ADECF503D20}" presName="parentNode" presStyleLbl="node1" presStyleIdx="3" presStyleCnt="5">
        <dgm:presLayoutVars>
          <dgm:chMax val="0"/>
          <dgm:bulletEnabled val="1"/>
        </dgm:presLayoutVars>
      </dgm:prSet>
      <dgm:spPr/>
    </dgm:pt>
    <dgm:pt modelId="{8B2BD140-F4EC-426E-A3AF-28919CF28466}" type="pres">
      <dgm:prSet presAssocID="{0CEEC60E-E800-4672-9DF2-5ADECF503D20}" presName="childNode" presStyleLbl="node1" presStyleIdx="3" presStyleCnt="5">
        <dgm:presLayoutVars>
          <dgm:bulletEnabled val="1"/>
        </dgm:presLayoutVars>
      </dgm:prSet>
      <dgm:spPr/>
    </dgm:pt>
    <dgm:pt modelId="{2358B638-A4D9-4922-BFAF-C6B76A1E9484}" type="pres">
      <dgm:prSet presAssocID="{E8696EEB-E57E-4408-A30D-4B01A6E8E3AF}" presName="hSp" presStyleCnt="0"/>
      <dgm:spPr/>
    </dgm:pt>
    <dgm:pt modelId="{6EA9010E-0D11-4315-835F-3B27C9618A43}" type="pres">
      <dgm:prSet presAssocID="{E8696EEB-E57E-4408-A30D-4B01A6E8E3AF}" presName="vProcSp" presStyleCnt="0"/>
      <dgm:spPr/>
    </dgm:pt>
    <dgm:pt modelId="{7B8E14A4-0F92-4B5E-A3CB-A9F66BDD3064}" type="pres">
      <dgm:prSet presAssocID="{E8696EEB-E57E-4408-A30D-4B01A6E8E3AF}" presName="vSp1" presStyleCnt="0"/>
      <dgm:spPr/>
    </dgm:pt>
    <dgm:pt modelId="{201DD435-2663-4ADC-A09E-DD055866DBF5}" type="pres">
      <dgm:prSet presAssocID="{E8696EEB-E57E-4408-A30D-4B01A6E8E3AF}" presName="simulatedConn" presStyleLbl="solidFgAcc1" presStyleIdx="3" presStyleCnt="4"/>
      <dgm:spPr/>
    </dgm:pt>
    <dgm:pt modelId="{3F97C2CE-FF87-4054-8747-AF6779494BF8}" type="pres">
      <dgm:prSet presAssocID="{E8696EEB-E57E-4408-A30D-4B01A6E8E3AF}" presName="vSp2" presStyleCnt="0"/>
      <dgm:spPr/>
    </dgm:pt>
    <dgm:pt modelId="{8C6658B0-D862-43BA-94D4-7C6A4E1AC626}" type="pres">
      <dgm:prSet presAssocID="{E8696EEB-E57E-4408-A30D-4B01A6E8E3AF}" presName="sibTrans" presStyleCnt="0"/>
      <dgm:spPr/>
    </dgm:pt>
    <dgm:pt modelId="{296AD757-BF12-43FC-A1B0-8CD1FD527F4A}" type="pres">
      <dgm:prSet presAssocID="{9F9CF33A-6E43-459E-BE0E-2DF4D11F5844}" presName="compositeNode" presStyleCnt="0">
        <dgm:presLayoutVars>
          <dgm:bulletEnabled val="1"/>
        </dgm:presLayoutVars>
      </dgm:prSet>
      <dgm:spPr/>
    </dgm:pt>
    <dgm:pt modelId="{AF2D1B0F-2260-4AAC-9822-4C5A22A45CA8}" type="pres">
      <dgm:prSet presAssocID="{9F9CF33A-6E43-459E-BE0E-2DF4D11F5844}" presName="bgRect" presStyleLbl="node1" presStyleIdx="4" presStyleCnt="5" custScaleY="130712"/>
      <dgm:spPr/>
    </dgm:pt>
    <dgm:pt modelId="{D16D76FE-A5C7-45FB-9B08-74BE306D7E7A}" type="pres">
      <dgm:prSet presAssocID="{9F9CF33A-6E43-459E-BE0E-2DF4D11F5844}" presName="parentNode" presStyleLbl="node1" presStyleIdx="4" presStyleCnt="5">
        <dgm:presLayoutVars>
          <dgm:chMax val="0"/>
          <dgm:bulletEnabled val="1"/>
        </dgm:presLayoutVars>
      </dgm:prSet>
      <dgm:spPr/>
    </dgm:pt>
    <dgm:pt modelId="{33C2076A-7C96-4B32-BD86-4E27E9CFE7F5}" type="pres">
      <dgm:prSet presAssocID="{9F9CF33A-6E43-459E-BE0E-2DF4D11F5844}" presName="childNode" presStyleLbl="node1" presStyleIdx="4" presStyleCnt="5">
        <dgm:presLayoutVars>
          <dgm:bulletEnabled val="1"/>
        </dgm:presLayoutVars>
      </dgm:prSet>
      <dgm:spPr/>
    </dgm:pt>
  </dgm:ptLst>
  <dgm:cxnLst>
    <dgm:cxn modelId="{155B3E08-7DD8-4876-BAF7-A5CED62C57D8}" srcId="{0CEEC60E-E800-4672-9DF2-5ADECF503D20}" destId="{4E1E1F56-B671-46D9-8568-3555E6AC21CF}" srcOrd="0" destOrd="0" parTransId="{FECADA09-96DD-4965-AAB5-B0BBB59E8395}" sibTransId="{BF8785E0-0DBD-459A-914F-07D56262009B}"/>
    <dgm:cxn modelId="{F53C0C0F-DCA0-46E4-A8E1-9C042A2BEF6E}" srcId="{4191C8C4-C178-498A-A69C-678D7DD9462A}" destId="{9F9CF33A-6E43-459E-BE0E-2DF4D11F5844}" srcOrd="4" destOrd="0" parTransId="{1F716B4B-6C45-4A34-A959-CF51114E56C8}" sibTransId="{BBE4E084-CDC8-4016-BC27-AFEA528AB6C4}"/>
    <dgm:cxn modelId="{9A5BAF18-9DF6-40DC-BDB4-C4FAC3DC8B2E}" srcId="{9F9CF33A-6E43-459E-BE0E-2DF4D11F5844}" destId="{64369123-6F3F-4B95-ACA3-31ECB34070BD}" srcOrd="0" destOrd="0" parTransId="{EEDDAD9A-B571-4409-BB88-0735F5466F09}" sibTransId="{18C349FA-1058-490E-8184-2EAC8C463B79}"/>
    <dgm:cxn modelId="{79DCDB1D-F749-43D6-8276-8226FFF49E4E}" type="presOf" srcId="{195BFB1D-0767-4A5B-8642-BAF53F6F6A84}" destId="{7C0CD0F3-1A5E-4A69-B352-2375442A4B72}" srcOrd="1" destOrd="0" presId="urn:microsoft.com/office/officeart/2005/8/layout/hProcess7"/>
    <dgm:cxn modelId="{CFC8601F-686D-4642-A641-01DAB51847D4}" type="presOf" srcId="{4E1E1F56-B671-46D9-8568-3555E6AC21CF}" destId="{8B2BD140-F4EC-426E-A3AF-28919CF28466}" srcOrd="0" destOrd="0" presId="urn:microsoft.com/office/officeart/2005/8/layout/hProcess7"/>
    <dgm:cxn modelId="{73907725-FF0A-419B-B26D-A6D1915C2585}" type="presOf" srcId="{D13B44B2-9A5E-48CE-898A-F61BACE6893C}" destId="{8B0C172C-8C8B-4600-856D-2602E62EA5F3}" srcOrd="1" destOrd="0" presId="urn:microsoft.com/office/officeart/2005/8/layout/hProcess7"/>
    <dgm:cxn modelId="{2BF5192D-079C-4232-B6B5-F2C5007FFD82}" type="presOf" srcId="{D13B44B2-9A5E-48CE-898A-F61BACE6893C}" destId="{AFF93FC0-8816-42F1-97E9-C0DCCB4AE98E}" srcOrd="0" destOrd="0" presId="urn:microsoft.com/office/officeart/2005/8/layout/hProcess7"/>
    <dgm:cxn modelId="{3EC63F45-5DA8-4F75-BFF8-B033129627CD}" srcId="{4191C8C4-C178-498A-A69C-678D7DD9462A}" destId="{0CEEC60E-E800-4672-9DF2-5ADECF503D20}" srcOrd="3" destOrd="0" parTransId="{67419202-4679-4F52-B9A2-261E864BE100}" sibTransId="{E8696EEB-E57E-4408-A30D-4B01A6E8E3AF}"/>
    <dgm:cxn modelId="{2B1E395B-8F3D-43E8-AE70-E9C21242DA55}" srcId="{4191C8C4-C178-498A-A69C-678D7DD9462A}" destId="{8221DC39-3DAA-4181-A7E1-A5D6D4CBDF97}" srcOrd="0" destOrd="0" parTransId="{FA3E1A29-6491-4A12-89A0-D8B88E7F9EDC}" sibTransId="{03F445D8-C7CF-46F9-8ADF-572122D834C2}"/>
    <dgm:cxn modelId="{5F1AF671-3898-4047-85AD-D298A0BEAFBE}" srcId="{195BFB1D-0767-4A5B-8642-BAF53F6F6A84}" destId="{88920C59-ADCA-40F2-BFA5-9FC2FEC10958}" srcOrd="0" destOrd="0" parTransId="{2DCBF24C-C893-4A95-8D6D-4166B3614147}" sibTransId="{3DC453C1-D9FD-4A45-BE0F-CCD6295E5610}"/>
    <dgm:cxn modelId="{DA55DB75-BE15-49B7-A2CA-4235E8E37A45}" type="presOf" srcId="{8221DC39-3DAA-4181-A7E1-A5D6D4CBDF97}" destId="{8B7632CD-3024-4784-9B7C-D2D9ADF56DB5}" srcOrd="0" destOrd="0" presId="urn:microsoft.com/office/officeart/2005/8/layout/hProcess7"/>
    <dgm:cxn modelId="{3FE9277A-AFB3-407C-B911-52E55E02EE2B}" type="presOf" srcId="{88920C59-ADCA-40F2-BFA5-9FC2FEC10958}" destId="{21581EA1-CF44-499D-92C8-F60A0ACAD870}" srcOrd="0" destOrd="0" presId="urn:microsoft.com/office/officeart/2005/8/layout/hProcess7"/>
    <dgm:cxn modelId="{C5D05B7C-584A-4486-BF80-9AE15C15377C}" type="presOf" srcId="{07B4DF9F-3F4A-4BC1-BE5C-A0D0DCF26EE5}" destId="{88330AD6-2CAB-490E-856E-15311D0A41C2}" srcOrd="0" destOrd="0" presId="urn:microsoft.com/office/officeart/2005/8/layout/hProcess7"/>
    <dgm:cxn modelId="{699DD87D-3B71-45A8-84BA-AFC427F6364C}" type="presOf" srcId="{9F9CF33A-6E43-459E-BE0E-2DF4D11F5844}" destId="{AF2D1B0F-2260-4AAC-9822-4C5A22A45CA8}" srcOrd="0" destOrd="0" presId="urn:microsoft.com/office/officeart/2005/8/layout/hProcess7"/>
    <dgm:cxn modelId="{FA656E87-F31E-4907-AFCD-6A5F7E85B341}" type="presOf" srcId="{64369123-6F3F-4B95-ACA3-31ECB34070BD}" destId="{33C2076A-7C96-4B32-BD86-4E27E9CFE7F5}" srcOrd="0" destOrd="0" presId="urn:microsoft.com/office/officeart/2005/8/layout/hProcess7"/>
    <dgm:cxn modelId="{02BC8D8C-B1EF-47F5-834C-8965E5BD6D38}" type="presOf" srcId="{0CEEC60E-E800-4672-9DF2-5ADECF503D20}" destId="{255D0CFD-760A-4249-A257-E35BF19A8503}" srcOrd="0" destOrd="0" presId="urn:microsoft.com/office/officeart/2005/8/layout/hProcess7"/>
    <dgm:cxn modelId="{05305D8D-0FCD-4A3D-894A-A9CC933985B4}" type="presOf" srcId="{9F9CF33A-6E43-459E-BE0E-2DF4D11F5844}" destId="{D16D76FE-A5C7-45FB-9B08-74BE306D7E7A}" srcOrd="1" destOrd="0" presId="urn:microsoft.com/office/officeart/2005/8/layout/hProcess7"/>
    <dgm:cxn modelId="{5964A79A-0A30-4E9E-9797-149A4BC95800}" type="presOf" srcId="{0CEEC60E-E800-4672-9DF2-5ADECF503D20}" destId="{81F455E5-D0BC-49F3-AF9D-4D2CB7A6C3F5}" srcOrd="1" destOrd="0" presId="urn:microsoft.com/office/officeart/2005/8/layout/hProcess7"/>
    <dgm:cxn modelId="{D3BF54A5-1AA6-4AF2-9DB4-2B2D7230A16E}" srcId="{4191C8C4-C178-498A-A69C-678D7DD9462A}" destId="{D13B44B2-9A5E-48CE-898A-F61BACE6893C}" srcOrd="2" destOrd="0" parTransId="{4D7BF6A4-1928-4902-8330-F30A2F57D4DB}" sibTransId="{7A643BF6-0BD9-4EAF-B981-BD8712108B05}"/>
    <dgm:cxn modelId="{635373B5-76D4-4E3E-B1F8-D75BE96764E4}" srcId="{8221DC39-3DAA-4181-A7E1-A5D6D4CBDF97}" destId="{07B4DF9F-3F4A-4BC1-BE5C-A0D0DCF26EE5}" srcOrd="0" destOrd="0" parTransId="{082D61FE-0220-43A8-9493-F227BFF5FB4A}" sibTransId="{05CDEB9A-5AA6-4333-AC8A-CE497BD75223}"/>
    <dgm:cxn modelId="{6F2977B6-ED49-47EF-BE1A-96954BA143DC}" type="presOf" srcId="{195BFB1D-0767-4A5B-8642-BAF53F6F6A84}" destId="{D5652B42-55D7-4B5B-8E3E-1A634D1EC03B}" srcOrd="0" destOrd="0" presId="urn:microsoft.com/office/officeart/2005/8/layout/hProcess7"/>
    <dgm:cxn modelId="{92892AD4-7B6C-47CA-9557-C099F2771E6B}" srcId="{4191C8C4-C178-498A-A69C-678D7DD9462A}" destId="{195BFB1D-0767-4A5B-8642-BAF53F6F6A84}" srcOrd="1" destOrd="0" parTransId="{FD5EBB18-3AC7-4F1E-A45D-3BD13D62BDF8}" sibTransId="{720A207E-CC9D-4C5A-8540-36796B4021F0}"/>
    <dgm:cxn modelId="{304F22DA-C6CA-4ACC-8163-32D3A77235EC}" srcId="{D13B44B2-9A5E-48CE-898A-F61BACE6893C}" destId="{E14A5F23-C54D-4DC2-A31C-7BE8CB4512AC}" srcOrd="0" destOrd="0" parTransId="{9B073451-3DA9-4099-87E7-6C6B06486F14}" sibTransId="{3E0E8CE4-6A90-4439-9879-21049CE2E944}"/>
    <dgm:cxn modelId="{DB92F3E0-68CA-4DF8-BAD2-A8D2569C30E8}" type="presOf" srcId="{4191C8C4-C178-498A-A69C-678D7DD9462A}" destId="{9BCEEC21-4919-4F29-A6A3-57A62A3E1BBD}" srcOrd="0" destOrd="0" presId="urn:microsoft.com/office/officeart/2005/8/layout/hProcess7"/>
    <dgm:cxn modelId="{5F638FFD-C292-49BD-AA42-0D10CFA7BF94}" type="presOf" srcId="{E14A5F23-C54D-4DC2-A31C-7BE8CB4512AC}" destId="{941265BB-53B2-42E0-95A0-30EC32ED9F12}" srcOrd="0" destOrd="0" presId="urn:microsoft.com/office/officeart/2005/8/layout/hProcess7"/>
    <dgm:cxn modelId="{7E8D46FF-0C90-4910-8DB7-0A942226C6F5}" type="presOf" srcId="{8221DC39-3DAA-4181-A7E1-A5D6D4CBDF97}" destId="{9768AA40-0A61-4A6F-B1B0-91BFD80E5974}" srcOrd="1" destOrd="0" presId="urn:microsoft.com/office/officeart/2005/8/layout/hProcess7"/>
    <dgm:cxn modelId="{3778D7A7-11E9-4DC1-9B8A-5E0DF879B8C6}" type="presParOf" srcId="{9BCEEC21-4919-4F29-A6A3-57A62A3E1BBD}" destId="{5F061A57-432F-41C5-95C7-4E6BD6281308}" srcOrd="0" destOrd="0" presId="urn:microsoft.com/office/officeart/2005/8/layout/hProcess7"/>
    <dgm:cxn modelId="{4E548CD9-5652-4BE6-8020-692DB88FB269}" type="presParOf" srcId="{5F061A57-432F-41C5-95C7-4E6BD6281308}" destId="{8B7632CD-3024-4784-9B7C-D2D9ADF56DB5}" srcOrd="0" destOrd="0" presId="urn:microsoft.com/office/officeart/2005/8/layout/hProcess7"/>
    <dgm:cxn modelId="{9681CAAD-8FCB-4643-A412-A91B5FA497C7}" type="presParOf" srcId="{5F061A57-432F-41C5-95C7-4E6BD6281308}" destId="{9768AA40-0A61-4A6F-B1B0-91BFD80E5974}" srcOrd="1" destOrd="0" presId="urn:microsoft.com/office/officeart/2005/8/layout/hProcess7"/>
    <dgm:cxn modelId="{CA5A9531-8900-4B69-8C21-33D82B5D8E8D}" type="presParOf" srcId="{5F061A57-432F-41C5-95C7-4E6BD6281308}" destId="{88330AD6-2CAB-490E-856E-15311D0A41C2}" srcOrd="2" destOrd="0" presId="urn:microsoft.com/office/officeart/2005/8/layout/hProcess7"/>
    <dgm:cxn modelId="{22D5DA10-4E9A-491D-91F4-FB61D6BD0194}" type="presParOf" srcId="{9BCEEC21-4919-4F29-A6A3-57A62A3E1BBD}" destId="{F1EFBCB4-95F3-4409-9074-A27052E1E898}" srcOrd="1" destOrd="0" presId="urn:microsoft.com/office/officeart/2005/8/layout/hProcess7"/>
    <dgm:cxn modelId="{311C9422-B256-4ABE-9981-289DE15F3B68}" type="presParOf" srcId="{9BCEEC21-4919-4F29-A6A3-57A62A3E1BBD}" destId="{949D0D63-9546-43A2-85AE-A7F5AD3B671F}" srcOrd="2" destOrd="0" presId="urn:microsoft.com/office/officeart/2005/8/layout/hProcess7"/>
    <dgm:cxn modelId="{0293ED46-0764-491E-AB32-29B6CAF37AD8}" type="presParOf" srcId="{949D0D63-9546-43A2-85AE-A7F5AD3B671F}" destId="{5A575887-A6AD-4BF9-A43F-C65F1A43A289}" srcOrd="0" destOrd="0" presId="urn:microsoft.com/office/officeart/2005/8/layout/hProcess7"/>
    <dgm:cxn modelId="{A63FA707-B5CF-4BD1-9B29-43764CC726AA}" type="presParOf" srcId="{949D0D63-9546-43A2-85AE-A7F5AD3B671F}" destId="{DE3C1ABA-E37A-4C4F-B79C-0DF9821AB78A}" srcOrd="1" destOrd="0" presId="urn:microsoft.com/office/officeart/2005/8/layout/hProcess7"/>
    <dgm:cxn modelId="{8B7EE67A-9CB4-4549-A793-5B948245639F}" type="presParOf" srcId="{949D0D63-9546-43A2-85AE-A7F5AD3B671F}" destId="{524A03DC-14EB-4B6B-9B68-BCBFC431BDBC}" srcOrd="2" destOrd="0" presId="urn:microsoft.com/office/officeart/2005/8/layout/hProcess7"/>
    <dgm:cxn modelId="{1FA29CB7-D3A6-4A76-AEF1-49B0BC678F15}" type="presParOf" srcId="{9BCEEC21-4919-4F29-A6A3-57A62A3E1BBD}" destId="{652A6EB1-90B6-4EB2-AB92-09BC1E8BEC2B}" srcOrd="3" destOrd="0" presId="urn:microsoft.com/office/officeart/2005/8/layout/hProcess7"/>
    <dgm:cxn modelId="{6DD88448-D635-45F1-BB91-D3EDD819A240}" type="presParOf" srcId="{9BCEEC21-4919-4F29-A6A3-57A62A3E1BBD}" destId="{DE13F139-5DAA-48D5-82D0-D490A080EB8D}" srcOrd="4" destOrd="0" presId="urn:microsoft.com/office/officeart/2005/8/layout/hProcess7"/>
    <dgm:cxn modelId="{B6E85A68-B383-4F3C-8D24-668E1FB3C10B}" type="presParOf" srcId="{DE13F139-5DAA-48D5-82D0-D490A080EB8D}" destId="{D5652B42-55D7-4B5B-8E3E-1A634D1EC03B}" srcOrd="0" destOrd="0" presId="urn:microsoft.com/office/officeart/2005/8/layout/hProcess7"/>
    <dgm:cxn modelId="{8826561C-41D6-4816-8826-DB7A4D4F7974}" type="presParOf" srcId="{DE13F139-5DAA-48D5-82D0-D490A080EB8D}" destId="{7C0CD0F3-1A5E-4A69-B352-2375442A4B72}" srcOrd="1" destOrd="0" presId="urn:microsoft.com/office/officeart/2005/8/layout/hProcess7"/>
    <dgm:cxn modelId="{16CA636D-C8C4-4E99-B585-F32F0A74D657}" type="presParOf" srcId="{DE13F139-5DAA-48D5-82D0-D490A080EB8D}" destId="{21581EA1-CF44-499D-92C8-F60A0ACAD870}" srcOrd="2" destOrd="0" presId="urn:microsoft.com/office/officeart/2005/8/layout/hProcess7"/>
    <dgm:cxn modelId="{8147C949-8B3C-402B-ABAF-C0F55C1C101F}" type="presParOf" srcId="{9BCEEC21-4919-4F29-A6A3-57A62A3E1BBD}" destId="{7D541B07-9CD8-4072-AF48-EFE6B22C394A}" srcOrd="5" destOrd="0" presId="urn:microsoft.com/office/officeart/2005/8/layout/hProcess7"/>
    <dgm:cxn modelId="{BD512E15-75A0-4E0B-B3CD-B015509E1B49}" type="presParOf" srcId="{9BCEEC21-4919-4F29-A6A3-57A62A3E1BBD}" destId="{B5E514E0-C743-4316-89D7-0FA27C084416}" srcOrd="6" destOrd="0" presId="urn:microsoft.com/office/officeart/2005/8/layout/hProcess7"/>
    <dgm:cxn modelId="{7E8A5021-999B-428B-BD00-695D4BB5B57F}" type="presParOf" srcId="{B5E514E0-C743-4316-89D7-0FA27C084416}" destId="{2AAF366E-6D7F-4DE0-ABE1-EC11370FFA52}" srcOrd="0" destOrd="0" presId="urn:microsoft.com/office/officeart/2005/8/layout/hProcess7"/>
    <dgm:cxn modelId="{1CF2265F-FFA7-464D-ABE2-DE5345F2D851}" type="presParOf" srcId="{B5E514E0-C743-4316-89D7-0FA27C084416}" destId="{EC8B9746-8485-4EE5-8646-A6C36B8DDEA2}" srcOrd="1" destOrd="0" presId="urn:microsoft.com/office/officeart/2005/8/layout/hProcess7"/>
    <dgm:cxn modelId="{7B3EF18B-A53F-4B47-AF45-536C82590789}" type="presParOf" srcId="{B5E514E0-C743-4316-89D7-0FA27C084416}" destId="{5AA2BD04-0DFF-427C-8C29-8445CC2B911F}" srcOrd="2" destOrd="0" presId="urn:microsoft.com/office/officeart/2005/8/layout/hProcess7"/>
    <dgm:cxn modelId="{597F4DE3-9F9A-469F-B897-ACB5986B732F}" type="presParOf" srcId="{9BCEEC21-4919-4F29-A6A3-57A62A3E1BBD}" destId="{9A5F9DF2-BAF7-4180-A1FB-381657C62B3C}" srcOrd="7" destOrd="0" presId="urn:microsoft.com/office/officeart/2005/8/layout/hProcess7"/>
    <dgm:cxn modelId="{70FCDABD-AB3D-447B-82C3-612C9B0E02D8}" type="presParOf" srcId="{9BCEEC21-4919-4F29-A6A3-57A62A3E1BBD}" destId="{DC2A5CE2-B54E-4CED-9502-085A56F17724}" srcOrd="8" destOrd="0" presId="urn:microsoft.com/office/officeart/2005/8/layout/hProcess7"/>
    <dgm:cxn modelId="{E8E2D4E2-28E3-4A4A-AB24-86887397F5F2}" type="presParOf" srcId="{DC2A5CE2-B54E-4CED-9502-085A56F17724}" destId="{AFF93FC0-8816-42F1-97E9-C0DCCB4AE98E}" srcOrd="0" destOrd="0" presId="urn:microsoft.com/office/officeart/2005/8/layout/hProcess7"/>
    <dgm:cxn modelId="{84EB1E39-C500-4AC4-8F4B-4CC455849108}" type="presParOf" srcId="{DC2A5CE2-B54E-4CED-9502-085A56F17724}" destId="{8B0C172C-8C8B-4600-856D-2602E62EA5F3}" srcOrd="1" destOrd="0" presId="urn:microsoft.com/office/officeart/2005/8/layout/hProcess7"/>
    <dgm:cxn modelId="{3E7F765C-9BBC-4F48-8EE1-003EC104707A}" type="presParOf" srcId="{DC2A5CE2-B54E-4CED-9502-085A56F17724}" destId="{941265BB-53B2-42E0-95A0-30EC32ED9F12}" srcOrd="2" destOrd="0" presId="urn:microsoft.com/office/officeart/2005/8/layout/hProcess7"/>
    <dgm:cxn modelId="{FEEF9A4F-6D67-42E0-A979-45847DBB8CCF}" type="presParOf" srcId="{9BCEEC21-4919-4F29-A6A3-57A62A3E1BBD}" destId="{03272C51-3A96-41DF-AA76-D7453C36CE33}" srcOrd="9" destOrd="0" presId="urn:microsoft.com/office/officeart/2005/8/layout/hProcess7"/>
    <dgm:cxn modelId="{0CA6BA43-5AA7-4E65-89BC-D2707EC1EC9D}" type="presParOf" srcId="{9BCEEC21-4919-4F29-A6A3-57A62A3E1BBD}" destId="{4E17F6FE-B1DD-4049-BD07-152EB28EB30B}" srcOrd="10" destOrd="0" presId="urn:microsoft.com/office/officeart/2005/8/layout/hProcess7"/>
    <dgm:cxn modelId="{7F293BA7-0C6D-4023-ADA2-F7A054988EA8}" type="presParOf" srcId="{4E17F6FE-B1DD-4049-BD07-152EB28EB30B}" destId="{CE068DEA-EF42-48F4-A9C7-4E6A4184679B}" srcOrd="0" destOrd="0" presId="urn:microsoft.com/office/officeart/2005/8/layout/hProcess7"/>
    <dgm:cxn modelId="{C6F27B4D-1A9D-4276-9A27-F9CEBD7D2943}" type="presParOf" srcId="{4E17F6FE-B1DD-4049-BD07-152EB28EB30B}" destId="{32950092-74BE-40AD-88AE-4AE5CCFFD6DA}" srcOrd="1" destOrd="0" presId="urn:microsoft.com/office/officeart/2005/8/layout/hProcess7"/>
    <dgm:cxn modelId="{6D28C4F4-4273-4F8D-939D-2A774EADB37E}" type="presParOf" srcId="{4E17F6FE-B1DD-4049-BD07-152EB28EB30B}" destId="{58652D7C-C767-45B9-9686-190C9E21026F}" srcOrd="2" destOrd="0" presId="urn:microsoft.com/office/officeart/2005/8/layout/hProcess7"/>
    <dgm:cxn modelId="{54C22183-34B6-4DDD-992B-4B0E70B46BA8}" type="presParOf" srcId="{9BCEEC21-4919-4F29-A6A3-57A62A3E1BBD}" destId="{5F2192D3-2CEE-434C-9B10-C13674B3D9C0}" srcOrd="11" destOrd="0" presId="urn:microsoft.com/office/officeart/2005/8/layout/hProcess7"/>
    <dgm:cxn modelId="{A45EDE17-D68C-48EF-986D-3BECFF34B61D}" type="presParOf" srcId="{9BCEEC21-4919-4F29-A6A3-57A62A3E1BBD}" destId="{F0EA0D31-ED87-4827-8084-74BDA1DE5F2D}" srcOrd="12" destOrd="0" presId="urn:microsoft.com/office/officeart/2005/8/layout/hProcess7"/>
    <dgm:cxn modelId="{EB5FD2F4-22F3-450B-9864-31CD69DB50D3}" type="presParOf" srcId="{F0EA0D31-ED87-4827-8084-74BDA1DE5F2D}" destId="{255D0CFD-760A-4249-A257-E35BF19A8503}" srcOrd="0" destOrd="0" presId="urn:microsoft.com/office/officeart/2005/8/layout/hProcess7"/>
    <dgm:cxn modelId="{3D160DEA-09A8-413D-924E-81381A6F638B}" type="presParOf" srcId="{F0EA0D31-ED87-4827-8084-74BDA1DE5F2D}" destId="{81F455E5-D0BC-49F3-AF9D-4D2CB7A6C3F5}" srcOrd="1" destOrd="0" presId="urn:microsoft.com/office/officeart/2005/8/layout/hProcess7"/>
    <dgm:cxn modelId="{3B279001-8FB8-4B1A-B3F1-0A1AA860951A}" type="presParOf" srcId="{F0EA0D31-ED87-4827-8084-74BDA1DE5F2D}" destId="{8B2BD140-F4EC-426E-A3AF-28919CF28466}" srcOrd="2" destOrd="0" presId="urn:microsoft.com/office/officeart/2005/8/layout/hProcess7"/>
    <dgm:cxn modelId="{AEF19956-199C-4B24-9DBD-CB96576B80FF}" type="presParOf" srcId="{9BCEEC21-4919-4F29-A6A3-57A62A3E1BBD}" destId="{2358B638-A4D9-4922-BFAF-C6B76A1E9484}" srcOrd="13" destOrd="0" presId="urn:microsoft.com/office/officeart/2005/8/layout/hProcess7"/>
    <dgm:cxn modelId="{EFC2CCE5-5ACB-4B28-AECE-A8816396FE32}" type="presParOf" srcId="{9BCEEC21-4919-4F29-A6A3-57A62A3E1BBD}" destId="{6EA9010E-0D11-4315-835F-3B27C9618A43}" srcOrd="14" destOrd="0" presId="urn:microsoft.com/office/officeart/2005/8/layout/hProcess7"/>
    <dgm:cxn modelId="{7174DB9C-FD43-4555-8F9A-99D06C800914}" type="presParOf" srcId="{6EA9010E-0D11-4315-835F-3B27C9618A43}" destId="{7B8E14A4-0F92-4B5E-A3CB-A9F66BDD3064}" srcOrd="0" destOrd="0" presId="urn:microsoft.com/office/officeart/2005/8/layout/hProcess7"/>
    <dgm:cxn modelId="{2D138330-5A4F-47A6-8356-151934AA9C69}" type="presParOf" srcId="{6EA9010E-0D11-4315-835F-3B27C9618A43}" destId="{201DD435-2663-4ADC-A09E-DD055866DBF5}" srcOrd="1" destOrd="0" presId="urn:microsoft.com/office/officeart/2005/8/layout/hProcess7"/>
    <dgm:cxn modelId="{0BD913E0-51EE-4862-9373-3F84171ABFA8}" type="presParOf" srcId="{6EA9010E-0D11-4315-835F-3B27C9618A43}" destId="{3F97C2CE-FF87-4054-8747-AF6779494BF8}" srcOrd="2" destOrd="0" presId="urn:microsoft.com/office/officeart/2005/8/layout/hProcess7"/>
    <dgm:cxn modelId="{4E2F61DE-5717-4F52-B91B-7A83F7896EF9}" type="presParOf" srcId="{9BCEEC21-4919-4F29-A6A3-57A62A3E1BBD}" destId="{8C6658B0-D862-43BA-94D4-7C6A4E1AC626}" srcOrd="15" destOrd="0" presId="urn:microsoft.com/office/officeart/2005/8/layout/hProcess7"/>
    <dgm:cxn modelId="{D2CACC89-BBD2-4ABD-AB39-822A59166208}" type="presParOf" srcId="{9BCEEC21-4919-4F29-A6A3-57A62A3E1BBD}" destId="{296AD757-BF12-43FC-A1B0-8CD1FD527F4A}" srcOrd="16" destOrd="0" presId="urn:microsoft.com/office/officeart/2005/8/layout/hProcess7"/>
    <dgm:cxn modelId="{4D9F0332-2033-43A3-BF8C-6FA872DE3C4A}" type="presParOf" srcId="{296AD757-BF12-43FC-A1B0-8CD1FD527F4A}" destId="{AF2D1B0F-2260-4AAC-9822-4C5A22A45CA8}" srcOrd="0" destOrd="0" presId="urn:microsoft.com/office/officeart/2005/8/layout/hProcess7"/>
    <dgm:cxn modelId="{7E6AAB02-0605-4A73-A728-C84584BC6B7E}" type="presParOf" srcId="{296AD757-BF12-43FC-A1B0-8CD1FD527F4A}" destId="{D16D76FE-A5C7-45FB-9B08-74BE306D7E7A}" srcOrd="1" destOrd="0" presId="urn:microsoft.com/office/officeart/2005/8/layout/hProcess7"/>
    <dgm:cxn modelId="{740B3883-197A-4CC7-A2C2-2DECA976B1E8}" type="presParOf" srcId="{296AD757-BF12-43FC-A1B0-8CD1FD527F4A}" destId="{33C2076A-7C96-4B32-BD86-4E27E9CFE7F5}" srcOrd="2" destOrd="0" presId="urn:microsoft.com/office/officeart/2005/8/layout/hProcess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D4E6B-403A-45F0-BEFB-1395D1059C44}">
      <dsp:nvSpPr>
        <dsp:cNvPr id="0" name=""/>
        <dsp:cNvSpPr/>
      </dsp:nvSpPr>
      <dsp:spPr>
        <a:xfrm>
          <a:off x="684820" y="833414"/>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B58E1-003E-49A8-8AB7-CE22B0827EF4}">
      <dsp:nvSpPr>
        <dsp:cNvPr id="0" name=""/>
        <dsp:cNvSpPr/>
      </dsp:nvSpPr>
      <dsp:spPr>
        <a:xfrm>
          <a:off x="1116258" y="1264851"/>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4B3788-AD7E-497D-8A27-B1C8FCE16E00}">
      <dsp:nvSpPr>
        <dsp:cNvPr id="0" name=""/>
        <dsp:cNvSpPr/>
      </dsp:nvSpPr>
      <dsp:spPr>
        <a:xfrm>
          <a:off x="37664" y="3488414"/>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Machine learning methods</a:t>
          </a:r>
        </a:p>
      </dsp:txBody>
      <dsp:txXfrm>
        <a:off x="37664" y="3488414"/>
        <a:ext cx="3318750" cy="720000"/>
      </dsp:txXfrm>
    </dsp:sp>
    <dsp:sp modelId="{B8F85B6E-482D-494F-A75B-6B93BADE84BE}">
      <dsp:nvSpPr>
        <dsp:cNvPr id="0" name=""/>
        <dsp:cNvSpPr/>
      </dsp:nvSpPr>
      <dsp:spPr>
        <a:xfrm>
          <a:off x="4584351" y="833414"/>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E9C1B-B9B1-41A8-97ED-41B8430362FC}">
      <dsp:nvSpPr>
        <dsp:cNvPr id="0" name=""/>
        <dsp:cNvSpPr/>
      </dsp:nvSpPr>
      <dsp:spPr>
        <a:xfrm>
          <a:off x="5015789" y="1264851"/>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51111F-A4AA-4197-959B-6F500C5653B3}">
      <dsp:nvSpPr>
        <dsp:cNvPr id="0" name=""/>
        <dsp:cNvSpPr/>
      </dsp:nvSpPr>
      <dsp:spPr>
        <a:xfrm>
          <a:off x="3937195" y="3488414"/>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Coding examples</a:t>
          </a:r>
        </a:p>
      </dsp:txBody>
      <dsp:txXfrm>
        <a:off x="3937195" y="3488414"/>
        <a:ext cx="33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1A33A-9BEE-C44E-9C58-A41663A278F0}">
      <dsp:nvSpPr>
        <dsp:cNvPr id="0" name=""/>
        <dsp:cNvSpPr/>
      </dsp:nvSpPr>
      <dsp:spPr>
        <a:xfrm>
          <a:off x="35" y="1310"/>
          <a:ext cx="3418284" cy="6048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Classification</a:t>
          </a:r>
        </a:p>
      </dsp:txBody>
      <dsp:txXfrm>
        <a:off x="35" y="1310"/>
        <a:ext cx="3418284" cy="604800"/>
      </dsp:txXfrm>
    </dsp:sp>
    <dsp:sp modelId="{A278F0D2-01B6-6843-9587-F4A811798C5A}">
      <dsp:nvSpPr>
        <dsp:cNvPr id="0" name=""/>
        <dsp:cNvSpPr/>
      </dsp:nvSpPr>
      <dsp:spPr>
        <a:xfrm>
          <a:off x="35" y="606110"/>
          <a:ext cx="3418284" cy="1008787"/>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The response variable is categorical</a:t>
          </a:r>
        </a:p>
      </dsp:txBody>
      <dsp:txXfrm>
        <a:off x="35" y="606110"/>
        <a:ext cx="3418284" cy="1008787"/>
      </dsp:txXfrm>
    </dsp:sp>
    <dsp:sp modelId="{A88C2783-A08F-5F4C-BD30-8CD3118E13FC}">
      <dsp:nvSpPr>
        <dsp:cNvPr id="0" name=""/>
        <dsp:cNvSpPr/>
      </dsp:nvSpPr>
      <dsp:spPr>
        <a:xfrm>
          <a:off x="3896879" y="1310"/>
          <a:ext cx="3418284" cy="6048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Regression</a:t>
          </a:r>
        </a:p>
      </dsp:txBody>
      <dsp:txXfrm>
        <a:off x="3896879" y="1310"/>
        <a:ext cx="3418284" cy="604800"/>
      </dsp:txXfrm>
    </dsp:sp>
    <dsp:sp modelId="{F3D3C414-92C6-F548-90EC-CA36EC590B3C}">
      <dsp:nvSpPr>
        <dsp:cNvPr id="0" name=""/>
        <dsp:cNvSpPr/>
      </dsp:nvSpPr>
      <dsp:spPr>
        <a:xfrm>
          <a:off x="3896879" y="606110"/>
          <a:ext cx="3418284" cy="1008787"/>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The response </a:t>
          </a:r>
          <a:r>
            <a:rPr lang="en-US" sz="2400" kern="1200" dirty="0"/>
            <a:t>variable is numerical</a:t>
          </a:r>
        </a:p>
      </dsp:txBody>
      <dsp:txXfrm>
        <a:off x="3896879" y="606110"/>
        <a:ext cx="3418284" cy="1008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41A14-89AC-E341-ADF2-A93848DA73E7}">
      <dsp:nvSpPr>
        <dsp:cNvPr id="0" name=""/>
        <dsp:cNvSpPr/>
      </dsp:nvSpPr>
      <dsp:spPr>
        <a:xfrm>
          <a:off x="0" y="0"/>
          <a:ext cx="729361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59A33CE-F282-744D-BC96-8C095AABD0AB}">
      <dsp:nvSpPr>
        <dsp:cNvPr id="0" name=""/>
        <dsp:cNvSpPr/>
      </dsp:nvSpPr>
      <dsp:spPr>
        <a:xfrm>
          <a:off x="0" y="0"/>
          <a:ext cx="7293610" cy="630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dirty="0">
              <a:latin typeface="Corbel" panose="020B0503020204020204"/>
            </a:rPr>
            <a:t>Linear regression</a:t>
          </a:r>
          <a:endParaRPr lang="en-US" sz="2900" kern="1200" dirty="0"/>
        </a:p>
      </dsp:txBody>
      <dsp:txXfrm>
        <a:off x="0" y="0"/>
        <a:ext cx="7293610" cy="630228"/>
      </dsp:txXfrm>
    </dsp:sp>
    <dsp:sp modelId="{6CEDE258-1560-3549-A65B-6822C25C6DE4}">
      <dsp:nvSpPr>
        <dsp:cNvPr id="0" name=""/>
        <dsp:cNvSpPr/>
      </dsp:nvSpPr>
      <dsp:spPr>
        <a:xfrm>
          <a:off x="0" y="630228"/>
          <a:ext cx="729361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F28CF9-FA6F-CB4C-804A-ADE440EDCC33}">
      <dsp:nvSpPr>
        <dsp:cNvPr id="0" name=""/>
        <dsp:cNvSpPr/>
      </dsp:nvSpPr>
      <dsp:spPr>
        <a:xfrm>
          <a:off x="0" y="630228"/>
          <a:ext cx="7293610" cy="630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Logistic regression</a:t>
          </a:r>
        </a:p>
      </dsp:txBody>
      <dsp:txXfrm>
        <a:off x="0" y="630228"/>
        <a:ext cx="7293610" cy="630228"/>
      </dsp:txXfrm>
    </dsp:sp>
    <dsp:sp modelId="{91629050-A435-A34E-B3AC-A00FA984C638}">
      <dsp:nvSpPr>
        <dsp:cNvPr id="0" name=""/>
        <dsp:cNvSpPr/>
      </dsp:nvSpPr>
      <dsp:spPr>
        <a:xfrm>
          <a:off x="0" y="1260457"/>
          <a:ext cx="729361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31425E0-FC0E-1C45-94B7-06CBC05AEA63}">
      <dsp:nvSpPr>
        <dsp:cNvPr id="0" name=""/>
        <dsp:cNvSpPr/>
      </dsp:nvSpPr>
      <dsp:spPr>
        <a:xfrm>
          <a:off x="0" y="1260457"/>
          <a:ext cx="7293610" cy="630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k-nearest neighbors</a:t>
          </a:r>
          <a:endParaRPr lang="en-US" sz="2900" kern="1200" dirty="0">
            <a:latin typeface="Corbel" panose="020B0503020204020204"/>
          </a:endParaRPr>
        </a:p>
      </dsp:txBody>
      <dsp:txXfrm>
        <a:off x="0" y="1260457"/>
        <a:ext cx="7293610" cy="630228"/>
      </dsp:txXfrm>
    </dsp:sp>
    <dsp:sp modelId="{DEFAD957-8DD0-F248-A3F1-00747C8FFD75}">
      <dsp:nvSpPr>
        <dsp:cNvPr id="0" name=""/>
        <dsp:cNvSpPr/>
      </dsp:nvSpPr>
      <dsp:spPr>
        <a:xfrm>
          <a:off x="0" y="1890685"/>
          <a:ext cx="729361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CF3B504-C471-FC49-A84C-2248BC191706}">
      <dsp:nvSpPr>
        <dsp:cNvPr id="0" name=""/>
        <dsp:cNvSpPr/>
      </dsp:nvSpPr>
      <dsp:spPr>
        <a:xfrm>
          <a:off x="0" y="1890685"/>
          <a:ext cx="7293610" cy="630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Decision </a:t>
          </a:r>
          <a:r>
            <a:rPr lang="en-US" sz="2900" kern="1200">
              <a:latin typeface="Corbel" panose="020B0503020204020204"/>
            </a:rPr>
            <a:t>trees</a:t>
          </a:r>
          <a:endParaRPr lang="en-US" sz="2900" kern="1200" dirty="0"/>
        </a:p>
      </dsp:txBody>
      <dsp:txXfrm>
        <a:off x="0" y="1890685"/>
        <a:ext cx="7293610" cy="630228"/>
      </dsp:txXfrm>
    </dsp:sp>
    <dsp:sp modelId="{B680E3B2-0E6B-6A4E-A93B-0DE716CFD964}">
      <dsp:nvSpPr>
        <dsp:cNvPr id="0" name=""/>
        <dsp:cNvSpPr/>
      </dsp:nvSpPr>
      <dsp:spPr>
        <a:xfrm>
          <a:off x="0" y="2520914"/>
          <a:ext cx="729361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1DAA4FA-9CFC-FA49-B8A1-9B400809D071}">
      <dsp:nvSpPr>
        <dsp:cNvPr id="0" name=""/>
        <dsp:cNvSpPr/>
      </dsp:nvSpPr>
      <dsp:spPr>
        <a:xfrm>
          <a:off x="0" y="2520914"/>
          <a:ext cx="7293610" cy="630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Random forest</a:t>
          </a:r>
        </a:p>
      </dsp:txBody>
      <dsp:txXfrm>
        <a:off x="0" y="2520914"/>
        <a:ext cx="7293610" cy="630228"/>
      </dsp:txXfrm>
    </dsp:sp>
    <dsp:sp modelId="{49A15375-5FC9-5444-877B-F71F0DD8FE09}">
      <dsp:nvSpPr>
        <dsp:cNvPr id="0" name=""/>
        <dsp:cNvSpPr/>
      </dsp:nvSpPr>
      <dsp:spPr>
        <a:xfrm>
          <a:off x="0" y="3151143"/>
          <a:ext cx="729361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9E97F27-186B-0546-BEF0-1B8BBD495FFF}">
      <dsp:nvSpPr>
        <dsp:cNvPr id="0" name=""/>
        <dsp:cNvSpPr/>
      </dsp:nvSpPr>
      <dsp:spPr>
        <a:xfrm>
          <a:off x="0" y="3151143"/>
          <a:ext cx="7293610" cy="630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Voting methods</a:t>
          </a:r>
        </a:p>
      </dsp:txBody>
      <dsp:txXfrm>
        <a:off x="0" y="3151143"/>
        <a:ext cx="7293610" cy="630228"/>
      </dsp:txXfrm>
    </dsp:sp>
    <dsp:sp modelId="{730CF2B5-1C68-3040-931F-4F40CE033DA6}">
      <dsp:nvSpPr>
        <dsp:cNvPr id="0" name=""/>
        <dsp:cNvSpPr/>
      </dsp:nvSpPr>
      <dsp:spPr>
        <a:xfrm>
          <a:off x="0" y="3781371"/>
          <a:ext cx="729361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8AA4A24-5176-6B46-81A2-6A207D6B4599}">
      <dsp:nvSpPr>
        <dsp:cNvPr id="0" name=""/>
        <dsp:cNvSpPr/>
      </dsp:nvSpPr>
      <dsp:spPr>
        <a:xfrm>
          <a:off x="0" y="3781371"/>
          <a:ext cx="7293610" cy="630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Support vector machines</a:t>
          </a:r>
        </a:p>
      </dsp:txBody>
      <dsp:txXfrm>
        <a:off x="0" y="3781371"/>
        <a:ext cx="7293610" cy="630228"/>
      </dsp:txXfrm>
    </dsp:sp>
    <dsp:sp modelId="{DBD3887F-BD2C-0041-BE06-A93C6F2F9EFE}">
      <dsp:nvSpPr>
        <dsp:cNvPr id="0" name=""/>
        <dsp:cNvSpPr/>
      </dsp:nvSpPr>
      <dsp:spPr>
        <a:xfrm>
          <a:off x="0" y="4411600"/>
          <a:ext cx="729361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FE2451D-5B57-2048-96C1-6D0D78F6150C}">
      <dsp:nvSpPr>
        <dsp:cNvPr id="0" name=""/>
        <dsp:cNvSpPr/>
      </dsp:nvSpPr>
      <dsp:spPr>
        <a:xfrm>
          <a:off x="0" y="4411600"/>
          <a:ext cx="7293610" cy="630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XGBoost</a:t>
          </a:r>
        </a:p>
      </dsp:txBody>
      <dsp:txXfrm>
        <a:off x="0" y="4411600"/>
        <a:ext cx="7293610" cy="6302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F3CAA-9BB3-4AF4-B5F3-6705DB43B544}">
      <dsp:nvSpPr>
        <dsp:cNvPr id="0" name=""/>
        <dsp:cNvSpPr/>
      </dsp:nvSpPr>
      <dsp:spPr>
        <a:xfrm>
          <a:off x="0" y="0"/>
          <a:ext cx="7950200" cy="1089660"/>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latin typeface="Corbel" panose="020B0503020204020204"/>
            </a:rPr>
            <a:t>Common distance metrics</a:t>
          </a:r>
          <a:endParaRPr lang="en-US" sz="3200" kern="1200" dirty="0"/>
        </a:p>
      </dsp:txBody>
      <dsp:txXfrm>
        <a:off x="0" y="0"/>
        <a:ext cx="7950200" cy="1089660"/>
      </dsp:txXfrm>
    </dsp:sp>
    <dsp:sp modelId="{FC2961F2-DD98-45C9-898B-204001749A1D}">
      <dsp:nvSpPr>
        <dsp:cNvPr id="0" name=""/>
        <dsp:cNvSpPr/>
      </dsp:nvSpPr>
      <dsp:spPr>
        <a:xfrm>
          <a:off x="3881" y="1089660"/>
          <a:ext cx="2647478" cy="2288286"/>
        </a:xfrm>
        <a:prstGeom prst="rect">
          <a:avLst/>
        </a:prstGeom>
        <a:solidFill>
          <a:schemeClr val="accent1">
            <a:alpha val="9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Corbel" panose="020B0503020204020204"/>
            </a:rPr>
            <a:t>Euclidean</a:t>
          </a:r>
          <a:endParaRPr lang="en-US" sz="2800" kern="1200" dirty="0"/>
        </a:p>
        <a:p>
          <a:pPr marL="228600" lvl="1" indent="-228600" algn="l" defTabSz="977900" rtl="0">
            <a:lnSpc>
              <a:spcPct val="90000"/>
            </a:lnSpc>
            <a:spcBef>
              <a:spcPct val="0"/>
            </a:spcBef>
            <a:spcAft>
              <a:spcPct val="15000"/>
            </a:spcAft>
            <a:buChar char="•"/>
          </a:pPr>
          <a:r>
            <a:rPr lang="en-US" sz="2200" kern="1200" dirty="0">
              <a:latin typeface="Corbel" panose="020B0503020204020204"/>
            </a:rPr>
            <a:t>The length of a line segment connecting two points</a:t>
          </a:r>
        </a:p>
      </dsp:txBody>
      <dsp:txXfrm>
        <a:off x="3881" y="1089660"/>
        <a:ext cx="2647478" cy="2288286"/>
      </dsp:txXfrm>
    </dsp:sp>
    <dsp:sp modelId="{8952E45E-C4AF-4898-8B70-44E74EB54858}">
      <dsp:nvSpPr>
        <dsp:cNvPr id="0" name=""/>
        <dsp:cNvSpPr/>
      </dsp:nvSpPr>
      <dsp:spPr>
        <a:xfrm>
          <a:off x="2651360" y="1089660"/>
          <a:ext cx="2647478" cy="2288286"/>
        </a:xfrm>
        <a:prstGeom prst="rect">
          <a:avLst/>
        </a:prstGeom>
        <a:solidFill>
          <a:schemeClr val="accent1">
            <a:alpha val="90000"/>
            <a:hueOff val="0"/>
            <a:satOff val="0"/>
            <a:lumOff val="0"/>
            <a:alphaOff val="-2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Corbel" panose="020B0503020204020204"/>
            </a:rPr>
            <a:t>Cosine</a:t>
          </a:r>
          <a:endParaRPr lang="en-US" sz="2800" kern="1200" dirty="0"/>
        </a:p>
        <a:p>
          <a:pPr marL="228600" lvl="1" indent="-228600" algn="l" defTabSz="977900" rtl="0">
            <a:lnSpc>
              <a:spcPct val="90000"/>
            </a:lnSpc>
            <a:spcBef>
              <a:spcPct val="0"/>
            </a:spcBef>
            <a:spcAft>
              <a:spcPct val="15000"/>
            </a:spcAft>
            <a:buChar char="•"/>
          </a:pPr>
          <a:r>
            <a:rPr lang="en-US" sz="2200" kern="1200" dirty="0">
              <a:latin typeface="Corbel" panose="020B0503020204020204"/>
            </a:rPr>
            <a:t>The</a:t>
          </a:r>
          <a:r>
            <a:rPr lang="en-US" sz="2200" kern="1200" dirty="0"/>
            <a:t> cosine of the angle between two vectors</a:t>
          </a:r>
          <a:endParaRPr lang="en-US" sz="2200" kern="1200" dirty="0">
            <a:latin typeface="Corbel" panose="020B0503020204020204"/>
          </a:endParaRPr>
        </a:p>
      </dsp:txBody>
      <dsp:txXfrm>
        <a:off x="2651360" y="1089660"/>
        <a:ext cx="2647478" cy="2288286"/>
      </dsp:txXfrm>
    </dsp:sp>
    <dsp:sp modelId="{271A8756-D370-435A-8BAF-A158864A5240}">
      <dsp:nvSpPr>
        <dsp:cNvPr id="0" name=""/>
        <dsp:cNvSpPr/>
      </dsp:nvSpPr>
      <dsp:spPr>
        <a:xfrm>
          <a:off x="5298839" y="1089660"/>
          <a:ext cx="2647478" cy="2288286"/>
        </a:xfrm>
        <a:prstGeom prst="rect">
          <a:avLst/>
        </a:prstGeom>
        <a:solidFill>
          <a:schemeClr val="accent1">
            <a:alpha val="90000"/>
            <a:hueOff val="0"/>
            <a:satOff val="0"/>
            <a:lumOff val="0"/>
            <a:alpha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Corbel" panose="020B0503020204020204"/>
            </a:rPr>
            <a:t>Jaccard</a:t>
          </a:r>
          <a:endParaRPr lang="en-US" sz="2800" kern="1200" dirty="0"/>
        </a:p>
        <a:p>
          <a:pPr marL="228600" lvl="1" indent="-228600" algn="l" defTabSz="977900" rtl="0">
            <a:lnSpc>
              <a:spcPct val="90000"/>
            </a:lnSpc>
            <a:spcBef>
              <a:spcPct val="0"/>
            </a:spcBef>
            <a:spcAft>
              <a:spcPct val="15000"/>
            </a:spcAft>
            <a:buChar char="•"/>
          </a:pPr>
          <a:r>
            <a:rPr lang="en-US" sz="2200" kern="1200" dirty="0">
              <a:latin typeface="Corbel" panose="020B0503020204020204"/>
            </a:rPr>
            <a:t>The</a:t>
          </a:r>
          <a:r>
            <a:rPr lang="en-US" sz="2200" kern="1200" dirty="0"/>
            <a:t> </a:t>
          </a:r>
          <a:r>
            <a:rPr lang="en-US" sz="2200" kern="1200" dirty="0">
              <a:latin typeface="Corbel" panose="020B0503020204020204"/>
            </a:rPr>
            <a:t>size</a:t>
          </a:r>
          <a:r>
            <a:rPr lang="en-US" sz="2200" kern="1200" dirty="0"/>
            <a:t> of the intersection of </a:t>
          </a:r>
          <a:r>
            <a:rPr lang="en-US" sz="2200" kern="1200" dirty="0">
              <a:latin typeface="Corbel" panose="020B0503020204020204"/>
            </a:rPr>
            <a:t>2 sets</a:t>
          </a:r>
          <a:r>
            <a:rPr lang="en-US" sz="2200" kern="1200" dirty="0"/>
            <a:t> divided by the </a:t>
          </a:r>
          <a:r>
            <a:rPr lang="en-US" sz="2200" kern="1200" dirty="0">
              <a:latin typeface="Corbel" panose="020B0503020204020204"/>
            </a:rPr>
            <a:t>size of</a:t>
          </a:r>
          <a:r>
            <a:rPr lang="en-US" sz="2200" kern="1200" dirty="0"/>
            <a:t> the union</a:t>
          </a:r>
          <a:endParaRPr lang="en-US" sz="2200" kern="1200" dirty="0">
            <a:latin typeface="Corbel" panose="020B0503020204020204"/>
          </a:endParaRPr>
        </a:p>
      </dsp:txBody>
      <dsp:txXfrm>
        <a:off x="5298839" y="1089660"/>
        <a:ext cx="2647478" cy="2288286"/>
      </dsp:txXfrm>
    </dsp:sp>
    <dsp:sp modelId="{EA31D1D9-8044-4B0D-B7C3-1756071A551A}">
      <dsp:nvSpPr>
        <dsp:cNvPr id="0" name=""/>
        <dsp:cNvSpPr/>
      </dsp:nvSpPr>
      <dsp:spPr>
        <a:xfrm>
          <a:off x="0" y="3377946"/>
          <a:ext cx="7950200" cy="254254"/>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632CD-3024-4784-9B7C-D2D9ADF56DB5}">
      <dsp:nvSpPr>
        <dsp:cNvPr id="0" name=""/>
        <dsp:cNvSpPr/>
      </dsp:nvSpPr>
      <dsp:spPr>
        <a:xfrm>
          <a:off x="4534" y="851402"/>
          <a:ext cx="1583101" cy="2483164"/>
        </a:xfrm>
        <a:prstGeom prst="roundRect">
          <a:avLst>
            <a:gd name="adj" fmla="val 5000"/>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rtl="0">
            <a:lnSpc>
              <a:spcPct val="90000"/>
            </a:lnSpc>
            <a:spcBef>
              <a:spcPct val="0"/>
            </a:spcBef>
            <a:spcAft>
              <a:spcPct val="35000"/>
            </a:spcAft>
            <a:buNone/>
          </a:pPr>
          <a:endParaRPr lang="en-US" sz="2000" kern="1200" dirty="0">
            <a:latin typeface="Corbel" panose="020B0503020204020204"/>
          </a:endParaRPr>
        </a:p>
      </dsp:txBody>
      <dsp:txXfrm rot="16200000">
        <a:off x="-855252" y="1711189"/>
        <a:ext cx="2036195" cy="316620"/>
      </dsp:txXfrm>
    </dsp:sp>
    <dsp:sp modelId="{88330AD6-2CAB-490E-856E-15311D0A41C2}">
      <dsp:nvSpPr>
        <dsp:cNvPr id="0" name=""/>
        <dsp:cNvSpPr/>
      </dsp:nvSpPr>
      <dsp:spPr>
        <a:xfrm>
          <a:off x="321154" y="851402"/>
          <a:ext cx="1179410" cy="2483164"/>
        </a:xfrm>
        <a:prstGeom prst="rect">
          <a:avLst/>
        </a:prstGeom>
        <a:noFill/>
        <a:ln w="17145"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Calculate the distances between the given point and all other </a:t>
          </a:r>
          <a:r>
            <a:rPr lang="en-US" sz="1800" kern="1200" dirty="0">
              <a:latin typeface="Corbel" panose="020B0503020204020204"/>
            </a:rPr>
            <a:t>examples </a:t>
          </a:r>
          <a:r>
            <a:rPr lang="en-US" sz="1800" kern="1200" dirty="0"/>
            <a:t>in the data</a:t>
          </a:r>
        </a:p>
      </dsp:txBody>
      <dsp:txXfrm>
        <a:off x="321154" y="851402"/>
        <a:ext cx="1179410" cy="2483164"/>
      </dsp:txXfrm>
    </dsp:sp>
    <dsp:sp modelId="{D5652B42-55D7-4B5B-8E3E-1A634D1EC03B}">
      <dsp:nvSpPr>
        <dsp:cNvPr id="0" name=""/>
        <dsp:cNvSpPr/>
      </dsp:nvSpPr>
      <dsp:spPr>
        <a:xfrm>
          <a:off x="1643044" y="851402"/>
          <a:ext cx="1583101" cy="2483164"/>
        </a:xfrm>
        <a:prstGeom prst="roundRect">
          <a:avLst>
            <a:gd name="adj" fmla="val 5000"/>
          </a:avLst>
        </a:prstGeom>
        <a:solidFill>
          <a:schemeClr val="accent3">
            <a:hueOff val="-534146"/>
            <a:satOff val="-25000"/>
            <a:lumOff val="784"/>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rtl="0">
            <a:lnSpc>
              <a:spcPct val="90000"/>
            </a:lnSpc>
            <a:spcBef>
              <a:spcPct val="0"/>
            </a:spcBef>
            <a:spcAft>
              <a:spcPct val="35000"/>
            </a:spcAft>
            <a:buNone/>
          </a:pPr>
          <a:endParaRPr lang="en-US" sz="2000" kern="1200" dirty="0">
            <a:latin typeface="Corbel" panose="020B0503020204020204"/>
          </a:endParaRPr>
        </a:p>
      </dsp:txBody>
      <dsp:txXfrm rot="16200000">
        <a:off x="783257" y="1711189"/>
        <a:ext cx="2036195" cy="316620"/>
      </dsp:txXfrm>
    </dsp:sp>
    <dsp:sp modelId="{DE3C1ABA-E37A-4C4F-B79C-0DF9821AB78A}">
      <dsp:nvSpPr>
        <dsp:cNvPr id="0" name=""/>
        <dsp:cNvSpPr/>
      </dsp:nvSpPr>
      <dsp:spPr>
        <a:xfrm rot="5400000">
          <a:off x="1511277" y="2362306"/>
          <a:ext cx="279366" cy="237465"/>
        </a:xfrm>
        <a:prstGeom prst="flowChartExtract">
          <a:avLst/>
        </a:prstGeom>
        <a:solidFill>
          <a:schemeClr val="lt1">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581EA1-CF44-499D-92C8-F60A0ACAD870}">
      <dsp:nvSpPr>
        <dsp:cNvPr id="0" name=""/>
        <dsp:cNvSpPr/>
      </dsp:nvSpPr>
      <dsp:spPr>
        <a:xfrm>
          <a:off x="1959665" y="851402"/>
          <a:ext cx="1179410" cy="2483164"/>
        </a:xfrm>
        <a:prstGeom prst="rect">
          <a:avLst/>
        </a:prstGeom>
        <a:noFill/>
        <a:ln w="17145"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Sort the distances from smallest to largest (in ascending order) </a:t>
          </a:r>
        </a:p>
      </dsp:txBody>
      <dsp:txXfrm>
        <a:off x="1959665" y="851402"/>
        <a:ext cx="1179410" cy="2483164"/>
      </dsp:txXfrm>
    </dsp:sp>
    <dsp:sp modelId="{AFF93FC0-8816-42F1-97E9-C0DCCB4AE98E}">
      <dsp:nvSpPr>
        <dsp:cNvPr id="0" name=""/>
        <dsp:cNvSpPr/>
      </dsp:nvSpPr>
      <dsp:spPr>
        <a:xfrm>
          <a:off x="3281555" y="851402"/>
          <a:ext cx="1583101" cy="2483164"/>
        </a:xfrm>
        <a:prstGeom prst="roundRect">
          <a:avLst>
            <a:gd name="adj" fmla="val 5000"/>
          </a:avLst>
        </a:prstGeom>
        <a:solidFill>
          <a:schemeClr val="accent3">
            <a:hueOff val="-1068292"/>
            <a:satOff val="-50000"/>
            <a:lumOff val="156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rtl="0">
            <a:lnSpc>
              <a:spcPct val="90000"/>
            </a:lnSpc>
            <a:spcBef>
              <a:spcPct val="0"/>
            </a:spcBef>
            <a:spcAft>
              <a:spcPct val="35000"/>
            </a:spcAft>
            <a:buNone/>
          </a:pPr>
          <a:endParaRPr lang="en-US" sz="2000" kern="1200" dirty="0">
            <a:latin typeface="Corbel" panose="020B0503020204020204"/>
          </a:endParaRPr>
        </a:p>
      </dsp:txBody>
      <dsp:txXfrm rot="16200000">
        <a:off x="2421767" y="1711189"/>
        <a:ext cx="2036195" cy="316620"/>
      </dsp:txXfrm>
    </dsp:sp>
    <dsp:sp modelId="{EC8B9746-8485-4EE5-8646-A6C36B8DDEA2}">
      <dsp:nvSpPr>
        <dsp:cNvPr id="0" name=""/>
        <dsp:cNvSpPr/>
      </dsp:nvSpPr>
      <dsp:spPr>
        <a:xfrm rot="5400000">
          <a:off x="3149787" y="2362306"/>
          <a:ext cx="279366" cy="237465"/>
        </a:xfrm>
        <a:prstGeom prst="flowChartExtract">
          <a:avLst/>
        </a:prstGeom>
        <a:solidFill>
          <a:schemeClr val="lt1">
            <a:hueOff val="0"/>
            <a:satOff val="0"/>
            <a:lumOff val="0"/>
            <a:alphaOff val="0"/>
          </a:schemeClr>
        </a:solidFill>
        <a:ln w="10795" cap="flat" cmpd="sng" algn="ctr">
          <a:solidFill>
            <a:schemeClr val="accent3">
              <a:hueOff val="-712195"/>
              <a:satOff val="-33333"/>
              <a:lumOff val="1046"/>
              <a:alphaOff val="0"/>
            </a:schemeClr>
          </a:solidFill>
          <a:prstDash val="solid"/>
        </a:ln>
        <a:effectLst/>
      </dsp:spPr>
      <dsp:style>
        <a:lnRef idx="2">
          <a:scrgbClr r="0" g="0" b="0"/>
        </a:lnRef>
        <a:fillRef idx="1">
          <a:scrgbClr r="0" g="0" b="0"/>
        </a:fillRef>
        <a:effectRef idx="0">
          <a:scrgbClr r="0" g="0" b="0"/>
        </a:effectRef>
        <a:fontRef idx="minor"/>
      </dsp:style>
    </dsp:sp>
    <dsp:sp modelId="{941265BB-53B2-42E0-95A0-30EC32ED9F12}">
      <dsp:nvSpPr>
        <dsp:cNvPr id="0" name=""/>
        <dsp:cNvSpPr/>
      </dsp:nvSpPr>
      <dsp:spPr>
        <a:xfrm>
          <a:off x="3598175" y="851402"/>
          <a:ext cx="1179410" cy="2483164"/>
        </a:xfrm>
        <a:prstGeom prst="rect">
          <a:avLst/>
        </a:prstGeom>
        <a:noFill/>
        <a:ln w="17145"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Pick the first K entries from the sorted collection</a:t>
          </a:r>
        </a:p>
      </dsp:txBody>
      <dsp:txXfrm>
        <a:off x="3598175" y="851402"/>
        <a:ext cx="1179410" cy="2483164"/>
      </dsp:txXfrm>
    </dsp:sp>
    <dsp:sp modelId="{255D0CFD-760A-4249-A257-E35BF19A8503}">
      <dsp:nvSpPr>
        <dsp:cNvPr id="0" name=""/>
        <dsp:cNvSpPr/>
      </dsp:nvSpPr>
      <dsp:spPr>
        <a:xfrm>
          <a:off x="4920065" y="851402"/>
          <a:ext cx="1583101" cy="2483164"/>
        </a:xfrm>
        <a:prstGeom prst="roundRect">
          <a:avLst>
            <a:gd name="adj" fmla="val 5000"/>
          </a:avLst>
        </a:prstGeom>
        <a:solidFill>
          <a:schemeClr val="accent3">
            <a:hueOff val="-1602438"/>
            <a:satOff val="-75000"/>
            <a:lumOff val="2353"/>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rtl="0">
            <a:lnSpc>
              <a:spcPct val="90000"/>
            </a:lnSpc>
            <a:spcBef>
              <a:spcPct val="0"/>
            </a:spcBef>
            <a:spcAft>
              <a:spcPct val="35000"/>
            </a:spcAft>
            <a:buNone/>
          </a:pPr>
          <a:endParaRPr lang="en-US" sz="2000" kern="1200" dirty="0">
            <a:latin typeface="Corbel" panose="020B0503020204020204"/>
          </a:endParaRPr>
        </a:p>
      </dsp:txBody>
      <dsp:txXfrm rot="16200000">
        <a:off x="4060278" y="1711189"/>
        <a:ext cx="2036195" cy="316620"/>
      </dsp:txXfrm>
    </dsp:sp>
    <dsp:sp modelId="{32950092-74BE-40AD-88AE-4AE5CCFFD6DA}">
      <dsp:nvSpPr>
        <dsp:cNvPr id="0" name=""/>
        <dsp:cNvSpPr/>
      </dsp:nvSpPr>
      <dsp:spPr>
        <a:xfrm rot="5400000">
          <a:off x="4788297" y="2362306"/>
          <a:ext cx="279366" cy="237465"/>
        </a:xfrm>
        <a:prstGeom prst="flowChartExtract">
          <a:avLst/>
        </a:prstGeom>
        <a:solidFill>
          <a:schemeClr val="lt1">
            <a:hueOff val="0"/>
            <a:satOff val="0"/>
            <a:lumOff val="0"/>
            <a:alphaOff val="0"/>
          </a:schemeClr>
        </a:solidFill>
        <a:ln w="10795" cap="flat" cmpd="sng" algn="ctr">
          <a:solidFill>
            <a:schemeClr val="accent3">
              <a:hueOff val="-1424389"/>
              <a:satOff val="-66667"/>
              <a:lumOff val="2092"/>
              <a:alphaOff val="0"/>
            </a:schemeClr>
          </a:solidFill>
          <a:prstDash val="solid"/>
        </a:ln>
        <a:effectLst/>
      </dsp:spPr>
      <dsp:style>
        <a:lnRef idx="2">
          <a:scrgbClr r="0" g="0" b="0"/>
        </a:lnRef>
        <a:fillRef idx="1">
          <a:scrgbClr r="0" g="0" b="0"/>
        </a:fillRef>
        <a:effectRef idx="0">
          <a:scrgbClr r="0" g="0" b="0"/>
        </a:effectRef>
        <a:fontRef idx="minor"/>
      </dsp:style>
    </dsp:sp>
    <dsp:sp modelId="{8B2BD140-F4EC-426E-A3AF-28919CF28466}">
      <dsp:nvSpPr>
        <dsp:cNvPr id="0" name=""/>
        <dsp:cNvSpPr/>
      </dsp:nvSpPr>
      <dsp:spPr>
        <a:xfrm>
          <a:off x="5236685" y="851402"/>
          <a:ext cx="1179410" cy="2483164"/>
        </a:xfrm>
        <a:prstGeom prst="rect">
          <a:avLst/>
        </a:prstGeom>
        <a:noFill/>
        <a:ln w="17145"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Get the labels of the selected K entries</a:t>
          </a:r>
        </a:p>
      </dsp:txBody>
      <dsp:txXfrm>
        <a:off x="5236685" y="851402"/>
        <a:ext cx="1179410" cy="2483164"/>
      </dsp:txXfrm>
    </dsp:sp>
    <dsp:sp modelId="{AF2D1B0F-2260-4AAC-9822-4C5A22A45CA8}">
      <dsp:nvSpPr>
        <dsp:cNvPr id="0" name=""/>
        <dsp:cNvSpPr/>
      </dsp:nvSpPr>
      <dsp:spPr>
        <a:xfrm>
          <a:off x="6558575" y="851402"/>
          <a:ext cx="1583101" cy="2483164"/>
        </a:xfrm>
        <a:prstGeom prst="roundRect">
          <a:avLst>
            <a:gd name="adj" fmla="val 5000"/>
          </a:avLst>
        </a:prstGeom>
        <a:solidFill>
          <a:schemeClr val="accent3">
            <a:hueOff val="-2136584"/>
            <a:satOff val="-100000"/>
            <a:lumOff val="31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rtl="0">
            <a:lnSpc>
              <a:spcPct val="90000"/>
            </a:lnSpc>
            <a:spcBef>
              <a:spcPct val="0"/>
            </a:spcBef>
            <a:spcAft>
              <a:spcPct val="35000"/>
            </a:spcAft>
            <a:buNone/>
          </a:pPr>
          <a:endParaRPr lang="en-US" sz="2000" kern="1200" dirty="0">
            <a:latin typeface="Corbel" panose="020B0503020204020204"/>
          </a:endParaRPr>
        </a:p>
      </dsp:txBody>
      <dsp:txXfrm rot="16200000">
        <a:off x="5698788" y="1711189"/>
        <a:ext cx="2036195" cy="316620"/>
      </dsp:txXfrm>
    </dsp:sp>
    <dsp:sp modelId="{201DD435-2663-4ADC-A09E-DD055866DBF5}">
      <dsp:nvSpPr>
        <dsp:cNvPr id="0" name=""/>
        <dsp:cNvSpPr/>
      </dsp:nvSpPr>
      <dsp:spPr>
        <a:xfrm rot="5400000">
          <a:off x="6426808" y="2362306"/>
          <a:ext cx="279366" cy="237465"/>
        </a:xfrm>
        <a:prstGeom prst="flowChartExtract">
          <a:avLst/>
        </a:prstGeom>
        <a:solidFill>
          <a:schemeClr val="lt1">
            <a:hueOff val="0"/>
            <a:satOff val="0"/>
            <a:lumOff val="0"/>
            <a:alphaOff val="0"/>
          </a:schemeClr>
        </a:solidFill>
        <a:ln w="10795" cap="flat" cmpd="sng" algn="ctr">
          <a:solidFill>
            <a:schemeClr val="accent3">
              <a:hueOff val="-2136584"/>
              <a:satOff val="-100000"/>
              <a:lumOff val="3138"/>
              <a:alphaOff val="0"/>
            </a:schemeClr>
          </a:solidFill>
          <a:prstDash val="solid"/>
        </a:ln>
        <a:effectLst/>
      </dsp:spPr>
      <dsp:style>
        <a:lnRef idx="2">
          <a:scrgbClr r="0" g="0" b="0"/>
        </a:lnRef>
        <a:fillRef idx="1">
          <a:scrgbClr r="0" g="0" b="0"/>
        </a:fillRef>
        <a:effectRef idx="0">
          <a:scrgbClr r="0" g="0" b="0"/>
        </a:effectRef>
        <a:fontRef idx="minor"/>
      </dsp:style>
    </dsp:sp>
    <dsp:sp modelId="{33C2076A-7C96-4B32-BD86-4E27E9CFE7F5}">
      <dsp:nvSpPr>
        <dsp:cNvPr id="0" name=""/>
        <dsp:cNvSpPr/>
      </dsp:nvSpPr>
      <dsp:spPr>
        <a:xfrm>
          <a:off x="6875196" y="851402"/>
          <a:ext cx="1179410" cy="2483164"/>
        </a:xfrm>
        <a:prstGeom prst="rect">
          <a:avLst/>
        </a:prstGeom>
        <a:noFill/>
        <a:ln w="17145"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latin typeface="Corbel" panose="020B0503020204020204"/>
            </a:rPr>
            <a:t>Return</a:t>
          </a:r>
          <a:r>
            <a:rPr lang="en-US" sz="1800" kern="1200" dirty="0"/>
            <a:t> the mode of the K labels</a:t>
          </a:r>
        </a:p>
      </dsp:txBody>
      <dsp:txXfrm>
        <a:off x="6875196" y="851402"/>
        <a:ext cx="1179410" cy="248316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418B0-410A-4CAB-BD4F-45875DAAE456}" type="datetimeFigureOut">
              <a:rPr lang="en-US"/>
              <a:t>10/8/20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75646-0AC5-4A35-89F3-70433A7A4521}" type="slidenum">
              <a:rPr lang="en-US"/>
              <a:t>‹#›</a:t>
            </a:fld>
            <a:endParaRPr lang="en-US"/>
          </a:p>
        </p:txBody>
      </p:sp>
    </p:spTree>
    <p:extLst>
      <p:ext uri="{BB962C8B-B14F-4D97-AF65-F5344CB8AC3E}">
        <p14:creationId xmlns:p14="http://schemas.microsoft.com/office/powerpoint/2010/main" val="4204660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 works by:</a:t>
            </a:r>
          </a:p>
          <a:p>
            <a:r>
              <a:rPr lang="en-US" dirty="0"/>
              <a:t>finding the distances between a query and all the examples in the data</a:t>
            </a:r>
            <a:endParaRPr lang="en-US" dirty="0">
              <a:cs typeface="Calibri"/>
            </a:endParaRPr>
          </a:p>
          <a:p>
            <a:r>
              <a:rPr lang="en-US" dirty="0"/>
              <a:t>selecting the specified number examples (K) closest to the query</a:t>
            </a:r>
            <a:endParaRPr lang="en-US" dirty="0">
              <a:cs typeface="Calibri"/>
            </a:endParaRPr>
          </a:p>
          <a:p>
            <a:r>
              <a:rPr lang="en-US" dirty="0"/>
              <a:t>then votes for the most frequent label (in the case of classification) or averages the labels (in the case of regression).</a:t>
            </a:r>
          </a:p>
        </p:txBody>
      </p:sp>
      <p:sp>
        <p:nvSpPr>
          <p:cNvPr id="4" name="Slide Number Placeholder 3"/>
          <p:cNvSpPr>
            <a:spLocks noGrp="1"/>
          </p:cNvSpPr>
          <p:nvPr>
            <p:ph type="sldNum" sz="quarter" idx="5"/>
          </p:nvPr>
        </p:nvSpPr>
        <p:spPr/>
        <p:txBody>
          <a:bodyPr/>
          <a:lstStyle/>
          <a:p>
            <a:fld id="{0BE75646-0AC5-4A35-89F3-70433A7A4521}" type="slidenum">
              <a:rPr lang="en-US"/>
              <a:t>11</a:t>
            </a:fld>
            <a:endParaRPr lang="en-US"/>
          </a:p>
        </p:txBody>
      </p:sp>
    </p:spTree>
    <p:extLst>
      <p:ext uri="{BB962C8B-B14F-4D97-AF65-F5344CB8AC3E}">
        <p14:creationId xmlns:p14="http://schemas.microsoft.com/office/powerpoint/2010/main" val="203882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spcBef>
                <a:spcPts val="1200"/>
              </a:spcBef>
              <a:buFont typeface="Arial"/>
              <a:buChar char="•"/>
            </a:pPr>
            <a:r>
              <a:rPr lang="en-US" dirty="0"/>
              <a:t>Decision trees are able to generate understandable rules.</a:t>
            </a:r>
          </a:p>
          <a:p>
            <a:pPr marL="171450" indent="-171450">
              <a:lnSpc>
                <a:spcPct val="90000"/>
              </a:lnSpc>
              <a:spcBef>
                <a:spcPts val="1200"/>
              </a:spcBef>
              <a:buFont typeface="Arial"/>
              <a:buChar char="•"/>
            </a:pPr>
            <a:r>
              <a:rPr lang="en-US" dirty="0"/>
              <a:t>Decision trees perform classification without requiring much computation.</a:t>
            </a:r>
            <a:endParaRPr lang="en-US" dirty="0">
              <a:cs typeface="Calibri"/>
            </a:endParaRPr>
          </a:p>
          <a:p>
            <a:pPr marL="171450" indent="-171450">
              <a:lnSpc>
                <a:spcPct val="90000"/>
              </a:lnSpc>
              <a:spcBef>
                <a:spcPts val="1200"/>
              </a:spcBef>
              <a:buFont typeface="Arial"/>
              <a:buChar char="•"/>
            </a:pPr>
            <a:r>
              <a:rPr lang="en-US" dirty="0"/>
              <a:t>Decision trees are able to handle both continuous and categorical variables.</a:t>
            </a:r>
          </a:p>
          <a:p>
            <a:pPr marL="171450" indent="-171450">
              <a:lnSpc>
                <a:spcPct val="90000"/>
              </a:lnSpc>
              <a:spcBef>
                <a:spcPts val="1200"/>
              </a:spcBef>
              <a:buFont typeface="Arial"/>
              <a:buChar char="•"/>
            </a:pPr>
            <a:r>
              <a:rPr lang="en-US" dirty="0"/>
              <a:t>Decision trees provide a clear indication of which fields are most important for prediction or classification.</a:t>
            </a:r>
          </a:p>
          <a:p>
            <a:endParaRPr lang="en-US" dirty="0">
              <a:cs typeface="Calibri"/>
            </a:endParaRPr>
          </a:p>
        </p:txBody>
      </p:sp>
      <p:sp>
        <p:nvSpPr>
          <p:cNvPr id="4" name="Slide Number Placeholder 3"/>
          <p:cNvSpPr>
            <a:spLocks noGrp="1"/>
          </p:cNvSpPr>
          <p:nvPr>
            <p:ph type="sldNum" sz="quarter" idx="5"/>
          </p:nvPr>
        </p:nvSpPr>
        <p:spPr/>
        <p:txBody>
          <a:bodyPr/>
          <a:lstStyle/>
          <a:p>
            <a:fld id="{0BE75646-0AC5-4A35-89F3-70433A7A4521}" type="slidenum">
              <a:rPr lang="en-US"/>
              <a:t>12</a:t>
            </a:fld>
            <a:endParaRPr lang="en-US"/>
          </a:p>
        </p:txBody>
      </p:sp>
    </p:spTree>
    <p:extLst>
      <p:ext uri="{BB962C8B-B14F-4D97-AF65-F5344CB8AC3E}">
        <p14:creationId xmlns:p14="http://schemas.microsoft.com/office/powerpoint/2010/main" val="158215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only a random subset of the features is taken into consideration by the algorithm for splitting a node</a:t>
            </a:r>
          </a:p>
          <a:p>
            <a:pPr marL="171450" indent="-171450">
              <a:buFont typeface="Arial"/>
              <a:buChar char="•"/>
            </a:pPr>
            <a:r>
              <a:rPr lang="en-US" dirty="0"/>
              <a:t>very easy to measure the relative importance of each feature on the prediction</a:t>
            </a:r>
          </a:p>
          <a:p>
            <a:pPr marL="171450" indent="-171450">
              <a:buFont typeface="Arial"/>
              <a:buChar char="•"/>
            </a:pPr>
            <a:r>
              <a:rPr lang="en-US" dirty="0"/>
              <a:t>random forest prevents this by creating random subsets of the features and building smaller trees using those subsets. Afterwards, it combines the subtrees. It's important to note this doesn’t work every time and it also makes the computation slower, depending on how many trees the random forest builds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0BE75646-0AC5-4A35-89F3-70433A7A4521}" type="slidenum">
              <a:rPr lang="en-US"/>
              <a:t>15</a:t>
            </a:fld>
            <a:endParaRPr lang="en-US"/>
          </a:p>
        </p:txBody>
      </p:sp>
    </p:spTree>
    <p:extLst>
      <p:ext uri="{BB962C8B-B14F-4D97-AF65-F5344CB8AC3E}">
        <p14:creationId xmlns:p14="http://schemas.microsoft.com/office/powerpoint/2010/main" val="281712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technique that may be used to improve model performance, ideally achieving better performance than any single model used in the ensemble.</a:t>
            </a:r>
          </a:p>
          <a:p>
            <a:endParaRPr lang="en-US" dirty="0">
              <a:cs typeface="Calibri"/>
            </a:endParaRPr>
          </a:p>
        </p:txBody>
      </p:sp>
      <p:sp>
        <p:nvSpPr>
          <p:cNvPr id="4" name="Slide Number Placeholder 3"/>
          <p:cNvSpPr>
            <a:spLocks noGrp="1"/>
          </p:cNvSpPr>
          <p:nvPr>
            <p:ph type="sldNum" sz="quarter" idx="5"/>
          </p:nvPr>
        </p:nvSpPr>
        <p:spPr/>
        <p:txBody>
          <a:bodyPr/>
          <a:lstStyle/>
          <a:p>
            <a:fld id="{0BE75646-0AC5-4A35-89F3-70433A7A4521}" type="slidenum">
              <a:rPr lang="en-US"/>
              <a:t>16</a:t>
            </a:fld>
            <a:endParaRPr lang="en-US"/>
          </a:p>
        </p:txBody>
      </p:sp>
    </p:spTree>
    <p:extLst>
      <p:ext uri="{BB962C8B-B14F-4D97-AF65-F5344CB8AC3E}">
        <p14:creationId xmlns:p14="http://schemas.microsoft.com/office/powerpoint/2010/main" val="103901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of </a:t>
            </a:r>
            <a:r>
              <a:rPr lang="en-US" dirty="0" err="1"/>
              <a:t>XGBoost</a:t>
            </a:r>
            <a:r>
              <a:rPr lang="en-US" dirty="0"/>
              <a:t> is an ensemble of decision trees. </a:t>
            </a:r>
          </a:p>
          <a:p>
            <a:r>
              <a:rPr lang="en-US" dirty="0"/>
              <a:t>Each individual tree by itself is not very powerful, containing only a few branches. But through gradient boosting, each subsequent tree tries to correct for the mistakes of all the trees before it, and makes the model better. </a:t>
            </a:r>
          </a:p>
          <a:p>
            <a:r>
              <a:rPr lang="en-US" dirty="0"/>
              <a:t>After many iterations, we get a set of decision trees; the sum of the all their outputs is our final prediction</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0BE75646-0AC5-4A35-89F3-70433A7A4521}" type="slidenum">
              <a:rPr lang="en-US"/>
              <a:t>18</a:t>
            </a:fld>
            <a:endParaRPr lang="en-US"/>
          </a:p>
        </p:txBody>
      </p:sp>
    </p:spTree>
    <p:extLst>
      <p:ext uri="{BB962C8B-B14F-4D97-AF65-F5344CB8AC3E}">
        <p14:creationId xmlns:p14="http://schemas.microsoft.com/office/powerpoint/2010/main" val="222980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25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52C72-DE31-F449-A4ED-4C594FD91407}" type="datetimeFigureOut">
              <a:rPr lang="en-US" smtClean="0"/>
              <a:pPr/>
              <a:t>10/8/20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30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62726E-379B-B349-9EED-81ED093FA806}" type="datetimeFigureOut">
              <a:rPr lang="en-US" smtClean="0"/>
              <a:pPr/>
              <a:t>10/8/20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082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401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836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10/8/20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03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2640F58-564D-2B4F-AE67-E407BA4FCF45}" type="datetimeFigureOut">
              <a:rPr lang="en-US" smtClean="0"/>
              <a:pPr/>
              <a:t>10/8/20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0680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13A34C8-038E-2045-AF43-DF7DBB8E0E9E}" type="datetimeFigureOut">
              <a:rPr lang="en-US" smtClean="0"/>
              <a:pPr/>
              <a:t>10/8/20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4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818C68F-D26B-8F47-958C-23B49CF8A634}" type="datetimeFigureOut">
              <a:rPr lang="en-US" smtClean="0"/>
              <a:pPr/>
              <a:t>10/8/20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359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DF5E60-9974-AC48-9591-99C2BB44B7CF}" type="datetimeFigureOut">
              <a:rPr lang="en-US" smtClean="0"/>
              <a:pPr/>
              <a:t>10/8/20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005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9B482E8-6E0E-1B4F-B1FD-C69DB9E858D9}" type="datetimeFigureOut">
              <a:rPr lang="en-US" smtClean="0"/>
              <a:pPr/>
              <a:t>10/8/20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6147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09B482E8-6E0E-1B4F-B1FD-C69DB9E858D9}" type="datetimeFigureOut">
              <a:rPr lang="en-US" smtClean="0"/>
              <a:pPr/>
              <a:t>10/8/20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3186339"/>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towardsdatascience.com/machine-learning-basics-with-the-k-nearest-neighbors-algorithm-6a6e71d01761"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3.png"/><Relationship Id="rId4" Type="http://schemas.openxmlformats.org/officeDocument/2006/relationships/diagramLayout" Target="../diagrams/layout4.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towardsdatascience.com/machine-learning-basics-with-the-k-nearest-neighbors-algorithm-6a6e71d01761" TargetMode="External"/><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decision-tre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scikit-learn.org/stable/modules/tree.html"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tree.html" TargetMode="External"/><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hyperlink" Target="https://builtin.com/data-science/random-forest-algorith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towardsdatascience.com/understanding-random-forest-58381e0602d2"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achinelearningmastery.com/voting-ensembles-with-pyth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support-vector-machine-introduction-to-machine-learning-algorithms-934a444fca47"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chinelearningmastery.com/gentle-introduction-xgboost-applied-machine-learn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linear-regression-in-python-9a1f5f000606" TargetMode="External"/><Relationship Id="rId2" Type="http://schemas.openxmlformats.org/officeDocument/2006/relationships/hyperlink" Target="https://machinelearningmastery.com/linear-regression-for-machine-learning/"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hyperlink" Target="https://online.stat.psu.edu/stat504/node/14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rpubs.com/johnakwei/16744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owardsdatascience.com/how-to-measure-distances-in-machine-learning-13a396aa34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7ADB-E19F-1E41-8F40-1BF61439A865}"/>
              </a:ext>
            </a:extLst>
          </p:cNvPr>
          <p:cNvSpPr>
            <a:spLocks noGrp="1"/>
          </p:cNvSpPr>
          <p:nvPr>
            <p:ph type="ctrTitle"/>
          </p:nvPr>
        </p:nvSpPr>
        <p:spPr>
          <a:xfrm>
            <a:off x="1280559" y="1286935"/>
            <a:ext cx="9638153" cy="2668377"/>
          </a:xfrm>
          <a:effectLst/>
        </p:spPr>
        <p:txBody>
          <a:bodyPr>
            <a:normAutofit/>
          </a:bodyPr>
          <a:lstStyle/>
          <a:p>
            <a:pPr algn="ctr"/>
            <a:r>
              <a:rPr lang="en-US" sz="5400" dirty="0">
                <a:solidFill>
                  <a:schemeClr val="tx1"/>
                </a:solidFill>
              </a:rPr>
              <a:t>Machine Learning Methods </a:t>
            </a:r>
          </a:p>
        </p:txBody>
      </p:sp>
      <p:sp>
        <p:nvSpPr>
          <p:cNvPr id="3" name="Subtitle 2">
            <a:extLst>
              <a:ext uri="{FF2B5EF4-FFF2-40B4-BE49-F238E27FC236}">
                <a16:creationId xmlns:a16="http://schemas.microsoft.com/office/drawing/2014/main" id="{B235ECA8-98F9-CF4A-A74C-50B0E9B2B878}"/>
              </a:ext>
            </a:extLst>
          </p:cNvPr>
          <p:cNvSpPr>
            <a:spLocks noGrp="1"/>
          </p:cNvSpPr>
          <p:nvPr>
            <p:ph type="subTitle" idx="1"/>
          </p:nvPr>
        </p:nvSpPr>
        <p:spPr>
          <a:xfrm>
            <a:off x="1280559" y="4116179"/>
            <a:ext cx="9638153" cy="1599642"/>
          </a:xfrm>
          <a:effectLst/>
        </p:spPr>
        <p:txBody>
          <a:bodyPr>
            <a:normAutofit/>
          </a:bodyPr>
          <a:lstStyle/>
          <a:p>
            <a:pPr algn="ctr"/>
            <a:endParaRPr lang="en-US"/>
          </a:p>
        </p:txBody>
      </p:sp>
    </p:spTree>
    <p:extLst>
      <p:ext uri="{BB962C8B-B14F-4D97-AF65-F5344CB8AC3E}">
        <p14:creationId xmlns:p14="http://schemas.microsoft.com/office/powerpoint/2010/main" val="3066482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C72B-7BD0-9046-8727-310E74A44A4D}"/>
              </a:ext>
            </a:extLst>
          </p:cNvPr>
          <p:cNvSpPr>
            <a:spLocks noGrp="1"/>
          </p:cNvSpPr>
          <p:nvPr>
            <p:ph type="title"/>
          </p:nvPr>
        </p:nvSpPr>
        <p:spPr/>
        <p:txBody>
          <a:bodyPr/>
          <a:lstStyle/>
          <a:p>
            <a:r>
              <a:rPr lang="en-US" dirty="0">
                <a:ea typeface="+mj-lt"/>
                <a:cs typeface="+mj-lt"/>
              </a:rPr>
              <a:t>Similarity is usually defined as a distance between two objects</a:t>
            </a:r>
            <a:endParaRPr lang="en-US" dirty="0"/>
          </a:p>
        </p:txBody>
      </p:sp>
      <p:sp>
        <p:nvSpPr>
          <p:cNvPr id="3" name="Content Placeholder 2">
            <a:extLst>
              <a:ext uri="{FF2B5EF4-FFF2-40B4-BE49-F238E27FC236}">
                <a16:creationId xmlns:a16="http://schemas.microsoft.com/office/drawing/2014/main" id="{B3609EF9-BC00-524F-9A50-D138E2FC1CE4}"/>
              </a:ext>
            </a:extLst>
          </p:cNvPr>
          <p:cNvSpPr>
            <a:spLocks noGrp="1"/>
          </p:cNvSpPr>
          <p:nvPr>
            <p:ph idx="1"/>
          </p:nvPr>
        </p:nvSpPr>
        <p:spPr>
          <a:xfrm>
            <a:off x="3666068" y="864108"/>
            <a:ext cx="7315200" cy="624840"/>
          </a:xfrm>
        </p:spPr>
        <p:txBody>
          <a:bodyPr vert="horz" lIns="91440" tIns="45720" rIns="91440" bIns="45720" rtlCol="0" anchor="t">
            <a:normAutofit lnSpcReduction="10000"/>
          </a:bodyPr>
          <a:lstStyle/>
          <a:p>
            <a:pPr marL="0" indent="0">
              <a:buNone/>
            </a:pPr>
            <a:r>
              <a:rPr lang="en-US" dirty="0">
                <a:ea typeface="+mn-lt"/>
                <a:cs typeface="+mn-lt"/>
              </a:rPr>
              <a:t>If the distance is small, the elements are likely similar. If the distance is large, the degree of similarity will be low.</a:t>
            </a:r>
          </a:p>
        </p:txBody>
      </p:sp>
      <p:sp>
        <p:nvSpPr>
          <p:cNvPr id="4" name="TextBox 3">
            <a:extLst>
              <a:ext uri="{FF2B5EF4-FFF2-40B4-BE49-F238E27FC236}">
                <a16:creationId xmlns:a16="http://schemas.microsoft.com/office/drawing/2014/main" id="{61CA972E-8F3D-47A3-BE0A-827C5063C3C8}"/>
              </a:ext>
            </a:extLst>
          </p:cNvPr>
          <p:cNvSpPr txBox="1"/>
          <p:nvPr/>
        </p:nvSpPr>
        <p:spPr>
          <a:xfrm>
            <a:off x="0" y="6578600"/>
            <a:ext cx="68199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t>Adapted from </a:t>
            </a:r>
            <a:r>
              <a:rPr lang="en-US" sz="1200" i="1" dirty="0">
                <a:hlinkClick r:id="rId2"/>
              </a:rPr>
              <a:t>Machine</a:t>
            </a:r>
            <a:r>
              <a:rPr lang="en-US" sz="1200" i="1" dirty="0">
                <a:ea typeface="+mn-lt"/>
                <a:cs typeface="+mn-lt"/>
                <a:hlinkClick r:id="rId2"/>
              </a:rPr>
              <a:t> Learning Basics with the K-Nearest Neighbors Algorithm</a:t>
            </a:r>
            <a:endParaRPr lang="en-US" sz="1200" i="1" dirty="0">
              <a:ea typeface="+mn-lt"/>
              <a:cs typeface="+mn-lt"/>
            </a:endParaRPr>
          </a:p>
        </p:txBody>
      </p:sp>
      <p:graphicFrame>
        <p:nvGraphicFramePr>
          <p:cNvPr id="5" name="Diagram 6">
            <a:extLst>
              <a:ext uri="{FF2B5EF4-FFF2-40B4-BE49-F238E27FC236}">
                <a16:creationId xmlns:a16="http://schemas.microsoft.com/office/drawing/2014/main" id="{BE36A573-9D92-4C4E-8042-D336036B7AB5}"/>
              </a:ext>
            </a:extLst>
          </p:cNvPr>
          <p:cNvGraphicFramePr/>
          <p:nvPr>
            <p:extLst>
              <p:ext uri="{D42A27DB-BD31-4B8C-83A1-F6EECF244321}">
                <p14:modId xmlns:p14="http://schemas.microsoft.com/office/powerpoint/2010/main" val="1672762371"/>
              </p:ext>
            </p:extLst>
          </p:nvPr>
        </p:nvGraphicFramePr>
        <p:xfrm>
          <a:off x="3670300" y="1524000"/>
          <a:ext cx="79502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77" name="Picture 577">
            <a:extLst>
              <a:ext uri="{FF2B5EF4-FFF2-40B4-BE49-F238E27FC236}">
                <a16:creationId xmlns:a16="http://schemas.microsoft.com/office/drawing/2014/main" id="{5EF70518-87F5-4714-A485-CE254F48DB71}"/>
              </a:ext>
            </a:extLst>
          </p:cNvPr>
          <p:cNvPicPr>
            <a:picLocks noChangeAspect="1"/>
          </p:cNvPicPr>
          <p:nvPr/>
        </p:nvPicPr>
        <p:blipFill>
          <a:blip r:embed="rId8"/>
          <a:stretch>
            <a:fillRect/>
          </a:stretch>
        </p:blipFill>
        <p:spPr>
          <a:xfrm>
            <a:off x="3670300" y="5213269"/>
            <a:ext cx="2616200" cy="1028861"/>
          </a:xfrm>
          <a:prstGeom prst="rect">
            <a:avLst/>
          </a:prstGeom>
        </p:spPr>
      </p:pic>
      <p:pic>
        <p:nvPicPr>
          <p:cNvPr id="831" name="Picture 831" descr="A picture containing timeline&#10;&#10;Description automatically generated">
            <a:extLst>
              <a:ext uri="{FF2B5EF4-FFF2-40B4-BE49-F238E27FC236}">
                <a16:creationId xmlns:a16="http://schemas.microsoft.com/office/drawing/2014/main" id="{D683CC61-5EB9-4CDF-94B2-C9FAF557CEA9}"/>
              </a:ext>
            </a:extLst>
          </p:cNvPr>
          <p:cNvPicPr>
            <a:picLocks noChangeAspect="1"/>
          </p:cNvPicPr>
          <p:nvPr/>
        </p:nvPicPr>
        <p:blipFill>
          <a:blip r:embed="rId9"/>
          <a:stretch>
            <a:fillRect/>
          </a:stretch>
        </p:blipFill>
        <p:spPr>
          <a:xfrm>
            <a:off x="6337300" y="5208094"/>
            <a:ext cx="2616200" cy="1305912"/>
          </a:xfrm>
          <a:prstGeom prst="rect">
            <a:avLst/>
          </a:prstGeom>
        </p:spPr>
      </p:pic>
      <p:pic>
        <p:nvPicPr>
          <p:cNvPr id="844" name="Picture 844">
            <a:extLst>
              <a:ext uri="{FF2B5EF4-FFF2-40B4-BE49-F238E27FC236}">
                <a16:creationId xmlns:a16="http://schemas.microsoft.com/office/drawing/2014/main" id="{2FEEAD5A-F31C-4FB4-AE47-9C4112D85110}"/>
              </a:ext>
            </a:extLst>
          </p:cNvPr>
          <p:cNvPicPr>
            <a:picLocks noChangeAspect="1"/>
          </p:cNvPicPr>
          <p:nvPr/>
        </p:nvPicPr>
        <p:blipFill>
          <a:blip r:embed="rId10"/>
          <a:stretch>
            <a:fillRect/>
          </a:stretch>
        </p:blipFill>
        <p:spPr>
          <a:xfrm>
            <a:off x="9004300" y="5210592"/>
            <a:ext cx="2616200" cy="869115"/>
          </a:xfrm>
          <a:prstGeom prst="rect">
            <a:avLst/>
          </a:prstGeom>
        </p:spPr>
      </p:pic>
    </p:spTree>
    <p:extLst>
      <p:ext uri="{BB962C8B-B14F-4D97-AF65-F5344CB8AC3E}">
        <p14:creationId xmlns:p14="http://schemas.microsoft.com/office/powerpoint/2010/main" val="96311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C72B-7BD0-9046-8727-310E74A44A4D}"/>
              </a:ext>
            </a:extLst>
          </p:cNvPr>
          <p:cNvSpPr>
            <a:spLocks noGrp="1"/>
          </p:cNvSpPr>
          <p:nvPr>
            <p:ph type="title"/>
          </p:nvPr>
        </p:nvSpPr>
        <p:spPr/>
        <p:txBody>
          <a:bodyPr/>
          <a:lstStyle/>
          <a:p>
            <a:r>
              <a:rPr lang="en-US" dirty="0"/>
              <a:t>The K-NN algorithm is intuitive</a:t>
            </a:r>
          </a:p>
        </p:txBody>
      </p:sp>
      <p:sp>
        <p:nvSpPr>
          <p:cNvPr id="3" name="Content Placeholder 2">
            <a:extLst>
              <a:ext uri="{FF2B5EF4-FFF2-40B4-BE49-F238E27FC236}">
                <a16:creationId xmlns:a16="http://schemas.microsoft.com/office/drawing/2014/main" id="{B3609EF9-BC00-524F-9A50-D138E2FC1CE4}"/>
              </a:ext>
            </a:extLst>
          </p:cNvPr>
          <p:cNvSpPr>
            <a:spLocks noGrp="1"/>
          </p:cNvSpPr>
          <p:nvPr>
            <p:ph idx="1"/>
          </p:nvPr>
        </p:nvSpPr>
        <p:spPr>
          <a:xfrm>
            <a:off x="3869268" y="1473708"/>
            <a:ext cx="7315200" cy="1386840"/>
          </a:xfrm>
        </p:spPr>
        <p:txBody>
          <a:bodyPr>
            <a:normAutofit/>
          </a:bodyPr>
          <a:lstStyle/>
          <a:p>
            <a:r>
              <a:rPr lang="en-US" sz="2800" dirty="0">
                <a:ea typeface="+mn-lt"/>
                <a:cs typeface="+mn-lt"/>
              </a:rPr>
              <a:t>Choose K, the number of neighbors</a:t>
            </a:r>
          </a:p>
          <a:p>
            <a:r>
              <a:rPr lang="en-US" sz="2800" dirty="0">
                <a:ea typeface="+mn-lt"/>
                <a:cs typeface="+mn-lt"/>
              </a:rPr>
              <a:t>For a given data point:</a:t>
            </a:r>
          </a:p>
          <a:p>
            <a:pPr lvl="1"/>
            <a:endParaRPr lang="en-US" sz="2400" dirty="0"/>
          </a:p>
        </p:txBody>
      </p:sp>
      <p:sp>
        <p:nvSpPr>
          <p:cNvPr id="323" name="TextBox 322">
            <a:extLst>
              <a:ext uri="{FF2B5EF4-FFF2-40B4-BE49-F238E27FC236}">
                <a16:creationId xmlns:a16="http://schemas.microsoft.com/office/drawing/2014/main" id="{AA03D66F-BA39-4C3F-AD8A-0420904E8DA7}"/>
              </a:ext>
            </a:extLst>
          </p:cNvPr>
          <p:cNvSpPr txBox="1"/>
          <p:nvPr/>
        </p:nvSpPr>
        <p:spPr>
          <a:xfrm>
            <a:off x="0" y="6578600"/>
            <a:ext cx="68199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t>Adapted from </a:t>
            </a:r>
            <a:r>
              <a:rPr lang="en-US" sz="1200" i="1" dirty="0">
                <a:hlinkClick r:id="rId3"/>
              </a:rPr>
              <a:t>Machine</a:t>
            </a:r>
            <a:r>
              <a:rPr lang="en-US" sz="1200" i="1" dirty="0">
                <a:ea typeface="+mn-lt"/>
                <a:cs typeface="+mn-lt"/>
                <a:hlinkClick r:id="rId3"/>
              </a:rPr>
              <a:t> Learning Basics with the K-Nearest Neighbors Algorithm</a:t>
            </a:r>
            <a:endParaRPr lang="en-US" sz="1200" i="1" dirty="0">
              <a:ea typeface="+mn-lt"/>
              <a:cs typeface="+mn-lt"/>
            </a:endParaRPr>
          </a:p>
        </p:txBody>
      </p:sp>
      <p:graphicFrame>
        <p:nvGraphicFramePr>
          <p:cNvPr id="4" name="Diagram 4">
            <a:extLst>
              <a:ext uri="{FF2B5EF4-FFF2-40B4-BE49-F238E27FC236}">
                <a16:creationId xmlns:a16="http://schemas.microsoft.com/office/drawing/2014/main" id="{50648770-5F73-4AEE-BE0B-89A73FAF500B}"/>
              </a:ext>
            </a:extLst>
          </p:cNvPr>
          <p:cNvGraphicFramePr/>
          <p:nvPr>
            <p:extLst>
              <p:ext uri="{D42A27DB-BD31-4B8C-83A1-F6EECF244321}">
                <p14:modId xmlns:p14="http://schemas.microsoft.com/office/powerpoint/2010/main" val="338552613"/>
              </p:ext>
            </p:extLst>
          </p:nvPr>
        </p:nvGraphicFramePr>
        <p:xfrm>
          <a:off x="3541863" y="2049730"/>
          <a:ext cx="8146212" cy="41859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375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600-C637-9045-9120-739196A46A8E}"/>
              </a:ext>
            </a:extLst>
          </p:cNvPr>
          <p:cNvSpPr>
            <a:spLocks noGrp="1"/>
          </p:cNvSpPr>
          <p:nvPr>
            <p:ph type="title"/>
          </p:nvPr>
        </p:nvSpPr>
        <p:spPr/>
        <p:txBody>
          <a:bodyPr/>
          <a:lstStyle/>
          <a:p>
            <a:r>
              <a:rPr lang="en-US" dirty="0"/>
              <a:t>Decision trees </a:t>
            </a:r>
            <a:r>
              <a:rPr lang="en-US" dirty="0">
                <a:ea typeface="+mj-lt"/>
                <a:cs typeface="+mj-lt"/>
              </a:rPr>
              <a:t>learn simple decision rules to predict responses</a:t>
            </a:r>
          </a:p>
          <a:p>
            <a:endParaRPr lang="en-US" dirty="0"/>
          </a:p>
        </p:txBody>
      </p:sp>
      <p:sp>
        <p:nvSpPr>
          <p:cNvPr id="3" name="Content Placeholder 2">
            <a:extLst>
              <a:ext uri="{FF2B5EF4-FFF2-40B4-BE49-F238E27FC236}">
                <a16:creationId xmlns:a16="http://schemas.microsoft.com/office/drawing/2014/main" id="{E1BC6EA4-43BB-314C-A71A-CBC20A8D217C}"/>
              </a:ext>
            </a:extLst>
          </p:cNvPr>
          <p:cNvSpPr>
            <a:spLocks noGrp="1"/>
          </p:cNvSpPr>
          <p:nvPr>
            <p:ph idx="1"/>
          </p:nvPr>
        </p:nvSpPr>
        <p:spPr>
          <a:xfrm>
            <a:off x="3869268" y="3279504"/>
            <a:ext cx="7919049" cy="3380980"/>
          </a:xfrm>
        </p:spPr>
        <p:txBody>
          <a:bodyPr>
            <a:normAutofit/>
          </a:bodyPr>
          <a:lstStyle/>
          <a:p>
            <a:r>
              <a:rPr lang="en-US" dirty="0">
                <a:ea typeface="+mn-lt"/>
                <a:cs typeface="+mn-lt"/>
              </a:rPr>
              <a:t>Represented as an upside-down tree structure</a:t>
            </a:r>
          </a:p>
          <a:p>
            <a:pPr lvl="1"/>
            <a:r>
              <a:rPr lang="en-US" dirty="0">
                <a:ea typeface="+mn-lt"/>
                <a:cs typeface="+mn-lt"/>
              </a:rPr>
              <a:t>Each internal node denotes a test on an attribute</a:t>
            </a:r>
          </a:p>
          <a:p>
            <a:pPr lvl="1"/>
            <a:r>
              <a:rPr lang="en-US" dirty="0">
                <a:ea typeface="+mn-lt"/>
                <a:cs typeface="+mn-lt"/>
              </a:rPr>
              <a:t>Each branch represents an outcome of the test</a:t>
            </a:r>
          </a:p>
          <a:p>
            <a:pPr lvl="1"/>
            <a:r>
              <a:rPr lang="en-US" dirty="0">
                <a:ea typeface="+mn-lt"/>
                <a:cs typeface="+mn-lt"/>
              </a:rPr>
              <a:t>Each leaf node (terminal node) holds a class label</a:t>
            </a:r>
            <a:endParaRPr lang="en-US" dirty="0"/>
          </a:p>
          <a:p>
            <a:r>
              <a:rPr lang="en-US" dirty="0">
                <a:ea typeface="+mn-lt"/>
                <a:cs typeface="+mn-lt"/>
              </a:rPr>
              <a:t>Can be used for multi-class classification</a:t>
            </a:r>
            <a:endParaRPr lang="en-US" dirty="0"/>
          </a:p>
        </p:txBody>
      </p:sp>
      <p:sp>
        <p:nvSpPr>
          <p:cNvPr id="6" name="TextBox 5">
            <a:extLst>
              <a:ext uri="{FF2B5EF4-FFF2-40B4-BE49-F238E27FC236}">
                <a16:creationId xmlns:a16="http://schemas.microsoft.com/office/drawing/2014/main" id="{A3592672-A464-4695-949B-21CDF52C8EE2}"/>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i="1" dirty="0">
                <a:ea typeface="+mn-lt"/>
                <a:cs typeface="+mn-lt"/>
              </a:rPr>
              <a:t>Adapted from </a:t>
            </a:r>
            <a:r>
              <a:rPr lang="en-US" sz="1200" i="1" dirty="0">
                <a:ea typeface="+mn-lt"/>
                <a:cs typeface="+mn-lt"/>
                <a:hlinkClick r:id="rId3"/>
              </a:rPr>
              <a:t>Decision Tree</a:t>
            </a:r>
            <a:endParaRPr lang="en-US" sz="1200" i="1" dirty="0"/>
          </a:p>
        </p:txBody>
      </p:sp>
      <p:pic>
        <p:nvPicPr>
          <p:cNvPr id="5" name="Picture 6" descr="Diagram&#10;&#10;Description automatically generated">
            <a:extLst>
              <a:ext uri="{FF2B5EF4-FFF2-40B4-BE49-F238E27FC236}">
                <a16:creationId xmlns:a16="http://schemas.microsoft.com/office/drawing/2014/main" id="{30FD8BA4-1ECB-4372-B39C-1FD1A6D930BE}"/>
              </a:ext>
            </a:extLst>
          </p:cNvPr>
          <p:cNvPicPr>
            <a:picLocks noChangeAspect="1"/>
          </p:cNvPicPr>
          <p:nvPr/>
        </p:nvPicPr>
        <p:blipFill>
          <a:blip r:embed="rId4"/>
          <a:stretch>
            <a:fillRect/>
          </a:stretch>
        </p:blipFill>
        <p:spPr>
          <a:xfrm>
            <a:off x="4868174" y="616855"/>
            <a:ext cx="5273614" cy="3137006"/>
          </a:xfrm>
          <a:prstGeom prst="rect">
            <a:avLst/>
          </a:prstGeom>
        </p:spPr>
      </p:pic>
    </p:spTree>
    <p:extLst>
      <p:ext uri="{BB962C8B-B14F-4D97-AF65-F5344CB8AC3E}">
        <p14:creationId xmlns:p14="http://schemas.microsoft.com/office/powerpoint/2010/main" val="288018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84BE71E-17F6-49C2-9F47-25159D569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B488F35-4294-4D17-8D68-CCD80FDCC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6092D12-C345-4C42-81BB-EEEAC5ED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02E91F-0583-4184-949B-A90DE2550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4642228"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AE6600-C637-9045-9120-739196A46A8E}"/>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dirty="0"/>
              <a:t>Classifying Iris species</a:t>
            </a:r>
          </a:p>
        </p:txBody>
      </p:sp>
      <p:sp>
        <p:nvSpPr>
          <p:cNvPr id="9" name="Content Placeholder 8">
            <a:extLst>
              <a:ext uri="{FF2B5EF4-FFF2-40B4-BE49-F238E27FC236}">
                <a16:creationId xmlns:a16="http://schemas.microsoft.com/office/drawing/2014/main" id="{91086D84-C280-4A64-88A6-C7BA86FE878C}"/>
              </a:ext>
            </a:extLst>
          </p:cNvPr>
          <p:cNvSpPr>
            <a:spLocks noGrp="1"/>
          </p:cNvSpPr>
          <p:nvPr>
            <p:ph sz="half" idx="2"/>
          </p:nvPr>
        </p:nvSpPr>
        <p:spPr>
          <a:xfrm>
            <a:off x="289249" y="2362478"/>
            <a:ext cx="4016116" cy="3274586"/>
          </a:xfrm>
        </p:spPr>
        <p:txBody>
          <a:bodyPr vert="horz" lIns="91440" tIns="45720" rIns="91440" bIns="45720" rtlCol="0" anchor="t">
            <a:noAutofit/>
          </a:bodyPr>
          <a:lstStyle/>
          <a:p>
            <a:r>
              <a:rPr lang="en-US" sz="1800" dirty="0">
                <a:solidFill>
                  <a:srgbClr val="FFFFFF"/>
                </a:solidFill>
              </a:rPr>
              <a:t>Three species of Iris (Iris </a:t>
            </a:r>
            <a:r>
              <a:rPr lang="en-US" sz="1800" dirty="0" err="1">
                <a:solidFill>
                  <a:srgbClr val="FFFFFF"/>
                </a:solidFill>
              </a:rPr>
              <a:t>setosa</a:t>
            </a:r>
            <a:r>
              <a:rPr lang="en-US" sz="1800" dirty="0">
                <a:solidFill>
                  <a:srgbClr val="FFFFFF"/>
                </a:solidFill>
              </a:rPr>
              <a:t>, Iris virginica and Iris versicolor)</a:t>
            </a:r>
          </a:p>
          <a:p>
            <a:r>
              <a:rPr lang="en-US" sz="1800" dirty="0">
                <a:solidFill>
                  <a:srgbClr val="FFFFFF"/>
                </a:solidFill>
              </a:rPr>
              <a:t>Features:</a:t>
            </a:r>
          </a:p>
          <a:p>
            <a:pPr lvl="1"/>
            <a:r>
              <a:rPr lang="en-US" dirty="0">
                <a:solidFill>
                  <a:srgbClr val="FFFFFF"/>
                </a:solidFill>
              </a:rPr>
              <a:t>Sepal length</a:t>
            </a:r>
          </a:p>
          <a:p>
            <a:pPr lvl="1"/>
            <a:r>
              <a:rPr lang="en-US" dirty="0">
                <a:solidFill>
                  <a:srgbClr val="FFFFFF"/>
                </a:solidFill>
              </a:rPr>
              <a:t>Sepal width</a:t>
            </a:r>
          </a:p>
          <a:p>
            <a:pPr lvl="1"/>
            <a:r>
              <a:rPr lang="en-US" dirty="0">
                <a:solidFill>
                  <a:srgbClr val="FFFFFF"/>
                </a:solidFill>
              </a:rPr>
              <a:t>Petal length</a:t>
            </a:r>
          </a:p>
          <a:p>
            <a:pPr lvl="1"/>
            <a:r>
              <a:rPr lang="en-US" dirty="0">
                <a:solidFill>
                  <a:srgbClr val="FFFFFF"/>
                </a:solidFill>
              </a:rPr>
              <a:t>Petal width</a:t>
            </a:r>
          </a:p>
          <a:p>
            <a:pPr>
              <a:spcAft>
                <a:spcPts val="250"/>
              </a:spcAft>
            </a:pPr>
            <a:r>
              <a:rPr lang="en-US" sz="1800" dirty="0">
                <a:solidFill>
                  <a:srgbClr val="FFFFFF"/>
                </a:solidFill>
              </a:rPr>
              <a:t>For each pair of iris features, the decision tree learns decision boundaries made of combinations of simple thresholding rules inferred from the training samples</a:t>
            </a:r>
          </a:p>
          <a:p>
            <a:endParaRPr lang="en-US" sz="1800" dirty="0">
              <a:solidFill>
                <a:srgbClr val="FFFFFF"/>
              </a:solidFill>
            </a:endParaRPr>
          </a:p>
        </p:txBody>
      </p:sp>
      <p:sp>
        <p:nvSpPr>
          <p:cNvPr id="22" name="Rectangle 21">
            <a:extLst>
              <a:ext uri="{FF2B5EF4-FFF2-40B4-BE49-F238E27FC236}">
                <a16:creationId xmlns:a16="http://schemas.microsoft.com/office/drawing/2014/main" id="{90955CFF-AE70-4EDA-8E89-88F2FC610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A3592672-A464-4695-949B-21CDF52C8EE2}"/>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n-US" sz="1200" i="1" dirty="0">
                <a:ea typeface="+mn-lt"/>
                <a:cs typeface="+mn-lt"/>
              </a:rPr>
              <a:t>Adapted from </a:t>
            </a:r>
            <a:r>
              <a:rPr lang="en-US" sz="1200" i="1" dirty="0">
                <a:ea typeface="+mn-lt"/>
                <a:cs typeface="+mn-lt"/>
                <a:hlinkClick r:id="rId2"/>
              </a:rPr>
              <a:t>Decision Trees (scikit-learn)</a:t>
            </a:r>
            <a:r>
              <a:rPr lang="en-US" sz="1200" i="1" dirty="0">
                <a:ea typeface="+mn-lt"/>
                <a:cs typeface="+mn-lt"/>
              </a:rPr>
              <a:t> </a:t>
            </a:r>
            <a:endParaRPr lang="en-US" sz="1200" i="1"/>
          </a:p>
        </p:txBody>
      </p:sp>
      <p:pic>
        <p:nvPicPr>
          <p:cNvPr id="8" name="Picture 8">
            <a:extLst>
              <a:ext uri="{FF2B5EF4-FFF2-40B4-BE49-F238E27FC236}">
                <a16:creationId xmlns:a16="http://schemas.microsoft.com/office/drawing/2014/main" id="{D7AD5BA2-468F-4290-9C9E-374078FC8EBB}"/>
              </a:ext>
            </a:extLst>
          </p:cNvPr>
          <p:cNvPicPr>
            <a:picLocks noChangeAspect="1"/>
          </p:cNvPicPr>
          <p:nvPr/>
        </p:nvPicPr>
        <p:blipFill>
          <a:blip r:embed="rId3"/>
          <a:stretch>
            <a:fillRect/>
          </a:stretch>
        </p:blipFill>
        <p:spPr>
          <a:xfrm>
            <a:off x="8419381" y="7501935"/>
            <a:ext cx="5474898" cy="4132393"/>
          </a:xfrm>
          <a:prstGeom prst="rect">
            <a:avLst/>
          </a:prstGeom>
        </p:spPr>
      </p:pic>
      <p:pic>
        <p:nvPicPr>
          <p:cNvPr id="7" name="Picture 10" descr="A picture containing map&#10;&#10;Description automatically generated">
            <a:extLst>
              <a:ext uri="{FF2B5EF4-FFF2-40B4-BE49-F238E27FC236}">
                <a16:creationId xmlns:a16="http://schemas.microsoft.com/office/drawing/2014/main" id="{5FBE2CD0-A55E-4DBC-BFE0-12FBD074B912}"/>
              </a:ext>
            </a:extLst>
          </p:cNvPr>
          <p:cNvPicPr>
            <a:picLocks noChangeAspect="1"/>
          </p:cNvPicPr>
          <p:nvPr/>
        </p:nvPicPr>
        <p:blipFill>
          <a:blip r:embed="rId4"/>
          <a:stretch>
            <a:fillRect/>
          </a:stretch>
        </p:blipFill>
        <p:spPr>
          <a:xfrm>
            <a:off x="4845573" y="918282"/>
            <a:ext cx="6767136" cy="5021436"/>
          </a:xfrm>
          <a:prstGeom prst="rect">
            <a:avLst/>
          </a:prstGeom>
        </p:spPr>
      </p:pic>
    </p:spTree>
    <p:extLst>
      <p:ext uri="{BB962C8B-B14F-4D97-AF65-F5344CB8AC3E}">
        <p14:creationId xmlns:p14="http://schemas.microsoft.com/office/powerpoint/2010/main" val="363146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84BE71E-17F6-49C2-9F47-25159D569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B488F35-4294-4D17-8D68-CCD80FDCC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6092D12-C345-4C42-81BB-EEEAC5ED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02E91F-0583-4184-949B-A90DE2550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4642228"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AE6600-C637-9045-9120-739196A46A8E}"/>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dirty="0"/>
              <a:t>Classifying Iris species</a:t>
            </a:r>
          </a:p>
        </p:txBody>
      </p:sp>
      <p:pic>
        <p:nvPicPr>
          <p:cNvPr id="5" name="Picture 6" descr="Diagram&#10;&#10;Description automatically generated">
            <a:extLst>
              <a:ext uri="{FF2B5EF4-FFF2-40B4-BE49-F238E27FC236}">
                <a16:creationId xmlns:a16="http://schemas.microsoft.com/office/drawing/2014/main" id="{423211AD-CB16-4C63-9E4D-5F9FAEA9A17C}"/>
              </a:ext>
            </a:extLst>
          </p:cNvPr>
          <p:cNvPicPr>
            <a:picLocks noGrp="1" noChangeAspect="1"/>
          </p:cNvPicPr>
          <p:nvPr>
            <p:ph sz="half" idx="1"/>
          </p:nvPr>
        </p:nvPicPr>
        <p:blipFill>
          <a:blip r:embed="rId2"/>
          <a:stretch>
            <a:fillRect/>
          </a:stretch>
        </p:blipFill>
        <p:spPr>
          <a:xfrm>
            <a:off x="4734898" y="814066"/>
            <a:ext cx="6984521" cy="5220419"/>
          </a:xfrm>
          <a:prstGeom prst="rect">
            <a:avLst/>
          </a:prstGeom>
        </p:spPr>
      </p:pic>
      <p:sp>
        <p:nvSpPr>
          <p:cNvPr id="22" name="Rectangle 21">
            <a:extLst>
              <a:ext uri="{FF2B5EF4-FFF2-40B4-BE49-F238E27FC236}">
                <a16:creationId xmlns:a16="http://schemas.microsoft.com/office/drawing/2014/main" id="{90955CFF-AE70-4EDA-8E89-88F2FC610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A3592672-A464-4695-949B-21CDF52C8EE2}"/>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n-US" sz="1200" i="1" dirty="0">
                <a:ea typeface="+mn-lt"/>
                <a:cs typeface="+mn-lt"/>
              </a:rPr>
              <a:t>Adapted from </a:t>
            </a:r>
            <a:r>
              <a:rPr lang="en-US" sz="1200" i="1" dirty="0">
                <a:ea typeface="+mn-lt"/>
                <a:cs typeface="+mn-lt"/>
                <a:hlinkClick r:id="rId3"/>
              </a:rPr>
              <a:t>Decision Trees (scikit-learn)</a:t>
            </a:r>
            <a:r>
              <a:rPr lang="en-US" sz="1200" i="1" dirty="0">
                <a:ea typeface="+mn-lt"/>
                <a:cs typeface="+mn-lt"/>
              </a:rPr>
              <a:t> </a:t>
            </a:r>
            <a:endParaRPr lang="en-US" sz="1200" i="1" dirty="0"/>
          </a:p>
        </p:txBody>
      </p:sp>
      <p:pic>
        <p:nvPicPr>
          <p:cNvPr id="8" name="Picture 8">
            <a:extLst>
              <a:ext uri="{FF2B5EF4-FFF2-40B4-BE49-F238E27FC236}">
                <a16:creationId xmlns:a16="http://schemas.microsoft.com/office/drawing/2014/main" id="{D7AD5BA2-468F-4290-9C9E-374078FC8EBB}"/>
              </a:ext>
            </a:extLst>
          </p:cNvPr>
          <p:cNvPicPr>
            <a:picLocks noChangeAspect="1"/>
          </p:cNvPicPr>
          <p:nvPr/>
        </p:nvPicPr>
        <p:blipFill>
          <a:blip r:embed="rId4"/>
          <a:stretch>
            <a:fillRect/>
          </a:stretch>
        </p:blipFill>
        <p:spPr>
          <a:xfrm>
            <a:off x="8419381" y="7501935"/>
            <a:ext cx="5474898" cy="4132393"/>
          </a:xfrm>
          <a:prstGeom prst="rect">
            <a:avLst/>
          </a:prstGeom>
        </p:spPr>
      </p:pic>
      <p:sp>
        <p:nvSpPr>
          <p:cNvPr id="4" name="Content Placeholder 3">
            <a:extLst>
              <a:ext uri="{FF2B5EF4-FFF2-40B4-BE49-F238E27FC236}">
                <a16:creationId xmlns:a16="http://schemas.microsoft.com/office/drawing/2014/main" id="{EA6355CE-580A-7849-9500-721BA79BF729}"/>
              </a:ext>
            </a:extLst>
          </p:cNvPr>
          <p:cNvSpPr>
            <a:spLocks noGrp="1"/>
          </p:cNvSpPr>
          <p:nvPr>
            <p:ph sz="half" idx="2"/>
          </p:nvPr>
        </p:nvSpPr>
        <p:spPr/>
        <p:txBody>
          <a:bodyPr/>
          <a:lstStyle/>
          <a:p>
            <a:endParaRPr lang="en-US"/>
          </a:p>
        </p:txBody>
      </p:sp>
      <p:sp>
        <p:nvSpPr>
          <p:cNvPr id="15" name="Content Placeholder 8">
            <a:extLst>
              <a:ext uri="{FF2B5EF4-FFF2-40B4-BE49-F238E27FC236}">
                <a16:creationId xmlns:a16="http://schemas.microsoft.com/office/drawing/2014/main" id="{F6CF4E0A-3E9C-FD46-B916-69A270AB6C7F}"/>
              </a:ext>
            </a:extLst>
          </p:cNvPr>
          <p:cNvSpPr txBox="1">
            <a:spLocks/>
          </p:cNvSpPr>
          <p:nvPr/>
        </p:nvSpPr>
        <p:spPr>
          <a:xfrm>
            <a:off x="289249" y="2362478"/>
            <a:ext cx="4016116" cy="3274586"/>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r>
              <a:rPr lang="en-US" sz="1800">
                <a:solidFill>
                  <a:srgbClr val="FFFFFF"/>
                </a:solidFill>
              </a:rPr>
              <a:t>Three species of Iris (Iris setosa, Iris virginica and Iris versicolor)</a:t>
            </a:r>
          </a:p>
          <a:p>
            <a:r>
              <a:rPr lang="en-US" sz="1800">
                <a:solidFill>
                  <a:srgbClr val="FFFFFF"/>
                </a:solidFill>
              </a:rPr>
              <a:t>Features:</a:t>
            </a:r>
          </a:p>
          <a:p>
            <a:pPr lvl="1"/>
            <a:r>
              <a:rPr lang="en-US">
                <a:solidFill>
                  <a:srgbClr val="FFFFFF"/>
                </a:solidFill>
              </a:rPr>
              <a:t>Sepal length</a:t>
            </a:r>
          </a:p>
          <a:p>
            <a:pPr lvl="1"/>
            <a:r>
              <a:rPr lang="en-US">
                <a:solidFill>
                  <a:srgbClr val="FFFFFF"/>
                </a:solidFill>
              </a:rPr>
              <a:t>Sepal width</a:t>
            </a:r>
          </a:p>
          <a:p>
            <a:pPr lvl="1"/>
            <a:r>
              <a:rPr lang="en-US">
                <a:solidFill>
                  <a:srgbClr val="FFFFFF"/>
                </a:solidFill>
              </a:rPr>
              <a:t>Petal length</a:t>
            </a:r>
          </a:p>
          <a:p>
            <a:pPr lvl="1"/>
            <a:r>
              <a:rPr lang="en-US">
                <a:solidFill>
                  <a:srgbClr val="FFFFFF"/>
                </a:solidFill>
              </a:rPr>
              <a:t>Petal width</a:t>
            </a:r>
          </a:p>
          <a:p>
            <a:pPr>
              <a:spcAft>
                <a:spcPts val="250"/>
              </a:spcAft>
            </a:pPr>
            <a:r>
              <a:rPr lang="en-US" sz="1800">
                <a:solidFill>
                  <a:srgbClr val="FFFFFF"/>
                </a:solidFill>
              </a:rPr>
              <a:t>For each pair of iris features, the decision tree learns decision boundaries made of combinations of simple thresholding rules inferred from the training samples</a:t>
            </a:r>
          </a:p>
          <a:p>
            <a:endParaRPr lang="en-US" sz="1800" dirty="0">
              <a:solidFill>
                <a:srgbClr val="FFFFFF"/>
              </a:solidFill>
            </a:endParaRPr>
          </a:p>
        </p:txBody>
      </p:sp>
    </p:spTree>
    <p:extLst>
      <p:ext uri="{BB962C8B-B14F-4D97-AF65-F5344CB8AC3E}">
        <p14:creationId xmlns:p14="http://schemas.microsoft.com/office/powerpoint/2010/main" val="135635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3E34-853A-4447-9057-28BEEA88C125}"/>
              </a:ext>
            </a:extLst>
          </p:cNvPr>
          <p:cNvSpPr>
            <a:spLocks noGrp="1"/>
          </p:cNvSpPr>
          <p:nvPr>
            <p:ph type="title"/>
          </p:nvPr>
        </p:nvSpPr>
        <p:spPr/>
        <p:txBody>
          <a:bodyPr>
            <a:normAutofit/>
          </a:bodyPr>
          <a:lstStyle/>
          <a:p>
            <a:r>
              <a:rPr lang="en-US" dirty="0"/>
              <a:t>Random forest </a:t>
            </a:r>
            <a:r>
              <a:rPr lang="en-US" dirty="0">
                <a:ea typeface="+mj-lt"/>
                <a:cs typeface="+mj-lt"/>
              </a:rPr>
              <a:t>builds multiple decision trees and merges them together</a:t>
            </a:r>
          </a:p>
        </p:txBody>
      </p:sp>
      <p:sp>
        <p:nvSpPr>
          <p:cNvPr id="5" name="TextBox 4">
            <a:extLst>
              <a:ext uri="{FF2B5EF4-FFF2-40B4-BE49-F238E27FC236}">
                <a16:creationId xmlns:a16="http://schemas.microsoft.com/office/drawing/2014/main" id="{6FE89CB1-54C4-4337-B7B6-9B4E336C9FBF}"/>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n-US" sz="1200" i="1" dirty="0">
                <a:ea typeface="+mn-lt"/>
                <a:cs typeface="+mn-lt"/>
              </a:rPr>
              <a:t>Adapted from </a:t>
            </a:r>
            <a:r>
              <a:rPr lang="en-US" sz="1200" i="1" dirty="0">
                <a:ea typeface="+mn-lt"/>
                <a:cs typeface="+mn-lt"/>
                <a:hlinkClick r:id="rId3"/>
              </a:rPr>
              <a:t>A COMPLETE GUIDE TO THE RANDOM FOREST ALGORITHM</a:t>
            </a:r>
            <a:r>
              <a:rPr lang="en-US" sz="1200" i="1" dirty="0">
                <a:ea typeface="+mn-lt"/>
                <a:cs typeface="+mn-lt"/>
              </a:rPr>
              <a:t> , </a:t>
            </a:r>
            <a:r>
              <a:rPr lang="en-US" sz="1200" i="1" dirty="0">
                <a:ea typeface="+mn-lt"/>
                <a:cs typeface="+mn-lt"/>
                <a:hlinkClick r:id="rId4"/>
              </a:rPr>
              <a:t>Understanding Random Forest</a:t>
            </a:r>
            <a:endParaRPr lang="en-US" sz="1200" i="1" dirty="0"/>
          </a:p>
        </p:txBody>
      </p:sp>
      <p:sp>
        <p:nvSpPr>
          <p:cNvPr id="8" name="Content Placeholder 7">
            <a:extLst>
              <a:ext uri="{FF2B5EF4-FFF2-40B4-BE49-F238E27FC236}">
                <a16:creationId xmlns:a16="http://schemas.microsoft.com/office/drawing/2014/main" id="{38DE0E29-735A-43DC-8FE7-7A643DCDAC84}"/>
              </a:ext>
            </a:extLst>
          </p:cNvPr>
          <p:cNvSpPr>
            <a:spLocks noGrp="1"/>
          </p:cNvSpPr>
          <p:nvPr>
            <p:ph idx="1"/>
          </p:nvPr>
        </p:nvSpPr>
        <p:spPr>
          <a:xfrm>
            <a:off x="3869268" y="864108"/>
            <a:ext cx="7315200" cy="2087017"/>
          </a:xfrm>
        </p:spPr>
        <p:txBody>
          <a:bodyPr>
            <a:normAutofit/>
          </a:bodyPr>
          <a:lstStyle/>
          <a:p>
            <a:r>
              <a:rPr lang="en-US" dirty="0">
                <a:ea typeface="+mn-lt"/>
                <a:cs typeface="+mn-lt"/>
              </a:rPr>
              <a:t>Instead of searching for the most important feature while splitting a node, it searches for the best feature among a random subset of features</a:t>
            </a:r>
          </a:p>
          <a:p>
            <a:r>
              <a:rPr lang="en-US" dirty="0">
                <a:ea typeface="+mn-lt"/>
                <a:cs typeface="+mn-lt"/>
              </a:rPr>
              <a:t>Bagging</a:t>
            </a:r>
          </a:p>
          <a:p>
            <a:pPr lvl="1">
              <a:spcAft>
                <a:spcPts val="0"/>
              </a:spcAft>
            </a:pPr>
            <a:r>
              <a:rPr lang="en-US" dirty="0">
                <a:ea typeface="+mn-lt"/>
                <a:cs typeface="+mn-lt"/>
              </a:rPr>
              <a:t>Each individual tree randomly samples from the dataset with replacement, resulting in different trees</a:t>
            </a:r>
            <a:endParaRPr lang="en-US"/>
          </a:p>
        </p:txBody>
      </p:sp>
      <p:pic>
        <p:nvPicPr>
          <p:cNvPr id="10" name="Picture 10" descr="Diagram&#10;&#10;Description automatically generated">
            <a:extLst>
              <a:ext uri="{FF2B5EF4-FFF2-40B4-BE49-F238E27FC236}">
                <a16:creationId xmlns:a16="http://schemas.microsoft.com/office/drawing/2014/main" id="{6C7032A4-6C00-4EE0-BF53-A9199E2BD94B}"/>
              </a:ext>
            </a:extLst>
          </p:cNvPr>
          <p:cNvPicPr>
            <a:picLocks noChangeAspect="1"/>
          </p:cNvPicPr>
          <p:nvPr/>
        </p:nvPicPr>
        <p:blipFill>
          <a:blip r:embed="rId5"/>
          <a:stretch>
            <a:fillRect/>
          </a:stretch>
        </p:blipFill>
        <p:spPr>
          <a:xfrm>
            <a:off x="4968815" y="2953304"/>
            <a:ext cx="5129841" cy="3208635"/>
          </a:xfrm>
          <a:prstGeom prst="rect">
            <a:avLst/>
          </a:prstGeom>
        </p:spPr>
      </p:pic>
    </p:spTree>
    <p:extLst>
      <p:ext uri="{BB962C8B-B14F-4D97-AF65-F5344CB8AC3E}">
        <p14:creationId xmlns:p14="http://schemas.microsoft.com/office/powerpoint/2010/main" val="42572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3898-99B0-3548-A3E5-9E36EC5FB4E7}"/>
              </a:ext>
            </a:extLst>
          </p:cNvPr>
          <p:cNvSpPr>
            <a:spLocks noGrp="1"/>
          </p:cNvSpPr>
          <p:nvPr>
            <p:ph type="title"/>
          </p:nvPr>
        </p:nvSpPr>
        <p:spPr/>
        <p:txBody>
          <a:bodyPr wrap="square"/>
          <a:lstStyle/>
          <a:p>
            <a:r>
              <a:rPr lang="en-US"/>
              <a:t>A voting </a:t>
            </a:r>
            <a:br>
              <a:rPr lang="en-US" dirty="0">
                <a:ea typeface="+mj-lt"/>
                <a:cs typeface="+mj-lt"/>
              </a:rPr>
            </a:br>
            <a:r>
              <a:rPr lang="en-US">
                <a:ea typeface="+mj-lt"/>
                <a:cs typeface="+mj-lt"/>
              </a:rPr>
              <a:t>ensemble </a:t>
            </a:r>
            <a:br>
              <a:rPr lang="en-US" dirty="0">
                <a:ea typeface="+mj-lt"/>
                <a:cs typeface="+mj-lt"/>
              </a:rPr>
            </a:br>
            <a:r>
              <a:rPr lang="en-US">
                <a:ea typeface="+mj-lt"/>
                <a:cs typeface="+mj-lt"/>
              </a:rPr>
              <a:t>combines predictions from multiple </a:t>
            </a:r>
            <a:br>
              <a:rPr lang="en-US" dirty="0">
                <a:ea typeface="+mj-lt"/>
                <a:cs typeface="+mj-lt"/>
              </a:rPr>
            </a:br>
            <a:r>
              <a:rPr lang="en-US">
                <a:ea typeface="+mj-lt"/>
                <a:cs typeface="+mj-lt"/>
              </a:rPr>
              <a:t>models</a:t>
            </a:r>
            <a:endParaRPr lang="en-US" dirty="0"/>
          </a:p>
        </p:txBody>
      </p:sp>
      <p:sp>
        <p:nvSpPr>
          <p:cNvPr id="3" name="Content Placeholder 2">
            <a:extLst>
              <a:ext uri="{FF2B5EF4-FFF2-40B4-BE49-F238E27FC236}">
                <a16:creationId xmlns:a16="http://schemas.microsoft.com/office/drawing/2014/main" id="{B81E3129-D331-5C40-9027-4B13F78F0078}"/>
              </a:ext>
            </a:extLst>
          </p:cNvPr>
          <p:cNvSpPr>
            <a:spLocks noGrp="1"/>
          </p:cNvSpPr>
          <p:nvPr>
            <p:ph idx="1"/>
          </p:nvPr>
        </p:nvSpPr>
        <p:spPr>
          <a:xfrm>
            <a:off x="3869268" y="864108"/>
            <a:ext cx="7315200" cy="2082292"/>
          </a:xfrm>
        </p:spPr>
        <p:txBody>
          <a:bodyPr>
            <a:normAutofit/>
          </a:bodyPr>
          <a:lstStyle/>
          <a:p>
            <a:r>
              <a:rPr lang="en-US" dirty="0">
                <a:ea typeface="+mn-lt"/>
                <a:cs typeface="+mn-lt"/>
              </a:rPr>
              <a:t>For classification, the predictions for each label are summed and the label with the majority vote is predicted</a:t>
            </a:r>
          </a:p>
          <a:p>
            <a:r>
              <a:rPr lang="en-US" dirty="0">
                <a:ea typeface="+mn-lt"/>
                <a:cs typeface="+mn-lt"/>
              </a:rPr>
              <a:t>Hard Voting - predict the class with the </a:t>
            </a:r>
            <a:r>
              <a:rPr lang="en-US" i="1" dirty="0">
                <a:ea typeface="+mn-lt"/>
                <a:cs typeface="+mn-lt"/>
              </a:rPr>
              <a:t>largest sum of votes</a:t>
            </a:r>
            <a:r>
              <a:rPr lang="en-US" dirty="0">
                <a:ea typeface="+mn-lt"/>
                <a:cs typeface="+mn-lt"/>
              </a:rPr>
              <a:t> from models</a:t>
            </a:r>
            <a:endParaRPr lang="en-US" dirty="0"/>
          </a:p>
          <a:p>
            <a:r>
              <a:rPr lang="en-US" dirty="0">
                <a:ea typeface="+mn-lt"/>
                <a:cs typeface="+mn-lt"/>
              </a:rPr>
              <a:t>Soft Voting - predict the class with the </a:t>
            </a:r>
            <a:r>
              <a:rPr lang="en-US" i="1" dirty="0">
                <a:ea typeface="+mn-lt"/>
                <a:cs typeface="+mn-lt"/>
              </a:rPr>
              <a:t>largest summed probability</a:t>
            </a:r>
            <a:r>
              <a:rPr lang="en-US" dirty="0">
                <a:ea typeface="+mn-lt"/>
                <a:cs typeface="+mn-lt"/>
              </a:rPr>
              <a:t> from models</a:t>
            </a:r>
            <a:endParaRPr lang="en-US" dirty="0"/>
          </a:p>
        </p:txBody>
      </p:sp>
      <p:sp>
        <p:nvSpPr>
          <p:cNvPr id="5" name="TextBox 4">
            <a:extLst>
              <a:ext uri="{FF2B5EF4-FFF2-40B4-BE49-F238E27FC236}">
                <a16:creationId xmlns:a16="http://schemas.microsoft.com/office/drawing/2014/main" id="{A689057F-2AAC-41AF-A238-992D45012BB5}"/>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n-US" sz="1200" i="1" dirty="0">
                <a:ea typeface="+mn-lt"/>
                <a:cs typeface="+mn-lt"/>
              </a:rPr>
              <a:t>Adapted from </a:t>
            </a:r>
            <a:r>
              <a:rPr lang="en-US" sz="1200" i="1" dirty="0">
                <a:ea typeface="+mn-lt"/>
                <a:cs typeface="+mn-lt"/>
                <a:hlinkClick r:id="rId3"/>
              </a:rPr>
              <a:t>How to Develop Voting Ensembles With Python</a:t>
            </a:r>
            <a:r>
              <a:rPr lang="en-US" sz="1200" i="1" dirty="0">
                <a:ea typeface="+mn-lt"/>
                <a:cs typeface="+mn-lt"/>
              </a:rPr>
              <a:t> </a:t>
            </a:r>
            <a:endParaRPr lang="en-US" sz="1200" i="1" dirty="0"/>
          </a:p>
        </p:txBody>
      </p:sp>
      <p:sp>
        <p:nvSpPr>
          <p:cNvPr id="4" name="TextBox 3">
            <a:extLst>
              <a:ext uri="{FF2B5EF4-FFF2-40B4-BE49-F238E27FC236}">
                <a16:creationId xmlns:a16="http://schemas.microsoft.com/office/drawing/2014/main" id="{F6290C43-7836-7B4A-AF5D-BD092E019B2C}"/>
              </a:ext>
            </a:extLst>
          </p:cNvPr>
          <p:cNvSpPr txBox="1"/>
          <p:nvPr/>
        </p:nvSpPr>
        <p:spPr>
          <a:xfrm>
            <a:off x="622300" y="6540500"/>
            <a:ext cx="184731" cy="369332"/>
          </a:xfrm>
          <a:prstGeom prst="rect">
            <a:avLst/>
          </a:prstGeom>
          <a:noFill/>
        </p:spPr>
        <p:txBody>
          <a:bodyPr wrap="none" rtlCol="0">
            <a:spAutoFit/>
          </a:bodyPr>
          <a:lstStyle/>
          <a:p>
            <a:endParaRPr lang="en-US" dirty="0"/>
          </a:p>
        </p:txBody>
      </p:sp>
      <p:pic>
        <p:nvPicPr>
          <p:cNvPr id="6" name="Picture 6" descr="Chart, bar chart&#10;&#10;Description automatically generated">
            <a:extLst>
              <a:ext uri="{FF2B5EF4-FFF2-40B4-BE49-F238E27FC236}">
                <a16:creationId xmlns:a16="http://schemas.microsoft.com/office/drawing/2014/main" id="{421E2058-9131-4FEA-A857-F404AD257BE8}"/>
              </a:ext>
            </a:extLst>
          </p:cNvPr>
          <p:cNvPicPr>
            <a:picLocks noChangeAspect="1"/>
          </p:cNvPicPr>
          <p:nvPr/>
        </p:nvPicPr>
        <p:blipFill>
          <a:blip r:embed="rId4"/>
          <a:stretch>
            <a:fillRect/>
          </a:stretch>
        </p:blipFill>
        <p:spPr>
          <a:xfrm>
            <a:off x="5245100" y="3162300"/>
            <a:ext cx="4318000" cy="3238500"/>
          </a:xfrm>
          <a:prstGeom prst="rect">
            <a:avLst/>
          </a:prstGeom>
        </p:spPr>
      </p:pic>
    </p:spTree>
    <p:extLst>
      <p:ext uri="{BB962C8B-B14F-4D97-AF65-F5344CB8AC3E}">
        <p14:creationId xmlns:p14="http://schemas.microsoft.com/office/powerpoint/2010/main" val="2074283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D714-B88A-6843-9A6E-E24251133C8A}"/>
              </a:ext>
            </a:extLst>
          </p:cNvPr>
          <p:cNvSpPr>
            <a:spLocks noGrp="1"/>
          </p:cNvSpPr>
          <p:nvPr>
            <p:ph type="title"/>
          </p:nvPr>
        </p:nvSpPr>
        <p:spPr/>
        <p:txBody>
          <a:bodyPr/>
          <a:lstStyle/>
          <a:p>
            <a:r>
              <a:rPr lang="en-US" dirty="0"/>
              <a:t>Support Vector Machines construct </a:t>
            </a:r>
            <a:br>
              <a:rPr lang="en-US" dirty="0"/>
            </a:br>
            <a:r>
              <a:rPr lang="en-US" dirty="0"/>
              <a:t>hyperplanes in high-dimensional space to classify data points</a:t>
            </a:r>
          </a:p>
        </p:txBody>
      </p:sp>
      <p:sp>
        <p:nvSpPr>
          <p:cNvPr id="3" name="Content Placeholder 2">
            <a:extLst>
              <a:ext uri="{FF2B5EF4-FFF2-40B4-BE49-F238E27FC236}">
                <a16:creationId xmlns:a16="http://schemas.microsoft.com/office/drawing/2014/main" id="{1F2D353C-22AF-834F-B245-D6BCA13A8231}"/>
              </a:ext>
            </a:extLst>
          </p:cNvPr>
          <p:cNvSpPr>
            <a:spLocks noGrp="1"/>
          </p:cNvSpPr>
          <p:nvPr>
            <p:ph idx="1"/>
          </p:nvPr>
        </p:nvSpPr>
        <p:spPr>
          <a:xfrm>
            <a:off x="3869268" y="864108"/>
            <a:ext cx="7315200" cy="2072640"/>
          </a:xfrm>
        </p:spPr>
        <p:txBody>
          <a:bodyPr>
            <a:normAutofit/>
          </a:bodyPr>
          <a:lstStyle/>
          <a:p>
            <a:r>
              <a:rPr lang="en-US" dirty="0">
                <a:ea typeface="+mn-lt"/>
                <a:cs typeface="+mn-lt"/>
              </a:rPr>
              <a:t>The objective is to find a decision surface in an N-dimensional space (N = the number of features) that has maximum distance between data points of both classes</a:t>
            </a:r>
          </a:p>
          <a:p>
            <a:r>
              <a:rPr lang="en-US" dirty="0">
                <a:ea typeface="+mn-lt"/>
                <a:cs typeface="+mn-lt"/>
              </a:rPr>
              <a:t>Support vectors - data points that are closer to the hyperplane and influence the position and orientation of the hyperplane</a:t>
            </a:r>
            <a:endParaRPr lang="en-US"/>
          </a:p>
        </p:txBody>
      </p:sp>
      <p:pic>
        <p:nvPicPr>
          <p:cNvPr id="4" name="Picture 4" descr="Chart, scatter chart&#10;&#10;Description automatically generated">
            <a:extLst>
              <a:ext uri="{FF2B5EF4-FFF2-40B4-BE49-F238E27FC236}">
                <a16:creationId xmlns:a16="http://schemas.microsoft.com/office/drawing/2014/main" id="{F20CAFFD-82E2-442C-A1B1-0DD0C8AE8DFC}"/>
              </a:ext>
            </a:extLst>
          </p:cNvPr>
          <p:cNvPicPr>
            <a:picLocks noChangeAspect="1"/>
          </p:cNvPicPr>
          <p:nvPr/>
        </p:nvPicPr>
        <p:blipFill>
          <a:blip r:embed="rId2"/>
          <a:stretch>
            <a:fillRect/>
          </a:stretch>
        </p:blipFill>
        <p:spPr>
          <a:xfrm>
            <a:off x="4000500" y="2937909"/>
            <a:ext cx="7315200" cy="3141182"/>
          </a:xfrm>
          <a:prstGeom prst="rect">
            <a:avLst/>
          </a:prstGeom>
        </p:spPr>
      </p:pic>
      <p:sp>
        <p:nvSpPr>
          <p:cNvPr id="7" name="TextBox 6">
            <a:extLst>
              <a:ext uri="{FF2B5EF4-FFF2-40B4-BE49-F238E27FC236}">
                <a16:creationId xmlns:a16="http://schemas.microsoft.com/office/drawing/2014/main" id="{4B51BB94-3F6F-44F2-B733-30D94A38975C}"/>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n-US" sz="1200" i="1" dirty="0">
                <a:ea typeface="+mn-lt"/>
                <a:cs typeface="+mn-lt"/>
              </a:rPr>
              <a:t>Adapted from </a:t>
            </a:r>
            <a:r>
              <a:rPr lang="en-US" sz="1200" i="1" dirty="0">
                <a:ea typeface="+mn-lt"/>
                <a:cs typeface="+mn-lt"/>
                <a:hlinkClick r:id="rId3"/>
              </a:rPr>
              <a:t>Support Vector Machine — Introduction to Machine Learning Algorithms</a:t>
            </a:r>
            <a:r>
              <a:rPr lang="en-US" sz="1200" i="1" dirty="0">
                <a:ea typeface="+mn-lt"/>
                <a:cs typeface="+mn-lt"/>
              </a:rPr>
              <a:t> </a:t>
            </a:r>
            <a:endParaRPr lang="en-US" sz="1200" i="1" dirty="0"/>
          </a:p>
        </p:txBody>
      </p:sp>
    </p:spTree>
    <p:extLst>
      <p:ext uri="{BB962C8B-B14F-4D97-AF65-F5344CB8AC3E}">
        <p14:creationId xmlns:p14="http://schemas.microsoft.com/office/powerpoint/2010/main" val="123775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7FED-33E0-6442-9F2C-A4DF9C4B95F9}"/>
              </a:ext>
            </a:extLst>
          </p:cNvPr>
          <p:cNvSpPr>
            <a:spLocks noGrp="1"/>
          </p:cNvSpPr>
          <p:nvPr>
            <p:ph type="title"/>
          </p:nvPr>
        </p:nvSpPr>
        <p:spPr/>
        <p:txBody>
          <a:bodyPr>
            <a:normAutofit/>
          </a:bodyPr>
          <a:lstStyle/>
          <a:p>
            <a:r>
              <a:rPr lang="en-US" dirty="0" err="1"/>
              <a:t>XGBoost</a:t>
            </a:r>
            <a:r>
              <a:rPr lang="en-US" dirty="0"/>
              <a:t> </a:t>
            </a:r>
            <a:r>
              <a:rPr lang="en-US" dirty="0">
                <a:ea typeface="+mj-lt"/>
                <a:cs typeface="+mj-lt"/>
              </a:rPr>
              <a:t>is a tree-based method designed for speed and performance</a:t>
            </a:r>
          </a:p>
        </p:txBody>
      </p:sp>
      <p:sp>
        <p:nvSpPr>
          <p:cNvPr id="3" name="Content Placeholder 2">
            <a:extLst>
              <a:ext uri="{FF2B5EF4-FFF2-40B4-BE49-F238E27FC236}">
                <a16:creationId xmlns:a16="http://schemas.microsoft.com/office/drawing/2014/main" id="{7147F6F7-BD0D-1646-8A70-2A262B38525C}"/>
              </a:ext>
            </a:extLst>
          </p:cNvPr>
          <p:cNvSpPr>
            <a:spLocks noGrp="1"/>
          </p:cNvSpPr>
          <p:nvPr>
            <p:ph idx="1"/>
          </p:nvPr>
        </p:nvSpPr>
        <p:spPr/>
        <p:txBody>
          <a:bodyPr/>
          <a:lstStyle/>
          <a:p>
            <a:r>
              <a:rPr lang="en-US" dirty="0">
                <a:ea typeface="+mn-lt"/>
                <a:cs typeface="+mn-lt"/>
              </a:rPr>
              <a:t>Extreme Gradient Boosting</a:t>
            </a:r>
          </a:p>
          <a:p>
            <a:r>
              <a:rPr lang="en-US" dirty="0" err="1">
                <a:ea typeface="+mn-lt"/>
                <a:cs typeface="+mn-lt"/>
              </a:rPr>
              <a:t>XGBoost</a:t>
            </a:r>
            <a:r>
              <a:rPr lang="en-US" dirty="0">
                <a:ea typeface="+mn-lt"/>
                <a:cs typeface="+mn-lt"/>
              </a:rPr>
              <a:t> is an implementation of gradient boosted decision trees</a:t>
            </a:r>
            <a:endParaRPr lang="en-US" dirty="0"/>
          </a:p>
          <a:p>
            <a:r>
              <a:rPr lang="en-US" dirty="0">
                <a:ea typeface="+mn-lt"/>
                <a:cs typeface="+mn-lt"/>
              </a:rPr>
              <a:t>Boosting</a:t>
            </a:r>
          </a:p>
          <a:p>
            <a:pPr lvl="1"/>
            <a:r>
              <a:rPr lang="en-US" dirty="0">
                <a:ea typeface="+mn-lt"/>
                <a:cs typeface="+mn-lt"/>
              </a:rPr>
              <a:t>Ensemble technique where new models are added to correct the errors made by existing models</a:t>
            </a:r>
          </a:p>
          <a:p>
            <a:pPr lvl="1"/>
            <a:r>
              <a:rPr lang="en-US" dirty="0">
                <a:ea typeface="+mn-lt"/>
                <a:cs typeface="+mn-lt"/>
              </a:rPr>
              <a:t>Models are added sequentially until no further improvements can be made</a:t>
            </a:r>
            <a:endParaRPr lang="en-US"/>
          </a:p>
          <a:p>
            <a:pPr lvl="1"/>
            <a:endParaRPr lang="en-US" dirty="0"/>
          </a:p>
          <a:p>
            <a:endParaRPr lang="en-US"/>
          </a:p>
        </p:txBody>
      </p:sp>
      <p:sp>
        <p:nvSpPr>
          <p:cNvPr id="5" name="TextBox 4">
            <a:extLst>
              <a:ext uri="{FF2B5EF4-FFF2-40B4-BE49-F238E27FC236}">
                <a16:creationId xmlns:a16="http://schemas.microsoft.com/office/drawing/2014/main" id="{F731D915-E820-4C3C-9ABE-A3CACA55FF3B}"/>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n-US" sz="1200" i="1" dirty="0">
                <a:ea typeface="+mn-lt"/>
                <a:cs typeface="+mn-lt"/>
              </a:rPr>
              <a:t>Adapted from </a:t>
            </a:r>
            <a:r>
              <a:rPr lang="en-US" sz="1200" i="1" dirty="0">
                <a:ea typeface="+mn-lt"/>
                <a:cs typeface="+mn-lt"/>
                <a:hlinkClick r:id="rId3"/>
              </a:rPr>
              <a:t>A Gentle Introduction to XGBoost for Applied Machine Learning</a:t>
            </a:r>
            <a:r>
              <a:rPr lang="en-US" sz="1200" i="1" dirty="0">
                <a:ea typeface="+mn-lt"/>
                <a:cs typeface="+mn-lt"/>
              </a:rPr>
              <a:t> </a:t>
            </a:r>
            <a:endParaRPr lang="en-US" sz="1200" i="1" dirty="0"/>
          </a:p>
        </p:txBody>
      </p:sp>
      <p:pic>
        <p:nvPicPr>
          <p:cNvPr id="7" name="Picture 7" descr="Diagram&#10;&#10;Description automatically generated">
            <a:extLst>
              <a:ext uri="{FF2B5EF4-FFF2-40B4-BE49-F238E27FC236}">
                <a16:creationId xmlns:a16="http://schemas.microsoft.com/office/drawing/2014/main" id="{90B0BFD2-7315-4A66-A8D3-2BD3C42BD926}"/>
              </a:ext>
            </a:extLst>
          </p:cNvPr>
          <p:cNvPicPr>
            <a:picLocks noChangeAspect="1"/>
          </p:cNvPicPr>
          <p:nvPr/>
        </p:nvPicPr>
        <p:blipFill>
          <a:blip r:embed="rId4"/>
          <a:stretch>
            <a:fillRect/>
          </a:stretch>
        </p:blipFill>
        <p:spPr>
          <a:xfrm>
            <a:off x="4302579" y="4497705"/>
            <a:ext cx="6662057" cy="1332410"/>
          </a:xfrm>
          <a:prstGeom prst="rect">
            <a:avLst/>
          </a:prstGeom>
        </p:spPr>
      </p:pic>
    </p:spTree>
    <p:extLst>
      <p:ext uri="{BB962C8B-B14F-4D97-AF65-F5344CB8AC3E}">
        <p14:creationId xmlns:p14="http://schemas.microsoft.com/office/powerpoint/2010/main" val="18598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5E58EE06-9B03-4D70-A63C-13660A9C8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0A257B-6D54-40C8-8E37-BA113BEB8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F92EDE9-7E29-473D-8499-DB2B58541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381"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B8B12064-0E26-D747-90EC-411C8BF955D7}"/>
              </a:ext>
            </a:extLst>
          </p:cNvPr>
          <p:cNvSpPr>
            <a:spLocks noGrp="1"/>
          </p:cNvSpPr>
          <p:nvPr>
            <p:ph type="title"/>
          </p:nvPr>
        </p:nvSpPr>
        <p:spPr>
          <a:xfrm>
            <a:off x="3372114" y="1083731"/>
            <a:ext cx="8184221" cy="4758797"/>
          </a:xfrm>
        </p:spPr>
        <p:txBody>
          <a:bodyPr vert="horz" lIns="91440" tIns="45720" rIns="91440" bIns="45720" rtlCol="0" anchor="ctr">
            <a:normAutofit/>
          </a:bodyPr>
          <a:lstStyle/>
          <a:p>
            <a:r>
              <a:rPr lang="en-US" sz="7200" spc="-100"/>
              <a:t>Coding Examples</a:t>
            </a:r>
          </a:p>
        </p:txBody>
      </p:sp>
    </p:spTree>
    <p:extLst>
      <p:ext uri="{BB962C8B-B14F-4D97-AF65-F5344CB8AC3E}">
        <p14:creationId xmlns:p14="http://schemas.microsoft.com/office/powerpoint/2010/main" val="18236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ECAFE112-FD86-4803-91F7-A7F9D97DB2B8}"/>
              </a:ext>
            </a:extLst>
          </p:cNvPr>
          <p:cNvPicPr>
            <a:picLocks noChangeAspect="1"/>
          </p:cNvPicPr>
          <p:nvPr/>
        </p:nvPicPr>
        <p:blipFill>
          <a:blip r:embed="rId2"/>
          <a:stretch>
            <a:fillRect/>
          </a:stretch>
        </p:blipFill>
        <p:spPr>
          <a:xfrm>
            <a:off x="2596551" y="441482"/>
            <a:ext cx="7013275" cy="5989412"/>
          </a:xfrm>
          <a:prstGeom prst="rect">
            <a:avLst/>
          </a:prstGeom>
        </p:spPr>
      </p:pic>
    </p:spTree>
    <p:extLst>
      <p:ext uri="{BB962C8B-B14F-4D97-AF65-F5344CB8AC3E}">
        <p14:creationId xmlns:p14="http://schemas.microsoft.com/office/powerpoint/2010/main" val="114065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C34168A-5EF9-4D3B-8340-62769BFD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8F9CE7E-17C1-4726-8CAE-3CF424CB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8AD94-99AA-9D4A-8E15-AE3E990193D4}"/>
              </a:ext>
            </a:extLst>
          </p:cNvPr>
          <p:cNvSpPr>
            <a:spLocks noGrp="1"/>
          </p:cNvSpPr>
          <p:nvPr>
            <p:ph type="title"/>
          </p:nvPr>
        </p:nvSpPr>
        <p:spPr>
          <a:xfrm>
            <a:off x="8895775" y="1123837"/>
            <a:ext cx="2947482" cy="4601183"/>
          </a:xfrm>
        </p:spPr>
        <p:txBody>
          <a:bodyPr>
            <a:normAutofit/>
          </a:bodyPr>
          <a:lstStyle/>
          <a:p>
            <a:r>
              <a:rPr lang="en-US" dirty="0"/>
              <a:t>Outline</a:t>
            </a:r>
          </a:p>
        </p:txBody>
      </p:sp>
      <p:sp>
        <p:nvSpPr>
          <p:cNvPr id="13" name="Rectangle 12">
            <a:extLst>
              <a:ext uri="{FF2B5EF4-FFF2-40B4-BE49-F238E27FC236}">
                <a16:creationId xmlns:a16="http://schemas.microsoft.com/office/drawing/2014/main" id="{8A246596-C397-4ADF-8DBA-FDAA55928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3C2EDDF-F6D2-4235-8C23-22A73E0F0BBD}"/>
              </a:ext>
            </a:extLst>
          </p:cNvPr>
          <p:cNvGraphicFramePr>
            <a:graphicFrameLocks noGrp="1"/>
          </p:cNvGraphicFramePr>
          <p:nvPr>
            <p:ph idx="1"/>
            <p:extLst>
              <p:ext uri="{D42A27DB-BD31-4B8C-83A1-F6EECF244321}">
                <p14:modId xmlns:p14="http://schemas.microsoft.com/office/powerpoint/2010/main" val="562581172"/>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31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DDB9-B31F-C64B-BFDB-875D596C7A64}"/>
              </a:ext>
            </a:extLst>
          </p:cNvPr>
          <p:cNvSpPr>
            <a:spLocks noGrp="1"/>
          </p:cNvSpPr>
          <p:nvPr>
            <p:ph type="title"/>
          </p:nvPr>
        </p:nvSpPr>
        <p:spPr>
          <a:effectLst/>
        </p:spPr>
        <p:txBody>
          <a:bodyPr anchor="ctr">
            <a:normAutofit/>
          </a:bodyPr>
          <a:lstStyle/>
          <a:p>
            <a:r>
              <a:rPr lang="en-US" dirty="0">
                <a:solidFill>
                  <a:schemeClr val="tx1"/>
                </a:solidFill>
              </a:rPr>
              <a:t>Classification vs Regression</a:t>
            </a:r>
          </a:p>
        </p:txBody>
      </p:sp>
      <p:graphicFrame>
        <p:nvGraphicFramePr>
          <p:cNvPr id="4" name="Content Placeholder 3">
            <a:extLst>
              <a:ext uri="{FF2B5EF4-FFF2-40B4-BE49-F238E27FC236}">
                <a16:creationId xmlns:a16="http://schemas.microsoft.com/office/drawing/2014/main" id="{89C12B82-1B8E-E141-9726-8B903CA5DCA7}"/>
              </a:ext>
            </a:extLst>
          </p:cNvPr>
          <p:cNvGraphicFramePr>
            <a:graphicFrameLocks noGrp="1"/>
          </p:cNvGraphicFramePr>
          <p:nvPr>
            <p:ph idx="1"/>
            <p:extLst>
              <p:ext uri="{D42A27DB-BD31-4B8C-83A1-F6EECF244321}">
                <p14:modId xmlns:p14="http://schemas.microsoft.com/office/powerpoint/2010/main" val="1407945275"/>
              </p:ext>
            </p:extLst>
          </p:nvPr>
        </p:nvGraphicFramePr>
        <p:xfrm>
          <a:off x="4072468" y="868680"/>
          <a:ext cx="7315200" cy="161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CEA0D2F-27BA-104E-95A9-5A33207C9BFD}"/>
              </a:ext>
            </a:extLst>
          </p:cNvPr>
          <p:cNvSpPr txBox="1"/>
          <p:nvPr/>
        </p:nvSpPr>
        <p:spPr>
          <a:xfrm>
            <a:off x="3781486" y="5854266"/>
            <a:ext cx="7315200" cy="1200329"/>
          </a:xfrm>
          <a:prstGeom prst="rect">
            <a:avLst/>
          </a:prstGeom>
          <a:noFill/>
        </p:spPr>
        <p:txBody>
          <a:bodyPr wrap="square" rtlCol="0">
            <a:spAutoFit/>
          </a:bodyPr>
          <a:lstStyle/>
          <a:p>
            <a:r>
              <a:rPr lang="en-US" sz="2400" dirty="0"/>
              <a:t>The two terms are used interchangeably, but we need to remember the difference under the hood</a:t>
            </a:r>
          </a:p>
          <a:p>
            <a:endParaRPr lang="en-US" sz="2400" dirty="0"/>
          </a:p>
        </p:txBody>
      </p:sp>
      <p:pic>
        <p:nvPicPr>
          <p:cNvPr id="10" name="Picture 10" descr="Chart, scatter chart&#10;&#10;Description automatically generated">
            <a:extLst>
              <a:ext uri="{FF2B5EF4-FFF2-40B4-BE49-F238E27FC236}">
                <a16:creationId xmlns:a16="http://schemas.microsoft.com/office/drawing/2014/main" id="{197509B8-93A6-458B-A904-D441B26367DD}"/>
              </a:ext>
            </a:extLst>
          </p:cNvPr>
          <p:cNvPicPr>
            <a:picLocks noChangeAspect="1"/>
          </p:cNvPicPr>
          <p:nvPr/>
        </p:nvPicPr>
        <p:blipFill rotWithShape="1">
          <a:blip r:embed="rId7"/>
          <a:srcRect l="1" r="49999"/>
          <a:stretch/>
        </p:blipFill>
        <p:spPr>
          <a:xfrm>
            <a:off x="4285651" y="2708092"/>
            <a:ext cx="2737449" cy="2798628"/>
          </a:xfrm>
          <a:prstGeom prst="rect">
            <a:avLst/>
          </a:prstGeom>
        </p:spPr>
      </p:pic>
      <p:pic>
        <p:nvPicPr>
          <p:cNvPr id="6" name="Picture 10" descr="Chart, scatter chart&#10;&#10;Description automatically generated">
            <a:extLst>
              <a:ext uri="{FF2B5EF4-FFF2-40B4-BE49-F238E27FC236}">
                <a16:creationId xmlns:a16="http://schemas.microsoft.com/office/drawing/2014/main" id="{DF96C1B0-14B1-9B40-9121-10930CDC6878}"/>
              </a:ext>
            </a:extLst>
          </p:cNvPr>
          <p:cNvPicPr>
            <a:picLocks noChangeAspect="1"/>
          </p:cNvPicPr>
          <p:nvPr/>
        </p:nvPicPr>
        <p:blipFill rotWithShape="1">
          <a:blip r:embed="rId7"/>
          <a:srcRect l="50000"/>
          <a:stretch/>
        </p:blipFill>
        <p:spPr>
          <a:xfrm>
            <a:off x="8359236" y="2708092"/>
            <a:ext cx="2737450" cy="2798628"/>
          </a:xfrm>
          <a:prstGeom prst="rect">
            <a:avLst/>
          </a:prstGeom>
        </p:spPr>
      </p:pic>
    </p:spTree>
    <p:extLst>
      <p:ext uri="{BB962C8B-B14F-4D97-AF65-F5344CB8AC3E}">
        <p14:creationId xmlns:p14="http://schemas.microsoft.com/office/powerpoint/2010/main" val="220065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C34168A-5EF9-4D3B-8340-62769BFD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F9CE7E-17C1-4726-8CAE-3CF424CB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DBFBD-76BC-CE48-92DA-93C24DE13C22}"/>
              </a:ext>
            </a:extLst>
          </p:cNvPr>
          <p:cNvSpPr>
            <a:spLocks noGrp="1"/>
          </p:cNvSpPr>
          <p:nvPr>
            <p:ph type="title"/>
          </p:nvPr>
        </p:nvSpPr>
        <p:spPr>
          <a:xfrm>
            <a:off x="8895775" y="1123837"/>
            <a:ext cx="2947482" cy="4601183"/>
          </a:xfrm>
        </p:spPr>
        <p:txBody>
          <a:bodyPr>
            <a:normAutofit/>
          </a:bodyPr>
          <a:lstStyle/>
          <a:p>
            <a:r>
              <a:rPr lang="en-US"/>
              <a:t>Machine learning classification methods</a:t>
            </a:r>
          </a:p>
        </p:txBody>
      </p:sp>
      <p:sp>
        <p:nvSpPr>
          <p:cNvPr id="15" name="Rectangle 14">
            <a:extLst>
              <a:ext uri="{FF2B5EF4-FFF2-40B4-BE49-F238E27FC236}">
                <a16:creationId xmlns:a16="http://schemas.microsoft.com/office/drawing/2014/main" id="{8A246596-C397-4ADF-8DBA-FDAA55928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5">
            <a:extLst>
              <a:ext uri="{FF2B5EF4-FFF2-40B4-BE49-F238E27FC236}">
                <a16:creationId xmlns:a16="http://schemas.microsoft.com/office/drawing/2014/main" id="{2DB5BA5B-8F59-964E-900B-5C50C1DA56E1}"/>
              </a:ext>
            </a:extLst>
          </p:cNvPr>
          <p:cNvGraphicFramePr>
            <a:graphicFrameLocks noGrp="1"/>
          </p:cNvGraphicFramePr>
          <p:nvPr>
            <p:ph idx="1"/>
            <p:extLst>
              <p:ext uri="{D42A27DB-BD31-4B8C-83A1-F6EECF244321}">
                <p14:modId xmlns:p14="http://schemas.microsoft.com/office/powerpoint/2010/main" val="957585767"/>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817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F10C-89AD-F34A-876B-4F43DDD6F5DE}"/>
              </a:ext>
            </a:extLst>
          </p:cNvPr>
          <p:cNvSpPr>
            <a:spLocks noGrp="1"/>
          </p:cNvSpPr>
          <p:nvPr>
            <p:ph type="title"/>
          </p:nvPr>
        </p:nvSpPr>
        <p:spPr>
          <a:effectLst/>
        </p:spPr>
        <p:txBody>
          <a:bodyPr anchor="ctr">
            <a:normAutofit/>
          </a:bodyPr>
          <a:lstStyle/>
          <a:p>
            <a:r>
              <a:rPr lang="en-US" sz="3200">
                <a:solidFill>
                  <a:schemeClr val="tx1"/>
                </a:solidFill>
              </a:rPr>
              <a:t>Linear regression models </a:t>
            </a:r>
            <a:r>
              <a:rPr lang="en-US" sz="3200">
                <a:ea typeface="+mj-lt"/>
                <a:cs typeface="+mj-lt"/>
              </a:rPr>
              <a:t>assume a linear relationship between the input variables and the output variable</a:t>
            </a:r>
            <a:endParaRPr lang="en-US" sz="3200" dirty="0">
              <a:solidFill>
                <a:schemeClr val="tx1"/>
              </a:solidFill>
            </a:endParaRPr>
          </a:p>
        </p:txBody>
      </p:sp>
      <p:sp>
        <p:nvSpPr>
          <p:cNvPr id="3" name="Content Placeholder 2">
            <a:extLst>
              <a:ext uri="{FF2B5EF4-FFF2-40B4-BE49-F238E27FC236}">
                <a16:creationId xmlns:a16="http://schemas.microsoft.com/office/drawing/2014/main" id="{78A7AB25-AD4C-8140-931D-B1519F5F8FBD}"/>
              </a:ext>
            </a:extLst>
          </p:cNvPr>
          <p:cNvSpPr>
            <a:spLocks noGrp="1"/>
          </p:cNvSpPr>
          <p:nvPr>
            <p:ph idx="1"/>
          </p:nvPr>
        </p:nvSpPr>
        <p:spPr>
          <a:xfrm>
            <a:off x="3869268" y="864108"/>
            <a:ext cx="7315200" cy="1138112"/>
          </a:xfrm>
          <a:effectLst/>
        </p:spPr>
        <p:txBody>
          <a:bodyPr>
            <a:normAutofit/>
          </a:bodyPr>
          <a:lstStyle/>
          <a:p>
            <a:r>
              <a:rPr lang="en-US" dirty="0">
                <a:ea typeface="+mn-lt"/>
                <a:cs typeface="+mn-lt"/>
              </a:rPr>
              <a:t>Prediction is as simple as solving the equation for a specific set of inputs</a:t>
            </a:r>
            <a:endParaRPr lang="en-US" dirty="0"/>
          </a:p>
          <a:p>
            <a:endParaRPr lang="en-US" dirty="0">
              <a:ea typeface="+mn-lt"/>
              <a:cs typeface="+mn-lt"/>
            </a:endParaRPr>
          </a:p>
        </p:txBody>
      </p:sp>
      <p:sp>
        <p:nvSpPr>
          <p:cNvPr id="4" name="TextBox 3">
            <a:extLst>
              <a:ext uri="{FF2B5EF4-FFF2-40B4-BE49-F238E27FC236}">
                <a16:creationId xmlns:a16="http://schemas.microsoft.com/office/drawing/2014/main" id="{41015AB5-C492-46E9-9674-F18CFCB4EE40}"/>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ea typeface="+mn-lt"/>
                <a:cs typeface="+mn-lt"/>
              </a:rPr>
              <a:t>Adapted from </a:t>
            </a:r>
            <a:r>
              <a:rPr lang="en-US" sz="1200" i="1">
                <a:ea typeface="+mn-lt"/>
                <a:cs typeface="+mn-lt"/>
                <a:hlinkClick r:id="rId2"/>
              </a:rPr>
              <a:t>Linear Regression for Machine Learning</a:t>
            </a:r>
            <a:r>
              <a:rPr lang="en-US" sz="1200" i="1">
                <a:ea typeface="+mn-lt"/>
                <a:cs typeface="+mn-lt"/>
              </a:rPr>
              <a:t> , </a:t>
            </a:r>
            <a:r>
              <a:rPr lang="en-US" sz="1200" i="1">
                <a:ea typeface="+mn-lt"/>
                <a:cs typeface="+mn-lt"/>
                <a:hlinkClick r:id="rId3"/>
              </a:rPr>
              <a:t>Linear Regression in Python</a:t>
            </a:r>
            <a:endParaRPr lang="en-US" sz="1200" i="1" dirty="0"/>
          </a:p>
        </p:txBody>
      </p:sp>
      <p:pic>
        <p:nvPicPr>
          <p:cNvPr id="5" name="Picture 5" descr="Diagram&#10;&#10;Description automatically generated">
            <a:extLst>
              <a:ext uri="{FF2B5EF4-FFF2-40B4-BE49-F238E27FC236}">
                <a16:creationId xmlns:a16="http://schemas.microsoft.com/office/drawing/2014/main" id="{39D744F8-D2C9-40F7-8864-4CAAD9C92317}"/>
              </a:ext>
            </a:extLst>
          </p:cNvPr>
          <p:cNvPicPr>
            <a:picLocks noChangeAspect="1"/>
          </p:cNvPicPr>
          <p:nvPr/>
        </p:nvPicPr>
        <p:blipFill>
          <a:blip r:embed="rId4"/>
          <a:stretch>
            <a:fillRect/>
          </a:stretch>
        </p:blipFill>
        <p:spPr>
          <a:xfrm>
            <a:off x="5170098" y="1703204"/>
            <a:ext cx="3922144" cy="1927592"/>
          </a:xfrm>
          <a:prstGeom prst="rect">
            <a:avLst/>
          </a:prstGeom>
        </p:spPr>
      </p:pic>
      <p:pic>
        <p:nvPicPr>
          <p:cNvPr id="7" name="Picture 7" descr="Chart, scatter chart&#10;&#10;Description automatically generated">
            <a:extLst>
              <a:ext uri="{FF2B5EF4-FFF2-40B4-BE49-F238E27FC236}">
                <a16:creationId xmlns:a16="http://schemas.microsoft.com/office/drawing/2014/main" id="{98BC83D3-07D3-4241-95F1-01622E3AB5C1}"/>
              </a:ext>
            </a:extLst>
          </p:cNvPr>
          <p:cNvPicPr>
            <a:picLocks noChangeAspect="1"/>
          </p:cNvPicPr>
          <p:nvPr/>
        </p:nvPicPr>
        <p:blipFill>
          <a:blip r:embed="rId5"/>
          <a:stretch>
            <a:fillRect/>
          </a:stretch>
        </p:blipFill>
        <p:spPr>
          <a:xfrm>
            <a:off x="5418468" y="4086584"/>
            <a:ext cx="3411028" cy="2480454"/>
          </a:xfrm>
          <a:prstGeom prst="rect">
            <a:avLst/>
          </a:prstGeom>
        </p:spPr>
      </p:pic>
    </p:spTree>
    <p:extLst>
      <p:ext uri="{BB962C8B-B14F-4D97-AF65-F5344CB8AC3E}">
        <p14:creationId xmlns:p14="http://schemas.microsoft.com/office/powerpoint/2010/main" val="147271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F10C-89AD-F34A-876B-4F43DDD6F5DE}"/>
              </a:ext>
            </a:extLst>
          </p:cNvPr>
          <p:cNvSpPr>
            <a:spLocks noGrp="1"/>
          </p:cNvSpPr>
          <p:nvPr>
            <p:ph type="title"/>
          </p:nvPr>
        </p:nvSpPr>
        <p:spPr>
          <a:effectLst/>
        </p:spPr>
        <p:txBody>
          <a:bodyPr anchor="ctr">
            <a:normAutofit/>
          </a:bodyPr>
          <a:lstStyle/>
          <a:p>
            <a:r>
              <a:rPr lang="en-US" sz="3200" dirty="0">
                <a:solidFill>
                  <a:schemeClr val="tx1"/>
                </a:solidFill>
              </a:rPr>
              <a:t>Generalized linear models</a:t>
            </a:r>
            <a:endParaRPr lang="en-US" dirty="0">
              <a:solidFill>
                <a:schemeClr val="tx1"/>
              </a:solidFill>
            </a:endParaRPr>
          </a:p>
        </p:txBody>
      </p:sp>
      <p:sp>
        <p:nvSpPr>
          <p:cNvPr id="3" name="Content Placeholder 2">
            <a:extLst>
              <a:ext uri="{FF2B5EF4-FFF2-40B4-BE49-F238E27FC236}">
                <a16:creationId xmlns:a16="http://schemas.microsoft.com/office/drawing/2014/main" id="{78A7AB25-AD4C-8140-931D-B1519F5F8FBD}"/>
              </a:ext>
            </a:extLst>
          </p:cNvPr>
          <p:cNvSpPr>
            <a:spLocks noGrp="1"/>
          </p:cNvSpPr>
          <p:nvPr>
            <p:ph idx="1"/>
          </p:nvPr>
        </p:nvSpPr>
        <p:spPr>
          <a:xfrm>
            <a:off x="3869268" y="864108"/>
            <a:ext cx="7315200" cy="1138112"/>
          </a:xfrm>
          <a:effectLst/>
        </p:spPr>
        <p:txBody>
          <a:bodyPr>
            <a:normAutofit/>
          </a:bodyPr>
          <a:lstStyle/>
          <a:p>
            <a:r>
              <a:rPr lang="en-US" dirty="0">
                <a:ea typeface="+mn-lt"/>
                <a:cs typeface="+mn-lt"/>
              </a:rPr>
              <a:t>An extension of ordinary linear regression that allows response variable with a non-normal error distribution</a:t>
            </a:r>
            <a:endParaRPr lang="en-US" dirty="0"/>
          </a:p>
          <a:p>
            <a:endParaRPr lang="en-US" dirty="0">
              <a:ea typeface="+mn-lt"/>
              <a:cs typeface="+mn-lt"/>
            </a:endParaRPr>
          </a:p>
        </p:txBody>
      </p:sp>
      <p:sp>
        <p:nvSpPr>
          <p:cNvPr id="4" name="TextBox 3">
            <a:extLst>
              <a:ext uri="{FF2B5EF4-FFF2-40B4-BE49-F238E27FC236}">
                <a16:creationId xmlns:a16="http://schemas.microsoft.com/office/drawing/2014/main" id="{41015AB5-C492-46E9-9674-F18CFCB4EE40}"/>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ea typeface="+mn-lt"/>
                <a:cs typeface="+mn-lt"/>
              </a:rPr>
              <a:t>Adapted from </a:t>
            </a:r>
            <a:r>
              <a:rPr lang="en-US" sz="1200" i="1" dirty="0">
                <a:ea typeface="+mn-lt"/>
                <a:cs typeface="+mn-lt"/>
                <a:hlinkClick r:id="rId2"/>
              </a:rPr>
              <a:t>https://online.stat.psu.edu/stat504/node/149/</a:t>
            </a:r>
            <a:r>
              <a:rPr lang="en-US" sz="1200" i="1" dirty="0">
                <a:ea typeface="+mn-lt"/>
                <a:cs typeface="+mn-lt"/>
              </a:rPr>
              <a:t> </a:t>
            </a:r>
            <a:endParaRPr lang="en-US" sz="1200" i="1" dirty="0"/>
          </a:p>
        </p:txBody>
      </p:sp>
      <p:graphicFrame>
        <p:nvGraphicFramePr>
          <p:cNvPr id="6" name="Table 5">
            <a:extLst>
              <a:ext uri="{FF2B5EF4-FFF2-40B4-BE49-F238E27FC236}">
                <a16:creationId xmlns:a16="http://schemas.microsoft.com/office/drawing/2014/main" id="{D882B411-A1E2-4DFC-AF7A-84C012983B4F}"/>
              </a:ext>
            </a:extLst>
          </p:cNvPr>
          <p:cNvGraphicFramePr>
            <a:graphicFrameLocks noGrp="1"/>
          </p:cNvGraphicFramePr>
          <p:nvPr/>
        </p:nvGraphicFramePr>
        <p:xfrm>
          <a:off x="3738113" y="2199736"/>
          <a:ext cx="7827312" cy="2926080"/>
        </p:xfrm>
        <a:graphic>
          <a:graphicData uri="http://schemas.openxmlformats.org/drawingml/2006/table">
            <a:tbl>
              <a:tblPr firstRow="1" bandRow="1">
                <a:tableStyleId>{5C22544A-7EE6-4342-B048-85BDC9FD1C3A}</a:tableStyleId>
              </a:tblPr>
              <a:tblGrid>
                <a:gridCol w="1956828">
                  <a:extLst>
                    <a:ext uri="{9D8B030D-6E8A-4147-A177-3AD203B41FA5}">
                      <a16:colId xmlns:a16="http://schemas.microsoft.com/office/drawing/2014/main" val="3916551451"/>
                    </a:ext>
                  </a:extLst>
                </a:gridCol>
                <a:gridCol w="1956828">
                  <a:extLst>
                    <a:ext uri="{9D8B030D-6E8A-4147-A177-3AD203B41FA5}">
                      <a16:colId xmlns:a16="http://schemas.microsoft.com/office/drawing/2014/main" val="2428031398"/>
                    </a:ext>
                  </a:extLst>
                </a:gridCol>
                <a:gridCol w="1956828">
                  <a:extLst>
                    <a:ext uri="{9D8B030D-6E8A-4147-A177-3AD203B41FA5}">
                      <a16:colId xmlns:a16="http://schemas.microsoft.com/office/drawing/2014/main" val="584231144"/>
                    </a:ext>
                  </a:extLst>
                </a:gridCol>
                <a:gridCol w="1956828">
                  <a:extLst>
                    <a:ext uri="{9D8B030D-6E8A-4147-A177-3AD203B41FA5}">
                      <a16:colId xmlns:a16="http://schemas.microsoft.com/office/drawing/2014/main" val="3257640341"/>
                    </a:ext>
                  </a:extLst>
                </a:gridCol>
              </a:tblGrid>
              <a:tr h="0">
                <a:tc>
                  <a:txBody>
                    <a:bodyPr/>
                    <a:lstStyle/>
                    <a:p>
                      <a:pPr algn="ctr"/>
                      <a:r>
                        <a:rPr lang="en-US" dirty="0">
                          <a:effectLst/>
                        </a:rPr>
                        <a:t>Model</a:t>
                      </a:r>
                    </a:p>
                  </a:txBody>
                  <a:tcPr anchor="ctr"/>
                </a:tc>
                <a:tc>
                  <a:txBody>
                    <a:bodyPr/>
                    <a:lstStyle/>
                    <a:p>
                      <a:pPr algn="ctr"/>
                      <a:r>
                        <a:rPr lang="en-US" dirty="0">
                          <a:effectLst/>
                        </a:rPr>
                        <a:t>Probability </a:t>
                      </a:r>
                      <a:endParaRPr lang="en-US" dirty="0"/>
                    </a:p>
                    <a:p>
                      <a:pPr lvl="0" algn="ctr">
                        <a:buNone/>
                      </a:pPr>
                      <a:r>
                        <a:rPr lang="en-US" dirty="0">
                          <a:effectLst/>
                        </a:rPr>
                        <a:t>distribution of response</a:t>
                      </a:r>
                      <a:endParaRPr lang="en-US" dirty="0"/>
                    </a:p>
                  </a:txBody>
                  <a:tcPr anchor="ctr"/>
                </a:tc>
                <a:tc>
                  <a:txBody>
                    <a:bodyPr/>
                    <a:lstStyle/>
                    <a:p>
                      <a:pPr algn="ctr"/>
                      <a:r>
                        <a:rPr lang="en-US" dirty="0">
                          <a:effectLst/>
                        </a:rPr>
                        <a:t>Link function</a:t>
                      </a:r>
                    </a:p>
                  </a:txBody>
                  <a:tcPr anchor="ctr"/>
                </a:tc>
                <a:tc>
                  <a:txBody>
                    <a:bodyPr/>
                    <a:lstStyle/>
                    <a:p>
                      <a:pPr algn="ctr"/>
                      <a:r>
                        <a:rPr lang="en-US" dirty="0">
                          <a:effectLst/>
                        </a:rPr>
                        <a:t>Explanatory variables</a:t>
                      </a:r>
                    </a:p>
                  </a:txBody>
                  <a:tcPr anchor="ctr"/>
                </a:tc>
                <a:extLst>
                  <a:ext uri="{0D108BD9-81ED-4DB2-BD59-A6C34878D82A}">
                    <a16:rowId xmlns:a16="http://schemas.microsoft.com/office/drawing/2014/main" val="373641456"/>
                  </a:ext>
                </a:extLst>
              </a:tr>
              <a:tr h="0">
                <a:tc>
                  <a:txBody>
                    <a:bodyPr/>
                    <a:lstStyle/>
                    <a:p>
                      <a:pPr algn="ctr"/>
                      <a:r>
                        <a:rPr lang="en-US" dirty="0">
                          <a:effectLst/>
                        </a:rPr>
                        <a:t>Linear Regression</a:t>
                      </a:r>
                    </a:p>
                  </a:txBody>
                  <a:tcPr anchor="ctr"/>
                </a:tc>
                <a:tc>
                  <a:txBody>
                    <a:bodyPr/>
                    <a:lstStyle/>
                    <a:p>
                      <a:pPr algn="ctr"/>
                      <a:r>
                        <a:rPr lang="en-US" dirty="0">
                          <a:effectLst/>
                        </a:rPr>
                        <a:t>Normal</a:t>
                      </a:r>
                    </a:p>
                  </a:txBody>
                  <a:tcPr anchor="ctr"/>
                </a:tc>
                <a:tc>
                  <a:txBody>
                    <a:bodyPr/>
                    <a:lstStyle/>
                    <a:p>
                      <a:pPr algn="ctr"/>
                      <a:r>
                        <a:rPr lang="en-US" dirty="0">
                          <a:effectLst/>
                        </a:rPr>
                        <a:t>Identity</a:t>
                      </a:r>
                    </a:p>
                  </a:txBody>
                  <a:tcPr anchor="ctr"/>
                </a:tc>
                <a:tc>
                  <a:txBody>
                    <a:bodyPr/>
                    <a:lstStyle/>
                    <a:p>
                      <a:pPr algn="ctr"/>
                      <a:r>
                        <a:rPr lang="en-US" dirty="0">
                          <a:effectLst/>
                        </a:rPr>
                        <a:t>Continuous</a:t>
                      </a:r>
                    </a:p>
                  </a:txBody>
                  <a:tcPr anchor="ctr"/>
                </a:tc>
                <a:extLst>
                  <a:ext uri="{0D108BD9-81ED-4DB2-BD59-A6C34878D82A}">
                    <a16:rowId xmlns:a16="http://schemas.microsoft.com/office/drawing/2014/main" val="461393642"/>
                  </a:ext>
                </a:extLst>
              </a:tr>
              <a:tr h="0">
                <a:tc>
                  <a:txBody>
                    <a:bodyPr/>
                    <a:lstStyle/>
                    <a:p>
                      <a:pPr algn="ctr"/>
                      <a:r>
                        <a:rPr lang="en-US" dirty="0">
                          <a:effectLst/>
                        </a:rPr>
                        <a:t>ANOVA</a:t>
                      </a:r>
                    </a:p>
                  </a:txBody>
                  <a:tcPr anchor="ctr"/>
                </a:tc>
                <a:tc>
                  <a:txBody>
                    <a:bodyPr/>
                    <a:lstStyle/>
                    <a:p>
                      <a:pPr algn="ctr"/>
                      <a:r>
                        <a:rPr lang="en-US" dirty="0">
                          <a:effectLst/>
                        </a:rPr>
                        <a:t>Normal</a:t>
                      </a:r>
                    </a:p>
                  </a:txBody>
                  <a:tcPr anchor="ctr"/>
                </a:tc>
                <a:tc>
                  <a:txBody>
                    <a:bodyPr/>
                    <a:lstStyle/>
                    <a:p>
                      <a:pPr algn="ctr"/>
                      <a:r>
                        <a:rPr lang="en-US" dirty="0">
                          <a:effectLst/>
                        </a:rPr>
                        <a:t>Identity</a:t>
                      </a:r>
                    </a:p>
                  </a:txBody>
                  <a:tcPr anchor="ctr"/>
                </a:tc>
                <a:tc>
                  <a:txBody>
                    <a:bodyPr/>
                    <a:lstStyle/>
                    <a:p>
                      <a:pPr algn="ctr"/>
                      <a:r>
                        <a:rPr lang="en-US" dirty="0">
                          <a:effectLst/>
                        </a:rPr>
                        <a:t>Categorical</a:t>
                      </a:r>
                    </a:p>
                  </a:txBody>
                  <a:tcPr anchor="ctr"/>
                </a:tc>
                <a:extLst>
                  <a:ext uri="{0D108BD9-81ED-4DB2-BD59-A6C34878D82A}">
                    <a16:rowId xmlns:a16="http://schemas.microsoft.com/office/drawing/2014/main" val="2909547614"/>
                  </a:ext>
                </a:extLst>
              </a:tr>
              <a:tr h="0">
                <a:tc>
                  <a:txBody>
                    <a:bodyPr/>
                    <a:lstStyle/>
                    <a:p>
                      <a:pPr algn="ctr"/>
                      <a:r>
                        <a:rPr lang="en-US" dirty="0">
                          <a:effectLst/>
                        </a:rPr>
                        <a:t>Logistic Regression</a:t>
                      </a:r>
                    </a:p>
                  </a:txBody>
                  <a:tcPr anchor="ctr"/>
                </a:tc>
                <a:tc>
                  <a:txBody>
                    <a:bodyPr/>
                    <a:lstStyle/>
                    <a:p>
                      <a:pPr algn="ctr"/>
                      <a:r>
                        <a:rPr lang="en-US" dirty="0">
                          <a:effectLst/>
                        </a:rPr>
                        <a:t>Binomial</a:t>
                      </a:r>
                    </a:p>
                  </a:txBody>
                  <a:tcPr anchor="ctr"/>
                </a:tc>
                <a:tc>
                  <a:txBody>
                    <a:bodyPr/>
                    <a:lstStyle/>
                    <a:p>
                      <a:pPr algn="ctr"/>
                      <a:r>
                        <a:rPr lang="en-US" dirty="0">
                          <a:effectLst/>
                        </a:rPr>
                        <a:t>Logit</a:t>
                      </a:r>
                    </a:p>
                  </a:txBody>
                  <a:tcPr anchor="ctr"/>
                </a:tc>
                <a:tc>
                  <a:txBody>
                    <a:bodyPr/>
                    <a:lstStyle/>
                    <a:p>
                      <a:pPr algn="ctr"/>
                      <a:r>
                        <a:rPr lang="en-US" dirty="0">
                          <a:effectLst/>
                        </a:rPr>
                        <a:t>Mixed</a:t>
                      </a:r>
                    </a:p>
                  </a:txBody>
                  <a:tcPr anchor="ctr"/>
                </a:tc>
                <a:extLst>
                  <a:ext uri="{0D108BD9-81ED-4DB2-BD59-A6C34878D82A}">
                    <a16:rowId xmlns:a16="http://schemas.microsoft.com/office/drawing/2014/main" val="2939197774"/>
                  </a:ext>
                </a:extLst>
              </a:tr>
              <a:tr h="0">
                <a:tc>
                  <a:txBody>
                    <a:bodyPr/>
                    <a:lstStyle/>
                    <a:p>
                      <a:pPr algn="ctr"/>
                      <a:r>
                        <a:rPr lang="en-US" dirty="0">
                          <a:effectLst/>
                        </a:rPr>
                        <a:t>Multinomial response</a:t>
                      </a:r>
                    </a:p>
                  </a:txBody>
                  <a:tcPr anchor="ctr"/>
                </a:tc>
                <a:tc>
                  <a:txBody>
                    <a:bodyPr/>
                    <a:lstStyle/>
                    <a:p>
                      <a:pPr algn="ctr"/>
                      <a:r>
                        <a:rPr lang="en-US" dirty="0">
                          <a:effectLst/>
                        </a:rPr>
                        <a:t>Multinomial</a:t>
                      </a:r>
                    </a:p>
                  </a:txBody>
                  <a:tcPr anchor="ctr"/>
                </a:tc>
                <a:tc>
                  <a:txBody>
                    <a:bodyPr/>
                    <a:lstStyle/>
                    <a:p>
                      <a:pPr algn="ctr"/>
                      <a:r>
                        <a:rPr lang="en-US" dirty="0">
                          <a:effectLst/>
                        </a:rPr>
                        <a:t>Generalized Logit</a:t>
                      </a:r>
                    </a:p>
                  </a:txBody>
                  <a:tcPr anchor="ctr"/>
                </a:tc>
                <a:tc>
                  <a:txBody>
                    <a:bodyPr/>
                    <a:lstStyle/>
                    <a:p>
                      <a:pPr algn="ctr"/>
                      <a:r>
                        <a:rPr lang="en-US" dirty="0">
                          <a:effectLst/>
                        </a:rPr>
                        <a:t>Mixed</a:t>
                      </a:r>
                    </a:p>
                  </a:txBody>
                  <a:tcPr anchor="ctr"/>
                </a:tc>
                <a:extLst>
                  <a:ext uri="{0D108BD9-81ED-4DB2-BD59-A6C34878D82A}">
                    <a16:rowId xmlns:a16="http://schemas.microsoft.com/office/drawing/2014/main" val="1721044172"/>
                  </a:ext>
                </a:extLst>
              </a:tr>
            </a:tbl>
          </a:graphicData>
        </a:graphic>
      </p:graphicFrame>
    </p:spTree>
    <p:extLst>
      <p:ext uri="{BB962C8B-B14F-4D97-AF65-F5344CB8AC3E}">
        <p14:creationId xmlns:p14="http://schemas.microsoft.com/office/powerpoint/2010/main" val="281670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F10C-89AD-F34A-876B-4F43DDD6F5DE}"/>
              </a:ext>
            </a:extLst>
          </p:cNvPr>
          <p:cNvSpPr>
            <a:spLocks noGrp="1"/>
          </p:cNvSpPr>
          <p:nvPr>
            <p:ph type="title"/>
          </p:nvPr>
        </p:nvSpPr>
        <p:spPr>
          <a:effectLst/>
        </p:spPr>
        <p:txBody>
          <a:bodyPr anchor="ctr">
            <a:normAutofit/>
          </a:bodyPr>
          <a:lstStyle/>
          <a:p>
            <a:r>
              <a:rPr lang="en-US" sz="3200" dirty="0">
                <a:solidFill>
                  <a:schemeClr val="tx1"/>
                </a:solidFill>
              </a:rPr>
              <a:t>Logistic regression predicts the </a:t>
            </a:r>
            <a:r>
              <a:rPr lang="en-US" sz="3200" dirty="0">
                <a:ea typeface="+mj-lt"/>
                <a:cs typeface="+mj-lt"/>
              </a:rPr>
              <a:t>probability of a binary response taking a particular value</a:t>
            </a:r>
            <a:endParaRPr lang="en-US" dirty="0">
              <a:solidFill>
                <a:schemeClr val="tx1"/>
              </a:solidFill>
            </a:endParaRPr>
          </a:p>
        </p:txBody>
      </p:sp>
      <p:sp>
        <p:nvSpPr>
          <p:cNvPr id="3" name="Content Placeholder 2">
            <a:extLst>
              <a:ext uri="{FF2B5EF4-FFF2-40B4-BE49-F238E27FC236}">
                <a16:creationId xmlns:a16="http://schemas.microsoft.com/office/drawing/2014/main" id="{78A7AB25-AD4C-8140-931D-B1519F5F8FBD}"/>
              </a:ext>
            </a:extLst>
          </p:cNvPr>
          <p:cNvSpPr>
            <a:spLocks noGrp="1"/>
          </p:cNvSpPr>
          <p:nvPr>
            <p:ph idx="1"/>
          </p:nvPr>
        </p:nvSpPr>
        <p:spPr>
          <a:xfrm>
            <a:off x="3869268" y="864108"/>
            <a:ext cx="7315200" cy="2158904"/>
          </a:xfrm>
          <a:effectLst/>
        </p:spPr>
        <p:txBody>
          <a:bodyPr>
            <a:normAutofit/>
          </a:bodyPr>
          <a:lstStyle/>
          <a:p>
            <a:r>
              <a:rPr lang="en-US" dirty="0">
                <a:ea typeface="+mn-lt"/>
                <a:cs typeface="+mn-lt"/>
              </a:rPr>
              <a:t>Example: A group of 20 students spend between 0 and 6 hours studying for an exam. How does the number of hours spent studying affect the probability that the student will pass the exam?</a:t>
            </a:r>
            <a:endParaRPr lang="en-US" dirty="0"/>
          </a:p>
          <a:p>
            <a:pPr marL="0" indent="0">
              <a:buNone/>
            </a:pPr>
            <a:endParaRPr lang="en-US" dirty="0">
              <a:ea typeface="+mn-lt"/>
              <a:cs typeface="+mn-lt"/>
            </a:endParaRPr>
          </a:p>
        </p:txBody>
      </p:sp>
      <p:sp>
        <p:nvSpPr>
          <p:cNvPr id="4" name="TextBox 3">
            <a:extLst>
              <a:ext uri="{FF2B5EF4-FFF2-40B4-BE49-F238E27FC236}">
                <a16:creationId xmlns:a16="http://schemas.microsoft.com/office/drawing/2014/main" id="{41015AB5-C492-46E9-9674-F18CFCB4EE40}"/>
              </a:ext>
            </a:extLst>
          </p:cNvPr>
          <p:cNvSpPr txBox="1"/>
          <p:nvPr/>
        </p:nvSpPr>
        <p:spPr>
          <a:xfrm>
            <a:off x="-5751" y="6579079"/>
            <a:ext cx="810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ea typeface="+mn-lt"/>
                <a:cs typeface="+mn-lt"/>
              </a:rPr>
              <a:t>Adapted from </a:t>
            </a:r>
            <a:r>
              <a:rPr lang="en-US" sz="1200" i="1" dirty="0">
                <a:ea typeface="+mn-lt"/>
                <a:cs typeface="+mn-lt"/>
                <a:hlinkClick r:id="rId2"/>
              </a:rPr>
              <a:t>Example of Logistic Regression</a:t>
            </a:r>
            <a:r>
              <a:rPr lang="en-US" sz="1200" i="1" dirty="0">
                <a:ea typeface="+mn-lt"/>
                <a:cs typeface="+mn-lt"/>
              </a:rPr>
              <a:t> </a:t>
            </a:r>
            <a:endParaRPr lang="en-US" sz="1200" i="1" dirty="0"/>
          </a:p>
        </p:txBody>
      </p:sp>
      <p:pic>
        <p:nvPicPr>
          <p:cNvPr id="6" name="Picture 6" descr="Chart, line chart&#10;&#10;Description automatically generated">
            <a:extLst>
              <a:ext uri="{FF2B5EF4-FFF2-40B4-BE49-F238E27FC236}">
                <a16:creationId xmlns:a16="http://schemas.microsoft.com/office/drawing/2014/main" id="{10992892-8CD2-4779-9823-9E645ED7D32E}"/>
              </a:ext>
            </a:extLst>
          </p:cNvPr>
          <p:cNvPicPr>
            <a:picLocks noChangeAspect="1"/>
          </p:cNvPicPr>
          <p:nvPr/>
        </p:nvPicPr>
        <p:blipFill>
          <a:blip r:embed="rId3"/>
          <a:stretch>
            <a:fillRect/>
          </a:stretch>
        </p:blipFill>
        <p:spPr>
          <a:xfrm>
            <a:off x="3588588" y="2521172"/>
            <a:ext cx="4712898" cy="3397165"/>
          </a:xfrm>
          <a:prstGeom prst="rect">
            <a:avLst/>
          </a:prstGeom>
        </p:spPr>
      </p:pic>
      <p:graphicFrame>
        <p:nvGraphicFramePr>
          <p:cNvPr id="8" name="Table 7">
            <a:extLst>
              <a:ext uri="{FF2B5EF4-FFF2-40B4-BE49-F238E27FC236}">
                <a16:creationId xmlns:a16="http://schemas.microsoft.com/office/drawing/2014/main" id="{7E7F99E9-56B2-4405-A716-3B0BABF718B9}"/>
              </a:ext>
            </a:extLst>
          </p:cNvPr>
          <p:cNvGraphicFramePr>
            <a:graphicFrameLocks noGrp="1"/>
          </p:cNvGraphicFramePr>
          <p:nvPr>
            <p:extLst>
              <p:ext uri="{D42A27DB-BD31-4B8C-83A1-F6EECF244321}">
                <p14:modId xmlns:p14="http://schemas.microsoft.com/office/powerpoint/2010/main" val="3731911136"/>
              </p:ext>
            </p:extLst>
          </p:nvPr>
        </p:nvGraphicFramePr>
        <p:xfrm>
          <a:off x="8626415" y="3076754"/>
          <a:ext cx="3102188" cy="2190750"/>
        </p:xfrm>
        <a:graphic>
          <a:graphicData uri="http://schemas.openxmlformats.org/drawingml/2006/table">
            <a:tbl>
              <a:tblPr firstRow="1" bandRow="1">
                <a:tableStyleId>{5C22544A-7EE6-4342-B048-85BDC9FD1C3A}</a:tableStyleId>
              </a:tblPr>
              <a:tblGrid>
                <a:gridCol w="1551094">
                  <a:extLst>
                    <a:ext uri="{9D8B030D-6E8A-4147-A177-3AD203B41FA5}">
                      <a16:colId xmlns:a16="http://schemas.microsoft.com/office/drawing/2014/main" val="3170709945"/>
                    </a:ext>
                  </a:extLst>
                </a:gridCol>
                <a:gridCol w="1551094">
                  <a:extLst>
                    <a:ext uri="{9D8B030D-6E8A-4147-A177-3AD203B41FA5}">
                      <a16:colId xmlns:a16="http://schemas.microsoft.com/office/drawing/2014/main" val="4114051175"/>
                    </a:ext>
                  </a:extLst>
                </a:gridCol>
              </a:tblGrid>
              <a:tr h="203200">
                <a:tc>
                  <a:txBody>
                    <a:bodyPr/>
                    <a:lstStyle/>
                    <a:p>
                      <a:pPr fontAlgn="b"/>
                      <a:r>
                        <a:rPr lang="en-US" sz="2000" dirty="0">
                          <a:effectLst/>
                        </a:rPr>
                        <a:t>Hours of study</a:t>
                      </a:r>
                      <a:endParaRPr lang="en-US" sz="2000" dirty="0">
                        <a:effectLst/>
                        <a:latin typeface="Calibri"/>
                      </a:endParaRPr>
                    </a:p>
                  </a:txBody>
                  <a:tcPr marL="9525" marR="9525" marT="9525" marB="0" anchor="b"/>
                </a:tc>
                <a:tc>
                  <a:txBody>
                    <a:bodyPr/>
                    <a:lstStyle/>
                    <a:p>
                      <a:pPr fontAlgn="b"/>
                      <a:r>
                        <a:rPr lang="en-US" sz="2000" dirty="0">
                          <a:effectLst/>
                        </a:rPr>
                        <a:t>Probability of passing exam</a:t>
                      </a:r>
                      <a:endParaRPr lang="en-US" sz="2000">
                        <a:effectLst/>
                        <a:latin typeface="Calibri"/>
                      </a:endParaRPr>
                    </a:p>
                  </a:txBody>
                  <a:tcPr marL="9525" marR="9525" marT="9525" marB="0" anchor="b"/>
                </a:tc>
                <a:extLst>
                  <a:ext uri="{0D108BD9-81ED-4DB2-BD59-A6C34878D82A}">
                    <a16:rowId xmlns:a16="http://schemas.microsoft.com/office/drawing/2014/main" val="3725363255"/>
                  </a:ext>
                </a:extLst>
              </a:tr>
              <a:tr h="203200">
                <a:tc>
                  <a:txBody>
                    <a:bodyPr/>
                    <a:lstStyle/>
                    <a:p>
                      <a:pPr algn="r" fontAlgn="b"/>
                      <a:r>
                        <a:rPr lang="en-US" sz="2000" dirty="0">
                          <a:effectLst/>
                        </a:rPr>
                        <a:t>1</a:t>
                      </a:r>
                      <a:endParaRPr lang="en-US" sz="2000">
                        <a:effectLst/>
                        <a:latin typeface="Calibri"/>
                      </a:endParaRPr>
                    </a:p>
                  </a:txBody>
                  <a:tcPr marL="9525" marR="9525" marT="9525" marB="0" anchor="b"/>
                </a:tc>
                <a:tc>
                  <a:txBody>
                    <a:bodyPr/>
                    <a:lstStyle/>
                    <a:p>
                      <a:pPr algn="r" fontAlgn="b"/>
                      <a:r>
                        <a:rPr lang="en-US" sz="2000" dirty="0">
                          <a:effectLst/>
                        </a:rPr>
                        <a:t>0.07088985</a:t>
                      </a:r>
                      <a:endParaRPr lang="en-US" sz="2000">
                        <a:effectLst/>
                        <a:latin typeface="Calibri"/>
                      </a:endParaRPr>
                    </a:p>
                  </a:txBody>
                  <a:tcPr marL="9525" marR="9525" marT="9525" marB="0" anchor="b"/>
                </a:tc>
                <a:extLst>
                  <a:ext uri="{0D108BD9-81ED-4DB2-BD59-A6C34878D82A}">
                    <a16:rowId xmlns:a16="http://schemas.microsoft.com/office/drawing/2014/main" val="628466057"/>
                  </a:ext>
                </a:extLst>
              </a:tr>
              <a:tr h="203200">
                <a:tc>
                  <a:txBody>
                    <a:bodyPr/>
                    <a:lstStyle/>
                    <a:p>
                      <a:pPr algn="r" fontAlgn="b"/>
                      <a:r>
                        <a:rPr lang="en-US" sz="2000" dirty="0">
                          <a:effectLst/>
                        </a:rPr>
                        <a:t>2</a:t>
                      </a:r>
                      <a:endParaRPr lang="en-US" sz="2000">
                        <a:effectLst/>
                        <a:latin typeface="Calibri"/>
                      </a:endParaRPr>
                    </a:p>
                  </a:txBody>
                  <a:tcPr marL="9525" marR="9525" marT="9525" marB="0" anchor="b"/>
                </a:tc>
                <a:tc>
                  <a:txBody>
                    <a:bodyPr/>
                    <a:lstStyle/>
                    <a:p>
                      <a:pPr algn="r" fontAlgn="b"/>
                      <a:r>
                        <a:rPr lang="en-US" sz="2000" dirty="0">
                          <a:effectLst/>
                        </a:rPr>
                        <a:t>0.25568845</a:t>
                      </a:r>
                      <a:endParaRPr lang="en-US" sz="2000" dirty="0">
                        <a:effectLst/>
                        <a:latin typeface="Calibri"/>
                      </a:endParaRPr>
                    </a:p>
                  </a:txBody>
                  <a:tcPr marL="9525" marR="9525" marT="9525" marB="0" anchor="b"/>
                </a:tc>
                <a:extLst>
                  <a:ext uri="{0D108BD9-81ED-4DB2-BD59-A6C34878D82A}">
                    <a16:rowId xmlns:a16="http://schemas.microsoft.com/office/drawing/2014/main" val="1475075464"/>
                  </a:ext>
                </a:extLst>
              </a:tr>
              <a:tr h="203200">
                <a:tc>
                  <a:txBody>
                    <a:bodyPr/>
                    <a:lstStyle/>
                    <a:p>
                      <a:pPr algn="r" fontAlgn="b"/>
                      <a:r>
                        <a:rPr lang="en-US" sz="2000" dirty="0">
                          <a:effectLst/>
                        </a:rPr>
                        <a:t>3</a:t>
                      </a:r>
                      <a:endParaRPr lang="en-US" sz="2000">
                        <a:effectLst/>
                        <a:latin typeface="Calibri"/>
                      </a:endParaRPr>
                    </a:p>
                  </a:txBody>
                  <a:tcPr marL="9525" marR="9525" marT="9525" marB="0" anchor="b"/>
                </a:tc>
                <a:tc>
                  <a:txBody>
                    <a:bodyPr/>
                    <a:lstStyle/>
                    <a:p>
                      <a:pPr algn="r" fontAlgn="b"/>
                      <a:r>
                        <a:rPr lang="en-US" sz="2000" dirty="0">
                          <a:effectLst/>
                        </a:rPr>
                        <a:t>0.60732935</a:t>
                      </a:r>
                      <a:endParaRPr lang="en-US" sz="2000">
                        <a:effectLst/>
                        <a:latin typeface="Calibri"/>
                      </a:endParaRPr>
                    </a:p>
                  </a:txBody>
                  <a:tcPr marL="9525" marR="9525" marT="9525" marB="0" anchor="b"/>
                </a:tc>
                <a:extLst>
                  <a:ext uri="{0D108BD9-81ED-4DB2-BD59-A6C34878D82A}">
                    <a16:rowId xmlns:a16="http://schemas.microsoft.com/office/drawing/2014/main" val="4290835097"/>
                  </a:ext>
                </a:extLst>
              </a:tr>
              <a:tr h="203200">
                <a:tc>
                  <a:txBody>
                    <a:bodyPr/>
                    <a:lstStyle/>
                    <a:p>
                      <a:pPr algn="r" fontAlgn="b"/>
                      <a:r>
                        <a:rPr lang="en-US" sz="2000" dirty="0">
                          <a:effectLst/>
                        </a:rPr>
                        <a:t>4</a:t>
                      </a:r>
                      <a:endParaRPr lang="en-US" sz="2000">
                        <a:effectLst/>
                        <a:latin typeface="Calibri"/>
                      </a:endParaRPr>
                    </a:p>
                  </a:txBody>
                  <a:tcPr marL="9525" marR="9525" marT="9525" marB="0" anchor="b"/>
                </a:tc>
                <a:tc>
                  <a:txBody>
                    <a:bodyPr/>
                    <a:lstStyle/>
                    <a:p>
                      <a:pPr algn="r" fontAlgn="b"/>
                      <a:r>
                        <a:rPr lang="en-US" sz="2000" dirty="0">
                          <a:effectLst/>
                        </a:rPr>
                        <a:t>0.87442903</a:t>
                      </a:r>
                      <a:endParaRPr lang="en-US" sz="2000">
                        <a:effectLst/>
                        <a:latin typeface="Calibri"/>
                      </a:endParaRPr>
                    </a:p>
                  </a:txBody>
                  <a:tcPr marL="9525" marR="9525" marT="9525" marB="0" anchor="b"/>
                </a:tc>
                <a:extLst>
                  <a:ext uri="{0D108BD9-81ED-4DB2-BD59-A6C34878D82A}">
                    <a16:rowId xmlns:a16="http://schemas.microsoft.com/office/drawing/2014/main" val="3624356273"/>
                  </a:ext>
                </a:extLst>
              </a:tr>
              <a:tr h="203200">
                <a:tc>
                  <a:txBody>
                    <a:bodyPr/>
                    <a:lstStyle/>
                    <a:p>
                      <a:pPr algn="r" fontAlgn="b"/>
                      <a:r>
                        <a:rPr lang="en-US" sz="2000" dirty="0">
                          <a:effectLst/>
                        </a:rPr>
                        <a:t>5</a:t>
                      </a:r>
                      <a:endParaRPr lang="en-US" sz="2000">
                        <a:effectLst/>
                        <a:latin typeface="Calibri"/>
                      </a:endParaRPr>
                    </a:p>
                  </a:txBody>
                  <a:tcPr marL="9525" marR="9525" marT="9525" marB="0" anchor="b"/>
                </a:tc>
                <a:tc>
                  <a:txBody>
                    <a:bodyPr/>
                    <a:lstStyle/>
                    <a:p>
                      <a:pPr algn="r" fontAlgn="b"/>
                      <a:r>
                        <a:rPr lang="en-US" sz="2000" dirty="0">
                          <a:effectLst/>
                        </a:rPr>
                        <a:t>0.96909067</a:t>
                      </a:r>
                      <a:endParaRPr lang="en-US" sz="2000" dirty="0">
                        <a:effectLst/>
                        <a:latin typeface="Calibri"/>
                      </a:endParaRPr>
                    </a:p>
                  </a:txBody>
                  <a:tcPr marL="9525" marR="9525" marT="9525" marB="0" anchor="b"/>
                </a:tc>
                <a:extLst>
                  <a:ext uri="{0D108BD9-81ED-4DB2-BD59-A6C34878D82A}">
                    <a16:rowId xmlns:a16="http://schemas.microsoft.com/office/drawing/2014/main" val="3111028557"/>
                  </a:ext>
                </a:extLst>
              </a:tr>
            </a:tbl>
          </a:graphicData>
        </a:graphic>
      </p:graphicFrame>
    </p:spTree>
    <p:extLst>
      <p:ext uri="{BB962C8B-B14F-4D97-AF65-F5344CB8AC3E}">
        <p14:creationId xmlns:p14="http://schemas.microsoft.com/office/powerpoint/2010/main" val="294472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C72B-7BD0-9046-8727-310E74A44A4D}"/>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B3609EF9-BC00-524F-9A50-D138E2FC1CE4}"/>
              </a:ext>
            </a:extLst>
          </p:cNvPr>
          <p:cNvSpPr>
            <a:spLocks noGrp="1"/>
          </p:cNvSpPr>
          <p:nvPr>
            <p:ph idx="1"/>
          </p:nvPr>
        </p:nvSpPr>
        <p:spPr>
          <a:xfrm>
            <a:off x="3869268" y="864108"/>
            <a:ext cx="7315200" cy="459740"/>
          </a:xfrm>
        </p:spPr>
        <p:txBody>
          <a:bodyPr vert="horz" lIns="91440" tIns="45720" rIns="91440" bIns="45720" rtlCol="0" anchor="t">
            <a:normAutofit/>
          </a:bodyPr>
          <a:lstStyle/>
          <a:p>
            <a:pPr marL="0" indent="0">
              <a:buNone/>
            </a:pPr>
            <a:r>
              <a:rPr lang="en-US" dirty="0">
                <a:ea typeface="+mn-lt"/>
                <a:cs typeface="+mn-lt"/>
              </a:rPr>
              <a:t>Similar things exist in close proximity</a:t>
            </a:r>
            <a:endParaRPr lang="en-US"/>
          </a:p>
          <a:p>
            <a:endParaRPr lang="en-US"/>
          </a:p>
        </p:txBody>
      </p:sp>
      <p:sp>
        <p:nvSpPr>
          <p:cNvPr id="4" name="TextBox 3">
            <a:extLst>
              <a:ext uri="{FF2B5EF4-FFF2-40B4-BE49-F238E27FC236}">
                <a16:creationId xmlns:a16="http://schemas.microsoft.com/office/drawing/2014/main" id="{61CA972E-8F3D-47A3-BE0A-827C5063C3C8}"/>
              </a:ext>
            </a:extLst>
          </p:cNvPr>
          <p:cNvSpPr txBox="1"/>
          <p:nvPr/>
        </p:nvSpPr>
        <p:spPr>
          <a:xfrm>
            <a:off x="0" y="6578600"/>
            <a:ext cx="68199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t>Adapted from </a:t>
            </a:r>
            <a:r>
              <a:rPr lang="en-US" sz="1200" i="1" dirty="0">
                <a:hlinkClick r:id="rId2"/>
              </a:rPr>
              <a:t>How</a:t>
            </a:r>
            <a:r>
              <a:rPr lang="en-US" sz="1200" i="1" dirty="0">
                <a:ea typeface="+mn-lt"/>
                <a:cs typeface="+mn-lt"/>
                <a:hlinkClick r:id="rId2"/>
              </a:rPr>
              <a:t> to measure distances in machine learning</a:t>
            </a:r>
            <a:endParaRPr lang="en-US" sz="1200" i="1">
              <a:ea typeface="+mn-lt"/>
              <a:cs typeface="+mn-lt"/>
            </a:endParaRPr>
          </a:p>
        </p:txBody>
      </p:sp>
      <p:pic>
        <p:nvPicPr>
          <p:cNvPr id="6" name="Picture 6">
            <a:extLst>
              <a:ext uri="{FF2B5EF4-FFF2-40B4-BE49-F238E27FC236}">
                <a16:creationId xmlns:a16="http://schemas.microsoft.com/office/drawing/2014/main" id="{9265D380-3110-4DC0-ADD6-0ED3418A7CA5}"/>
              </a:ext>
            </a:extLst>
          </p:cNvPr>
          <p:cNvPicPr>
            <a:picLocks noChangeAspect="1"/>
          </p:cNvPicPr>
          <p:nvPr/>
        </p:nvPicPr>
        <p:blipFill>
          <a:blip r:embed="rId3"/>
          <a:stretch>
            <a:fillRect/>
          </a:stretch>
        </p:blipFill>
        <p:spPr>
          <a:xfrm>
            <a:off x="4178300" y="1322317"/>
            <a:ext cx="6705600" cy="4403865"/>
          </a:xfrm>
          <a:prstGeom prst="rect">
            <a:avLst/>
          </a:prstGeom>
        </p:spPr>
      </p:pic>
    </p:spTree>
    <p:extLst>
      <p:ext uri="{BB962C8B-B14F-4D97-AF65-F5344CB8AC3E}">
        <p14:creationId xmlns:p14="http://schemas.microsoft.com/office/powerpoint/2010/main" val="2672966224"/>
      </p:ext>
    </p:extLst>
  </p:cSld>
  <p:clrMapOvr>
    <a:masterClrMapping/>
  </p:clrMapOvr>
</p:sld>
</file>

<file path=ppt/theme/theme1.xml><?xml version="1.0" encoding="utf-8"?>
<a:theme xmlns:a="http://schemas.openxmlformats.org/drawingml/2006/main" name="Fra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Words>
  <Application>Microsoft Macintosh PowerPoint</Application>
  <PresentationFormat>Widescreen</PresentationFormat>
  <Paragraphs>150</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 2</vt:lpstr>
      <vt:lpstr>Frame</vt:lpstr>
      <vt:lpstr>Machine Learning Methods </vt:lpstr>
      <vt:lpstr>PowerPoint Presentation</vt:lpstr>
      <vt:lpstr>Outline</vt:lpstr>
      <vt:lpstr>Classification vs Regression</vt:lpstr>
      <vt:lpstr>Machine learning classification methods</vt:lpstr>
      <vt:lpstr>Linear regression models assume a linear relationship between the input variables and the output variable</vt:lpstr>
      <vt:lpstr>Generalized linear models</vt:lpstr>
      <vt:lpstr>Logistic regression predicts the probability of a binary response taking a particular value</vt:lpstr>
      <vt:lpstr>K-Nearest Neighbors</vt:lpstr>
      <vt:lpstr>Similarity is usually defined as a distance between two objects</vt:lpstr>
      <vt:lpstr>The K-NN algorithm is intuitive</vt:lpstr>
      <vt:lpstr>Decision trees learn simple decision rules to predict responses </vt:lpstr>
      <vt:lpstr>Classifying Iris species</vt:lpstr>
      <vt:lpstr>Classifying Iris species</vt:lpstr>
      <vt:lpstr>Random forest builds multiple decision trees and merges them together</vt:lpstr>
      <vt:lpstr>A voting  ensemble  combines predictions from multiple  models</vt:lpstr>
      <vt:lpstr>Support Vector Machines construct  hyperplanes in high-dimensional space to classify data points</vt:lpstr>
      <vt:lpstr>XGBoost is a tree-based method designed for speed and performance</vt:lpstr>
      <vt:lpstr>Coding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Methods </dc:title>
  <dc:creator>Andrea Ekey</dc:creator>
  <cp:lastModifiedBy>Andrea Ekey</cp:lastModifiedBy>
  <cp:revision>2</cp:revision>
  <dcterms:created xsi:type="dcterms:W3CDTF">2020-10-07T13:37:13Z</dcterms:created>
  <dcterms:modified xsi:type="dcterms:W3CDTF">2020-10-08T13:27:02Z</dcterms:modified>
</cp:coreProperties>
</file>