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audiogroup.web.th-koeln.de/FILES/AIA-DAGA2013_HRIRs.pdf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Invalid Date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see how notebooks are rendered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t>y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y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Section 1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Subsection 2.1</a:t>
            </a:r>
          </a:p>
          <a:p>
            <a:pPr lvl="0" indent="0" marL="0">
              <a:buNone/>
            </a:pPr>
            <a:r>
              <a:rPr/>
              <a:t>haha Bernschütz (2013)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 indent="0" marL="0">
              <a:buNone/>
            </a:pPr>
            <a:r>
              <a:rPr/>
              <a:t>Bernschütz, Benjamin. 2013. “A Spherical Far Field HRIR/HRTF Compilation of the Neumann KU 100.” In </a:t>
            </a:r>
            <a:r>
              <a:rPr i="1"/>
              <a:t>Proceedings of the AIA-DAGA Conference on Acoustics</a:t>
            </a:r>
            <a:r>
              <a:rPr/>
              <a:t>. Merano, Italy. </a:t>
            </a:r>
            <a:r>
              <a:rPr>
                <a:hlinkClick r:id="rId2"/>
              </a:rPr>
              <a:t>http://audiogroup.web.th-koeln.de/FILES/AIA-DAGA2013_HRIRs.pdf</a:t>
            </a:r>
            <a:r>
              <a:rPr/>
              <a:t>.</a:t>
            </a:r>
          </a:p>
          <a:p>
            <a:pPr lvl="0" indent="0" marL="1270000">
              <a:buNone/>
            </a:pPr>
            <a:r>
              <a:rPr sz="2000" b="1"/>
              <a:t>Edit History</a:t>
            </a:r>
          </a:p>
          <a:p>
            <a:pPr lvl="0"/>
            <a:r>
              <a:rPr sz="2000" b="1"/>
              <a:t>20YY-MM-DD</a:t>
            </a:r>
            <a:r>
              <a:rPr sz="2000"/>
              <a:t>: EDIT NOTE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/>
  <cp:keywords/>
  <dcterms:created xsi:type="dcterms:W3CDTF">2025-08-01T22:01:21Z</dcterms:created>
  <dcterms:modified xsi:type="dcterms:W3CDTF">2025-08-01T22:01:21Z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ref.bibtex</vt:lpwstr>
  </property>
  <property fmtid="{D5CDD505-2E9C-101B-9397-08002B2CF9AE}" pid="4" name="categories">
    <vt:lpwstr/>
  </property>
  <property fmtid="{D5CDD505-2E9C-101B-9397-08002B2CF9AE}" pid="5" name="date">
    <vt:lpwstr>Invalid Date</vt:lpwstr>
  </property>
  <property fmtid="{D5CDD505-2E9C-101B-9397-08002B2CF9AE}" pid="6" name="draft">
    <vt:lpwstr>True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