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C440-AAD4-4CC6-B8D2-D5496520E96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8C9B-D86E-436A-98DE-46AFC64DF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3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개발일정은 이러합니다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F35DB-3D74-439A-9AAA-26F7B023B0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개발일정은 이러합니다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F35DB-3D74-439A-9AAA-26F7B023B0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BA510-8360-BB44-2707-15C62D9B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6878F4-D0C1-A5FC-F4F6-68F43949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8E2CF-AE85-F778-BF85-CC401729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FC648-B572-101D-1726-31B365A9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E348-0BC0-4133-1544-4943B659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B37C-6FA9-6B52-DE00-3AB13D62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D9626-A39A-75BC-5F82-6AE3F5F6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793A6-2490-B67E-7C8A-9680E108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CDFE-3F3F-11FC-FFC0-93472CFD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A053B-D97B-4DBF-6D36-04DDDEB7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F6443-0214-EE53-4226-C13AFB749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D177D-2AB3-3942-E964-397DD6BFC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DA6B-C590-CC46-AC0E-42AD28E0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FA517-A71A-4072-73F6-84834412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3D1C8-8AD5-36FB-359F-FF92E193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B9E1B-0CDF-F64D-CD54-B0F0EE92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C44B4-3FA3-267D-E610-FE8C6E1C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47A02-8070-36C1-9B95-EF52A15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BC622-D1A7-7BA1-F317-AEF52360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64AD4-FB66-785C-2C3F-7C2861F4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D4C1-337D-E867-244C-320CB5D0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0515-5E1D-15F9-C8BC-9FF0CEB7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8A1F4-8DA4-01E9-C886-A56E77B2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40CF9-6341-0885-C435-32A96D70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A9F75-AB00-D90A-744E-089BB673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6036-2CDD-177E-0970-C7F3E7D8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AD129-02E2-8118-EC78-15A89993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FC784-4DC0-6592-AD33-4C4AECF8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FC6F6-727B-4CDA-96AF-2BD7E67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5C9CA-E5A0-1C68-5C78-366F7D77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1516B-1BF5-7EE6-7C45-0142C66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2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8EB1A-1A48-0E5E-AF49-A06D1CE1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9D983-3537-31F1-253A-B3CACA28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66463-E7E1-19F6-4F83-C0E33D0C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9F648B-EA36-A73E-CFBE-85ABF5F50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17EDC8-15A6-544A-9C6F-2E5AD6DDB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15C2F-1941-6CAA-8E54-630EF9C5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BF2562-DCA5-5906-8804-76FB8673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9366A-5069-309B-0D0C-97D3D92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2459-0498-86C0-646F-CE0A2BA5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7D1804-A3A9-B930-E498-4B3D0BE2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76BD9-B710-BB97-D5B0-EE5ECAF6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4964D-008C-E9AF-BE96-EBBBBE4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FFB96-6E40-9EFF-C576-8BD1BB8B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DB166-DD10-3B1C-3192-66CD1E92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1405E-6717-757F-52E4-588DFA2F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9998-5F8E-14A2-6B5E-8122941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C98A6-34AE-3EBE-98F5-A760A3E3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97AB7A-5E44-89F3-A643-F9CEFA75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AA3F6-6155-690C-AAA5-D5FCCB2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34CD2-CB87-9614-25A7-33650256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9F897-67E3-E234-1119-D3E1A54F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7A6B6-460D-1477-B3F7-0A8A1157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F1BD78-2D5A-E6A5-3690-23861703B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7D18-F2BA-505F-DB34-BA58CD10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5DD9-4126-C430-E312-FA29049D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8F4C9-75CF-DDA0-7F71-07BE12FF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AAFCE-9069-3951-93B6-66262F39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C004E7-AB25-1A2A-CD5F-142ACAD6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5B022-DD19-084A-8F9F-6D195039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3AA7F-4251-016B-AADF-371FF05F9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27163-F233-6B56-9FB4-E5BE11F0A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1E51F-FD11-21C7-08CF-7E28E1EE2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07829C6-ABF2-44FD-3B88-B2C14A7EB8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21214"/>
          <a:ext cx="10515601" cy="50749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93995">
                  <a:extLst>
                    <a:ext uri="{9D8B030D-6E8A-4147-A177-3AD203B41FA5}">
                      <a16:colId xmlns:a16="http://schemas.microsoft.com/office/drawing/2014/main" val="2777940199"/>
                    </a:ext>
                  </a:extLst>
                </a:gridCol>
                <a:gridCol w="4392556">
                  <a:extLst>
                    <a:ext uri="{9D8B030D-6E8A-4147-A177-3AD203B41FA5}">
                      <a16:colId xmlns:a16="http://schemas.microsoft.com/office/drawing/2014/main" val="1410532771"/>
                    </a:ext>
                  </a:extLst>
                </a:gridCol>
                <a:gridCol w="4929050">
                  <a:extLst>
                    <a:ext uri="{9D8B030D-6E8A-4147-A177-3AD203B41FA5}">
                      <a16:colId xmlns:a16="http://schemas.microsoft.com/office/drawing/2014/main" val="916257963"/>
                    </a:ext>
                  </a:extLst>
                </a:gridCol>
              </a:tblGrid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자세한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4976"/>
                  </a:ext>
                </a:extLst>
              </a:tr>
              <a:tr h="67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스테이지 마다 다를 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펫 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 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29068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위치 구현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전체적인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위치 선정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슬라이드해서 피할 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점프해서 피할 장애물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받침대 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51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구상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능력 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 관련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젤리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팝콘</a:t>
                      </a:r>
                      <a:r>
                        <a:rPr lang="en-US" altLang="ko-KR" dirty="0"/>
                        <a:t>(4), </a:t>
                      </a:r>
                      <a:r>
                        <a:rPr lang="ko-KR" altLang="en-US" dirty="0"/>
                        <a:t>사탕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06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전체적으로 출력하여 육상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2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이단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7853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쿠키런</a:t>
                      </a:r>
                      <a:r>
                        <a:rPr lang="ko-KR" altLang="en-US" dirty="0"/>
                        <a:t> 게임에서 가져오는 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12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보안할 부분 더 보완하기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4632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전체적인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61206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173C79DB-B673-EACC-59B4-BF74BA3F1890}"/>
              </a:ext>
            </a:extLst>
          </p:cNvPr>
          <p:cNvSpPr txBox="1">
            <a:spLocks/>
          </p:cNvSpPr>
          <p:nvPr/>
        </p:nvSpPr>
        <p:spPr>
          <a:xfrm>
            <a:off x="7553528" y="135364"/>
            <a:ext cx="4435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차 개발 일정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98E5A3-2CF1-5266-2355-CFE7A8D6A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98790" l="8871" r="94355">
                        <a14:foregroundMark x1="89516" y1="86290" x2="89516" y2="86290"/>
                        <a14:foregroundMark x1="91129" y1="73387" x2="91129" y2="73387"/>
                        <a14:foregroundMark x1="94355" y1="83871" x2="94355" y2="83871"/>
                        <a14:foregroundMark x1="91935" y1="95161" x2="91935" y2="95161"/>
                        <a14:foregroundMark x1="70565" y1="93952" x2="70565" y2="93952"/>
                        <a14:foregroundMark x1="56048" y1="47177" x2="56048" y2="47177"/>
                        <a14:foregroundMark x1="56855" y1="42742" x2="56855" y2="42742"/>
                        <a14:foregroundMark x1="76210" y1="45968" x2="76210" y2="45968"/>
                        <a14:foregroundMark x1="51210" y1="82661" x2="51210" y2="82661"/>
                        <a14:foregroundMark x1="49597" y1="71774" x2="49597" y2="71774"/>
                        <a14:foregroundMark x1="58468" y1="77823" x2="58468" y2="77823"/>
                        <a14:foregroundMark x1="75403" y1="61694" x2="75403" y2="61694"/>
                        <a14:foregroundMark x1="85887" y1="56855" x2="85887" y2="56855"/>
                        <a14:foregroundMark x1="47177" y1="54839" x2="47177" y2="54839"/>
                        <a14:foregroundMark x1="45968" y1="61290" x2="45968" y2="61290"/>
                        <a14:foregroundMark x1="43145" y1="70161" x2="43145" y2="70161"/>
                        <a14:foregroundMark x1="32258" y1="77016" x2="32258" y2="77016"/>
                        <a14:foregroundMark x1="20161" y1="89919" x2="20161" y2="89919"/>
                        <a14:foregroundMark x1="12903" y1="93952" x2="12903" y2="93952"/>
                        <a14:foregroundMark x1="11694" y1="93548" x2="11694" y2="93548"/>
                        <a14:foregroundMark x1="18145" y1="98387" x2="18145" y2="98387"/>
                        <a14:foregroundMark x1="20161" y1="98387" x2="20161" y2="98387"/>
                        <a14:foregroundMark x1="65323" y1="98387" x2="65323" y2="98387"/>
                        <a14:foregroundMark x1="56452" y1="98790" x2="56452" y2="98790"/>
                        <a14:foregroundMark x1="57258" y1="98790" x2="57258" y2="98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800" y="-677436"/>
            <a:ext cx="1993900" cy="1993900"/>
          </a:xfrm>
          <a:prstGeom prst="rect">
            <a:avLst/>
          </a:prstGeom>
        </p:spPr>
      </p:pic>
      <p:pic>
        <p:nvPicPr>
          <p:cNvPr id="18" name="그림 17" descr="호박, 빛이(가) 표시된 사진&#10;&#10;자동 생성된 설명">
            <a:extLst>
              <a:ext uri="{FF2B5EF4-FFF2-40B4-BE49-F238E27FC236}">
                <a16:creationId xmlns:a16="http://schemas.microsoft.com/office/drawing/2014/main" id="{0124794D-E0DD-1792-DAFE-D73C7F278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86" y="712052"/>
            <a:ext cx="533400" cy="514350"/>
          </a:xfrm>
          <a:prstGeom prst="rect">
            <a:avLst/>
          </a:prstGeom>
        </p:spPr>
      </p:pic>
      <p:pic>
        <p:nvPicPr>
          <p:cNvPr id="20" name="그림 19" descr="호박, 노랑, 빛이(가) 표시된 사진&#10;&#10;자동 생성된 설명">
            <a:extLst>
              <a:ext uri="{FF2B5EF4-FFF2-40B4-BE49-F238E27FC236}">
                <a16:creationId xmlns:a16="http://schemas.microsoft.com/office/drawing/2014/main" id="{86ABD985-57A7-C032-1D27-3F8B5D8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1" y="278665"/>
            <a:ext cx="714375" cy="704850"/>
          </a:xfrm>
          <a:prstGeom prst="rect">
            <a:avLst/>
          </a:prstGeom>
        </p:spPr>
      </p:pic>
      <p:pic>
        <p:nvPicPr>
          <p:cNvPr id="22" name="그림 21" descr="하트, 밸렌타인데이, 핑크이(가) 표시된 사진&#10;&#10;자동 생성된 설명">
            <a:extLst>
              <a:ext uri="{FF2B5EF4-FFF2-40B4-BE49-F238E27FC236}">
                <a16:creationId xmlns:a16="http://schemas.microsoft.com/office/drawing/2014/main" id="{4A92BE29-60C8-A8C2-F16D-799BC5100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68" y="631090"/>
            <a:ext cx="704850" cy="676275"/>
          </a:xfrm>
          <a:prstGeom prst="rect">
            <a:avLst/>
          </a:prstGeom>
        </p:spPr>
      </p:pic>
      <p:pic>
        <p:nvPicPr>
          <p:cNvPr id="24" name="그림 23" descr="다채로움, 원, 블루, 일렉트릭 블루이(가) 표시된 사진&#10;&#10;자동 생성된 설명">
            <a:extLst>
              <a:ext uri="{FF2B5EF4-FFF2-40B4-BE49-F238E27FC236}">
                <a16:creationId xmlns:a16="http://schemas.microsoft.com/office/drawing/2014/main" id="{F788C50A-BB45-31DE-3543-45222FFE1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5" y="421114"/>
            <a:ext cx="704850" cy="676275"/>
          </a:xfrm>
          <a:prstGeom prst="rect">
            <a:avLst/>
          </a:prstGeom>
        </p:spPr>
      </p:pic>
      <p:pic>
        <p:nvPicPr>
          <p:cNvPr id="26" name="그림 25" descr="다채로움, 원, 빛이(가) 표시된 사진&#10;&#10;자동 생성된 설명">
            <a:extLst>
              <a:ext uri="{FF2B5EF4-FFF2-40B4-BE49-F238E27FC236}">
                <a16:creationId xmlns:a16="http://schemas.microsoft.com/office/drawing/2014/main" id="{9AC76C34-3B1A-1482-F35D-0E7F1DE07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52" y="40392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8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"/>
    </mc:Choice>
    <mc:Fallback xmlns="">
      <p:transition spd="slow" advTm="33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07829C6-ABF2-44FD-3B88-B2C14A7EB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156726"/>
              </p:ext>
            </p:extLst>
          </p:nvPr>
        </p:nvGraphicFramePr>
        <p:xfrm>
          <a:off x="409903" y="1221214"/>
          <a:ext cx="11223298" cy="521049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1677">
                  <a:extLst>
                    <a:ext uri="{9D8B030D-6E8A-4147-A177-3AD203B41FA5}">
                      <a16:colId xmlns:a16="http://schemas.microsoft.com/office/drawing/2014/main" val="2777940199"/>
                    </a:ext>
                  </a:extLst>
                </a:gridCol>
                <a:gridCol w="5494192">
                  <a:extLst>
                    <a:ext uri="{9D8B030D-6E8A-4147-A177-3AD203B41FA5}">
                      <a16:colId xmlns:a16="http://schemas.microsoft.com/office/drawing/2014/main" val="1410532771"/>
                    </a:ext>
                  </a:extLst>
                </a:gridCol>
                <a:gridCol w="2108715">
                  <a:extLst>
                    <a:ext uri="{9D8B030D-6E8A-4147-A177-3AD203B41FA5}">
                      <a16:colId xmlns:a16="http://schemas.microsoft.com/office/drawing/2014/main" val="916257963"/>
                    </a:ext>
                  </a:extLst>
                </a:gridCol>
                <a:gridCol w="2108714">
                  <a:extLst>
                    <a:ext uri="{9D8B030D-6E8A-4147-A177-3AD203B41FA5}">
                      <a16:colId xmlns:a16="http://schemas.microsoft.com/office/drawing/2014/main" val="368536183"/>
                    </a:ext>
                  </a:extLst>
                </a:gridCol>
              </a:tblGrid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4976"/>
                  </a:ext>
                </a:extLst>
              </a:tr>
              <a:tr h="67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 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기존 </a:t>
                      </a:r>
                      <a:r>
                        <a:rPr lang="ko-KR" altLang="en-US" sz="1600" dirty="0" err="1"/>
                        <a:t>쿠키런</a:t>
                      </a:r>
                      <a:r>
                        <a:rPr lang="ko-KR" altLang="en-US" sz="1600" dirty="0"/>
                        <a:t> 게임이 있어 모두 구할 수 있었음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29068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장애물 위치 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전체적인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위치 선정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점프해서 피할 장애물 랜덤 생성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51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 구상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능력 </a:t>
                      </a:r>
                      <a:r>
                        <a:rPr lang="en-US" altLang="ko-KR" sz="1600" dirty="0"/>
                        <a:t>…)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시간 마다 아이템을 쓸 수 있게 수정할 것임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06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육상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충돌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2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장대 높이 뛰기 구현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눈빛을 장대로 생각하여 크기를 정하고 회전할 것임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7853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투포환 구현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팝콘을 투포환으로 생각하여 던지기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12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보안할 부분 더 보완하기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프레임 시간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상태를 문자열로 표기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4632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전체적인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61206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173C79DB-B673-EACC-59B4-BF74BA3F1890}"/>
              </a:ext>
            </a:extLst>
          </p:cNvPr>
          <p:cNvSpPr txBox="1">
            <a:spLocks/>
          </p:cNvSpPr>
          <p:nvPr/>
        </p:nvSpPr>
        <p:spPr>
          <a:xfrm>
            <a:off x="7939314" y="135364"/>
            <a:ext cx="4049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차 개발 일정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98E5A3-2CF1-5266-2355-CFE7A8D6A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98790" l="8871" r="94355">
                        <a14:foregroundMark x1="89516" y1="86290" x2="89516" y2="86290"/>
                        <a14:foregroundMark x1="91129" y1="73387" x2="91129" y2="73387"/>
                        <a14:foregroundMark x1="94355" y1="83871" x2="94355" y2="83871"/>
                        <a14:foregroundMark x1="91935" y1="95161" x2="91935" y2="95161"/>
                        <a14:foregroundMark x1="70565" y1="93952" x2="70565" y2="93952"/>
                        <a14:foregroundMark x1="56048" y1="47177" x2="56048" y2="47177"/>
                        <a14:foregroundMark x1="56855" y1="42742" x2="56855" y2="42742"/>
                        <a14:foregroundMark x1="76210" y1="45968" x2="76210" y2="45968"/>
                        <a14:foregroundMark x1="51210" y1="82661" x2="51210" y2="82661"/>
                        <a14:foregroundMark x1="49597" y1="71774" x2="49597" y2="71774"/>
                        <a14:foregroundMark x1="58468" y1="77823" x2="58468" y2="77823"/>
                        <a14:foregroundMark x1="75403" y1="61694" x2="75403" y2="61694"/>
                        <a14:foregroundMark x1="85887" y1="56855" x2="85887" y2="56855"/>
                        <a14:foregroundMark x1="47177" y1="54839" x2="47177" y2="54839"/>
                        <a14:foregroundMark x1="45968" y1="61290" x2="45968" y2="61290"/>
                        <a14:foregroundMark x1="43145" y1="70161" x2="43145" y2="70161"/>
                        <a14:foregroundMark x1="32258" y1="77016" x2="32258" y2="77016"/>
                        <a14:foregroundMark x1="20161" y1="89919" x2="20161" y2="89919"/>
                        <a14:foregroundMark x1="12903" y1="93952" x2="12903" y2="93952"/>
                        <a14:foregroundMark x1="11694" y1="93548" x2="11694" y2="93548"/>
                        <a14:foregroundMark x1="18145" y1="98387" x2="18145" y2="98387"/>
                        <a14:foregroundMark x1="20161" y1="98387" x2="20161" y2="98387"/>
                        <a14:foregroundMark x1="65323" y1="98387" x2="65323" y2="98387"/>
                        <a14:foregroundMark x1="56452" y1="98790" x2="56452" y2="98790"/>
                        <a14:foregroundMark x1="57258" y1="98790" x2="57258" y2="98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800" y="-677436"/>
            <a:ext cx="1993900" cy="1993900"/>
          </a:xfrm>
          <a:prstGeom prst="rect">
            <a:avLst/>
          </a:prstGeom>
        </p:spPr>
      </p:pic>
      <p:pic>
        <p:nvPicPr>
          <p:cNvPr id="18" name="그림 17" descr="호박, 빛이(가) 표시된 사진&#10;&#10;자동 생성된 설명">
            <a:extLst>
              <a:ext uri="{FF2B5EF4-FFF2-40B4-BE49-F238E27FC236}">
                <a16:creationId xmlns:a16="http://schemas.microsoft.com/office/drawing/2014/main" id="{0124794D-E0DD-1792-DAFE-D73C7F278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86" y="712052"/>
            <a:ext cx="533400" cy="514350"/>
          </a:xfrm>
          <a:prstGeom prst="rect">
            <a:avLst/>
          </a:prstGeom>
        </p:spPr>
      </p:pic>
      <p:pic>
        <p:nvPicPr>
          <p:cNvPr id="20" name="그림 19" descr="호박, 노랑, 빛이(가) 표시된 사진&#10;&#10;자동 생성된 설명">
            <a:extLst>
              <a:ext uri="{FF2B5EF4-FFF2-40B4-BE49-F238E27FC236}">
                <a16:creationId xmlns:a16="http://schemas.microsoft.com/office/drawing/2014/main" id="{86ABD985-57A7-C032-1D27-3F8B5D8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1" y="278665"/>
            <a:ext cx="714375" cy="704850"/>
          </a:xfrm>
          <a:prstGeom prst="rect">
            <a:avLst/>
          </a:prstGeom>
        </p:spPr>
      </p:pic>
      <p:pic>
        <p:nvPicPr>
          <p:cNvPr id="22" name="그림 21" descr="하트, 밸렌타인데이, 핑크이(가) 표시된 사진&#10;&#10;자동 생성된 설명">
            <a:extLst>
              <a:ext uri="{FF2B5EF4-FFF2-40B4-BE49-F238E27FC236}">
                <a16:creationId xmlns:a16="http://schemas.microsoft.com/office/drawing/2014/main" id="{4A92BE29-60C8-A8C2-F16D-799BC5100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68" y="631090"/>
            <a:ext cx="704850" cy="676275"/>
          </a:xfrm>
          <a:prstGeom prst="rect">
            <a:avLst/>
          </a:prstGeom>
        </p:spPr>
      </p:pic>
      <p:pic>
        <p:nvPicPr>
          <p:cNvPr id="24" name="그림 23" descr="다채로움, 원, 블루, 일렉트릭 블루이(가) 표시된 사진&#10;&#10;자동 생성된 설명">
            <a:extLst>
              <a:ext uri="{FF2B5EF4-FFF2-40B4-BE49-F238E27FC236}">
                <a16:creationId xmlns:a16="http://schemas.microsoft.com/office/drawing/2014/main" id="{F788C50A-BB45-31DE-3543-45222FFE1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5" y="421114"/>
            <a:ext cx="704850" cy="676275"/>
          </a:xfrm>
          <a:prstGeom prst="rect">
            <a:avLst/>
          </a:prstGeom>
        </p:spPr>
      </p:pic>
      <p:pic>
        <p:nvPicPr>
          <p:cNvPr id="26" name="그림 25" descr="다채로움, 원, 빛이(가) 표시된 사진&#10;&#10;자동 생성된 설명">
            <a:extLst>
              <a:ext uri="{FF2B5EF4-FFF2-40B4-BE49-F238E27FC236}">
                <a16:creationId xmlns:a16="http://schemas.microsoft.com/office/drawing/2014/main" id="{9AC76C34-3B1A-1482-F35D-0E7F1DE07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52" y="40392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7"/>
    </mc:Choice>
    <mc:Fallback xmlns="">
      <p:transition spd="slow" advTm="33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00129224-616D-5A79-33EF-2383CB5B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0" y="756744"/>
            <a:ext cx="5480750" cy="43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2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220</Words>
  <Application>Microsoft Office PowerPoint</Application>
  <PresentationFormat>와이드스크린</PresentationFormat>
  <Paragraphs>63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아연 박</dc:creator>
  <cp:lastModifiedBy>아연 박</cp:lastModifiedBy>
  <cp:revision>1</cp:revision>
  <dcterms:created xsi:type="dcterms:W3CDTF">2023-11-12T14:28:58Z</dcterms:created>
  <dcterms:modified xsi:type="dcterms:W3CDTF">2023-11-12T14:47:48Z</dcterms:modified>
</cp:coreProperties>
</file>