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789" autoAdjust="0"/>
  </p:normalViewPr>
  <p:slideViewPr>
    <p:cSldViewPr snapToGrid="0">
      <p:cViewPr varScale="1">
        <p:scale>
          <a:sx n="50" d="100"/>
          <a:sy n="50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8D05-574A-480A-9123-A900A59E44C2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52352-D818-43A5-AE03-D31854203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2D</a:t>
            </a:r>
            <a:r>
              <a:rPr lang="ko-KR" altLang="en-US" dirty="0"/>
              <a:t>게임 프로그래밍 최종 발표를 할 박아연이라고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F35DB-3D74-439A-9AAA-26F7B023B0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진척도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F35DB-3D74-439A-9AAA-26F7B023B0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주별 </a:t>
            </a:r>
            <a:r>
              <a:rPr lang="ko-KR" altLang="en-US" dirty="0" err="1"/>
              <a:t>커밋</a:t>
            </a:r>
            <a:r>
              <a:rPr lang="ko-KR" altLang="en-US" dirty="0"/>
              <a:t> 횟수입니다</a:t>
            </a:r>
            <a:r>
              <a:rPr lang="en-US" altLang="ko-KR" dirty="0"/>
              <a:t>. </a:t>
            </a:r>
            <a:r>
              <a:rPr lang="ko-KR" altLang="en-US" dirty="0"/>
              <a:t>이제 게임 플레이 영상을 보시겠습니다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2352-D818-43A5-AE03-D318542039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A9AA1-8C70-0A89-2249-937532BF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82A8DF-30E2-E853-E4E5-840BA6670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C8532-36B5-889D-D6E0-9C9E8DF9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E16CC-FC21-DD7C-A2EF-239AC0A1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2CAA3-40E5-4F12-6682-CD4182D7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2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85B83-E05B-51BA-59FF-2CDAD0A9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18F39E-8AC0-57BA-F152-9D95992EB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14D2-E76B-FC6C-5693-DBEA921A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26DBD-1450-1597-707D-387BCDF5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9D4FA-6570-F049-9B04-98A5A55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5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0A7F81-DB98-9870-329B-F56B98877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0D3D1F-A281-42B2-FD93-CD3224DB9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6174B-22A6-63E1-EFCB-2CEE8269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342CD-C0DC-69A0-F8F1-91EBECCC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2E76D-9AD6-81C3-4308-D32CCD14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4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9F60F-FF58-3FC9-39AA-1F651947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769D8-7391-3DF8-2946-338FF119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ED1FF-7B74-534F-C490-E652FE36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A9E56-1D5E-1F21-9F04-3BF0F9B4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9CFB9-0C17-DAFE-B694-579841D4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10D9F-328E-13DD-FC66-CB8372B0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8CBC2-EDE7-1A88-9754-A61D8279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4FEB7-E417-3DAB-3BF8-D5B7730E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BDBCF-3FDA-05C1-C03D-3884C58A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7F761-FDAF-27D1-285A-74F8A44B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2F37A-0CD8-3EAD-FC57-69E903EA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B3DA4-0D14-5FB4-C1FD-188D20906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559A3-51F5-68CC-489C-8AA7F3627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5ABEA-090B-77A1-7D98-A89E54FB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ABFBF-92E0-3116-83D1-DCA3F075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FB94C-06C2-A1D6-984F-8D6A572C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8480-102E-DEA9-11D1-F5270582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7EC86-B816-274A-C17E-DF770FB5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6BCA9-B487-5720-249C-FA5B1FA98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C7D4D-D186-3872-5077-D891DBA5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357A4-BA9D-92F1-60C9-9C5D0769E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2F696A-A99B-D066-96AC-F0F5F0CB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169F37-5C49-0C31-32D3-C4B10695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04B5E2-EB9B-7614-5A01-EE78B973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B1CE2-243D-B10C-E3E8-F0886476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D470BD-E89A-5DBA-EF8E-E8910002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78E04D-ABAD-ECB0-1C05-CE1AE5FA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51FF5E-F26F-7BC9-B651-CE1DAA7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7ABEF2-03D5-403E-EBF4-739AE68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75243F-BB02-996D-25BE-FADD4D30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B8D5C-99FA-724D-0FCD-CD3B80E9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8424-8403-51A9-73D8-1BE1CBBB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E35AD-A53C-70C8-ACBD-5B7EC1A4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A895F-4269-3528-E4DF-C4DEA32CE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C6F86-D1ED-CE6A-03EC-64AD1C77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9C85E-E22B-8702-4D67-576ADD5B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A87A5-7DEA-39F5-D11E-44431B74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85DDB-C359-489B-052F-5902CAD4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D140C-1144-1305-1826-77A1A96C4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9E1DA-6493-911B-2AAA-F2752C33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F9FD7-162C-74FF-1636-0643D056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29572-133C-36DC-7AEE-768F7428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DED77-73C3-CCA0-1FCB-8F09AD4D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8C1369-839A-8248-1203-34BA930D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7BD6C-34F8-9E3E-D16A-AEAFB09B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52096-592B-8647-4E0B-B3A04B11E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51A7-6339-4FBF-9775-1E7B7C721720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FFD7B-6866-86CC-5C96-23C593DA3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45A2A-BB00-BBBD-35C8-857E473B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35DC-03D8-4D0E-8EC8-27B982B28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D65F63-2F5E-593F-359C-B0B94F2B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altLang="ko-KR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PopcornRun</a:t>
            </a:r>
            <a:endParaRPr lang="ko-KR" altLang="en-US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B0D5-AB42-F248-E696-C80794E28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2D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게임프로그래밍 최종 발표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2022182015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박아연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25EB9-DC09-9729-E7C0-9D4640E27F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94" b="69355" l="22844" r="93473">
                        <a14:foregroundMark x1="57576" y1="6452" x2="57576" y2="6452"/>
                        <a14:foregroundMark x1="65501" y1="13871" x2="65501" y2="13871"/>
                        <a14:foregroundMark x1="58508" y1="4194" x2="58508" y2="4194"/>
                        <a14:foregroundMark x1="50816" y1="45806" x2="50816" y2="45806"/>
                        <a14:foregroundMark x1="52448" y1="45806" x2="52448" y2="45806"/>
                        <a14:foregroundMark x1="53613" y1="45161" x2="53613" y2="45161"/>
                        <a14:foregroundMark x1="54545" y1="45806" x2="54545" y2="45806"/>
                        <a14:foregroundMark x1="42890" y1="64516" x2="42890" y2="64516"/>
                        <a14:foregroundMark x1="42191" y1="69355" x2="42191" y2="69355"/>
                        <a14:foregroundMark x1="38228" y1="59355" x2="38228" y2="59355"/>
                        <a14:foregroundMark x1="39161" y1="54839" x2="39161" y2="54839"/>
                        <a14:foregroundMark x1="93473" y1="44516" x2="93473" y2="44516"/>
                        <a14:foregroundMark x1="40093" y1="52258" x2="40093" y2="52258"/>
                        <a14:backgroundMark x1="54312" y1="29032" x2="54312" y2="29032"/>
                        <a14:backgroundMark x1="47786" y1="52258" x2="47786" y2="52258"/>
                      </a14:backgroundRemoval>
                    </a14:imgEffect>
                  </a14:imgLayer>
                </a14:imgProps>
              </a:ext>
            </a:extLst>
          </a:blip>
          <a:srcRect l="10268" r="21510" b="1"/>
          <a:stretch/>
        </p:blipFill>
        <p:spPr>
          <a:xfrm>
            <a:off x="7206087" y="1209578"/>
            <a:ext cx="3829816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0"/>
    </mc:Choice>
    <mc:Fallback xmlns="">
      <p:transition spd="slow" advTm="111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07829C6-ABF2-44FD-3B88-B2C14A7EB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5844"/>
              </p:ext>
            </p:extLst>
          </p:nvPr>
        </p:nvGraphicFramePr>
        <p:xfrm>
          <a:off x="409903" y="1221214"/>
          <a:ext cx="11223298" cy="56363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1677">
                  <a:extLst>
                    <a:ext uri="{9D8B030D-6E8A-4147-A177-3AD203B41FA5}">
                      <a16:colId xmlns:a16="http://schemas.microsoft.com/office/drawing/2014/main" val="2777940199"/>
                    </a:ext>
                  </a:extLst>
                </a:gridCol>
                <a:gridCol w="5210740">
                  <a:extLst>
                    <a:ext uri="{9D8B030D-6E8A-4147-A177-3AD203B41FA5}">
                      <a16:colId xmlns:a16="http://schemas.microsoft.com/office/drawing/2014/main" val="1410532771"/>
                    </a:ext>
                  </a:extLst>
                </a:gridCol>
                <a:gridCol w="2392167">
                  <a:extLst>
                    <a:ext uri="{9D8B030D-6E8A-4147-A177-3AD203B41FA5}">
                      <a16:colId xmlns:a16="http://schemas.microsoft.com/office/drawing/2014/main" val="916257963"/>
                    </a:ext>
                  </a:extLst>
                </a:gridCol>
                <a:gridCol w="2108714">
                  <a:extLst>
                    <a:ext uri="{9D8B030D-6E8A-4147-A177-3AD203B41FA5}">
                      <a16:colId xmlns:a16="http://schemas.microsoft.com/office/drawing/2014/main" val="368536183"/>
                    </a:ext>
                  </a:extLst>
                </a:gridCol>
              </a:tblGrid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4976"/>
                  </a:ext>
                </a:extLst>
              </a:tr>
              <a:tr h="67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배경 이미지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리소스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구하기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배경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스포츠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모두 구현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사운드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29068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장애물 위치 구현 및 펫 구현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장애물 구현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펫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51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 구상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능력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점수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마다 아이템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사용가능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및 무적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06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장애물 육상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2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장대 높이 뛰기 구현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눈빛을 장대로 생각하여 크기를 정하고 회전할 것임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크기의 종류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가지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나머지는 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7853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투포환 구현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팝콘을 투포환으로 생각하여 던지기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파워 값에 의한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값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감소 미흡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12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보안할 부분 더 보완하기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프레임 시간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상태를 문자열로 표기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배경 스크롤링 및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프레임 시간 적용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몇몇개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제외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4632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게임코어기능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설정된 키에 따라 배경 멈추기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20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초마다 스포츠가 바뀜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엔딩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모두구현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61206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173C79DB-B673-EACC-59B4-BF74BA3F1890}"/>
              </a:ext>
            </a:extLst>
          </p:cNvPr>
          <p:cNvSpPr txBox="1">
            <a:spLocks/>
          </p:cNvSpPr>
          <p:nvPr/>
        </p:nvSpPr>
        <p:spPr>
          <a:xfrm>
            <a:off x="7694705" y="118740"/>
            <a:ext cx="4049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>
                <a:ln>
                  <a:solidFill>
                    <a:schemeClr val="bg1"/>
                  </a:solidFill>
                </a:ln>
              </a:rPr>
              <a:t>개발진척도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98E5A3-2CF1-5266-2355-CFE7A8D6A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1" b="98790" l="8871" r="94355">
                        <a14:foregroundMark x1="89516" y1="86290" x2="89516" y2="86290"/>
                        <a14:foregroundMark x1="91129" y1="73387" x2="91129" y2="73387"/>
                        <a14:foregroundMark x1="94355" y1="83871" x2="94355" y2="83871"/>
                        <a14:foregroundMark x1="91935" y1="95161" x2="91935" y2="95161"/>
                        <a14:foregroundMark x1="70565" y1="93952" x2="70565" y2="93952"/>
                        <a14:foregroundMark x1="56048" y1="47177" x2="56048" y2="47177"/>
                        <a14:foregroundMark x1="56855" y1="42742" x2="56855" y2="42742"/>
                        <a14:foregroundMark x1="76210" y1="45968" x2="76210" y2="45968"/>
                        <a14:foregroundMark x1="51210" y1="82661" x2="51210" y2="82661"/>
                        <a14:foregroundMark x1="49597" y1="71774" x2="49597" y2="71774"/>
                        <a14:foregroundMark x1="58468" y1="77823" x2="58468" y2="77823"/>
                        <a14:foregroundMark x1="75403" y1="61694" x2="75403" y2="61694"/>
                        <a14:foregroundMark x1="85887" y1="56855" x2="85887" y2="56855"/>
                        <a14:foregroundMark x1="47177" y1="54839" x2="47177" y2="54839"/>
                        <a14:foregroundMark x1="45968" y1="61290" x2="45968" y2="61290"/>
                        <a14:foregroundMark x1="43145" y1="70161" x2="43145" y2="70161"/>
                        <a14:foregroundMark x1="32258" y1="77016" x2="32258" y2="77016"/>
                        <a14:foregroundMark x1="20161" y1="89919" x2="20161" y2="89919"/>
                        <a14:foregroundMark x1="12903" y1="93952" x2="12903" y2="93952"/>
                        <a14:foregroundMark x1="11694" y1="93548" x2="11694" y2="93548"/>
                        <a14:foregroundMark x1="18145" y1="98387" x2="18145" y2="98387"/>
                        <a14:foregroundMark x1="20161" y1="98387" x2="20161" y2="98387"/>
                        <a14:foregroundMark x1="65323" y1="98387" x2="65323" y2="98387"/>
                        <a14:foregroundMark x1="56452" y1="98790" x2="56452" y2="98790"/>
                        <a14:foregroundMark x1="57258" y1="98790" x2="57258" y2="98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800" y="-677436"/>
            <a:ext cx="1993900" cy="1993900"/>
          </a:xfrm>
          <a:prstGeom prst="rect">
            <a:avLst/>
          </a:prstGeom>
        </p:spPr>
      </p:pic>
      <p:pic>
        <p:nvPicPr>
          <p:cNvPr id="18" name="그림 17" descr="호박, 빛이(가) 표시된 사진&#10;&#10;자동 생성된 설명">
            <a:extLst>
              <a:ext uri="{FF2B5EF4-FFF2-40B4-BE49-F238E27FC236}">
                <a16:creationId xmlns:a16="http://schemas.microsoft.com/office/drawing/2014/main" id="{0124794D-E0DD-1792-DAFE-D73C7F278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86" y="712052"/>
            <a:ext cx="533400" cy="514350"/>
          </a:xfrm>
          <a:prstGeom prst="rect">
            <a:avLst/>
          </a:prstGeom>
        </p:spPr>
      </p:pic>
      <p:pic>
        <p:nvPicPr>
          <p:cNvPr id="20" name="그림 19" descr="호박, 노랑, 빛이(가) 표시된 사진&#10;&#10;자동 생성된 설명">
            <a:extLst>
              <a:ext uri="{FF2B5EF4-FFF2-40B4-BE49-F238E27FC236}">
                <a16:creationId xmlns:a16="http://schemas.microsoft.com/office/drawing/2014/main" id="{86ABD985-57A7-C032-1D27-3F8B5D86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11" y="278665"/>
            <a:ext cx="714375" cy="704850"/>
          </a:xfrm>
          <a:prstGeom prst="rect">
            <a:avLst/>
          </a:prstGeom>
        </p:spPr>
      </p:pic>
      <p:pic>
        <p:nvPicPr>
          <p:cNvPr id="22" name="그림 21" descr="하트, 밸렌타인데이, 핑크이(가) 표시된 사진&#10;&#10;자동 생성된 설명">
            <a:extLst>
              <a:ext uri="{FF2B5EF4-FFF2-40B4-BE49-F238E27FC236}">
                <a16:creationId xmlns:a16="http://schemas.microsoft.com/office/drawing/2014/main" id="{4A92BE29-60C8-A8C2-F16D-799BC5100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68" y="631090"/>
            <a:ext cx="704850" cy="676275"/>
          </a:xfrm>
          <a:prstGeom prst="rect">
            <a:avLst/>
          </a:prstGeom>
        </p:spPr>
      </p:pic>
      <p:pic>
        <p:nvPicPr>
          <p:cNvPr id="24" name="그림 23" descr="다채로움, 원, 블루, 일렉트릭 블루이(가) 표시된 사진&#10;&#10;자동 생성된 설명">
            <a:extLst>
              <a:ext uri="{FF2B5EF4-FFF2-40B4-BE49-F238E27FC236}">
                <a16:creationId xmlns:a16="http://schemas.microsoft.com/office/drawing/2014/main" id="{F788C50A-BB45-31DE-3543-45222FFE1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5" y="421114"/>
            <a:ext cx="704850" cy="676275"/>
          </a:xfrm>
          <a:prstGeom prst="rect">
            <a:avLst/>
          </a:prstGeom>
        </p:spPr>
      </p:pic>
      <p:pic>
        <p:nvPicPr>
          <p:cNvPr id="26" name="그림 25" descr="다채로움, 원, 빛이(가) 표시된 사진&#10;&#10;자동 생성된 설명">
            <a:extLst>
              <a:ext uri="{FF2B5EF4-FFF2-40B4-BE49-F238E27FC236}">
                <a16:creationId xmlns:a16="http://schemas.microsoft.com/office/drawing/2014/main" id="{9AC76C34-3B1A-1482-F35D-0E7F1DE07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52" y="40392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1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D0300-CAB0-D5DA-4EE8-C39FA556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3495D-9B64-E028-9D86-36E5063F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733632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FD6A2EE-3227-0EEF-0C64-8040BBBF3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932089"/>
              </p:ext>
            </p:extLst>
          </p:nvPr>
        </p:nvGraphicFramePr>
        <p:xfrm>
          <a:off x="2841471" y="3246755"/>
          <a:ext cx="6722417" cy="272543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45869">
                  <a:extLst>
                    <a:ext uri="{9D8B030D-6E8A-4147-A177-3AD203B41FA5}">
                      <a16:colId xmlns:a16="http://schemas.microsoft.com/office/drawing/2014/main" val="2777940199"/>
                    </a:ext>
                  </a:extLst>
                </a:gridCol>
                <a:gridCol w="4176548">
                  <a:extLst>
                    <a:ext uri="{9D8B030D-6E8A-4147-A177-3AD203B41FA5}">
                      <a16:colId xmlns:a16="http://schemas.microsoft.com/office/drawing/2014/main" val="1410532771"/>
                    </a:ext>
                  </a:extLst>
                </a:gridCol>
              </a:tblGrid>
              <a:tr h="277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4976"/>
                  </a:ext>
                </a:extLst>
              </a:tr>
              <a:tr h="378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Week of Oct 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29068"/>
                  </a:ext>
                </a:extLst>
              </a:tr>
              <a:tr h="277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Week of Oct 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5134"/>
                  </a:ext>
                </a:extLst>
              </a:tr>
              <a:tr h="277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Week of Oct 29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0606"/>
                  </a:ext>
                </a:extLst>
              </a:tr>
              <a:tr h="277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Week of Nov 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206"/>
                  </a:ext>
                </a:extLst>
              </a:tr>
              <a:tr h="322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Week of Nov 19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7853"/>
                  </a:ext>
                </a:extLst>
              </a:tr>
              <a:tr h="322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Week of Nov 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1234"/>
                  </a:ext>
                </a:extLst>
              </a:tr>
              <a:tr h="322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Week of Dec 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9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229</Words>
  <Application>Microsoft Office PowerPoint</Application>
  <PresentationFormat>와이드스크린</PresentationFormat>
  <Paragraphs>75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CookieRun Bold</vt:lpstr>
      <vt:lpstr>CookieRun Regular</vt:lpstr>
      <vt:lpstr>맑은 고딕</vt:lpstr>
      <vt:lpstr>Arial</vt:lpstr>
      <vt:lpstr>Office 테마</vt:lpstr>
      <vt:lpstr>PopcornRun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PopcornRun</dc:title>
  <dc:creator>아연 박</dc:creator>
  <cp:lastModifiedBy>아연 박</cp:lastModifiedBy>
  <cp:revision>1</cp:revision>
  <dcterms:created xsi:type="dcterms:W3CDTF">2023-12-05T13:10:52Z</dcterms:created>
  <dcterms:modified xsi:type="dcterms:W3CDTF">2023-12-05T14:45:33Z</dcterms:modified>
</cp:coreProperties>
</file>