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883F-6B34-6245-B47D-DC6818B72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DFD72-31A1-CE43-B9B4-C1FF36732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13619-48C1-3C44-8727-619A3C49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FD57-95F7-FF43-B0F1-CD13D7C0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12D7-D7D8-8545-AADE-DCCFB8BE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322F-AF3B-AA42-BFC3-6385C251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F887D-BCC3-7643-9095-114F2A029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DBC7-B2BC-A74E-95EB-D2F07F6C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DEF-ABE1-3A49-AC34-15589234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3D32-7F5A-7E41-BF76-78EBD41D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8E09A-C8CB-6942-9A2E-A9A7CEBA1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4921F-7134-5F47-A434-3361503D7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CA7C-F05F-1743-991D-5C05B0E5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9F26-6FFF-594F-8F17-0111D5D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6D20-D32E-3F42-B2D5-3CCB8DEA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D55F-BB5C-6145-AD22-F7307806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951D-9227-784D-86DA-7400139C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EAD97-7690-AB44-A210-8D21F577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EB42-6B84-9346-BDA0-775A30C8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6395-0606-874C-ABD1-DBC8CAA3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09D1-BADF-4143-90F2-C25B9745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FD0D5-29CC-7C40-9A12-13A7C5D1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E9A05-8053-C84A-A68C-F24780D8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E00D3-977A-8F44-B602-5AA92C68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20F8-8A31-7448-AA89-35553AE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5073-2BDD-4549-BA06-547756E7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868E-EB21-2B49-AD7F-0EC8991BF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DB52D-2887-C348-95C9-0A5A45A4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D5ECC-5EA4-484F-9A78-74758B9A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812AA-586B-274A-BCE4-A1BB0D7B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F7ED4-6AEB-8140-81D1-105FC0B2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9313-842A-6348-B12F-B2C21B7F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4B06-2ED5-2144-A983-C562598B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CD9F7-0D0B-C44B-85B1-FFEA71A2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3F59F-41BF-224C-B1E8-C4F33687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8A6B3-9925-7B46-87A4-BAF0810D9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43F0C-9D5C-C74C-8B73-0093E5A7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BC697-AB67-A54C-BCBE-F40CEA19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47F89-F49B-8847-8080-4DAAD6F6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715B-DC98-2B4E-B75F-433C92DB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F067D-0DE8-8D49-A1A9-A7588DBC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D134F-297F-E246-B44B-4D12D5AF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2E4C-98C0-2849-B9C0-CF148FBD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9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DF66C-6F7F-3442-8875-45037F8B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917C2-F2D9-9141-ABB3-F200A962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09BD1-7702-1340-AC2C-0941C30F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4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9D00-1DAB-1545-856D-43FD3505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9433-9651-3944-9882-574D387B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7A2D6-315B-8F40-9ED0-7261A217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E89D-03B2-FE4E-9B20-3E8A97CB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9FE8F-3749-1746-A9C0-8B3B31C8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FF125-7652-4A41-B1E1-86AC726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200A-0FC7-6F42-ADE4-F9EC0A54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6CD47-0B95-D642-AEE1-0465E3587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BC336-BD2F-154E-8C40-832C4605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8167F-E7E2-1845-A1F9-B18B42EE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C1DB-02AC-044B-8F53-07FA1F7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001B1-999E-1D4E-8098-C488DF46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A131E-6451-6548-8105-7A68DDEC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068A-785E-A942-A891-5C3E9239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F304-CC40-8347-A4CF-3F9FDA772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4AA4-D17C-E44D-BBD5-6D376087A7F3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FBF9D-FB0D-E745-A43C-C30EFB8EF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88CA-8CCC-4241-A20B-7823016F9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11B03-95EB-A747-A87F-E42BD99FB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FB0C-B4B2-8747-A58B-A409C7D95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6195C-4048-4B49-BA80-01FF5BC24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6503-60F4-AC45-A1D4-962725EB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count </a:t>
            </a:r>
            <a:r>
              <a:rPr lang="en-US" dirty="0" err="1"/>
              <a:t>martix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4E21-199D-294D-801C-A1F3C96C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r>
              <a:rPr lang="en-US" dirty="0" err="1"/>
              <a:t>Numpy.transpose</a:t>
            </a:r>
            <a:r>
              <a:rPr lang="en-US" dirty="0"/>
              <a:t>()</a:t>
            </a:r>
          </a:p>
          <a:p>
            <a:r>
              <a:rPr lang="en-US" dirty="0"/>
              <a:t>Write</a:t>
            </a:r>
          </a:p>
          <a:p>
            <a:endParaRPr lang="en-US" dirty="0"/>
          </a:p>
          <a:p>
            <a:r>
              <a:rPr lang="en-US" dirty="0"/>
              <a:t>R https://</a:t>
            </a:r>
            <a:r>
              <a:rPr lang="en-US" dirty="0" err="1"/>
              <a:t>stackoverflow.com</a:t>
            </a:r>
            <a:r>
              <a:rPr lang="en-US" dirty="0"/>
              <a:t>/a/30173987/4586180</a:t>
            </a:r>
          </a:p>
          <a:p>
            <a:pPr lvl="1"/>
            <a:r>
              <a:rPr lang="en-US" dirty="0"/>
              <a:t>$ </a:t>
            </a:r>
            <a:r>
              <a:rPr lang="en-US" dirty="0" err="1"/>
              <a:t>printf</a:t>
            </a:r>
            <a:r>
              <a:rPr lang="en-US" dirty="0"/>
              <a:t> %s\\n 1,2 3,4|Rscript -e '</a:t>
            </a:r>
            <a:r>
              <a:rPr lang="en-US" dirty="0" err="1"/>
              <a:t>write.table</a:t>
            </a:r>
            <a:r>
              <a:rPr lang="en-US" dirty="0"/>
              <a:t>(t(</a:t>
            </a:r>
            <a:r>
              <a:rPr lang="en-US" dirty="0" err="1"/>
              <a:t>read.table</a:t>
            </a:r>
            <a:r>
              <a:rPr lang="en-US" dirty="0"/>
              <a:t>("stdin",</a:t>
            </a:r>
            <a:r>
              <a:rPr lang="en-US" dirty="0" err="1"/>
              <a:t>sep</a:t>
            </a:r>
            <a:r>
              <a:rPr lang="en-US" dirty="0"/>
              <a:t>=",")),"",</a:t>
            </a:r>
            <a:r>
              <a:rPr lang="en-US" dirty="0" err="1"/>
              <a:t>sep</a:t>
            </a:r>
            <a:r>
              <a:rPr lang="en-US" dirty="0"/>
              <a:t>=",",quote=</a:t>
            </a:r>
            <a:r>
              <a:rPr lang="en-US" dirty="0" err="1"/>
              <a:t>F,col.names</a:t>
            </a:r>
            <a:r>
              <a:rPr lang="en-US" dirty="0"/>
              <a:t>=</a:t>
            </a:r>
            <a:r>
              <a:rPr lang="en-US" dirty="0" err="1"/>
              <a:t>F,row.names</a:t>
            </a:r>
            <a:r>
              <a:rPr lang="en-US" dirty="0"/>
              <a:t>=F)'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0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4916-918C-5D46-91B6-CB2FC227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3D125-6D1C-384E-9009-456DCF46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I have 10411 training text files.</a:t>
            </a:r>
          </a:p>
          <a:p>
            <a:r>
              <a:rPr lang="en-US" dirty="0"/>
              <a:t>- each file has 6 columns</a:t>
            </a:r>
          </a:p>
          <a:p>
            <a:r>
              <a:rPr lang="en-US" dirty="0"/>
              <a:t>- each file has 5,387,496 rows. </a:t>
            </a:r>
          </a:p>
          <a:p>
            <a:r>
              <a:rPr lang="en-US" dirty="0"/>
              <a:t>- the columns are always in the same order</a:t>
            </a:r>
          </a:p>
          <a:p>
            <a:r>
              <a:rPr lang="en-US" dirty="0"/>
              <a:t>- the row ids  (that is to say the 'Name' col) are always in the same order. They are string values.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9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C883-EAAF-7A4D-AC67-AC118FB8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an example of the text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5B05-CE92-D546-9D87-E46B50E86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$ head </a:t>
            </a:r>
            <a:r>
              <a:rPr lang="en-US" dirty="0" err="1"/>
              <a:t>quant.sf</a:t>
            </a:r>
            <a:endParaRPr lang="en-US" dirty="0"/>
          </a:p>
          <a:p>
            <a:r>
              <a:rPr lang="en-US" dirty="0"/>
              <a:t>Name Length </a:t>
            </a:r>
            <a:r>
              <a:rPr lang="en-US" dirty="0" err="1"/>
              <a:t>EffectiveLength</a:t>
            </a:r>
            <a:r>
              <a:rPr lang="en-US" dirty="0"/>
              <a:t> TPM </a:t>
            </a:r>
            <a:r>
              <a:rPr lang="en-US" dirty="0" err="1"/>
              <a:t>NumReads</a:t>
            </a:r>
            <a:endParaRPr lang="en-US" dirty="0"/>
          </a:p>
          <a:p>
            <a:r>
              <a:rPr lang="en-US" dirty="0"/>
              <a:t>ENST00000456328.2|ENSG00000223972.5|OTTHUMG00000000961.2|OTTHUMT00000362751.1|DDX11L1-202|DDX11L1|1657|processed_transcript| 1657 1475.000 0.000000 0.000</a:t>
            </a:r>
          </a:p>
          <a:p>
            <a:r>
              <a:rPr lang="en-US" dirty="0"/>
              <a:t>ENST00000450305.2|ENSG00000223972.5|OTTHUMG00000000961.2|OTTHUMT00000002844.2|DDX11L1-201|DDX11L1|632|transcribed_unprocessed_pseudogene| 632 450.000 0.000000 0.000</a:t>
            </a:r>
          </a:p>
          <a:p>
            <a:r>
              <a:rPr lang="en-US" dirty="0"/>
              <a:t>ENST00000488147.1|ENSG00000227232.5|OTTHUMG00000000958.1|OTTHUMT00000002839.1|WASH7P-201|WASH7P|1351|unprocessed_pseudogene| 1351 1672.471 8.582823 280.372</a:t>
            </a:r>
          </a:p>
          <a:p>
            <a:r>
              <a:rPr lang="en-US" dirty="0"/>
              <a:t>ENST00000619216.1|ENSG00000278267.1|-|-|MIR6859-1-201|MIR6859-1|68|miRNA| 68 7.000 0.000000 0.000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3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A23A-FA36-7A4B-9428-715359B1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C4B7-BD63-A847-9E0C-C09239B7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</a:p>
          <a:p>
            <a:pPr marL="0" indent="0">
              <a:buNone/>
            </a:pPr>
            <a:r>
              <a:rPr lang="en-US" dirty="0"/>
              <a:t># sizing estimation</a:t>
            </a:r>
          </a:p>
          <a:p>
            <a:pPr marL="0" indent="0">
              <a:buNone/>
            </a:pPr>
            <a:r>
              <a:rPr lang="en-US" dirty="0"/>
              <a:t>#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ssh</a:t>
            </a:r>
            <a:r>
              <a:rPr lang="en-US" dirty="0"/>
              <a:t> mustard</a:t>
            </a:r>
          </a:p>
          <a:p>
            <a:pPr marL="0" indent="0">
              <a:buNone/>
            </a:pPr>
            <a:r>
              <a:rPr lang="en-US" dirty="0"/>
              <a:t># cd /scratch/</a:t>
            </a:r>
            <a:r>
              <a:rPr lang="en-US" dirty="0" err="1"/>
              <a:t>aedwi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gsutil</a:t>
            </a:r>
            <a:r>
              <a:rPr lang="en-US" dirty="0"/>
              <a:t> cp </a:t>
            </a:r>
            <a:r>
              <a:rPr lang="en-US" dirty="0" err="1"/>
              <a:t>gs</a:t>
            </a:r>
            <a:r>
              <a:rPr lang="en-US" dirty="0"/>
              <a:t>://anvil-gtex-v8-hg38-edu-ucsc-kim-lab-spark/quant/GTEX-13RTK-1826-SM-5S2P3.quant.sf.gz .</a:t>
            </a:r>
          </a:p>
          <a:p>
            <a:pPr marL="0" indent="0">
              <a:buNone/>
            </a:pPr>
            <a:r>
              <a:rPr lang="en-US" dirty="0"/>
              <a:t># $ </a:t>
            </a:r>
            <a:r>
              <a:rPr lang="en-US" dirty="0" err="1"/>
              <a:t>ll</a:t>
            </a:r>
            <a:r>
              <a:rPr lang="en-US" dirty="0"/>
              <a:t> GTEX-13RTK-1826-SM-5S2P3.quant.sf.gz </a:t>
            </a:r>
          </a:p>
          <a:p>
            <a:pPr marL="0" indent="0">
              <a:buNone/>
            </a:pPr>
            <a:r>
              <a:rPr lang="en-US" dirty="0"/>
              <a:t># -</a:t>
            </a:r>
            <a:r>
              <a:rPr lang="en-US" dirty="0" err="1"/>
              <a:t>rw</a:t>
            </a:r>
            <a:r>
              <a:rPr lang="en-US" dirty="0"/>
              <a:t>-r--r-- 1 </a:t>
            </a:r>
            <a:r>
              <a:rPr lang="en-US" dirty="0" err="1"/>
              <a:t>aedavids</a:t>
            </a:r>
            <a:r>
              <a:rPr lang="en-US" dirty="0"/>
              <a:t> </a:t>
            </a:r>
            <a:r>
              <a:rPr lang="en-US" dirty="0" err="1"/>
              <a:t>prismuser</a:t>
            </a:r>
            <a:r>
              <a:rPr lang="en-US" dirty="0"/>
              <a:t> 81M Jan  3 12:59 GTEX-13RTK-1826-SM-5S2P3.quant.sf.gz</a:t>
            </a:r>
          </a:p>
          <a:p>
            <a:pPr marL="0" indent="0">
              <a:buNone/>
            </a:pPr>
            <a:r>
              <a:rPr lang="en-US" dirty="0"/>
              <a:t>#</a:t>
            </a:r>
          </a:p>
          <a:p>
            <a:pPr marL="0" indent="0">
              <a:buNone/>
            </a:pPr>
            <a:r>
              <a:rPr lang="en-US" dirty="0"/>
              <a:t># $ </a:t>
            </a:r>
            <a:r>
              <a:rPr lang="en-US" dirty="0" err="1"/>
              <a:t>gzip</a:t>
            </a:r>
            <a:r>
              <a:rPr lang="en-US" dirty="0"/>
              <a:t> -d ./GTEX-13RTK-1826-SM-5S2P3.quant.sf.gz</a:t>
            </a:r>
          </a:p>
          <a:p>
            <a:pPr marL="0" indent="0">
              <a:buNone/>
            </a:pPr>
            <a:r>
              <a:rPr lang="en-US" dirty="0"/>
              <a:t># ls -l ./GTEX-13RTK-1826-SM-5S2P3.quant.sf </a:t>
            </a:r>
          </a:p>
          <a:p>
            <a:pPr marL="0" indent="0">
              <a:buNone/>
            </a:pPr>
            <a:r>
              <a:rPr lang="en-US" dirty="0"/>
              <a:t># -</a:t>
            </a:r>
            <a:r>
              <a:rPr lang="en-US" dirty="0" err="1"/>
              <a:t>rw</a:t>
            </a:r>
            <a:r>
              <a:rPr lang="en-US" dirty="0"/>
              <a:t>-r--r-- 1 </a:t>
            </a:r>
            <a:r>
              <a:rPr lang="en-US" dirty="0" err="1"/>
              <a:t>aedavids</a:t>
            </a:r>
            <a:r>
              <a:rPr lang="en-US" dirty="0"/>
              <a:t> </a:t>
            </a:r>
            <a:r>
              <a:rPr lang="en-US" dirty="0" err="1"/>
              <a:t>prismuser</a:t>
            </a:r>
            <a:r>
              <a:rPr lang="en-US" dirty="0"/>
              <a:t> 604M Jan  3 13:04 ./GTEX-13RTK-1826-SM-5S2P3.quant.sf</a:t>
            </a:r>
          </a:p>
          <a:p>
            <a:pPr marL="0" indent="0">
              <a:buNone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8605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67EA-CE84-2940-B056-FB625B1C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E86E-70AE-2B4C-8B19-D3B03C44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num rows = 5,387,496</a:t>
            </a:r>
          </a:p>
          <a:p>
            <a:r>
              <a:rPr lang="en-US" dirty="0"/>
              <a:t>M = num cols = 8</a:t>
            </a:r>
          </a:p>
          <a:p>
            <a:r>
              <a:rPr lang="en-US" dirty="0"/>
              <a:t>Column of interest are real values 8 bytes = 43 GB</a:t>
            </a:r>
          </a:p>
          <a:p>
            <a:r>
              <a:rPr lang="en-US" dirty="0"/>
              <a:t>Name column = 470 mb</a:t>
            </a:r>
          </a:p>
          <a:p>
            <a:pPr lvl="1"/>
            <a:r>
              <a:rPr lang="en-US" dirty="0"/>
              <a:t>Cut –f1  </a:t>
            </a:r>
            <a:r>
              <a:rPr lang="en-US" dirty="0" err="1"/>
              <a:t>quant.sf</a:t>
            </a:r>
            <a:r>
              <a:rPr lang="en-US" dirty="0"/>
              <a:t> &gt; t</a:t>
            </a:r>
          </a:p>
        </p:txBody>
      </p:sp>
    </p:spTree>
    <p:extLst>
      <p:ext uri="{BB962C8B-B14F-4D97-AF65-F5344CB8AC3E}">
        <p14:creationId xmlns:p14="http://schemas.microsoft.com/office/powerpoint/2010/main" val="13059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25E6-F49E-5640-9D3E-A1C0B569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5A7D-F338-1343-A56B-4D71BD8E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10411 *  5,387,496 * 8 = 448,713,766,848</a:t>
            </a:r>
          </a:p>
          <a:p>
            <a:r>
              <a:rPr lang="en-US" dirty="0"/>
              <a:t>449 GB</a:t>
            </a:r>
          </a:p>
        </p:txBody>
      </p:sp>
    </p:spTree>
    <p:extLst>
      <p:ext uri="{BB962C8B-B14F-4D97-AF65-F5344CB8AC3E}">
        <p14:creationId xmlns:p14="http://schemas.microsoft.com/office/powerpoint/2010/main" val="63701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302-D76C-A54A-988A-69B4E772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Spark holding on to </a:t>
            </a:r>
            <a:r>
              <a:rPr lang="en-US"/>
              <a:t>useless data frames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6CB8-3662-9548-AE2C-41A761C8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3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01EE-FDB2-5E43-A26C-4FE6578A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 (do not use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1BEC-E4D5-7E4C-97A3-79C8FAA0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data file select the num reads column</a:t>
            </a:r>
          </a:p>
          <a:p>
            <a:pPr marL="0" indent="0">
              <a:buNone/>
            </a:pPr>
            <a:r>
              <a:rPr lang="en-US" dirty="0"/>
              <a:t>1\n</a:t>
            </a:r>
          </a:p>
          <a:p>
            <a:pPr marL="0" indent="0">
              <a:buNone/>
            </a:pPr>
            <a:r>
              <a:rPr lang="en-US" dirty="0"/>
              <a:t>2\n</a:t>
            </a:r>
          </a:p>
          <a:p>
            <a:pPr marL="0" indent="0">
              <a:buNone/>
            </a:pPr>
            <a:r>
              <a:rPr lang="en-US" dirty="0"/>
              <a:t>3\n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564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2FC8-A129-A941-BC38-52C4C5C6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Transpose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4E3F-F2F2-B645-A4C0-1F6AEBCD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dirty="0" err="1"/>
              <a:t>numReads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Sed –e ‘g/\\n//’ </a:t>
            </a:r>
            <a:r>
              <a:rPr lang="en-US" dirty="0" err="1"/>
              <a:t>numReads.txt</a:t>
            </a:r>
            <a:r>
              <a:rPr lang="en-US" dirty="0"/>
              <a:t> &gt;&gt; </a:t>
            </a:r>
            <a:r>
              <a:rPr lang="en-US" dirty="0" err="1"/>
              <a:t>transposeMatrix.txt</a:t>
            </a:r>
            <a:endParaRPr lang="en-US" dirty="0"/>
          </a:p>
          <a:p>
            <a:pPr lvl="1"/>
            <a:r>
              <a:rPr lang="en-US" dirty="0"/>
              <a:t>Echo “ “ &gt;&gt; </a:t>
            </a:r>
            <a:r>
              <a:rPr lang="en-US" dirty="0" err="1"/>
              <a:t>transposeMatrix.txt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3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438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This is an example of the text files </vt:lpstr>
      <vt:lpstr>PowerPoint Presentation</vt:lpstr>
      <vt:lpstr>PowerPoint Presentation</vt:lpstr>
      <vt:lpstr>Data Set memory</vt:lpstr>
      <vt:lpstr>Is Spark holding on to useless data frames?</vt:lpstr>
      <vt:lpstr>Hack (do not use unix</vt:lpstr>
      <vt:lpstr>Create a Transpose matrix</vt:lpstr>
      <vt:lpstr>Create count martix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2022-01-05T21:58:59Z</dcterms:created>
  <dcterms:modified xsi:type="dcterms:W3CDTF">2022-01-05T22:22:01Z</dcterms:modified>
</cp:coreProperties>
</file>