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01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077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84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78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54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23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455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2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8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65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08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50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3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2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9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78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2F766A9-110D-48CC-8832-124BB0D4CF0A}" type="datetimeFigureOut">
              <a:rPr lang="tr-TR" smtClean="0"/>
              <a:t>5.7.2017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3143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11520" y="1079292"/>
            <a:ext cx="8001000" cy="1738859"/>
          </a:xfrm>
        </p:spPr>
        <p:txBody>
          <a:bodyPr/>
          <a:lstStyle/>
          <a:p>
            <a:r>
              <a:rPr lang="tr-TR" dirty="0"/>
              <a:t>ÖDEV – 5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86409" y="2818151"/>
            <a:ext cx="10746155" cy="3316319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tr-TR" dirty="0"/>
              <a:t>  BU ÖDEVDE BASİT MATEMATİK İŞLEMLERİ YAPABİLEN BİR HESAPLAMA EKRANI GELİŞTİRECEKSİNİZ.</a:t>
            </a:r>
          </a:p>
          <a:p>
            <a:r>
              <a:rPr lang="tr-TR" dirty="0"/>
              <a:t>  SOURCE KODUNU PASTE UBUNTUYA YAPIŞTIRARAK GÖNDERİN FAKAT DERSTE GÖSTERDİĞİM GENERATED KOD KISMINI GÖNDERMEYİN O KISMI YAPIŞTIRDIKTAN SONRA SİLİN.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2" y="5316071"/>
            <a:ext cx="406774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9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11777" y="717231"/>
            <a:ext cx="10160517" cy="1507067"/>
          </a:xfrm>
        </p:spPr>
        <p:txBody>
          <a:bodyPr>
            <a:normAutofit fontScale="90000"/>
          </a:bodyPr>
          <a:lstStyle/>
          <a:p>
            <a:r>
              <a:rPr lang="tr-TR" dirty="0"/>
              <a:t>AŞAĞIDAKİ EKRANI TASARLAYIN. </a:t>
            </a:r>
            <a:br>
              <a:rPr lang="tr-TR" dirty="0"/>
            </a:br>
            <a:r>
              <a:rPr lang="tr-TR" dirty="0"/>
              <a:t>(TASARIMDA DEĞİŞİKLİKLER YAPABİLİRSİNİZ.)</a:t>
            </a:r>
            <a:br>
              <a:rPr lang="tr-TR" dirty="0"/>
            </a:b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851091" y="2224298"/>
            <a:ext cx="993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83" y="2299315"/>
            <a:ext cx="4715533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5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2068" y="447992"/>
            <a:ext cx="8534400" cy="1507067"/>
          </a:xfrm>
        </p:spPr>
        <p:txBody>
          <a:bodyPr/>
          <a:lstStyle/>
          <a:p>
            <a:r>
              <a:rPr lang="tr-TR" dirty="0"/>
              <a:t>Önemli!</a:t>
            </a:r>
            <a:br>
              <a:rPr lang="tr-TR" dirty="0"/>
            </a:b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72375" y="1955059"/>
            <a:ext cx="10753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1- </a:t>
            </a:r>
            <a:r>
              <a:rPr lang="tr-TR" dirty="0" err="1"/>
              <a:t>JFrame</a:t>
            </a:r>
            <a:r>
              <a:rPr lang="tr-TR" dirty="0"/>
              <a:t> haricinde </a:t>
            </a:r>
            <a:r>
              <a:rPr lang="tr-TR" dirty="0" err="1"/>
              <a:t>MatematikIslem</a:t>
            </a:r>
            <a:r>
              <a:rPr lang="tr-TR" dirty="0"/>
              <a:t> isimli bir sınıf oluşturacaksınız.</a:t>
            </a:r>
          </a:p>
          <a:p>
            <a:r>
              <a:rPr lang="tr-TR" dirty="0"/>
              <a:t>2- Ekrandaki 10 adet fonksiyonu bu sınıfa </a:t>
            </a:r>
            <a:r>
              <a:rPr lang="tr-TR" dirty="0" err="1"/>
              <a:t>metodlar</a:t>
            </a:r>
            <a:r>
              <a:rPr lang="tr-TR" dirty="0"/>
              <a:t> olarak yazacaksınız ve Butonlara basıldığında bu </a:t>
            </a:r>
            <a:r>
              <a:rPr lang="tr-TR" dirty="0" err="1"/>
              <a:t>metodlar</a:t>
            </a:r>
            <a:r>
              <a:rPr lang="tr-TR" dirty="0"/>
              <a:t> üzerinden işlem yapacaksınız.</a:t>
            </a:r>
          </a:p>
        </p:txBody>
      </p:sp>
    </p:spTree>
    <p:extLst>
      <p:ext uri="{BB962C8B-B14F-4D97-AF65-F5344CB8AC3E}">
        <p14:creationId xmlns:p14="http://schemas.microsoft.com/office/powerpoint/2010/main" val="12068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7392" y="254284"/>
            <a:ext cx="9837136" cy="1507067"/>
          </a:xfrm>
        </p:spPr>
        <p:txBody>
          <a:bodyPr/>
          <a:lstStyle/>
          <a:p>
            <a:r>
              <a:rPr lang="tr-TR" dirty="0"/>
              <a:t>BUTONLARIN YAPMASI GEREKEN İŞLEMLER: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647392" y="1846555"/>
            <a:ext cx="104401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 – TOPLA </a:t>
            </a:r>
            <a:r>
              <a:rPr lang="tr-TR" dirty="0">
                <a:sym typeface="Wingdings" panose="05000000000000000000" pitchFamily="2" charset="2"/>
              </a:rPr>
              <a:t> Girilen 3 sayıyı toplayacak ve cevabı en alttaki kutucuğa yazdıracak. </a:t>
            </a:r>
            <a:r>
              <a:rPr lang="tr-TR" dirty="0">
                <a:solidFill>
                  <a:srgbClr val="FF0000"/>
                </a:solidFill>
                <a:sym typeface="Wingdings" panose="05000000000000000000" pitchFamily="2" charset="2"/>
              </a:rPr>
              <a:t>Eğer boş girilmiş sayı varsa 0 olarak kabul edecek.</a:t>
            </a:r>
          </a:p>
          <a:p>
            <a:r>
              <a:rPr lang="tr-TR" dirty="0">
                <a:sym typeface="Wingdings" panose="05000000000000000000" pitchFamily="2" charset="2"/>
              </a:rPr>
              <a:t>2- ÇIKAR   </a:t>
            </a:r>
            <a:r>
              <a:rPr lang="tr-TR" dirty="0">
                <a:sym typeface="Wingdings" panose="05000000000000000000" pitchFamily="2" charset="2"/>
              </a:rPr>
              <a:t>Girilen 3 sayıyı çıkaracak ve cevabı en alttaki kutucuğa yazdıracak. </a:t>
            </a:r>
            <a:r>
              <a:rPr lang="tr-TR" dirty="0">
                <a:solidFill>
                  <a:srgbClr val="FF0000"/>
                </a:solidFill>
                <a:sym typeface="Wingdings" panose="05000000000000000000" pitchFamily="2" charset="2"/>
              </a:rPr>
              <a:t>Eğer boş girilmiş sayı varsa 0 olarak kabul edecek.</a:t>
            </a:r>
          </a:p>
          <a:p>
            <a:r>
              <a:rPr lang="tr-TR" dirty="0">
                <a:sym typeface="Wingdings" panose="05000000000000000000" pitchFamily="2" charset="2"/>
              </a:rPr>
              <a:t>3- ÇARP   </a:t>
            </a:r>
            <a:r>
              <a:rPr lang="tr-TR" dirty="0">
                <a:sym typeface="Wingdings" panose="05000000000000000000" pitchFamily="2" charset="2"/>
              </a:rPr>
              <a:t>Girilen 3 sayıyı çarpacak ve cevabı en alttaki kutucuğa yazdıracak. </a:t>
            </a:r>
            <a:r>
              <a:rPr lang="tr-TR" dirty="0">
                <a:solidFill>
                  <a:srgbClr val="FF0000"/>
                </a:solidFill>
                <a:sym typeface="Wingdings" panose="05000000000000000000" pitchFamily="2" charset="2"/>
              </a:rPr>
              <a:t>Eğer boş girilmiş sayı varsa 1 olarak kabul edecek.</a:t>
            </a:r>
          </a:p>
          <a:p>
            <a:r>
              <a:rPr lang="tr-TR" dirty="0">
                <a:sym typeface="Wingdings" panose="05000000000000000000" pitchFamily="2" charset="2"/>
              </a:rPr>
              <a:t>4- BÖL   Girilen 3 sayıyı </a:t>
            </a:r>
            <a:r>
              <a:rPr lang="tr-TR" dirty="0" err="1">
                <a:sym typeface="Wingdings" panose="05000000000000000000" pitchFamily="2" charset="2"/>
              </a:rPr>
              <a:t>srayla</a:t>
            </a:r>
            <a:r>
              <a:rPr lang="tr-TR" dirty="0">
                <a:sym typeface="Wingdings" panose="05000000000000000000" pitchFamily="2" charset="2"/>
              </a:rPr>
              <a:t> birbirine bölecek ve cevabı en alttaki kutucuğa yazdıracak. </a:t>
            </a:r>
            <a:r>
              <a:rPr lang="tr-TR" dirty="0">
                <a:solidFill>
                  <a:srgbClr val="FF0000"/>
                </a:solidFill>
                <a:sym typeface="Wingdings" panose="05000000000000000000" pitchFamily="2" charset="2"/>
              </a:rPr>
              <a:t>Eğer boş girilmiş sayı varsa 1 olarak kabul edecek.</a:t>
            </a:r>
          </a:p>
          <a:p>
            <a:r>
              <a:rPr lang="tr-TR" dirty="0">
                <a:sym typeface="Wingdings" panose="05000000000000000000" pitchFamily="2" charset="2"/>
              </a:rPr>
              <a:t>5- KARE AL   Girilen sayıların sırayla karelerini alacak ve şu formatta aşağıdaki kutucuğa yazdıracak. [ </a:t>
            </a:r>
            <a:r>
              <a:rPr lang="tr-TR" dirty="0"/>
              <a:t>X</a:t>
            </a:r>
            <a:r>
              <a:rPr lang="tr-TR" baseline="30000" dirty="0"/>
              <a:t>2</a:t>
            </a:r>
            <a:r>
              <a:rPr lang="tr-TR" dirty="0"/>
              <a:t> - y</a:t>
            </a:r>
            <a:r>
              <a:rPr lang="tr-TR" baseline="30000" dirty="0"/>
              <a:t>2</a:t>
            </a:r>
            <a:r>
              <a:rPr lang="tr-TR" dirty="0"/>
              <a:t> - z</a:t>
            </a:r>
            <a:r>
              <a:rPr lang="tr-TR" baseline="30000" dirty="0"/>
              <a:t>2 </a:t>
            </a:r>
            <a:r>
              <a:rPr lang="tr-TR" dirty="0">
                <a:sym typeface="Wingdings" panose="05000000000000000000" pitchFamily="2" charset="2"/>
              </a:rPr>
              <a:t>]</a:t>
            </a:r>
          </a:p>
          <a:p>
            <a:r>
              <a:rPr lang="tr-TR" dirty="0">
                <a:sym typeface="Wingdings" panose="05000000000000000000" pitchFamily="2" charset="2"/>
              </a:rPr>
              <a:t>6- SIRALA  Girilen sayıları büyükten küçüğe doğru </a:t>
            </a:r>
            <a:r>
              <a:rPr lang="tr-TR" dirty="0" err="1">
                <a:sym typeface="Wingdings" panose="05000000000000000000" pitchFamily="2" charset="2"/>
              </a:rPr>
              <a:t>sırayalarak</a:t>
            </a:r>
            <a:r>
              <a:rPr lang="tr-TR" dirty="0">
                <a:sym typeface="Wingdings" panose="05000000000000000000" pitchFamily="2" charset="2"/>
              </a:rPr>
              <a:t> aşağıdaki kutucuğa yazdıracak. </a:t>
            </a:r>
          </a:p>
          <a:p>
            <a:r>
              <a:rPr lang="tr-TR" dirty="0">
                <a:sym typeface="Wingdings" panose="05000000000000000000" pitchFamily="2" charset="2"/>
              </a:rPr>
              <a:t>7- FAKTÖRYEL  Girilen sayıların sıra ile </a:t>
            </a:r>
            <a:r>
              <a:rPr lang="tr-TR" dirty="0" err="1">
                <a:sym typeface="Wingdings" panose="05000000000000000000" pitchFamily="2" charset="2"/>
              </a:rPr>
              <a:t>faktöryel</a:t>
            </a:r>
            <a:r>
              <a:rPr lang="tr-TR" dirty="0">
                <a:sym typeface="Wingdings" panose="05000000000000000000" pitchFamily="2" charset="2"/>
              </a:rPr>
              <a:t> hesabını yapacak ve şu formatta aşağıdaki kutucuğa yazacak. [x! – y! – z!]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02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354428" y="-189600"/>
            <a:ext cx="8534400" cy="1507067"/>
          </a:xfrm>
        </p:spPr>
        <p:txBody>
          <a:bodyPr/>
          <a:lstStyle/>
          <a:p>
            <a:r>
              <a:rPr lang="tr-TR" dirty="0"/>
              <a:t>DEVAM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435910" y="949034"/>
            <a:ext cx="10582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ym typeface="Wingdings" panose="05000000000000000000" pitchFamily="2" charset="2"/>
              </a:rPr>
              <a:t>8- ÜS AL  Girilen ilk sayının ikinci sayı kadar üssünü alarak cevabı aşağıdaki kutucuğa yazdıracak.</a:t>
            </a:r>
          </a:p>
          <a:p>
            <a:r>
              <a:rPr lang="tr-TR" dirty="0"/>
              <a:t>9- MAX BUL </a:t>
            </a:r>
            <a:r>
              <a:rPr lang="tr-TR" dirty="0">
                <a:sym typeface="Wingdings" panose="05000000000000000000" pitchFamily="2" charset="2"/>
              </a:rPr>
              <a:t> Girilen sayılardan en büyük olanı kutucuğa yazdıracak.</a:t>
            </a:r>
          </a:p>
          <a:p>
            <a:r>
              <a:rPr lang="tr-TR" dirty="0"/>
              <a:t>10- MIN BUL </a:t>
            </a:r>
            <a:r>
              <a:rPr lang="tr-TR" dirty="0">
                <a:sym typeface="Wingdings" panose="05000000000000000000" pitchFamily="2" charset="2"/>
              </a:rPr>
              <a:t> Girilen sayılardan en küçük olanı kutucuğa yazdıracak.</a:t>
            </a:r>
            <a:endParaRPr lang="tr-TR" dirty="0"/>
          </a:p>
          <a:p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506994" y="3380330"/>
            <a:ext cx="10628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ÖNEMLİ BİLGİ: Bildiğiniz gibi </a:t>
            </a:r>
            <a:r>
              <a:rPr lang="tr-TR" dirty="0" err="1">
                <a:solidFill>
                  <a:srgbClr val="FF0000"/>
                </a:solidFill>
              </a:rPr>
              <a:t>TextField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lara</a:t>
            </a:r>
            <a:r>
              <a:rPr lang="tr-TR" dirty="0">
                <a:solidFill>
                  <a:srgbClr val="FF0000"/>
                </a:solidFill>
              </a:rPr>
              <a:t> girilen sayılar </a:t>
            </a:r>
            <a:r>
              <a:rPr lang="tr-TR" dirty="0" err="1">
                <a:solidFill>
                  <a:srgbClr val="FF0000"/>
                </a:solidFill>
              </a:rPr>
              <a:t>String</a:t>
            </a:r>
            <a:r>
              <a:rPr lang="tr-TR" dirty="0">
                <a:solidFill>
                  <a:srgbClr val="FF0000"/>
                </a:solidFill>
              </a:rPr>
              <a:t> olarak geri döndürülür. (</a:t>
            </a:r>
            <a:r>
              <a:rPr lang="tr-TR" dirty="0" err="1">
                <a:solidFill>
                  <a:srgbClr val="FF0000"/>
                </a:solidFill>
              </a:rPr>
              <a:t>getText</a:t>
            </a:r>
            <a:r>
              <a:rPr lang="tr-TR" dirty="0">
                <a:solidFill>
                  <a:srgbClr val="FF0000"/>
                </a:solidFill>
              </a:rPr>
              <a:t>() metodu ile. ) Her hangi </a:t>
            </a:r>
            <a:r>
              <a:rPr lang="tr-TR" dirty="0" err="1">
                <a:solidFill>
                  <a:srgbClr val="FF0000"/>
                </a:solidFill>
              </a:rPr>
              <a:t>integer</a:t>
            </a:r>
            <a:r>
              <a:rPr lang="tr-TR" dirty="0">
                <a:solidFill>
                  <a:srgbClr val="FF0000"/>
                </a:solidFill>
              </a:rPr>
              <a:t> bir sayı </a:t>
            </a:r>
            <a:r>
              <a:rPr lang="tr-TR" dirty="0" err="1">
                <a:solidFill>
                  <a:srgbClr val="FF0000"/>
                </a:solidFill>
              </a:rPr>
              <a:t>girsenizde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getText</a:t>
            </a:r>
            <a:r>
              <a:rPr lang="tr-TR" dirty="0">
                <a:solidFill>
                  <a:srgbClr val="FF0000"/>
                </a:solidFill>
              </a:rPr>
              <a:t> metodu ile içerisinde olan metni yakalarsınız ve bu artık bir </a:t>
            </a:r>
            <a:r>
              <a:rPr lang="tr-TR" dirty="0" err="1">
                <a:solidFill>
                  <a:srgbClr val="FF0000"/>
                </a:solidFill>
              </a:rPr>
              <a:t>String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dir</a:t>
            </a:r>
            <a:r>
              <a:rPr lang="tr-TR" dirty="0">
                <a:solidFill>
                  <a:srgbClr val="FF0000"/>
                </a:solidFill>
              </a:rPr>
              <a:t>. </a:t>
            </a:r>
            <a:r>
              <a:rPr lang="tr-TR" dirty="0" err="1">
                <a:solidFill>
                  <a:srgbClr val="FF0000"/>
                </a:solidFill>
              </a:rPr>
              <a:t>Stringler</a:t>
            </a:r>
            <a:r>
              <a:rPr lang="tr-TR" dirty="0">
                <a:solidFill>
                  <a:srgbClr val="FF0000"/>
                </a:solidFill>
              </a:rPr>
              <a:t> matematiksel işlemlerde kullanılmaz. O yüzden Bu </a:t>
            </a:r>
            <a:r>
              <a:rPr lang="tr-TR" dirty="0" err="1">
                <a:solidFill>
                  <a:srgbClr val="FF0000"/>
                </a:solidFill>
              </a:rPr>
              <a:t>stringleri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integere</a:t>
            </a:r>
            <a:r>
              <a:rPr lang="tr-TR" dirty="0">
                <a:solidFill>
                  <a:srgbClr val="FF0000"/>
                </a:solidFill>
              </a:rPr>
              <a:t> dönüştürmeliyiz. Bunun için aşağıdaki yöntemi kullanın: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 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sayi</a:t>
            </a:r>
            <a:r>
              <a:rPr lang="tr-TR" dirty="0"/>
              <a:t> = </a:t>
            </a:r>
            <a:r>
              <a:rPr lang="tr-TR" dirty="0" err="1"/>
              <a:t>Integer.parseInt</a:t>
            </a:r>
            <a:r>
              <a:rPr lang="tr-TR" dirty="0"/>
              <a:t>(jtextField1.getText());  </a:t>
            </a:r>
            <a:r>
              <a:rPr lang="tr-TR" dirty="0">
                <a:solidFill>
                  <a:srgbClr val="FF0000"/>
                </a:solidFill>
                <a:sym typeface="Wingdings" panose="05000000000000000000" pitchFamily="2" charset="2"/>
              </a:rPr>
              <a:t> bu </a:t>
            </a:r>
            <a:r>
              <a:rPr lang="tr-TR" dirty="0" err="1">
                <a:solidFill>
                  <a:srgbClr val="FF0000"/>
                </a:solidFill>
                <a:sym typeface="Wingdings" panose="05000000000000000000" pitchFamily="2" charset="2"/>
              </a:rPr>
              <a:t>metod</a:t>
            </a:r>
            <a:r>
              <a:rPr lang="tr-T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tr-TR" dirty="0" err="1">
                <a:solidFill>
                  <a:srgbClr val="FF0000"/>
                </a:solidFill>
                <a:sym typeface="Wingdings" panose="05000000000000000000" pitchFamily="2" charset="2"/>
              </a:rPr>
              <a:t>text</a:t>
            </a:r>
            <a:r>
              <a:rPr lang="tr-T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tr-TR" dirty="0" err="1">
                <a:solidFill>
                  <a:srgbClr val="FF0000"/>
                </a:solidFill>
                <a:sym typeface="Wingdings" panose="05000000000000000000" pitchFamily="2" charset="2"/>
              </a:rPr>
              <a:t>field</a:t>
            </a:r>
            <a:r>
              <a:rPr lang="tr-TR" dirty="0">
                <a:solidFill>
                  <a:srgbClr val="FF0000"/>
                </a:solidFill>
                <a:sym typeface="Wingdings" panose="05000000000000000000" pitchFamily="2" charset="2"/>
              </a:rPr>
              <a:t> içindeki </a:t>
            </a:r>
            <a:r>
              <a:rPr lang="tr-TR" dirty="0" err="1">
                <a:solidFill>
                  <a:srgbClr val="FF0000"/>
                </a:solidFill>
                <a:sym typeface="Wingdings" panose="05000000000000000000" pitchFamily="2" charset="2"/>
              </a:rPr>
              <a:t>string</a:t>
            </a:r>
            <a:r>
              <a:rPr lang="tr-TR" dirty="0">
                <a:solidFill>
                  <a:srgbClr val="FF0000"/>
                </a:solidFill>
                <a:sym typeface="Wingdings" panose="05000000000000000000" pitchFamily="2" charset="2"/>
              </a:rPr>
              <a:t> değeri </a:t>
            </a:r>
            <a:r>
              <a:rPr lang="tr-TR" dirty="0" err="1">
                <a:solidFill>
                  <a:srgbClr val="FF0000"/>
                </a:solidFill>
                <a:sym typeface="Wingdings" panose="05000000000000000000" pitchFamily="2" charset="2"/>
              </a:rPr>
              <a:t>integere</a:t>
            </a:r>
            <a:r>
              <a:rPr lang="tr-TR" dirty="0">
                <a:solidFill>
                  <a:srgbClr val="FF0000"/>
                </a:solidFill>
                <a:sym typeface="Wingdings" panose="05000000000000000000" pitchFamily="2" charset="2"/>
              </a:rPr>
              <a:t> a çevirecektir.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11006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</TotalTime>
  <Words>360</Words>
  <Application>Microsoft Office PowerPoint</Application>
  <PresentationFormat>Geniş ekran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3</vt:lpstr>
      <vt:lpstr>Dilim</vt:lpstr>
      <vt:lpstr>ÖDEV – 5 </vt:lpstr>
      <vt:lpstr>AŞAĞIDAKİ EKRANI TASARLAYIN.  (TASARIMDA DEĞİŞİKLİKLER YAPABİLİRSİNİZ.) </vt:lpstr>
      <vt:lpstr>Önemli! </vt:lpstr>
      <vt:lpstr>BUTONLARIN YAPMASI GEREKEN İŞLEMLER:</vt:lpstr>
      <vt:lpstr>DEVAM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ÖDEV KISIM-1 Algoritma soruları</dc:title>
  <dc:creator>AHMET EMRE DEMİRŞEN</dc:creator>
  <cp:lastModifiedBy>AHMET EMRE DEMİRŞEN</cp:lastModifiedBy>
  <cp:revision>17</cp:revision>
  <dcterms:created xsi:type="dcterms:W3CDTF">2017-06-25T15:05:29Z</dcterms:created>
  <dcterms:modified xsi:type="dcterms:W3CDTF">2017-07-05T13:30:58Z</dcterms:modified>
</cp:coreProperties>
</file>