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0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07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4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7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54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23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455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2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8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65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08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5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3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9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78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F766A9-110D-48CC-8832-124BB0D4CF0A}" type="datetimeFigureOut">
              <a:rPr lang="tr-TR" smtClean="0"/>
              <a:t>12.7.2017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874EB1-B92E-48A1-B41F-6B9B436096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14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gziVX8RF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11520" y="1079292"/>
            <a:ext cx="8001000" cy="1738859"/>
          </a:xfrm>
        </p:spPr>
        <p:txBody>
          <a:bodyPr/>
          <a:lstStyle/>
          <a:p>
            <a:r>
              <a:rPr lang="tr-TR" dirty="0"/>
              <a:t>ÖDEV – 6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6409" y="2818151"/>
            <a:ext cx="10746155" cy="3316319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  BU ÖDEVDE BİR SİSTEME BASİT BİR ÜYELİK EKRANI TASARLAYACAKSINIZ.</a:t>
            </a:r>
          </a:p>
          <a:p>
            <a:r>
              <a:rPr lang="tr-TR" dirty="0"/>
              <a:t>  -BU SEFER ÖDEVİN PROJE DOSYASINI ZİPLEYEREK GÖNDERİN. ŞU VİDEODAN KONUMUNU BULABİLİRSİNİZ:</a:t>
            </a:r>
          </a:p>
          <a:p>
            <a:r>
              <a:rPr lang="tr-TR" dirty="0"/>
              <a:t> </a:t>
            </a:r>
            <a:r>
              <a:rPr lang="tr-TR" dirty="0">
                <a:hlinkClick r:id="rId2"/>
              </a:rPr>
              <a:t>https://www.youtube.com/watch?v=xgziVX8RFCk</a:t>
            </a:r>
            <a:endParaRPr lang="tr-TR" dirty="0"/>
          </a:p>
          <a:p>
            <a:r>
              <a:rPr lang="tr-TR" dirty="0"/>
              <a:t>Video </a:t>
            </a:r>
            <a:r>
              <a:rPr lang="tr-TR" dirty="0" err="1"/>
              <a:t>nun</a:t>
            </a:r>
            <a:r>
              <a:rPr lang="tr-TR" dirty="0"/>
              <a:t> 32. saniyesinde proje dosyasının bulunduğu konum gözüküyor. O şekilde konuma ulaşabilirsiniz. Genelde Java projeleri Belgelerim içerisinde </a:t>
            </a:r>
            <a:r>
              <a:rPr lang="tr-TR" dirty="0" err="1"/>
              <a:t>NetBeansProjects</a:t>
            </a:r>
            <a:r>
              <a:rPr lang="tr-TR" dirty="0"/>
              <a:t> klasöründedir.</a:t>
            </a:r>
          </a:p>
        </p:txBody>
      </p:sp>
    </p:spTree>
    <p:extLst>
      <p:ext uri="{BB962C8B-B14F-4D97-AF65-F5344CB8AC3E}">
        <p14:creationId xmlns:p14="http://schemas.microsoft.com/office/powerpoint/2010/main" val="30987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1777" y="717231"/>
            <a:ext cx="10160517" cy="1507067"/>
          </a:xfrm>
        </p:spPr>
        <p:txBody>
          <a:bodyPr>
            <a:normAutofit fontScale="90000"/>
          </a:bodyPr>
          <a:lstStyle/>
          <a:p>
            <a:r>
              <a:rPr lang="tr-TR" dirty="0"/>
              <a:t>AŞAĞIDAKİ EKRANI TASARLAYIN. </a:t>
            </a:r>
            <a:br>
              <a:rPr lang="tr-TR" dirty="0"/>
            </a:br>
            <a:r>
              <a:rPr lang="tr-TR" dirty="0"/>
              <a:t>(TASARIMDA DEĞİŞİKLİKLER YAPABİLİRSİNİZ.)</a:t>
            </a:r>
            <a:br>
              <a:rPr lang="tr-TR" dirty="0"/>
            </a:b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51091" y="2224298"/>
            <a:ext cx="993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86" y="2083940"/>
            <a:ext cx="4562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2068" y="447992"/>
            <a:ext cx="8534400" cy="1507067"/>
          </a:xfrm>
        </p:spPr>
        <p:txBody>
          <a:bodyPr/>
          <a:lstStyle/>
          <a:p>
            <a:r>
              <a:rPr lang="tr-TR" dirty="0"/>
              <a:t>ÜYE sınıfı</a:t>
            </a:r>
            <a:br>
              <a:rPr lang="tr-TR" dirty="0"/>
            </a:b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72375" y="1955059"/>
            <a:ext cx="10753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1- </a:t>
            </a:r>
            <a:r>
              <a:rPr lang="tr-TR" dirty="0" err="1"/>
              <a:t>JFrame</a:t>
            </a:r>
            <a:r>
              <a:rPr lang="tr-TR" dirty="0"/>
              <a:t> haricinde </a:t>
            </a:r>
            <a:r>
              <a:rPr lang="tr-TR" dirty="0" err="1"/>
              <a:t>Uye</a:t>
            </a:r>
            <a:r>
              <a:rPr lang="tr-TR" dirty="0"/>
              <a:t> ve Sistem isimli iki sınıf oluşturacaksınız.</a:t>
            </a:r>
          </a:p>
          <a:p>
            <a:r>
              <a:rPr lang="tr-TR" dirty="0"/>
              <a:t>2- </a:t>
            </a:r>
            <a:r>
              <a:rPr lang="tr-TR" dirty="0" err="1"/>
              <a:t>Frame</a:t>
            </a:r>
            <a:r>
              <a:rPr lang="tr-TR" dirty="0"/>
              <a:t> de Kaydol butonuna basıldığında bir Üye oluşturulacak ve Ekrandan alınan bilgiler oluşturulan üyenin özellikleri olarak atanacak.</a:t>
            </a:r>
          </a:p>
          <a:p>
            <a:r>
              <a:rPr lang="tr-TR" dirty="0"/>
              <a:t>3- Üyenin özellikleri şunlardır : isim,soyisim,tcNo,yas,dogumTarihi,dogumYeri,telNo,email,cinsiyet. </a:t>
            </a:r>
          </a:p>
          <a:p>
            <a:r>
              <a:rPr lang="tr-TR" dirty="0">
                <a:solidFill>
                  <a:srgbClr val="FF0000"/>
                </a:solidFill>
              </a:rPr>
              <a:t>4- Üyenin bütün özellikleri gizli olmalıdır ve kendi hariç başka sınıflardan erişilememelidir. Ayrıca </a:t>
            </a:r>
            <a:r>
              <a:rPr lang="tr-TR" dirty="0" err="1">
                <a:solidFill>
                  <a:srgbClr val="FF0000"/>
                </a:solidFill>
              </a:rPr>
              <a:t>tcNo</a:t>
            </a:r>
            <a:r>
              <a:rPr lang="tr-TR" dirty="0">
                <a:solidFill>
                  <a:srgbClr val="FF0000"/>
                </a:solidFill>
              </a:rPr>
              <a:t> değiştirilemez olmalıdır.</a:t>
            </a:r>
          </a:p>
          <a:p>
            <a:r>
              <a:rPr lang="tr-TR" dirty="0"/>
              <a:t>5- Üye sınıfının değişkenlerine </a:t>
            </a:r>
            <a:r>
              <a:rPr lang="tr-TR" dirty="0" err="1">
                <a:solidFill>
                  <a:srgbClr val="FF0000"/>
                </a:solidFill>
              </a:rPr>
              <a:t>get</a:t>
            </a:r>
            <a:r>
              <a:rPr lang="tr-TR" dirty="0"/>
              <a:t> </a:t>
            </a:r>
            <a:r>
              <a:rPr lang="tr-TR" dirty="0" err="1"/>
              <a:t>metodları</a:t>
            </a:r>
            <a:r>
              <a:rPr lang="tr-TR" dirty="0"/>
              <a:t> ile erişilir  ve değerleri</a:t>
            </a:r>
            <a:r>
              <a:rPr lang="tr-TR" dirty="0">
                <a:solidFill>
                  <a:srgbClr val="FF0000"/>
                </a:solidFill>
              </a:rPr>
              <a:t> set </a:t>
            </a:r>
            <a:r>
              <a:rPr lang="tr-TR" dirty="0" err="1"/>
              <a:t>metodları</a:t>
            </a:r>
            <a:r>
              <a:rPr lang="tr-TR" dirty="0"/>
              <a:t> ile atanır – değiştirilir.</a:t>
            </a:r>
          </a:p>
          <a:p>
            <a:r>
              <a:rPr lang="tr-TR" dirty="0"/>
              <a:t>6- Bu işlerin akabinde ekrandaki büyük </a:t>
            </a:r>
            <a:r>
              <a:rPr lang="tr-TR" dirty="0" err="1"/>
              <a:t>textArea</a:t>
            </a:r>
            <a:r>
              <a:rPr lang="tr-TR" dirty="0"/>
              <a:t> ya sırası ile sisteme kaydolan üyelerin </a:t>
            </a:r>
            <a:r>
              <a:rPr lang="tr-TR" dirty="0" err="1"/>
              <a:t>tcNo</a:t>
            </a:r>
            <a:r>
              <a:rPr lang="tr-TR" dirty="0"/>
              <a:t> </a:t>
            </a:r>
            <a:r>
              <a:rPr lang="tr-TR" dirty="0" err="1"/>
              <a:t>ları</a:t>
            </a:r>
            <a:r>
              <a:rPr lang="tr-TR" dirty="0"/>
              <a:t> yazdırılacak. Yani her kaydol butonuna basıldığında </a:t>
            </a:r>
            <a:r>
              <a:rPr lang="tr-TR" dirty="0" err="1"/>
              <a:t>textArea</a:t>
            </a:r>
            <a:r>
              <a:rPr lang="tr-TR" dirty="0"/>
              <a:t> da alt alta olmak suretiyle </a:t>
            </a:r>
            <a:r>
              <a:rPr lang="tr-TR" dirty="0" err="1"/>
              <a:t>tcNo</a:t>
            </a:r>
            <a:r>
              <a:rPr lang="tr-TR" dirty="0"/>
              <a:t> </a:t>
            </a:r>
            <a:r>
              <a:rPr lang="tr-TR" dirty="0" err="1"/>
              <a:t>lar</a:t>
            </a:r>
            <a:r>
              <a:rPr lang="tr-TR" dirty="0"/>
              <a:t> yazdırılacak.</a:t>
            </a:r>
          </a:p>
        </p:txBody>
      </p:sp>
    </p:spTree>
    <p:extLst>
      <p:ext uri="{BB962C8B-B14F-4D97-AF65-F5344CB8AC3E}">
        <p14:creationId xmlns:p14="http://schemas.microsoft.com/office/powerpoint/2010/main" val="12068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7392" y="254284"/>
            <a:ext cx="9837136" cy="1507067"/>
          </a:xfrm>
        </p:spPr>
        <p:txBody>
          <a:bodyPr/>
          <a:lstStyle/>
          <a:p>
            <a:r>
              <a:rPr lang="tr-TR" dirty="0"/>
              <a:t>Sistem sınıfı: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647392" y="1846555"/>
            <a:ext cx="10440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 – Sistem sınıfının Üye </a:t>
            </a:r>
            <a:r>
              <a:rPr lang="tr-TR" dirty="0" err="1"/>
              <a:t>leri</a:t>
            </a:r>
            <a:r>
              <a:rPr lang="tr-TR" dirty="0"/>
              <a:t> barındırabilen bir </a:t>
            </a:r>
            <a:r>
              <a:rPr lang="tr-TR" dirty="0" err="1"/>
              <a:t>ArrayList</a:t>
            </a:r>
            <a:r>
              <a:rPr lang="tr-TR" dirty="0"/>
              <a:t> özelliği olmalıdır.</a:t>
            </a:r>
          </a:p>
          <a:p>
            <a:r>
              <a:rPr lang="tr-TR" dirty="0">
                <a:sym typeface="Wingdings" panose="05000000000000000000" pitchFamily="2" charset="2"/>
              </a:rPr>
              <a:t>2- Sistem sınıfının şu </a:t>
            </a:r>
            <a:r>
              <a:rPr lang="tr-TR" dirty="0" err="1">
                <a:sym typeface="Wingdings" panose="05000000000000000000" pitchFamily="2" charset="2"/>
              </a:rPr>
              <a:t>metodları</a:t>
            </a:r>
            <a:r>
              <a:rPr lang="tr-TR" dirty="0">
                <a:sym typeface="Wingdings" panose="05000000000000000000" pitchFamily="2" charset="2"/>
              </a:rPr>
              <a:t> olmalıdır:</a:t>
            </a:r>
          </a:p>
          <a:p>
            <a:r>
              <a:rPr lang="tr-TR" dirty="0">
                <a:sym typeface="Wingdings" panose="05000000000000000000" pitchFamily="2" charset="2"/>
              </a:rPr>
              <a:t>   * </a:t>
            </a:r>
            <a:r>
              <a:rPr lang="tr-TR" dirty="0" err="1">
                <a:sym typeface="Wingdings" panose="05000000000000000000" pitchFamily="2" charset="2"/>
              </a:rPr>
              <a:t>uyeEkle</a:t>
            </a:r>
            <a:r>
              <a:rPr lang="tr-TR" dirty="0">
                <a:sym typeface="Wingdings" panose="05000000000000000000" pitchFamily="2" charset="2"/>
              </a:rPr>
              <a:t>  parametre olarak aldığı üyeyi özelliği olan üye </a:t>
            </a:r>
            <a:r>
              <a:rPr lang="tr-TR" dirty="0" err="1">
                <a:sym typeface="Wingdings" panose="05000000000000000000" pitchFamily="2" charset="2"/>
              </a:rPr>
              <a:t>array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list</a:t>
            </a:r>
            <a:r>
              <a:rPr lang="tr-TR" dirty="0">
                <a:sym typeface="Wingdings" panose="05000000000000000000" pitchFamily="2" charset="2"/>
              </a:rPr>
              <a:t> ine ekleyecektir.</a:t>
            </a:r>
          </a:p>
          <a:p>
            <a:r>
              <a:rPr lang="tr-TR" dirty="0">
                <a:sym typeface="Wingdings" panose="05000000000000000000" pitchFamily="2" charset="2"/>
              </a:rPr>
              <a:t>   * </a:t>
            </a:r>
            <a:r>
              <a:rPr lang="tr-TR" dirty="0" err="1">
                <a:sym typeface="Wingdings" panose="05000000000000000000" pitchFamily="2" charset="2"/>
              </a:rPr>
              <a:t>getKayitSayisi</a:t>
            </a:r>
            <a:r>
              <a:rPr lang="tr-TR" dirty="0">
                <a:sym typeface="Wingdings" panose="05000000000000000000" pitchFamily="2" charset="2"/>
              </a:rPr>
              <a:t>()  sisteme kaç üyenin kaydolduğunu geri döndürmelidir.</a:t>
            </a:r>
          </a:p>
          <a:p>
            <a:r>
              <a:rPr lang="tr-TR" dirty="0">
                <a:sym typeface="Wingdings" panose="05000000000000000000" pitchFamily="2" charset="2"/>
              </a:rPr>
              <a:t>   * </a:t>
            </a:r>
            <a:r>
              <a:rPr lang="tr-TR" dirty="0" err="1">
                <a:sym typeface="Wingdings" panose="05000000000000000000" pitchFamily="2" charset="2"/>
              </a:rPr>
              <a:t>butunUyeleriSil</a:t>
            </a:r>
            <a:r>
              <a:rPr lang="tr-TR" dirty="0">
                <a:sym typeface="Wingdings" panose="05000000000000000000" pitchFamily="2" charset="2"/>
              </a:rPr>
              <a:t>()  Sisteme kayıtlı bütün üyeleri silmelidir.</a:t>
            </a:r>
          </a:p>
          <a:p>
            <a:r>
              <a:rPr lang="tr-TR" dirty="0">
                <a:sym typeface="Wingdings" panose="05000000000000000000" pitchFamily="2" charset="2"/>
              </a:rPr>
              <a:t>   * </a:t>
            </a:r>
            <a:r>
              <a:rPr lang="tr-TR" dirty="0" err="1">
                <a:sym typeface="Wingdings" panose="05000000000000000000" pitchFamily="2" charset="2"/>
              </a:rPr>
              <a:t>uyelerinTelefonNumaralariniDegistir</a:t>
            </a:r>
            <a:r>
              <a:rPr lang="tr-TR" dirty="0">
                <a:sym typeface="Wingdings" panose="05000000000000000000" pitchFamily="2" charset="2"/>
              </a:rPr>
              <a:t>()  üyelerin kayıtlı telefon numaralarını aldığı parametre değeri ile değiştirmelidir.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3- Bu </a:t>
            </a:r>
            <a:r>
              <a:rPr lang="tr-TR" dirty="0" err="1">
                <a:solidFill>
                  <a:srgbClr val="FF0000"/>
                </a:solidFill>
                <a:sym typeface="Wingdings" panose="05000000000000000000" pitchFamily="2" charset="2"/>
              </a:rPr>
              <a:t>metodlardan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 ayrı olarak herkes Sistem sınıfına 3 benzer </a:t>
            </a:r>
            <a:r>
              <a:rPr lang="tr-TR" dirty="0" err="1">
                <a:solidFill>
                  <a:srgbClr val="FF0000"/>
                </a:solidFill>
                <a:sym typeface="Wingdings" panose="05000000000000000000" pitchFamily="2" charset="2"/>
              </a:rPr>
              <a:t>metod</a:t>
            </a:r>
            <a:r>
              <a:rPr lang="tr-TR" dirty="0">
                <a:solidFill>
                  <a:srgbClr val="FF0000"/>
                </a:solidFill>
                <a:sym typeface="Wingdings" panose="05000000000000000000" pitchFamily="2" charset="2"/>
              </a:rPr>
              <a:t> eklemelidir.</a:t>
            </a:r>
          </a:p>
        </p:txBody>
      </p:sp>
    </p:spTree>
    <p:extLst>
      <p:ext uri="{BB962C8B-B14F-4D97-AF65-F5344CB8AC3E}">
        <p14:creationId xmlns:p14="http://schemas.microsoft.com/office/powerpoint/2010/main" val="40802937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300</TotalTime>
  <Words>282</Words>
  <Application>Microsoft Office PowerPoint</Application>
  <PresentationFormat>Geniş ekran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Dilim</vt:lpstr>
      <vt:lpstr>ÖDEV – 6 </vt:lpstr>
      <vt:lpstr>AŞAĞIDAKİ EKRANI TASARLAYIN.  (TASARIMDA DEĞİŞİKLİKLER YAPABİLİRSİNİZ.) </vt:lpstr>
      <vt:lpstr>ÜYE sınıfı </vt:lpstr>
      <vt:lpstr>Sistem sınıfı: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ÖDEV KISIM-1 Algoritma soruları</dc:title>
  <dc:creator>AHMET EMRE DEMİRŞEN</dc:creator>
  <cp:lastModifiedBy>AHMET EMRE DEMİRŞEN</cp:lastModifiedBy>
  <cp:revision>25</cp:revision>
  <dcterms:created xsi:type="dcterms:W3CDTF">2017-06-25T15:05:29Z</dcterms:created>
  <dcterms:modified xsi:type="dcterms:W3CDTF">2017-07-12T20:25:38Z</dcterms:modified>
</cp:coreProperties>
</file>