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0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07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54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23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455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2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8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08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5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3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9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78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F766A9-110D-48CC-8832-124BB0D4CF0A}" type="datetimeFigureOut">
              <a:rPr lang="tr-TR" smtClean="0"/>
              <a:t>25.6.2017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14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11520" y="1079292"/>
            <a:ext cx="8001000" cy="1738859"/>
          </a:xfrm>
        </p:spPr>
        <p:txBody>
          <a:bodyPr/>
          <a:lstStyle/>
          <a:p>
            <a:r>
              <a:rPr lang="tr-TR" dirty="0"/>
              <a:t>ÖDEV – 4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6409" y="2818151"/>
            <a:ext cx="10746155" cy="1947333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 BURADA 3 SORU VARDIR.ÖDEVİ AYNI PROJE İÇERİSİNDE HER SORU İÇİN FARKLI PAKETLER AÇARAK YAPABİLİRSİNİZ.</a:t>
            </a:r>
          </a:p>
          <a:p>
            <a:r>
              <a:rPr lang="tr-TR" dirty="0"/>
              <a:t>ÖDEV 3 AYRI PASTE UBUNTU LİNKİ OLARAK GÖNDERİLECEKTİR.(HER SORU İÇİN AYRI)</a:t>
            </a:r>
          </a:p>
        </p:txBody>
      </p:sp>
    </p:spTree>
    <p:extLst>
      <p:ext uri="{BB962C8B-B14F-4D97-AF65-F5344CB8AC3E}">
        <p14:creationId xmlns:p14="http://schemas.microsoft.com/office/powerpoint/2010/main" val="30987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9320" y="140183"/>
            <a:ext cx="8534400" cy="1507067"/>
          </a:xfrm>
        </p:spPr>
        <p:txBody>
          <a:bodyPr/>
          <a:lstStyle/>
          <a:p>
            <a:r>
              <a:rPr lang="tr-TR" dirty="0"/>
              <a:t>Soru 1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4458" y="1030817"/>
            <a:ext cx="99384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*Bir Araba sınıfı tasarlayın ve bu sınıfın hız, plaka, model, marka ve renk özellikleri olsun. Daha sonra bir </a:t>
            </a:r>
            <a:r>
              <a:rPr lang="tr-TR" dirty="0" err="1"/>
              <a:t>ArabaIslem</a:t>
            </a:r>
            <a:r>
              <a:rPr lang="tr-TR" dirty="0"/>
              <a:t> sınıfı oluşturarak aşağıdaki işlemleri yapan </a:t>
            </a:r>
            <a:r>
              <a:rPr lang="tr-TR" dirty="0" err="1"/>
              <a:t>metodları</a:t>
            </a:r>
            <a:r>
              <a:rPr lang="tr-TR" dirty="0"/>
              <a:t> bu sınıfa yazınız.</a:t>
            </a:r>
          </a:p>
          <a:p>
            <a:endParaRPr lang="tr-TR" dirty="0"/>
          </a:p>
          <a:p>
            <a:r>
              <a:rPr lang="tr-TR" dirty="0"/>
              <a:t>	1-  Parametre olarak Araba türünden bir dizi alan ve bu dizi içerisindeki Arabaların hızlarının ortalamalarını hesaplayarak geri döndüren metodu yazınız.</a:t>
            </a:r>
          </a:p>
          <a:p>
            <a:r>
              <a:rPr lang="tr-TR" dirty="0"/>
              <a:t>	2-  Yine parametre olarak bir Araba dizisi alan ve bu dizideki arabalardan kırmızı renkli olanları ayrı bir Araba dizisine ekleyerek geri döndüren metodu yazınız.</a:t>
            </a:r>
          </a:p>
          <a:p>
            <a:r>
              <a:rPr lang="tr-TR" dirty="0"/>
              <a:t>	3-  Parametre olarak bir Araba dizisi alan ve bu arabalar arasındaki en hızlı araba </a:t>
            </a:r>
            <a:r>
              <a:rPr lang="tr-TR" dirty="0" err="1"/>
              <a:t>yı</a:t>
            </a:r>
            <a:r>
              <a:rPr lang="tr-TR" dirty="0"/>
              <a:t> geri döndüren metodu yazınız.</a:t>
            </a:r>
          </a:p>
          <a:p>
            <a:r>
              <a:rPr lang="tr-TR" dirty="0"/>
              <a:t>	4-  Parametre olarak bir Araba dizisi alan ve bu arabalar arasındaki en hızlı arabanın marka ve modelini şu formatta döndüren metodu yazınız : « marka – model » (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  <a:p>
            <a:r>
              <a:rPr lang="tr-TR" dirty="0"/>
              <a:t>	5-  Parametre olarak bir araba dizisi alan ve bu arabaları hızlarına göre sıralayıp yeni bir dizi üzerinden döndüren metodu yazınız. (en hızlıdan en yavaşa)</a:t>
            </a:r>
          </a:p>
          <a:p>
            <a:r>
              <a:rPr lang="tr-TR" dirty="0"/>
              <a:t>	6-  Parametre olarak bir araba dizisi alan ve bu dizide yine parametre olarak aldığı renk değeri ile eşleşen arabaların plaka numaralarını ekrana yazdıran metodu yazınız.</a:t>
            </a:r>
          </a:p>
          <a:p>
            <a:endParaRPr lang="tr-TR" dirty="0"/>
          </a:p>
          <a:p>
            <a:r>
              <a:rPr lang="tr-TR" dirty="0"/>
              <a:t>	  BU METODLAR AYRICA OLUŞTURULACAK BİR TEST SINIFINDA TEST EDİLECEKTİR!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60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4428" y="-189600"/>
            <a:ext cx="8534400" cy="1507067"/>
          </a:xfrm>
        </p:spPr>
        <p:txBody>
          <a:bodyPr/>
          <a:lstStyle/>
          <a:p>
            <a:r>
              <a:rPr lang="tr-TR" dirty="0"/>
              <a:t>Soru 2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54635" y="990394"/>
            <a:ext cx="10972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Personel sınıfı tasarlayınız ve bu sınıfın isim, </a:t>
            </a:r>
            <a:r>
              <a:rPr lang="tr-TR" dirty="0" err="1"/>
              <a:t>soyisim</a:t>
            </a:r>
            <a:r>
              <a:rPr lang="tr-TR" dirty="0"/>
              <a:t>, maaş ve </a:t>
            </a:r>
            <a:r>
              <a:rPr lang="tr-TR" dirty="0" err="1"/>
              <a:t>kimlikNo</a:t>
            </a:r>
            <a:r>
              <a:rPr lang="tr-TR" dirty="0"/>
              <a:t> özellikleri olsun. Ayrıca bir </a:t>
            </a:r>
            <a:r>
              <a:rPr lang="tr-TR" dirty="0" err="1"/>
              <a:t>PersonelIslem</a:t>
            </a:r>
            <a:r>
              <a:rPr lang="tr-TR" dirty="0"/>
              <a:t> sınıfı oluşturup aşağıdaki </a:t>
            </a:r>
            <a:r>
              <a:rPr lang="tr-TR" dirty="0" err="1"/>
              <a:t>metodları</a:t>
            </a:r>
            <a:r>
              <a:rPr lang="tr-TR" dirty="0"/>
              <a:t> bu sınıfta gerçekleştiriniz.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    1-  Personel türünden bir diziyi parametre olarak alan ve bu dizideki personelleri Personel tutan bir </a:t>
            </a:r>
            <a:r>
              <a:rPr lang="tr-TR" dirty="0" err="1"/>
              <a:t>ArrayList</a:t>
            </a:r>
            <a:r>
              <a:rPr lang="tr-TR" dirty="0"/>
              <a:t> e ekleyerek bu </a:t>
            </a:r>
            <a:r>
              <a:rPr lang="tr-TR" dirty="0" err="1"/>
              <a:t>ArrayList</a:t>
            </a:r>
            <a:r>
              <a:rPr lang="tr-TR" dirty="0"/>
              <a:t> i geri döndüren metodu yazınız.</a:t>
            </a:r>
          </a:p>
          <a:p>
            <a:r>
              <a:rPr lang="tr-TR" dirty="0"/>
              <a:t>    2-  Personel tutan bir </a:t>
            </a:r>
            <a:r>
              <a:rPr lang="tr-TR" dirty="0" err="1"/>
              <a:t>ArrayList</a:t>
            </a:r>
            <a:r>
              <a:rPr lang="tr-TR" dirty="0"/>
              <a:t> i parametre olarak alan ve bu listedeki personelleri Personel türünden bir diziye atarak geri döndüren metodu yazınız.</a:t>
            </a:r>
          </a:p>
          <a:p>
            <a:r>
              <a:rPr lang="tr-TR" dirty="0"/>
              <a:t>    3-  Personel türünden bir </a:t>
            </a:r>
            <a:r>
              <a:rPr lang="tr-TR" dirty="0" err="1"/>
              <a:t>ArrayList</a:t>
            </a:r>
            <a:r>
              <a:rPr lang="tr-TR" dirty="0"/>
              <a:t> i parametre olarak alan ve bu listedeki personelleri aldıkları maaş a göre sırayla ekrana </a:t>
            </a:r>
            <a:r>
              <a:rPr lang="tr-TR" dirty="0" err="1"/>
              <a:t>kimlikNo</a:t>
            </a:r>
            <a:r>
              <a:rPr lang="tr-TR" dirty="0"/>
              <a:t> </a:t>
            </a:r>
            <a:r>
              <a:rPr lang="tr-TR" dirty="0" err="1"/>
              <a:t>ları</a:t>
            </a:r>
            <a:r>
              <a:rPr lang="tr-TR" dirty="0"/>
              <a:t> yazan metodu yazınız.(Maaşlar azdan çoğa doğru sıralansın.)</a:t>
            </a:r>
          </a:p>
          <a:p>
            <a:r>
              <a:rPr lang="tr-TR" dirty="0"/>
              <a:t>    4-  Personel türünden bir </a:t>
            </a:r>
            <a:r>
              <a:rPr lang="tr-TR" dirty="0" err="1"/>
              <a:t>ArrayList</a:t>
            </a:r>
            <a:r>
              <a:rPr lang="tr-TR" dirty="0"/>
              <a:t> i parametre olarak alan ve bu listedeki personellerin maaşlarını eğer 2000 TL den az ise yüzde 15 zam yaparak güncelleyip yeni bir </a:t>
            </a:r>
            <a:r>
              <a:rPr lang="tr-TR" dirty="0" err="1"/>
              <a:t>ArrayList</a:t>
            </a:r>
            <a:r>
              <a:rPr lang="tr-TR" dirty="0"/>
              <a:t> olarak döndüren metodu yazınız.</a:t>
            </a:r>
          </a:p>
          <a:p>
            <a:r>
              <a:rPr lang="tr-TR" dirty="0"/>
              <a:t>    5-  Parametre olarak Personel türünden bir </a:t>
            </a:r>
            <a:r>
              <a:rPr lang="tr-TR" dirty="0" err="1"/>
              <a:t>ArrayList</a:t>
            </a:r>
            <a:r>
              <a:rPr lang="tr-TR" dirty="0"/>
              <a:t> alan ve bu listedeki en yüksek maaşlı kişinin </a:t>
            </a:r>
            <a:r>
              <a:rPr lang="tr-TR" dirty="0" err="1"/>
              <a:t>isim,soyisim</a:t>
            </a:r>
            <a:r>
              <a:rPr lang="tr-TR" dirty="0"/>
              <a:t> ve kimlik numarasını şu formatta geri döndüren metodu yazınız. « isim – </a:t>
            </a:r>
            <a:r>
              <a:rPr lang="tr-TR" dirty="0" err="1"/>
              <a:t>soyisim</a:t>
            </a:r>
            <a:r>
              <a:rPr lang="tr-TR" dirty="0"/>
              <a:t> – maaş»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			BU METODLAR AYRICA OLUŞTURULACAK BİR TEST SINIFINDA TEST EDİLECEKTİR.</a:t>
            </a:r>
          </a:p>
        </p:txBody>
      </p:sp>
    </p:spTree>
    <p:extLst>
      <p:ext uri="{BB962C8B-B14F-4D97-AF65-F5344CB8AC3E}">
        <p14:creationId xmlns:p14="http://schemas.microsoft.com/office/powerpoint/2010/main" val="4080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354428" y="-189600"/>
            <a:ext cx="8534400" cy="1507067"/>
          </a:xfrm>
        </p:spPr>
        <p:txBody>
          <a:bodyPr/>
          <a:lstStyle/>
          <a:p>
            <a:r>
              <a:rPr lang="tr-TR" dirty="0"/>
              <a:t>Soru 3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89547" y="1080335"/>
            <a:ext cx="109728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1-  Malzeme isimli bir sınıf oluşturun ve bu sınıfın </a:t>
            </a:r>
            <a:r>
              <a:rPr lang="tr-TR" dirty="0" err="1"/>
              <a:t>barkodNo</a:t>
            </a:r>
            <a:r>
              <a:rPr lang="tr-TR" dirty="0"/>
              <a:t> ve üretici isimli iki özelliği olsun. Bu sınıfı oluştururken şu maddelere dikkat edin:</a:t>
            </a:r>
          </a:p>
          <a:p>
            <a:r>
              <a:rPr lang="tr-TR" dirty="0"/>
              <a:t>     - </a:t>
            </a:r>
            <a:r>
              <a:rPr lang="tr-TR" dirty="0" err="1"/>
              <a:t>barkodNo</a:t>
            </a:r>
            <a:r>
              <a:rPr lang="tr-TR" dirty="0"/>
              <a:t> değiştirilemez ve Malzeme sınıfı harici görülemez olmalıdır.  </a:t>
            </a:r>
            <a:r>
              <a:rPr lang="tr-TR" b="1" dirty="0"/>
              <a:t>Bu özellik malzeme oluşturulurken atanacaktır.</a:t>
            </a:r>
          </a:p>
          <a:p>
            <a:r>
              <a:rPr lang="tr-TR" b="1" dirty="0"/>
              <a:t>    </a:t>
            </a:r>
          </a:p>
          <a:p>
            <a:r>
              <a:rPr lang="tr-TR" dirty="0"/>
              <a:t>2-  </a:t>
            </a:r>
            <a:r>
              <a:rPr lang="tr-TR" dirty="0" err="1"/>
              <a:t>MalzemeInterface</a:t>
            </a:r>
            <a:r>
              <a:rPr lang="tr-TR" dirty="0"/>
              <a:t> isimli bir </a:t>
            </a:r>
            <a:r>
              <a:rPr lang="tr-TR" dirty="0" err="1"/>
              <a:t>interface</a:t>
            </a:r>
            <a:r>
              <a:rPr lang="tr-TR" dirty="0"/>
              <a:t> oluşturun. </a:t>
            </a:r>
            <a:r>
              <a:rPr lang="tr-TR" dirty="0">
                <a:solidFill>
                  <a:srgbClr val="FF0000"/>
                </a:solidFill>
              </a:rPr>
              <a:t>Daha önce oluşturduğunuz Malzeme sınıfı bu </a:t>
            </a:r>
            <a:r>
              <a:rPr lang="tr-TR" dirty="0" err="1">
                <a:solidFill>
                  <a:srgbClr val="FF0000"/>
                </a:solidFill>
              </a:rPr>
              <a:t>interface</a:t>
            </a:r>
            <a:r>
              <a:rPr lang="tr-TR" dirty="0">
                <a:solidFill>
                  <a:srgbClr val="FF0000"/>
                </a:solidFill>
              </a:rPr>
              <a:t> i </a:t>
            </a:r>
            <a:r>
              <a:rPr lang="tr-TR" dirty="0" err="1">
                <a:solidFill>
                  <a:srgbClr val="FF0000"/>
                </a:solidFill>
              </a:rPr>
              <a:t>implement</a:t>
            </a:r>
            <a:r>
              <a:rPr lang="tr-TR" dirty="0">
                <a:solidFill>
                  <a:srgbClr val="FF0000"/>
                </a:solidFill>
              </a:rPr>
              <a:t> etmelidir!</a:t>
            </a:r>
            <a:r>
              <a:rPr lang="tr-TR" dirty="0"/>
              <a:t>  İçerisinde şu işleri yapacak olan </a:t>
            </a:r>
            <a:r>
              <a:rPr lang="tr-TR" dirty="0" err="1"/>
              <a:t>metodlar</a:t>
            </a:r>
            <a:r>
              <a:rPr lang="tr-TR" dirty="0"/>
              <a:t> tanımlansın: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 - Malzemenin barkod numarasını geri döndüren </a:t>
            </a:r>
            <a:r>
              <a:rPr lang="tr-TR" dirty="0" err="1"/>
              <a:t>metod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 - Malzemenin üreticisini geri döndüren </a:t>
            </a:r>
            <a:r>
              <a:rPr lang="tr-TR" dirty="0" err="1"/>
              <a:t>metod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 - Malzemenin üreticisini set eden </a:t>
            </a:r>
            <a:r>
              <a:rPr lang="tr-TR" dirty="0" err="1"/>
              <a:t>metod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3- Aklınıza gelen 3 adet malzeme için sınıf oluşturun. Örnek : Makas sınıfı, Testere sınıfı, Tahta sınıfı.</a:t>
            </a:r>
          </a:p>
          <a:p>
            <a:r>
              <a:rPr lang="tr-TR" dirty="0"/>
              <a:t>   </a:t>
            </a:r>
          </a:p>
          <a:p>
            <a:r>
              <a:rPr lang="tr-TR" dirty="0"/>
              <a:t>       -  </a:t>
            </a:r>
            <a:r>
              <a:rPr lang="tr-TR" dirty="0">
                <a:solidFill>
                  <a:srgbClr val="FF0000"/>
                </a:solidFill>
              </a:rPr>
              <a:t>Bu 3 sınıf Malzeme sınıfını </a:t>
            </a:r>
            <a:r>
              <a:rPr lang="tr-TR" dirty="0" err="1">
                <a:solidFill>
                  <a:srgbClr val="FF0000"/>
                </a:solidFill>
              </a:rPr>
              <a:t>kalıtmalıdır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>
                <a:solidFill>
                  <a:srgbClr val="FF0000"/>
                </a:solidFill>
              </a:rPr>
              <a:t>       </a:t>
            </a:r>
            <a:r>
              <a:rPr lang="tr-TR" dirty="0"/>
              <a:t>-  Bu sınıfların yapılarını yukarıdaki kurallara uygun olarak düzenleyin.(Gerekli ise)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UNUTMAYIN INTERFACE İÇERİSİNDEKİ METODLAR PUBLİC OLMALIDIR VE SADECE TANIMLARI OLMALIDIR.  AYRICA BİR TEST SINIFI OLUŞTURARAK BU SORU İÇİNDE BİR KAÇ TEST YAPINIZ.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4431100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420</Words>
  <Application>Microsoft Office PowerPoint</Application>
  <PresentationFormat>Geniş ekran</PresentationFormat>
  <Paragraphs>45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Dilim</vt:lpstr>
      <vt:lpstr>ÖDEV – 4 </vt:lpstr>
      <vt:lpstr>Soru 1 </vt:lpstr>
      <vt:lpstr>Soru 2</vt:lpstr>
      <vt:lpstr>Soru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 KISIM-1 Algoritma soruları</dc:title>
  <dc:creator>AHMET EMRE DEMİRŞEN</dc:creator>
  <cp:lastModifiedBy>AHMET EMRE DEMİRŞEN</cp:lastModifiedBy>
  <cp:revision>13</cp:revision>
  <dcterms:created xsi:type="dcterms:W3CDTF">2017-06-25T15:05:29Z</dcterms:created>
  <dcterms:modified xsi:type="dcterms:W3CDTF">2017-06-25T16:15:15Z</dcterms:modified>
</cp:coreProperties>
</file>