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B63"/>
    <a:srgbClr val="24243E"/>
    <a:srgbClr val="0F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83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8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5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85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6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7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05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43D4-6B92-47D6-A26A-3C97FB00A9A0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6007-112A-4E41-8BF8-94436E8C0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F0C29"/>
            </a:gs>
            <a:gs pos="41000">
              <a:srgbClr val="302B63"/>
            </a:gs>
            <a:gs pos="100000">
              <a:srgbClr val="302B6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52513" y="661988"/>
            <a:ext cx="10086975" cy="5534025"/>
          </a:xfrm>
          <a:prstGeom prst="roundRect">
            <a:avLst>
              <a:gd name="adj" fmla="val 41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2019-03-16T05:08:05Z</dcterms:created>
  <dcterms:modified xsi:type="dcterms:W3CDTF">2019-03-16T05:18:29Z</dcterms:modified>
</cp:coreProperties>
</file>