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305" r:id="rId3"/>
    <p:sldId id="306" r:id="rId4"/>
    <p:sldId id="307" r:id="rId5"/>
    <p:sldId id="308" r:id="rId6"/>
    <p:sldId id="309" r:id="rId7"/>
    <p:sldId id="270" r:id="rId8"/>
    <p:sldId id="311" r:id="rId9"/>
    <p:sldId id="312" r:id="rId10"/>
    <p:sldId id="313" r:id="rId11"/>
    <p:sldId id="314" r:id="rId12"/>
    <p:sldId id="315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Montserrat" panose="00000800000000000000" pitchFamily="50" charset="0"/>
      <p:regular r:id="rId16"/>
      <p:bold r:id="rId17"/>
      <p:italic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  <p:embeddedFont>
      <p:font typeface="Montserrat Thin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14ED08-4F6C-40CC-AB69-8ABA4CA03E50}">
  <a:tblStyle styleId="{9114ED08-4F6C-40CC-AB69-8ABA4CA03E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1" name="Google Shape;195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2" name="Google Shape;195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6" name="Google Shape;20126;g6b7b43ea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7" name="Google Shape;20127;g6b7b43ea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PHAs classification task Random forest best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Confusion matrices are on the notebook on databricks.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998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6" name="Google Shape;20126;g6b7b43ea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7" name="Google Shape;20127;g6b7b43ea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PHAs classification task Random forest best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Confusion matrices are on the notebook on databricks.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878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4" name="Google Shape;19684;g6b03ada30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5" name="Google Shape;19685;g6b03ada30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0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Google Shape;19588;g6b03ada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9" name="Google Shape;19589;g6b03ada3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66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3" name="Google Shape;20013;g6b7b43ea2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4" name="Google Shape;20014;g6b7b43ea2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04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7" name="Google Shape;19657;g6b7143b4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8" name="Google Shape;19658;g6b7143b4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2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4" name="Google Shape;19684;g6b03ada30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5" name="Google Shape;19685;g6b03ada30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 = semi-major axis (the longest diameter in an ellipse)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 = eccentricity determines the amount by which an orbit around another body deviates from a perfect circle.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23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4" name="Google Shape;19684;g6b03ada30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5" name="Google Shape;19685;g6b03ada30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4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5" name="Google Shape;19855;g6b7b43ea2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6" name="Google Shape;19856;g6b7b43ea2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6" name="Google Shape;20126;g6b7b43ea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7" name="Google Shape;20127;g6b7b43ea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PHAs classification task Logistic Regression best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Confusion matrices are on the notebook on databricks.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346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6" name="Google Shape;20126;g6b7b43ea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7" name="Google Shape;20127;g6b7b43ea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PHAs classification task Decision tree best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Confusion matrices are on the notebook on databricks.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227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1" y="250228"/>
            <a:ext cx="9144255" cy="4643040"/>
            <a:chOff x="238125" y="1043475"/>
            <a:chExt cx="7142275" cy="3626525"/>
          </a:xfrm>
        </p:grpSpPr>
        <p:sp>
          <p:nvSpPr>
            <p:cNvPr id="10" name="Google Shape;10;p2"/>
            <p:cNvSpPr/>
            <p:nvPr/>
          </p:nvSpPr>
          <p:spPr>
            <a:xfrm>
              <a:off x="4330525" y="3218300"/>
              <a:ext cx="3049875" cy="839550"/>
            </a:xfrm>
            <a:custGeom>
              <a:avLst/>
              <a:gdLst/>
              <a:ahLst/>
              <a:cxnLst/>
              <a:rect l="l" t="t" r="r" b="b"/>
              <a:pathLst>
                <a:path w="121995" h="33582" extrusionOk="0">
                  <a:moveTo>
                    <a:pt x="121994" y="0"/>
                  </a:moveTo>
                  <a:cubicBezTo>
                    <a:pt x="102691" y="20952"/>
                    <a:pt x="48973" y="29522"/>
                    <a:pt x="18349" y="29522"/>
                  </a:cubicBezTo>
                  <a:cubicBezTo>
                    <a:pt x="10277" y="29522"/>
                    <a:pt x="3810" y="28927"/>
                    <a:pt x="0" y="27806"/>
                  </a:cubicBezTo>
                  <a:lnTo>
                    <a:pt x="0" y="27806"/>
                  </a:lnTo>
                  <a:cubicBezTo>
                    <a:pt x="13334" y="31967"/>
                    <a:pt x="27080" y="33581"/>
                    <a:pt x="40381" y="33581"/>
                  </a:cubicBezTo>
                  <a:cubicBezTo>
                    <a:pt x="76702" y="33581"/>
                    <a:pt x="109712" y="21548"/>
                    <a:pt x="121994" y="16484"/>
                  </a:cubicBezTo>
                  <a:lnTo>
                    <a:pt x="121994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470500"/>
              <a:ext cx="3414525" cy="986850"/>
            </a:xfrm>
            <a:custGeom>
              <a:avLst/>
              <a:gdLst/>
              <a:ahLst/>
              <a:cxnLst/>
              <a:rect l="l" t="t" r="r" b="b"/>
              <a:pathLst>
                <a:path w="136581" h="39474" extrusionOk="0">
                  <a:moveTo>
                    <a:pt x="95031" y="0"/>
                  </a:moveTo>
                  <a:cubicBezTo>
                    <a:pt x="63774" y="0"/>
                    <a:pt x="30522" y="7079"/>
                    <a:pt x="0" y="25768"/>
                  </a:cubicBezTo>
                  <a:lnTo>
                    <a:pt x="0" y="39473"/>
                  </a:lnTo>
                  <a:cubicBezTo>
                    <a:pt x="17723" y="21678"/>
                    <a:pt x="63674" y="3256"/>
                    <a:pt x="117107" y="3256"/>
                  </a:cubicBezTo>
                  <a:cubicBezTo>
                    <a:pt x="123502" y="3256"/>
                    <a:pt x="130006" y="3520"/>
                    <a:pt x="136580" y="4080"/>
                  </a:cubicBezTo>
                  <a:cubicBezTo>
                    <a:pt x="123466" y="1509"/>
                    <a:pt x="109461" y="0"/>
                    <a:pt x="950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865600"/>
              <a:ext cx="7142275" cy="1804400"/>
            </a:xfrm>
            <a:custGeom>
              <a:avLst/>
              <a:gdLst/>
              <a:ahLst/>
              <a:cxnLst/>
              <a:rect l="l" t="t" r="r" b="b"/>
              <a:pathLst>
                <a:path w="285691" h="72176" extrusionOk="0">
                  <a:moveTo>
                    <a:pt x="50628" y="1"/>
                  </a:moveTo>
                  <a:cubicBezTo>
                    <a:pt x="22651" y="1"/>
                    <a:pt x="7855" y="6614"/>
                    <a:pt x="0" y="14458"/>
                  </a:cubicBezTo>
                  <a:lnTo>
                    <a:pt x="0" y="72176"/>
                  </a:lnTo>
                  <a:cubicBezTo>
                    <a:pt x="24933" y="47918"/>
                    <a:pt x="73316" y="37868"/>
                    <a:pt x="123852" y="37868"/>
                  </a:cubicBezTo>
                  <a:cubicBezTo>
                    <a:pt x="131198" y="37868"/>
                    <a:pt x="138590" y="38080"/>
                    <a:pt x="145962" y="38492"/>
                  </a:cubicBezTo>
                  <a:cubicBezTo>
                    <a:pt x="155220" y="39009"/>
                    <a:pt x="163949" y="39249"/>
                    <a:pt x="172172" y="39249"/>
                  </a:cubicBezTo>
                  <a:cubicBezTo>
                    <a:pt x="241590" y="39249"/>
                    <a:pt x="274940" y="22184"/>
                    <a:pt x="285690" y="11178"/>
                  </a:cubicBezTo>
                  <a:lnTo>
                    <a:pt x="285690" y="8835"/>
                  </a:lnTo>
                  <a:cubicBezTo>
                    <a:pt x="275231" y="16049"/>
                    <a:pt x="254260" y="23540"/>
                    <a:pt x="219275" y="23540"/>
                  </a:cubicBezTo>
                  <a:cubicBezTo>
                    <a:pt x="196257" y="23540"/>
                    <a:pt x="167172" y="20298"/>
                    <a:pt x="131022" y="11600"/>
                  </a:cubicBezTo>
                  <a:cubicBezTo>
                    <a:pt x="96318" y="3249"/>
                    <a:pt x="70236" y="1"/>
                    <a:pt x="5062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043475"/>
              <a:ext cx="7142275" cy="1721700"/>
            </a:xfrm>
            <a:custGeom>
              <a:avLst/>
              <a:gdLst/>
              <a:ahLst/>
              <a:cxnLst/>
              <a:rect l="l" t="t" r="r" b="b"/>
              <a:pathLst>
                <a:path w="285691" h="68868" extrusionOk="0">
                  <a:moveTo>
                    <a:pt x="285690" y="0"/>
                  </a:moveTo>
                  <a:cubicBezTo>
                    <a:pt x="267880" y="12392"/>
                    <a:pt x="236724" y="26451"/>
                    <a:pt x="175331" y="26451"/>
                  </a:cubicBezTo>
                  <a:cubicBezTo>
                    <a:pt x="165621" y="26451"/>
                    <a:pt x="155155" y="26100"/>
                    <a:pt x="143866" y="25334"/>
                  </a:cubicBezTo>
                  <a:cubicBezTo>
                    <a:pt x="136195" y="24814"/>
                    <a:pt x="128830" y="24568"/>
                    <a:pt x="121764" y="24568"/>
                  </a:cubicBezTo>
                  <a:cubicBezTo>
                    <a:pt x="58970" y="24568"/>
                    <a:pt x="19823" y="44018"/>
                    <a:pt x="0" y="63678"/>
                  </a:cubicBezTo>
                  <a:lnTo>
                    <a:pt x="0" y="68868"/>
                  </a:lnTo>
                  <a:cubicBezTo>
                    <a:pt x="21773" y="50757"/>
                    <a:pt x="66869" y="36008"/>
                    <a:pt x="141037" y="36008"/>
                  </a:cubicBezTo>
                  <a:cubicBezTo>
                    <a:pt x="142074" y="36008"/>
                    <a:pt x="143115" y="36011"/>
                    <a:pt x="144163" y="36017"/>
                  </a:cubicBezTo>
                  <a:cubicBezTo>
                    <a:pt x="145194" y="36022"/>
                    <a:pt x="146218" y="36025"/>
                    <a:pt x="147234" y="36025"/>
                  </a:cubicBezTo>
                  <a:cubicBezTo>
                    <a:pt x="228467" y="36025"/>
                    <a:pt x="263237" y="18048"/>
                    <a:pt x="285690" y="2552"/>
                  </a:cubicBezTo>
                  <a:lnTo>
                    <a:pt x="285690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23568" y="-688301"/>
            <a:ext cx="9152207" cy="6520116"/>
            <a:chOff x="238075" y="312675"/>
            <a:chExt cx="7142350" cy="5088275"/>
          </a:xfrm>
        </p:grpSpPr>
        <p:sp>
          <p:nvSpPr>
            <p:cNvPr id="15" name="Google Shape;15;p2"/>
            <p:cNvSpPr/>
            <p:nvPr/>
          </p:nvSpPr>
          <p:spPr>
            <a:xfrm>
              <a:off x="1721325" y="881800"/>
              <a:ext cx="81900" cy="78200"/>
            </a:xfrm>
            <a:custGeom>
              <a:avLst/>
              <a:gdLst/>
              <a:ahLst/>
              <a:cxnLst/>
              <a:rect l="l" t="t" r="r" b="b"/>
              <a:pathLst>
                <a:path w="3276" h="3128" extrusionOk="0">
                  <a:moveTo>
                    <a:pt x="1686" y="1"/>
                  </a:moveTo>
                  <a:cubicBezTo>
                    <a:pt x="1663" y="1"/>
                    <a:pt x="1639" y="2"/>
                    <a:pt x="1614" y="3"/>
                  </a:cubicBezTo>
                  <a:cubicBezTo>
                    <a:pt x="982" y="31"/>
                    <a:pt x="430" y="437"/>
                    <a:pt x="215" y="1032"/>
                  </a:cubicBezTo>
                  <a:cubicBezTo>
                    <a:pt x="0" y="1626"/>
                    <a:pt x="164" y="2292"/>
                    <a:pt x="630" y="2719"/>
                  </a:cubicBezTo>
                  <a:cubicBezTo>
                    <a:pt x="925" y="2987"/>
                    <a:pt x="1303" y="3127"/>
                    <a:pt x="1686" y="3127"/>
                  </a:cubicBezTo>
                  <a:cubicBezTo>
                    <a:pt x="1910" y="3127"/>
                    <a:pt x="2136" y="3079"/>
                    <a:pt x="2348" y="2980"/>
                  </a:cubicBezTo>
                  <a:cubicBezTo>
                    <a:pt x="2921" y="2711"/>
                    <a:pt x="3275" y="2125"/>
                    <a:pt x="3247" y="1494"/>
                  </a:cubicBezTo>
                  <a:cubicBezTo>
                    <a:pt x="3209" y="655"/>
                    <a:pt x="2516" y="1"/>
                    <a:pt x="16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1375" y="736675"/>
              <a:ext cx="47250" cy="45100"/>
            </a:xfrm>
            <a:custGeom>
              <a:avLst/>
              <a:gdLst/>
              <a:ahLst/>
              <a:cxnLst/>
              <a:rect l="l" t="t" r="r" b="b"/>
              <a:pathLst>
                <a:path w="1890" h="1804" extrusionOk="0">
                  <a:moveTo>
                    <a:pt x="973" y="0"/>
                  </a:moveTo>
                  <a:cubicBezTo>
                    <a:pt x="960" y="0"/>
                    <a:pt x="946" y="1"/>
                    <a:pt x="932" y="1"/>
                  </a:cubicBezTo>
                  <a:cubicBezTo>
                    <a:pt x="567" y="18"/>
                    <a:pt x="250" y="251"/>
                    <a:pt x="125" y="595"/>
                  </a:cubicBezTo>
                  <a:cubicBezTo>
                    <a:pt x="0" y="938"/>
                    <a:pt x="95" y="1321"/>
                    <a:pt x="364" y="1568"/>
                  </a:cubicBezTo>
                  <a:cubicBezTo>
                    <a:pt x="533" y="1723"/>
                    <a:pt x="751" y="1803"/>
                    <a:pt x="971" y="1803"/>
                  </a:cubicBezTo>
                  <a:cubicBezTo>
                    <a:pt x="1101" y="1803"/>
                    <a:pt x="1232" y="1775"/>
                    <a:pt x="1354" y="1718"/>
                  </a:cubicBezTo>
                  <a:cubicBezTo>
                    <a:pt x="1685" y="1565"/>
                    <a:pt x="1889" y="1225"/>
                    <a:pt x="1873" y="861"/>
                  </a:cubicBezTo>
                  <a:cubicBezTo>
                    <a:pt x="1851" y="378"/>
                    <a:pt x="1453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28850" y="908625"/>
              <a:ext cx="29250" cy="24875"/>
            </a:xfrm>
            <a:custGeom>
              <a:avLst/>
              <a:gdLst/>
              <a:ahLst/>
              <a:cxnLst/>
              <a:rect l="l" t="t" r="r" b="b"/>
              <a:pathLst>
                <a:path w="1170" h="995" extrusionOk="0">
                  <a:moveTo>
                    <a:pt x="661" y="1"/>
                  </a:moveTo>
                  <a:cubicBezTo>
                    <a:pt x="654" y="1"/>
                    <a:pt x="647" y="1"/>
                    <a:pt x="639" y="1"/>
                  </a:cubicBezTo>
                  <a:cubicBezTo>
                    <a:pt x="197" y="22"/>
                    <a:pt x="1" y="565"/>
                    <a:pt x="327" y="863"/>
                  </a:cubicBezTo>
                  <a:cubicBezTo>
                    <a:pt x="426" y="954"/>
                    <a:pt x="544" y="994"/>
                    <a:pt x="658" y="994"/>
                  </a:cubicBezTo>
                  <a:cubicBezTo>
                    <a:pt x="921" y="994"/>
                    <a:pt x="1170" y="782"/>
                    <a:pt x="1156" y="475"/>
                  </a:cubicBezTo>
                  <a:cubicBezTo>
                    <a:pt x="1145" y="209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75950" y="868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5" y="1"/>
                  </a:moveTo>
                  <a:cubicBezTo>
                    <a:pt x="656" y="1"/>
                    <a:pt x="648" y="1"/>
                    <a:pt x="640" y="2"/>
                  </a:cubicBezTo>
                  <a:cubicBezTo>
                    <a:pt x="198" y="21"/>
                    <a:pt x="1" y="564"/>
                    <a:pt x="327" y="863"/>
                  </a:cubicBezTo>
                  <a:cubicBezTo>
                    <a:pt x="426" y="953"/>
                    <a:pt x="543" y="994"/>
                    <a:pt x="658" y="994"/>
                  </a:cubicBezTo>
                  <a:cubicBezTo>
                    <a:pt x="921" y="994"/>
                    <a:pt x="1170" y="781"/>
                    <a:pt x="1157" y="474"/>
                  </a:cubicBezTo>
                  <a:cubicBezTo>
                    <a:pt x="1145" y="208"/>
                    <a:pt x="927" y="1"/>
                    <a:pt x="6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38700" y="59752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427" y="0"/>
                  </a:moveTo>
                  <a:cubicBezTo>
                    <a:pt x="1406" y="0"/>
                    <a:pt x="1386" y="1"/>
                    <a:pt x="1365" y="2"/>
                  </a:cubicBezTo>
                  <a:cubicBezTo>
                    <a:pt x="832" y="26"/>
                    <a:pt x="364" y="368"/>
                    <a:pt x="183" y="872"/>
                  </a:cubicBezTo>
                  <a:cubicBezTo>
                    <a:pt x="1" y="1374"/>
                    <a:pt x="139" y="1938"/>
                    <a:pt x="534" y="2298"/>
                  </a:cubicBezTo>
                  <a:cubicBezTo>
                    <a:pt x="782" y="2525"/>
                    <a:pt x="1102" y="2644"/>
                    <a:pt x="1426" y="2644"/>
                  </a:cubicBezTo>
                  <a:cubicBezTo>
                    <a:pt x="1616" y="2644"/>
                    <a:pt x="1807" y="2603"/>
                    <a:pt x="1986" y="2519"/>
                  </a:cubicBezTo>
                  <a:cubicBezTo>
                    <a:pt x="2470" y="2292"/>
                    <a:pt x="2771" y="1796"/>
                    <a:pt x="2747" y="1263"/>
                  </a:cubicBezTo>
                  <a:cubicBezTo>
                    <a:pt x="2715" y="553"/>
                    <a:pt x="2130" y="0"/>
                    <a:pt x="14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91225" y="12585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2"/>
                  </a:cubicBezTo>
                  <a:cubicBezTo>
                    <a:pt x="417" y="14"/>
                    <a:pt x="182" y="185"/>
                    <a:pt x="92" y="436"/>
                  </a:cubicBezTo>
                  <a:cubicBezTo>
                    <a:pt x="0" y="689"/>
                    <a:pt x="69" y="970"/>
                    <a:pt x="268" y="1150"/>
                  </a:cubicBezTo>
                  <a:cubicBezTo>
                    <a:pt x="392" y="1263"/>
                    <a:pt x="551" y="1323"/>
                    <a:pt x="713" y="1323"/>
                  </a:cubicBezTo>
                  <a:cubicBezTo>
                    <a:pt x="808" y="1323"/>
                    <a:pt x="904" y="1302"/>
                    <a:pt x="994" y="1260"/>
                  </a:cubicBezTo>
                  <a:cubicBezTo>
                    <a:pt x="1236" y="1147"/>
                    <a:pt x="1386" y="899"/>
                    <a:pt x="1374" y="631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41950" y="955650"/>
              <a:ext cx="37300" cy="33100"/>
            </a:xfrm>
            <a:custGeom>
              <a:avLst/>
              <a:gdLst/>
              <a:ahLst/>
              <a:cxnLst/>
              <a:rect l="l" t="t" r="r" b="b"/>
              <a:pathLst>
                <a:path w="1492" h="1324" extrusionOk="0">
                  <a:moveTo>
                    <a:pt x="747" y="1"/>
                  </a:moveTo>
                  <a:cubicBezTo>
                    <a:pt x="604" y="1"/>
                    <a:pt x="460" y="47"/>
                    <a:pt x="339" y="142"/>
                  </a:cubicBezTo>
                  <a:cubicBezTo>
                    <a:pt x="52" y="367"/>
                    <a:pt x="1" y="782"/>
                    <a:pt x="226" y="1069"/>
                  </a:cubicBezTo>
                  <a:cubicBezTo>
                    <a:pt x="357" y="1236"/>
                    <a:pt x="551" y="1323"/>
                    <a:pt x="747" y="1323"/>
                  </a:cubicBezTo>
                  <a:cubicBezTo>
                    <a:pt x="890" y="1323"/>
                    <a:pt x="1034" y="1277"/>
                    <a:pt x="1155" y="1182"/>
                  </a:cubicBezTo>
                  <a:cubicBezTo>
                    <a:pt x="1442" y="957"/>
                    <a:pt x="1492" y="542"/>
                    <a:pt x="1266" y="255"/>
                  </a:cubicBezTo>
                  <a:cubicBezTo>
                    <a:pt x="1137" y="88"/>
                    <a:pt x="943" y="1"/>
                    <a:pt x="7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20275" y="520225"/>
              <a:ext cx="77950" cy="74400"/>
            </a:xfrm>
            <a:custGeom>
              <a:avLst/>
              <a:gdLst/>
              <a:ahLst/>
              <a:cxnLst/>
              <a:rect l="l" t="t" r="r" b="b"/>
              <a:pathLst>
                <a:path w="3118" h="2976" extrusionOk="0">
                  <a:moveTo>
                    <a:pt x="1606" y="0"/>
                  </a:moveTo>
                  <a:cubicBezTo>
                    <a:pt x="1583" y="0"/>
                    <a:pt x="1560" y="1"/>
                    <a:pt x="1537" y="2"/>
                  </a:cubicBezTo>
                  <a:cubicBezTo>
                    <a:pt x="936" y="29"/>
                    <a:pt x="411" y="415"/>
                    <a:pt x="205" y="982"/>
                  </a:cubicBezTo>
                  <a:cubicBezTo>
                    <a:pt x="1" y="1547"/>
                    <a:pt x="157" y="2181"/>
                    <a:pt x="600" y="2587"/>
                  </a:cubicBezTo>
                  <a:cubicBezTo>
                    <a:pt x="880" y="2843"/>
                    <a:pt x="1240" y="2976"/>
                    <a:pt x="1603" y="2976"/>
                  </a:cubicBezTo>
                  <a:cubicBezTo>
                    <a:pt x="1817" y="2976"/>
                    <a:pt x="2033" y="2930"/>
                    <a:pt x="2234" y="2835"/>
                  </a:cubicBezTo>
                  <a:cubicBezTo>
                    <a:pt x="2780" y="2580"/>
                    <a:pt x="3118" y="2022"/>
                    <a:pt x="3091" y="1421"/>
                  </a:cubicBezTo>
                  <a:cubicBezTo>
                    <a:pt x="3054" y="623"/>
                    <a:pt x="2396" y="0"/>
                    <a:pt x="16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22825" y="10190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2" y="1"/>
                  </a:moveTo>
                  <a:cubicBezTo>
                    <a:pt x="437" y="1"/>
                    <a:pt x="431" y="1"/>
                    <a:pt x="426" y="1"/>
                  </a:cubicBezTo>
                  <a:cubicBezTo>
                    <a:pt x="131" y="13"/>
                    <a:pt x="0" y="376"/>
                    <a:pt x="218" y="574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0" y="520"/>
                    <a:pt x="771" y="315"/>
                  </a:cubicBezTo>
                  <a:cubicBezTo>
                    <a:pt x="763" y="139"/>
                    <a:pt x="617" y="1"/>
                    <a:pt x="4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150850" y="1519100"/>
              <a:ext cx="29300" cy="24825"/>
            </a:xfrm>
            <a:custGeom>
              <a:avLst/>
              <a:gdLst/>
              <a:ahLst/>
              <a:cxnLst/>
              <a:rect l="l" t="t" r="r" b="b"/>
              <a:pathLst>
                <a:path w="1172" h="993" extrusionOk="0">
                  <a:moveTo>
                    <a:pt x="662" y="0"/>
                  </a:moveTo>
                  <a:cubicBezTo>
                    <a:pt x="654" y="0"/>
                    <a:pt x="647" y="0"/>
                    <a:pt x="639" y="1"/>
                  </a:cubicBezTo>
                  <a:cubicBezTo>
                    <a:pt x="197" y="20"/>
                    <a:pt x="1" y="564"/>
                    <a:pt x="327" y="862"/>
                  </a:cubicBezTo>
                  <a:cubicBezTo>
                    <a:pt x="426" y="952"/>
                    <a:pt x="543" y="993"/>
                    <a:pt x="658" y="993"/>
                  </a:cubicBezTo>
                  <a:cubicBezTo>
                    <a:pt x="921" y="993"/>
                    <a:pt x="1171" y="780"/>
                    <a:pt x="1158" y="473"/>
                  </a:cubicBezTo>
                  <a:cubicBezTo>
                    <a:pt x="1145" y="207"/>
                    <a:pt x="925" y="0"/>
                    <a:pt x="6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99875" y="1826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713" y="0"/>
                  </a:moveTo>
                  <a:cubicBezTo>
                    <a:pt x="703" y="0"/>
                    <a:pt x="693" y="0"/>
                    <a:pt x="683" y="1"/>
                  </a:cubicBezTo>
                  <a:cubicBezTo>
                    <a:pt x="415" y="13"/>
                    <a:pt x="182" y="184"/>
                    <a:pt x="91" y="437"/>
                  </a:cubicBezTo>
                  <a:cubicBezTo>
                    <a:pt x="0" y="688"/>
                    <a:pt x="70" y="969"/>
                    <a:pt x="266" y="1149"/>
                  </a:cubicBezTo>
                  <a:cubicBezTo>
                    <a:pt x="391" y="1263"/>
                    <a:pt x="551" y="1322"/>
                    <a:pt x="713" y="1322"/>
                  </a:cubicBezTo>
                  <a:cubicBezTo>
                    <a:pt x="808" y="1322"/>
                    <a:pt x="903" y="1302"/>
                    <a:pt x="992" y="1260"/>
                  </a:cubicBezTo>
                  <a:cubicBezTo>
                    <a:pt x="1234" y="1146"/>
                    <a:pt x="1385" y="898"/>
                    <a:pt x="1373" y="630"/>
                  </a:cubicBezTo>
                  <a:cubicBezTo>
                    <a:pt x="1357" y="277"/>
                    <a:pt x="1064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42350" y="132077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2" y="0"/>
                  </a:moveTo>
                  <a:cubicBezTo>
                    <a:pt x="437" y="0"/>
                    <a:pt x="431" y="0"/>
                    <a:pt x="426" y="1"/>
                  </a:cubicBezTo>
                  <a:cubicBezTo>
                    <a:pt x="131" y="14"/>
                    <a:pt x="0" y="376"/>
                    <a:pt x="218" y="575"/>
                  </a:cubicBezTo>
                  <a:cubicBezTo>
                    <a:pt x="285" y="635"/>
                    <a:pt x="363" y="662"/>
                    <a:pt x="439" y="662"/>
                  </a:cubicBezTo>
                  <a:cubicBezTo>
                    <a:pt x="615" y="662"/>
                    <a:pt x="781" y="520"/>
                    <a:pt x="772" y="316"/>
                  </a:cubicBezTo>
                  <a:cubicBezTo>
                    <a:pt x="763" y="139"/>
                    <a:pt x="61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61725" y="371400"/>
              <a:ext cx="43350" cy="41325"/>
            </a:xfrm>
            <a:custGeom>
              <a:avLst/>
              <a:gdLst/>
              <a:ahLst/>
              <a:cxnLst/>
              <a:rect l="l" t="t" r="r" b="b"/>
              <a:pathLst>
                <a:path w="1734" h="1653" extrusionOk="0">
                  <a:moveTo>
                    <a:pt x="894" y="0"/>
                  </a:moveTo>
                  <a:cubicBezTo>
                    <a:pt x="881" y="0"/>
                    <a:pt x="868" y="1"/>
                    <a:pt x="855" y="1"/>
                  </a:cubicBezTo>
                  <a:cubicBezTo>
                    <a:pt x="520" y="16"/>
                    <a:pt x="229" y="230"/>
                    <a:pt x="114" y="544"/>
                  </a:cubicBezTo>
                  <a:cubicBezTo>
                    <a:pt x="0" y="859"/>
                    <a:pt x="87" y="1211"/>
                    <a:pt x="334" y="1437"/>
                  </a:cubicBezTo>
                  <a:cubicBezTo>
                    <a:pt x="489" y="1579"/>
                    <a:pt x="689" y="1653"/>
                    <a:pt x="892" y="1653"/>
                  </a:cubicBezTo>
                  <a:cubicBezTo>
                    <a:pt x="1010" y="1653"/>
                    <a:pt x="1130" y="1627"/>
                    <a:pt x="1242" y="1575"/>
                  </a:cubicBezTo>
                  <a:cubicBezTo>
                    <a:pt x="1545" y="1434"/>
                    <a:pt x="1733" y="1124"/>
                    <a:pt x="1718" y="790"/>
                  </a:cubicBezTo>
                  <a:cubicBezTo>
                    <a:pt x="1698" y="346"/>
                    <a:pt x="1333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31975" y="772950"/>
              <a:ext cx="19550" cy="16575"/>
            </a:xfrm>
            <a:custGeom>
              <a:avLst/>
              <a:gdLst/>
              <a:ahLst/>
              <a:cxnLst/>
              <a:rect l="l" t="t" r="r" b="b"/>
              <a:pathLst>
                <a:path w="782" h="663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4"/>
                    <a:pt x="1" y="377"/>
                    <a:pt x="219" y="575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1" y="521"/>
                    <a:pt x="772" y="316"/>
                  </a:cubicBezTo>
                  <a:cubicBezTo>
                    <a:pt x="763" y="139"/>
                    <a:pt x="619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37025" y="113217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441" y="1"/>
                  </a:moveTo>
                  <a:cubicBezTo>
                    <a:pt x="436" y="1"/>
                    <a:pt x="432" y="1"/>
                    <a:pt x="427" y="1"/>
                  </a:cubicBezTo>
                  <a:cubicBezTo>
                    <a:pt x="133" y="14"/>
                    <a:pt x="0" y="377"/>
                    <a:pt x="218" y="575"/>
                  </a:cubicBezTo>
                  <a:cubicBezTo>
                    <a:pt x="285" y="635"/>
                    <a:pt x="363" y="662"/>
                    <a:pt x="440" y="662"/>
                  </a:cubicBezTo>
                  <a:cubicBezTo>
                    <a:pt x="615" y="662"/>
                    <a:pt x="781" y="522"/>
                    <a:pt x="771" y="317"/>
                  </a:cubicBezTo>
                  <a:cubicBezTo>
                    <a:pt x="764" y="139"/>
                    <a:pt x="617" y="1"/>
                    <a:pt x="4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46150" y="765425"/>
              <a:ext cx="37300" cy="35575"/>
            </a:xfrm>
            <a:custGeom>
              <a:avLst/>
              <a:gdLst/>
              <a:ahLst/>
              <a:cxnLst/>
              <a:rect l="l" t="t" r="r" b="b"/>
              <a:pathLst>
                <a:path w="1492" h="1423" extrusionOk="0">
                  <a:moveTo>
                    <a:pt x="768" y="0"/>
                  </a:moveTo>
                  <a:cubicBezTo>
                    <a:pt x="757" y="0"/>
                    <a:pt x="746" y="1"/>
                    <a:pt x="735" y="1"/>
                  </a:cubicBezTo>
                  <a:cubicBezTo>
                    <a:pt x="448" y="13"/>
                    <a:pt x="195" y="198"/>
                    <a:pt x="98" y="469"/>
                  </a:cubicBezTo>
                  <a:cubicBezTo>
                    <a:pt x="0" y="739"/>
                    <a:pt x="75" y="1043"/>
                    <a:pt x="287" y="1237"/>
                  </a:cubicBezTo>
                  <a:cubicBezTo>
                    <a:pt x="421" y="1359"/>
                    <a:pt x="593" y="1423"/>
                    <a:pt x="767" y="1423"/>
                  </a:cubicBezTo>
                  <a:cubicBezTo>
                    <a:pt x="869" y="1423"/>
                    <a:pt x="972" y="1401"/>
                    <a:pt x="1069" y="1355"/>
                  </a:cubicBezTo>
                  <a:cubicBezTo>
                    <a:pt x="1329" y="1234"/>
                    <a:pt x="1491" y="966"/>
                    <a:pt x="1478" y="679"/>
                  </a:cubicBezTo>
                  <a:cubicBezTo>
                    <a:pt x="1460" y="298"/>
                    <a:pt x="1146" y="0"/>
                    <a:pt x="7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724325" y="722675"/>
              <a:ext cx="9100" cy="7725"/>
            </a:xfrm>
            <a:custGeom>
              <a:avLst/>
              <a:gdLst/>
              <a:ahLst/>
              <a:cxnLst/>
              <a:rect l="l" t="t" r="r" b="b"/>
              <a:pathLst>
                <a:path w="364" h="30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62" y="7"/>
                    <a:pt x="0" y="175"/>
                    <a:pt x="101" y="268"/>
                  </a:cubicBezTo>
                  <a:cubicBezTo>
                    <a:pt x="132" y="296"/>
                    <a:pt x="169" y="309"/>
                    <a:pt x="205" y="309"/>
                  </a:cubicBezTo>
                  <a:cubicBezTo>
                    <a:pt x="286" y="309"/>
                    <a:pt x="364" y="243"/>
                    <a:pt x="360" y="148"/>
                  </a:cubicBezTo>
                  <a:cubicBezTo>
                    <a:pt x="355" y="64"/>
                    <a:pt x="286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38600" y="527700"/>
              <a:ext cx="9125" cy="7700"/>
            </a:xfrm>
            <a:custGeom>
              <a:avLst/>
              <a:gdLst/>
              <a:ahLst/>
              <a:cxnLst/>
              <a:rect l="l" t="t" r="r" b="b"/>
              <a:pathLst>
                <a:path w="365" h="308" extrusionOk="0">
                  <a:moveTo>
                    <a:pt x="207" y="0"/>
                  </a:moveTo>
                  <a:cubicBezTo>
                    <a:pt x="204" y="0"/>
                    <a:pt x="202" y="0"/>
                    <a:pt x="199" y="0"/>
                  </a:cubicBezTo>
                  <a:cubicBezTo>
                    <a:pt x="62" y="6"/>
                    <a:pt x="1" y="175"/>
                    <a:pt x="101" y="266"/>
                  </a:cubicBezTo>
                  <a:cubicBezTo>
                    <a:pt x="132" y="295"/>
                    <a:pt x="169" y="307"/>
                    <a:pt x="205" y="307"/>
                  </a:cubicBezTo>
                  <a:cubicBezTo>
                    <a:pt x="287" y="307"/>
                    <a:pt x="364" y="241"/>
                    <a:pt x="360" y="146"/>
                  </a:cubicBezTo>
                  <a:cubicBezTo>
                    <a:pt x="355" y="65"/>
                    <a:pt x="288" y="0"/>
                    <a:pt x="2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35225" y="544275"/>
              <a:ext cx="13625" cy="11575"/>
            </a:xfrm>
            <a:custGeom>
              <a:avLst/>
              <a:gdLst/>
              <a:ahLst/>
              <a:cxnLst/>
              <a:rect l="l" t="t" r="r" b="b"/>
              <a:pathLst>
                <a:path w="545" h="463" extrusionOk="0">
                  <a:moveTo>
                    <a:pt x="309" y="0"/>
                  </a:moveTo>
                  <a:cubicBezTo>
                    <a:pt x="305" y="0"/>
                    <a:pt x="302" y="0"/>
                    <a:pt x="298" y="0"/>
                  </a:cubicBezTo>
                  <a:cubicBezTo>
                    <a:pt x="92" y="9"/>
                    <a:pt x="0" y="263"/>
                    <a:pt x="152" y="402"/>
                  </a:cubicBezTo>
                  <a:cubicBezTo>
                    <a:pt x="198" y="444"/>
                    <a:pt x="253" y="462"/>
                    <a:pt x="306" y="462"/>
                  </a:cubicBezTo>
                  <a:cubicBezTo>
                    <a:pt x="428" y="462"/>
                    <a:pt x="545" y="364"/>
                    <a:pt x="538" y="221"/>
                  </a:cubicBezTo>
                  <a:cubicBezTo>
                    <a:pt x="533" y="97"/>
                    <a:pt x="430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85375" y="665450"/>
              <a:ext cx="27225" cy="23075"/>
            </a:xfrm>
            <a:custGeom>
              <a:avLst/>
              <a:gdLst/>
              <a:ahLst/>
              <a:cxnLst/>
              <a:rect l="l" t="t" r="r" b="b"/>
              <a:pathLst>
                <a:path w="1089" h="923" extrusionOk="0">
                  <a:moveTo>
                    <a:pt x="616" y="0"/>
                  </a:moveTo>
                  <a:cubicBezTo>
                    <a:pt x="608" y="0"/>
                    <a:pt x="601" y="0"/>
                    <a:pt x="594" y="1"/>
                  </a:cubicBezTo>
                  <a:cubicBezTo>
                    <a:pt x="183" y="19"/>
                    <a:pt x="0" y="525"/>
                    <a:pt x="304" y="802"/>
                  </a:cubicBezTo>
                  <a:cubicBezTo>
                    <a:pt x="396" y="886"/>
                    <a:pt x="505" y="923"/>
                    <a:pt x="611" y="923"/>
                  </a:cubicBezTo>
                  <a:cubicBezTo>
                    <a:pt x="856" y="923"/>
                    <a:pt x="1089" y="725"/>
                    <a:pt x="1076" y="439"/>
                  </a:cubicBezTo>
                  <a:cubicBezTo>
                    <a:pt x="1063" y="193"/>
                    <a:pt x="86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5675" y="561825"/>
              <a:ext cx="9075" cy="772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3" y="0"/>
                  </a:moveTo>
                  <a:cubicBezTo>
                    <a:pt x="201" y="0"/>
                    <a:pt x="199" y="0"/>
                    <a:pt x="197" y="0"/>
                  </a:cubicBezTo>
                  <a:cubicBezTo>
                    <a:pt x="61" y="6"/>
                    <a:pt x="1" y="175"/>
                    <a:pt x="101" y="268"/>
                  </a:cubicBezTo>
                  <a:cubicBezTo>
                    <a:pt x="132" y="296"/>
                    <a:pt x="168" y="308"/>
                    <a:pt x="204" y="308"/>
                  </a:cubicBezTo>
                  <a:cubicBezTo>
                    <a:pt x="285" y="308"/>
                    <a:pt x="363" y="243"/>
                    <a:pt x="358" y="147"/>
                  </a:cubicBezTo>
                  <a:cubicBezTo>
                    <a:pt x="355" y="64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33375" y="430700"/>
              <a:ext cx="18150" cy="15400"/>
            </a:xfrm>
            <a:custGeom>
              <a:avLst/>
              <a:gdLst/>
              <a:ahLst/>
              <a:cxnLst/>
              <a:rect l="l" t="t" r="r" b="b"/>
              <a:pathLst>
                <a:path w="726" h="616" extrusionOk="0">
                  <a:moveTo>
                    <a:pt x="411" y="1"/>
                  </a:moveTo>
                  <a:cubicBezTo>
                    <a:pt x="407" y="1"/>
                    <a:pt x="402" y="1"/>
                    <a:pt x="397" y="1"/>
                  </a:cubicBezTo>
                  <a:cubicBezTo>
                    <a:pt x="122" y="13"/>
                    <a:pt x="1" y="351"/>
                    <a:pt x="204" y="535"/>
                  </a:cubicBezTo>
                  <a:cubicBezTo>
                    <a:pt x="265" y="591"/>
                    <a:pt x="337" y="616"/>
                    <a:pt x="409" y="616"/>
                  </a:cubicBezTo>
                  <a:cubicBezTo>
                    <a:pt x="571" y="616"/>
                    <a:pt x="726" y="485"/>
                    <a:pt x="718" y="294"/>
                  </a:cubicBezTo>
                  <a:cubicBezTo>
                    <a:pt x="710" y="129"/>
                    <a:pt x="574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6225" y="1038575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618" y="0"/>
                  </a:moveTo>
                  <a:cubicBezTo>
                    <a:pt x="611" y="0"/>
                    <a:pt x="603" y="0"/>
                    <a:pt x="596" y="1"/>
                  </a:cubicBezTo>
                  <a:cubicBezTo>
                    <a:pt x="184" y="19"/>
                    <a:pt x="1" y="527"/>
                    <a:pt x="304" y="805"/>
                  </a:cubicBezTo>
                  <a:cubicBezTo>
                    <a:pt x="397" y="889"/>
                    <a:pt x="506" y="927"/>
                    <a:pt x="613" y="927"/>
                  </a:cubicBezTo>
                  <a:cubicBezTo>
                    <a:pt x="859" y="927"/>
                    <a:pt x="1092" y="728"/>
                    <a:pt x="1080" y="441"/>
                  </a:cubicBezTo>
                  <a:cubicBezTo>
                    <a:pt x="1068" y="193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77550" y="9056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411" y="0"/>
                  </a:moveTo>
                  <a:cubicBezTo>
                    <a:pt x="407" y="0"/>
                    <a:pt x="402" y="0"/>
                    <a:pt x="398" y="1"/>
                  </a:cubicBezTo>
                  <a:cubicBezTo>
                    <a:pt x="123" y="13"/>
                    <a:pt x="1" y="351"/>
                    <a:pt x="204" y="537"/>
                  </a:cubicBezTo>
                  <a:cubicBezTo>
                    <a:pt x="265" y="593"/>
                    <a:pt x="338" y="618"/>
                    <a:pt x="410" y="618"/>
                  </a:cubicBezTo>
                  <a:cubicBezTo>
                    <a:pt x="573" y="618"/>
                    <a:pt x="729" y="487"/>
                    <a:pt x="719" y="295"/>
                  </a:cubicBezTo>
                  <a:cubicBezTo>
                    <a:pt x="712" y="130"/>
                    <a:pt x="575" y="0"/>
                    <a:pt x="4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07350" y="10824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0" y="0"/>
                  </a:moveTo>
                  <a:cubicBezTo>
                    <a:pt x="158" y="0"/>
                    <a:pt x="156" y="0"/>
                    <a:pt x="154" y="0"/>
                  </a:cubicBezTo>
                  <a:cubicBezTo>
                    <a:pt x="47" y="5"/>
                    <a:pt x="1" y="137"/>
                    <a:pt x="79" y="209"/>
                  </a:cubicBezTo>
                  <a:cubicBezTo>
                    <a:pt x="103" y="231"/>
                    <a:pt x="131" y="241"/>
                    <a:pt x="159" y="241"/>
                  </a:cubicBezTo>
                  <a:cubicBezTo>
                    <a:pt x="223" y="241"/>
                    <a:pt x="284" y="189"/>
                    <a:pt x="280" y="115"/>
                  </a:cubicBezTo>
                  <a:cubicBezTo>
                    <a:pt x="277" y="50"/>
                    <a:pt x="223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82425" y="1185425"/>
              <a:ext cx="7125" cy="6025"/>
            </a:xfrm>
            <a:custGeom>
              <a:avLst/>
              <a:gdLst/>
              <a:ahLst/>
              <a:cxnLst/>
              <a:rect l="l" t="t" r="r" b="b"/>
              <a:pathLst>
                <a:path w="285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9" y="5"/>
                    <a:pt x="1" y="138"/>
                    <a:pt x="81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5" y="189"/>
                    <a:pt x="280" y="115"/>
                  </a:cubicBezTo>
                  <a:cubicBezTo>
                    <a:pt x="278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49000" y="1047475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7" y="1"/>
                    <a:pt x="155" y="1"/>
                  </a:cubicBezTo>
                  <a:cubicBezTo>
                    <a:pt x="49" y="6"/>
                    <a:pt x="0" y="136"/>
                    <a:pt x="80" y="208"/>
                  </a:cubicBezTo>
                  <a:cubicBezTo>
                    <a:pt x="104" y="230"/>
                    <a:pt x="132" y="240"/>
                    <a:pt x="159" y="240"/>
                  </a:cubicBezTo>
                  <a:cubicBezTo>
                    <a:pt x="223" y="240"/>
                    <a:pt x="283" y="189"/>
                    <a:pt x="280" y="115"/>
                  </a:cubicBezTo>
                  <a:cubicBezTo>
                    <a:pt x="277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51275" y="10970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8" y="6"/>
                    <a:pt x="1" y="136"/>
                    <a:pt x="79" y="208"/>
                  </a:cubicBezTo>
                  <a:cubicBezTo>
                    <a:pt x="103" y="231"/>
                    <a:pt x="132" y="240"/>
                    <a:pt x="160" y="240"/>
                  </a:cubicBezTo>
                  <a:cubicBezTo>
                    <a:pt x="224" y="240"/>
                    <a:pt x="284" y="189"/>
                    <a:pt x="281" y="115"/>
                  </a:cubicBezTo>
                  <a:cubicBezTo>
                    <a:pt x="278" y="51"/>
                    <a:pt x="224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29025" y="1343225"/>
              <a:ext cx="31700" cy="26975"/>
            </a:xfrm>
            <a:custGeom>
              <a:avLst/>
              <a:gdLst/>
              <a:ahLst/>
              <a:cxnLst/>
              <a:rect l="l" t="t" r="r" b="b"/>
              <a:pathLst>
                <a:path w="1268" h="1079" extrusionOk="0">
                  <a:moveTo>
                    <a:pt x="722" y="1"/>
                  </a:moveTo>
                  <a:cubicBezTo>
                    <a:pt x="713" y="1"/>
                    <a:pt x="704" y="1"/>
                    <a:pt x="694" y="2"/>
                  </a:cubicBezTo>
                  <a:cubicBezTo>
                    <a:pt x="215" y="23"/>
                    <a:pt x="0" y="613"/>
                    <a:pt x="355" y="936"/>
                  </a:cubicBezTo>
                  <a:cubicBezTo>
                    <a:pt x="456" y="1030"/>
                    <a:pt x="587" y="1078"/>
                    <a:pt x="719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7" y="734"/>
                    <a:pt x="1257" y="516"/>
                  </a:cubicBezTo>
                  <a:cubicBezTo>
                    <a:pt x="1243" y="227"/>
                    <a:pt x="1007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93525" y="1108700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1028" y="0"/>
                  </a:moveTo>
                  <a:cubicBezTo>
                    <a:pt x="796" y="0"/>
                    <a:pt x="567" y="85"/>
                    <a:pt x="388" y="247"/>
                  </a:cubicBezTo>
                  <a:cubicBezTo>
                    <a:pt x="103" y="506"/>
                    <a:pt x="1" y="911"/>
                    <a:pt x="130" y="1275"/>
                  </a:cubicBezTo>
                  <a:cubicBezTo>
                    <a:pt x="269" y="1664"/>
                    <a:pt x="637" y="1907"/>
                    <a:pt x="1029" y="1907"/>
                  </a:cubicBezTo>
                  <a:cubicBezTo>
                    <a:pt x="1135" y="1907"/>
                    <a:pt x="1243" y="1890"/>
                    <a:pt x="1349" y="1852"/>
                  </a:cubicBezTo>
                  <a:cubicBezTo>
                    <a:pt x="1712" y="1722"/>
                    <a:pt x="1962" y="1386"/>
                    <a:pt x="1980" y="1002"/>
                  </a:cubicBezTo>
                  <a:cubicBezTo>
                    <a:pt x="2000" y="615"/>
                    <a:pt x="1785" y="258"/>
                    <a:pt x="1436" y="92"/>
                  </a:cubicBezTo>
                  <a:cubicBezTo>
                    <a:pt x="1306" y="30"/>
                    <a:pt x="1166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5025" y="1875300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2" y="0"/>
                  </a:moveTo>
                  <a:cubicBezTo>
                    <a:pt x="753" y="0"/>
                    <a:pt x="536" y="80"/>
                    <a:pt x="367" y="233"/>
                  </a:cubicBezTo>
                  <a:cubicBezTo>
                    <a:pt x="97" y="478"/>
                    <a:pt x="0" y="861"/>
                    <a:pt x="124" y="1206"/>
                  </a:cubicBezTo>
                  <a:cubicBezTo>
                    <a:pt x="255" y="1574"/>
                    <a:pt x="601" y="1804"/>
                    <a:pt x="972" y="1804"/>
                  </a:cubicBezTo>
                  <a:cubicBezTo>
                    <a:pt x="1073" y="1804"/>
                    <a:pt x="1176" y="1787"/>
                    <a:pt x="1277" y="1751"/>
                  </a:cubicBezTo>
                  <a:cubicBezTo>
                    <a:pt x="1619" y="1629"/>
                    <a:pt x="1855" y="1311"/>
                    <a:pt x="1873" y="947"/>
                  </a:cubicBezTo>
                  <a:cubicBezTo>
                    <a:pt x="1891" y="583"/>
                    <a:pt x="1688" y="244"/>
                    <a:pt x="1359" y="87"/>
                  </a:cubicBezTo>
                  <a:cubicBezTo>
                    <a:pt x="1235" y="29"/>
                    <a:pt x="1103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43025" y="1701275"/>
              <a:ext cx="27350" cy="24850"/>
            </a:xfrm>
            <a:custGeom>
              <a:avLst/>
              <a:gdLst/>
              <a:ahLst/>
              <a:cxnLst/>
              <a:rect l="l" t="t" r="r" b="b"/>
              <a:pathLst>
                <a:path w="1094" h="994" extrusionOk="0">
                  <a:moveTo>
                    <a:pt x="587" y="1"/>
                  </a:moveTo>
                  <a:cubicBezTo>
                    <a:pt x="267" y="1"/>
                    <a:pt x="1" y="323"/>
                    <a:pt x="121" y="663"/>
                  </a:cubicBezTo>
                  <a:cubicBezTo>
                    <a:pt x="195" y="866"/>
                    <a:pt x="385" y="993"/>
                    <a:pt x="588" y="993"/>
                  </a:cubicBezTo>
                  <a:cubicBezTo>
                    <a:pt x="644" y="993"/>
                    <a:pt x="700" y="984"/>
                    <a:pt x="756" y="964"/>
                  </a:cubicBezTo>
                  <a:cubicBezTo>
                    <a:pt x="945" y="898"/>
                    <a:pt x="1074" y="722"/>
                    <a:pt x="1085" y="522"/>
                  </a:cubicBezTo>
                  <a:cubicBezTo>
                    <a:pt x="1094" y="322"/>
                    <a:pt x="983" y="136"/>
                    <a:pt x="801" y="50"/>
                  </a:cubicBezTo>
                  <a:cubicBezTo>
                    <a:pt x="729" y="16"/>
                    <a:pt x="65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14025" y="1782400"/>
              <a:ext cx="27400" cy="24900"/>
            </a:xfrm>
            <a:custGeom>
              <a:avLst/>
              <a:gdLst/>
              <a:ahLst/>
              <a:cxnLst/>
              <a:rect l="l" t="t" r="r" b="b"/>
              <a:pathLst>
                <a:path w="1096" h="996" extrusionOk="0">
                  <a:moveTo>
                    <a:pt x="588" y="1"/>
                  </a:moveTo>
                  <a:cubicBezTo>
                    <a:pt x="267" y="1"/>
                    <a:pt x="1" y="323"/>
                    <a:pt x="123" y="665"/>
                  </a:cubicBezTo>
                  <a:cubicBezTo>
                    <a:pt x="195" y="868"/>
                    <a:pt x="386" y="995"/>
                    <a:pt x="589" y="995"/>
                  </a:cubicBezTo>
                  <a:cubicBezTo>
                    <a:pt x="644" y="995"/>
                    <a:pt x="701" y="986"/>
                    <a:pt x="756" y="966"/>
                  </a:cubicBezTo>
                  <a:cubicBezTo>
                    <a:pt x="945" y="898"/>
                    <a:pt x="1076" y="724"/>
                    <a:pt x="1085" y="524"/>
                  </a:cubicBezTo>
                  <a:cubicBezTo>
                    <a:pt x="1095" y="324"/>
                    <a:pt x="984" y="136"/>
                    <a:pt x="802" y="50"/>
                  </a:cubicBezTo>
                  <a:cubicBezTo>
                    <a:pt x="731" y="16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61975" y="1289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4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2" y="1323"/>
                    <a:pt x="713" y="1323"/>
                  </a:cubicBezTo>
                  <a:cubicBezTo>
                    <a:pt x="788" y="1323"/>
                    <a:pt x="863" y="1311"/>
                    <a:pt x="937" y="1284"/>
                  </a:cubicBezTo>
                  <a:cubicBezTo>
                    <a:pt x="1188" y="1194"/>
                    <a:pt x="1361" y="961"/>
                    <a:pt x="1374" y="694"/>
                  </a:cubicBezTo>
                  <a:cubicBezTo>
                    <a:pt x="1386" y="428"/>
                    <a:pt x="1237" y="178"/>
                    <a:pt x="997" y="64"/>
                  </a:cubicBezTo>
                  <a:cubicBezTo>
                    <a:pt x="906" y="21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2350" y="179942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3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1" y="1323"/>
                    <a:pt x="712" y="1323"/>
                  </a:cubicBezTo>
                  <a:cubicBezTo>
                    <a:pt x="786" y="1323"/>
                    <a:pt x="861" y="1311"/>
                    <a:pt x="935" y="1284"/>
                  </a:cubicBezTo>
                  <a:cubicBezTo>
                    <a:pt x="1188" y="1194"/>
                    <a:pt x="1360" y="961"/>
                    <a:pt x="1374" y="695"/>
                  </a:cubicBezTo>
                  <a:cubicBezTo>
                    <a:pt x="1386" y="427"/>
                    <a:pt x="1237" y="179"/>
                    <a:pt x="995" y="64"/>
                  </a:cubicBezTo>
                  <a:cubicBezTo>
                    <a:pt x="905" y="21"/>
                    <a:pt x="809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501375" y="14244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392" y="0"/>
                  </a:moveTo>
                  <a:cubicBezTo>
                    <a:pt x="178" y="0"/>
                    <a:pt x="1" y="215"/>
                    <a:pt x="82" y="444"/>
                  </a:cubicBezTo>
                  <a:cubicBezTo>
                    <a:pt x="131" y="579"/>
                    <a:pt x="258" y="662"/>
                    <a:pt x="394" y="662"/>
                  </a:cubicBezTo>
                  <a:cubicBezTo>
                    <a:pt x="430" y="662"/>
                    <a:pt x="468" y="656"/>
                    <a:pt x="504" y="643"/>
                  </a:cubicBezTo>
                  <a:cubicBezTo>
                    <a:pt x="781" y="544"/>
                    <a:pt x="801" y="159"/>
                    <a:pt x="534" y="33"/>
                  </a:cubicBezTo>
                  <a:cubicBezTo>
                    <a:pt x="487" y="11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1675" y="1182850"/>
              <a:ext cx="27400" cy="24850"/>
            </a:xfrm>
            <a:custGeom>
              <a:avLst/>
              <a:gdLst/>
              <a:ahLst/>
              <a:cxnLst/>
              <a:rect l="l" t="t" r="r" b="b"/>
              <a:pathLst>
                <a:path w="1096" h="994" extrusionOk="0">
                  <a:moveTo>
                    <a:pt x="588" y="0"/>
                  </a:moveTo>
                  <a:cubicBezTo>
                    <a:pt x="267" y="0"/>
                    <a:pt x="1" y="323"/>
                    <a:pt x="123" y="664"/>
                  </a:cubicBezTo>
                  <a:cubicBezTo>
                    <a:pt x="195" y="867"/>
                    <a:pt x="386" y="994"/>
                    <a:pt x="590" y="994"/>
                  </a:cubicBezTo>
                  <a:cubicBezTo>
                    <a:pt x="645" y="994"/>
                    <a:pt x="701" y="984"/>
                    <a:pt x="755" y="965"/>
                  </a:cubicBezTo>
                  <a:cubicBezTo>
                    <a:pt x="945" y="897"/>
                    <a:pt x="1074" y="723"/>
                    <a:pt x="1085" y="522"/>
                  </a:cubicBezTo>
                  <a:cubicBezTo>
                    <a:pt x="1095" y="322"/>
                    <a:pt x="982" y="135"/>
                    <a:pt x="802" y="50"/>
                  </a:cubicBezTo>
                  <a:cubicBezTo>
                    <a:pt x="730" y="16"/>
                    <a:pt x="658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33775" y="1405750"/>
              <a:ext cx="20000" cy="16550"/>
            </a:xfrm>
            <a:custGeom>
              <a:avLst/>
              <a:gdLst/>
              <a:ahLst/>
              <a:cxnLst/>
              <a:rect l="l" t="t" r="r" b="b"/>
              <a:pathLst>
                <a:path w="800" h="662" extrusionOk="0">
                  <a:moveTo>
                    <a:pt x="392" y="0"/>
                  </a:moveTo>
                  <a:cubicBezTo>
                    <a:pt x="179" y="0"/>
                    <a:pt x="1" y="215"/>
                    <a:pt x="81" y="442"/>
                  </a:cubicBezTo>
                  <a:cubicBezTo>
                    <a:pt x="129" y="578"/>
                    <a:pt x="257" y="661"/>
                    <a:pt x="392" y="661"/>
                  </a:cubicBezTo>
                  <a:cubicBezTo>
                    <a:pt x="429" y="661"/>
                    <a:pt x="467" y="655"/>
                    <a:pt x="503" y="642"/>
                  </a:cubicBezTo>
                  <a:cubicBezTo>
                    <a:pt x="782" y="544"/>
                    <a:pt x="800" y="159"/>
                    <a:pt x="535" y="33"/>
                  </a:cubicBezTo>
                  <a:cubicBezTo>
                    <a:pt x="487" y="11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342375" y="1716200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66" y="1"/>
                  </a:moveTo>
                  <a:cubicBezTo>
                    <a:pt x="593" y="1"/>
                    <a:pt x="422" y="64"/>
                    <a:pt x="289" y="185"/>
                  </a:cubicBezTo>
                  <a:cubicBezTo>
                    <a:pt x="75" y="378"/>
                    <a:pt x="0" y="680"/>
                    <a:pt x="96" y="952"/>
                  </a:cubicBezTo>
                  <a:cubicBezTo>
                    <a:pt x="200" y="1242"/>
                    <a:pt x="474" y="1423"/>
                    <a:pt x="766" y="1423"/>
                  </a:cubicBezTo>
                  <a:cubicBezTo>
                    <a:pt x="845" y="1423"/>
                    <a:pt x="926" y="1410"/>
                    <a:pt x="1006" y="1382"/>
                  </a:cubicBezTo>
                  <a:cubicBezTo>
                    <a:pt x="1276" y="1285"/>
                    <a:pt x="1462" y="1034"/>
                    <a:pt x="1476" y="747"/>
                  </a:cubicBezTo>
                  <a:cubicBezTo>
                    <a:pt x="1491" y="460"/>
                    <a:pt x="1330" y="193"/>
                    <a:pt x="1070" y="69"/>
                  </a:cubicBezTo>
                  <a:cubicBezTo>
                    <a:pt x="973" y="23"/>
                    <a:pt x="869" y="1"/>
                    <a:pt x="7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216650" y="1832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3" y="0"/>
                    <a:pt x="1" y="100"/>
                    <a:pt x="39" y="207"/>
                  </a:cubicBezTo>
                  <a:cubicBezTo>
                    <a:pt x="61" y="269"/>
                    <a:pt x="120" y="309"/>
                    <a:pt x="184" y="309"/>
                  </a:cubicBezTo>
                  <a:cubicBezTo>
                    <a:pt x="201" y="309"/>
                    <a:pt x="219" y="306"/>
                    <a:pt x="236" y="300"/>
                  </a:cubicBezTo>
                  <a:cubicBezTo>
                    <a:pt x="364" y="253"/>
                    <a:pt x="373" y="74"/>
                    <a:pt x="249" y="16"/>
                  </a:cubicBezTo>
                  <a:cubicBezTo>
                    <a:pt x="227" y="5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80325" y="2069100"/>
              <a:ext cx="25500" cy="23125"/>
            </a:xfrm>
            <a:custGeom>
              <a:avLst/>
              <a:gdLst/>
              <a:ahLst/>
              <a:cxnLst/>
              <a:rect l="l" t="t" r="r" b="b"/>
              <a:pathLst>
                <a:path w="1020" h="925" extrusionOk="0">
                  <a:moveTo>
                    <a:pt x="548" y="0"/>
                  </a:moveTo>
                  <a:cubicBezTo>
                    <a:pt x="250" y="0"/>
                    <a:pt x="1" y="300"/>
                    <a:pt x="114" y="619"/>
                  </a:cubicBezTo>
                  <a:cubicBezTo>
                    <a:pt x="182" y="807"/>
                    <a:pt x="360" y="924"/>
                    <a:pt x="550" y="924"/>
                  </a:cubicBezTo>
                  <a:cubicBezTo>
                    <a:pt x="601" y="924"/>
                    <a:pt x="653" y="916"/>
                    <a:pt x="704" y="898"/>
                  </a:cubicBezTo>
                  <a:cubicBezTo>
                    <a:pt x="880" y="835"/>
                    <a:pt x="1000" y="673"/>
                    <a:pt x="1010" y="486"/>
                  </a:cubicBezTo>
                  <a:cubicBezTo>
                    <a:pt x="1019" y="300"/>
                    <a:pt x="916" y="126"/>
                    <a:pt x="747" y="46"/>
                  </a:cubicBezTo>
                  <a:cubicBezTo>
                    <a:pt x="681" y="14"/>
                    <a:pt x="613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75850" y="1618650"/>
              <a:ext cx="25550" cy="23225"/>
            </a:xfrm>
            <a:custGeom>
              <a:avLst/>
              <a:gdLst/>
              <a:ahLst/>
              <a:cxnLst/>
              <a:rect l="l" t="t" r="r" b="b"/>
              <a:pathLst>
                <a:path w="1022" h="929" extrusionOk="0">
                  <a:moveTo>
                    <a:pt x="548" y="1"/>
                  </a:moveTo>
                  <a:cubicBezTo>
                    <a:pt x="249" y="1"/>
                    <a:pt x="0" y="302"/>
                    <a:pt x="114" y="621"/>
                  </a:cubicBezTo>
                  <a:cubicBezTo>
                    <a:pt x="181" y="810"/>
                    <a:pt x="359" y="928"/>
                    <a:pt x="549" y="928"/>
                  </a:cubicBezTo>
                  <a:cubicBezTo>
                    <a:pt x="601" y="928"/>
                    <a:pt x="654" y="919"/>
                    <a:pt x="706" y="901"/>
                  </a:cubicBezTo>
                  <a:cubicBezTo>
                    <a:pt x="882" y="838"/>
                    <a:pt x="1004" y="675"/>
                    <a:pt x="1013" y="489"/>
                  </a:cubicBezTo>
                  <a:cubicBezTo>
                    <a:pt x="1022" y="301"/>
                    <a:pt x="918" y="127"/>
                    <a:pt x="748" y="47"/>
                  </a:cubicBezTo>
                  <a:cubicBezTo>
                    <a:pt x="681" y="15"/>
                    <a:pt x="613" y="1"/>
                    <a:pt x="5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3425" y="1813725"/>
              <a:ext cx="18700" cy="15525"/>
            </a:xfrm>
            <a:custGeom>
              <a:avLst/>
              <a:gdLst/>
              <a:ahLst/>
              <a:cxnLst/>
              <a:rect l="l" t="t" r="r" b="b"/>
              <a:pathLst>
                <a:path w="748" h="621" extrusionOk="0">
                  <a:moveTo>
                    <a:pt x="367" y="1"/>
                  </a:moveTo>
                  <a:cubicBezTo>
                    <a:pt x="167" y="1"/>
                    <a:pt x="0" y="202"/>
                    <a:pt x="77" y="414"/>
                  </a:cubicBezTo>
                  <a:cubicBezTo>
                    <a:pt x="122" y="541"/>
                    <a:pt x="241" y="620"/>
                    <a:pt x="368" y="620"/>
                  </a:cubicBezTo>
                  <a:cubicBezTo>
                    <a:pt x="402" y="620"/>
                    <a:pt x="437" y="615"/>
                    <a:pt x="471" y="602"/>
                  </a:cubicBezTo>
                  <a:cubicBezTo>
                    <a:pt x="731" y="509"/>
                    <a:pt x="747" y="150"/>
                    <a:pt x="499" y="31"/>
                  </a:cubicBezTo>
                  <a:cubicBezTo>
                    <a:pt x="455" y="10"/>
                    <a:pt x="410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38500" y="154360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2" y="0"/>
                  </a:moveTo>
                  <a:cubicBezTo>
                    <a:pt x="65" y="0"/>
                    <a:pt x="1" y="78"/>
                    <a:pt x="30" y="160"/>
                  </a:cubicBezTo>
                  <a:cubicBezTo>
                    <a:pt x="47" y="210"/>
                    <a:pt x="94" y="240"/>
                    <a:pt x="143" y="240"/>
                  </a:cubicBezTo>
                  <a:cubicBezTo>
                    <a:pt x="156" y="240"/>
                    <a:pt x="169" y="238"/>
                    <a:pt x="182" y="234"/>
                  </a:cubicBezTo>
                  <a:cubicBezTo>
                    <a:pt x="283" y="198"/>
                    <a:pt x="290" y="58"/>
                    <a:pt x="194" y="13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6450" y="1467125"/>
              <a:ext cx="7275" cy="6050"/>
            </a:xfrm>
            <a:custGeom>
              <a:avLst/>
              <a:gdLst/>
              <a:ahLst/>
              <a:cxnLst/>
              <a:rect l="l" t="t" r="r" b="b"/>
              <a:pathLst>
                <a:path w="291" h="242" extrusionOk="0">
                  <a:moveTo>
                    <a:pt x="142" y="1"/>
                  </a:moveTo>
                  <a:cubicBezTo>
                    <a:pt x="65" y="1"/>
                    <a:pt x="0" y="79"/>
                    <a:pt x="30" y="162"/>
                  </a:cubicBezTo>
                  <a:cubicBezTo>
                    <a:pt x="48" y="210"/>
                    <a:pt x="94" y="241"/>
                    <a:pt x="143" y="241"/>
                  </a:cubicBezTo>
                  <a:cubicBezTo>
                    <a:pt x="157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4" y="13"/>
                  </a:cubicBezTo>
                  <a:cubicBezTo>
                    <a:pt x="177" y="5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22125" y="1677225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0"/>
                  </a:moveTo>
                  <a:cubicBezTo>
                    <a:pt x="64" y="0"/>
                    <a:pt x="0" y="79"/>
                    <a:pt x="30" y="161"/>
                  </a:cubicBezTo>
                  <a:cubicBezTo>
                    <a:pt x="47" y="210"/>
                    <a:pt x="93" y="241"/>
                    <a:pt x="142" y="241"/>
                  </a:cubicBezTo>
                  <a:cubicBezTo>
                    <a:pt x="156" y="241"/>
                    <a:pt x="169" y="238"/>
                    <a:pt x="183" y="234"/>
                  </a:cubicBezTo>
                  <a:cubicBezTo>
                    <a:pt x="284" y="197"/>
                    <a:pt x="290" y="58"/>
                    <a:pt x="194" y="13"/>
                  </a:cubicBezTo>
                  <a:cubicBezTo>
                    <a:pt x="176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274600" y="1425150"/>
              <a:ext cx="7250" cy="6050"/>
            </a:xfrm>
            <a:custGeom>
              <a:avLst/>
              <a:gdLst/>
              <a:ahLst/>
              <a:cxnLst/>
              <a:rect l="l" t="t" r="r" b="b"/>
              <a:pathLst>
                <a:path w="290" h="242" extrusionOk="0">
                  <a:moveTo>
                    <a:pt x="141" y="1"/>
                  </a:moveTo>
                  <a:cubicBezTo>
                    <a:pt x="64" y="1"/>
                    <a:pt x="0" y="79"/>
                    <a:pt x="30" y="162"/>
                  </a:cubicBezTo>
                  <a:cubicBezTo>
                    <a:pt x="47" y="210"/>
                    <a:pt x="94" y="241"/>
                    <a:pt x="143" y="241"/>
                  </a:cubicBezTo>
                  <a:cubicBezTo>
                    <a:pt x="156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3" y="13"/>
                  </a:cubicBezTo>
                  <a:cubicBezTo>
                    <a:pt x="176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290375" y="1137450"/>
              <a:ext cx="29775" cy="27050"/>
            </a:xfrm>
            <a:custGeom>
              <a:avLst/>
              <a:gdLst/>
              <a:ahLst/>
              <a:cxnLst/>
              <a:rect l="l" t="t" r="r" b="b"/>
              <a:pathLst>
                <a:path w="1191" h="1082" extrusionOk="0">
                  <a:moveTo>
                    <a:pt x="639" y="1"/>
                  </a:moveTo>
                  <a:cubicBezTo>
                    <a:pt x="290" y="1"/>
                    <a:pt x="0" y="352"/>
                    <a:pt x="134" y="723"/>
                  </a:cubicBezTo>
                  <a:cubicBezTo>
                    <a:pt x="212" y="943"/>
                    <a:pt x="419" y="1081"/>
                    <a:pt x="640" y="1081"/>
                  </a:cubicBezTo>
                  <a:cubicBezTo>
                    <a:pt x="701" y="1081"/>
                    <a:pt x="762" y="1071"/>
                    <a:pt x="822" y="1049"/>
                  </a:cubicBezTo>
                  <a:cubicBezTo>
                    <a:pt x="1026" y="976"/>
                    <a:pt x="1168" y="786"/>
                    <a:pt x="1178" y="568"/>
                  </a:cubicBezTo>
                  <a:cubicBezTo>
                    <a:pt x="1190" y="351"/>
                    <a:pt x="1068" y="148"/>
                    <a:pt x="872" y="54"/>
                  </a:cubicBezTo>
                  <a:cubicBezTo>
                    <a:pt x="794" y="18"/>
                    <a:pt x="715" y="1"/>
                    <a:pt x="6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37950" y="154455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78" y="0"/>
                  </a:moveTo>
                  <a:cubicBezTo>
                    <a:pt x="373" y="0"/>
                    <a:pt x="369" y="0"/>
                    <a:pt x="364" y="0"/>
                  </a:cubicBezTo>
                  <a:cubicBezTo>
                    <a:pt x="113" y="11"/>
                    <a:pt x="0" y="320"/>
                    <a:pt x="187" y="490"/>
                  </a:cubicBezTo>
                  <a:cubicBezTo>
                    <a:pt x="243" y="541"/>
                    <a:pt x="309" y="564"/>
                    <a:pt x="374" y="564"/>
                  </a:cubicBezTo>
                  <a:cubicBezTo>
                    <a:pt x="523" y="564"/>
                    <a:pt x="666" y="443"/>
                    <a:pt x="659" y="268"/>
                  </a:cubicBezTo>
                  <a:cubicBezTo>
                    <a:pt x="651" y="118"/>
                    <a:pt x="527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34600" y="1530850"/>
              <a:ext cx="29500" cy="28175"/>
            </a:xfrm>
            <a:custGeom>
              <a:avLst/>
              <a:gdLst/>
              <a:ahLst/>
              <a:cxnLst/>
              <a:rect l="l" t="t" r="r" b="b"/>
              <a:pathLst>
                <a:path w="1180" h="1127" extrusionOk="0">
                  <a:moveTo>
                    <a:pt x="608" y="1"/>
                  </a:moveTo>
                  <a:cubicBezTo>
                    <a:pt x="599" y="1"/>
                    <a:pt x="591" y="1"/>
                    <a:pt x="583" y="1"/>
                  </a:cubicBezTo>
                  <a:cubicBezTo>
                    <a:pt x="354" y="12"/>
                    <a:pt x="156" y="158"/>
                    <a:pt x="78" y="372"/>
                  </a:cubicBezTo>
                  <a:cubicBezTo>
                    <a:pt x="1" y="586"/>
                    <a:pt x="60" y="826"/>
                    <a:pt x="228" y="980"/>
                  </a:cubicBezTo>
                  <a:cubicBezTo>
                    <a:pt x="334" y="1076"/>
                    <a:pt x="469" y="1127"/>
                    <a:pt x="607" y="1127"/>
                  </a:cubicBezTo>
                  <a:cubicBezTo>
                    <a:pt x="688" y="1127"/>
                    <a:pt x="769" y="1109"/>
                    <a:pt x="846" y="1073"/>
                  </a:cubicBezTo>
                  <a:cubicBezTo>
                    <a:pt x="1052" y="977"/>
                    <a:pt x="1179" y="766"/>
                    <a:pt x="1169" y="538"/>
                  </a:cubicBezTo>
                  <a:cubicBezTo>
                    <a:pt x="1156" y="237"/>
                    <a:pt x="906" y="1"/>
                    <a:pt x="6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19925" y="1693775"/>
              <a:ext cx="36850" cy="35225"/>
            </a:xfrm>
            <a:custGeom>
              <a:avLst/>
              <a:gdLst/>
              <a:ahLst/>
              <a:cxnLst/>
              <a:rect l="l" t="t" r="r" b="b"/>
              <a:pathLst>
                <a:path w="1474" h="1409" extrusionOk="0">
                  <a:moveTo>
                    <a:pt x="757" y="1"/>
                  </a:moveTo>
                  <a:cubicBezTo>
                    <a:pt x="747" y="1"/>
                    <a:pt x="737" y="1"/>
                    <a:pt x="727" y="1"/>
                  </a:cubicBezTo>
                  <a:cubicBezTo>
                    <a:pt x="443" y="15"/>
                    <a:pt x="194" y="197"/>
                    <a:pt x="98" y="464"/>
                  </a:cubicBezTo>
                  <a:cubicBezTo>
                    <a:pt x="1" y="732"/>
                    <a:pt x="74" y="1033"/>
                    <a:pt x="285" y="1223"/>
                  </a:cubicBezTo>
                  <a:cubicBezTo>
                    <a:pt x="417" y="1345"/>
                    <a:pt x="587" y="1408"/>
                    <a:pt x="760" y="1408"/>
                  </a:cubicBezTo>
                  <a:cubicBezTo>
                    <a:pt x="860" y="1408"/>
                    <a:pt x="962" y="1387"/>
                    <a:pt x="1057" y="1342"/>
                  </a:cubicBezTo>
                  <a:cubicBezTo>
                    <a:pt x="1314" y="1220"/>
                    <a:pt x="1474" y="957"/>
                    <a:pt x="1462" y="673"/>
                  </a:cubicBezTo>
                  <a:cubicBezTo>
                    <a:pt x="1444" y="296"/>
                    <a:pt x="1131" y="1"/>
                    <a:pt x="7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21700" y="79135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703" y="1"/>
                    <a:pt x="693" y="1"/>
                    <a:pt x="683" y="1"/>
                  </a:cubicBezTo>
                  <a:cubicBezTo>
                    <a:pt x="417" y="13"/>
                    <a:pt x="183" y="185"/>
                    <a:pt x="92" y="437"/>
                  </a:cubicBezTo>
                  <a:cubicBezTo>
                    <a:pt x="1" y="688"/>
                    <a:pt x="70" y="969"/>
                    <a:pt x="267" y="1150"/>
                  </a:cubicBezTo>
                  <a:cubicBezTo>
                    <a:pt x="392" y="1263"/>
                    <a:pt x="552" y="1323"/>
                    <a:pt x="715" y="1323"/>
                  </a:cubicBezTo>
                  <a:cubicBezTo>
                    <a:pt x="809" y="1323"/>
                    <a:pt x="905" y="1302"/>
                    <a:pt x="994" y="1261"/>
                  </a:cubicBezTo>
                  <a:cubicBezTo>
                    <a:pt x="1236" y="1147"/>
                    <a:pt x="1386" y="899"/>
                    <a:pt x="1374" y="633"/>
                  </a:cubicBezTo>
                  <a:cubicBezTo>
                    <a:pt x="1357" y="278"/>
                    <a:pt x="1065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081325" y="1051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2" y="1"/>
                  </a:moveTo>
                  <a:cubicBezTo>
                    <a:pt x="654" y="1"/>
                    <a:pt x="647" y="1"/>
                    <a:pt x="640" y="1"/>
                  </a:cubicBezTo>
                  <a:cubicBezTo>
                    <a:pt x="198" y="21"/>
                    <a:pt x="1" y="565"/>
                    <a:pt x="327" y="863"/>
                  </a:cubicBezTo>
                  <a:cubicBezTo>
                    <a:pt x="426" y="953"/>
                    <a:pt x="543" y="993"/>
                    <a:pt x="658" y="993"/>
                  </a:cubicBezTo>
                  <a:cubicBezTo>
                    <a:pt x="921" y="993"/>
                    <a:pt x="1170" y="781"/>
                    <a:pt x="1157" y="475"/>
                  </a:cubicBezTo>
                  <a:cubicBezTo>
                    <a:pt x="1145" y="209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30325" y="13595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1"/>
                  </a:cubicBezTo>
                  <a:cubicBezTo>
                    <a:pt x="417" y="13"/>
                    <a:pt x="182" y="186"/>
                    <a:pt x="92" y="437"/>
                  </a:cubicBezTo>
                  <a:cubicBezTo>
                    <a:pt x="0" y="688"/>
                    <a:pt x="69" y="969"/>
                    <a:pt x="268" y="1150"/>
                  </a:cubicBezTo>
                  <a:cubicBezTo>
                    <a:pt x="392" y="1263"/>
                    <a:pt x="552" y="1323"/>
                    <a:pt x="714" y="1323"/>
                  </a:cubicBezTo>
                  <a:cubicBezTo>
                    <a:pt x="809" y="1323"/>
                    <a:pt x="905" y="1303"/>
                    <a:pt x="994" y="1261"/>
                  </a:cubicBezTo>
                  <a:cubicBezTo>
                    <a:pt x="1236" y="1148"/>
                    <a:pt x="1386" y="900"/>
                    <a:pt x="1374" y="633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172825" y="85362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3"/>
                    <a:pt x="1" y="375"/>
                    <a:pt x="219" y="574"/>
                  </a:cubicBezTo>
                  <a:cubicBezTo>
                    <a:pt x="285" y="634"/>
                    <a:pt x="363" y="662"/>
                    <a:pt x="439" y="662"/>
                  </a:cubicBezTo>
                  <a:cubicBezTo>
                    <a:pt x="614" y="662"/>
                    <a:pt x="780" y="520"/>
                    <a:pt x="772" y="315"/>
                  </a:cubicBezTo>
                  <a:cubicBezTo>
                    <a:pt x="763" y="139"/>
                    <a:pt x="617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96675" y="571375"/>
              <a:ext cx="27350" cy="23200"/>
            </a:xfrm>
            <a:custGeom>
              <a:avLst/>
              <a:gdLst/>
              <a:ahLst/>
              <a:cxnLst/>
              <a:rect l="l" t="t" r="r" b="b"/>
              <a:pathLst>
                <a:path w="1094" h="928" extrusionOk="0">
                  <a:moveTo>
                    <a:pt x="619" y="1"/>
                  </a:moveTo>
                  <a:cubicBezTo>
                    <a:pt x="612" y="1"/>
                    <a:pt x="605" y="1"/>
                    <a:pt x="597" y="1"/>
                  </a:cubicBezTo>
                  <a:cubicBezTo>
                    <a:pt x="185" y="20"/>
                    <a:pt x="1" y="528"/>
                    <a:pt x="306" y="806"/>
                  </a:cubicBezTo>
                  <a:cubicBezTo>
                    <a:pt x="398" y="890"/>
                    <a:pt x="508" y="928"/>
                    <a:pt x="615" y="928"/>
                  </a:cubicBezTo>
                  <a:cubicBezTo>
                    <a:pt x="861" y="928"/>
                    <a:pt x="1093" y="730"/>
                    <a:pt x="1080" y="443"/>
                  </a:cubicBezTo>
                  <a:cubicBezTo>
                    <a:pt x="1070" y="195"/>
                    <a:pt x="865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837800" y="615250"/>
              <a:ext cx="7125" cy="6000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1" y="0"/>
                  </a:moveTo>
                  <a:cubicBezTo>
                    <a:pt x="159" y="0"/>
                    <a:pt x="157" y="0"/>
                    <a:pt x="155" y="1"/>
                  </a:cubicBezTo>
                  <a:cubicBezTo>
                    <a:pt x="49" y="5"/>
                    <a:pt x="1" y="136"/>
                    <a:pt x="80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0"/>
                    <a:pt x="225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12925" y="718250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61" y="0"/>
                  </a:moveTo>
                  <a:cubicBezTo>
                    <a:pt x="159" y="0"/>
                    <a:pt x="157" y="0"/>
                    <a:pt x="155" y="0"/>
                  </a:cubicBezTo>
                  <a:cubicBezTo>
                    <a:pt x="48" y="5"/>
                    <a:pt x="0" y="137"/>
                    <a:pt x="80" y="209"/>
                  </a:cubicBezTo>
                  <a:cubicBezTo>
                    <a:pt x="104" y="231"/>
                    <a:pt x="132" y="241"/>
                    <a:pt x="159" y="241"/>
                  </a:cubicBezTo>
                  <a:cubicBezTo>
                    <a:pt x="222" y="241"/>
                    <a:pt x="283" y="189"/>
                    <a:pt x="280" y="115"/>
                  </a:cubicBezTo>
                  <a:cubicBezTo>
                    <a:pt x="277" y="50"/>
                    <a:pt x="224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79475" y="580300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61" y="1"/>
                  </a:moveTo>
                  <a:cubicBezTo>
                    <a:pt x="159" y="1"/>
                    <a:pt x="157" y="1"/>
                    <a:pt x="156" y="1"/>
                  </a:cubicBezTo>
                  <a:cubicBezTo>
                    <a:pt x="49" y="5"/>
                    <a:pt x="1" y="136"/>
                    <a:pt x="79" y="208"/>
                  </a:cubicBezTo>
                  <a:cubicBezTo>
                    <a:pt x="103" y="230"/>
                    <a:pt x="132" y="240"/>
                    <a:pt x="160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1"/>
                    <a:pt x="223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81775" y="6298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59" y="1"/>
                  </a:moveTo>
                  <a:cubicBezTo>
                    <a:pt x="157" y="1"/>
                    <a:pt x="155" y="1"/>
                    <a:pt x="154" y="1"/>
                  </a:cubicBezTo>
                  <a:cubicBezTo>
                    <a:pt x="47" y="5"/>
                    <a:pt x="0" y="137"/>
                    <a:pt x="78" y="208"/>
                  </a:cubicBezTo>
                  <a:cubicBezTo>
                    <a:pt x="102" y="230"/>
                    <a:pt x="131" y="240"/>
                    <a:pt x="159" y="240"/>
                  </a:cubicBezTo>
                  <a:cubicBezTo>
                    <a:pt x="222" y="240"/>
                    <a:pt x="283" y="189"/>
                    <a:pt x="278" y="115"/>
                  </a:cubicBezTo>
                  <a:cubicBezTo>
                    <a:pt x="275" y="51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59500" y="876050"/>
              <a:ext cx="31650" cy="26975"/>
            </a:xfrm>
            <a:custGeom>
              <a:avLst/>
              <a:gdLst/>
              <a:ahLst/>
              <a:cxnLst/>
              <a:rect l="l" t="t" r="r" b="b"/>
              <a:pathLst>
                <a:path w="1266" h="1079" extrusionOk="0">
                  <a:moveTo>
                    <a:pt x="718" y="1"/>
                  </a:moveTo>
                  <a:cubicBezTo>
                    <a:pt x="710" y="1"/>
                    <a:pt x="702" y="1"/>
                    <a:pt x="693" y="1"/>
                  </a:cubicBezTo>
                  <a:cubicBezTo>
                    <a:pt x="214" y="24"/>
                    <a:pt x="0" y="614"/>
                    <a:pt x="355" y="938"/>
                  </a:cubicBezTo>
                  <a:cubicBezTo>
                    <a:pt x="456" y="1030"/>
                    <a:pt x="586" y="1078"/>
                    <a:pt x="718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6" y="733"/>
                    <a:pt x="1257" y="515"/>
                  </a:cubicBezTo>
                  <a:cubicBezTo>
                    <a:pt x="1244" y="226"/>
                    <a:pt x="1005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15500" y="1408125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4" y="0"/>
                  </a:moveTo>
                  <a:cubicBezTo>
                    <a:pt x="754" y="0"/>
                    <a:pt x="537" y="81"/>
                    <a:pt x="368" y="234"/>
                  </a:cubicBezTo>
                  <a:cubicBezTo>
                    <a:pt x="97" y="478"/>
                    <a:pt x="1" y="863"/>
                    <a:pt x="123" y="1205"/>
                  </a:cubicBezTo>
                  <a:cubicBezTo>
                    <a:pt x="255" y="1574"/>
                    <a:pt x="603" y="1805"/>
                    <a:pt x="973" y="1805"/>
                  </a:cubicBezTo>
                  <a:cubicBezTo>
                    <a:pt x="1074" y="1805"/>
                    <a:pt x="1176" y="1788"/>
                    <a:pt x="1275" y="1752"/>
                  </a:cubicBezTo>
                  <a:cubicBezTo>
                    <a:pt x="1620" y="1629"/>
                    <a:pt x="1856" y="1312"/>
                    <a:pt x="1874" y="947"/>
                  </a:cubicBezTo>
                  <a:cubicBezTo>
                    <a:pt x="1892" y="583"/>
                    <a:pt x="1689" y="243"/>
                    <a:pt x="1358" y="87"/>
                  </a:cubicBezTo>
                  <a:cubicBezTo>
                    <a:pt x="1235" y="29"/>
                    <a:pt x="1104" y="0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3500" y="1234100"/>
              <a:ext cx="27375" cy="24850"/>
            </a:xfrm>
            <a:custGeom>
              <a:avLst/>
              <a:gdLst/>
              <a:ahLst/>
              <a:cxnLst/>
              <a:rect l="l" t="t" r="r" b="b"/>
              <a:pathLst>
                <a:path w="1095" h="994" extrusionOk="0">
                  <a:moveTo>
                    <a:pt x="587" y="0"/>
                  </a:moveTo>
                  <a:cubicBezTo>
                    <a:pt x="268" y="0"/>
                    <a:pt x="1" y="323"/>
                    <a:pt x="122" y="665"/>
                  </a:cubicBezTo>
                  <a:cubicBezTo>
                    <a:pt x="194" y="867"/>
                    <a:pt x="385" y="994"/>
                    <a:pt x="590" y="994"/>
                  </a:cubicBezTo>
                  <a:cubicBezTo>
                    <a:pt x="645" y="994"/>
                    <a:pt x="701" y="985"/>
                    <a:pt x="756" y="965"/>
                  </a:cubicBezTo>
                  <a:cubicBezTo>
                    <a:pt x="944" y="897"/>
                    <a:pt x="1075" y="723"/>
                    <a:pt x="1084" y="522"/>
                  </a:cubicBezTo>
                  <a:cubicBezTo>
                    <a:pt x="1094" y="322"/>
                    <a:pt x="983" y="135"/>
                    <a:pt x="801" y="50"/>
                  </a:cubicBezTo>
                  <a:cubicBezTo>
                    <a:pt x="730" y="16"/>
                    <a:pt x="657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92450" y="8222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552" y="1"/>
                    <a:pt x="394" y="60"/>
                    <a:pt x="270" y="172"/>
                  </a:cubicBezTo>
                  <a:cubicBezTo>
                    <a:pt x="71" y="351"/>
                    <a:pt x="1" y="632"/>
                    <a:pt x="91" y="884"/>
                  </a:cubicBezTo>
                  <a:cubicBezTo>
                    <a:pt x="186" y="1154"/>
                    <a:pt x="441" y="1323"/>
                    <a:pt x="712" y="1323"/>
                  </a:cubicBezTo>
                  <a:cubicBezTo>
                    <a:pt x="786" y="1323"/>
                    <a:pt x="862" y="1310"/>
                    <a:pt x="936" y="1284"/>
                  </a:cubicBezTo>
                  <a:cubicBezTo>
                    <a:pt x="1188" y="1194"/>
                    <a:pt x="1359" y="961"/>
                    <a:pt x="1373" y="695"/>
                  </a:cubicBezTo>
                  <a:cubicBezTo>
                    <a:pt x="1386" y="427"/>
                    <a:pt x="1238" y="179"/>
                    <a:pt x="996" y="65"/>
                  </a:cubicBezTo>
                  <a:cubicBezTo>
                    <a:pt x="905" y="22"/>
                    <a:pt x="809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1825" y="957225"/>
              <a:ext cx="20050" cy="16600"/>
            </a:xfrm>
            <a:custGeom>
              <a:avLst/>
              <a:gdLst/>
              <a:ahLst/>
              <a:cxnLst/>
              <a:rect l="l" t="t" r="r" b="b"/>
              <a:pathLst>
                <a:path w="802" h="664" extrusionOk="0">
                  <a:moveTo>
                    <a:pt x="393" y="1"/>
                  </a:moveTo>
                  <a:cubicBezTo>
                    <a:pt x="179" y="1"/>
                    <a:pt x="1" y="216"/>
                    <a:pt x="82" y="444"/>
                  </a:cubicBezTo>
                  <a:cubicBezTo>
                    <a:pt x="130" y="579"/>
                    <a:pt x="258" y="663"/>
                    <a:pt x="393" y="663"/>
                  </a:cubicBezTo>
                  <a:cubicBezTo>
                    <a:pt x="430" y="663"/>
                    <a:pt x="468" y="657"/>
                    <a:pt x="504" y="644"/>
                  </a:cubicBezTo>
                  <a:cubicBezTo>
                    <a:pt x="782" y="545"/>
                    <a:pt x="802" y="160"/>
                    <a:pt x="536" y="34"/>
                  </a:cubicBezTo>
                  <a:cubicBezTo>
                    <a:pt x="488" y="11"/>
                    <a:pt x="440" y="1"/>
                    <a:pt x="3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72800" y="1249025"/>
              <a:ext cx="37350" cy="35625"/>
            </a:xfrm>
            <a:custGeom>
              <a:avLst/>
              <a:gdLst/>
              <a:ahLst/>
              <a:cxnLst/>
              <a:rect l="l" t="t" r="r" b="b"/>
              <a:pathLst>
                <a:path w="1494" h="1425" extrusionOk="0">
                  <a:moveTo>
                    <a:pt x="769" y="1"/>
                  </a:moveTo>
                  <a:cubicBezTo>
                    <a:pt x="596" y="1"/>
                    <a:pt x="425" y="64"/>
                    <a:pt x="291" y="185"/>
                  </a:cubicBezTo>
                  <a:cubicBezTo>
                    <a:pt x="78" y="377"/>
                    <a:pt x="1" y="681"/>
                    <a:pt x="99" y="951"/>
                  </a:cubicBezTo>
                  <a:cubicBezTo>
                    <a:pt x="203" y="1242"/>
                    <a:pt x="476" y="1424"/>
                    <a:pt x="769" y="1424"/>
                  </a:cubicBezTo>
                  <a:cubicBezTo>
                    <a:pt x="848" y="1424"/>
                    <a:pt x="929" y="1411"/>
                    <a:pt x="1008" y="1383"/>
                  </a:cubicBezTo>
                  <a:cubicBezTo>
                    <a:pt x="1278" y="1285"/>
                    <a:pt x="1465" y="1035"/>
                    <a:pt x="1478" y="747"/>
                  </a:cubicBezTo>
                  <a:cubicBezTo>
                    <a:pt x="1493" y="460"/>
                    <a:pt x="1333" y="192"/>
                    <a:pt x="1073" y="69"/>
                  </a:cubicBezTo>
                  <a:cubicBezTo>
                    <a:pt x="976" y="23"/>
                    <a:pt x="872" y="1"/>
                    <a:pt x="7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47125" y="136530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4" y="0"/>
                    <a:pt x="1" y="99"/>
                    <a:pt x="38" y="205"/>
                  </a:cubicBezTo>
                  <a:cubicBezTo>
                    <a:pt x="60" y="269"/>
                    <a:pt x="120" y="309"/>
                    <a:pt x="183" y="309"/>
                  </a:cubicBezTo>
                  <a:cubicBezTo>
                    <a:pt x="200" y="309"/>
                    <a:pt x="218" y="306"/>
                    <a:pt x="235" y="300"/>
                  </a:cubicBezTo>
                  <a:cubicBezTo>
                    <a:pt x="364" y="253"/>
                    <a:pt x="373" y="74"/>
                    <a:pt x="250" y="16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68950" y="10764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2" y="0"/>
                  </a:moveTo>
                  <a:cubicBezTo>
                    <a:pt x="65" y="0"/>
                    <a:pt x="1" y="79"/>
                    <a:pt x="30" y="161"/>
                  </a:cubicBezTo>
                  <a:cubicBezTo>
                    <a:pt x="48" y="210"/>
                    <a:pt x="94" y="240"/>
                    <a:pt x="143" y="240"/>
                  </a:cubicBezTo>
                  <a:cubicBezTo>
                    <a:pt x="157" y="240"/>
                    <a:pt x="170" y="238"/>
                    <a:pt x="184" y="233"/>
                  </a:cubicBezTo>
                  <a:cubicBezTo>
                    <a:pt x="284" y="197"/>
                    <a:pt x="292" y="58"/>
                    <a:pt x="194" y="12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205075" y="958000"/>
              <a:ext cx="7250" cy="6000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3" y="0"/>
                  </a:moveTo>
                  <a:cubicBezTo>
                    <a:pt x="65" y="0"/>
                    <a:pt x="0" y="78"/>
                    <a:pt x="30" y="161"/>
                  </a:cubicBezTo>
                  <a:cubicBezTo>
                    <a:pt x="48" y="209"/>
                    <a:pt x="93" y="240"/>
                    <a:pt x="143" y="240"/>
                  </a:cubicBezTo>
                  <a:cubicBezTo>
                    <a:pt x="156" y="240"/>
                    <a:pt x="170" y="238"/>
                    <a:pt x="183" y="233"/>
                  </a:cubicBezTo>
                  <a:cubicBezTo>
                    <a:pt x="284" y="197"/>
                    <a:pt x="290" y="57"/>
                    <a:pt x="194" y="12"/>
                  </a:cubicBezTo>
                  <a:cubicBezTo>
                    <a:pt x="177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220850" y="670300"/>
              <a:ext cx="29750" cy="27000"/>
            </a:xfrm>
            <a:custGeom>
              <a:avLst/>
              <a:gdLst/>
              <a:ahLst/>
              <a:cxnLst/>
              <a:rect l="l" t="t" r="r" b="b"/>
              <a:pathLst>
                <a:path w="1190" h="1080" extrusionOk="0">
                  <a:moveTo>
                    <a:pt x="638" y="1"/>
                  </a:moveTo>
                  <a:cubicBezTo>
                    <a:pt x="290" y="1"/>
                    <a:pt x="0" y="351"/>
                    <a:pt x="132" y="722"/>
                  </a:cubicBezTo>
                  <a:cubicBezTo>
                    <a:pt x="212" y="943"/>
                    <a:pt x="419" y="1080"/>
                    <a:pt x="640" y="1080"/>
                  </a:cubicBezTo>
                  <a:cubicBezTo>
                    <a:pt x="700" y="1080"/>
                    <a:pt x="762" y="1070"/>
                    <a:pt x="822" y="1048"/>
                  </a:cubicBezTo>
                  <a:cubicBezTo>
                    <a:pt x="1028" y="974"/>
                    <a:pt x="1168" y="785"/>
                    <a:pt x="1179" y="567"/>
                  </a:cubicBezTo>
                  <a:cubicBezTo>
                    <a:pt x="1189" y="351"/>
                    <a:pt x="1069" y="148"/>
                    <a:pt x="870" y="55"/>
                  </a:cubicBezTo>
                  <a:cubicBezTo>
                    <a:pt x="793" y="18"/>
                    <a:pt x="714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8425" y="1077350"/>
              <a:ext cx="16650" cy="14125"/>
            </a:xfrm>
            <a:custGeom>
              <a:avLst/>
              <a:gdLst/>
              <a:ahLst/>
              <a:cxnLst/>
              <a:rect l="l" t="t" r="r" b="b"/>
              <a:pathLst>
                <a:path w="666" h="565" extrusionOk="0">
                  <a:moveTo>
                    <a:pt x="376" y="1"/>
                  </a:moveTo>
                  <a:cubicBezTo>
                    <a:pt x="372" y="1"/>
                    <a:pt x="368" y="1"/>
                    <a:pt x="365" y="1"/>
                  </a:cubicBezTo>
                  <a:cubicBezTo>
                    <a:pt x="114" y="11"/>
                    <a:pt x="1" y="321"/>
                    <a:pt x="186" y="491"/>
                  </a:cubicBezTo>
                  <a:cubicBezTo>
                    <a:pt x="242" y="542"/>
                    <a:pt x="309" y="565"/>
                    <a:pt x="374" y="565"/>
                  </a:cubicBezTo>
                  <a:cubicBezTo>
                    <a:pt x="524" y="565"/>
                    <a:pt x="666" y="445"/>
                    <a:pt x="658" y="270"/>
                  </a:cubicBezTo>
                  <a:cubicBezTo>
                    <a:pt x="650" y="119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65050" y="1063700"/>
              <a:ext cx="29525" cy="28150"/>
            </a:xfrm>
            <a:custGeom>
              <a:avLst/>
              <a:gdLst/>
              <a:ahLst/>
              <a:cxnLst/>
              <a:rect l="l" t="t" r="r" b="b"/>
              <a:pathLst>
                <a:path w="1181" h="1126" extrusionOk="0">
                  <a:moveTo>
                    <a:pt x="610" y="1"/>
                  </a:moveTo>
                  <a:cubicBezTo>
                    <a:pt x="601" y="1"/>
                    <a:pt x="592" y="1"/>
                    <a:pt x="583" y="1"/>
                  </a:cubicBezTo>
                  <a:cubicBezTo>
                    <a:pt x="356" y="12"/>
                    <a:pt x="157" y="158"/>
                    <a:pt x="79" y="371"/>
                  </a:cubicBezTo>
                  <a:cubicBezTo>
                    <a:pt x="1" y="585"/>
                    <a:pt x="61" y="825"/>
                    <a:pt x="228" y="978"/>
                  </a:cubicBezTo>
                  <a:cubicBezTo>
                    <a:pt x="334" y="1075"/>
                    <a:pt x="471" y="1126"/>
                    <a:pt x="609" y="1126"/>
                  </a:cubicBezTo>
                  <a:cubicBezTo>
                    <a:pt x="690" y="1126"/>
                    <a:pt x="771" y="1109"/>
                    <a:pt x="847" y="1073"/>
                  </a:cubicBezTo>
                  <a:cubicBezTo>
                    <a:pt x="1053" y="977"/>
                    <a:pt x="1181" y="765"/>
                    <a:pt x="1170" y="538"/>
                  </a:cubicBezTo>
                  <a:cubicBezTo>
                    <a:pt x="1157" y="236"/>
                    <a:pt x="909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650400" y="12266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60" y="1"/>
                  </a:moveTo>
                  <a:cubicBezTo>
                    <a:pt x="749" y="1"/>
                    <a:pt x="738" y="1"/>
                    <a:pt x="727" y="2"/>
                  </a:cubicBezTo>
                  <a:cubicBezTo>
                    <a:pt x="443" y="14"/>
                    <a:pt x="195" y="197"/>
                    <a:pt x="97" y="465"/>
                  </a:cubicBezTo>
                  <a:cubicBezTo>
                    <a:pt x="1" y="732"/>
                    <a:pt x="75" y="1031"/>
                    <a:pt x="285" y="1224"/>
                  </a:cubicBezTo>
                  <a:cubicBezTo>
                    <a:pt x="417" y="1344"/>
                    <a:pt x="587" y="1407"/>
                    <a:pt x="759" y="1407"/>
                  </a:cubicBezTo>
                  <a:cubicBezTo>
                    <a:pt x="860" y="1407"/>
                    <a:pt x="962" y="1385"/>
                    <a:pt x="1058" y="1341"/>
                  </a:cubicBezTo>
                  <a:cubicBezTo>
                    <a:pt x="1315" y="1221"/>
                    <a:pt x="1474" y="956"/>
                    <a:pt x="1462" y="672"/>
                  </a:cubicBezTo>
                  <a:cubicBezTo>
                    <a:pt x="1444" y="295"/>
                    <a:pt x="1133" y="1"/>
                    <a:pt x="76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40000" y="2216025"/>
              <a:ext cx="24900" cy="21125"/>
            </a:xfrm>
            <a:custGeom>
              <a:avLst/>
              <a:gdLst/>
              <a:ahLst/>
              <a:cxnLst/>
              <a:rect l="l" t="t" r="r" b="b"/>
              <a:pathLst>
                <a:path w="996" h="845" extrusionOk="0">
                  <a:moveTo>
                    <a:pt x="563" y="0"/>
                  </a:moveTo>
                  <a:cubicBezTo>
                    <a:pt x="556" y="0"/>
                    <a:pt x="550" y="0"/>
                    <a:pt x="543" y="1"/>
                  </a:cubicBezTo>
                  <a:cubicBezTo>
                    <a:pt x="168" y="17"/>
                    <a:pt x="1" y="480"/>
                    <a:pt x="277" y="733"/>
                  </a:cubicBezTo>
                  <a:cubicBezTo>
                    <a:pt x="362" y="810"/>
                    <a:pt x="462" y="844"/>
                    <a:pt x="560" y="844"/>
                  </a:cubicBezTo>
                  <a:cubicBezTo>
                    <a:pt x="783" y="844"/>
                    <a:pt x="995" y="664"/>
                    <a:pt x="984" y="404"/>
                  </a:cubicBezTo>
                  <a:cubicBezTo>
                    <a:pt x="974" y="177"/>
                    <a:pt x="787" y="0"/>
                    <a:pt x="5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93300" y="1521975"/>
              <a:ext cx="59000" cy="56250"/>
            </a:xfrm>
            <a:custGeom>
              <a:avLst/>
              <a:gdLst/>
              <a:ahLst/>
              <a:cxnLst/>
              <a:rect l="l" t="t" r="r" b="b"/>
              <a:pathLst>
                <a:path w="2360" h="2250" extrusionOk="0">
                  <a:moveTo>
                    <a:pt x="1215" y="0"/>
                  </a:moveTo>
                  <a:cubicBezTo>
                    <a:pt x="1198" y="0"/>
                    <a:pt x="1180" y="1"/>
                    <a:pt x="1163" y="2"/>
                  </a:cubicBezTo>
                  <a:cubicBezTo>
                    <a:pt x="709" y="21"/>
                    <a:pt x="311" y="314"/>
                    <a:pt x="156" y="741"/>
                  </a:cubicBezTo>
                  <a:cubicBezTo>
                    <a:pt x="1" y="1169"/>
                    <a:pt x="120" y="1649"/>
                    <a:pt x="455" y="1955"/>
                  </a:cubicBezTo>
                  <a:cubicBezTo>
                    <a:pt x="667" y="2149"/>
                    <a:pt x="939" y="2250"/>
                    <a:pt x="1214" y="2250"/>
                  </a:cubicBezTo>
                  <a:cubicBezTo>
                    <a:pt x="1376" y="2250"/>
                    <a:pt x="1539" y="2215"/>
                    <a:pt x="1692" y="2143"/>
                  </a:cubicBezTo>
                  <a:cubicBezTo>
                    <a:pt x="2104" y="1951"/>
                    <a:pt x="2359" y="1529"/>
                    <a:pt x="2338" y="1075"/>
                  </a:cubicBezTo>
                  <a:cubicBezTo>
                    <a:pt x="2310" y="472"/>
                    <a:pt x="1813" y="0"/>
                    <a:pt x="12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111825" y="1015025"/>
              <a:ext cx="76125" cy="72000"/>
            </a:xfrm>
            <a:custGeom>
              <a:avLst/>
              <a:gdLst/>
              <a:ahLst/>
              <a:cxnLst/>
              <a:rect l="l" t="t" r="r" b="b"/>
              <a:pathLst>
                <a:path w="3045" h="2880" extrusionOk="0">
                  <a:moveTo>
                    <a:pt x="1455" y="0"/>
                  </a:moveTo>
                  <a:cubicBezTo>
                    <a:pt x="1258" y="0"/>
                    <a:pt x="1059" y="41"/>
                    <a:pt x="872" y="124"/>
                  </a:cubicBezTo>
                  <a:cubicBezTo>
                    <a:pt x="339" y="358"/>
                    <a:pt x="1" y="892"/>
                    <a:pt x="14" y="1473"/>
                  </a:cubicBezTo>
                  <a:cubicBezTo>
                    <a:pt x="28" y="2057"/>
                    <a:pt x="391" y="2574"/>
                    <a:pt x="934" y="2783"/>
                  </a:cubicBezTo>
                  <a:cubicBezTo>
                    <a:pt x="1103" y="2848"/>
                    <a:pt x="1279" y="2880"/>
                    <a:pt x="1454" y="2880"/>
                  </a:cubicBezTo>
                  <a:cubicBezTo>
                    <a:pt x="1841" y="2880"/>
                    <a:pt x="2219" y="2725"/>
                    <a:pt x="2496" y="2434"/>
                  </a:cubicBezTo>
                  <a:cubicBezTo>
                    <a:pt x="3044" y="1858"/>
                    <a:pt x="3023" y="947"/>
                    <a:pt x="2448" y="399"/>
                  </a:cubicBezTo>
                  <a:cubicBezTo>
                    <a:pt x="2175" y="138"/>
                    <a:pt x="1817" y="0"/>
                    <a:pt x="1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414550" y="1115050"/>
              <a:ext cx="43950" cy="41575"/>
            </a:xfrm>
            <a:custGeom>
              <a:avLst/>
              <a:gdLst/>
              <a:ahLst/>
              <a:cxnLst/>
              <a:rect l="l" t="t" r="r" b="b"/>
              <a:pathLst>
                <a:path w="1758" h="1663" extrusionOk="0">
                  <a:moveTo>
                    <a:pt x="838" y="1"/>
                  </a:moveTo>
                  <a:cubicBezTo>
                    <a:pt x="725" y="1"/>
                    <a:pt x="611" y="24"/>
                    <a:pt x="504" y="71"/>
                  </a:cubicBezTo>
                  <a:cubicBezTo>
                    <a:pt x="196" y="208"/>
                    <a:pt x="0" y="515"/>
                    <a:pt x="9" y="851"/>
                  </a:cubicBezTo>
                  <a:cubicBezTo>
                    <a:pt x="17" y="1186"/>
                    <a:pt x="226" y="1486"/>
                    <a:pt x="540" y="1606"/>
                  </a:cubicBezTo>
                  <a:cubicBezTo>
                    <a:pt x="637" y="1644"/>
                    <a:pt x="739" y="1662"/>
                    <a:pt x="840" y="1662"/>
                  </a:cubicBezTo>
                  <a:cubicBezTo>
                    <a:pt x="1062" y="1662"/>
                    <a:pt x="1281" y="1572"/>
                    <a:pt x="1440" y="1406"/>
                  </a:cubicBezTo>
                  <a:cubicBezTo>
                    <a:pt x="1757" y="1074"/>
                    <a:pt x="1745" y="548"/>
                    <a:pt x="1413" y="230"/>
                  </a:cubicBezTo>
                  <a:cubicBezTo>
                    <a:pt x="1255" y="80"/>
                    <a:pt x="1048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252350" y="116075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8" y="0"/>
                  </a:moveTo>
                  <a:cubicBezTo>
                    <a:pt x="229" y="0"/>
                    <a:pt x="1" y="189"/>
                    <a:pt x="7" y="468"/>
                  </a:cubicBezTo>
                  <a:cubicBezTo>
                    <a:pt x="14" y="739"/>
                    <a:pt x="237" y="915"/>
                    <a:pt x="468" y="915"/>
                  </a:cubicBezTo>
                  <a:cubicBezTo>
                    <a:pt x="583" y="915"/>
                    <a:pt x="701" y="871"/>
                    <a:pt x="795" y="773"/>
                  </a:cubicBezTo>
                  <a:cubicBezTo>
                    <a:pt x="969" y="591"/>
                    <a:pt x="961" y="301"/>
                    <a:pt x="780" y="126"/>
                  </a:cubicBezTo>
                  <a:cubicBezTo>
                    <a:pt x="687" y="39"/>
                    <a:pt x="576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372525" y="12333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7" y="1"/>
                  </a:moveTo>
                  <a:cubicBezTo>
                    <a:pt x="228" y="1"/>
                    <a:pt x="1" y="190"/>
                    <a:pt x="7" y="470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1" y="872"/>
                    <a:pt x="794" y="773"/>
                  </a:cubicBezTo>
                  <a:cubicBezTo>
                    <a:pt x="969" y="591"/>
                    <a:pt x="961" y="303"/>
                    <a:pt x="779" y="128"/>
                  </a:cubicBezTo>
                  <a:cubicBezTo>
                    <a:pt x="687" y="40"/>
                    <a:pt x="576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81250" y="909400"/>
              <a:ext cx="64400" cy="60925"/>
            </a:xfrm>
            <a:custGeom>
              <a:avLst/>
              <a:gdLst/>
              <a:ahLst/>
              <a:cxnLst/>
              <a:rect l="l" t="t" r="r" b="b"/>
              <a:pathLst>
                <a:path w="2576" h="2437" extrusionOk="0">
                  <a:moveTo>
                    <a:pt x="1229" y="1"/>
                  </a:moveTo>
                  <a:cubicBezTo>
                    <a:pt x="1063" y="1"/>
                    <a:pt x="895" y="34"/>
                    <a:pt x="737" y="104"/>
                  </a:cubicBezTo>
                  <a:cubicBezTo>
                    <a:pt x="286" y="304"/>
                    <a:pt x="0" y="755"/>
                    <a:pt x="11" y="1248"/>
                  </a:cubicBezTo>
                  <a:cubicBezTo>
                    <a:pt x="23" y="1739"/>
                    <a:pt x="330" y="2177"/>
                    <a:pt x="790" y="2354"/>
                  </a:cubicBezTo>
                  <a:cubicBezTo>
                    <a:pt x="933" y="2410"/>
                    <a:pt x="1082" y="2437"/>
                    <a:pt x="1229" y="2437"/>
                  </a:cubicBezTo>
                  <a:cubicBezTo>
                    <a:pt x="1556" y="2437"/>
                    <a:pt x="1876" y="2305"/>
                    <a:pt x="2111" y="2060"/>
                  </a:cubicBezTo>
                  <a:cubicBezTo>
                    <a:pt x="2575" y="1573"/>
                    <a:pt x="2557" y="801"/>
                    <a:pt x="2070" y="337"/>
                  </a:cubicBezTo>
                  <a:cubicBezTo>
                    <a:pt x="1839" y="117"/>
                    <a:pt x="1536" y="1"/>
                    <a:pt x="12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862475" y="12252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5" y="0"/>
                  </a:moveTo>
                  <a:cubicBezTo>
                    <a:pt x="532" y="0"/>
                    <a:pt x="448" y="17"/>
                    <a:pt x="369" y="52"/>
                  </a:cubicBezTo>
                  <a:cubicBezTo>
                    <a:pt x="143" y="151"/>
                    <a:pt x="0" y="377"/>
                    <a:pt x="6" y="623"/>
                  </a:cubicBezTo>
                  <a:cubicBezTo>
                    <a:pt x="12" y="870"/>
                    <a:pt x="166" y="1088"/>
                    <a:pt x="396" y="1176"/>
                  </a:cubicBezTo>
                  <a:cubicBezTo>
                    <a:pt x="467" y="1205"/>
                    <a:pt x="542" y="1218"/>
                    <a:pt x="616" y="1218"/>
                  </a:cubicBezTo>
                  <a:cubicBezTo>
                    <a:pt x="779" y="1218"/>
                    <a:pt x="939" y="1152"/>
                    <a:pt x="1055" y="1029"/>
                  </a:cubicBezTo>
                  <a:cubicBezTo>
                    <a:pt x="1288" y="786"/>
                    <a:pt x="1279" y="401"/>
                    <a:pt x="1036" y="168"/>
                  </a:cubicBezTo>
                  <a:cubicBezTo>
                    <a:pt x="920" y="58"/>
                    <a:pt x="769" y="0"/>
                    <a:pt x="6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542750" y="153237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6" y="0"/>
                  </a:moveTo>
                  <a:cubicBezTo>
                    <a:pt x="533" y="0"/>
                    <a:pt x="449" y="18"/>
                    <a:pt x="370" y="53"/>
                  </a:cubicBezTo>
                  <a:cubicBezTo>
                    <a:pt x="145" y="152"/>
                    <a:pt x="0" y="378"/>
                    <a:pt x="7" y="624"/>
                  </a:cubicBezTo>
                  <a:cubicBezTo>
                    <a:pt x="13" y="871"/>
                    <a:pt x="166" y="1089"/>
                    <a:pt x="396" y="1177"/>
                  </a:cubicBezTo>
                  <a:cubicBezTo>
                    <a:pt x="468" y="1205"/>
                    <a:pt x="542" y="1218"/>
                    <a:pt x="616" y="1218"/>
                  </a:cubicBezTo>
                  <a:cubicBezTo>
                    <a:pt x="779" y="1218"/>
                    <a:pt x="939" y="1153"/>
                    <a:pt x="1057" y="1030"/>
                  </a:cubicBezTo>
                  <a:cubicBezTo>
                    <a:pt x="1289" y="786"/>
                    <a:pt x="1280" y="402"/>
                    <a:pt x="1036" y="169"/>
                  </a:cubicBezTo>
                  <a:cubicBezTo>
                    <a:pt x="921" y="59"/>
                    <a:pt x="77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990500" y="1448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384" y="0"/>
                  </a:moveTo>
                  <a:cubicBezTo>
                    <a:pt x="1197" y="0"/>
                    <a:pt x="1008" y="39"/>
                    <a:pt x="830" y="117"/>
                  </a:cubicBezTo>
                  <a:cubicBezTo>
                    <a:pt x="322" y="341"/>
                    <a:pt x="1" y="849"/>
                    <a:pt x="14" y="1402"/>
                  </a:cubicBezTo>
                  <a:cubicBezTo>
                    <a:pt x="28" y="1957"/>
                    <a:pt x="372" y="2449"/>
                    <a:pt x="889" y="2648"/>
                  </a:cubicBezTo>
                  <a:cubicBezTo>
                    <a:pt x="1050" y="2711"/>
                    <a:pt x="1217" y="2741"/>
                    <a:pt x="1383" y="2741"/>
                  </a:cubicBezTo>
                  <a:cubicBezTo>
                    <a:pt x="1751" y="2741"/>
                    <a:pt x="2112" y="2593"/>
                    <a:pt x="2376" y="2316"/>
                  </a:cubicBezTo>
                  <a:cubicBezTo>
                    <a:pt x="2899" y="1769"/>
                    <a:pt x="2878" y="902"/>
                    <a:pt x="2331" y="379"/>
                  </a:cubicBezTo>
                  <a:cubicBezTo>
                    <a:pt x="2070" y="131"/>
                    <a:pt x="1729" y="0"/>
                    <a:pt x="13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795925" y="82532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12" y="1"/>
                  </a:moveTo>
                  <a:cubicBezTo>
                    <a:pt x="153" y="1"/>
                    <a:pt x="1" y="127"/>
                    <a:pt x="5" y="314"/>
                  </a:cubicBezTo>
                  <a:cubicBezTo>
                    <a:pt x="10" y="494"/>
                    <a:pt x="159" y="611"/>
                    <a:pt x="313" y="611"/>
                  </a:cubicBezTo>
                  <a:cubicBezTo>
                    <a:pt x="390" y="611"/>
                    <a:pt x="468" y="582"/>
                    <a:pt x="531" y="517"/>
                  </a:cubicBezTo>
                  <a:cubicBezTo>
                    <a:pt x="647" y="395"/>
                    <a:pt x="642" y="201"/>
                    <a:pt x="521" y="85"/>
                  </a:cubicBezTo>
                  <a:cubicBezTo>
                    <a:pt x="459" y="27"/>
                    <a:pt x="3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987600" y="1697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467" y="0"/>
                  </a:moveTo>
                  <a:cubicBezTo>
                    <a:pt x="228" y="0"/>
                    <a:pt x="1" y="189"/>
                    <a:pt x="8" y="469"/>
                  </a:cubicBezTo>
                  <a:cubicBezTo>
                    <a:pt x="14" y="740"/>
                    <a:pt x="237" y="916"/>
                    <a:pt x="468" y="916"/>
                  </a:cubicBezTo>
                  <a:cubicBezTo>
                    <a:pt x="584" y="916"/>
                    <a:pt x="702" y="872"/>
                    <a:pt x="796" y="774"/>
                  </a:cubicBezTo>
                  <a:cubicBezTo>
                    <a:pt x="968" y="590"/>
                    <a:pt x="962" y="302"/>
                    <a:pt x="779" y="127"/>
                  </a:cubicBezTo>
                  <a:cubicBezTo>
                    <a:pt x="687" y="39"/>
                    <a:pt x="576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171375" y="1260275"/>
              <a:ext cx="32175" cy="30475"/>
            </a:xfrm>
            <a:custGeom>
              <a:avLst/>
              <a:gdLst/>
              <a:ahLst/>
              <a:cxnLst/>
              <a:rect l="l" t="t" r="r" b="b"/>
              <a:pathLst>
                <a:path w="1287" h="1219" extrusionOk="0">
                  <a:moveTo>
                    <a:pt x="614" y="1"/>
                  </a:moveTo>
                  <a:cubicBezTo>
                    <a:pt x="531" y="1"/>
                    <a:pt x="447" y="18"/>
                    <a:pt x="369" y="53"/>
                  </a:cubicBezTo>
                  <a:cubicBezTo>
                    <a:pt x="143" y="153"/>
                    <a:pt x="0" y="378"/>
                    <a:pt x="5" y="625"/>
                  </a:cubicBezTo>
                  <a:cubicBezTo>
                    <a:pt x="11" y="871"/>
                    <a:pt x="164" y="1089"/>
                    <a:pt x="394" y="1178"/>
                  </a:cubicBezTo>
                  <a:cubicBezTo>
                    <a:pt x="466" y="1205"/>
                    <a:pt x="541" y="1219"/>
                    <a:pt x="615" y="1219"/>
                  </a:cubicBezTo>
                  <a:cubicBezTo>
                    <a:pt x="778" y="1219"/>
                    <a:pt x="937" y="1153"/>
                    <a:pt x="1054" y="1030"/>
                  </a:cubicBezTo>
                  <a:cubicBezTo>
                    <a:pt x="1287" y="787"/>
                    <a:pt x="1278" y="402"/>
                    <a:pt x="1034" y="169"/>
                  </a:cubicBezTo>
                  <a:cubicBezTo>
                    <a:pt x="919" y="59"/>
                    <a:pt x="76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80950" y="162940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11" y="1"/>
                  </a:moveTo>
                  <a:cubicBezTo>
                    <a:pt x="152" y="1"/>
                    <a:pt x="1" y="127"/>
                    <a:pt x="6" y="313"/>
                  </a:cubicBezTo>
                  <a:cubicBezTo>
                    <a:pt x="10" y="494"/>
                    <a:pt x="158" y="611"/>
                    <a:pt x="311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4"/>
                    <a:pt x="641" y="202"/>
                    <a:pt x="520" y="86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939850" y="1174550"/>
              <a:ext cx="40275" cy="38075"/>
            </a:xfrm>
            <a:custGeom>
              <a:avLst/>
              <a:gdLst/>
              <a:ahLst/>
              <a:cxnLst/>
              <a:rect l="l" t="t" r="r" b="b"/>
              <a:pathLst>
                <a:path w="1611" h="1523" extrusionOk="0">
                  <a:moveTo>
                    <a:pt x="769" y="0"/>
                  </a:moveTo>
                  <a:cubicBezTo>
                    <a:pt x="665" y="0"/>
                    <a:pt x="561" y="21"/>
                    <a:pt x="462" y="64"/>
                  </a:cubicBezTo>
                  <a:cubicBezTo>
                    <a:pt x="180" y="189"/>
                    <a:pt x="1" y="472"/>
                    <a:pt x="8" y="780"/>
                  </a:cubicBezTo>
                  <a:cubicBezTo>
                    <a:pt x="16" y="1087"/>
                    <a:pt x="208" y="1360"/>
                    <a:pt x="495" y="1471"/>
                  </a:cubicBezTo>
                  <a:cubicBezTo>
                    <a:pt x="585" y="1506"/>
                    <a:pt x="678" y="1523"/>
                    <a:pt x="770" y="1523"/>
                  </a:cubicBezTo>
                  <a:cubicBezTo>
                    <a:pt x="974" y="1523"/>
                    <a:pt x="1174" y="1441"/>
                    <a:pt x="1320" y="1286"/>
                  </a:cubicBezTo>
                  <a:cubicBezTo>
                    <a:pt x="1610" y="983"/>
                    <a:pt x="1600" y="500"/>
                    <a:pt x="1295" y="210"/>
                  </a:cubicBezTo>
                  <a:cubicBezTo>
                    <a:pt x="1150" y="73"/>
                    <a:pt x="961" y="0"/>
                    <a:pt x="7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141250" y="19353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6" y="312"/>
                  </a:cubicBezTo>
                  <a:cubicBezTo>
                    <a:pt x="10" y="493"/>
                    <a:pt x="158" y="610"/>
                    <a:pt x="312" y="610"/>
                  </a:cubicBezTo>
                  <a:cubicBezTo>
                    <a:pt x="389" y="610"/>
                    <a:pt x="468" y="581"/>
                    <a:pt x="530" y="516"/>
                  </a:cubicBezTo>
                  <a:cubicBezTo>
                    <a:pt x="646" y="394"/>
                    <a:pt x="641" y="200"/>
                    <a:pt x="520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749000" y="19714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5" y="312"/>
                  </a:cubicBezTo>
                  <a:cubicBezTo>
                    <a:pt x="9" y="494"/>
                    <a:pt x="158" y="611"/>
                    <a:pt x="312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5"/>
                    <a:pt x="641" y="201"/>
                    <a:pt x="519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097025" y="815075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661" y="1"/>
                  </a:moveTo>
                  <a:cubicBezTo>
                    <a:pt x="572" y="1"/>
                    <a:pt x="482" y="19"/>
                    <a:pt x="397" y="56"/>
                  </a:cubicBezTo>
                  <a:cubicBezTo>
                    <a:pt x="154" y="165"/>
                    <a:pt x="0" y="407"/>
                    <a:pt x="6" y="671"/>
                  </a:cubicBezTo>
                  <a:cubicBezTo>
                    <a:pt x="12" y="937"/>
                    <a:pt x="178" y="1172"/>
                    <a:pt x="426" y="1268"/>
                  </a:cubicBezTo>
                  <a:cubicBezTo>
                    <a:pt x="502" y="1297"/>
                    <a:pt x="582" y="1312"/>
                    <a:pt x="662" y="1312"/>
                  </a:cubicBezTo>
                  <a:cubicBezTo>
                    <a:pt x="837" y="1312"/>
                    <a:pt x="1010" y="1241"/>
                    <a:pt x="1135" y="1108"/>
                  </a:cubicBezTo>
                  <a:cubicBezTo>
                    <a:pt x="1386" y="847"/>
                    <a:pt x="1376" y="432"/>
                    <a:pt x="1114" y="183"/>
                  </a:cubicBezTo>
                  <a:cubicBezTo>
                    <a:pt x="989" y="63"/>
                    <a:pt x="826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252225" y="90105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1" y="58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1" y="184"/>
                    <a:pt x="298" y="94"/>
                    <a:pt x="242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391075" y="786325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44" y="0"/>
                  </a:moveTo>
                  <a:cubicBezTo>
                    <a:pt x="71" y="0"/>
                    <a:pt x="1" y="59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0" y="183"/>
                    <a:pt x="297" y="94"/>
                    <a:pt x="242" y="40"/>
                  </a:cubicBezTo>
                  <a:cubicBezTo>
                    <a:pt x="213" y="13"/>
                    <a:pt x="178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631250" y="1061925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17" y="1"/>
                  </a:moveTo>
                  <a:cubicBezTo>
                    <a:pt x="106" y="1"/>
                    <a:pt x="0" y="88"/>
                    <a:pt x="3" y="218"/>
                  </a:cubicBezTo>
                  <a:cubicBezTo>
                    <a:pt x="6" y="345"/>
                    <a:pt x="110" y="427"/>
                    <a:pt x="218" y="427"/>
                  </a:cubicBezTo>
                  <a:cubicBezTo>
                    <a:pt x="272" y="427"/>
                    <a:pt x="326" y="406"/>
                    <a:pt x="370" y="361"/>
                  </a:cubicBezTo>
                  <a:cubicBezTo>
                    <a:pt x="451" y="275"/>
                    <a:pt x="448" y="142"/>
                    <a:pt x="362" y="60"/>
                  </a:cubicBezTo>
                  <a:cubicBezTo>
                    <a:pt x="319" y="19"/>
                    <a:pt x="268" y="1"/>
                    <a:pt x="2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705675" y="1309000"/>
              <a:ext cx="22550" cy="21300"/>
            </a:xfrm>
            <a:custGeom>
              <a:avLst/>
              <a:gdLst/>
              <a:ahLst/>
              <a:cxnLst/>
              <a:rect l="l" t="t" r="r" b="b"/>
              <a:pathLst>
                <a:path w="902" h="852" extrusionOk="0">
                  <a:moveTo>
                    <a:pt x="435" y="0"/>
                  </a:moveTo>
                  <a:cubicBezTo>
                    <a:pt x="213" y="0"/>
                    <a:pt x="1" y="176"/>
                    <a:pt x="7" y="436"/>
                  </a:cubicBezTo>
                  <a:cubicBezTo>
                    <a:pt x="13" y="688"/>
                    <a:pt x="220" y="852"/>
                    <a:pt x="435" y="852"/>
                  </a:cubicBezTo>
                  <a:cubicBezTo>
                    <a:pt x="542" y="852"/>
                    <a:pt x="652" y="811"/>
                    <a:pt x="739" y="720"/>
                  </a:cubicBezTo>
                  <a:cubicBezTo>
                    <a:pt x="901" y="550"/>
                    <a:pt x="895" y="281"/>
                    <a:pt x="725" y="118"/>
                  </a:cubicBezTo>
                  <a:cubicBezTo>
                    <a:pt x="640" y="37"/>
                    <a:pt x="536" y="0"/>
                    <a:pt x="4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863375" y="132510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0" y="59"/>
                    <a:pt x="2" y="146"/>
                  </a:cubicBezTo>
                  <a:cubicBezTo>
                    <a:pt x="4" y="229"/>
                    <a:pt x="73" y="284"/>
                    <a:pt x="145" y="284"/>
                  </a:cubicBezTo>
                  <a:cubicBezTo>
                    <a:pt x="180" y="284"/>
                    <a:pt x="217" y="270"/>
                    <a:pt x="246" y="240"/>
                  </a:cubicBezTo>
                  <a:cubicBezTo>
                    <a:pt x="300" y="184"/>
                    <a:pt x="299" y="94"/>
                    <a:pt x="241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704175" y="989525"/>
              <a:ext cx="15050" cy="14225"/>
            </a:xfrm>
            <a:custGeom>
              <a:avLst/>
              <a:gdLst/>
              <a:ahLst/>
              <a:cxnLst/>
              <a:rect l="l" t="t" r="r" b="b"/>
              <a:pathLst>
                <a:path w="602" h="569" extrusionOk="0">
                  <a:moveTo>
                    <a:pt x="291" y="1"/>
                  </a:moveTo>
                  <a:cubicBezTo>
                    <a:pt x="142" y="1"/>
                    <a:pt x="1" y="118"/>
                    <a:pt x="5" y="291"/>
                  </a:cubicBezTo>
                  <a:cubicBezTo>
                    <a:pt x="9" y="459"/>
                    <a:pt x="147" y="568"/>
                    <a:pt x="290" y="568"/>
                  </a:cubicBezTo>
                  <a:cubicBezTo>
                    <a:pt x="362" y="568"/>
                    <a:pt x="435" y="541"/>
                    <a:pt x="494" y="479"/>
                  </a:cubicBezTo>
                  <a:cubicBezTo>
                    <a:pt x="602" y="367"/>
                    <a:pt x="597" y="188"/>
                    <a:pt x="485" y="80"/>
                  </a:cubicBezTo>
                  <a:cubicBezTo>
                    <a:pt x="427" y="25"/>
                    <a:pt x="358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254050" y="1334400"/>
              <a:ext cx="22600" cy="21375"/>
            </a:xfrm>
            <a:custGeom>
              <a:avLst/>
              <a:gdLst/>
              <a:ahLst/>
              <a:cxnLst/>
              <a:rect l="l" t="t" r="r" b="b"/>
              <a:pathLst>
                <a:path w="904" h="855" extrusionOk="0">
                  <a:moveTo>
                    <a:pt x="436" y="1"/>
                  </a:moveTo>
                  <a:cubicBezTo>
                    <a:pt x="213" y="1"/>
                    <a:pt x="0" y="177"/>
                    <a:pt x="7" y="437"/>
                  </a:cubicBezTo>
                  <a:cubicBezTo>
                    <a:pt x="13" y="691"/>
                    <a:pt x="221" y="855"/>
                    <a:pt x="436" y="855"/>
                  </a:cubicBezTo>
                  <a:cubicBezTo>
                    <a:pt x="544" y="855"/>
                    <a:pt x="654" y="814"/>
                    <a:pt x="742" y="723"/>
                  </a:cubicBezTo>
                  <a:cubicBezTo>
                    <a:pt x="904" y="551"/>
                    <a:pt x="898" y="282"/>
                    <a:pt x="728" y="120"/>
                  </a:cubicBezTo>
                  <a:cubicBezTo>
                    <a:pt x="642" y="38"/>
                    <a:pt x="538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480000" y="1388050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extrusionOk="0">
                  <a:moveTo>
                    <a:pt x="290" y="0"/>
                  </a:moveTo>
                  <a:cubicBezTo>
                    <a:pt x="142" y="0"/>
                    <a:pt x="0" y="118"/>
                    <a:pt x="3" y="292"/>
                  </a:cubicBezTo>
                  <a:cubicBezTo>
                    <a:pt x="7" y="460"/>
                    <a:pt x="146" y="570"/>
                    <a:pt x="290" y="570"/>
                  </a:cubicBezTo>
                  <a:cubicBezTo>
                    <a:pt x="362" y="570"/>
                    <a:pt x="435" y="542"/>
                    <a:pt x="493" y="481"/>
                  </a:cubicBezTo>
                  <a:cubicBezTo>
                    <a:pt x="602" y="368"/>
                    <a:pt x="599" y="188"/>
                    <a:pt x="484" y="80"/>
                  </a:cubicBezTo>
                  <a:cubicBezTo>
                    <a:pt x="427" y="25"/>
                    <a:pt x="358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130100" y="12514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3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2" y="187"/>
                  </a:cubicBezTo>
                  <a:cubicBezTo>
                    <a:pt x="235" y="144"/>
                    <a:pt x="233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109400" y="13670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3" y="1"/>
                  </a:moveTo>
                  <a:cubicBezTo>
                    <a:pt x="55" y="1"/>
                    <a:pt x="1" y="46"/>
                    <a:pt x="3" y="113"/>
                  </a:cubicBezTo>
                  <a:cubicBezTo>
                    <a:pt x="4" y="179"/>
                    <a:pt x="57" y="222"/>
                    <a:pt x="113" y="222"/>
                  </a:cubicBezTo>
                  <a:cubicBezTo>
                    <a:pt x="141" y="222"/>
                    <a:pt x="170" y="211"/>
                    <a:pt x="192" y="187"/>
                  </a:cubicBezTo>
                  <a:cubicBezTo>
                    <a:pt x="234" y="143"/>
                    <a:pt x="233" y="74"/>
                    <a:pt x="189" y="32"/>
                  </a:cubicBezTo>
                  <a:cubicBezTo>
                    <a:pt x="167" y="10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371025" y="1456550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2" y="1"/>
                  </a:moveTo>
                  <a:cubicBezTo>
                    <a:pt x="55" y="1"/>
                    <a:pt x="0" y="46"/>
                    <a:pt x="2" y="114"/>
                  </a:cubicBezTo>
                  <a:cubicBezTo>
                    <a:pt x="3" y="179"/>
                    <a:pt x="56" y="222"/>
                    <a:pt x="112" y="222"/>
                  </a:cubicBezTo>
                  <a:cubicBezTo>
                    <a:pt x="140" y="222"/>
                    <a:pt x="169" y="211"/>
                    <a:pt x="191" y="187"/>
                  </a:cubicBezTo>
                  <a:cubicBezTo>
                    <a:pt x="234" y="143"/>
                    <a:pt x="232" y="74"/>
                    <a:pt x="188" y="32"/>
                  </a:cubicBezTo>
                  <a:cubicBezTo>
                    <a:pt x="166" y="11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893550" y="102385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0"/>
                  </a:moveTo>
                  <a:cubicBezTo>
                    <a:pt x="56" y="0"/>
                    <a:pt x="1" y="46"/>
                    <a:pt x="2" y="113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3"/>
                    <a:pt x="233" y="73"/>
                    <a:pt x="188" y="31"/>
                  </a:cubicBezTo>
                  <a:cubicBezTo>
                    <a:pt x="166" y="10"/>
                    <a:pt x="140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643925" y="1105675"/>
              <a:ext cx="26325" cy="24875"/>
            </a:xfrm>
            <a:custGeom>
              <a:avLst/>
              <a:gdLst/>
              <a:ahLst/>
              <a:cxnLst/>
              <a:rect l="l" t="t" r="r" b="b"/>
              <a:pathLst>
                <a:path w="1053" h="995" extrusionOk="0">
                  <a:moveTo>
                    <a:pt x="508" y="0"/>
                  </a:moveTo>
                  <a:cubicBezTo>
                    <a:pt x="249" y="0"/>
                    <a:pt x="1" y="206"/>
                    <a:pt x="8" y="509"/>
                  </a:cubicBezTo>
                  <a:cubicBezTo>
                    <a:pt x="13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4" y="995"/>
                  </a:cubicBezTo>
                  <a:cubicBezTo>
                    <a:pt x="637" y="995"/>
                    <a:pt x="768" y="941"/>
                    <a:pt x="865" y="841"/>
                  </a:cubicBezTo>
                  <a:cubicBezTo>
                    <a:pt x="1053" y="643"/>
                    <a:pt x="1047" y="327"/>
                    <a:pt x="848" y="140"/>
                  </a:cubicBezTo>
                  <a:cubicBezTo>
                    <a:pt x="748" y="43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380750" y="535650"/>
              <a:ext cx="48675" cy="43925"/>
            </a:xfrm>
            <a:custGeom>
              <a:avLst/>
              <a:gdLst/>
              <a:ahLst/>
              <a:cxnLst/>
              <a:rect l="l" t="t" r="r" b="b"/>
              <a:pathLst>
                <a:path w="1947" h="1757" extrusionOk="0">
                  <a:moveTo>
                    <a:pt x="1001" y="0"/>
                  </a:moveTo>
                  <a:cubicBezTo>
                    <a:pt x="672" y="0"/>
                    <a:pt x="367" y="187"/>
                    <a:pt x="217" y="485"/>
                  </a:cubicBezTo>
                  <a:cubicBezTo>
                    <a:pt x="0" y="919"/>
                    <a:pt x="175" y="1447"/>
                    <a:pt x="609" y="1663"/>
                  </a:cubicBezTo>
                  <a:cubicBezTo>
                    <a:pt x="734" y="1726"/>
                    <a:pt x="868" y="1757"/>
                    <a:pt x="1002" y="1757"/>
                  </a:cubicBezTo>
                  <a:cubicBezTo>
                    <a:pt x="1209" y="1757"/>
                    <a:pt x="1414" y="1683"/>
                    <a:pt x="1577" y="1542"/>
                  </a:cubicBezTo>
                  <a:cubicBezTo>
                    <a:pt x="1846" y="1310"/>
                    <a:pt x="1947" y="937"/>
                    <a:pt x="1836" y="601"/>
                  </a:cubicBezTo>
                  <a:cubicBezTo>
                    <a:pt x="1723" y="264"/>
                    <a:pt x="1419" y="28"/>
                    <a:pt x="1064" y="3"/>
                  </a:cubicBezTo>
                  <a:cubicBezTo>
                    <a:pt x="1043" y="1"/>
                    <a:pt x="1022" y="0"/>
                    <a:pt x="10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930275" y="10843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1"/>
                  </a:moveTo>
                  <a:cubicBezTo>
                    <a:pt x="635" y="1"/>
                    <a:pt x="347" y="177"/>
                    <a:pt x="205" y="460"/>
                  </a:cubicBezTo>
                  <a:cubicBezTo>
                    <a:pt x="1" y="870"/>
                    <a:pt x="166" y="1369"/>
                    <a:pt x="576" y="1574"/>
                  </a:cubicBezTo>
                  <a:cubicBezTo>
                    <a:pt x="695" y="1633"/>
                    <a:pt x="822" y="1662"/>
                    <a:pt x="949" y="1662"/>
                  </a:cubicBezTo>
                  <a:cubicBezTo>
                    <a:pt x="1145" y="1662"/>
                    <a:pt x="1339" y="1593"/>
                    <a:pt x="1493" y="1459"/>
                  </a:cubicBezTo>
                  <a:cubicBezTo>
                    <a:pt x="1747" y="1239"/>
                    <a:pt x="1844" y="888"/>
                    <a:pt x="1737" y="570"/>
                  </a:cubicBezTo>
                  <a:cubicBezTo>
                    <a:pt x="1630" y="250"/>
                    <a:pt x="1343" y="27"/>
                    <a:pt x="1008" y="3"/>
                  </a:cubicBezTo>
                  <a:cubicBezTo>
                    <a:pt x="988" y="2"/>
                    <a:pt x="968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094300" y="1008575"/>
              <a:ext cx="26500" cy="22900"/>
            </a:xfrm>
            <a:custGeom>
              <a:avLst/>
              <a:gdLst/>
              <a:ahLst/>
              <a:cxnLst/>
              <a:rect l="l" t="t" r="r" b="b"/>
              <a:pathLst>
                <a:path w="1060" h="916" extrusionOk="0">
                  <a:moveTo>
                    <a:pt x="521" y="1"/>
                  </a:moveTo>
                  <a:cubicBezTo>
                    <a:pt x="360" y="1"/>
                    <a:pt x="199" y="83"/>
                    <a:pt x="113" y="254"/>
                  </a:cubicBezTo>
                  <a:cubicBezTo>
                    <a:pt x="1" y="479"/>
                    <a:pt x="92" y="753"/>
                    <a:pt x="318" y="866"/>
                  </a:cubicBezTo>
                  <a:cubicBezTo>
                    <a:pt x="386" y="900"/>
                    <a:pt x="457" y="916"/>
                    <a:pt x="524" y="916"/>
                  </a:cubicBezTo>
                  <a:cubicBezTo>
                    <a:pt x="815" y="916"/>
                    <a:pt x="1060" y="627"/>
                    <a:pt x="955" y="314"/>
                  </a:cubicBezTo>
                  <a:cubicBezTo>
                    <a:pt x="887" y="108"/>
                    <a:pt x="704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958125" y="974450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21" y="1"/>
                  </a:moveTo>
                  <a:cubicBezTo>
                    <a:pt x="361" y="1"/>
                    <a:pt x="200" y="83"/>
                    <a:pt x="115" y="253"/>
                  </a:cubicBezTo>
                  <a:cubicBezTo>
                    <a:pt x="1" y="478"/>
                    <a:pt x="92" y="753"/>
                    <a:pt x="318" y="866"/>
                  </a:cubicBezTo>
                  <a:cubicBezTo>
                    <a:pt x="386" y="900"/>
                    <a:pt x="456" y="915"/>
                    <a:pt x="523" y="915"/>
                  </a:cubicBezTo>
                  <a:cubicBezTo>
                    <a:pt x="814" y="915"/>
                    <a:pt x="1060" y="627"/>
                    <a:pt x="957" y="313"/>
                  </a:cubicBezTo>
                  <a:cubicBezTo>
                    <a:pt x="888" y="108"/>
                    <a:pt x="705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39025" y="826200"/>
              <a:ext cx="33800" cy="30500"/>
            </a:xfrm>
            <a:custGeom>
              <a:avLst/>
              <a:gdLst/>
              <a:ahLst/>
              <a:cxnLst/>
              <a:rect l="l" t="t" r="r" b="b"/>
              <a:pathLst>
                <a:path w="1352" h="1220" extrusionOk="0">
                  <a:moveTo>
                    <a:pt x="699" y="1"/>
                  </a:moveTo>
                  <a:cubicBezTo>
                    <a:pt x="468" y="1"/>
                    <a:pt x="256" y="130"/>
                    <a:pt x="152" y="337"/>
                  </a:cubicBezTo>
                  <a:cubicBezTo>
                    <a:pt x="1" y="638"/>
                    <a:pt x="122" y="1005"/>
                    <a:pt x="424" y="1155"/>
                  </a:cubicBezTo>
                  <a:cubicBezTo>
                    <a:pt x="510" y="1198"/>
                    <a:pt x="604" y="1219"/>
                    <a:pt x="696" y="1219"/>
                  </a:cubicBezTo>
                  <a:cubicBezTo>
                    <a:pt x="839" y="1219"/>
                    <a:pt x="981" y="1169"/>
                    <a:pt x="1095" y="1071"/>
                  </a:cubicBezTo>
                  <a:cubicBezTo>
                    <a:pt x="1281" y="908"/>
                    <a:pt x="1352" y="651"/>
                    <a:pt x="1274" y="418"/>
                  </a:cubicBezTo>
                  <a:cubicBezTo>
                    <a:pt x="1197" y="184"/>
                    <a:pt x="985" y="20"/>
                    <a:pt x="740" y="2"/>
                  </a:cubicBezTo>
                  <a:cubicBezTo>
                    <a:pt x="726" y="1"/>
                    <a:pt x="712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698550" y="732175"/>
              <a:ext cx="33800" cy="30475"/>
            </a:xfrm>
            <a:custGeom>
              <a:avLst/>
              <a:gdLst/>
              <a:ahLst/>
              <a:cxnLst/>
              <a:rect l="l" t="t" r="r" b="b"/>
              <a:pathLst>
                <a:path w="1352" h="1219" extrusionOk="0">
                  <a:moveTo>
                    <a:pt x="695" y="1"/>
                  </a:moveTo>
                  <a:cubicBezTo>
                    <a:pt x="466" y="1"/>
                    <a:pt x="255" y="130"/>
                    <a:pt x="152" y="338"/>
                  </a:cubicBezTo>
                  <a:cubicBezTo>
                    <a:pt x="1" y="638"/>
                    <a:pt x="122" y="1004"/>
                    <a:pt x="424" y="1154"/>
                  </a:cubicBezTo>
                  <a:cubicBezTo>
                    <a:pt x="510" y="1197"/>
                    <a:pt x="603" y="1219"/>
                    <a:pt x="696" y="1219"/>
                  </a:cubicBezTo>
                  <a:cubicBezTo>
                    <a:pt x="840" y="1219"/>
                    <a:pt x="982" y="1167"/>
                    <a:pt x="1095" y="1070"/>
                  </a:cubicBezTo>
                  <a:cubicBezTo>
                    <a:pt x="1281" y="909"/>
                    <a:pt x="1352" y="650"/>
                    <a:pt x="1275" y="417"/>
                  </a:cubicBezTo>
                  <a:cubicBezTo>
                    <a:pt x="1197" y="183"/>
                    <a:pt x="985" y="19"/>
                    <a:pt x="740" y="3"/>
                  </a:cubicBezTo>
                  <a:cubicBezTo>
                    <a:pt x="725" y="1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638225" y="1201625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6" y="1"/>
                  </a:moveTo>
                  <a:cubicBezTo>
                    <a:pt x="239" y="1"/>
                    <a:pt x="132" y="56"/>
                    <a:pt x="75" y="169"/>
                  </a:cubicBezTo>
                  <a:cubicBezTo>
                    <a:pt x="0" y="319"/>
                    <a:pt x="60" y="503"/>
                    <a:pt x="211" y="578"/>
                  </a:cubicBezTo>
                  <a:cubicBezTo>
                    <a:pt x="256" y="601"/>
                    <a:pt x="303" y="611"/>
                    <a:pt x="348" y="611"/>
                  </a:cubicBezTo>
                  <a:cubicBezTo>
                    <a:pt x="542" y="611"/>
                    <a:pt x="706" y="418"/>
                    <a:pt x="636" y="209"/>
                  </a:cubicBezTo>
                  <a:cubicBezTo>
                    <a:pt x="590" y="72"/>
                    <a:pt x="469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189975" y="4179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1" y="754"/>
                    <a:pt x="316" y="866"/>
                  </a:cubicBezTo>
                  <a:cubicBezTo>
                    <a:pt x="384" y="900"/>
                    <a:pt x="454" y="916"/>
                    <a:pt x="521" y="916"/>
                  </a:cubicBezTo>
                  <a:cubicBezTo>
                    <a:pt x="812" y="916"/>
                    <a:pt x="1059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034225" y="54590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48" y="1"/>
                  </a:moveTo>
                  <a:cubicBezTo>
                    <a:pt x="241" y="1"/>
                    <a:pt x="133" y="56"/>
                    <a:pt x="77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3" y="610"/>
                    <a:pt x="707" y="417"/>
                    <a:pt x="638" y="209"/>
                  </a:cubicBezTo>
                  <a:cubicBezTo>
                    <a:pt x="592" y="72"/>
                    <a:pt x="470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32375" y="1285200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51" y="0"/>
                  </a:moveTo>
                  <a:cubicBezTo>
                    <a:pt x="503" y="0"/>
                    <a:pt x="275" y="139"/>
                    <a:pt x="163" y="363"/>
                  </a:cubicBezTo>
                  <a:cubicBezTo>
                    <a:pt x="1" y="686"/>
                    <a:pt x="132" y="1080"/>
                    <a:pt x="455" y="1242"/>
                  </a:cubicBezTo>
                  <a:cubicBezTo>
                    <a:pt x="548" y="1288"/>
                    <a:pt x="649" y="1311"/>
                    <a:pt x="749" y="1311"/>
                  </a:cubicBezTo>
                  <a:cubicBezTo>
                    <a:pt x="903" y="1311"/>
                    <a:pt x="1056" y="1257"/>
                    <a:pt x="1178" y="1152"/>
                  </a:cubicBezTo>
                  <a:cubicBezTo>
                    <a:pt x="1378" y="977"/>
                    <a:pt x="1454" y="701"/>
                    <a:pt x="1370" y="450"/>
                  </a:cubicBezTo>
                  <a:cubicBezTo>
                    <a:pt x="1288" y="197"/>
                    <a:pt x="1061" y="21"/>
                    <a:pt x="796" y="2"/>
                  </a:cubicBezTo>
                  <a:cubicBezTo>
                    <a:pt x="781" y="1"/>
                    <a:pt x="766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189600" y="1269875"/>
              <a:ext cx="8225" cy="7125"/>
            </a:xfrm>
            <a:custGeom>
              <a:avLst/>
              <a:gdLst/>
              <a:ahLst/>
              <a:cxnLst/>
              <a:rect l="l" t="t" r="r" b="b"/>
              <a:pathLst>
                <a:path w="329" h="285" extrusionOk="0">
                  <a:moveTo>
                    <a:pt x="161" y="0"/>
                  </a:moveTo>
                  <a:cubicBezTo>
                    <a:pt x="111" y="0"/>
                    <a:pt x="61" y="26"/>
                    <a:pt x="35" y="78"/>
                  </a:cubicBezTo>
                  <a:cubicBezTo>
                    <a:pt x="0" y="149"/>
                    <a:pt x="27" y="233"/>
                    <a:pt x="98" y="269"/>
                  </a:cubicBezTo>
                  <a:cubicBezTo>
                    <a:pt x="119" y="279"/>
                    <a:pt x="140" y="284"/>
                    <a:pt x="161" y="284"/>
                  </a:cubicBezTo>
                  <a:cubicBezTo>
                    <a:pt x="251" y="284"/>
                    <a:pt x="328" y="194"/>
                    <a:pt x="296" y="96"/>
                  </a:cubicBezTo>
                  <a:cubicBezTo>
                    <a:pt x="275" y="33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619350" y="1001175"/>
              <a:ext cx="24675" cy="21300"/>
            </a:xfrm>
            <a:custGeom>
              <a:avLst/>
              <a:gdLst/>
              <a:ahLst/>
              <a:cxnLst/>
              <a:rect l="l" t="t" r="r" b="b"/>
              <a:pathLst>
                <a:path w="987" h="852" extrusionOk="0">
                  <a:moveTo>
                    <a:pt x="484" y="0"/>
                  </a:moveTo>
                  <a:cubicBezTo>
                    <a:pt x="335" y="0"/>
                    <a:pt x="185" y="76"/>
                    <a:pt x="105" y="234"/>
                  </a:cubicBezTo>
                  <a:cubicBezTo>
                    <a:pt x="0" y="445"/>
                    <a:pt x="86" y="700"/>
                    <a:pt x="296" y="805"/>
                  </a:cubicBezTo>
                  <a:cubicBezTo>
                    <a:pt x="360" y="837"/>
                    <a:pt x="424" y="851"/>
                    <a:pt x="487" y="851"/>
                  </a:cubicBezTo>
                  <a:cubicBezTo>
                    <a:pt x="757" y="851"/>
                    <a:pt x="986" y="583"/>
                    <a:pt x="888" y="291"/>
                  </a:cubicBezTo>
                  <a:cubicBezTo>
                    <a:pt x="825" y="100"/>
                    <a:pt x="655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043575" y="844300"/>
              <a:ext cx="24750" cy="21400"/>
            </a:xfrm>
            <a:custGeom>
              <a:avLst/>
              <a:gdLst/>
              <a:ahLst/>
              <a:cxnLst/>
              <a:rect l="l" t="t" r="r" b="b"/>
              <a:pathLst>
                <a:path w="990" h="856" extrusionOk="0">
                  <a:moveTo>
                    <a:pt x="486" y="1"/>
                  </a:moveTo>
                  <a:cubicBezTo>
                    <a:pt x="336" y="1"/>
                    <a:pt x="185" y="78"/>
                    <a:pt x="106" y="237"/>
                  </a:cubicBezTo>
                  <a:cubicBezTo>
                    <a:pt x="0" y="447"/>
                    <a:pt x="85" y="703"/>
                    <a:pt x="295" y="808"/>
                  </a:cubicBezTo>
                  <a:cubicBezTo>
                    <a:pt x="359" y="841"/>
                    <a:pt x="425" y="855"/>
                    <a:pt x="488" y="855"/>
                  </a:cubicBezTo>
                  <a:cubicBezTo>
                    <a:pt x="760" y="855"/>
                    <a:pt x="989" y="585"/>
                    <a:pt x="892" y="293"/>
                  </a:cubicBezTo>
                  <a:cubicBezTo>
                    <a:pt x="828" y="101"/>
                    <a:pt x="657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820375" y="865225"/>
              <a:ext cx="16525" cy="14275"/>
            </a:xfrm>
            <a:custGeom>
              <a:avLst/>
              <a:gdLst/>
              <a:ahLst/>
              <a:cxnLst/>
              <a:rect l="l" t="t" r="r" b="b"/>
              <a:pathLst>
                <a:path w="661" h="571" extrusionOk="0">
                  <a:moveTo>
                    <a:pt x="324" y="0"/>
                  </a:moveTo>
                  <a:cubicBezTo>
                    <a:pt x="224" y="0"/>
                    <a:pt x="124" y="52"/>
                    <a:pt x="71" y="158"/>
                  </a:cubicBezTo>
                  <a:cubicBezTo>
                    <a:pt x="0" y="297"/>
                    <a:pt x="58" y="469"/>
                    <a:pt x="197" y="539"/>
                  </a:cubicBezTo>
                  <a:cubicBezTo>
                    <a:pt x="240" y="561"/>
                    <a:pt x="283" y="570"/>
                    <a:pt x="325" y="570"/>
                  </a:cubicBezTo>
                  <a:cubicBezTo>
                    <a:pt x="507" y="570"/>
                    <a:pt x="660" y="391"/>
                    <a:pt x="594" y="195"/>
                  </a:cubicBezTo>
                  <a:cubicBezTo>
                    <a:pt x="552" y="67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205375" y="900350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7" y="0"/>
                  </a:moveTo>
                  <a:cubicBezTo>
                    <a:pt x="88" y="0"/>
                    <a:pt x="49" y="20"/>
                    <a:pt x="28" y="62"/>
                  </a:cubicBezTo>
                  <a:cubicBezTo>
                    <a:pt x="1" y="116"/>
                    <a:pt x="23" y="182"/>
                    <a:pt x="77" y="209"/>
                  </a:cubicBezTo>
                  <a:cubicBezTo>
                    <a:pt x="94" y="217"/>
                    <a:pt x="111" y="221"/>
                    <a:pt x="127" y="221"/>
                  </a:cubicBezTo>
                  <a:cubicBezTo>
                    <a:pt x="198" y="221"/>
                    <a:pt x="258" y="151"/>
                    <a:pt x="232" y="75"/>
                  </a:cubicBezTo>
                  <a:cubicBezTo>
                    <a:pt x="215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191250" y="7837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26" y="1"/>
                  </a:moveTo>
                  <a:cubicBezTo>
                    <a:pt x="88" y="1"/>
                    <a:pt x="49" y="21"/>
                    <a:pt x="29" y="62"/>
                  </a:cubicBezTo>
                  <a:cubicBezTo>
                    <a:pt x="0" y="116"/>
                    <a:pt x="23" y="182"/>
                    <a:pt x="77" y="209"/>
                  </a:cubicBezTo>
                  <a:cubicBezTo>
                    <a:pt x="94" y="218"/>
                    <a:pt x="111" y="222"/>
                    <a:pt x="128" y="222"/>
                  </a:cubicBezTo>
                  <a:cubicBezTo>
                    <a:pt x="198" y="222"/>
                    <a:pt x="256" y="152"/>
                    <a:pt x="232" y="77"/>
                  </a:cubicBezTo>
                  <a:cubicBezTo>
                    <a:pt x="215" y="27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914925" y="7749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6" y="1"/>
                  </a:moveTo>
                  <a:cubicBezTo>
                    <a:pt x="87" y="1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7" y="222"/>
                    <a:pt x="256" y="152"/>
                    <a:pt x="232" y="76"/>
                  </a:cubicBezTo>
                  <a:cubicBezTo>
                    <a:pt x="215" y="26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498325" y="1048550"/>
              <a:ext cx="6400" cy="5525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126" y="0"/>
                  </a:moveTo>
                  <a:cubicBezTo>
                    <a:pt x="87" y="0"/>
                    <a:pt x="48" y="20"/>
                    <a:pt x="27" y="62"/>
                  </a:cubicBezTo>
                  <a:cubicBezTo>
                    <a:pt x="0" y="116"/>
                    <a:pt x="21" y="182"/>
                    <a:pt x="77" y="209"/>
                  </a:cubicBezTo>
                  <a:cubicBezTo>
                    <a:pt x="93" y="217"/>
                    <a:pt x="110" y="221"/>
                    <a:pt x="126" y="221"/>
                  </a:cubicBezTo>
                  <a:cubicBezTo>
                    <a:pt x="196" y="221"/>
                    <a:pt x="256" y="151"/>
                    <a:pt x="230" y="75"/>
                  </a:cubicBezTo>
                  <a:cubicBezTo>
                    <a:pt x="214" y="26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689700" y="881075"/>
              <a:ext cx="28775" cy="24900"/>
            </a:xfrm>
            <a:custGeom>
              <a:avLst/>
              <a:gdLst/>
              <a:ahLst/>
              <a:cxnLst/>
              <a:rect l="l" t="t" r="r" b="b"/>
              <a:pathLst>
                <a:path w="1151" h="996" extrusionOk="0">
                  <a:moveTo>
                    <a:pt x="565" y="1"/>
                  </a:moveTo>
                  <a:cubicBezTo>
                    <a:pt x="391" y="1"/>
                    <a:pt x="216" y="90"/>
                    <a:pt x="124" y="275"/>
                  </a:cubicBezTo>
                  <a:cubicBezTo>
                    <a:pt x="0" y="520"/>
                    <a:pt x="100" y="819"/>
                    <a:pt x="345" y="941"/>
                  </a:cubicBezTo>
                  <a:cubicBezTo>
                    <a:pt x="419" y="978"/>
                    <a:pt x="495" y="995"/>
                    <a:pt x="568" y="995"/>
                  </a:cubicBezTo>
                  <a:cubicBezTo>
                    <a:pt x="884" y="995"/>
                    <a:pt x="1151" y="682"/>
                    <a:pt x="1037" y="341"/>
                  </a:cubicBezTo>
                  <a:cubicBezTo>
                    <a:pt x="963" y="117"/>
                    <a:pt x="764" y="1"/>
                    <a:pt x="5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329475" y="1036400"/>
              <a:ext cx="13725" cy="13000"/>
            </a:xfrm>
            <a:custGeom>
              <a:avLst/>
              <a:gdLst/>
              <a:ahLst/>
              <a:cxnLst/>
              <a:rect l="l" t="t" r="r" b="b"/>
              <a:pathLst>
                <a:path w="549" h="520" extrusionOk="0">
                  <a:moveTo>
                    <a:pt x="264" y="1"/>
                  </a:moveTo>
                  <a:cubicBezTo>
                    <a:pt x="129" y="1"/>
                    <a:pt x="0" y="108"/>
                    <a:pt x="4" y="267"/>
                  </a:cubicBezTo>
                  <a:cubicBezTo>
                    <a:pt x="7" y="420"/>
                    <a:pt x="134" y="520"/>
                    <a:pt x="265" y="520"/>
                  </a:cubicBezTo>
                  <a:cubicBezTo>
                    <a:pt x="331" y="520"/>
                    <a:pt x="398" y="495"/>
                    <a:pt x="451" y="440"/>
                  </a:cubicBezTo>
                  <a:cubicBezTo>
                    <a:pt x="548" y="336"/>
                    <a:pt x="545" y="171"/>
                    <a:pt x="442" y="73"/>
                  </a:cubicBezTo>
                  <a:cubicBezTo>
                    <a:pt x="389" y="23"/>
                    <a:pt x="326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519925" y="1226875"/>
              <a:ext cx="27500" cy="25950"/>
            </a:xfrm>
            <a:custGeom>
              <a:avLst/>
              <a:gdLst/>
              <a:ahLst/>
              <a:cxnLst/>
              <a:rect l="l" t="t" r="r" b="b"/>
              <a:pathLst>
                <a:path w="1100" h="1038" extrusionOk="0">
                  <a:moveTo>
                    <a:pt x="530" y="0"/>
                  </a:moveTo>
                  <a:cubicBezTo>
                    <a:pt x="259" y="0"/>
                    <a:pt x="1" y="215"/>
                    <a:pt x="8" y="533"/>
                  </a:cubicBezTo>
                  <a:cubicBezTo>
                    <a:pt x="13" y="742"/>
                    <a:pt x="143" y="928"/>
                    <a:pt x="340" y="1003"/>
                  </a:cubicBezTo>
                  <a:cubicBezTo>
                    <a:pt x="401" y="1026"/>
                    <a:pt x="464" y="1038"/>
                    <a:pt x="527" y="1038"/>
                  </a:cubicBezTo>
                  <a:cubicBezTo>
                    <a:pt x="666" y="1038"/>
                    <a:pt x="802" y="982"/>
                    <a:pt x="902" y="878"/>
                  </a:cubicBezTo>
                  <a:cubicBezTo>
                    <a:pt x="1099" y="671"/>
                    <a:pt x="1092" y="342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590200" y="1522100"/>
              <a:ext cx="34250" cy="32400"/>
            </a:xfrm>
            <a:custGeom>
              <a:avLst/>
              <a:gdLst/>
              <a:ahLst/>
              <a:cxnLst/>
              <a:rect l="l" t="t" r="r" b="b"/>
              <a:pathLst>
                <a:path w="1370" h="1296" extrusionOk="0">
                  <a:moveTo>
                    <a:pt x="654" y="0"/>
                  </a:moveTo>
                  <a:cubicBezTo>
                    <a:pt x="565" y="0"/>
                    <a:pt x="476" y="18"/>
                    <a:pt x="391" y="55"/>
                  </a:cubicBezTo>
                  <a:cubicBezTo>
                    <a:pt x="152" y="160"/>
                    <a:pt x="0" y="401"/>
                    <a:pt x="6" y="662"/>
                  </a:cubicBezTo>
                  <a:cubicBezTo>
                    <a:pt x="12" y="925"/>
                    <a:pt x="175" y="1157"/>
                    <a:pt x="420" y="1252"/>
                  </a:cubicBezTo>
                  <a:cubicBezTo>
                    <a:pt x="496" y="1281"/>
                    <a:pt x="575" y="1295"/>
                    <a:pt x="654" y="1295"/>
                  </a:cubicBezTo>
                  <a:cubicBezTo>
                    <a:pt x="828" y="1295"/>
                    <a:pt x="997" y="1226"/>
                    <a:pt x="1122" y="1095"/>
                  </a:cubicBezTo>
                  <a:cubicBezTo>
                    <a:pt x="1370" y="837"/>
                    <a:pt x="1359" y="426"/>
                    <a:pt x="1101" y="178"/>
                  </a:cubicBezTo>
                  <a:cubicBezTo>
                    <a:pt x="978" y="61"/>
                    <a:pt x="817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129025" y="881375"/>
              <a:ext cx="32200" cy="30450"/>
            </a:xfrm>
            <a:custGeom>
              <a:avLst/>
              <a:gdLst/>
              <a:ahLst/>
              <a:cxnLst/>
              <a:rect l="l" t="t" r="r" b="b"/>
              <a:pathLst>
                <a:path w="1288" h="1218" extrusionOk="0">
                  <a:moveTo>
                    <a:pt x="616" y="0"/>
                  </a:moveTo>
                  <a:cubicBezTo>
                    <a:pt x="533" y="0"/>
                    <a:pt x="449" y="17"/>
                    <a:pt x="369" y="53"/>
                  </a:cubicBezTo>
                  <a:cubicBezTo>
                    <a:pt x="144" y="152"/>
                    <a:pt x="1" y="377"/>
                    <a:pt x="7" y="624"/>
                  </a:cubicBezTo>
                  <a:cubicBezTo>
                    <a:pt x="11" y="870"/>
                    <a:pt x="166" y="1088"/>
                    <a:pt x="396" y="1177"/>
                  </a:cubicBezTo>
                  <a:cubicBezTo>
                    <a:pt x="467" y="1204"/>
                    <a:pt x="541" y="1218"/>
                    <a:pt x="615" y="1218"/>
                  </a:cubicBezTo>
                  <a:cubicBezTo>
                    <a:pt x="778" y="1218"/>
                    <a:pt x="939" y="1152"/>
                    <a:pt x="1056" y="1030"/>
                  </a:cubicBezTo>
                  <a:cubicBezTo>
                    <a:pt x="1288" y="786"/>
                    <a:pt x="1279" y="401"/>
                    <a:pt x="1037" y="168"/>
                  </a:cubicBezTo>
                  <a:cubicBezTo>
                    <a:pt x="921" y="58"/>
                    <a:pt x="769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54175" y="13534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6" y="1"/>
                  </a:moveTo>
                  <a:cubicBezTo>
                    <a:pt x="228" y="1"/>
                    <a:pt x="0" y="190"/>
                    <a:pt x="8" y="469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0" y="872"/>
                    <a:pt x="794" y="774"/>
                  </a:cubicBezTo>
                  <a:cubicBezTo>
                    <a:pt x="968" y="591"/>
                    <a:pt x="962" y="302"/>
                    <a:pt x="779" y="128"/>
                  </a:cubicBezTo>
                  <a:cubicBezTo>
                    <a:pt x="686" y="40"/>
                    <a:pt x="575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437900" y="916400"/>
              <a:ext cx="32200" cy="30500"/>
            </a:xfrm>
            <a:custGeom>
              <a:avLst/>
              <a:gdLst/>
              <a:ahLst/>
              <a:cxnLst/>
              <a:rect l="l" t="t" r="r" b="b"/>
              <a:pathLst>
                <a:path w="1288" h="1220" extrusionOk="0">
                  <a:moveTo>
                    <a:pt x="614" y="1"/>
                  </a:moveTo>
                  <a:cubicBezTo>
                    <a:pt x="531" y="1"/>
                    <a:pt x="448" y="18"/>
                    <a:pt x="369" y="53"/>
                  </a:cubicBezTo>
                  <a:cubicBezTo>
                    <a:pt x="143" y="153"/>
                    <a:pt x="0" y="379"/>
                    <a:pt x="6" y="624"/>
                  </a:cubicBezTo>
                  <a:cubicBezTo>
                    <a:pt x="11" y="870"/>
                    <a:pt x="166" y="1090"/>
                    <a:pt x="396" y="1178"/>
                  </a:cubicBezTo>
                  <a:cubicBezTo>
                    <a:pt x="467" y="1206"/>
                    <a:pt x="541" y="1219"/>
                    <a:pt x="614" y="1219"/>
                  </a:cubicBezTo>
                  <a:cubicBezTo>
                    <a:pt x="778" y="1219"/>
                    <a:pt x="938" y="1153"/>
                    <a:pt x="1056" y="1031"/>
                  </a:cubicBezTo>
                  <a:cubicBezTo>
                    <a:pt x="1287" y="788"/>
                    <a:pt x="1278" y="401"/>
                    <a:pt x="1036" y="170"/>
                  </a:cubicBezTo>
                  <a:cubicBezTo>
                    <a:pt x="920" y="59"/>
                    <a:pt x="768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47500" y="128552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1"/>
                  </a:moveTo>
                  <a:cubicBezTo>
                    <a:pt x="153" y="1"/>
                    <a:pt x="1" y="126"/>
                    <a:pt x="5" y="312"/>
                  </a:cubicBezTo>
                  <a:cubicBezTo>
                    <a:pt x="9" y="493"/>
                    <a:pt x="157" y="611"/>
                    <a:pt x="311" y="611"/>
                  </a:cubicBezTo>
                  <a:cubicBezTo>
                    <a:pt x="388" y="611"/>
                    <a:pt x="467" y="581"/>
                    <a:pt x="529" y="516"/>
                  </a:cubicBezTo>
                  <a:cubicBezTo>
                    <a:pt x="645" y="395"/>
                    <a:pt x="641" y="202"/>
                    <a:pt x="519" y="85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20625" y="9905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35" y="1"/>
                  </a:moveTo>
                  <a:cubicBezTo>
                    <a:pt x="212" y="1"/>
                    <a:pt x="0" y="177"/>
                    <a:pt x="6" y="438"/>
                  </a:cubicBezTo>
                  <a:cubicBezTo>
                    <a:pt x="12" y="691"/>
                    <a:pt x="220" y="855"/>
                    <a:pt x="435" y="855"/>
                  </a:cubicBezTo>
                  <a:cubicBezTo>
                    <a:pt x="543" y="855"/>
                    <a:pt x="652" y="814"/>
                    <a:pt x="740" y="722"/>
                  </a:cubicBezTo>
                  <a:cubicBezTo>
                    <a:pt x="904" y="552"/>
                    <a:pt x="896" y="282"/>
                    <a:pt x="726" y="119"/>
                  </a:cubicBezTo>
                  <a:cubicBezTo>
                    <a:pt x="640" y="37"/>
                    <a:pt x="536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396675" y="90762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12" y="0"/>
                  </a:moveTo>
                  <a:cubicBezTo>
                    <a:pt x="55" y="0"/>
                    <a:pt x="0" y="45"/>
                    <a:pt x="1" y="113"/>
                  </a:cubicBezTo>
                  <a:cubicBezTo>
                    <a:pt x="3" y="178"/>
                    <a:pt x="57" y="221"/>
                    <a:pt x="113" y="221"/>
                  </a:cubicBezTo>
                  <a:cubicBezTo>
                    <a:pt x="141" y="221"/>
                    <a:pt x="169" y="210"/>
                    <a:pt x="192" y="186"/>
                  </a:cubicBezTo>
                  <a:cubicBezTo>
                    <a:pt x="234" y="142"/>
                    <a:pt x="231" y="73"/>
                    <a:pt x="188" y="31"/>
                  </a:cubicBezTo>
                  <a:cubicBezTo>
                    <a:pt x="165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375950" y="1023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2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4"/>
                    <a:pt x="232" y="73"/>
                    <a:pt x="188" y="31"/>
                  </a:cubicBezTo>
                  <a:cubicBezTo>
                    <a:pt x="166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37575" y="1112675"/>
              <a:ext cx="5825" cy="5550"/>
            </a:xfrm>
            <a:custGeom>
              <a:avLst/>
              <a:gdLst/>
              <a:ahLst/>
              <a:cxnLst/>
              <a:rect l="l" t="t" r="r" b="b"/>
              <a:pathLst>
                <a:path w="233" h="222" extrusionOk="0">
                  <a:moveTo>
                    <a:pt x="113" y="0"/>
                  </a:moveTo>
                  <a:cubicBezTo>
                    <a:pt x="55" y="0"/>
                    <a:pt x="0" y="46"/>
                    <a:pt x="1" y="114"/>
                  </a:cubicBezTo>
                  <a:cubicBezTo>
                    <a:pt x="3" y="179"/>
                    <a:pt x="57" y="221"/>
                    <a:pt x="113" y="221"/>
                  </a:cubicBezTo>
                  <a:cubicBezTo>
                    <a:pt x="141" y="221"/>
                    <a:pt x="169" y="211"/>
                    <a:pt x="192" y="187"/>
                  </a:cubicBezTo>
                  <a:cubicBezTo>
                    <a:pt x="233" y="144"/>
                    <a:pt x="231" y="73"/>
                    <a:pt x="188" y="31"/>
                  </a:cubicBezTo>
                  <a:cubicBezTo>
                    <a:pt x="166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160100" y="679975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4" y="1"/>
                  </a:moveTo>
                  <a:cubicBezTo>
                    <a:pt x="56" y="1"/>
                    <a:pt x="0" y="47"/>
                    <a:pt x="2" y="114"/>
                  </a:cubicBezTo>
                  <a:cubicBezTo>
                    <a:pt x="3" y="179"/>
                    <a:pt x="57" y="222"/>
                    <a:pt x="113" y="222"/>
                  </a:cubicBezTo>
                  <a:cubicBezTo>
                    <a:pt x="141" y="222"/>
                    <a:pt x="169" y="211"/>
                    <a:pt x="192" y="188"/>
                  </a:cubicBezTo>
                  <a:cubicBezTo>
                    <a:pt x="234" y="144"/>
                    <a:pt x="232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910500" y="761775"/>
              <a:ext cx="26350" cy="24875"/>
            </a:xfrm>
            <a:custGeom>
              <a:avLst/>
              <a:gdLst/>
              <a:ahLst/>
              <a:cxnLst/>
              <a:rect l="l" t="t" r="r" b="b"/>
              <a:pathLst>
                <a:path w="1054" h="995" extrusionOk="0">
                  <a:moveTo>
                    <a:pt x="508" y="1"/>
                  </a:moveTo>
                  <a:cubicBezTo>
                    <a:pt x="248" y="1"/>
                    <a:pt x="1" y="206"/>
                    <a:pt x="8" y="509"/>
                  </a:cubicBezTo>
                  <a:cubicBezTo>
                    <a:pt x="12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3" y="995"/>
                  </a:cubicBezTo>
                  <a:cubicBezTo>
                    <a:pt x="637" y="995"/>
                    <a:pt x="768" y="941"/>
                    <a:pt x="865" y="842"/>
                  </a:cubicBezTo>
                  <a:cubicBezTo>
                    <a:pt x="1054" y="643"/>
                    <a:pt x="1046" y="328"/>
                    <a:pt x="848" y="140"/>
                  </a:cubicBezTo>
                  <a:cubicBezTo>
                    <a:pt x="748" y="44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196800" y="740450"/>
              <a:ext cx="46100" cy="41575"/>
            </a:xfrm>
            <a:custGeom>
              <a:avLst/>
              <a:gdLst/>
              <a:ahLst/>
              <a:cxnLst/>
              <a:rect l="l" t="t" r="r" b="b"/>
              <a:pathLst>
                <a:path w="1844" h="1663" extrusionOk="0">
                  <a:moveTo>
                    <a:pt x="950" y="0"/>
                  </a:moveTo>
                  <a:cubicBezTo>
                    <a:pt x="637" y="0"/>
                    <a:pt x="348" y="176"/>
                    <a:pt x="207" y="459"/>
                  </a:cubicBezTo>
                  <a:cubicBezTo>
                    <a:pt x="1" y="869"/>
                    <a:pt x="168" y="1368"/>
                    <a:pt x="578" y="1574"/>
                  </a:cubicBezTo>
                  <a:cubicBezTo>
                    <a:pt x="696" y="1633"/>
                    <a:pt x="824" y="1662"/>
                    <a:pt x="950" y="1662"/>
                  </a:cubicBezTo>
                  <a:cubicBezTo>
                    <a:pt x="1146" y="1662"/>
                    <a:pt x="1339" y="1593"/>
                    <a:pt x="1493" y="1460"/>
                  </a:cubicBezTo>
                  <a:cubicBezTo>
                    <a:pt x="1747" y="1239"/>
                    <a:pt x="1844" y="887"/>
                    <a:pt x="1738" y="569"/>
                  </a:cubicBezTo>
                  <a:cubicBezTo>
                    <a:pt x="1632" y="250"/>
                    <a:pt x="1345" y="26"/>
                    <a:pt x="1009" y="2"/>
                  </a:cubicBezTo>
                  <a:cubicBezTo>
                    <a:pt x="989" y="1"/>
                    <a:pt x="970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360875" y="6647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2" y="754"/>
                    <a:pt x="317" y="866"/>
                  </a:cubicBezTo>
                  <a:cubicBezTo>
                    <a:pt x="386" y="900"/>
                    <a:pt x="455" y="916"/>
                    <a:pt x="522" y="916"/>
                  </a:cubicBezTo>
                  <a:cubicBezTo>
                    <a:pt x="813" y="916"/>
                    <a:pt x="1058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705600" y="482350"/>
              <a:ext cx="33800" cy="30450"/>
            </a:xfrm>
            <a:custGeom>
              <a:avLst/>
              <a:gdLst/>
              <a:ahLst/>
              <a:cxnLst/>
              <a:rect l="l" t="t" r="r" b="b"/>
              <a:pathLst>
                <a:path w="1352" h="1218" extrusionOk="0">
                  <a:moveTo>
                    <a:pt x="694" y="0"/>
                  </a:moveTo>
                  <a:cubicBezTo>
                    <a:pt x="465" y="0"/>
                    <a:pt x="254" y="129"/>
                    <a:pt x="150" y="337"/>
                  </a:cubicBezTo>
                  <a:cubicBezTo>
                    <a:pt x="0" y="638"/>
                    <a:pt x="122" y="1003"/>
                    <a:pt x="423" y="1153"/>
                  </a:cubicBezTo>
                  <a:cubicBezTo>
                    <a:pt x="509" y="1197"/>
                    <a:pt x="602" y="1218"/>
                    <a:pt x="695" y="1218"/>
                  </a:cubicBezTo>
                  <a:cubicBezTo>
                    <a:pt x="839" y="1218"/>
                    <a:pt x="981" y="1167"/>
                    <a:pt x="1094" y="1069"/>
                  </a:cubicBezTo>
                  <a:cubicBezTo>
                    <a:pt x="1281" y="908"/>
                    <a:pt x="1351" y="650"/>
                    <a:pt x="1273" y="417"/>
                  </a:cubicBezTo>
                  <a:cubicBezTo>
                    <a:pt x="1195" y="182"/>
                    <a:pt x="985" y="18"/>
                    <a:pt x="738" y="2"/>
                  </a:cubicBezTo>
                  <a:cubicBezTo>
                    <a:pt x="723" y="1"/>
                    <a:pt x="708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904750" y="857750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7" y="1"/>
                  </a:moveTo>
                  <a:cubicBezTo>
                    <a:pt x="240" y="1"/>
                    <a:pt x="132" y="56"/>
                    <a:pt x="75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2" y="610"/>
                    <a:pt x="706" y="417"/>
                    <a:pt x="636" y="209"/>
                  </a:cubicBezTo>
                  <a:cubicBezTo>
                    <a:pt x="590" y="72"/>
                    <a:pt x="469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598900" y="941325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48" y="1"/>
                  </a:moveTo>
                  <a:cubicBezTo>
                    <a:pt x="502" y="1"/>
                    <a:pt x="275" y="140"/>
                    <a:pt x="163" y="363"/>
                  </a:cubicBezTo>
                  <a:cubicBezTo>
                    <a:pt x="1" y="686"/>
                    <a:pt x="133" y="1080"/>
                    <a:pt x="456" y="1242"/>
                  </a:cubicBezTo>
                  <a:cubicBezTo>
                    <a:pt x="549" y="1289"/>
                    <a:pt x="650" y="1312"/>
                    <a:pt x="749" y="1312"/>
                  </a:cubicBezTo>
                  <a:cubicBezTo>
                    <a:pt x="904" y="1312"/>
                    <a:pt x="1057" y="1257"/>
                    <a:pt x="1179" y="1151"/>
                  </a:cubicBezTo>
                  <a:cubicBezTo>
                    <a:pt x="1379" y="978"/>
                    <a:pt x="1454" y="700"/>
                    <a:pt x="1372" y="449"/>
                  </a:cubicBezTo>
                  <a:cubicBezTo>
                    <a:pt x="1288" y="198"/>
                    <a:pt x="1061" y="22"/>
                    <a:pt x="796" y="2"/>
                  </a:cubicBezTo>
                  <a:cubicBezTo>
                    <a:pt x="780" y="1"/>
                    <a:pt x="764" y="1"/>
                    <a:pt x="7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56125" y="926000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2" y="1"/>
                  </a:moveTo>
                  <a:cubicBezTo>
                    <a:pt x="112" y="1"/>
                    <a:pt x="62" y="26"/>
                    <a:pt x="36" y="79"/>
                  </a:cubicBezTo>
                  <a:cubicBezTo>
                    <a:pt x="0" y="150"/>
                    <a:pt x="29" y="234"/>
                    <a:pt x="100" y="270"/>
                  </a:cubicBezTo>
                  <a:cubicBezTo>
                    <a:pt x="121" y="280"/>
                    <a:pt x="142" y="285"/>
                    <a:pt x="163" y="285"/>
                  </a:cubicBezTo>
                  <a:cubicBezTo>
                    <a:pt x="253" y="285"/>
                    <a:pt x="330" y="195"/>
                    <a:pt x="297" y="98"/>
                  </a:cubicBezTo>
                  <a:cubicBezTo>
                    <a:pt x="276" y="34"/>
                    <a:pt x="219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71950" y="556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5" y="0"/>
                  </a:moveTo>
                  <a:cubicBezTo>
                    <a:pt x="87" y="0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6" y="222"/>
                    <a:pt x="256" y="152"/>
                    <a:pt x="230" y="76"/>
                  </a:cubicBezTo>
                  <a:cubicBezTo>
                    <a:pt x="214" y="26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764875" y="704650"/>
              <a:ext cx="6425" cy="5575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127" y="0"/>
                  </a:moveTo>
                  <a:cubicBezTo>
                    <a:pt x="87" y="0"/>
                    <a:pt x="48" y="20"/>
                    <a:pt x="28" y="62"/>
                  </a:cubicBezTo>
                  <a:cubicBezTo>
                    <a:pt x="1" y="116"/>
                    <a:pt x="23" y="182"/>
                    <a:pt x="78" y="211"/>
                  </a:cubicBezTo>
                  <a:cubicBezTo>
                    <a:pt x="94" y="219"/>
                    <a:pt x="111" y="223"/>
                    <a:pt x="127" y="223"/>
                  </a:cubicBezTo>
                  <a:cubicBezTo>
                    <a:pt x="197" y="223"/>
                    <a:pt x="257" y="153"/>
                    <a:pt x="232" y="77"/>
                  </a:cubicBezTo>
                  <a:cubicBezTo>
                    <a:pt x="216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956250" y="53720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66" y="1"/>
                  </a:moveTo>
                  <a:cubicBezTo>
                    <a:pt x="391" y="1"/>
                    <a:pt x="215" y="90"/>
                    <a:pt x="123" y="276"/>
                  </a:cubicBezTo>
                  <a:cubicBezTo>
                    <a:pt x="1" y="521"/>
                    <a:pt x="100" y="818"/>
                    <a:pt x="345" y="942"/>
                  </a:cubicBezTo>
                  <a:cubicBezTo>
                    <a:pt x="419" y="979"/>
                    <a:pt x="495" y="996"/>
                    <a:pt x="568" y="996"/>
                  </a:cubicBezTo>
                  <a:cubicBezTo>
                    <a:pt x="884" y="996"/>
                    <a:pt x="1152" y="681"/>
                    <a:pt x="1038" y="340"/>
                  </a:cubicBezTo>
                  <a:cubicBezTo>
                    <a:pt x="964" y="117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596025" y="6925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65" y="1"/>
                  </a:moveTo>
                  <a:cubicBezTo>
                    <a:pt x="130" y="1"/>
                    <a:pt x="0" y="108"/>
                    <a:pt x="3" y="267"/>
                  </a:cubicBezTo>
                  <a:cubicBezTo>
                    <a:pt x="7" y="421"/>
                    <a:pt x="133" y="520"/>
                    <a:pt x="264" y="520"/>
                  </a:cubicBezTo>
                  <a:cubicBezTo>
                    <a:pt x="330" y="520"/>
                    <a:pt x="397" y="495"/>
                    <a:pt x="451" y="440"/>
                  </a:cubicBezTo>
                  <a:cubicBezTo>
                    <a:pt x="549" y="336"/>
                    <a:pt x="546" y="172"/>
                    <a:pt x="442" y="73"/>
                  </a:cubicBezTo>
                  <a:cubicBezTo>
                    <a:pt x="390" y="23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786500" y="883025"/>
              <a:ext cx="27475" cy="25950"/>
            </a:xfrm>
            <a:custGeom>
              <a:avLst/>
              <a:gdLst/>
              <a:ahLst/>
              <a:cxnLst/>
              <a:rect l="l" t="t" r="r" b="b"/>
              <a:pathLst>
                <a:path w="1099" h="1038" extrusionOk="0">
                  <a:moveTo>
                    <a:pt x="530" y="0"/>
                  </a:moveTo>
                  <a:cubicBezTo>
                    <a:pt x="259" y="0"/>
                    <a:pt x="0" y="215"/>
                    <a:pt x="8" y="532"/>
                  </a:cubicBezTo>
                  <a:cubicBezTo>
                    <a:pt x="14" y="741"/>
                    <a:pt x="144" y="928"/>
                    <a:pt x="340" y="1003"/>
                  </a:cubicBezTo>
                  <a:cubicBezTo>
                    <a:pt x="401" y="1026"/>
                    <a:pt x="464" y="1037"/>
                    <a:pt x="526" y="1037"/>
                  </a:cubicBezTo>
                  <a:cubicBezTo>
                    <a:pt x="665" y="1037"/>
                    <a:pt x="801" y="982"/>
                    <a:pt x="901" y="878"/>
                  </a:cubicBezTo>
                  <a:cubicBezTo>
                    <a:pt x="1099" y="671"/>
                    <a:pt x="1091" y="341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856725" y="117822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654" y="0"/>
                  </a:moveTo>
                  <a:cubicBezTo>
                    <a:pt x="566" y="0"/>
                    <a:pt x="477" y="18"/>
                    <a:pt x="393" y="56"/>
                  </a:cubicBezTo>
                  <a:cubicBezTo>
                    <a:pt x="154" y="161"/>
                    <a:pt x="0" y="401"/>
                    <a:pt x="6" y="663"/>
                  </a:cubicBezTo>
                  <a:cubicBezTo>
                    <a:pt x="12" y="925"/>
                    <a:pt x="176" y="1157"/>
                    <a:pt x="421" y="1252"/>
                  </a:cubicBezTo>
                  <a:cubicBezTo>
                    <a:pt x="497" y="1282"/>
                    <a:pt x="576" y="1296"/>
                    <a:pt x="655" y="1296"/>
                  </a:cubicBezTo>
                  <a:cubicBezTo>
                    <a:pt x="829" y="1296"/>
                    <a:pt x="999" y="1226"/>
                    <a:pt x="1123" y="1096"/>
                  </a:cubicBezTo>
                  <a:cubicBezTo>
                    <a:pt x="1370" y="836"/>
                    <a:pt x="1361" y="426"/>
                    <a:pt x="1102" y="179"/>
                  </a:cubicBezTo>
                  <a:cubicBezTo>
                    <a:pt x="979" y="62"/>
                    <a:pt x="818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690200" y="1267975"/>
              <a:ext cx="20575" cy="19525"/>
            </a:xfrm>
            <a:custGeom>
              <a:avLst/>
              <a:gdLst/>
              <a:ahLst/>
              <a:cxnLst/>
              <a:rect l="l" t="t" r="r" b="b"/>
              <a:pathLst>
                <a:path w="823" h="781" extrusionOk="0">
                  <a:moveTo>
                    <a:pt x="397" y="1"/>
                  </a:moveTo>
                  <a:cubicBezTo>
                    <a:pt x="194" y="1"/>
                    <a:pt x="0" y="162"/>
                    <a:pt x="5" y="399"/>
                  </a:cubicBezTo>
                  <a:cubicBezTo>
                    <a:pt x="10" y="631"/>
                    <a:pt x="200" y="781"/>
                    <a:pt x="397" y="781"/>
                  </a:cubicBezTo>
                  <a:cubicBezTo>
                    <a:pt x="496" y="781"/>
                    <a:pt x="596" y="743"/>
                    <a:pt x="676" y="659"/>
                  </a:cubicBezTo>
                  <a:cubicBezTo>
                    <a:pt x="823" y="504"/>
                    <a:pt x="817" y="258"/>
                    <a:pt x="662" y="109"/>
                  </a:cubicBezTo>
                  <a:cubicBezTo>
                    <a:pt x="584" y="34"/>
                    <a:pt x="489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786100" y="467950"/>
              <a:ext cx="54825" cy="51850"/>
            </a:xfrm>
            <a:custGeom>
              <a:avLst/>
              <a:gdLst/>
              <a:ahLst/>
              <a:cxnLst/>
              <a:rect l="l" t="t" r="r" b="b"/>
              <a:pathLst>
                <a:path w="2193" h="2074" extrusionOk="0">
                  <a:moveTo>
                    <a:pt x="1046" y="1"/>
                  </a:moveTo>
                  <a:cubicBezTo>
                    <a:pt x="905" y="1"/>
                    <a:pt x="762" y="30"/>
                    <a:pt x="627" y="89"/>
                  </a:cubicBezTo>
                  <a:cubicBezTo>
                    <a:pt x="244" y="258"/>
                    <a:pt x="1" y="642"/>
                    <a:pt x="10" y="1062"/>
                  </a:cubicBezTo>
                  <a:cubicBezTo>
                    <a:pt x="20" y="1480"/>
                    <a:pt x="282" y="1852"/>
                    <a:pt x="672" y="2004"/>
                  </a:cubicBezTo>
                  <a:cubicBezTo>
                    <a:pt x="794" y="2051"/>
                    <a:pt x="920" y="2073"/>
                    <a:pt x="1045" y="2073"/>
                  </a:cubicBezTo>
                  <a:cubicBezTo>
                    <a:pt x="1324" y="2073"/>
                    <a:pt x="1597" y="1962"/>
                    <a:pt x="1797" y="1753"/>
                  </a:cubicBezTo>
                  <a:cubicBezTo>
                    <a:pt x="2192" y="1338"/>
                    <a:pt x="2176" y="681"/>
                    <a:pt x="1762" y="288"/>
                  </a:cubicBezTo>
                  <a:cubicBezTo>
                    <a:pt x="1565" y="100"/>
                    <a:pt x="1308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680325" y="1859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1270" h="1270" extrusionOk="0">
                  <a:moveTo>
                    <a:pt x="635" y="1"/>
                  </a:moveTo>
                  <a:cubicBezTo>
                    <a:pt x="285" y="1"/>
                    <a:pt x="1" y="285"/>
                    <a:pt x="1" y="635"/>
                  </a:cubicBezTo>
                  <a:cubicBezTo>
                    <a:pt x="1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376200" y="18873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0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54350" y="2303700"/>
              <a:ext cx="72850" cy="70075"/>
            </a:xfrm>
            <a:custGeom>
              <a:avLst/>
              <a:gdLst/>
              <a:ahLst/>
              <a:cxnLst/>
              <a:rect l="l" t="t" r="r" b="b"/>
              <a:pathLst>
                <a:path w="2914" h="2803" extrusionOk="0">
                  <a:moveTo>
                    <a:pt x="1513" y="0"/>
                  </a:moveTo>
                  <a:cubicBezTo>
                    <a:pt x="946" y="0"/>
                    <a:pt x="435" y="342"/>
                    <a:pt x="217" y="865"/>
                  </a:cubicBezTo>
                  <a:cubicBezTo>
                    <a:pt x="1" y="1389"/>
                    <a:pt x="121" y="1992"/>
                    <a:pt x="522" y="2392"/>
                  </a:cubicBezTo>
                  <a:cubicBezTo>
                    <a:pt x="790" y="2660"/>
                    <a:pt x="1148" y="2803"/>
                    <a:pt x="1512" y="2803"/>
                  </a:cubicBezTo>
                  <a:cubicBezTo>
                    <a:pt x="1692" y="2803"/>
                    <a:pt x="1875" y="2768"/>
                    <a:pt x="2048" y="2695"/>
                  </a:cubicBezTo>
                  <a:cubicBezTo>
                    <a:pt x="2573" y="2479"/>
                    <a:pt x="2914" y="1968"/>
                    <a:pt x="2914" y="1401"/>
                  </a:cubicBezTo>
                  <a:cubicBezTo>
                    <a:pt x="2914" y="627"/>
                    <a:pt x="2285" y="0"/>
                    <a:pt x="1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246600" y="2299800"/>
              <a:ext cx="32375" cy="31175"/>
            </a:xfrm>
            <a:custGeom>
              <a:avLst/>
              <a:gdLst/>
              <a:ahLst/>
              <a:cxnLst/>
              <a:rect l="l" t="t" r="r" b="b"/>
              <a:pathLst>
                <a:path w="1295" h="1247" extrusionOk="0">
                  <a:moveTo>
                    <a:pt x="672" y="0"/>
                  </a:moveTo>
                  <a:cubicBezTo>
                    <a:pt x="420" y="0"/>
                    <a:pt x="193" y="152"/>
                    <a:pt x="97" y="385"/>
                  </a:cubicBezTo>
                  <a:cubicBezTo>
                    <a:pt x="0" y="618"/>
                    <a:pt x="53" y="885"/>
                    <a:pt x="232" y="1064"/>
                  </a:cubicBezTo>
                  <a:cubicBezTo>
                    <a:pt x="350" y="1183"/>
                    <a:pt x="509" y="1246"/>
                    <a:pt x="671" y="1246"/>
                  </a:cubicBezTo>
                  <a:cubicBezTo>
                    <a:pt x="751" y="1246"/>
                    <a:pt x="832" y="1230"/>
                    <a:pt x="910" y="1198"/>
                  </a:cubicBezTo>
                  <a:cubicBezTo>
                    <a:pt x="1143" y="1102"/>
                    <a:pt x="1295" y="875"/>
                    <a:pt x="1295" y="624"/>
                  </a:cubicBezTo>
                  <a:cubicBezTo>
                    <a:pt x="1295" y="280"/>
                    <a:pt x="1017" y="0"/>
                    <a:pt x="6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02350" y="2026000"/>
              <a:ext cx="108100" cy="103975"/>
            </a:xfrm>
            <a:custGeom>
              <a:avLst/>
              <a:gdLst/>
              <a:ahLst/>
              <a:cxnLst/>
              <a:rect l="l" t="t" r="r" b="b"/>
              <a:pathLst>
                <a:path w="4324" h="4159" extrusionOk="0">
                  <a:moveTo>
                    <a:pt x="2245" y="1"/>
                  </a:moveTo>
                  <a:cubicBezTo>
                    <a:pt x="1403" y="1"/>
                    <a:pt x="646" y="507"/>
                    <a:pt x="324" y="1284"/>
                  </a:cubicBezTo>
                  <a:cubicBezTo>
                    <a:pt x="1" y="2062"/>
                    <a:pt x="180" y="2956"/>
                    <a:pt x="773" y="3550"/>
                  </a:cubicBezTo>
                  <a:cubicBezTo>
                    <a:pt x="1171" y="3948"/>
                    <a:pt x="1703" y="4159"/>
                    <a:pt x="2244" y="4159"/>
                  </a:cubicBezTo>
                  <a:cubicBezTo>
                    <a:pt x="2512" y="4159"/>
                    <a:pt x="2783" y="4107"/>
                    <a:pt x="3040" y="4000"/>
                  </a:cubicBezTo>
                  <a:cubicBezTo>
                    <a:pt x="3817" y="3679"/>
                    <a:pt x="4324" y="2921"/>
                    <a:pt x="4324" y="2080"/>
                  </a:cubicBezTo>
                  <a:cubicBezTo>
                    <a:pt x="4324" y="931"/>
                    <a:pt x="3392" y="1"/>
                    <a:pt x="2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144150" y="2218100"/>
              <a:ext cx="18200" cy="15600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417" y="0"/>
                  </a:moveTo>
                  <a:cubicBezTo>
                    <a:pt x="138" y="0"/>
                    <a:pt x="0" y="336"/>
                    <a:pt x="196" y="531"/>
                  </a:cubicBezTo>
                  <a:cubicBezTo>
                    <a:pt x="259" y="595"/>
                    <a:pt x="337" y="623"/>
                    <a:pt x="414" y="623"/>
                  </a:cubicBezTo>
                  <a:cubicBezTo>
                    <a:pt x="574" y="623"/>
                    <a:pt x="728" y="499"/>
                    <a:pt x="728" y="312"/>
                  </a:cubicBezTo>
                  <a:cubicBezTo>
                    <a:pt x="728" y="139"/>
                    <a:pt x="588" y="0"/>
                    <a:pt x="41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298500" y="20935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1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844775" y="2136375"/>
              <a:ext cx="64750" cy="62275"/>
            </a:xfrm>
            <a:custGeom>
              <a:avLst/>
              <a:gdLst/>
              <a:ahLst/>
              <a:cxnLst/>
              <a:rect l="l" t="t" r="r" b="b"/>
              <a:pathLst>
                <a:path w="2590" h="2491" extrusionOk="0">
                  <a:moveTo>
                    <a:pt x="1345" y="0"/>
                  </a:moveTo>
                  <a:cubicBezTo>
                    <a:pt x="841" y="0"/>
                    <a:pt x="387" y="304"/>
                    <a:pt x="193" y="768"/>
                  </a:cubicBezTo>
                  <a:cubicBezTo>
                    <a:pt x="1" y="1234"/>
                    <a:pt x="108" y="1769"/>
                    <a:pt x="464" y="2126"/>
                  </a:cubicBezTo>
                  <a:cubicBezTo>
                    <a:pt x="702" y="2364"/>
                    <a:pt x="1021" y="2491"/>
                    <a:pt x="1345" y="2491"/>
                  </a:cubicBezTo>
                  <a:cubicBezTo>
                    <a:pt x="1505" y="2491"/>
                    <a:pt x="1667" y="2460"/>
                    <a:pt x="1821" y="2396"/>
                  </a:cubicBezTo>
                  <a:cubicBezTo>
                    <a:pt x="2287" y="2204"/>
                    <a:pt x="2589" y="1748"/>
                    <a:pt x="2589" y="1245"/>
                  </a:cubicBezTo>
                  <a:cubicBezTo>
                    <a:pt x="2589" y="558"/>
                    <a:pt x="2032" y="0"/>
                    <a:pt x="13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10700" y="17355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839" y="0"/>
                  </a:moveTo>
                  <a:cubicBezTo>
                    <a:pt x="525" y="0"/>
                    <a:pt x="241" y="190"/>
                    <a:pt x="121" y="480"/>
                  </a:cubicBezTo>
                  <a:cubicBezTo>
                    <a:pt x="1" y="771"/>
                    <a:pt x="67" y="1107"/>
                    <a:pt x="289" y="1329"/>
                  </a:cubicBezTo>
                  <a:cubicBezTo>
                    <a:pt x="438" y="1478"/>
                    <a:pt x="637" y="1557"/>
                    <a:pt x="839" y="1557"/>
                  </a:cubicBezTo>
                  <a:cubicBezTo>
                    <a:pt x="940" y="1557"/>
                    <a:pt x="1041" y="1537"/>
                    <a:pt x="1137" y="1497"/>
                  </a:cubicBezTo>
                  <a:cubicBezTo>
                    <a:pt x="1429" y="1377"/>
                    <a:pt x="1618" y="1093"/>
                    <a:pt x="1618" y="779"/>
                  </a:cubicBezTo>
                  <a:cubicBezTo>
                    <a:pt x="1618" y="348"/>
                    <a:pt x="1269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213075" y="1797800"/>
              <a:ext cx="62250" cy="62300"/>
            </a:xfrm>
            <a:custGeom>
              <a:avLst/>
              <a:gdLst/>
              <a:ahLst/>
              <a:cxnLst/>
              <a:rect l="l" t="t" r="r" b="b"/>
              <a:pathLst>
                <a:path w="2490" h="2492" extrusionOk="0">
                  <a:moveTo>
                    <a:pt x="1245" y="1"/>
                  </a:moveTo>
                  <a:cubicBezTo>
                    <a:pt x="556" y="1"/>
                    <a:pt x="0" y="558"/>
                    <a:pt x="0" y="1245"/>
                  </a:cubicBezTo>
                  <a:cubicBezTo>
                    <a:pt x="0" y="1934"/>
                    <a:pt x="556" y="2491"/>
                    <a:pt x="1245" y="2491"/>
                  </a:cubicBezTo>
                  <a:cubicBezTo>
                    <a:pt x="1933" y="2491"/>
                    <a:pt x="2489" y="1934"/>
                    <a:pt x="2489" y="1245"/>
                  </a:cubicBezTo>
                  <a:cubicBezTo>
                    <a:pt x="2489" y="558"/>
                    <a:pt x="1933" y="1"/>
                    <a:pt x="1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254325" y="2007925"/>
              <a:ext cx="40450" cy="38950"/>
            </a:xfrm>
            <a:custGeom>
              <a:avLst/>
              <a:gdLst/>
              <a:ahLst/>
              <a:cxnLst/>
              <a:rect l="l" t="t" r="r" b="b"/>
              <a:pathLst>
                <a:path w="1618" h="1558" extrusionOk="0">
                  <a:moveTo>
                    <a:pt x="841" y="1"/>
                  </a:moveTo>
                  <a:cubicBezTo>
                    <a:pt x="525" y="1"/>
                    <a:pt x="241" y="190"/>
                    <a:pt x="121" y="482"/>
                  </a:cubicBezTo>
                  <a:cubicBezTo>
                    <a:pt x="1" y="772"/>
                    <a:pt x="67" y="1107"/>
                    <a:pt x="289" y="1330"/>
                  </a:cubicBezTo>
                  <a:cubicBezTo>
                    <a:pt x="438" y="1478"/>
                    <a:pt x="637" y="1558"/>
                    <a:pt x="840" y="1558"/>
                  </a:cubicBezTo>
                  <a:cubicBezTo>
                    <a:pt x="940" y="1558"/>
                    <a:pt x="1042" y="1538"/>
                    <a:pt x="1138" y="1498"/>
                  </a:cubicBezTo>
                  <a:cubicBezTo>
                    <a:pt x="1429" y="1378"/>
                    <a:pt x="1618" y="1094"/>
                    <a:pt x="1618" y="779"/>
                  </a:cubicBezTo>
                  <a:cubicBezTo>
                    <a:pt x="1618" y="350"/>
                    <a:pt x="1271" y="1"/>
                    <a:pt x="8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353125" y="1716075"/>
              <a:ext cx="27300" cy="23400"/>
            </a:xfrm>
            <a:custGeom>
              <a:avLst/>
              <a:gdLst/>
              <a:ahLst/>
              <a:cxnLst/>
              <a:rect l="l" t="t" r="r" b="b"/>
              <a:pathLst>
                <a:path w="1092" h="936" extrusionOk="0">
                  <a:moveTo>
                    <a:pt x="624" y="1"/>
                  </a:moveTo>
                  <a:cubicBezTo>
                    <a:pt x="208" y="1"/>
                    <a:pt x="0" y="504"/>
                    <a:pt x="295" y="797"/>
                  </a:cubicBezTo>
                  <a:cubicBezTo>
                    <a:pt x="390" y="893"/>
                    <a:pt x="506" y="935"/>
                    <a:pt x="621" y="935"/>
                  </a:cubicBezTo>
                  <a:cubicBezTo>
                    <a:pt x="861" y="935"/>
                    <a:pt x="1091" y="749"/>
                    <a:pt x="1091" y="468"/>
                  </a:cubicBezTo>
                  <a:cubicBezTo>
                    <a:pt x="1091" y="210"/>
                    <a:pt x="882" y="1"/>
                    <a:pt x="6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183075" y="1766650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417" y="1"/>
                  </a:moveTo>
                  <a:cubicBezTo>
                    <a:pt x="139" y="1"/>
                    <a:pt x="0" y="336"/>
                    <a:pt x="196" y="533"/>
                  </a:cubicBezTo>
                  <a:cubicBezTo>
                    <a:pt x="259" y="596"/>
                    <a:pt x="337" y="624"/>
                    <a:pt x="414" y="624"/>
                  </a:cubicBezTo>
                  <a:cubicBezTo>
                    <a:pt x="574" y="624"/>
                    <a:pt x="728" y="500"/>
                    <a:pt x="728" y="312"/>
                  </a:cubicBezTo>
                  <a:cubicBezTo>
                    <a:pt x="728" y="141"/>
                    <a:pt x="588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875575" y="1509825"/>
              <a:ext cx="18250" cy="15600"/>
            </a:xfrm>
            <a:custGeom>
              <a:avLst/>
              <a:gdLst/>
              <a:ahLst/>
              <a:cxnLst/>
              <a:rect l="l" t="t" r="r" b="b"/>
              <a:pathLst>
                <a:path w="730" h="624" extrusionOk="0">
                  <a:moveTo>
                    <a:pt x="417" y="1"/>
                  </a:moveTo>
                  <a:cubicBezTo>
                    <a:pt x="141" y="1"/>
                    <a:pt x="1" y="336"/>
                    <a:pt x="198" y="531"/>
                  </a:cubicBezTo>
                  <a:cubicBezTo>
                    <a:pt x="261" y="595"/>
                    <a:pt x="339" y="624"/>
                    <a:pt x="416" y="624"/>
                  </a:cubicBezTo>
                  <a:cubicBezTo>
                    <a:pt x="576" y="624"/>
                    <a:pt x="730" y="500"/>
                    <a:pt x="730" y="312"/>
                  </a:cubicBezTo>
                  <a:cubicBezTo>
                    <a:pt x="730" y="140"/>
                    <a:pt x="590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654900" y="2050725"/>
              <a:ext cx="40450" cy="38975"/>
            </a:xfrm>
            <a:custGeom>
              <a:avLst/>
              <a:gdLst/>
              <a:ahLst/>
              <a:cxnLst/>
              <a:rect l="l" t="t" r="r" b="b"/>
              <a:pathLst>
                <a:path w="1618" h="1559" extrusionOk="0">
                  <a:moveTo>
                    <a:pt x="839" y="1"/>
                  </a:moveTo>
                  <a:cubicBezTo>
                    <a:pt x="525" y="1"/>
                    <a:pt x="241" y="192"/>
                    <a:pt x="121" y="482"/>
                  </a:cubicBezTo>
                  <a:cubicBezTo>
                    <a:pt x="1" y="773"/>
                    <a:pt x="67" y="1107"/>
                    <a:pt x="289" y="1330"/>
                  </a:cubicBezTo>
                  <a:cubicBezTo>
                    <a:pt x="438" y="1479"/>
                    <a:pt x="637" y="1559"/>
                    <a:pt x="840" y="1559"/>
                  </a:cubicBezTo>
                  <a:cubicBezTo>
                    <a:pt x="941" y="1559"/>
                    <a:pt x="1042" y="1539"/>
                    <a:pt x="1138" y="1499"/>
                  </a:cubicBezTo>
                  <a:cubicBezTo>
                    <a:pt x="1428" y="1379"/>
                    <a:pt x="1618" y="1095"/>
                    <a:pt x="1618" y="779"/>
                  </a:cubicBezTo>
                  <a:cubicBezTo>
                    <a:pt x="1618" y="350"/>
                    <a:pt x="1269" y="1"/>
                    <a:pt x="8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999500" y="111587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1" y="1"/>
                    <a:pt x="1" y="122"/>
                    <a:pt x="72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4" y="181"/>
                    <a:pt x="264" y="113"/>
                  </a:cubicBezTo>
                  <a:cubicBezTo>
                    <a:pt x="264" y="52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287650" y="1033325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0"/>
                  </a:moveTo>
                  <a:cubicBezTo>
                    <a:pt x="51" y="0"/>
                    <a:pt x="0" y="122"/>
                    <a:pt x="71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3" y="181"/>
                    <a:pt x="263" y="113"/>
                  </a:cubicBezTo>
                  <a:cubicBezTo>
                    <a:pt x="263" y="52"/>
                    <a:pt x="214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636800" y="1380225"/>
              <a:ext cx="19625" cy="16850"/>
            </a:xfrm>
            <a:custGeom>
              <a:avLst/>
              <a:gdLst/>
              <a:ahLst/>
              <a:cxnLst/>
              <a:rect l="l" t="t" r="r" b="b"/>
              <a:pathLst>
                <a:path w="785" h="674" extrusionOk="0">
                  <a:moveTo>
                    <a:pt x="449" y="1"/>
                  </a:moveTo>
                  <a:cubicBezTo>
                    <a:pt x="150" y="1"/>
                    <a:pt x="0" y="363"/>
                    <a:pt x="212" y="575"/>
                  </a:cubicBezTo>
                  <a:cubicBezTo>
                    <a:pt x="281" y="643"/>
                    <a:pt x="365" y="673"/>
                    <a:pt x="447" y="673"/>
                  </a:cubicBezTo>
                  <a:cubicBezTo>
                    <a:pt x="619" y="673"/>
                    <a:pt x="785" y="540"/>
                    <a:pt x="785" y="337"/>
                  </a:cubicBezTo>
                  <a:cubicBezTo>
                    <a:pt x="785" y="151"/>
                    <a:pt x="634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736550" y="137322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0" y="1"/>
                    <a:pt x="1" y="121"/>
                    <a:pt x="71" y="193"/>
                  </a:cubicBezTo>
                  <a:cubicBezTo>
                    <a:pt x="94" y="216"/>
                    <a:pt x="122" y="226"/>
                    <a:pt x="150" y="226"/>
                  </a:cubicBezTo>
                  <a:cubicBezTo>
                    <a:pt x="208" y="226"/>
                    <a:pt x="264" y="181"/>
                    <a:pt x="264" y="114"/>
                  </a:cubicBezTo>
                  <a:cubicBezTo>
                    <a:pt x="264" y="51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340325" y="1531275"/>
              <a:ext cx="5600" cy="56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11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5"/>
                    <a:pt x="50" y="225"/>
                    <a:pt x="111" y="225"/>
                  </a:cubicBezTo>
                  <a:cubicBezTo>
                    <a:pt x="173" y="225"/>
                    <a:pt x="224" y="175"/>
                    <a:pt x="224" y="113"/>
                  </a:cubicBezTo>
                  <a:cubicBezTo>
                    <a:pt x="224" y="52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96650" y="1541100"/>
              <a:ext cx="16375" cy="14025"/>
            </a:xfrm>
            <a:custGeom>
              <a:avLst/>
              <a:gdLst/>
              <a:ahLst/>
              <a:cxnLst/>
              <a:rect l="l" t="t" r="r" b="b"/>
              <a:pathLst>
                <a:path w="655" h="561" extrusionOk="0">
                  <a:moveTo>
                    <a:pt x="375" y="0"/>
                  </a:moveTo>
                  <a:cubicBezTo>
                    <a:pt x="126" y="0"/>
                    <a:pt x="1" y="301"/>
                    <a:pt x="178" y="478"/>
                  </a:cubicBezTo>
                  <a:cubicBezTo>
                    <a:pt x="235" y="535"/>
                    <a:pt x="305" y="560"/>
                    <a:pt x="373" y="560"/>
                  </a:cubicBezTo>
                  <a:cubicBezTo>
                    <a:pt x="517" y="560"/>
                    <a:pt x="655" y="449"/>
                    <a:pt x="655" y="280"/>
                  </a:cubicBezTo>
                  <a:cubicBezTo>
                    <a:pt x="655" y="125"/>
                    <a:pt x="530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267075" y="1415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0" y="1"/>
                  </a:moveTo>
                  <a:cubicBezTo>
                    <a:pt x="100" y="1"/>
                    <a:pt x="1" y="241"/>
                    <a:pt x="142" y="383"/>
                  </a:cubicBezTo>
                  <a:cubicBezTo>
                    <a:pt x="188" y="428"/>
                    <a:pt x="244" y="449"/>
                    <a:pt x="298" y="449"/>
                  </a:cubicBezTo>
                  <a:cubicBezTo>
                    <a:pt x="413" y="449"/>
                    <a:pt x="524" y="359"/>
                    <a:pt x="524" y="225"/>
                  </a:cubicBezTo>
                  <a:cubicBezTo>
                    <a:pt x="524" y="102"/>
                    <a:pt x="423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459200" y="1399800"/>
              <a:ext cx="22375" cy="22425"/>
            </a:xfrm>
            <a:custGeom>
              <a:avLst/>
              <a:gdLst/>
              <a:ahLst/>
              <a:cxnLst/>
              <a:rect l="l" t="t" r="r" b="b"/>
              <a:pathLst>
                <a:path w="895" h="897" extrusionOk="0">
                  <a:moveTo>
                    <a:pt x="447" y="1"/>
                  </a:moveTo>
                  <a:cubicBezTo>
                    <a:pt x="201" y="1"/>
                    <a:pt x="1" y="202"/>
                    <a:pt x="1" y="449"/>
                  </a:cubicBezTo>
                  <a:cubicBezTo>
                    <a:pt x="1" y="697"/>
                    <a:pt x="201" y="896"/>
                    <a:pt x="447" y="896"/>
                  </a:cubicBezTo>
                  <a:cubicBezTo>
                    <a:pt x="695" y="896"/>
                    <a:pt x="895" y="697"/>
                    <a:pt x="895" y="449"/>
                  </a:cubicBezTo>
                  <a:cubicBezTo>
                    <a:pt x="895" y="202"/>
                    <a:pt x="695" y="1"/>
                    <a:pt x="4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527250" y="1429225"/>
              <a:ext cx="13100" cy="11200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303" y="0"/>
                  </a:moveTo>
                  <a:cubicBezTo>
                    <a:pt x="302" y="0"/>
                    <a:pt x="301" y="0"/>
                    <a:pt x="300" y="0"/>
                  </a:cubicBezTo>
                  <a:cubicBezTo>
                    <a:pt x="100" y="0"/>
                    <a:pt x="1" y="241"/>
                    <a:pt x="140" y="382"/>
                  </a:cubicBezTo>
                  <a:cubicBezTo>
                    <a:pt x="186" y="427"/>
                    <a:pt x="242" y="448"/>
                    <a:pt x="297" y="448"/>
                  </a:cubicBezTo>
                  <a:cubicBezTo>
                    <a:pt x="413" y="448"/>
                    <a:pt x="524" y="359"/>
                    <a:pt x="524" y="224"/>
                  </a:cubicBezTo>
                  <a:cubicBezTo>
                    <a:pt x="524" y="101"/>
                    <a:pt x="42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468975" y="155787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6"/>
                    <a:pt x="0" y="616"/>
                  </a:cubicBezTo>
                  <a:cubicBezTo>
                    <a:pt x="0" y="955"/>
                    <a:pt x="277" y="1232"/>
                    <a:pt x="617" y="1232"/>
                  </a:cubicBezTo>
                  <a:cubicBezTo>
                    <a:pt x="956" y="1232"/>
                    <a:pt x="1231" y="955"/>
                    <a:pt x="1231" y="616"/>
                  </a:cubicBezTo>
                  <a:cubicBezTo>
                    <a:pt x="1231" y="276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459500" y="632900"/>
              <a:ext cx="79875" cy="72025"/>
            </a:xfrm>
            <a:custGeom>
              <a:avLst/>
              <a:gdLst/>
              <a:ahLst/>
              <a:cxnLst/>
              <a:rect l="l" t="t" r="r" b="b"/>
              <a:pathLst>
                <a:path w="3195" h="2881" extrusionOk="0">
                  <a:moveTo>
                    <a:pt x="1553" y="1"/>
                  </a:moveTo>
                  <a:cubicBezTo>
                    <a:pt x="1199" y="1"/>
                    <a:pt x="850" y="131"/>
                    <a:pt x="579" y="381"/>
                  </a:cubicBezTo>
                  <a:cubicBezTo>
                    <a:pt x="150" y="775"/>
                    <a:pt x="0" y="1388"/>
                    <a:pt x="202" y="1935"/>
                  </a:cubicBezTo>
                  <a:cubicBezTo>
                    <a:pt x="401" y="2482"/>
                    <a:pt x="911" y="2855"/>
                    <a:pt x="1493" y="2879"/>
                  </a:cubicBezTo>
                  <a:cubicBezTo>
                    <a:pt x="1513" y="2880"/>
                    <a:pt x="1533" y="2881"/>
                    <a:pt x="1552" y="2881"/>
                  </a:cubicBezTo>
                  <a:cubicBezTo>
                    <a:pt x="2111" y="2881"/>
                    <a:pt x="2622" y="2556"/>
                    <a:pt x="2859" y="2047"/>
                  </a:cubicBezTo>
                  <a:cubicBezTo>
                    <a:pt x="3194" y="1325"/>
                    <a:pt x="2880" y="468"/>
                    <a:pt x="2160" y="135"/>
                  </a:cubicBezTo>
                  <a:cubicBezTo>
                    <a:pt x="1966" y="45"/>
                    <a:pt x="1759" y="1"/>
                    <a:pt x="15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775325" y="6360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7" y="0"/>
                  </a:moveTo>
                  <a:cubicBezTo>
                    <a:pt x="693" y="0"/>
                    <a:pt x="490" y="76"/>
                    <a:pt x="334" y="220"/>
                  </a:cubicBezTo>
                  <a:cubicBezTo>
                    <a:pt x="86" y="447"/>
                    <a:pt x="0" y="801"/>
                    <a:pt x="116" y="1117"/>
                  </a:cubicBezTo>
                  <a:cubicBezTo>
                    <a:pt x="232" y="1433"/>
                    <a:pt x="525" y="1648"/>
                    <a:pt x="861" y="1661"/>
                  </a:cubicBezTo>
                  <a:cubicBezTo>
                    <a:pt x="873" y="1662"/>
                    <a:pt x="884" y="1662"/>
                    <a:pt x="895" y="1662"/>
                  </a:cubicBezTo>
                  <a:cubicBezTo>
                    <a:pt x="1217" y="1662"/>
                    <a:pt x="1513" y="1475"/>
                    <a:pt x="1649" y="1180"/>
                  </a:cubicBezTo>
                  <a:cubicBezTo>
                    <a:pt x="1843" y="764"/>
                    <a:pt x="1661" y="271"/>
                    <a:pt x="1245" y="77"/>
                  </a:cubicBezTo>
                  <a:cubicBezTo>
                    <a:pt x="1134" y="25"/>
                    <a:pt x="101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633325" y="734925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43" y="0"/>
                  </a:moveTo>
                  <a:cubicBezTo>
                    <a:pt x="247" y="0"/>
                    <a:pt x="1" y="301"/>
                    <a:pt x="116" y="615"/>
                  </a:cubicBezTo>
                  <a:cubicBezTo>
                    <a:pt x="179" y="788"/>
                    <a:pt x="341" y="907"/>
                    <a:pt x="526" y="915"/>
                  </a:cubicBezTo>
                  <a:cubicBezTo>
                    <a:pt x="533" y="915"/>
                    <a:pt x="539" y="915"/>
                    <a:pt x="545" y="915"/>
                  </a:cubicBezTo>
                  <a:cubicBezTo>
                    <a:pt x="721" y="915"/>
                    <a:pt x="884" y="813"/>
                    <a:pt x="959" y="650"/>
                  </a:cubicBezTo>
                  <a:cubicBezTo>
                    <a:pt x="1066" y="422"/>
                    <a:pt x="967" y="150"/>
                    <a:pt x="737" y="44"/>
                  </a:cubicBezTo>
                  <a:cubicBezTo>
                    <a:pt x="672" y="14"/>
                    <a:pt x="606" y="0"/>
                    <a:pt x="5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770450" y="76497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0" y="301"/>
                    <a:pt x="116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8" y="915"/>
                    <a:pt x="545" y="915"/>
                  </a:cubicBezTo>
                  <a:cubicBezTo>
                    <a:pt x="722" y="915"/>
                    <a:pt x="883" y="813"/>
                    <a:pt x="959" y="652"/>
                  </a:cubicBezTo>
                  <a:cubicBezTo>
                    <a:pt x="1066" y="422"/>
                    <a:pt x="966" y="151"/>
                    <a:pt x="738" y="45"/>
                  </a:cubicBezTo>
                  <a:cubicBezTo>
                    <a:pt x="673" y="15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679525" y="448325"/>
              <a:ext cx="67550" cy="60950"/>
            </a:xfrm>
            <a:custGeom>
              <a:avLst/>
              <a:gdLst/>
              <a:ahLst/>
              <a:cxnLst/>
              <a:rect l="l" t="t" r="r" b="b"/>
              <a:pathLst>
                <a:path w="2702" h="2438" extrusionOk="0">
                  <a:moveTo>
                    <a:pt x="1315" y="1"/>
                  </a:moveTo>
                  <a:cubicBezTo>
                    <a:pt x="1015" y="1"/>
                    <a:pt x="719" y="111"/>
                    <a:pt x="489" y="323"/>
                  </a:cubicBezTo>
                  <a:cubicBezTo>
                    <a:pt x="127" y="656"/>
                    <a:pt x="1" y="1175"/>
                    <a:pt x="171" y="1638"/>
                  </a:cubicBezTo>
                  <a:cubicBezTo>
                    <a:pt x="339" y="2099"/>
                    <a:pt x="771" y="2415"/>
                    <a:pt x="1264" y="2436"/>
                  </a:cubicBezTo>
                  <a:cubicBezTo>
                    <a:pt x="1281" y="2437"/>
                    <a:pt x="1298" y="2437"/>
                    <a:pt x="1316" y="2437"/>
                  </a:cubicBezTo>
                  <a:cubicBezTo>
                    <a:pt x="1787" y="2437"/>
                    <a:pt x="2219" y="2163"/>
                    <a:pt x="2419" y="1731"/>
                  </a:cubicBezTo>
                  <a:cubicBezTo>
                    <a:pt x="2702" y="1121"/>
                    <a:pt x="2437" y="398"/>
                    <a:pt x="1827" y="114"/>
                  </a:cubicBezTo>
                  <a:cubicBezTo>
                    <a:pt x="1663" y="38"/>
                    <a:pt x="1488" y="1"/>
                    <a:pt x="13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285175" y="919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4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3"/>
                    <a:pt x="454" y="1211"/>
                    <a:pt x="701" y="1220"/>
                  </a:cubicBezTo>
                  <a:cubicBezTo>
                    <a:pt x="710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8"/>
                  </a:cubicBezTo>
                  <a:cubicBezTo>
                    <a:pt x="1419" y="563"/>
                    <a:pt x="1287" y="201"/>
                    <a:pt x="982" y="59"/>
                  </a:cubicBezTo>
                  <a:cubicBezTo>
                    <a:pt x="896" y="19"/>
                    <a:pt x="808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028125" y="991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1"/>
                    <a:pt x="455" y="1209"/>
                    <a:pt x="700" y="1220"/>
                  </a:cubicBezTo>
                  <a:cubicBezTo>
                    <a:pt x="708" y="1220"/>
                    <a:pt x="717" y="1220"/>
                    <a:pt x="726" y="1220"/>
                  </a:cubicBezTo>
                  <a:cubicBezTo>
                    <a:pt x="962" y="1220"/>
                    <a:pt x="1178" y="1084"/>
                    <a:pt x="1278" y="868"/>
                  </a:cubicBezTo>
                  <a:cubicBezTo>
                    <a:pt x="1420" y="563"/>
                    <a:pt x="1287" y="200"/>
                    <a:pt x="982" y="59"/>
                  </a:cubicBezTo>
                  <a:cubicBezTo>
                    <a:pt x="896" y="19"/>
                    <a:pt x="808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092925" y="56560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63" y="0"/>
                  </a:moveTo>
                  <a:cubicBezTo>
                    <a:pt x="165" y="0"/>
                    <a:pt x="1" y="201"/>
                    <a:pt x="78" y="411"/>
                  </a:cubicBezTo>
                  <a:cubicBezTo>
                    <a:pt x="127" y="543"/>
                    <a:pt x="246" y="611"/>
                    <a:pt x="365" y="611"/>
                  </a:cubicBezTo>
                  <a:cubicBezTo>
                    <a:pt x="476" y="611"/>
                    <a:pt x="586" y="553"/>
                    <a:pt x="641" y="434"/>
                  </a:cubicBezTo>
                  <a:cubicBezTo>
                    <a:pt x="712" y="281"/>
                    <a:pt x="644" y="100"/>
                    <a:pt x="492" y="30"/>
                  </a:cubicBezTo>
                  <a:cubicBezTo>
                    <a:pt x="449" y="9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642025" y="1175475"/>
              <a:ext cx="35525" cy="30500"/>
            </a:xfrm>
            <a:custGeom>
              <a:avLst/>
              <a:gdLst/>
              <a:ahLst/>
              <a:cxnLst/>
              <a:rect l="l" t="t" r="r" b="b"/>
              <a:pathLst>
                <a:path w="1421" h="1220" extrusionOk="0">
                  <a:moveTo>
                    <a:pt x="725" y="1"/>
                  </a:moveTo>
                  <a:cubicBezTo>
                    <a:pt x="329" y="1"/>
                    <a:pt x="0" y="401"/>
                    <a:pt x="155" y="821"/>
                  </a:cubicBezTo>
                  <a:cubicBezTo>
                    <a:pt x="239" y="1053"/>
                    <a:pt x="456" y="1210"/>
                    <a:pt x="702" y="1219"/>
                  </a:cubicBezTo>
                  <a:cubicBezTo>
                    <a:pt x="711" y="1220"/>
                    <a:pt x="720" y="1220"/>
                    <a:pt x="728" y="1220"/>
                  </a:cubicBezTo>
                  <a:cubicBezTo>
                    <a:pt x="965" y="1220"/>
                    <a:pt x="1179" y="1082"/>
                    <a:pt x="1279" y="868"/>
                  </a:cubicBezTo>
                  <a:cubicBezTo>
                    <a:pt x="1421" y="563"/>
                    <a:pt x="1289" y="200"/>
                    <a:pt x="983" y="59"/>
                  </a:cubicBezTo>
                  <a:cubicBezTo>
                    <a:pt x="897" y="19"/>
                    <a:pt x="809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375425" y="455725"/>
              <a:ext cx="38200" cy="32825"/>
            </a:xfrm>
            <a:custGeom>
              <a:avLst/>
              <a:gdLst/>
              <a:ahLst/>
              <a:cxnLst/>
              <a:rect l="l" t="t" r="r" b="b"/>
              <a:pathLst>
                <a:path w="1528" h="1313" extrusionOk="0">
                  <a:moveTo>
                    <a:pt x="779" y="0"/>
                  </a:moveTo>
                  <a:cubicBezTo>
                    <a:pt x="353" y="0"/>
                    <a:pt x="0" y="431"/>
                    <a:pt x="166" y="883"/>
                  </a:cubicBezTo>
                  <a:cubicBezTo>
                    <a:pt x="258" y="1131"/>
                    <a:pt x="489" y="1301"/>
                    <a:pt x="754" y="1312"/>
                  </a:cubicBezTo>
                  <a:cubicBezTo>
                    <a:pt x="763" y="1312"/>
                    <a:pt x="772" y="1312"/>
                    <a:pt x="780" y="1312"/>
                  </a:cubicBezTo>
                  <a:cubicBezTo>
                    <a:pt x="1036" y="1312"/>
                    <a:pt x="1269" y="1165"/>
                    <a:pt x="1376" y="933"/>
                  </a:cubicBezTo>
                  <a:cubicBezTo>
                    <a:pt x="1528" y="604"/>
                    <a:pt x="1385" y="215"/>
                    <a:pt x="1056" y="63"/>
                  </a:cubicBezTo>
                  <a:cubicBezTo>
                    <a:pt x="963" y="20"/>
                    <a:pt x="869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548975" y="492075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9" y="1"/>
                  </a:moveTo>
                  <a:cubicBezTo>
                    <a:pt x="77" y="1"/>
                    <a:pt x="0" y="93"/>
                    <a:pt x="36" y="191"/>
                  </a:cubicBezTo>
                  <a:cubicBezTo>
                    <a:pt x="59" y="253"/>
                    <a:pt x="113" y="284"/>
                    <a:pt x="168" y="284"/>
                  </a:cubicBezTo>
                  <a:cubicBezTo>
                    <a:pt x="220" y="284"/>
                    <a:pt x="271" y="257"/>
                    <a:pt x="298" y="202"/>
                  </a:cubicBezTo>
                  <a:cubicBezTo>
                    <a:pt x="329" y="131"/>
                    <a:pt x="299" y="47"/>
                    <a:pt x="228" y="14"/>
                  </a:cubicBezTo>
                  <a:cubicBezTo>
                    <a:pt x="208" y="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643550" y="338800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7" y="0"/>
                  </a:moveTo>
                  <a:cubicBezTo>
                    <a:pt x="75" y="0"/>
                    <a:pt x="0" y="94"/>
                    <a:pt x="35" y="190"/>
                  </a:cubicBezTo>
                  <a:cubicBezTo>
                    <a:pt x="57" y="252"/>
                    <a:pt x="113" y="284"/>
                    <a:pt x="169" y="284"/>
                  </a:cubicBezTo>
                  <a:cubicBezTo>
                    <a:pt x="220" y="284"/>
                    <a:pt x="272" y="257"/>
                    <a:pt x="298" y="202"/>
                  </a:cubicBezTo>
                  <a:cubicBezTo>
                    <a:pt x="329" y="130"/>
                    <a:pt x="299" y="46"/>
                    <a:pt x="229" y="14"/>
                  </a:cubicBezTo>
                  <a:cubicBezTo>
                    <a:pt x="208" y="5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959725" y="521850"/>
              <a:ext cx="12450" cy="10650"/>
            </a:xfrm>
            <a:custGeom>
              <a:avLst/>
              <a:gdLst/>
              <a:ahLst/>
              <a:cxnLst/>
              <a:rect l="l" t="t" r="r" b="b"/>
              <a:pathLst>
                <a:path w="498" h="426" extrusionOk="0">
                  <a:moveTo>
                    <a:pt x="253" y="0"/>
                  </a:moveTo>
                  <a:cubicBezTo>
                    <a:pt x="115" y="0"/>
                    <a:pt x="1" y="140"/>
                    <a:pt x="55" y="286"/>
                  </a:cubicBezTo>
                  <a:cubicBezTo>
                    <a:pt x="89" y="378"/>
                    <a:pt x="172" y="425"/>
                    <a:pt x="255" y="425"/>
                  </a:cubicBezTo>
                  <a:cubicBezTo>
                    <a:pt x="332" y="425"/>
                    <a:pt x="409" y="385"/>
                    <a:pt x="448" y="302"/>
                  </a:cubicBezTo>
                  <a:cubicBezTo>
                    <a:pt x="497" y="195"/>
                    <a:pt x="451" y="69"/>
                    <a:pt x="344" y="21"/>
                  </a:cubicBezTo>
                  <a:cubicBezTo>
                    <a:pt x="313" y="7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110175" y="729825"/>
              <a:ext cx="24775" cy="21300"/>
            </a:xfrm>
            <a:custGeom>
              <a:avLst/>
              <a:gdLst/>
              <a:ahLst/>
              <a:cxnLst/>
              <a:rect l="l" t="t" r="r" b="b"/>
              <a:pathLst>
                <a:path w="991" h="852" extrusionOk="0">
                  <a:moveTo>
                    <a:pt x="505" y="0"/>
                  </a:moveTo>
                  <a:cubicBezTo>
                    <a:pt x="229" y="0"/>
                    <a:pt x="0" y="279"/>
                    <a:pt x="108" y="573"/>
                  </a:cubicBezTo>
                  <a:cubicBezTo>
                    <a:pt x="176" y="758"/>
                    <a:pt x="341" y="852"/>
                    <a:pt x="507" y="852"/>
                  </a:cubicBezTo>
                  <a:cubicBezTo>
                    <a:pt x="661" y="852"/>
                    <a:pt x="816" y="770"/>
                    <a:pt x="893" y="605"/>
                  </a:cubicBezTo>
                  <a:cubicBezTo>
                    <a:pt x="990" y="393"/>
                    <a:pt x="899" y="140"/>
                    <a:pt x="685" y="41"/>
                  </a:cubicBezTo>
                  <a:cubicBezTo>
                    <a:pt x="625" y="13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005700" y="429125"/>
              <a:ext cx="16525" cy="14225"/>
            </a:xfrm>
            <a:custGeom>
              <a:avLst/>
              <a:gdLst/>
              <a:ahLst/>
              <a:cxnLst/>
              <a:rect l="l" t="t" r="r" b="b"/>
              <a:pathLst>
                <a:path w="661" h="569" extrusionOk="0">
                  <a:moveTo>
                    <a:pt x="336" y="1"/>
                  </a:moveTo>
                  <a:cubicBezTo>
                    <a:pt x="152" y="1"/>
                    <a:pt x="0" y="187"/>
                    <a:pt x="71" y="383"/>
                  </a:cubicBezTo>
                  <a:cubicBezTo>
                    <a:pt x="116" y="506"/>
                    <a:pt x="227" y="569"/>
                    <a:pt x="338" y="569"/>
                  </a:cubicBezTo>
                  <a:cubicBezTo>
                    <a:pt x="441" y="569"/>
                    <a:pt x="543" y="514"/>
                    <a:pt x="594" y="404"/>
                  </a:cubicBezTo>
                  <a:cubicBezTo>
                    <a:pt x="660" y="262"/>
                    <a:pt x="599" y="94"/>
                    <a:pt x="457" y="28"/>
                  </a:cubicBezTo>
                  <a:cubicBezTo>
                    <a:pt x="417" y="9"/>
                    <a:pt x="376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90750" y="899100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7" y="0"/>
                  </a:moveTo>
                  <a:cubicBezTo>
                    <a:pt x="229" y="0"/>
                    <a:pt x="0" y="280"/>
                    <a:pt x="107" y="575"/>
                  </a:cubicBezTo>
                  <a:cubicBezTo>
                    <a:pt x="175" y="760"/>
                    <a:pt x="341" y="854"/>
                    <a:pt x="508" y="854"/>
                  </a:cubicBezTo>
                  <a:cubicBezTo>
                    <a:pt x="662" y="854"/>
                    <a:pt x="817" y="773"/>
                    <a:pt x="894" y="608"/>
                  </a:cubicBezTo>
                  <a:cubicBezTo>
                    <a:pt x="993" y="394"/>
                    <a:pt x="900" y="140"/>
                    <a:pt x="688" y="41"/>
                  </a:cubicBezTo>
                  <a:cubicBezTo>
                    <a:pt x="627" y="13"/>
                    <a:pt x="566" y="0"/>
                    <a:pt x="5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921575" y="878575"/>
              <a:ext cx="16575" cy="14275"/>
            </a:xfrm>
            <a:custGeom>
              <a:avLst/>
              <a:gdLst/>
              <a:ahLst/>
              <a:cxnLst/>
              <a:rect l="l" t="t" r="r" b="b"/>
              <a:pathLst>
                <a:path w="663" h="571" extrusionOk="0">
                  <a:moveTo>
                    <a:pt x="339" y="1"/>
                  </a:moveTo>
                  <a:cubicBezTo>
                    <a:pt x="154" y="1"/>
                    <a:pt x="0" y="187"/>
                    <a:pt x="72" y="383"/>
                  </a:cubicBezTo>
                  <a:cubicBezTo>
                    <a:pt x="118" y="507"/>
                    <a:pt x="229" y="570"/>
                    <a:pt x="340" y="570"/>
                  </a:cubicBezTo>
                  <a:cubicBezTo>
                    <a:pt x="444" y="570"/>
                    <a:pt x="547" y="516"/>
                    <a:pt x="598" y="405"/>
                  </a:cubicBezTo>
                  <a:cubicBezTo>
                    <a:pt x="663" y="262"/>
                    <a:pt x="601" y="94"/>
                    <a:pt x="460" y="28"/>
                  </a:cubicBezTo>
                  <a:cubicBezTo>
                    <a:pt x="419" y="9"/>
                    <a:pt x="3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546000" y="8634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0" y="0"/>
                  </a:moveTo>
                  <a:cubicBezTo>
                    <a:pt x="59" y="0"/>
                    <a:pt x="0" y="73"/>
                    <a:pt x="27" y="149"/>
                  </a:cubicBezTo>
                  <a:cubicBezTo>
                    <a:pt x="44" y="197"/>
                    <a:pt x="88" y="222"/>
                    <a:pt x="131" y="222"/>
                  </a:cubicBezTo>
                  <a:cubicBezTo>
                    <a:pt x="171" y="222"/>
                    <a:pt x="211" y="201"/>
                    <a:pt x="230" y="158"/>
                  </a:cubicBezTo>
                  <a:cubicBezTo>
                    <a:pt x="257" y="103"/>
                    <a:pt x="233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563575" y="979575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1"/>
                  </a:moveTo>
                  <a:cubicBezTo>
                    <a:pt x="59" y="1"/>
                    <a:pt x="0" y="73"/>
                    <a:pt x="28" y="148"/>
                  </a:cubicBezTo>
                  <a:cubicBezTo>
                    <a:pt x="45" y="197"/>
                    <a:pt x="88" y="221"/>
                    <a:pt x="131" y="221"/>
                  </a:cubicBezTo>
                  <a:cubicBezTo>
                    <a:pt x="171" y="221"/>
                    <a:pt x="211" y="200"/>
                    <a:pt x="231" y="157"/>
                  </a:cubicBezTo>
                  <a:cubicBezTo>
                    <a:pt x="256" y="102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840025" y="9801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49"/>
                  </a:cubicBezTo>
                  <a:cubicBezTo>
                    <a:pt x="46" y="197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248800" y="72402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30" y="0"/>
                  </a:moveTo>
                  <a:cubicBezTo>
                    <a:pt x="59" y="0"/>
                    <a:pt x="0" y="73"/>
                    <a:pt x="28" y="148"/>
                  </a:cubicBezTo>
                  <a:cubicBezTo>
                    <a:pt x="46" y="196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2"/>
                    <a:pt x="234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039650" y="87807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1" y="0"/>
                  </a:moveTo>
                  <a:cubicBezTo>
                    <a:pt x="268" y="0"/>
                    <a:pt x="1" y="327"/>
                    <a:pt x="127" y="669"/>
                  </a:cubicBezTo>
                  <a:cubicBezTo>
                    <a:pt x="196" y="858"/>
                    <a:pt x="372" y="986"/>
                    <a:pt x="572" y="995"/>
                  </a:cubicBezTo>
                  <a:cubicBezTo>
                    <a:pt x="578" y="995"/>
                    <a:pt x="584" y="995"/>
                    <a:pt x="591" y="995"/>
                  </a:cubicBezTo>
                  <a:cubicBezTo>
                    <a:pt x="785" y="995"/>
                    <a:pt x="961" y="884"/>
                    <a:pt x="1044" y="708"/>
                  </a:cubicBezTo>
                  <a:cubicBezTo>
                    <a:pt x="1158" y="458"/>
                    <a:pt x="1050" y="164"/>
                    <a:pt x="802" y="48"/>
                  </a:cubicBezTo>
                  <a:cubicBezTo>
                    <a:pt x="731" y="15"/>
                    <a:pt x="660" y="0"/>
                    <a:pt x="5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584800" y="401825"/>
              <a:ext cx="46875" cy="43950"/>
            </a:xfrm>
            <a:custGeom>
              <a:avLst/>
              <a:gdLst/>
              <a:ahLst/>
              <a:cxnLst/>
              <a:rect l="l" t="t" r="r" b="b"/>
              <a:pathLst>
                <a:path w="1875" h="1758" extrusionOk="0">
                  <a:moveTo>
                    <a:pt x="936" y="1"/>
                  </a:moveTo>
                  <a:cubicBezTo>
                    <a:pt x="862" y="1"/>
                    <a:pt x="788" y="10"/>
                    <a:pt x="714" y="29"/>
                  </a:cubicBezTo>
                  <a:cubicBezTo>
                    <a:pt x="372" y="119"/>
                    <a:pt x="116" y="408"/>
                    <a:pt x="66" y="759"/>
                  </a:cubicBezTo>
                  <a:cubicBezTo>
                    <a:pt x="0" y="1240"/>
                    <a:pt x="337" y="1684"/>
                    <a:pt x="818" y="1750"/>
                  </a:cubicBezTo>
                  <a:cubicBezTo>
                    <a:pt x="858" y="1755"/>
                    <a:pt x="898" y="1758"/>
                    <a:pt x="937" y="1758"/>
                  </a:cubicBezTo>
                  <a:cubicBezTo>
                    <a:pt x="1246" y="1758"/>
                    <a:pt x="1536" y="1595"/>
                    <a:pt x="1696" y="1323"/>
                  </a:cubicBezTo>
                  <a:cubicBezTo>
                    <a:pt x="1875" y="1016"/>
                    <a:pt x="1852" y="632"/>
                    <a:pt x="1637" y="349"/>
                  </a:cubicBezTo>
                  <a:cubicBezTo>
                    <a:pt x="1468" y="126"/>
                    <a:pt x="1207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362875" y="1083450"/>
              <a:ext cx="44350" cy="41550"/>
            </a:xfrm>
            <a:custGeom>
              <a:avLst/>
              <a:gdLst/>
              <a:ahLst/>
              <a:cxnLst/>
              <a:rect l="l" t="t" r="r" b="b"/>
              <a:pathLst>
                <a:path w="1774" h="1662" extrusionOk="0">
                  <a:moveTo>
                    <a:pt x="888" y="0"/>
                  </a:moveTo>
                  <a:cubicBezTo>
                    <a:pt x="818" y="0"/>
                    <a:pt x="747" y="9"/>
                    <a:pt x="677" y="28"/>
                  </a:cubicBezTo>
                  <a:cubicBezTo>
                    <a:pt x="350" y="112"/>
                    <a:pt x="108" y="385"/>
                    <a:pt x="63" y="717"/>
                  </a:cubicBezTo>
                  <a:cubicBezTo>
                    <a:pt x="0" y="1171"/>
                    <a:pt x="319" y="1591"/>
                    <a:pt x="773" y="1654"/>
                  </a:cubicBezTo>
                  <a:cubicBezTo>
                    <a:pt x="810" y="1659"/>
                    <a:pt x="848" y="1661"/>
                    <a:pt x="885" y="1661"/>
                  </a:cubicBezTo>
                  <a:cubicBezTo>
                    <a:pt x="1178" y="1661"/>
                    <a:pt x="1453" y="1507"/>
                    <a:pt x="1604" y="1250"/>
                  </a:cubicBezTo>
                  <a:cubicBezTo>
                    <a:pt x="1774" y="959"/>
                    <a:pt x="1751" y="597"/>
                    <a:pt x="1548" y="328"/>
                  </a:cubicBezTo>
                  <a:cubicBezTo>
                    <a:pt x="1389" y="118"/>
                    <a:pt x="1143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490675" y="9628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5"/>
                  </a:cubicBezTo>
                  <a:cubicBezTo>
                    <a:pt x="0" y="645"/>
                    <a:pt x="176" y="875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7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350775" y="9743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0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5"/>
                    <a:pt x="175" y="875"/>
                    <a:pt x="426" y="909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1" y="182"/>
                  </a:cubicBezTo>
                  <a:cubicBezTo>
                    <a:pt x="757" y="57"/>
                    <a:pt x="62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807100" y="588875"/>
              <a:ext cx="32525" cy="30475"/>
            </a:xfrm>
            <a:custGeom>
              <a:avLst/>
              <a:gdLst/>
              <a:ahLst/>
              <a:cxnLst/>
              <a:rect l="l" t="t" r="r" b="b"/>
              <a:pathLst>
                <a:path w="1301" h="1219" extrusionOk="0">
                  <a:moveTo>
                    <a:pt x="649" y="0"/>
                  </a:moveTo>
                  <a:cubicBezTo>
                    <a:pt x="598" y="0"/>
                    <a:pt x="547" y="7"/>
                    <a:pt x="496" y="20"/>
                  </a:cubicBezTo>
                  <a:cubicBezTo>
                    <a:pt x="257" y="83"/>
                    <a:pt x="80" y="283"/>
                    <a:pt x="47" y="526"/>
                  </a:cubicBezTo>
                  <a:cubicBezTo>
                    <a:pt x="0" y="860"/>
                    <a:pt x="233" y="1167"/>
                    <a:pt x="567" y="1213"/>
                  </a:cubicBezTo>
                  <a:cubicBezTo>
                    <a:pt x="594" y="1217"/>
                    <a:pt x="622" y="1219"/>
                    <a:pt x="649" y="1219"/>
                  </a:cubicBezTo>
                  <a:cubicBezTo>
                    <a:pt x="863" y="1219"/>
                    <a:pt x="1065" y="1105"/>
                    <a:pt x="1176" y="917"/>
                  </a:cubicBezTo>
                  <a:cubicBezTo>
                    <a:pt x="1300" y="704"/>
                    <a:pt x="1284" y="438"/>
                    <a:pt x="1135" y="241"/>
                  </a:cubicBezTo>
                  <a:cubicBezTo>
                    <a:pt x="1018" y="87"/>
                    <a:pt x="837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028375" y="826850"/>
              <a:ext cx="32475" cy="30500"/>
            </a:xfrm>
            <a:custGeom>
              <a:avLst/>
              <a:gdLst/>
              <a:ahLst/>
              <a:cxnLst/>
              <a:rect l="l" t="t" r="r" b="b"/>
              <a:pathLst>
                <a:path w="1299" h="1220" extrusionOk="0">
                  <a:moveTo>
                    <a:pt x="650" y="1"/>
                  </a:moveTo>
                  <a:cubicBezTo>
                    <a:pt x="599" y="1"/>
                    <a:pt x="546" y="8"/>
                    <a:pt x="495" y="21"/>
                  </a:cubicBezTo>
                  <a:cubicBezTo>
                    <a:pt x="256" y="83"/>
                    <a:pt x="78" y="283"/>
                    <a:pt x="45" y="528"/>
                  </a:cubicBezTo>
                  <a:cubicBezTo>
                    <a:pt x="0" y="860"/>
                    <a:pt x="233" y="1168"/>
                    <a:pt x="565" y="1213"/>
                  </a:cubicBezTo>
                  <a:cubicBezTo>
                    <a:pt x="594" y="1217"/>
                    <a:pt x="622" y="1219"/>
                    <a:pt x="650" y="1219"/>
                  </a:cubicBezTo>
                  <a:cubicBezTo>
                    <a:pt x="865" y="1219"/>
                    <a:pt x="1065" y="1106"/>
                    <a:pt x="1174" y="917"/>
                  </a:cubicBezTo>
                  <a:cubicBezTo>
                    <a:pt x="1299" y="705"/>
                    <a:pt x="1284" y="439"/>
                    <a:pt x="1133" y="242"/>
                  </a:cubicBezTo>
                  <a:cubicBezTo>
                    <a:pt x="1017" y="88"/>
                    <a:pt x="837" y="1"/>
                    <a:pt x="6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066475" y="972325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28" y="0"/>
                  </a:moveTo>
                  <a:cubicBezTo>
                    <a:pt x="186" y="0"/>
                    <a:pt x="47" y="98"/>
                    <a:pt x="23" y="264"/>
                  </a:cubicBezTo>
                  <a:cubicBezTo>
                    <a:pt x="1" y="431"/>
                    <a:pt x="118" y="584"/>
                    <a:pt x="283" y="607"/>
                  </a:cubicBezTo>
                  <a:cubicBezTo>
                    <a:pt x="299" y="609"/>
                    <a:pt x="314" y="610"/>
                    <a:pt x="328" y="610"/>
                  </a:cubicBezTo>
                  <a:cubicBezTo>
                    <a:pt x="572" y="610"/>
                    <a:pt x="724" y="325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391250" y="372825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491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6"/>
                    <a:pt x="176" y="876"/>
                    <a:pt x="425" y="911"/>
                  </a:cubicBezTo>
                  <a:cubicBezTo>
                    <a:pt x="448" y="914"/>
                    <a:pt x="470" y="915"/>
                    <a:pt x="492" y="915"/>
                  </a:cubicBezTo>
                  <a:cubicBezTo>
                    <a:pt x="857" y="915"/>
                    <a:pt x="1084" y="488"/>
                    <a:pt x="852" y="182"/>
                  </a:cubicBezTo>
                  <a:cubicBezTo>
                    <a:pt x="758" y="57"/>
                    <a:pt x="623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207575" y="442650"/>
              <a:ext cx="18050" cy="15300"/>
            </a:xfrm>
            <a:custGeom>
              <a:avLst/>
              <a:gdLst/>
              <a:ahLst/>
              <a:cxnLst/>
              <a:rect l="l" t="t" r="r" b="b"/>
              <a:pathLst>
                <a:path w="722" h="612" extrusionOk="0">
                  <a:moveTo>
                    <a:pt x="326" y="0"/>
                  </a:moveTo>
                  <a:cubicBezTo>
                    <a:pt x="184" y="0"/>
                    <a:pt x="45" y="98"/>
                    <a:pt x="23" y="264"/>
                  </a:cubicBezTo>
                  <a:cubicBezTo>
                    <a:pt x="0" y="431"/>
                    <a:pt x="116" y="584"/>
                    <a:pt x="283" y="608"/>
                  </a:cubicBezTo>
                  <a:cubicBezTo>
                    <a:pt x="297" y="610"/>
                    <a:pt x="312" y="611"/>
                    <a:pt x="326" y="611"/>
                  </a:cubicBezTo>
                  <a:cubicBezTo>
                    <a:pt x="570" y="611"/>
                    <a:pt x="722" y="326"/>
                    <a:pt x="567" y="121"/>
                  </a:cubicBezTo>
                  <a:cubicBezTo>
                    <a:pt x="504" y="38"/>
                    <a:pt x="415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806750" y="114615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0"/>
                  </a:moveTo>
                  <a:cubicBezTo>
                    <a:pt x="645" y="0"/>
                    <a:pt x="588" y="7"/>
                    <a:pt x="533" y="22"/>
                  </a:cubicBezTo>
                  <a:cubicBezTo>
                    <a:pt x="277" y="88"/>
                    <a:pt x="86" y="303"/>
                    <a:pt x="50" y="566"/>
                  </a:cubicBezTo>
                  <a:cubicBezTo>
                    <a:pt x="1" y="925"/>
                    <a:pt x="252" y="1256"/>
                    <a:pt x="609" y="1304"/>
                  </a:cubicBezTo>
                  <a:cubicBezTo>
                    <a:pt x="640" y="1308"/>
                    <a:pt x="670" y="1310"/>
                    <a:pt x="699" y="1310"/>
                  </a:cubicBezTo>
                  <a:cubicBezTo>
                    <a:pt x="930" y="1310"/>
                    <a:pt x="1146" y="1189"/>
                    <a:pt x="1265" y="987"/>
                  </a:cubicBezTo>
                  <a:cubicBezTo>
                    <a:pt x="1399" y="757"/>
                    <a:pt x="1382" y="472"/>
                    <a:pt x="1221" y="260"/>
                  </a:cubicBezTo>
                  <a:cubicBezTo>
                    <a:pt x="1095" y="94"/>
                    <a:pt x="902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662275" y="1182950"/>
              <a:ext cx="8450" cy="7125"/>
            </a:xfrm>
            <a:custGeom>
              <a:avLst/>
              <a:gdLst/>
              <a:ahLst/>
              <a:cxnLst/>
              <a:rect l="l" t="t" r="r" b="b"/>
              <a:pathLst>
                <a:path w="338" h="285" extrusionOk="0">
                  <a:moveTo>
                    <a:pt x="152" y="1"/>
                  </a:moveTo>
                  <a:cubicBezTo>
                    <a:pt x="87" y="1"/>
                    <a:pt x="22" y="46"/>
                    <a:pt x="11" y="124"/>
                  </a:cubicBezTo>
                  <a:cubicBezTo>
                    <a:pt x="1" y="200"/>
                    <a:pt x="55" y="273"/>
                    <a:pt x="133" y="283"/>
                  </a:cubicBezTo>
                  <a:cubicBezTo>
                    <a:pt x="140" y="284"/>
                    <a:pt x="146" y="284"/>
                    <a:pt x="153" y="284"/>
                  </a:cubicBezTo>
                  <a:cubicBezTo>
                    <a:pt x="266" y="284"/>
                    <a:pt x="338" y="153"/>
                    <a:pt x="265" y="58"/>
                  </a:cubicBezTo>
                  <a:cubicBezTo>
                    <a:pt x="236" y="19"/>
                    <a:pt x="194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038325" y="1108950"/>
              <a:ext cx="25175" cy="21300"/>
            </a:xfrm>
            <a:custGeom>
              <a:avLst/>
              <a:gdLst/>
              <a:ahLst/>
              <a:cxnLst/>
              <a:rect l="l" t="t" r="r" b="b"/>
              <a:pathLst>
                <a:path w="1007" h="852" extrusionOk="0">
                  <a:moveTo>
                    <a:pt x="455" y="0"/>
                  </a:moveTo>
                  <a:cubicBezTo>
                    <a:pt x="257" y="0"/>
                    <a:pt x="63" y="136"/>
                    <a:pt x="32" y="368"/>
                  </a:cubicBezTo>
                  <a:cubicBezTo>
                    <a:pt x="0" y="601"/>
                    <a:pt x="163" y="814"/>
                    <a:pt x="396" y="847"/>
                  </a:cubicBezTo>
                  <a:cubicBezTo>
                    <a:pt x="416" y="850"/>
                    <a:pt x="437" y="851"/>
                    <a:pt x="457" y="851"/>
                  </a:cubicBezTo>
                  <a:cubicBezTo>
                    <a:pt x="796" y="851"/>
                    <a:pt x="1007" y="455"/>
                    <a:pt x="791" y="169"/>
                  </a:cubicBezTo>
                  <a:cubicBezTo>
                    <a:pt x="703" y="53"/>
                    <a:pt x="578" y="0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269150" y="891025"/>
              <a:ext cx="25300" cy="21350"/>
            </a:xfrm>
            <a:custGeom>
              <a:avLst/>
              <a:gdLst/>
              <a:ahLst/>
              <a:cxnLst/>
              <a:rect l="l" t="t" r="r" b="b"/>
              <a:pathLst>
                <a:path w="1012" h="854" extrusionOk="0">
                  <a:moveTo>
                    <a:pt x="459" y="0"/>
                  </a:moveTo>
                  <a:cubicBezTo>
                    <a:pt x="260" y="0"/>
                    <a:pt x="65" y="138"/>
                    <a:pt x="34" y="370"/>
                  </a:cubicBezTo>
                  <a:cubicBezTo>
                    <a:pt x="1" y="603"/>
                    <a:pt x="165" y="818"/>
                    <a:pt x="397" y="850"/>
                  </a:cubicBezTo>
                  <a:cubicBezTo>
                    <a:pt x="419" y="853"/>
                    <a:pt x="440" y="854"/>
                    <a:pt x="460" y="854"/>
                  </a:cubicBezTo>
                  <a:cubicBezTo>
                    <a:pt x="800" y="854"/>
                    <a:pt x="1011" y="455"/>
                    <a:pt x="796" y="170"/>
                  </a:cubicBezTo>
                  <a:cubicBezTo>
                    <a:pt x="708" y="54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183750" y="917025"/>
              <a:ext cx="16875" cy="14250"/>
            </a:xfrm>
            <a:custGeom>
              <a:avLst/>
              <a:gdLst/>
              <a:ahLst/>
              <a:cxnLst/>
              <a:rect l="l" t="t" r="r" b="b"/>
              <a:pathLst>
                <a:path w="675" h="570" extrusionOk="0">
                  <a:moveTo>
                    <a:pt x="305" y="1"/>
                  </a:moveTo>
                  <a:cubicBezTo>
                    <a:pt x="173" y="1"/>
                    <a:pt x="43" y="92"/>
                    <a:pt x="21" y="247"/>
                  </a:cubicBezTo>
                  <a:cubicBezTo>
                    <a:pt x="0" y="403"/>
                    <a:pt x="110" y="546"/>
                    <a:pt x="265" y="567"/>
                  </a:cubicBezTo>
                  <a:cubicBezTo>
                    <a:pt x="279" y="569"/>
                    <a:pt x="292" y="570"/>
                    <a:pt x="306" y="570"/>
                  </a:cubicBezTo>
                  <a:cubicBezTo>
                    <a:pt x="533" y="570"/>
                    <a:pt x="674" y="303"/>
                    <a:pt x="529" y="113"/>
                  </a:cubicBezTo>
                  <a:cubicBezTo>
                    <a:pt x="471" y="36"/>
                    <a:pt x="387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558125" y="8283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19" y="1"/>
                  </a:moveTo>
                  <a:cubicBezTo>
                    <a:pt x="68" y="1"/>
                    <a:pt x="17" y="36"/>
                    <a:pt x="9" y="95"/>
                  </a:cubicBezTo>
                  <a:cubicBezTo>
                    <a:pt x="0" y="156"/>
                    <a:pt x="42" y="213"/>
                    <a:pt x="104" y="220"/>
                  </a:cubicBezTo>
                  <a:cubicBezTo>
                    <a:pt x="109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510325" y="8493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18" y="1"/>
                  </a:moveTo>
                  <a:cubicBezTo>
                    <a:pt x="67" y="1"/>
                    <a:pt x="17" y="36"/>
                    <a:pt x="9" y="96"/>
                  </a:cubicBezTo>
                  <a:cubicBezTo>
                    <a:pt x="0" y="156"/>
                    <a:pt x="42" y="211"/>
                    <a:pt x="102" y="220"/>
                  </a:cubicBezTo>
                  <a:cubicBezTo>
                    <a:pt x="108" y="221"/>
                    <a:pt x="113" y="222"/>
                    <a:pt x="119" y="222"/>
                  </a:cubicBezTo>
                  <a:cubicBezTo>
                    <a:pt x="207" y="222"/>
                    <a:pt x="261" y="118"/>
                    <a:pt x="206" y="45"/>
                  </a:cubicBezTo>
                  <a:cubicBezTo>
                    <a:pt x="183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971550" y="778475"/>
              <a:ext cx="6600" cy="5550"/>
            </a:xfrm>
            <a:custGeom>
              <a:avLst/>
              <a:gdLst/>
              <a:ahLst/>
              <a:cxnLst/>
              <a:rect l="l" t="t" r="r" b="b"/>
              <a:pathLst>
                <a:path w="264" h="222" extrusionOk="0">
                  <a:moveTo>
                    <a:pt x="119" y="0"/>
                  </a:moveTo>
                  <a:cubicBezTo>
                    <a:pt x="68" y="0"/>
                    <a:pt x="18" y="35"/>
                    <a:pt x="10" y="95"/>
                  </a:cubicBezTo>
                  <a:cubicBezTo>
                    <a:pt x="1" y="156"/>
                    <a:pt x="43" y="211"/>
                    <a:pt x="104" y="220"/>
                  </a:cubicBezTo>
                  <a:cubicBezTo>
                    <a:pt x="110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883150" y="874425"/>
              <a:ext cx="6600" cy="5525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6"/>
                    <a:pt x="43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3" y="117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013775" y="650200"/>
              <a:ext cx="29450" cy="24900"/>
            </a:xfrm>
            <a:custGeom>
              <a:avLst/>
              <a:gdLst/>
              <a:ahLst/>
              <a:cxnLst/>
              <a:rect l="l" t="t" r="r" b="b"/>
              <a:pathLst>
                <a:path w="1178" h="996" extrusionOk="0">
                  <a:moveTo>
                    <a:pt x="533" y="1"/>
                  </a:moveTo>
                  <a:cubicBezTo>
                    <a:pt x="302" y="1"/>
                    <a:pt x="75" y="160"/>
                    <a:pt x="38" y="430"/>
                  </a:cubicBezTo>
                  <a:cubicBezTo>
                    <a:pt x="0" y="702"/>
                    <a:pt x="189" y="953"/>
                    <a:pt x="463" y="991"/>
                  </a:cubicBezTo>
                  <a:cubicBezTo>
                    <a:pt x="487" y="994"/>
                    <a:pt x="510" y="996"/>
                    <a:pt x="533" y="996"/>
                  </a:cubicBezTo>
                  <a:cubicBezTo>
                    <a:pt x="930" y="996"/>
                    <a:pt x="1177" y="531"/>
                    <a:pt x="924" y="197"/>
                  </a:cubicBezTo>
                  <a:cubicBezTo>
                    <a:pt x="822" y="62"/>
                    <a:pt x="677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719025" y="915900"/>
              <a:ext cx="15125" cy="13025"/>
            </a:xfrm>
            <a:custGeom>
              <a:avLst/>
              <a:gdLst/>
              <a:ahLst/>
              <a:cxnLst/>
              <a:rect l="l" t="t" r="r" b="b"/>
              <a:pathLst>
                <a:path w="605" h="521" extrusionOk="0">
                  <a:moveTo>
                    <a:pt x="308" y="1"/>
                  </a:moveTo>
                  <a:cubicBezTo>
                    <a:pt x="140" y="1"/>
                    <a:pt x="1" y="171"/>
                    <a:pt x="66" y="351"/>
                  </a:cubicBezTo>
                  <a:cubicBezTo>
                    <a:pt x="108" y="463"/>
                    <a:pt x="208" y="520"/>
                    <a:pt x="309" y="520"/>
                  </a:cubicBezTo>
                  <a:cubicBezTo>
                    <a:pt x="403" y="520"/>
                    <a:pt x="497" y="471"/>
                    <a:pt x="544" y="370"/>
                  </a:cubicBezTo>
                  <a:cubicBezTo>
                    <a:pt x="604" y="241"/>
                    <a:pt x="549" y="86"/>
                    <a:pt x="418" y="26"/>
                  </a:cubicBezTo>
                  <a:cubicBezTo>
                    <a:pt x="381" y="9"/>
                    <a:pt x="344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961250" y="1032550"/>
              <a:ext cx="30250" cy="25975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616" y="1"/>
                  </a:moveTo>
                  <a:cubicBezTo>
                    <a:pt x="279" y="1"/>
                    <a:pt x="1" y="341"/>
                    <a:pt x="132" y="699"/>
                  </a:cubicBezTo>
                  <a:cubicBezTo>
                    <a:pt x="204" y="896"/>
                    <a:pt x="388" y="1029"/>
                    <a:pt x="596" y="1038"/>
                  </a:cubicBezTo>
                  <a:cubicBezTo>
                    <a:pt x="604" y="1039"/>
                    <a:pt x="611" y="1039"/>
                    <a:pt x="619" y="1039"/>
                  </a:cubicBezTo>
                  <a:cubicBezTo>
                    <a:pt x="821" y="1039"/>
                    <a:pt x="1004" y="922"/>
                    <a:pt x="1088" y="739"/>
                  </a:cubicBezTo>
                  <a:cubicBezTo>
                    <a:pt x="1210" y="479"/>
                    <a:pt x="1097" y="171"/>
                    <a:pt x="837" y="51"/>
                  </a:cubicBezTo>
                  <a:cubicBezTo>
                    <a:pt x="763" y="16"/>
                    <a:pt x="688" y="1"/>
                    <a:pt x="6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122925" y="1288225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0" y="0"/>
                  </a:moveTo>
                  <a:cubicBezTo>
                    <a:pt x="349" y="0"/>
                    <a:pt x="1" y="426"/>
                    <a:pt x="164" y="873"/>
                  </a:cubicBezTo>
                  <a:cubicBezTo>
                    <a:pt x="254" y="1118"/>
                    <a:pt x="483" y="1286"/>
                    <a:pt x="744" y="1297"/>
                  </a:cubicBezTo>
                  <a:cubicBezTo>
                    <a:pt x="753" y="1297"/>
                    <a:pt x="762" y="1297"/>
                    <a:pt x="771" y="1297"/>
                  </a:cubicBezTo>
                  <a:cubicBezTo>
                    <a:pt x="1024" y="1297"/>
                    <a:pt x="1253" y="1152"/>
                    <a:pt x="1359" y="922"/>
                  </a:cubicBezTo>
                  <a:cubicBezTo>
                    <a:pt x="1511" y="598"/>
                    <a:pt x="1370" y="213"/>
                    <a:pt x="1045" y="63"/>
                  </a:cubicBezTo>
                  <a:cubicBezTo>
                    <a:pt x="953" y="20"/>
                    <a:pt x="860" y="0"/>
                    <a:pt x="77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426950" y="5086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9" y="1052"/>
                    <a:pt x="454" y="1210"/>
                    <a:pt x="701" y="1220"/>
                  </a:cubicBezTo>
                  <a:cubicBezTo>
                    <a:pt x="709" y="1221"/>
                    <a:pt x="716" y="1221"/>
                    <a:pt x="724" y="1221"/>
                  </a:cubicBezTo>
                  <a:cubicBezTo>
                    <a:pt x="961" y="1221"/>
                    <a:pt x="1178" y="1084"/>
                    <a:pt x="1278" y="867"/>
                  </a:cubicBezTo>
                  <a:cubicBezTo>
                    <a:pt x="1419" y="562"/>
                    <a:pt x="1287" y="201"/>
                    <a:pt x="982" y="60"/>
                  </a:cubicBezTo>
                  <a:cubicBezTo>
                    <a:pt x="895" y="19"/>
                    <a:pt x="807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697025" y="91682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1" y="301"/>
                    <a:pt x="117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9" y="915"/>
                    <a:pt x="545" y="915"/>
                  </a:cubicBezTo>
                  <a:cubicBezTo>
                    <a:pt x="722" y="915"/>
                    <a:pt x="885" y="813"/>
                    <a:pt x="960" y="650"/>
                  </a:cubicBezTo>
                  <a:cubicBezTo>
                    <a:pt x="1066" y="422"/>
                    <a:pt x="966" y="150"/>
                    <a:pt x="738" y="45"/>
                  </a:cubicBezTo>
                  <a:cubicBezTo>
                    <a:pt x="673" y="14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862000" y="1002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2" y="0"/>
                  </a:moveTo>
                  <a:cubicBezTo>
                    <a:pt x="328" y="0"/>
                    <a:pt x="0" y="401"/>
                    <a:pt x="154" y="822"/>
                  </a:cubicBezTo>
                  <a:cubicBezTo>
                    <a:pt x="238" y="1053"/>
                    <a:pt x="454" y="1209"/>
                    <a:pt x="701" y="1220"/>
                  </a:cubicBezTo>
                  <a:cubicBezTo>
                    <a:pt x="709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7"/>
                  </a:cubicBezTo>
                  <a:cubicBezTo>
                    <a:pt x="1419" y="562"/>
                    <a:pt x="1287" y="201"/>
                    <a:pt x="982" y="59"/>
                  </a:cubicBezTo>
                  <a:cubicBezTo>
                    <a:pt x="895" y="19"/>
                    <a:pt x="807" y="0"/>
                    <a:pt x="7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857900" y="791725"/>
              <a:ext cx="17775" cy="15300"/>
            </a:xfrm>
            <a:custGeom>
              <a:avLst/>
              <a:gdLst/>
              <a:ahLst/>
              <a:cxnLst/>
              <a:rect l="l" t="t" r="r" b="b"/>
              <a:pathLst>
                <a:path w="711" h="612" extrusionOk="0">
                  <a:moveTo>
                    <a:pt x="363" y="1"/>
                  </a:moveTo>
                  <a:cubicBezTo>
                    <a:pt x="165" y="1"/>
                    <a:pt x="1" y="201"/>
                    <a:pt x="78" y="412"/>
                  </a:cubicBezTo>
                  <a:cubicBezTo>
                    <a:pt x="126" y="544"/>
                    <a:pt x="245" y="611"/>
                    <a:pt x="364" y="611"/>
                  </a:cubicBezTo>
                  <a:cubicBezTo>
                    <a:pt x="474" y="611"/>
                    <a:pt x="585" y="553"/>
                    <a:pt x="640" y="436"/>
                  </a:cubicBezTo>
                  <a:cubicBezTo>
                    <a:pt x="710" y="282"/>
                    <a:pt x="644" y="101"/>
                    <a:pt x="492" y="30"/>
                  </a:cubicBezTo>
                  <a:cubicBezTo>
                    <a:pt x="449" y="10"/>
                    <a:pt x="405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832525" y="4877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6" y="0"/>
                  </a:moveTo>
                  <a:cubicBezTo>
                    <a:pt x="229" y="0"/>
                    <a:pt x="0" y="279"/>
                    <a:pt x="107" y="574"/>
                  </a:cubicBezTo>
                  <a:cubicBezTo>
                    <a:pt x="174" y="760"/>
                    <a:pt x="341" y="855"/>
                    <a:pt x="508" y="855"/>
                  </a:cubicBezTo>
                  <a:cubicBezTo>
                    <a:pt x="663" y="855"/>
                    <a:pt x="818" y="773"/>
                    <a:pt x="894" y="607"/>
                  </a:cubicBezTo>
                  <a:cubicBezTo>
                    <a:pt x="993" y="393"/>
                    <a:pt x="902" y="141"/>
                    <a:pt x="688" y="42"/>
                  </a:cubicBezTo>
                  <a:cubicBezTo>
                    <a:pt x="627" y="13"/>
                    <a:pt x="565" y="0"/>
                    <a:pt x="5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687725" y="452125"/>
              <a:ext cx="6500" cy="55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50"/>
                  </a:cubicBezTo>
                  <a:cubicBezTo>
                    <a:pt x="46" y="197"/>
                    <a:pt x="89" y="222"/>
                    <a:pt x="133" y="222"/>
                  </a:cubicBezTo>
                  <a:cubicBezTo>
                    <a:pt x="173" y="222"/>
                    <a:pt x="213" y="201"/>
                    <a:pt x="234" y="157"/>
                  </a:cubicBezTo>
                  <a:cubicBezTo>
                    <a:pt x="259" y="102"/>
                    <a:pt x="235" y="37"/>
                    <a:pt x="180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705350" y="5682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30" y="1"/>
                  </a:moveTo>
                  <a:cubicBezTo>
                    <a:pt x="59" y="1"/>
                    <a:pt x="0" y="73"/>
                    <a:pt x="28" y="150"/>
                  </a:cubicBezTo>
                  <a:cubicBezTo>
                    <a:pt x="45" y="198"/>
                    <a:pt x="88" y="222"/>
                    <a:pt x="131" y="222"/>
                  </a:cubicBezTo>
                  <a:cubicBezTo>
                    <a:pt x="171" y="222"/>
                    <a:pt x="211" y="201"/>
                    <a:pt x="231" y="158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981800" y="5688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1"/>
                  </a:moveTo>
                  <a:cubicBezTo>
                    <a:pt x="60" y="1"/>
                    <a:pt x="1" y="73"/>
                    <a:pt x="29" y="150"/>
                  </a:cubicBezTo>
                  <a:cubicBezTo>
                    <a:pt x="46" y="197"/>
                    <a:pt x="90" y="222"/>
                    <a:pt x="133" y="222"/>
                  </a:cubicBezTo>
                  <a:cubicBezTo>
                    <a:pt x="173" y="222"/>
                    <a:pt x="213" y="201"/>
                    <a:pt x="232" y="159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4" y="4"/>
                    <a:pt x="148" y="1"/>
                    <a:pt x="13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390575" y="3126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1" y="1"/>
                  </a:moveTo>
                  <a:cubicBezTo>
                    <a:pt x="60" y="1"/>
                    <a:pt x="0" y="73"/>
                    <a:pt x="28" y="150"/>
                  </a:cubicBezTo>
                  <a:cubicBezTo>
                    <a:pt x="45" y="197"/>
                    <a:pt x="88" y="222"/>
                    <a:pt x="131" y="222"/>
                  </a:cubicBezTo>
                  <a:cubicBezTo>
                    <a:pt x="171" y="222"/>
                    <a:pt x="212" y="201"/>
                    <a:pt x="232" y="157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181425" y="46672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0" y="0"/>
                  </a:moveTo>
                  <a:cubicBezTo>
                    <a:pt x="267" y="0"/>
                    <a:pt x="0" y="327"/>
                    <a:pt x="125" y="670"/>
                  </a:cubicBezTo>
                  <a:cubicBezTo>
                    <a:pt x="195" y="858"/>
                    <a:pt x="370" y="987"/>
                    <a:pt x="572" y="995"/>
                  </a:cubicBezTo>
                  <a:cubicBezTo>
                    <a:pt x="579" y="995"/>
                    <a:pt x="587" y="995"/>
                    <a:pt x="594" y="995"/>
                  </a:cubicBezTo>
                  <a:cubicBezTo>
                    <a:pt x="785" y="995"/>
                    <a:pt x="961" y="883"/>
                    <a:pt x="1042" y="708"/>
                  </a:cubicBezTo>
                  <a:cubicBezTo>
                    <a:pt x="1158" y="460"/>
                    <a:pt x="1050" y="164"/>
                    <a:pt x="800" y="48"/>
                  </a:cubicBezTo>
                  <a:cubicBezTo>
                    <a:pt x="730" y="15"/>
                    <a:pt x="658" y="0"/>
                    <a:pt x="5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428450" y="5113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4" y="0"/>
                  </a:moveTo>
                  <a:cubicBezTo>
                    <a:pt x="814" y="0"/>
                    <a:pt x="744" y="9"/>
                    <a:pt x="675" y="27"/>
                  </a:cubicBezTo>
                  <a:cubicBezTo>
                    <a:pt x="350" y="113"/>
                    <a:pt x="108" y="385"/>
                    <a:pt x="62" y="719"/>
                  </a:cubicBezTo>
                  <a:cubicBezTo>
                    <a:pt x="0" y="1172"/>
                    <a:pt x="317" y="1592"/>
                    <a:pt x="773" y="1655"/>
                  </a:cubicBezTo>
                  <a:cubicBezTo>
                    <a:pt x="810" y="1660"/>
                    <a:pt x="847" y="1663"/>
                    <a:pt x="884" y="1663"/>
                  </a:cubicBezTo>
                  <a:cubicBezTo>
                    <a:pt x="1177" y="1663"/>
                    <a:pt x="1452" y="1508"/>
                    <a:pt x="1602" y="1251"/>
                  </a:cubicBezTo>
                  <a:cubicBezTo>
                    <a:pt x="1772" y="961"/>
                    <a:pt x="1750" y="597"/>
                    <a:pt x="1547" y="329"/>
                  </a:cubicBezTo>
                  <a:cubicBezTo>
                    <a:pt x="1387" y="119"/>
                    <a:pt x="1140" y="0"/>
                    <a:pt x="8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632450" y="55152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6"/>
                  </a:cubicBezTo>
                  <a:cubicBezTo>
                    <a:pt x="0" y="645"/>
                    <a:pt x="176" y="877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8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208250" y="5609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28" y="0"/>
                  </a:moveTo>
                  <a:cubicBezTo>
                    <a:pt x="186" y="0"/>
                    <a:pt x="46" y="98"/>
                    <a:pt x="23" y="264"/>
                  </a:cubicBezTo>
                  <a:cubicBezTo>
                    <a:pt x="1" y="431"/>
                    <a:pt x="118" y="584"/>
                    <a:pt x="285" y="607"/>
                  </a:cubicBezTo>
                  <a:cubicBezTo>
                    <a:pt x="300" y="609"/>
                    <a:pt x="315" y="610"/>
                    <a:pt x="329" y="610"/>
                  </a:cubicBezTo>
                  <a:cubicBezTo>
                    <a:pt x="572" y="610"/>
                    <a:pt x="723" y="326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948525" y="734800"/>
              <a:ext cx="34975" cy="32800"/>
            </a:xfrm>
            <a:custGeom>
              <a:avLst/>
              <a:gdLst/>
              <a:ahLst/>
              <a:cxnLst/>
              <a:rect l="l" t="t" r="r" b="b"/>
              <a:pathLst>
                <a:path w="1399" h="1312" extrusionOk="0">
                  <a:moveTo>
                    <a:pt x="699" y="1"/>
                  </a:moveTo>
                  <a:cubicBezTo>
                    <a:pt x="644" y="1"/>
                    <a:pt x="588" y="8"/>
                    <a:pt x="533" y="22"/>
                  </a:cubicBezTo>
                  <a:cubicBezTo>
                    <a:pt x="277" y="90"/>
                    <a:pt x="86" y="305"/>
                    <a:pt x="50" y="566"/>
                  </a:cubicBezTo>
                  <a:cubicBezTo>
                    <a:pt x="1" y="926"/>
                    <a:pt x="252" y="1256"/>
                    <a:pt x="609" y="1306"/>
                  </a:cubicBezTo>
                  <a:cubicBezTo>
                    <a:pt x="639" y="1310"/>
                    <a:pt x="669" y="1312"/>
                    <a:pt x="699" y="1312"/>
                  </a:cubicBezTo>
                  <a:cubicBezTo>
                    <a:pt x="930" y="1312"/>
                    <a:pt x="1146" y="1190"/>
                    <a:pt x="1265" y="987"/>
                  </a:cubicBezTo>
                  <a:cubicBezTo>
                    <a:pt x="1399" y="759"/>
                    <a:pt x="1382" y="472"/>
                    <a:pt x="1221" y="260"/>
                  </a:cubicBezTo>
                  <a:cubicBezTo>
                    <a:pt x="1095" y="95"/>
                    <a:pt x="901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804050" y="771625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53" y="1"/>
                  </a:moveTo>
                  <a:cubicBezTo>
                    <a:pt x="87" y="1"/>
                    <a:pt x="23" y="46"/>
                    <a:pt x="13" y="123"/>
                  </a:cubicBezTo>
                  <a:cubicBezTo>
                    <a:pt x="1" y="200"/>
                    <a:pt x="55" y="272"/>
                    <a:pt x="133" y="282"/>
                  </a:cubicBezTo>
                  <a:cubicBezTo>
                    <a:pt x="140" y="283"/>
                    <a:pt x="147" y="284"/>
                    <a:pt x="154" y="284"/>
                  </a:cubicBezTo>
                  <a:cubicBezTo>
                    <a:pt x="267" y="284"/>
                    <a:pt x="337" y="152"/>
                    <a:pt x="265" y="57"/>
                  </a:cubicBezTo>
                  <a:cubicBezTo>
                    <a:pt x="236" y="18"/>
                    <a:pt x="194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699925" y="4169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19" y="0"/>
                  </a:moveTo>
                  <a:cubicBezTo>
                    <a:pt x="67" y="0"/>
                    <a:pt x="16" y="36"/>
                    <a:pt x="8" y="96"/>
                  </a:cubicBezTo>
                  <a:cubicBezTo>
                    <a:pt x="1" y="156"/>
                    <a:pt x="41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6" y="221"/>
                    <a:pt x="262" y="119"/>
                    <a:pt x="205" y="44"/>
                  </a:cubicBezTo>
                  <a:cubicBezTo>
                    <a:pt x="183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024925" y="4630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7"/>
                    <a:pt x="43" y="212"/>
                    <a:pt x="103" y="220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2" y="119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860800" y="504575"/>
              <a:ext cx="15125" cy="13000"/>
            </a:xfrm>
            <a:custGeom>
              <a:avLst/>
              <a:gdLst/>
              <a:ahLst/>
              <a:cxnLst/>
              <a:rect l="l" t="t" r="r" b="b"/>
              <a:pathLst>
                <a:path w="605" h="520" extrusionOk="0">
                  <a:moveTo>
                    <a:pt x="309" y="1"/>
                  </a:moveTo>
                  <a:cubicBezTo>
                    <a:pt x="141" y="1"/>
                    <a:pt x="1" y="171"/>
                    <a:pt x="66" y="350"/>
                  </a:cubicBezTo>
                  <a:cubicBezTo>
                    <a:pt x="108" y="462"/>
                    <a:pt x="209" y="520"/>
                    <a:pt x="310" y="520"/>
                  </a:cubicBezTo>
                  <a:cubicBezTo>
                    <a:pt x="403" y="520"/>
                    <a:pt x="497" y="470"/>
                    <a:pt x="544" y="369"/>
                  </a:cubicBezTo>
                  <a:cubicBezTo>
                    <a:pt x="604" y="240"/>
                    <a:pt x="549" y="85"/>
                    <a:pt x="418" y="25"/>
                  </a:cubicBezTo>
                  <a:cubicBezTo>
                    <a:pt x="381" y="8"/>
                    <a:pt x="345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4103075" y="621200"/>
              <a:ext cx="30200" cy="26000"/>
            </a:xfrm>
            <a:custGeom>
              <a:avLst/>
              <a:gdLst/>
              <a:ahLst/>
              <a:cxnLst/>
              <a:rect l="l" t="t" r="r" b="b"/>
              <a:pathLst>
                <a:path w="1208" h="1040" extrusionOk="0">
                  <a:moveTo>
                    <a:pt x="615" y="1"/>
                  </a:moveTo>
                  <a:cubicBezTo>
                    <a:pt x="279" y="1"/>
                    <a:pt x="0" y="341"/>
                    <a:pt x="130" y="697"/>
                  </a:cubicBezTo>
                  <a:cubicBezTo>
                    <a:pt x="202" y="896"/>
                    <a:pt x="386" y="1030"/>
                    <a:pt x="594" y="1039"/>
                  </a:cubicBezTo>
                  <a:cubicBezTo>
                    <a:pt x="602" y="1039"/>
                    <a:pt x="609" y="1039"/>
                    <a:pt x="617" y="1039"/>
                  </a:cubicBezTo>
                  <a:cubicBezTo>
                    <a:pt x="817" y="1039"/>
                    <a:pt x="1002" y="922"/>
                    <a:pt x="1087" y="740"/>
                  </a:cubicBezTo>
                  <a:cubicBezTo>
                    <a:pt x="1208" y="479"/>
                    <a:pt x="1095" y="171"/>
                    <a:pt x="836" y="51"/>
                  </a:cubicBezTo>
                  <a:cubicBezTo>
                    <a:pt x="762" y="17"/>
                    <a:pt x="687" y="1"/>
                    <a:pt x="6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4264700" y="876900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1" y="0"/>
                  </a:moveTo>
                  <a:cubicBezTo>
                    <a:pt x="350" y="0"/>
                    <a:pt x="1" y="426"/>
                    <a:pt x="164" y="873"/>
                  </a:cubicBezTo>
                  <a:cubicBezTo>
                    <a:pt x="254" y="1118"/>
                    <a:pt x="483" y="1287"/>
                    <a:pt x="746" y="1297"/>
                  </a:cubicBezTo>
                  <a:cubicBezTo>
                    <a:pt x="755" y="1298"/>
                    <a:pt x="763" y="1298"/>
                    <a:pt x="772" y="1298"/>
                  </a:cubicBezTo>
                  <a:cubicBezTo>
                    <a:pt x="1024" y="1298"/>
                    <a:pt x="1253" y="1153"/>
                    <a:pt x="1361" y="923"/>
                  </a:cubicBezTo>
                  <a:cubicBezTo>
                    <a:pt x="1511" y="598"/>
                    <a:pt x="1370" y="214"/>
                    <a:pt x="1045" y="62"/>
                  </a:cubicBezTo>
                  <a:cubicBezTo>
                    <a:pt x="953" y="19"/>
                    <a:pt x="860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188500" y="1339625"/>
              <a:ext cx="22700" cy="19450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463" y="0"/>
                  </a:moveTo>
                  <a:cubicBezTo>
                    <a:pt x="210" y="0"/>
                    <a:pt x="1" y="255"/>
                    <a:pt x="99" y="523"/>
                  </a:cubicBezTo>
                  <a:cubicBezTo>
                    <a:pt x="161" y="691"/>
                    <a:pt x="313" y="778"/>
                    <a:pt x="466" y="778"/>
                  </a:cubicBezTo>
                  <a:cubicBezTo>
                    <a:pt x="606" y="778"/>
                    <a:pt x="747" y="704"/>
                    <a:pt x="817" y="553"/>
                  </a:cubicBezTo>
                  <a:cubicBezTo>
                    <a:pt x="907" y="359"/>
                    <a:pt x="823" y="127"/>
                    <a:pt x="628" y="37"/>
                  </a:cubicBezTo>
                  <a:cubicBezTo>
                    <a:pt x="573" y="12"/>
                    <a:pt x="517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026250" y="545125"/>
              <a:ext cx="57500" cy="51875"/>
            </a:xfrm>
            <a:custGeom>
              <a:avLst/>
              <a:gdLst/>
              <a:ahLst/>
              <a:cxnLst/>
              <a:rect l="l" t="t" r="r" b="b"/>
              <a:pathLst>
                <a:path w="2300" h="2075" extrusionOk="0">
                  <a:moveTo>
                    <a:pt x="1119" y="1"/>
                  </a:moveTo>
                  <a:cubicBezTo>
                    <a:pt x="864" y="1"/>
                    <a:pt x="612" y="95"/>
                    <a:pt x="417" y="274"/>
                  </a:cubicBezTo>
                  <a:cubicBezTo>
                    <a:pt x="109" y="558"/>
                    <a:pt x="1" y="1000"/>
                    <a:pt x="145" y="1394"/>
                  </a:cubicBezTo>
                  <a:cubicBezTo>
                    <a:pt x="290" y="1788"/>
                    <a:pt x="656" y="2056"/>
                    <a:pt x="1076" y="2074"/>
                  </a:cubicBezTo>
                  <a:cubicBezTo>
                    <a:pt x="1089" y="2074"/>
                    <a:pt x="1103" y="2074"/>
                    <a:pt x="1117" y="2074"/>
                  </a:cubicBezTo>
                  <a:cubicBezTo>
                    <a:pt x="1520" y="2074"/>
                    <a:pt x="1889" y="1842"/>
                    <a:pt x="2059" y="1474"/>
                  </a:cubicBezTo>
                  <a:cubicBezTo>
                    <a:pt x="2299" y="954"/>
                    <a:pt x="2074" y="338"/>
                    <a:pt x="1555" y="97"/>
                  </a:cubicBezTo>
                  <a:cubicBezTo>
                    <a:pt x="1416" y="32"/>
                    <a:pt x="126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390550" y="1187225"/>
              <a:ext cx="18875" cy="15600"/>
            </a:xfrm>
            <a:custGeom>
              <a:avLst/>
              <a:gdLst/>
              <a:ahLst/>
              <a:cxnLst/>
              <a:rect l="l" t="t" r="r" b="b"/>
              <a:pathLst>
                <a:path w="755" h="624" extrusionOk="0">
                  <a:moveTo>
                    <a:pt x="388" y="1"/>
                  </a:moveTo>
                  <a:cubicBezTo>
                    <a:pt x="354" y="1"/>
                    <a:pt x="320" y="6"/>
                    <a:pt x="287" y="17"/>
                  </a:cubicBezTo>
                  <a:cubicBezTo>
                    <a:pt x="24" y="106"/>
                    <a:pt x="0" y="468"/>
                    <a:pt x="250" y="590"/>
                  </a:cubicBezTo>
                  <a:cubicBezTo>
                    <a:pt x="296" y="613"/>
                    <a:pt x="343" y="623"/>
                    <a:pt x="388" y="623"/>
                  </a:cubicBezTo>
                  <a:cubicBezTo>
                    <a:pt x="587" y="623"/>
                    <a:pt x="755" y="425"/>
                    <a:pt x="682" y="211"/>
                  </a:cubicBezTo>
                  <a:cubicBezTo>
                    <a:pt x="638" y="82"/>
                    <a:pt x="517" y="1"/>
                    <a:pt x="3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379425" y="7767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9"/>
                    <a:pt x="0" y="170"/>
                    <a:pt x="90" y="215"/>
                  </a:cubicBezTo>
                  <a:cubicBezTo>
                    <a:pt x="107" y="223"/>
                    <a:pt x="124" y="227"/>
                    <a:pt x="140" y="227"/>
                  </a:cubicBezTo>
                  <a:cubicBezTo>
                    <a:pt x="212" y="227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25700" y="6059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1" y="1"/>
                  </a:moveTo>
                  <a:cubicBezTo>
                    <a:pt x="129" y="1"/>
                    <a:pt x="117" y="3"/>
                    <a:pt x="105" y="7"/>
                  </a:cubicBezTo>
                  <a:cubicBezTo>
                    <a:pt x="9" y="38"/>
                    <a:pt x="0" y="171"/>
                    <a:pt x="90" y="214"/>
                  </a:cubicBezTo>
                  <a:cubicBezTo>
                    <a:pt x="107" y="223"/>
                    <a:pt x="125" y="226"/>
                    <a:pt x="141" y="226"/>
                  </a:cubicBezTo>
                  <a:cubicBezTo>
                    <a:pt x="214" y="226"/>
                    <a:pt x="274" y="154"/>
                    <a:pt x="247" y="76"/>
                  </a:cubicBezTo>
                  <a:cubicBezTo>
                    <a:pt x="231" y="30"/>
                    <a:pt x="18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122950" y="1141025"/>
              <a:ext cx="20375" cy="16850"/>
            </a:xfrm>
            <a:custGeom>
              <a:avLst/>
              <a:gdLst/>
              <a:ahLst/>
              <a:cxnLst/>
              <a:rect l="l" t="t" r="r" b="b"/>
              <a:pathLst>
                <a:path w="815" h="674" extrusionOk="0">
                  <a:moveTo>
                    <a:pt x="418" y="1"/>
                  </a:moveTo>
                  <a:cubicBezTo>
                    <a:pt x="382" y="1"/>
                    <a:pt x="346" y="6"/>
                    <a:pt x="311" y="18"/>
                  </a:cubicBezTo>
                  <a:cubicBezTo>
                    <a:pt x="26" y="114"/>
                    <a:pt x="1" y="505"/>
                    <a:pt x="270" y="637"/>
                  </a:cubicBezTo>
                  <a:cubicBezTo>
                    <a:pt x="320" y="662"/>
                    <a:pt x="370" y="673"/>
                    <a:pt x="419" y="673"/>
                  </a:cubicBezTo>
                  <a:cubicBezTo>
                    <a:pt x="633" y="673"/>
                    <a:pt x="814" y="459"/>
                    <a:pt x="736" y="229"/>
                  </a:cubicBezTo>
                  <a:cubicBezTo>
                    <a:pt x="688" y="88"/>
                    <a:pt x="558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213225" y="1105025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8"/>
                    <a:pt x="0" y="170"/>
                    <a:pt x="90" y="214"/>
                  </a:cubicBezTo>
                  <a:cubicBezTo>
                    <a:pt x="107" y="222"/>
                    <a:pt x="124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887925" y="1382450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1" y="0"/>
                  </a:moveTo>
                  <a:cubicBezTo>
                    <a:pt x="129" y="0"/>
                    <a:pt x="117" y="2"/>
                    <a:pt x="106" y="6"/>
                  </a:cubicBezTo>
                  <a:cubicBezTo>
                    <a:pt x="9" y="38"/>
                    <a:pt x="0" y="170"/>
                    <a:pt x="91" y="214"/>
                  </a:cubicBezTo>
                  <a:cubicBezTo>
                    <a:pt x="107" y="222"/>
                    <a:pt x="125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8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757450" y="1435575"/>
              <a:ext cx="16975" cy="14050"/>
            </a:xfrm>
            <a:custGeom>
              <a:avLst/>
              <a:gdLst/>
              <a:ahLst/>
              <a:cxnLst/>
              <a:rect l="l" t="t" r="r" b="b"/>
              <a:pathLst>
                <a:path w="679" h="562" extrusionOk="0">
                  <a:moveTo>
                    <a:pt x="349" y="1"/>
                  </a:moveTo>
                  <a:cubicBezTo>
                    <a:pt x="319" y="1"/>
                    <a:pt x="289" y="5"/>
                    <a:pt x="259" y="16"/>
                  </a:cubicBezTo>
                  <a:cubicBezTo>
                    <a:pt x="22" y="95"/>
                    <a:pt x="1" y="421"/>
                    <a:pt x="225" y="531"/>
                  </a:cubicBezTo>
                  <a:cubicBezTo>
                    <a:pt x="267" y="552"/>
                    <a:pt x="309" y="561"/>
                    <a:pt x="350" y="561"/>
                  </a:cubicBezTo>
                  <a:cubicBezTo>
                    <a:pt x="529" y="561"/>
                    <a:pt x="679" y="383"/>
                    <a:pt x="614" y="191"/>
                  </a:cubicBezTo>
                  <a:cubicBezTo>
                    <a:pt x="573" y="74"/>
                    <a:pt x="465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783150" y="1294425"/>
              <a:ext cx="13575" cy="11225"/>
            </a:xfrm>
            <a:custGeom>
              <a:avLst/>
              <a:gdLst/>
              <a:ahLst/>
              <a:cxnLst/>
              <a:rect l="l" t="t" r="r" b="b"/>
              <a:pathLst>
                <a:path w="543" h="449" extrusionOk="0">
                  <a:moveTo>
                    <a:pt x="278" y="0"/>
                  </a:moveTo>
                  <a:cubicBezTo>
                    <a:pt x="254" y="0"/>
                    <a:pt x="230" y="4"/>
                    <a:pt x="207" y="12"/>
                  </a:cubicBezTo>
                  <a:cubicBezTo>
                    <a:pt x="17" y="76"/>
                    <a:pt x="1" y="336"/>
                    <a:pt x="180" y="425"/>
                  </a:cubicBezTo>
                  <a:cubicBezTo>
                    <a:pt x="213" y="441"/>
                    <a:pt x="246" y="448"/>
                    <a:pt x="279" y="448"/>
                  </a:cubicBezTo>
                  <a:cubicBezTo>
                    <a:pt x="422" y="448"/>
                    <a:pt x="542" y="306"/>
                    <a:pt x="491" y="151"/>
                  </a:cubicBezTo>
                  <a:cubicBezTo>
                    <a:pt x="458" y="59"/>
                    <a:pt x="371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958500" y="1216575"/>
              <a:ext cx="27100" cy="22425"/>
            </a:xfrm>
            <a:custGeom>
              <a:avLst/>
              <a:gdLst/>
              <a:ahLst/>
              <a:cxnLst/>
              <a:rect l="l" t="t" r="r" b="b"/>
              <a:pathLst>
                <a:path w="1084" h="897" extrusionOk="0">
                  <a:moveTo>
                    <a:pt x="554" y="0"/>
                  </a:moveTo>
                  <a:cubicBezTo>
                    <a:pt x="507" y="0"/>
                    <a:pt x="459" y="8"/>
                    <a:pt x="412" y="23"/>
                  </a:cubicBezTo>
                  <a:cubicBezTo>
                    <a:pt x="33" y="153"/>
                    <a:pt x="0" y="673"/>
                    <a:pt x="358" y="848"/>
                  </a:cubicBezTo>
                  <a:cubicBezTo>
                    <a:pt x="424" y="882"/>
                    <a:pt x="492" y="896"/>
                    <a:pt x="558" y="896"/>
                  </a:cubicBezTo>
                  <a:cubicBezTo>
                    <a:pt x="844" y="896"/>
                    <a:pt x="1084" y="611"/>
                    <a:pt x="979" y="304"/>
                  </a:cubicBezTo>
                  <a:cubicBezTo>
                    <a:pt x="915" y="117"/>
                    <a:pt x="740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033975" y="1223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79" y="1"/>
                  </a:moveTo>
                  <a:cubicBezTo>
                    <a:pt x="255" y="1"/>
                    <a:pt x="231" y="5"/>
                    <a:pt x="207" y="13"/>
                  </a:cubicBezTo>
                  <a:cubicBezTo>
                    <a:pt x="19" y="76"/>
                    <a:pt x="1" y="338"/>
                    <a:pt x="180" y="425"/>
                  </a:cubicBezTo>
                  <a:cubicBezTo>
                    <a:pt x="213" y="441"/>
                    <a:pt x="247" y="449"/>
                    <a:pt x="279" y="449"/>
                  </a:cubicBezTo>
                  <a:cubicBezTo>
                    <a:pt x="423" y="449"/>
                    <a:pt x="543" y="306"/>
                    <a:pt x="491" y="153"/>
                  </a:cubicBezTo>
                  <a:cubicBezTo>
                    <a:pt x="460" y="60"/>
                    <a:pt x="373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022025" y="1361500"/>
              <a:ext cx="32375" cy="30800"/>
            </a:xfrm>
            <a:custGeom>
              <a:avLst/>
              <a:gdLst/>
              <a:ahLst/>
              <a:cxnLst/>
              <a:rect l="l" t="t" r="r" b="b"/>
              <a:pathLst>
                <a:path w="1295" h="1232" extrusionOk="0">
                  <a:moveTo>
                    <a:pt x="631" y="0"/>
                  </a:moveTo>
                  <a:cubicBezTo>
                    <a:pt x="565" y="0"/>
                    <a:pt x="499" y="11"/>
                    <a:pt x="434" y="33"/>
                  </a:cubicBezTo>
                  <a:cubicBezTo>
                    <a:pt x="198" y="114"/>
                    <a:pt x="34" y="327"/>
                    <a:pt x="17" y="577"/>
                  </a:cubicBezTo>
                  <a:cubicBezTo>
                    <a:pt x="1" y="825"/>
                    <a:pt x="136" y="1058"/>
                    <a:pt x="360" y="1169"/>
                  </a:cubicBezTo>
                  <a:cubicBezTo>
                    <a:pt x="446" y="1211"/>
                    <a:pt x="538" y="1232"/>
                    <a:pt x="630" y="1232"/>
                  </a:cubicBezTo>
                  <a:cubicBezTo>
                    <a:pt x="777" y="1232"/>
                    <a:pt x="922" y="1179"/>
                    <a:pt x="1038" y="1079"/>
                  </a:cubicBezTo>
                  <a:cubicBezTo>
                    <a:pt x="1224" y="915"/>
                    <a:pt x="1295" y="653"/>
                    <a:pt x="1215" y="419"/>
                  </a:cubicBezTo>
                  <a:cubicBezTo>
                    <a:pt x="1128" y="161"/>
                    <a:pt x="887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428875" y="167537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375" y="1"/>
                  </a:moveTo>
                  <a:cubicBezTo>
                    <a:pt x="125" y="1"/>
                    <a:pt x="1" y="302"/>
                    <a:pt x="177" y="477"/>
                  </a:cubicBezTo>
                  <a:cubicBezTo>
                    <a:pt x="234" y="534"/>
                    <a:pt x="304" y="560"/>
                    <a:pt x="373" y="560"/>
                  </a:cubicBezTo>
                  <a:cubicBezTo>
                    <a:pt x="517" y="560"/>
                    <a:pt x="655" y="448"/>
                    <a:pt x="655" y="281"/>
                  </a:cubicBezTo>
                  <a:cubicBezTo>
                    <a:pt x="655" y="126"/>
                    <a:pt x="530" y="1"/>
                    <a:pt x="3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902475" y="1280850"/>
              <a:ext cx="25050" cy="21650"/>
            </a:xfrm>
            <a:custGeom>
              <a:avLst/>
              <a:gdLst/>
              <a:ahLst/>
              <a:cxnLst/>
              <a:rect l="l" t="t" r="r" b="b"/>
              <a:pathLst>
                <a:path w="1002" h="866" extrusionOk="0">
                  <a:moveTo>
                    <a:pt x="493" y="0"/>
                  </a:moveTo>
                  <a:cubicBezTo>
                    <a:pt x="340" y="0"/>
                    <a:pt x="188" y="78"/>
                    <a:pt x="108" y="239"/>
                  </a:cubicBezTo>
                  <a:cubicBezTo>
                    <a:pt x="1" y="452"/>
                    <a:pt x="87" y="712"/>
                    <a:pt x="300" y="819"/>
                  </a:cubicBezTo>
                  <a:cubicBezTo>
                    <a:pt x="365" y="851"/>
                    <a:pt x="430" y="866"/>
                    <a:pt x="494" y="866"/>
                  </a:cubicBezTo>
                  <a:cubicBezTo>
                    <a:pt x="769" y="866"/>
                    <a:pt x="1002" y="593"/>
                    <a:pt x="904" y="296"/>
                  </a:cubicBezTo>
                  <a:cubicBezTo>
                    <a:pt x="839" y="101"/>
                    <a:pt x="666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468450" y="1399450"/>
              <a:ext cx="51575" cy="46525"/>
            </a:xfrm>
            <a:custGeom>
              <a:avLst/>
              <a:gdLst/>
              <a:ahLst/>
              <a:cxnLst/>
              <a:rect l="l" t="t" r="r" b="b"/>
              <a:pathLst>
                <a:path w="2063" h="1861" extrusionOk="0">
                  <a:moveTo>
                    <a:pt x="1061" y="0"/>
                  </a:moveTo>
                  <a:cubicBezTo>
                    <a:pt x="712" y="0"/>
                    <a:pt x="389" y="198"/>
                    <a:pt x="230" y="515"/>
                  </a:cubicBezTo>
                  <a:cubicBezTo>
                    <a:pt x="0" y="974"/>
                    <a:pt x="187" y="1533"/>
                    <a:pt x="645" y="1763"/>
                  </a:cubicBezTo>
                  <a:cubicBezTo>
                    <a:pt x="777" y="1829"/>
                    <a:pt x="919" y="1861"/>
                    <a:pt x="1061" y="1861"/>
                  </a:cubicBezTo>
                  <a:cubicBezTo>
                    <a:pt x="1280" y="1861"/>
                    <a:pt x="1497" y="1783"/>
                    <a:pt x="1670" y="1633"/>
                  </a:cubicBezTo>
                  <a:cubicBezTo>
                    <a:pt x="1954" y="1387"/>
                    <a:pt x="2062" y="995"/>
                    <a:pt x="1944" y="637"/>
                  </a:cubicBezTo>
                  <a:cubicBezTo>
                    <a:pt x="1825" y="281"/>
                    <a:pt x="1503" y="30"/>
                    <a:pt x="1128" y="3"/>
                  </a:cubicBezTo>
                  <a:cubicBezTo>
                    <a:pt x="1105" y="1"/>
                    <a:pt x="1083" y="0"/>
                    <a:pt x="10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734750" y="1316725"/>
              <a:ext cx="38875" cy="36800"/>
            </a:xfrm>
            <a:custGeom>
              <a:avLst/>
              <a:gdLst/>
              <a:ahLst/>
              <a:cxnLst/>
              <a:rect l="l" t="t" r="r" b="b"/>
              <a:pathLst>
                <a:path w="1555" h="1472" extrusionOk="0">
                  <a:moveTo>
                    <a:pt x="742" y="1"/>
                  </a:moveTo>
                  <a:cubicBezTo>
                    <a:pt x="642" y="1"/>
                    <a:pt x="541" y="21"/>
                    <a:pt x="445" y="64"/>
                  </a:cubicBezTo>
                  <a:cubicBezTo>
                    <a:pt x="173" y="184"/>
                    <a:pt x="0" y="456"/>
                    <a:pt x="6" y="753"/>
                  </a:cubicBezTo>
                  <a:cubicBezTo>
                    <a:pt x="14" y="1051"/>
                    <a:pt x="199" y="1316"/>
                    <a:pt x="477" y="1422"/>
                  </a:cubicBezTo>
                  <a:cubicBezTo>
                    <a:pt x="563" y="1455"/>
                    <a:pt x="653" y="1472"/>
                    <a:pt x="743" y="1472"/>
                  </a:cubicBezTo>
                  <a:cubicBezTo>
                    <a:pt x="940" y="1472"/>
                    <a:pt x="1133" y="1392"/>
                    <a:pt x="1275" y="1243"/>
                  </a:cubicBezTo>
                  <a:cubicBezTo>
                    <a:pt x="1555" y="950"/>
                    <a:pt x="1544" y="484"/>
                    <a:pt x="1249" y="205"/>
                  </a:cubicBezTo>
                  <a:cubicBezTo>
                    <a:pt x="1110" y="71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834325" y="1735650"/>
              <a:ext cx="48600" cy="45975"/>
            </a:xfrm>
            <a:custGeom>
              <a:avLst/>
              <a:gdLst/>
              <a:ahLst/>
              <a:cxnLst/>
              <a:rect l="l" t="t" r="r" b="b"/>
              <a:pathLst>
                <a:path w="1944" h="1839" extrusionOk="0">
                  <a:moveTo>
                    <a:pt x="928" y="0"/>
                  </a:moveTo>
                  <a:cubicBezTo>
                    <a:pt x="802" y="0"/>
                    <a:pt x="676" y="26"/>
                    <a:pt x="557" y="79"/>
                  </a:cubicBezTo>
                  <a:cubicBezTo>
                    <a:pt x="217" y="229"/>
                    <a:pt x="0" y="569"/>
                    <a:pt x="9" y="940"/>
                  </a:cubicBezTo>
                  <a:cubicBezTo>
                    <a:pt x="18" y="1313"/>
                    <a:pt x="250" y="1642"/>
                    <a:pt x="597" y="1777"/>
                  </a:cubicBezTo>
                  <a:cubicBezTo>
                    <a:pt x="704" y="1819"/>
                    <a:pt x="816" y="1839"/>
                    <a:pt x="927" y="1839"/>
                  </a:cubicBezTo>
                  <a:cubicBezTo>
                    <a:pt x="1174" y="1839"/>
                    <a:pt x="1416" y="1739"/>
                    <a:pt x="1594" y="1553"/>
                  </a:cubicBezTo>
                  <a:cubicBezTo>
                    <a:pt x="1944" y="1187"/>
                    <a:pt x="1930" y="605"/>
                    <a:pt x="1564" y="255"/>
                  </a:cubicBezTo>
                  <a:cubicBezTo>
                    <a:pt x="1389" y="88"/>
                    <a:pt x="1160" y="0"/>
                    <a:pt x="9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00500" y="15343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638" y="1"/>
                  </a:moveTo>
                  <a:cubicBezTo>
                    <a:pt x="212" y="1"/>
                    <a:pt x="0" y="513"/>
                    <a:pt x="299" y="814"/>
                  </a:cubicBezTo>
                  <a:cubicBezTo>
                    <a:pt x="397" y="911"/>
                    <a:pt x="516" y="954"/>
                    <a:pt x="633" y="954"/>
                  </a:cubicBezTo>
                  <a:cubicBezTo>
                    <a:pt x="878" y="954"/>
                    <a:pt x="1113" y="764"/>
                    <a:pt x="1114" y="477"/>
                  </a:cubicBezTo>
                  <a:cubicBezTo>
                    <a:pt x="1114" y="214"/>
                    <a:pt x="901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042125" y="1524400"/>
              <a:ext cx="9300" cy="7975"/>
            </a:xfrm>
            <a:custGeom>
              <a:avLst/>
              <a:gdLst/>
              <a:ahLst/>
              <a:cxnLst/>
              <a:rect l="l" t="t" r="r" b="b"/>
              <a:pathLst>
                <a:path w="372" h="319" extrusionOk="0">
                  <a:moveTo>
                    <a:pt x="212" y="1"/>
                  </a:moveTo>
                  <a:cubicBezTo>
                    <a:pt x="71" y="1"/>
                    <a:pt x="0" y="172"/>
                    <a:pt x="99" y="271"/>
                  </a:cubicBezTo>
                  <a:cubicBezTo>
                    <a:pt x="132" y="304"/>
                    <a:pt x="172" y="319"/>
                    <a:pt x="211" y="319"/>
                  </a:cubicBezTo>
                  <a:cubicBezTo>
                    <a:pt x="293" y="319"/>
                    <a:pt x="372" y="255"/>
                    <a:pt x="372" y="159"/>
                  </a:cubicBezTo>
                  <a:cubicBezTo>
                    <a:pt x="372" y="71"/>
                    <a:pt x="301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478325" y="1748700"/>
              <a:ext cx="9300" cy="8000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214" y="0"/>
                  </a:moveTo>
                  <a:cubicBezTo>
                    <a:pt x="71" y="0"/>
                    <a:pt x="1" y="172"/>
                    <a:pt x="101" y="272"/>
                  </a:cubicBezTo>
                  <a:cubicBezTo>
                    <a:pt x="134" y="305"/>
                    <a:pt x="173" y="319"/>
                    <a:pt x="212" y="319"/>
                  </a:cubicBezTo>
                  <a:cubicBezTo>
                    <a:pt x="294" y="319"/>
                    <a:pt x="372" y="255"/>
                    <a:pt x="372" y="160"/>
                  </a:cubicBezTo>
                  <a:cubicBezTo>
                    <a:pt x="372" y="73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375750" y="1583975"/>
              <a:ext cx="18575" cy="15875"/>
            </a:xfrm>
            <a:custGeom>
              <a:avLst/>
              <a:gdLst/>
              <a:ahLst/>
              <a:cxnLst/>
              <a:rect l="l" t="t" r="r" b="b"/>
              <a:pathLst>
                <a:path w="743" h="635" extrusionOk="0">
                  <a:moveTo>
                    <a:pt x="428" y="0"/>
                  </a:moveTo>
                  <a:cubicBezTo>
                    <a:pt x="427" y="0"/>
                    <a:pt x="427" y="0"/>
                    <a:pt x="426" y="0"/>
                  </a:cubicBezTo>
                  <a:cubicBezTo>
                    <a:pt x="143" y="0"/>
                    <a:pt x="0" y="341"/>
                    <a:pt x="202" y="541"/>
                  </a:cubicBezTo>
                  <a:cubicBezTo>
                    <a:pt x="266" y="606"/>
                    <a:pt x="346" y="635"/>
                    <a:pt x="424" y="635"/>
                  </a:cubicBezTo>
                  <a:cubicBezTo>
                    <a:pt x="587" y="635"/>
                    <a:pt x="743" y="508"/>
                    <a:pt x="743" y="317"/>
                  </a:cubicBezTo>
                  <a:cubicBezTo>
                    <a:pt x="743" y="142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647150" y="1562100"/>
              <a:ext cx="33050" cy="31800"/>
            </a:xfrm>
            <a:custGeom>
              <a:avLst/>
              <a:gdLst/>
              <a:ahLst/>
              <a:cxnLst/>
              <a:rect l="l" t="t" r="r" b="b"/>
              <a:pathLst>
                <a:path w="1322" h="1272" extrusionOk="0">
                  <a:moveTo>
                    <a:pt x="686" y="0"/>
                  </a:moveTo>
                  <a:cubicBezTo>
                    <a:pt x="429" y="0"/>
                    <a:pt x="198" y="155"/>
                    <a:pt x="100" y="393"/>
                  </a:cubicBezTo>
                  <a:cubicBezTo>
                    <a:pt x="1" y="630"/>
                    <a:pt x="56" y="904"/>
                    <a:pt x="237" y="1085"/>
                  </a:cubicBezTo>
                  <a:cubicBezTo>
                    <a:pt x="358" y="1207"/>
                    <a:pt x="520" y="1271"/>
                    <a:pt x="685" y="1271"/>
                  </a:cubicBezTo>
                  <a:cubicBezTo>
                    <a:pt x="768" y="1271"/>
                    <a:pt x="851" y="1255"/>
                    <a:pt x="930" y="1222"/>
                  </a:cubicBezTo>
                  <a:cubicBezTo>
                    <a:pt x="1167" y="1125"/>
                    <a:pt x="1322" y="893"/>
                    <a:pt x="1322" y="636"/>
                  </a:cubicBezTo>
                  <a:cubicBezTo>
                    <a:pt x="1322" y="286"/>
                    <a:pt x="1038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745000" y="1603800"/>
              <a:ext cx="18600" cy="15925"/>
            </a:xfrm>
            <a:custGeom>
              <a:avLst/>
              <a:gdLst/>
              <a:ahLst/>
              <a:cxnLst/>
              <a:rect l="l" t="t" r="r" b="b"/>
              <a:pathLst>
                <a:path w="744" h="637" extrusionOk="0">
                  <a:moveTo>
                    <a:pt x="425" y="1"/>
                  </a:moveTo>
                  <a:cubicBezTo>
                    <a:pt x="142" y="1"/>
                    <a:pt x="1" y="343"/>
                    <a:pt x="201" y="543"/>
                  </a:cubicBezTo>
                  <a:cubicBezTo>
                    <a:pt x="265" y="608"/>
                    <a:pt x="345" y="637"/>
                    <a:pt x="423" y="637"/>
                  </a:cubicBezTo>
                  <a:cubicBezTo>
                    <a:pt x="586" y="637"/>
                    <a:pt x="743" y="510"/>
                    <a:pt x="743" y="318"/>
                  </a:cubicBezTo>
                  <a:cubicBezTo>
                    <a:pt x="743" y="142"/>
                    <a:pt x="60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660600" y="1786425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943" y="0"/>
                  </a:moveTo>
                  <a:cubicBezTo>
                    <a:pt x="589" y="0"/>
                    <a:pt x="271" y="214"/>
                    <a:pt x="136" y="540"/>
                  </a:cubicBezTo>
                  <a:cubicBezTo>
                    <a:pt x="1" y="866"/>
                    <a:pt x="74" y="1242"/>
                    <a:pt x="326" y="1491"/>
                  </a:cubicBezTo>
                  <a:cubicBezTo>
                    <a:pt x="492" y="1658"/>
                    <a:pt x="716" y="1747"/>
                    <a:pt x="943" y="1747"/>
                  </a:cubicBezTo>
                  <a:cubicBezTo>
                    <a:pt x="1056" y="1747"/>
                    <a:pt x="1169" y="1726"/>
                    <a:pt x="1277" y="1681"/>
                  </a:cubicBezTo>
                  <a:cubicBezTo>
                    <a:pt x="1603" y="1546"/>
                    <a:pt x="1817" y="1227"/>
                    <a:pt x="1817" y="874"/>
                  </a:cubicBezTo>
                  <a:cubicBezTo>
                    <a:pt x="1817" y="391"/>
                    <a:pt x="1424" y="0"/>
                    <a:pt x="9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605375" y="1953175"/>
              <a:ext cx="23200" cy="19900"/>
            </a:xfrm>
            <a:custGeom>
              <a:avLst/>
              <a:gdLst/>
              <a:ahLst/>
              <a:cxnLst/>
              <a:rect l="l" t="t" r="r" b="b"/>
              <a:pathLst>
                <a:path w="928" h="796" extrusionOk="0">
                  <a:moveTo>
                    <a:pt x="531" y="1"/>
                  </a:moveTo>
                  <a:cubicBezTo>
                    <a:pt x="178" y="1"/>
                    <a:pt x="0" y="428"/>
                    <a:pt x="250" y="679"/>
                  </a:cubicBezTo>
                  <a:cubicBezTo>
                    <a:pt x="331" y="759"/>
                    <a:pt x="430" y="795"/>
                    <a:pt x="528" y="795"/>
                  </a:cubicBezTo>
                  <a:cubicBezTo>
                    <a:pt x="732" y="795"/>
                    <a:pt x="928" y="637"/>
                    <a:pt x="928" y="398"/>
                  </a:cubicBezTo>
                  <a:cubicBezTo>
                    <a:pt x="928" y="178"/>
                    <a:pt x="750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436325" y="1419300"/>
              <a:ext cx="26750" cy="22900"/>
            </a:xfrm>
            <a:custGeom>
              <a:avLst/>
              <a:gdLst/>
              <a:ahLst/>
              <a:cxnLst/>
              <a:rect l="l" t="t" r="r" b="b"/>
              <a:pathLst>
                <a:path w="1070" h="916" extrusionOk="0">
                  <a:moveTo>
                    <a:pt x="611" y="1"/>
                  </a:moveTo>
                  <a:cubicBezTo>
                    <a:pt x="204" y="1"/>
                    <a:pt x="1" y="494"/>
                    <a:pt x="288" y="781"/>
                  </a:cubicBezTo>
                  <a:cubicBezTo>
                    <a:pt x="381" y="874"/>
                    <a:pt x="496" y="916"/>
                    <a:pt x="608" y="916"/>
                  </a:cubicBezTo>
                  <a:cubicBezTo>
                    <a:pt x="844" y="916"/>
                    <a:pt x="1069" y="733"/>
                    <a:pt x="1069" y="458"/>
                  </a:cubicBezTo>
                  <a:cubicBezTo>
                    <a:pt x="1069" y="205"/>
                    <a:pt x="863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282725" y="16306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0" y="0"/>
                  </a:moveTo>
                  <a:cubicBezTo>
                    <a:pt x="172" y="0"/>
                    <a:pt x="0" y="411"/>
                    <a:pt x="241" y="650"/>
                  </a:cubicBezTo>
                  <a:cubicBezTo>
                    <a:pt x="319" y="727"/>
                    <a:pt x="414" y="762"/>
                    <a:pt x="508" y="762"/>
                  </a:cubicBezTo>
                  <a:cubicBezTo>
                    <a:pt x="704" y="762"/>
                    <a:pt x="892" y="610"/>
                    <a:pt x="892" y="381"/>
                  </a:cubicBezTo>
                  <a:cubicBezTo>
                    <a:pt x="892" y="170"/>
                    <a:pt x="720" y="0"/>
                    <a:pt x="5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770200" y="165160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205" y="1"/>
                  </a:moveTo>
                  <a:cubicBezTo>
                    <a:pt x="69" y="1"/>
                    <a:pt x="0" y="164"/>
                    <a:pt x="96" y="261"/>
                  </a:cubicBezTo>
                  <a:cubicBezTo>
                    <a:pt x="128" y="292"/>
                    <a:pt x="166" y="306"/>
                    <a:pt x="204" y="306"/>
                  </a:cubicBezTo>
                  <a:cubicBezTo>
                    <a:pt x="282" y="306"/>
                    <a:pt x="357" y="245"/>
                    <a:pt x="357" y="154"/>
                  </a:cubicBezTo>
                  <a:cubicBezTo>
                    <a:pt x="357" y="70"/>
                    <a:pt x="289" y="1"/>
                    <a:pt x="2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709275" y="18686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204" y="1"/>
                  </a:moveTo>
                  <a:cubicBezTo>
                    <a:pt x="68" y="1"/>
                    <a:pt x="1" y="164"/>
                    <a:pt x="97" y="261"/>
                  </a:cubicBezTo>
                  <a:cubicBezTo>
                    <a:pt x="128" y="292"/>
                    <a:pt x="166" y="306"/>
                    <a:pt x="203" y="306"/>
                  </a:cubicBezTo>
                  <a:cubicBezTo>
                    <a:pt x="281" y="306"/>
                    <a:pt x="357" y="245"/>
                    <a:pt x="357" y="152"/>
                  </a:cubicBezTo>
                  <a:cubicBezTo>
                    <a:pt x="357" y="68"/>
                    <a:pt x="28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309025" y="1583050"/>
              <a:ext cx="22325" cy="19100"/>
            </a:xfrm>
            <a:custGeom>
              <a:avLst/>
              <a:gdLst/>
              <a:ahLst/>
              <a:cxnLst/>
              <a:rect l="l" t="t" r="r" b="b"/>
              <a:pathLst>
                <a:path w="893" h="764" extrusionOk="0">
                  <a:moveTo>
                    <a:pt x="510" y="1"/>
                  </a:moveTo>
                  <a:cubicBezTo>
                    <a:pt x="171" y="1"/>
                    <a:pt x="1" y="411"/>
                    <a:pt x="241" y="652"/>
                  </a:cubicBezTo>
                  <a:cubicBezTo>
                    <a:pt x="319" y="729"/>
                    <a:pt x="414" y="763"/>
                    <a:pt x="508" y="763"/>
                  </a:cubicBezTo>
                  <a:cubicBezTo>
                    <a:pt x="704" y="763"/>
                    <a:pt x="892" y="611"/>
                    <a:pt x="892" y="381"/>
                  </a:cubicBezTo>
                  <a:cubicBezTo>
                    <a:pt x="891" y="171"/>
                    <a:pt x="721" y="1"/>
                    <a:pt x="5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149100" y="1733475"/>
              <a:ext cx="22275" cy="19100"/>
            </a:xfrm>
            <a:custGeom>
              <a:avLst/>
              <a:gdLst/>
              <a:ahLst/>
              <a:cxnLst/>
              <a:rect l="l" t="t" r="r" b="b"/>
              <a:pathLst>
                <a:path w="891" h="764" extrusionOk="0">
                  <a:moveTo>
                    <a:pt x="511" y="1"/>
                  </a:moveTo>
                  <a:cubicBezTo>
                    <a:pt x="171" y="1"/>
                    <a:pt x="1" y="411"/>
                    <a:pt x="240" y="651"/>
                  </a:cubicBezTo>
                  <a:cubicBezTo>
                    <a:pt x="318" y="729"/>
                    <a:pt x="413" y="763"/>
                    <a:pt x="507" y="763"/>
                  </a:cubicBezTo>
                  <a:cubicBezTo>
                    <a:pt x="703" y="763"/>
                    <a:pt x="891" y="611"/>
                    <a:pt x="891" y="382"/>
                  </a:cubicBezTo>
                  <a:cubicBezTo>
                    <a:pt x="891" y="172"/>
                    <a:pt x="719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477075" y="17373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57" y="1"/>
                  </a:moveTo>
                  <a:cubicBezTo>
                    <a:pt x="410" y="1"/>
                    <a:pt x="188" y="148"/>
                    <a:pt x="95" y="377"/>
                  </a:cubicBezTo>
                  <a:cubicBezTo>
                    <a:pt x="0" y="604"/>
                    <a:pt x="53" y="867"/>
                    <a:pt x="227" y="1041"/>
                  </a:cubicBezTo>
                  <a:cubicBezTo>
                    <a:pt x="344" y="1157"/>
                    <a:pt x="499" y="1218"/>
                    <a:pt x="657" y="1218"/>
                  </a:cubicBezTo>
                  <a:cubicBezTo>
                    <a:pt x="736" y="1218"/>
                    <a:pt x="815" y="1203"/>
                    <a:pt x="890" y="1172"/>
                  </a:cubicBezTo>
                  <a:cubicBezTo>
                    <a:pt x="1118" y="1079"/>
                    <a:pt x="1267" y="856"/>
                    <a:pt x="1267" y="610"/>
                  </a:cubicBezTo>
                  <a:cubicBezTo>
                    <a:pt x="1267" y="273"/>
                    <a:pt x="994" y="1"/>
                    <a:pt x="6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172925" y="1885825"/>
              <a:ext cx="31175" cy="26675"/>
            </a:xfrm>
            <a:custGeom>
              <a:avLst/>
              <a:gdLst/>
              <a:ahLst/>
              <a:cxnLst/>
              <a:rect l="l" t="t" r="r" b="b"/>
              <a:pathLst>
                <a:path w="1247" h="1067" extrusionOk="0">
                  <a:moveTo>
                    <a:pt x="713" y="0"/>
                  </a:moveTo>
                  <a:cubicBezTo>
                    <a:pt x="238" y="0"/>
                    <a:pt x="0" y="574"/>
                    <a:pt x="336" y="911"/>
                  </a:cubicBezTo>
                  <a:cubicBezTo>
                    <a:pt x="438" y="1013"/>
                    <a:pt x="575" y="1066"/>
                    <a:pt x="714" y="1066"/>
                  </a:cubicBezTo>
                  <a:cubicBezTo>
                    <a:pt x="782" y="1066"/>
                    <a:pt x="851" y="1053"/>
                    <a:pt x="917" y="1027"/>
                  </a:cubicBezTo>
                  <a:cubicBezTo>
                    <a:pt x="1116" y="944"/>
                    <a:pt x="1246" y="749"/>
                    <a:pt x="1246" y="534"/>
                  </a:cubicBezTo>
                  <a:cubicBezTo>
                    <a:pt x="1246" y="239"/>
                    <a:pt x="1007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042550" y="1748725"/>
              <a:ext cx="30500" cy="30475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1" y="1"/>
                  </a:moveTo>
                  <a:cubicBezTo>
                    <a:pt x="274" y="1"/>
                    <a:pt x="1" y="273"/>
                    <a:pt x="1" y="610"/>
                  </a:cubicBezTo>
                  <a:cubicBezTo>
                    <a:pt x="1" y="946"/>
                    <a:pt x="274" y="1218"/>
                    <a:pt x="611" y="1218"/>
                  </a:cubicBezTo>
                  <a:cubicBezTo>
                    <a:pt x="948" y="1218"/>
                    <a:pt x="1220" y="946"/>
                    <a:pt x="1220" y="610"/>
                  </a:cubicBezTo>
                  <a:cubicBezTo>
                    <a:pt x="1220" y="273"/>
                    <a:pt x="948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854075" y="1415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1"/>
                  </a:moveTo>
                  <a:cubicBezTo>
                    <a:pt x="205" y="1"/>
                    <a:pt x="0" y="205"/>
                    <a:pt x="0" y="458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4" y="710"/>
                    <a:pt x="914" y="458"/>
                  </a:cubicBezTo>
                  <a:cubicBezTo>
                    <a:pt x="914" y="205"/>
                    <a:pt x="710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531600" y="1948650"/>
              <a:ext cx="17825" cy="15275"/>
            </a:xfrm>
            <a:custGeom>
              <a:avLst/>
              <a:gdLst/>
              <a:ahLst/>
              <a:cxnLst/>
              <a:rect l="l" t="t" r="r" b="b"/>
              <a:pathLst>
                <a:path w="713" h="611" extrusionOk="0">
                  <a:moveTo>
                    <a:pt x="408" y="0"/>
                  </a:moveTo>
                  <a:cubicBezTo>
                    <a:pt x="137" y="0"/>
                    <a:pt x="0" y="329"/>
                    <a:pt x="193" y="520"/>
                  </a:cubicBezTo>
                  <a:cubicBezTo>
                    <a:pt x="255" y="583"/>
                    <a:pt x="331" y="610"/>
                    <a:pt x="406" y="610"/>
                  </a:cubicBezTo>
                  <a:cubicBezTo>
                    <a:pt x="562" y="610"/>
                    <a:pt x="713" y="489"/>
                    <a:pt x="713" y="305"/>
                  </a:cubicBezTo>
                  <a:cubicBezTo>
                    <a:pt x="713" y="137"/>
                    <a:pt x="576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55375" y="1809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542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3"/>
                    <a:pt x="542" y="1083"/>
                  </a:cubicBezTo>
                  <a:cubicBezTo>
                    <a:pt x="841" y="1083"/>
                    <a:pt x="1083" y="841"/>
                    <a:pt x="1083" y="541"/>
                  </a:cubicBezTo>
                  <a:cubicBezTo>
                    <a:pt x="1083" y="242"/>
                    <a:pt x="841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737800" y="1782475"/>
              <a:ext cx="40650" cy="40650"/>
            </a:xfrm>
            <a:custGeom>
              <a:avLst/>
              <a:gdLst/>
              <a:ahLst/>
              <a:cxnLst/>
              <a:rect l="l" t="t" r="r" b="b"/>
              <a:pathLst>
                <a:path w="1626" h="1626" extrusionOk="0">
                  <a:moveTo>
                    <a:pt x="813" y="1"/>
                  </a:moveTo>
                  <a:cubicBezTo>
                    <a:pt x="364" y="1"/>
                    <a:pt x="0" y="364"/>
                    <a:pt x="0" y="814"/>
                  </a:cubicBezTo>
                  <a:cubicBezTo>
                    <a:pt x="0" y="1262"/>
                    <a:pt x="364" y="1625"/>
                    <a:pt x="813" y="1625"/>
                  </a:cubicBezTo>
                  <a:cubicBezTo>
                    <a:pt x="1261" y="1625"/>
                    <a:pt x="1625" y="1262"/>
                    <a:pt x="1625" y="814"/>
                  </a:cubicBezTo>
                  <a:cubicBezTo>
                    <a:pt x="1625" y="364"/>
                    <a:pt x="1261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815325" y="4753625"/>
              <a:ext cx="81900" cy="78175"/>
            </a:xfrm>
            <a:custGeom>
              <a:avLst/>
              <a:gdLst/>
              <a:ahLst/>
              <a:cxnLst/>
              <a:rect l="l" t="t" r="r" b="b"/>
              <a:pathLst>
                <a:path w="3276" h="3127" extrusionOk="0">
                  <a:moveTo>
                    <a:pt x="1589" y="1"/>
                  </a:moveTo>
                  <a:cubicBezTo>
                    <a:pt x="1365" y="1"/>
                    <a:pt x="1139" y="49"/>
                    <a:pt x="927" y="148"/>
                  </a:cubicBezTo>
                  <a:cubicBezTo>
                    <a:pt x="355" y="417"/>
                    <a:pt x="0" y="1003"/>
                    <a:pt x="29" y="1634"/>
                  </a:cubicBezTo>
                  <a:cubicBezTo>
                    <a:pt x="67" y="2473"/>
                    <a:pt x="758" y="3127"/>
                    <a:pt x="1589" y="3127"/>
                  </a:cubicBezTo>
                  <a:cubicBezTo>
                    <a:pt x="1613" y="3127"/>
                    <a:pt x="1637" y="3126"/>
                    <a:pt x="1661" y="3125"/>
                  </a:cubicBezTo>
                  <a:cubicBezTo>
                    <a:pt x="2292" y="3097"/>
                    <a:pt x="2845" y="2691"/>
                    <a:pt x="3060" y="2096"/>
                  </a:cubicBezTo>
                  <a:cubicBezTo>
                    <a:pt x="3275" y="1502"/>
                    <a:pt x="3111" y="836"/>
                    <a:pt x="2645" y="409"/>
                  </a:cubicBezTo>
                  <a:cubicBezTo>
                    <a:pt x="2351" y="141"/>
                    <a:pt x="1972" y="1"/>
                    <a:pt x="158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549875" y="4931850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8" y="0"/>
                  </a:moveTo>
                  <a:cubicBezTo>
                    <a:pt x="788" y="0"/>
                    <a:pt x="658" y="28"/>
                    <a:pt x="536" y="85"/>
                  </a:cubicBezTo>
                  <a:cubicBezTo>
                    <a:pt x="206" y="239"/>
                    <a:pt x="1" y="578"/>
                    <a:pt x="17" y="943"/>
                  </a:cubicBezTo>
                  <a:cubicBezTo>
                    <a:pt x="39" y="1426"/>
                    <a:pt x="439" y="1803"/>
                    <a:pt x="918" y="1803"/>
                  </a:cubicBezTo>
                  <a:cubicBezTo>
                    <a:pt x="932" y="1803"/>
                    <a:pt x="946" y="1803"/>
                    <a:pt x="959" y="1803"/>
                  </a:cubicBezTo>
                  <a:cubicBezTo>
                    <a:pt x="1323" y="1786"/>
                    <a:pt x="1642" y="1552"/>
                    <a:pt x="1767" y="1209"/>
                  </a:cubicBezTo>
                  <a:cubicBezTo>
                    <a:pt x="1891" y="866"/>
                    <a:pt x="1797" y="483"/>
                    <a:pt x="1526" y="236"/>
                  </a:cubicBezTo>
                  <a:cubicBezTo>
                    <a:pt x="1356" y="81"/>
                    <a:pt x="1138" y="0"/>
                    <a:pt x="9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660400" y="4780125"/>
              <a:ext cx="26125" cy="24875"/>
            </a:xfrm>
            <a:custGeom>
              <a:avLst/>
              <a:gdLst/>
              <a:ahLst/>
              <a:cxnLst/>
              <a:rect l="l" t="t" r="r" b="b"/>
              <a:pathLst>
                <a:path w="1045" h="995" extrusionOk="0">
                  <a:moveTo>
                    <a:pt x="514" y="0"/>
                  </a:moveTo>
                  <a:cubicBezTo>
                    <a:pt x="250" y="0"/>
                    <a:pt x="0" y="212"/>
                    <a:pt x="15" y="520"/>
                  </a:cubicBezTo>
                  <a:cubicBezTo>
                    <a:pt x="27" y="786"/>
                    <a:pt x="246" y="994"/>
                    <a:pt x="510" y="994"/>
                  </a:cubicBezTo>
                  <a:cubicBezTo>
                    <a:pt x="517" y="994"/>
                    <a:pt x="525" y="994"/>
                    <a:pt x="532" y="994"/>
                  </a:cubicBezTo>
                  <a:cubicBezTo>
                    <a:pt x="732" y="985"/>
                    <a:pt x="908" y="855"/>
                    <a:pt x="977" y="666"/>
                  </a:cubicBezTo>
                  <a:cubicBezTo>
                    <a:pt x="1045" y="478"/>
                    <a:pt x="992" y="266"/>
                    <a:pt x="845" y="131"/>
                  </a:cubicBezTo>
                  <a:cubicBezTo>
                    <a:pt x="746" y="40"/>
                    <a:pt x="628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513275" y="4819875"/>
              <a:ext cx="26150" cy="24825"/>
            </a:xfrm>
            <a:custGeom>
              <a:avLst/>
              <a:gdLst/>
              <a:ahLst/>
              <a:cxnLst/>
              <a:rect l="l" t="t" r="r" b="b"/>
              <a:pathLst>
                <a:path w="1046" h="993" extrusionOk="0">
                  <a:moveTo>
                    <a:pt x="514" y="0"/>
                  </a:moveTo>
                  <a:cubicBezTo>
                    <a:pt x="251" y="0"/>
                    <a:pt x="1" y="213"/>
                    <a:pt x="16" y="520"/>
                  </a:cubicBezTo>
                  <a:cubicBezTo>
                    <a:pt x="27" y="786"/>
                    <a:pt x="245" y="993"/>
                    <a:pt x="508" y="993"/>
                  </a:cubicBezTo>
                  <a:cubicBezTo>
                    <a:pt x="516" y="993"/>
                    <a:pt x="524" y="993"/>
                    <a:pt x="533" y="992"/>
                  </a:cubicBezTo>
                  <a:cubicBezTo>
                    <a:pt x="733" y="983"/>
                    <a:pt x="908" y="854"/>
                    <a:pt x="976" y="666"/>
                  </a:cubicBezTo>
                  <a:cubicBezTo>
                    <a:pt x="1045" y="478"/>
                    <a:pt x="993" y="266"/>
                    <a:pt x="845" y="131"/>
                  </a:cubicBezTo>
                  <a:cubicBezTo>
                    <a:pt x="746" y="41"/>
                    <a:pt x="629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710550" y="504997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345" y="1"/>
                  </a:moveTo>
                  <a:cubicBezTo>
                    <a:pt x="1156" y="1"/>
                    <a:pt x="964" y="42"/>
                    <a:pt x="785" y="126"/>
                  </a:cubicBezTo>
                  <a:cubicBezTo>
                    <a:pt x="301" y="353"/>
                    <a:pt x="1" y="849"/>
                    <a:pt x="25" y="1382"/>
                  </a:cubicBezTo>
                  <a:cubicBezTo>
                    <a:pt x="57" y="2091"/>
                    <a:pt x="641" y="2645"/>
                    <a:pt x="1345" y="2645"/>
                  </a:cubicBezTo>
                  <a:cubicBezTo>
                    <a:pt x="1365" y="2645"/>
                    <a:pt x="1385" y="2644"/>
                    <a:pt x="1406" y="2643"/>
                  </a:cubicBezTo>
                  <a:cubicBezTo>
                    <a:pt x="1939" y="2619"/>
                    <a:pt x="2407" y="2277"/>
                    <a:pt x="2589" y="1773"/>
                  </a:cubicBezTo>
                  <a:cubicBezTo>
                    <a:pt x="2771" y="1270"/>
                    <a:pt x="2632" y="707"/>
                    <a:pt x="2237" y="347"/>
                  </a:cubicBezTo>
                  <a:cubicBezTo>
                    <a:pt x="1988" y="119"/>
                    <a:pt x="1669" y="1"/>
                    <a:pt x="13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892650" y="44220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6"/>
                    <a:pt x="321" y="1323"/>
                    <a:pt x="672" y="1323"/>
                  </a:cubicBezTo>
                  <a:cubicBezTo>
                    <a:pt x="682" y="1323"/>
                    <a:pt x="692" y="1323"/>
                    <a:pt x="702" y="1322"/>
                  </a:cubicBezTo>
                  <a:cubicBezTo>
                    <a:pt x="970" y="1310"/>
                    <a:pt x="1203" y="1139"/>
                    <a:pt x="1294" y="888"/>
                  </a:cubicBezTo>
                  <a:cubicBezTo>
                    <a:pt x="1386" y="635"/>
                    <a:pt x="1315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41075" y="47248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1"/>
                    <a:pt x="393" y="62"/>
                  </a:cubicBezTo>
                  <a:cubicBezTo>
                    <a:pt x="151" y="175"/>
                    <a:pt x="1" y="424"/>
                    <a:pt x="13" y="691"/>
                  </a:cubicBezTo>
                  <a:cubicBezTo>
                    <a:pt x="29" y="1046"/>
                    <a:pt x="322" y="1322"/>
                    <a:pt x="672" y="1322"/>
                  </a:cubicBezTo>
                  <a:cubicBezTo>
                    <a:pt x="683" y="1322"/>
                    <a:pt x="693" y="1322"/>
                    <a:pt x="703" y="1322"/>
                  </a:cubicBezTo>
                  <a:cubicBezTo>
                    <a:pt x="970" y="1310"/>
                    <a:pt x="1203" y="1137"/>
                    <a:pt x="1295" y="886"/>
                  </a:cubicBezTo>
                  <a:cubicBezTo>
                    <a:pt x="1387" y="635"/>
                    <a:pt x="1316" y="354"/>
                    <a:pt x="1119" y="173"/>
                  </a:cubicBezTo>
                  <a:cubicBezTo>
                    <a:pt x="995" y="60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4820300" y="5118975"/>
              <a:ext cx="77950" cy="74425"/>
            </a:xfrm>
            <a:custGeom>
              <a:avLst/>
              <a:gdLst/>
              <a:ahLst/>
              <a:cxnLst/>
              <a:rect l="l" t="t" r="r" b="b"/>
              <a:pathLst>
                <a:path w="3118" h="2977" extrusionOk="0">
                  <a:moveTo>
                    <a:pt x="1515" y="1"/>
                  </a:moveTo>
                  <a:cubicBezTo>
                    <a:pt x="1301" y="1"/>
                    <a:pt x="1086" y="47"/>
                    <a:pt x="884" y="142"/>
                  </a:cubicBezTo>
                  <a:cubicBezTo>
                    <a:pt x="339" y="396"/>
                    <a:pt x="0" y="955"/>
                    <a:pt x="29" y="1556"/>
                  </a:cubicBezTo>
                  <a:cubicBezTo>
                    <a:pt x="64" y="2355"/>
                    <a:pt x="724" y="2977"/>
                    <a:pt x="1515" y="2977"/>
                  </a:cubicBezTo>
                  <a:cubicBezTo>
                    <a:pt x="1537" y="2977"/>
                    <a:pt x="1559" y="2976"/>
                    <a:pt x="1582" y="2975"/>
                  </a:cubicBezTo>
                  <a:cubicBezTo>
                    <a:pt x="2183" y="2948"/>
                    <a:pt x="2709" y="2560"/>
                    <a:pt x="2913" y="1995"/>
                  </a:cubicBezTo>
                  <a:cubicBezTo>
                    <a:pt x="3118" y="1430"/>
                    <a:pt x="2961" y="796"/>
                    <a:pt x="2518" y="390"/>
                  </a:cubicBezTo>
                  <a:cubicBezTo>
                    <a:pt x="2238" y="134"/>
                    <a:pt x="1879" y="1"/>
                    <a:pt x="15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276175" y="46780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0"/>
                  </a:moveTo>
                  <a:cubicBezTo>
                    <a:pt x="167" y="0"/>
                    <a:pt x="0" y="142"/>
                    <a:pt x="10" y="348"/>
                  </a:cubicBezTo>
                  <a:cubicBezTo>
                    <a:pt x="19" y="524"/>
                    <a:pt x="163" y="662"/>
                    <a:pt x="339" y="662"/>
                  </a:cubicBezTo>
                  <a:cubicBezTo>
                    <a:pt x="345" y="662"/>
                    <a:pt x="350" y="662"/>
                    <a:pt x="356" y="662"/>
                  </a:cubicBezTo>
                  <a:cubicBezTo>
                    <a:pt x="649" y="648"/>
                    <a:pt x="781" y="286"/>
                    <a:pt x="563" y="87"/>
                  </a:cubicBezTo>
                  <a:cubicBezTo>
                    <a:pt x="497" y="27"/>
                    <a:pt x="419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438375" y="4169700"/>
              <a:ext cx="26125" cy="24825"/>
            </a:xfrm>
            <a:custGeom>
              <a:avLst/>
              <a:gdLst/>
              <a:ahLst/>
              <a:cxnLst/>
              <a:rect l="l" t="t" r="r" b="b"/>
              <a:pathLst>
                <a:path w="1045" h="993" extrusionOk="0">
                  <a:moveTo>
                    <a:pt x="513" y="0"/>
                  </a:moveTo>
                  <a:cubicBezTo>
                    <a:pt x="250" y="0"/>
                    <a:pt x="1" y="212"/>
                    <a:pt x="15" y="520"/>
                  </a:cubicBezTo>
                  <a:cubicBezTo>
                    <a:pt x="28" y="786"/>
                    <a:pt x="247" y="993"/>
                    <a:pt x="511" y="993"/>
                  </a:cubicBezTo>
                  <a:cubicBezTo>
                    <a:pt x="518" y="993"/>
                    <a:pt x="526" y="992"/>
                    <a:pt x="533" y="992"/>
                  </a:cubicBezTo>
                  <a:cubicBezTo>
                    <a:pt x="733" y="983"/>
                    <a:pt x="909" y="854"/>
                    <a:pt x="976" y="666"/>
                  </a:cubicBezTo>
                  <a:cubicBezTo>
                    <a:pt x="1044" y="477"/>
                    <a:pt x="993" y="266"/>
                    <a:pt x="844" y="131"/>
                  </a:cubicBezTo>
                  <a:cubicBezTo>
                    <a:pt x="745" y="41"/>
                    <a:pt x="62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384025" y="3853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49" y="177"/>
                    <a:pt x="1" y="425"/>
                    <a:pt x="13" y="692"/>
                  </a:cubicBezTo>
                  <a:cubicBezTo>
                    <a:pt x="29" y="1046"/>
                    <a:pt x="320" y="1323"/>
                    <a:pt x="672" y="1323"/>
                  </a:cubicBezTo>
                  <a:cubicBezTo>
                    <a:pt x="682" y="1323"/>
                    <a:pt x="692" y="1323"/>
                    <a:pt x="703" y="1322"/>
                  </a:cubicBezTo>
                  <a:cubicBezTo>
                    <a:pt x="970" y="1310"/>
                    <a:pt x="1203" y="1139"/>
                    <a:pt x="1295" y="886"/>
                  </a:cubicBezTo>
                  <a:cubicBezTo>
                    <a:pt x="1385" y="635"/>
                    <a:pt x="1316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356650" y="43762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1"/>
                  </a:moveTo>
                  <a:cubicBezTo>
                    <a:pt x="166" y="1"/>
                    <a:pt x="0" y="142"/>
                    <a:pt x="10" y="347"/>
                  </a:cubicBezTo>
                  <a:cubicBezTo>
                    <a:pt x="17" y="524"/>
                    <a:pt x="164" y="662"/>
                    <a:pt x="342" y="662"/>
                  </a:cubicBezTo>
                  <a:cubicBezTo>
                    <a:pt x="346" y="662"/>
                    <a:pt x="351" y="662"/>
                    <a:pt x="356" y="662"/>
                  </a:cubicBezTo>
                  <a:cubicBezTo>
                    <a:pt x="649" y="649"/>
                    <a:pt x="779" y="286"/>
                    <a:pt x="563" y="88"/>
                  </a:cubicBezTo>
                  <a:cubicBezTo>
                    <a:pt x="497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113475" y="5300900"/>
              <a:ext cx="43300" cy="41375"/>
            </a:xfrm>
            <a:custGeom>
              <a:avLst/>
              <a:gdLst/>
              <a:ahLst/>
              <a:cxnLst/>
              <a:rect l="l" t="t" r="r" b="b"/>
              <a:pathLst>
                <a:path w="1732" h="1655" extrusionOk="0">
                  <a:moveTo>
                    <a:pt x="840" y="1"/>
                  </a:moveTo>
                  <a:cubicBezTo>
                    <a:pt x="722" y="1"/>
                    <a:pt x="603" y="26"/>
                    <a:pt x="492" y="78"/>
                  </a:cubicBezTo>
                  <a:cubicBezTo>
                    <a:pt x="188" y="219"/>
                    <a:pt x="0" y="530"/>
                    <a:pt x="15" y="864"/>
                  </a:cubicBezTo>
                  <a:cubicBezTo>
                    <a:pt x="36" y="1308"/>
                    <a:pt x="401" y="1654"/>
                    <a:pt x="839" y="1654"/>
                  </a:cubicBezTo>
                  <a:cubicBezTo>
                    <a:pt x="852" y="1654"/>
                    <a:pt x="865" y="1654"/>
                    <a:pt x="878" y="1653"/>
                  </a:cubicBezTo>
                  <a:cubicBezTo>
                    <a:pt x="1212" y="1638"/>
                    <a:pt x="1505" y="1423"/>
                    <a:pt x="1619" y="1109"/>
                  </a:cubicBezTo>
                  <a:cubicBezTo>
                    <a:pt x="1732" y="795"/>
                    <a:pt x="1646" y="443"/>
                    <a:pt x="1399" y="218"/>
                  </a:cubicBezTo>
                  <a:cubicBezTo>
                    <a:pt x="1244" y="75"/>
                    <a:pt x="1043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667025" y="4924100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1"/>
                  </a:moveTo>
                  <a:cubicBezTo>
                    <a:pt x="166" y="1"/>
                    <a:pt x="0" y="142"/>
                    <a:pt x="9" y="346"/>
                  </a:cubicBezTo>
                  <a:cubicBezTo>
                    <a:pt x="17" y="524"/>
                    <a:pt x="163" y="663"/>
                    <a:pt x="339" y="663"/>
                  </a:cubicBezTo>
                  <a:cubicBezTo>
                    <a:pt x="344" y="663"/>
                    <a:pt x="350" y="662"/>
                    <a:pt x="355" y="662"/>
                  </a:cubicBezTo>
                  <a:cubicBezTo>
                    <a:pt x="648" y="649"/>
                    <a:pt x="781" y="286"/>
                    <a:pt x="563" y="88"/>
                  </a:cubicBezTo>
                  <a:cubicBezTo>
                    <a:pt x="496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661975" y="45648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0"/>
                  </a:moveTo>
                  <a:cubicBezTo>
                    <a:pt x="167" y="0"/>
                    <a:pt x="1" y="141"/>
                    <a:pt x="10" y="346"/>
                  </a:cubicBezTo>
                  <a:cubicBezTo>
                    <a:pt x="17" y="524"/>
                    <a:pt x="165" y="662"/>
                    <a:pt x="340" y="662"/>
                  </a:cubicBezTo>
                  <a:cubicBezTo>
                    <a:pt x="345" y="662"/>
                    <a:pt x="350" y="662"/>
                    <a:pt x="354" y="662"/>
                  </a:cubicBezTo>
                  <a:cubicBezTo>
                    <a:pt x="649" y="648"/>
                    <a:pt x="780" y="286"/>
                    <a:pt x="563" y="88"/>
                  </a:cubicBezTo>
                  <a:cubicBezTo>
                    <a:pt x="497" y="27"/>
                    <a:pt x="418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35100" y="49126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3" y="0"/>
                  </a:moveTo>
                  <a:cubicBezTo>
                    <a:pt x="621" y="0"/>
                    <a:pt x="519" y="22"/>
                    <a:pt x="423" y="67"/>
                  </a:cubicBezTo>
                  <a:cubicBezTo>
                    <a:pt x="161" y="191"/>
                    <a:pt x="0" y="457"/>
                    <a:pt x="14" y="744"/>
                  </a:cubicBezTo>
                  <a:cubicBezTo>
                    <a:pt x="31" y="1126"/>
                    <a:pt x="346" y="1424"/>
                    <a:pt x="723" y="1424"/>
                  </a:cubicBezTo>
                  <a:cubicBezTo>
                    <a:pt x="734" y="1424"/>
                    <a:pt x="745" y="1424"/>
                    <a:pt x="756" y="1423"/>
                  </a:cubicBezTo>
                  <a:cubicBezTo>
                    <a:pt x="1043" y="1410"/>
                    <a:pt x="1294" y="1225"/>
                    <a:pt x="1394" y="954"/>
                  </a:cubicBezTo>
                  <a:cubicBezTo>
                    <a:pt x="1491" y="684"/>
                    <a:pt x="1416" y="382"/>
                    <a:pt x="1204" y="188"/>
                  </a:cubicBezTo>
                  <a:cubicBezTo>
                    <a:pt x="1070" y="65"/>
                    <a:pt x="898" y="0"/>
                    <a:pt x="7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885100" y="4983200"/>
              <a:ext cx="9100" cy="7750"/>
            </a:xfrm>
            <a:custGeom>
              <a:avLst/>
              <a:gdLst/>
              <a:ahLst/>
              <a:cxnLst/>
              <a:rect l="l" t="t" r="r" b="b"/>
              <a:pathLst>
                <a:path w="364" h="310" extrusionOk="0">
                  <a:moveTo>
                    <a:pt x="159" y="1"/>
                  </a:moveTo>
                  <a:cubicBezTo>
                    <a:pt x="78" y="1"/>
                    <a:pt x="1" y="67"/>
                    <a:pt x="5" y="162"/>
                  </a:cubicBezTo>
                  <a:cubicBezTo>
                    <a:pt x="9" y="246"/>
                    <a:pt x="78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2" y="303"/>
                    <a:pt x="364" y="133"/>
                    <a:pt x="262" y="42"/>
                  </a:cubicBezTo>
                  <a:cubicBezTo>
                    <a:pt x="231" y="13"/>
                    <a:pt x="195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870825" y="5178225"/>
              <a:ext cx="9100" cy="770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59" y="0"/>
                  </a:moveTo>
                  <a:cubicBezTo>
                    <a:pt x="78" y="0"/>
                    <a:pt x="0" y="67"/>
                    <a:pt x="5" y="162"/>
                  </a:cubicBezTo>
                  <a:cubicBezTo>
                    <a:pt x="9" y="243"/>
                    <a:pt x="77" y="308"/>
                    <a:pt x="157" y="308"/>
                  </a:cubicBezTo>
                  <a:cubicBezTo>
                    <a:pt x="160" y="308"/>
                    <a:pt x="163" y="308"/>
                    <a:pt x="165" y="307"/>
                  </a:cubicBezTo>
                  <a:cubicBezTo>
                    <a:pt x="302" y="301"/>
                    <a:pt x="364" y="133"/>
                    <a:pt x="262" y="41"/>
                  </a:cubicBezTo>
                  <a:cubicBezTo>
                    <a:pt x="231" y="13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469675" y="5157775"/>
              <a:ext cx="13650" cy="11575"/>
            </a:xfrm>
            <a:custGeom>
              <a:avLst/>
              <a:gdLst/>
              <a:ahLst/>
              <a:cxnLst/>
              <a:rect l="l" t="t" r="r" b="b"/>
              <a:pathLst>
                <a:path w="546" h="463" extrusionOk="0">
                  <a:moveTo>
                    <a:pt x="239" y="1"/>
                  </a:moveTo>
                  <a:cubicBezTo>
                    <a:pt x="117" y="1"/>
                    <a:pt x="1" y="99"/>
                    <a:pt x="7" y="242"/>
                  </a:cubicBezTo>
                  <a:cubicBezTo>
                    <a:pt x="13" y="367"/>
                    <a:pt x="117" y="463"/>
                    <a:pt x="239" y="463"/>
                  </a:cubicBezTo>
                  <a:cubicBezTo>
                    <a:pt x="242" y="463"/>
                    <a:pt x="245" y="463"/>
                    <a:pt x="248" y="463"/>
                  </a:cubicBezTo>
                  <a:cubicBezTo>
                    <a:pt x="453" y="452"/>
                    <a:pt x="545" y="200"/>
                    <a:pt x="393" y="61"/>
                  </a:cubicBezTo>
                  <a:cubicBezTo>
                    <a:pt x="347" y="19"/>
                    <a:pt x="29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205925" y="5025125"/>
              <a:ext cx="27250" cy="23100"/>
            </a:xfrm>
            <a:custGeom>
              <a:avLst/>
              <a:gdLst/>
              <a:ahLst/>
              <a:cxnLst/>
              <a:rect l="l" t="t" r="r" b="b"/>
              <a:pathLst>
                <a:path w="1090" h="924" extrusionOk="0">
                  <a:moveTo>
                    <a:pt x="477" y="0"/>
                  </a:moveTo>
                  <a:cubicBezTo>
                    <a:pt x="233" y="0"/>
                    <a:pt x="1" y="197"/>
                    <a:pt x="13" y="482"/>
                  </a:cubicBezTo>
                  <a:cubicBezTo>
                    <a:pt x="25" y="731"/>
                    <a:pt x="228" y="923"/>
                    <a:pt x="473" y="923"/>
                  </a:cubicBezTo>
                  <a:cubicBezTo>
                    <a:pt x="481" y="923"/>
                    <a:pt x="488" y="923"/>
                    <a:pt x="496" y="923"/>
                  </a:cubicBezTo>
                  <a:cubicBezTo>
                    <a:pt x="906" y="905"/>
                    <a:pt x="1089" y="398"/>
                    <a:pt x="786" y="122"/>
                  </a:cubicBezTo>
                  <a:cubicBezTo>
                    <a:pt x="693" y="38"/>
                    <a:pt x="584" y="0"/>
                    <a:pt x="47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093775" y="5144075"/>
              <a:ext cx="9125" cy="7725"/>
            </a:xfrm>
            <a:custGeom>
              <a:avLst/>
              <a:gdLst/>
              <a:ahLst/>
              <a:cxnLst/>
              <a:rect l="l" t="t" r="r" b="b"/>
              <a:pathLst>
                <a:path w="365" h="309" extrusionOk="0">
                  <a:moveTo>
                    <a:pt x="160" y="0"/>
                  </a:moveTo>
                  <a:cubicBezTo>
                    <a:pt x="78" y="0"/>
                    <a:pt x="1" y="66"/>
                    <a:pt x="5" y="161"/>
                  </a:cubicBezTo>
                  <a:cubicBezTo>
                    <a:pt x="9" y="244"/>
                    <a:pt x="77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3" y="303"/>
                    <a:pt x="364" y="133"/>
                    <a:pt x="262" y="41"/>
                  </a:cubicBezTo>
                  <a:cubicBezTo>
                    <a:pt x="231" y="13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466975" y="5267500"/>
              <a:ext cx="18175" cy="15425"/>
            </a:xfrm>
            <a:custGeom>
              <a:avLst/>
              <a:gdLst/>
              <a:ahLst/>
              <a:cxnLst/>
              <a:rect l="l" t="t" r="r" b="b"/>
              <a:pathLst>
                <a:path w="727" h="617" extrusionOk="0">
                  <a:moveTo>
                    <a:pt x="318" y="1"/>
                  </a:moveTo>
                  <a:cubicBezTo>
                    <a:pt x="155" y="1"/>
                    <a:pt x="0" y="132"/>
                    <a:pt x="10" y="323"/>
                  </a:cubicBezTo>
                  <a:cubicBezTo>
                    <a:pt x="17" y="488"/>
                    <a:pt x="152" y="616"/>
                    <a:pt x="316" y="616"/>
                  </a:cubicBezTo>
                  <a:cubicBezTo>
                    <a:pt x="321" y="616"/>
                    <a:pt x="325" y="616"/>
                    <a:pt x="330" y="616"/>
                  </a:cubicBezTo>
                  <a:cubicBezTo>
                    <a:pt x="604" y="604"/>
                    <a:pt x="727" y="267"/>
                    <a:pt x="524" y="82"/>
                  </a:cubicBezTo>
                  <a:cubicBezTo>
                    <a:pt x="462" y="26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5524975" y="4651875"/>
              <a:ext cx="27325" cy="23200"/>
            </a:xfrm>
            <a:custGeom>
              <a:avLst/>
              <a:gdLst/>
              <a:ahLst/>
              <a:cxnLst/>
              <a:rect l="l" t="t" r="r" b="b"/>
              <a:pathLst>
                <a:path w="1093" h="928" extrusionOk="0">
                  <a:moveTo>
                    <a:pt x="479" y="1"/>
                  </a:moveTo>
                  <a:cubicBezTo>
                    <a:pt x="234" y="1"/>
                    <a:pt x="1" y="199"/>
                    <a:pt x="14" y="486"/>
                  </a:cubicBezTo>
                  <a:cubicBezTo>
                    <a:pt x="25" y="735"/>
                    <a:pt x="231" y="928"/>
                    <a:pt x="478" y="928"/>
                  </a:cubicBezTo>
                  <a:cubicBezTo>
                    <a:pt x="484" y="928"/>
                    <a:pt x="491" y="928"/>
                    <a:pt x="498" y="928"/>
                  </a:cubicBezTo>
                  <a:cubicBezTo>
                    <a:pt x="909" y="908"/>
                    <a:pt x="1093" y="402"/>
                    <a:pt x="788" y="123"/>
                  </a:cubicBezTo>
                  <a:cubicBezTo>
                    <a:pt x="695" y="38"/>
                    <a:pt x="586" y="1"/>
                    <a:pt x="4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5322750" y="47924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320" y="0"/>
                  </a:moveTo>
                  <a:cubicBezTo>
                    <a:pt x="156" y="0"/>
                    <a:pt x="1" y="132"/>
                    <a:pt x="10" y="324"/>
                  </a:cubicBezTo>
                  <a:cubicBezTo>
                    <a:pt x="17" y="489"/>
                    <a:pt x="154" y="619"/>
                    <a:pt x="318" y="619"/>
                  </a:cubicBezTo>
                  <a:cubicBezTo>
                    <a:pt x="323" y="619"/>
                    <a:pt x="327" y="619"/>
                    <a:pt x="332" y="618"/>
                  </a:cubicBezTo>
                  <a:cubicBezTo>
                    <a:pt x="607" y="606"/>
                    <a:pt x="729" y="267"/>
                    <a:pt x="526" y="82"/>
                  </a:cubicBezTo>
                  <a:cubicBezTo>
                    <a:pt x="464" y="26"/>
                    <a:pt x="39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5704075" y="46252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5" y="0"/>
                  </a:moveTo>
                  <a:cubicBezTo>
                    <a:pt x="61" y="0"/>
                    <a:pt x="1" y="52"/>
                    <a:pt x="4" y="126"/>
                  </a:cubicBezTo>
                  <a:cubicBezTo>
                    <a:pt x="7" y="191"/>
                    <a:pt x="61" y="241"/>
                    <a:pt x="125" y="241"/>
                  </a:cubicBezTo>
                  <a:cubicBezTo>
                    <a:pt x="127" y="241"/>
                    <a:pt x="128" y="241"/>
                    <a:pt x="130" y="241"/>
                  </a:cubicBezTo>
                  <a:cubicBezTo>
                    <a:pt x="237" y="236"/>
                    <a:pt x="284" y="104"/>
                    <a:pt x="205" y="32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628975" y="4522175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25" y="0"/>
                  </a:moveTo>
                  <a:cubicBezTo>
                    <a:pt x="61" y="0"/>
                    <a:pt x="1" y="51"/>
                    <a:pt x="5" y="126"/>
                  </a:cubicBezTo>
                  <a:cubicBezTo>
                    <a:pt x="8" y="190"/>
                    <a:pt x="60" y="240"/>
                    <a:pt x="124" y="240"/>
                  </a:cubicBezTo>
                  <a:cubicBezTo>
                    <a:pt x="126" y="240"/>
                    <a:pt x="128" y="240"/>
                    <a:pt x="130" y="240"/>
                  </a:cubicBezTo>
                  <a:cubicBezTo>
                    <a:pt x="236" y="236"/>
                    <a:pt x="283" y="103"/>
                    <a:pt x="205" y="31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5362450" y="46601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23" y="1"/>
                  </a:moveTo>
                  <a:cubicBezTo>
                    <a:pt x="60" y="1"/>
                    <a:pt x="0" y="51"/>
                    <a:pt x="3" y="126"/>
                  </a:cubicBezTo>
                  <a:cubicBezTo>
                    <a:pt x="6" y="190"/>
                    <a:pt x="59" y="240"/>
                    <a:pt x="123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235" y="235"/>
                    <a:pt x="283" y="105"/>
                    <a:pt x="203" y="32"/>
                  </a:cubicBezTo>
                  <a:cubicBezTo>
                    <a:pt x="179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060150" y="461060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3" y="105"/>
                    <a:pt x="204" y="32"/>
                  </a:cubicBezTo>
                  <a:cubicBezTo>
                    <a:pt x="180" y="11"/>
                    <a:pt x="152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157700" y="4343400"/>
              <a:ext cx="28375" cy="27000"/>
            </a:xfrm>
            <a:custGeom>
              <a:avLst/>
              <a:gdLst/>
              <a:ahLst/>
              <a:cxnLst/>
              <a:rect l="l" t="t" r="r" b="b"/>
              <a:pathLst>
                <a:path w="1135" h="1080" extrusionOk="0">
                  <a:moveTo>
                    <a:pt x="558" y="0"/>
                  </a:moveTo>
                  <a:cubicBezTo>
                    <a:pt x="272" y="0"/>
                    <a:pt x="0" y="230"/>
                    <a:pt x="16" y="564"/>
                  </a:cubicBezTo>
                  <a:cubicBezTo>
                    <a:pt x="29" y="853"/>
                    <a:pt x="267" y="1079"/>
                    <a:pt x="552" y="1079"/>
                  </a:cubicBezTo>
                  <a:cubicBezTo>
                    <a:pt x="561" y="1079"/>
                    <a:pt x="570" y="1079"/>
                    <a:pt x="579" y="1078"/>
                  </a:cubicBezTo>
                  <a:cubicBezTo>
                    <a:pt x="796" y="1069"/>
                    <a:pt x="987" y="928"/>
                    <a:pt x="1060" y="724"/>
                  </a:cubicBezTo>
                  <a:cubicBezTo>
                    <a:pt x="1134" y="519"/>
                    <a:pt x="1078" y="289"/>
                    <a:pt x="918" y="142"/>
                  </a:cubicBezTo>
                  <a:cubicBezTo>
                    <a:pt x="810" y="44"/>
                    <a:pt x="682" y="0"/>
                    <a:pt x="5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775000" y="4557225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972" y="0"/>
                  </a:moveTo>
                  <a:cubicBezTo>
                    <a:pt x="866" y="0"/>
                    <a:pt x="757" y="18"/>
                    <a:pt x="652" y="56"/>
                  </a:cubicBezTo>
                  <a:cubicBezTo>
                    <a:pt x="288" y="186"/>
                    <a:pt x="38" y="522"/>
                    <a:pt x="20" y="906"/>
                  </a:cubicBezTo>
                  <a:cubicBezTo>
                    <a:pt x="1" y="1291"/>
                    <a:pt x="216" y="1650"/>
                    <a:pt x="564" y="1816"/>
                  </a:cubicBezTo>
                  <a:cubicBezTo>
                    <a:pt x="694" y="1877"/>
                    <a:pt x="833" y="1908"/>
                    <a:pt x="972" y="1908"/>
                  </a:cubicBezTo>
                  <a:cubicBezTo>
                    <a:pt x="1204" y="1908"/>
                    <a:pt x="1433" y="1823"/>
                    <a:pt x="1612" y="1661"/>
                  </a:cubicBezTo>
                  <a:cubicBezTo>
                    <a:pt x="1898" y="1402"/>
                    <a:pt x="2000" y="997"/>
                    <a:pt x="1869" y="633"/>
                  </a:cubicBezTo>
                  <a:cubicBezTo>
                    <a:pt x="1731" y="243"/>
                    <a:pt x="1364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686225" y="3793200"/>
              <a:ext cx="47275" cy="45125"/>
            </a:xfrm>
            <a:custGeom>
              <a:avLst/>
              <a:gdLst/>
              <a:ahLst/>
              <a:cxnLst/>
              <a:rect l="l" t="t" r="r" b="b"/>
              <a:pathLst>
                <a:path w="1891" h="1805" extrusionOk="0">
                  <a:moveTo>
                    <a:pt x="919" y="1"/>
                  </a:moveTo>
                  <a:cubicBezTo>
                    <a:pt x="818" y="1"/>
                    <a:pt x="715" y="18"/>
                    <a:pt x="615" y="54"/>
                  </a:cubicBezTo>
                  <a:cubicBezTo>
                    <a:pt x="272" y="175"/>
                    <a:pt x="36" y="494"/>
                    <a:pt x="18" y="858"/>
                  </a:cubicBezTo>
                  <a:cubicBezTo>
                    <a:pt x="0" y="1222"/>
                    <a:pt x="203" y="1561"/>
                    <a:pt x="532" y="1718"/>
                  </a:cubicBezTo>
                  <a:cubicBezTo>
                    <a:pt x="655" y="1776"/>
                    <a:pt x="787" y="1804"/>
                    <a:pt x="918" y="1804"/>
                  </a:cubicBezTo>
                  <a:cubicBezTo>
                    <a:pt x="1137" y="1804"/>
                    <a:pt x="1355" y="1724"/>
                    <a:pt x="1524" y="1572"/>
                  </a:cubicBezTo>
                  <a:cubicBezTo>
                    <a:pt x="1795" y="1327"/>
                    <a:pt x="1891" y="944"/>
                    <a:pt x="1768" y="599"/>
                  </a:cubicBezTo>
                  <a:cubicBezTo>
                    <a:pt x="1637" y="231"/>
                    <a:pt x="1289" y="1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645475" y="3987500"/>
              <a:ext cx="30025" cy="24850"/>
            </a:xfrm>
            <a:custGeom>
              <a:avLst/>
              <a:gdLst/>
              <a:ahLst/>
              <a:cxnLst/>
              <a:rect l="l" t="t" r="r" b="b"/>
              <a:pathLst>
                <a:path w="1201" h="994" extrusionOk="0">
                  <a:moveTo>
                    <a:pt x="613" y="0"/>
                  </a:moveTo>
                  <a:cubicBezTo>
                    <a:pt x="557" y="0"/>
                    <a:pt x="501" y="10"/>
                    <a:pt x="446" y="30"/>
                  </a:cubicBezTo>
                  <a:cubicBezTo>
                    <a:pt x="29" y="177"/>
                    <a:pt x="1" y="754"/>
                    <a:pt x="399" y="944"/>
                  </a:cubicBezTo>
                  <a:cubicBezTo>
                    <a:pt x="471" y="978"/>
                    <a:pt x="544" y="993"/>
                    <a:pt x="614" y="993"/>
                  </a:cubicBezTo>
                  <a:cubicBezTo>
                    <a:pt x="934" y="993"/>
                    <a:pt x="1201" y="671"/>
                    <a:pt x="1079" y="331"/>
                  </a:cubicBezTo>
                  <a:cubicBezTo>
                    <a:pt x="1007" y="127"/>
                    <a:pt x="816" y="0"/>
                    <a:pt x="6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774450" y="39063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3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30" y="178"/>
                    <a:pt x="0" y="755"/>
                    <a:pt x="400" y="944"/>
                  </a:cubicBezTo>
                  <a:cubicBezTo>
                    <a:pt x="472" y="978"/>
                    <a:pt x="544" y="994"/>
                    <a:pt x="614" y="994"/>
                  </a:cubicBezTo>
                  <a:cubicBezTo>
                    <a:pt x="934" y="994"/>
                    <a:pt x="1202" y="671"/>
                    <a:pt x="1079" y="331"/>
                  </a:cubicBezTo>
                  <a:cubicBezTo>
                    <a:pt x="1007" y="128"/>
                    <a:pt x="817" y="1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521850" y="4391125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6"/>
                    <a:pt x="151" y="1146"/>
                    <a:pt x="392" y="1260"/>
                  </a:cubicBezTo>
                  <a:cubicBezTo>
                    <a:pt x="482" y="1303"/>
                    <a:pt x="579" y="1324"/>
                    <a:pt x="675" y="1324"/>
                  </a:cubicBezTo>
                  <a:cubicBezTo>
                    <a:pt x="836" y="1324"/>
                    <a:pt x="995" y="1265"/>
                    <a:pt x="1119" y="1152"/>
                  </a:cubicBezTo>
                  <a:cubicBezTo>
                    <a:pt x="1317" y="973"/>
                    <a:pt x="1388" y="692"/>
                    <a:pt x="1298" y="439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7151475" y="3881100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7"/>
                    <a:pt x="151" y="1145"/>
                    <a:pt x="392" y="1259"/>
                  </a:cubicBezTo>
                  <a:cubicBezTo>
                    <a:pt x="482" y="1302"/>
                    <a:pt x="579" y="1323"/>
                    <a:pt x="675" y="1323"/>
                  </a:cubicBezTo>
                  <a:cubicBezTo>
                    <a:pt x="836" y="1323"/>
                    <a:pt x="995" y="1264"/>
                    <a:pt x="1119" y="1152"/>
                  </a:cubicBezTo>
                  <a:cubicBezTo>
                    <a:pt x="1318" y="973"/>
                    <a:pt x="1388" y="692"/>
                    <a:pt x="1298" y="440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097125" y="42726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0"/>
                  </a:moveTo>
                  <a:cubicBezTo>
                    <a:pt x="371" y="0"/>
                    <a:pt x="334" y="6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5" y="652"/>
                    <a:pt x="363" y="663"/>
                    <a:pt x="410" y="663"/>
                  </a:cubicBezTo>
                  <a:cubicBezTo>
                    <a:pt x="623" y="663"/>
                    <a:pt x="801" y="448"/>
                    <a:pt x="719" y="219"/>
                  </a:cubicBezTo>
                  <a:cubicBezTo>
                    <a:pt x="671" y="85"/>
                    <a:pt x="543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7036800" y="45059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4" y="1"/>
                  </a:moveTo>
                  <a:cubicBezTo>
                    <a:pt x="558" y="1"/>
                    <a:pt x="502" y="10"/>
                    <a:pt x="447" y="30"/>
                  </a:cubicBezTo>
                  <a:cubicBezTo>
                    <a:pt x="31" y="178"/>
                    <a:pt x="1" y="756"/>
                    <a:pt x="400" y="944"/>
                  </a:cubicBezTo>
                  <a:cubicBezTo>
                    <a:pt x="472" y="978"/>
                    <a:pt x="545" y="994"/>
                    <a:pt x="615" y="994"/>
                  </a:cubicBezTo>
                  <a:cubicBezTo>
                    <a:pt x="935" y="994"/>
                    <a:pt x="1202" y="671"/>
                    <a:pt x="1080" y="331"/>
                  </a:cubicBezTo>
                  <a:cubicBezTo>
                    <a:pt x="1008" y="128"/>
                    <a:pt x="81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7064725" y="4291300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1"/>
                  </a:moveTo>
                  <a:cubicBezTo>
                    <a:pt x="371" y="1"/>
                    <a:pt x="334" y="7"/>
                    <a:pt x="298" y="20"/>
                  </a:cubicBezTo>
                  <a:cubicBezTo>
                    <a:pt x="20" y="119"/>
                    <a:pt x="0" y="503"/>
                    <a:pt x="266" y="630"/>
                  </a:cubicBezTo>
                  <a:cubicBezTo>
                    <a:pt x="314" y="652"/>
                    <a:pt x="362" y="663"/>
                    <a:pt x="409" y="663"/>
                  </a:cubicBezTo>
                  <a:cubicBezTo>
                    <a:pt x="623" y="663"/>
                    <a:pt x="800" y="448"/>
                    <a:pt x="720" y="221"/>
                  </a:cubicBezTo>
                  <a:cubicBezTo>
                    <a:pt x="672" y="85"/>
                    <a:pt x="544" y="1"/>
                    <a:pt x="4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238875" y="39618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5" y="1"/>
                  </a:moveTo>
                  <a:cubicBezTo>
                    <a:pt x="646" y="1"/>
                    <a:pt x="565" y="14"/>
                    <a:pt x="486" y="42"/>
                  </a:cubicBezTo>
                  <a:cubicBezTo>
                    <a:pt x="215" y="139"/>
                    <a:pt x="29" y="390"/>
                    <a:pt x="14" y="677"/>
                  </a:cubicBezTo>
                  <a:cubicBezTo>
                    <a:pt x="0" y="964"/>
                    <a:pt x="160" y="1231"/>
                    <a:pt x="420" y="1355"/>
                  </a:cubicBezTo>
                  <a:cubicBezTo>
                    <a:pt x="517" y="1401"/>
                    <a:pt x="621" y="1423"/>
                    <a:pt x="725" y="1423"/>
                  </a:cubicBezTo>
                  <a:cubicBezTo>
                    <a:pt x="898" y="1423"/>
                    <a:pt x="1069" y="1360"/>
                    <a:pt x="1203" y="1239"/>
                  </a:cubicBezTo>
                  <a:cubicBezTo>
                    <a:pt x="1415" y="1046"/>
                    <a:pt x="1491" y="744"/>
                    <a:pt x="1395" y="472"/>
                  </a:cubicBezTo>
                  <a:cubicBezTo>
                    <a:pt x="1291" y="182"/>
                    <a:pt x="1017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392525" y="3873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91" y="0"/>
                  </a:moveTo>
                  <a:cubicBezTo>
                    <a:pt x="173" y="0"/>
                    <a:pt x="156" y="3"/>
                    <a:pt x="139" y="9"/>
                  </a:cubicBezTo>
                  <a:cubicBezTo>
                    <a:pt x="9" y="54"/>
                    <a:pt x="0" y="233"/>
                    <a:pt x="124" y="293"/>
                  </a:cubicBezTo>
                  <a:cubicBezTo>
                    <a:pt x="146" y="304"/>
                    <a:pt x="168" y="308"/>
                    <a:pt x="190" y="308"/>
                  </a:cubicBezTo>
                  <a:cubicBezTo>
                    <a:pt x="290" y="308"/>
                    <a:pt x="373" y="208"/>
                    <a:pt x="336" y="102"/>
                  </a:cubicBezTo>
                  <a:cubicBezTo>
                    <a:pt x="313" y="40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7010225" y="3621375"/>
              <a:ext cx="27975" cy="23150"/>
            </a:xfrm>
            <a:custGeom>
              <a:avLst/>
              <a:gdLst/>
              <a:ahLst/>
              <a:cxnLst/>
              <a:rect l="l" t="t" r="r" b="b"/>
              <a:pathLst>
                <a:path w="1119" h="926" extrusionOk="0">
                  <a:moveTo>
                    <a:pt x="569" y="1"/>
                  </a:moveTo>
                  <a:cubicBezTo>
                    <a:pt x="518" y="1"/>
                    <a:pt x="465" y="10"/>
                    <a:pt x="414" y="28"/>
                  </a:cubicBezTo>
                  <a:cubicBezTo>
                    <a:pt x="28" y="166"/>
                    <a:pt x="1" y="704"/>
                    <a:pt x="372" y="880"/>
                  </a:cubicBezTo>
                  <a:cubicBezTo>
                    <a:pt x="439" y="911"/>
                    <a:pt x="506" y="926"/>
                    <a:pt x="571" y="926"/>
                  </a:cubicBezTo>
                  <a:cubicBezTo>
                    <a:pt x="869" y="926"/>
                    <a:pt x="1118" y="626"/>
                    <a:pt x="1005" y="307"/>
                  </a:cubicBezTo>
                  <a:cubicBezTo>
                    <a:pt x="937" y="119"/>
                    <a:pt x="759" y="1"/>
                    <a:pt x="5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814650" y="4071750"/>
              <a:ext cx="28050" cy="23200"/>
            </a:xfrm>
            <a:custGeom>
              <a:avLst/>
              <a:gdLst/>
              <a:ahLst/>
              <a:cxnLst/>
              <a:rect l="l" t="t" r="r" b="b"/>
              <a:pathLst>
                <a:path w="1122" h="928" extrusionOk="0">
                  <a:moveTo>
                    <a:pt x="572" y="1"/>
                  </a:moveTo>
                  <a:cubicBezTo>
                    <a:pt x="520" y="1"/>
                    <a:pt x="467" y="9"/>
                    <a:pt x="415" y="28"/>
                  </a:cubicBezTo>
                  <a:cubicBezTo>
                    <a:pt x="28" y="167"/>
                    <a:pt x="1" y="705"/>
                    <a:pt x="373" y="882"/>
                  </a:cubicBezTo>
                  <a:cubicBezTo>
                    <a:pt x="440" y="913"/>
                    <a:pt x="507" y="928"/>
                    <a:pt x="572" y="928"/>
                  </a:cubicBezTo>
                  <a:cubicBezTo>
                    <a:pt x="872" y="928"/>
                    <a:pt x="1121" y="626"/>
                    <a:pt x="1008" y="308"/>
                  </a:cubicBezTo>
                  <a:cubicBezTo>
                    <a:pt x="939" y="119"/>
                    <a:pt x="761" y="1"/>
                    <a:pt x="5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976425" y="3884375"/>
              <a:ext cx="18650" cy="15475"/>
            </a:xfrm>
            <a:custGeom>
              <a:avLst/>
              <a:gdLst/>
              <a:ahLst/>
              <a:cxnLst/>
              <a:rect l="l" t="t" r="r" b="b"/>
              <a:pathLst>
                <a:path w="746" h="619" extrusionOk="0">
                  <a:moveTo>
                    <a:pt x="379" y="1"/>
                  </a:moveTo>
                  <a:cubicBezTo>
                    <a:pt x="344" y="1"/>
                    <a:pt x="309" y="6"/>
                    <a:pt x="275" y="19"/>
                  </a:cubicBezTo>
                  <a:cubicBezTo>
                    <a:pt x="17" y="112"/>
                    <a:pt x="0" y="471"/>
                    <a:pt x="248" y="588"/>
                  </a:cubicBezTo>
                  <a:cubicBezTo>
                    <a:pt x="293" y="609"/>
                    <a:pt x="338" y="619"/>
                    <a:pt x="381" y="619"/>
                  </a:cubicBezTo>
                  <a:cubicBezTo>
                    <a:pt x="580" y="619"/>
                    <a:pt x="746" y="419"/>
                    <a:pt x="671" y="206"/>
                  </a:cubicBezTo>
                  <a:cubicBezTo>
                    <a:pt x="626" y="80"/>
                    <a:pt x="506" y="1"/>
                    <a:pt x="3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672775" y="4164000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7" y="1"/>
                  </a:moveTo>
                  <a:cubicBezTo>
                    <a:pt x="134" y="1"/>
                    <a:pt x="121" y="3"/>
                    <a:pt x="108" y="7"/>
                  </a:cubicBezTo>
                  <a:cubicBezTo>
                    <a:pt x="8" y="43"/>
                    <a:pt x="0" y="183"/>
                    <a:pt x="96" y="228"/>
                  </a:cubicBezTo>
                  <a:cubicBezTo>
                    <a:pt x="114" y="237"/>
                    <a:pt x="132" y="240"/>
                    <a:pt x="149" y="240"/>
                  </a:cubicBezTo>
                  <a:cubicBezTo>
                    <a:pt x="226" y="240"/>
                    <a:pt x="290" y="163"/>
                    <a:pt x="260" y="81"/>
                  </a:cubicBezTo>
                  <a:cubicBezTo>
                    <a:pt x="243" y="31"/>
                    <a:pt x="19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774775" y="424045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6" y="1"/>
                    <a:pt x="122" y="3"/>
                    <a:pt x="109" y="8"/>
                  </a:cubicBezTo>
                  <a:cubicBezTo>
                    <a:pt x="8" y="44"/>
                    <a:pt x="1" y="184"/>
                    <a:pt x="97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6" y="240"/>
                    <a:pt x="291" y="163"/>
                    <a:pt x="262" y="80"/>
                  </a:cubicBezTo>
                  <a:cubicBezTo>
                    <a:pt x="245" y="32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989125" y="40303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8" y="0"/>
                  </a:moveTo>
                  <a:cubicBezTo>
                    <a:pt x="135" y="0"/>
                    <a:pt x="122" y="3"/>
                    <a:pt x="108" y="7"/>
                  </a:cubicBezTo>
                  <a:cubicBezTo>
                    <a:pt x="8" y="43"/>
                    <a:pt x="0" y="183"/>
                    <a:pt x="98" y="228"/>
                  </a:cubicBezTo>
                  <a:cubicBezTo>
                    <a:pt x="115" y="237"/>
                    <a:pt x="133" y="240"/>
                    <a:pt x="150" y="240"/>
                  </a:cubicBezTo>
                  <a:cubicBezTo>
                    <a:pt x="227" y="240"/>
                    <a:pt x="291" y="162"/>
                    <a:pt x="262" y="79"/>
                  </a:cubicBezTo>
                  <a:cubicBezTo>
                    <a:pt x="244" y="31"/>
                    <a:pt x="197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336650" y="4282425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5" y="1"/>
                    <a:pt x="122" y="3"/>
                    <a:pt x="109" y="8"/>
                  </a:cubicBezTo>
                  <a:cubicBezTo>
                    <a:pt x="8" y="44"/>
                    <a:pt x="0" y="184"/>
                    <a:pt x="96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5" y="240"/>
                    <a:pt x="290" y="163"/>
                    <a:pt x="262" y="80"/>
                  </a:cubicBezTo>
                  <a:cubicBezTo>
                    <a:pt x="244" y="31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95500" y="4549125"/>
              <a:ext cx="32675" cy="27025"/>
            </a:xfrm>
            <a:custGeom>
              <a:avLst/>
              <a:gdLst/>
              <a:ahLst/>
              <a:cxnLst/>
              <a:rect l="l" t="t" r="r" b="b"/>
              <a:pathLst>
                <a:path w="1307" h="1081" extrusionOk="0">
                  <a:moveTo>
                    <a:pt x="666" y="1"/>
                  </a:moveTo>
                  <a:cubicBezTo>
                    <a:pt x="606" y="1"/>
                    <a:pt x="544" y="11"/>
                    <a:pt x="484" y="32"/>
                  </a:cubicBezTo>
                  <a:cubicBezTo>
                    <a:pt x="32" y="193"/>
                    <a:pt x="0" y="822"/>
                    <a:pt x="435" y="1027"/>
                  </a:cubicBezTo>
                  <a:cubicBezTo>
                    <a:pt x="512" y="1064"/>
                    <a:pt x="591" y="1081"/>
                    <a:pt x="667" y="1081"/>
                  </a:cubicBezTo>
                  <a:cubicBezTo>
                    <a:pt x="1016" y="1081"/>
                    <a:pt x="1306" y="730"/>
                    <a:pt x="1173" y="359"/>
                  </a:cubicBezTo>
                  <a:cubicBezTo>
                    <a:pt x="1095" y="138"/>
                    <a:pt x="887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463925" y="415497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2" y="0"/>
                  </a:moveTo>
                  <a:cubicBezTo>
                    <a:pt x="142" y="0"/>
                    <a:pt x="0" y="121"/>
                    <a:pt x="8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5" y="565"/>
                    <a:pt x="299" y="565"/>
                    <a:pt x="302" y="565"/>
                  </a:cubicBezTo>
                  <a:cubicBezTo>
                    <a:pt x="553" y="553"/>
                    <a:pt x="666" y="245"/>
                    <a:pt x="480" y="75"/>
                  </a:cubicBezTo>
                  <a:cubicBezTo>
                    <a:pt x="423" y="23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154275" y="4154550"/>
              <a:ext cx="29650" cy="28225"/>
            </a:xfrm>
            <a:custGeom>
              <a:avLst/>
              <a:gdLst/>
              <a:ahLst/>
              <a:cxnLst/>
              <a:rect l="l" t="t" r="r" b="b"/>
              <a:pathLst>
                <a:path w="1186" h="1129" extrusionOk="0">
                  <a:moveTo>
                    <a:pt x="583" y="1"/>
                  </a:moveTo>
                  <a:cubicBezTo>
                    <a:pt x="284" y="1"/>
                    <a:pt x="1" y="242"/>
                    <a:pt x="18" y="591"/>
                  </a:cubicBezTo>
                  <a:cubicBezTo>
                    <a:pt x="31" y="892"/>
                    <a:pt x="280" y="1128"/>
                    <a:pt x="579" y="1128"/>
                  </a:cubicBezTo>
                  <a:cubicBezTo>
                    <a:pt x="587" y="1128"/>
                    <a:pt x="595" y="1128"/>
                    <a:pt x="604" y="1128"/>
                  </a:cubicBezTo>
                  <a:cubicBezTo>
                    <a:pt x="832" y="1117"/>
                    <a:pt x="1031" y="970"/>
                    <a:pt x="1107" y="756"/>
                  </a:cubicBezTo>
                  <a:cubicBezTo>
                    <a:pt x="1185" y="543"/>
                    <a:pt x="1127" y="302"/>
                    <a:pt x="958" y="149"/>
                  </a:cubicBezTo>
                  <a:cubicBezTo>
                    <a:pt x="846" y="46"/>
                    <a:pt x="713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861725" y="3984625"/>
              <a:ext cx="36875" cy="35225"/>
            </a:xfrm>
            <a:custGeom>
              <a:avLst/>
              <a:gdLst/>
              <a:ahLst/>
              <a:cxnLst/>
              <a:rect l="l" t="t" r="r" b="b"/>
              <a:pathLst>
                <a:path w="1475" h="1409" extrusionOk="0">
                  <a:moveTo>
                    <a:pt x="715" y="1"/>
                  </a:moveTo>
                  <a:cubicBezTo>
                    <a:pt x="614" y="1"/>
                    <a:pt x="513" y="22"/>
                    <a:pt x="418" y="67"/>
                  </a:cubicBezTo>
                  <a:cubicBezTo>
                    <a:pt x="160" y="188"/>
                    <a:pt x="0" y="452"/>
                    <a:pt x="14" y="736"/>
                  </a:cubicBezTo>
                  <a:cubicBezTo>
                    <a:pt x="31" y="1113"/>
                    <a:pt x="342" y="1408"/>
                    <a:pt x="717" y="1408"/>
                  </a:cubicBezTo>
                  <a:cubicBezTo>
                    <a:pt x="727" y="1408"/>
                    <a:pt x="737" y="1408"/>
                    <a:pt x="747" y="1407"/>
                  </a:cubicBezTo>
                  <a:cubicBezTo>
                    <a:pt x="1031" y="1394"/>
                    <a:pt x="1281" y="1211"/>
                    <a:pt x="1377" y="943"/>
                  </a:cubicBezTo>
                  <a:cubicBezTo>
                    <a:pt x="1475" y="677"/>
                    <a:pt x="1401" y="376"/>
                    <a:pt x="1191" y="185"/>
                  </a:cubicBezTo>
                  <a:cubicBezTo>
                    <a:pt x="1058" y="64"/>
                    <a:pt x="887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962150" y="48892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0"/>
                    <a:pt x="393" y="62"/>
                  </a:cubicBezTo>
                  <a:cubicBezTo>
                    <a:pt x="151" y="175"/>
                    <a:pt x="1" y="424"/>
                    <a:pt x="13" y="690"/>
                  </a:cubicBezTo>
                  <a:cubicBezTo>
                    <a:pt x="29" y="1045"/>
                    <a:pt x="322" y="1322"/>
                    <a:pt x="674" y="1322"/>
                  </a:cubicBezTo>
                  <a:cubicBezTo>
                    <a:pt x="684" y="1322"/>
                    <a:pt x="694" y="1322"/>
                    <a:pt x="704" y="1322"/>
                  </a:cubicBezTo>
                  <a:cubicBezTo>
                    <a:pt x="970" y="1310"/>
                    <a:pt x="1205" y="1137"/>
                    <a:pt x="1295" y="886"/>
                  </a:cubicBezTo>
                  <a:cubicBezTo>
                    <a:pt x="1387" y="635"/>
                    <a:pt x="1318" y="352"/>
                    <a:pt x="1119" y="173"/>
                  </a:cubicBezTo>
                  <a:cubicBezTo>
                    <a:pt x="995" y="59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507925" y="4636850"/>
              <a:ext cx="26125" cy="24850"/>
            </a:xfrm>
            <a:custGeom>
              <a:avLst/>
              <a:gdLst/>
              <a:ahLst/>
              <a:cxnLst/>
              <a:rect l="l" t="t" r="r" b="b"/>
              <a:pathLst>
                <a:path w="1045" h="994" extrusionOk="0">
                  <a:moveTo>
                    <a:pt x="513" y="1"/>
                  </a:moveTo>
                  <a:cubicBezTo>
                    <a:pt x="250" y="1"/>
                    <a:pt x="0" y="213"/>
                    <a:pt x="15" y="520"/>
                  </a:cubicBezTo>
                  <a:cubicBezTo>
                    <a:pt x="26" y="786"/>
                    <a:pt x="246" y="994"/>
                    <a:pt x="510" y="994"/>
                  </a:cubicBezTo>
                  <a:cubicBezTo>
                    <a:pt x="517" y="994"/>
                    <a:pt x="524" y="994"/>
                    <a:pt x="532" y="993"/>
                  </a:cubicBezTo>
                  <a:cubicBezTo>
                    <a:pt x="732" y="984"/>
                    <a:pt x="907" y="855"/>
                    <a:pt x="975" y="667"/>
                  </a:cubicBezTo>
                  <a:cubicBezTo>
                    <a:pt x="1044" y="478"/>
                    <a:pt x="992" y="268"/>
                    <a:pt x="844" y="132"/>
                  </a:cubicBezTo>
                  <a:cubicBezTo>
                    <a:pt x="745" y="41"/>
                    <a:pt x="628" y="1"/>
                    <a:pt x="5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453550" y="4320925"/>
              <a:ext cx="34675" cy="33125"/>
            </a:xfrm>
            <a:custGeom>
              <a:avLst/>
              <a:gdLst/>
              <a:ahLst/>
              <a:cxnLst/>
              <a:rect l="l" t="t" r="r" b="b"/>
              <a:pathLst>
                <a:path w="1387" h="1325" extrusionOk="0">
                  <a:moveTo>
                    <a:pt x="674" y="1"/>
                  </a:moveTo>
                  <a:cubicBezTo>
                    <a:pt x="578" y="1"/>
                    <a:pt x="482" y="22"/>
                    <a:pt x="393" y="64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7"/>
                    <a:pt x="321" y="1324"/>
                    <a:pt x="672" y="1324"/>
                  </a:cubicBezTo>
                  <a:cubicBezTo>
                    <a:pt x="682" y="1324"/>
                    <a:pt x="692" y="1324"/>
                    <a:pt x="702" y="1324"/>
                  </a:cubicBezTo>
                  <a:cubicBezTo>
                    <a:pt x="970" y="1312"/>
                    <a:pt x="1203" y="1139"/>
                    <a:pt x="1294" y="888"/>
                  </a:cubicBezTo>
                  <a:cubicBezTo>
                    <a:pt x="1386" y="637"/>
                    <a:pt x="1315" y="354"/>
                    <a:pt x="1119" y="174"/>
                  </a:cubicBezTo>
                  <a:cubicBezTo>
                    <a:pt x="995" y="60"/>
                    <a:pt x="835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426175" y="48434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3" y="1"/>
                  </a:moveTo>
                  <a:cubicBezTo>
                    <a:pt x="167" y="1"/>
                    <a:pt x="0" y="143"/>
                    <a:pt x="10" y="348"/>
                  </a:cubicBezTo>
                  <a:cubicBezTo>
                    <a:pt x="18" y="524"/>
                    <a:pt x="163" y="662"/>
                    <a:pt x="339" y="662"/>
                  </a:cubicBezTo>
                  <a:cubicBezTo>
                    <a:pt x="344" y="662"/>
                    <a:pt x="350" y="662"/>
                    <a:pt x="355" y="662"/>
                  </a:cubicBezTo>
                  <a:cubicBezTo>
                    <a:pt x="650" y="650"/>
                    <a:pt x="781" y="286"/>
                    <a:pt x="563" y="88"/>
                  </a:cubicBezTo>
                  <a:cubicBezTo>
                    <a:pt x="497" y="28"/>
                    <a:pt x="419" y="1"/>
                    <a:pt x="3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5594500" y="5119050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479" y="0"/>
                  </a:moveTo>
                  <a:cubicBezTo>
                    <a:pt x="233" y="0"/>
                    <a:pt x="1" y="198"/>
                    <a:pt x="13" y="485"/>
                  </a:cubicBezTo>
                  <a:cubicBezTo>
                    <a:pt x="25" y="733"/>
                    <a:pt x="229" y="927"/>
                    <a:pt x="475" y="927"/>
                  </a:cubicBezTo>
                  <a:cubicBezTo>
                    <a:pt x="482" y="927"/>
                    <a:pt x="490" y="927"/>
                    <a:pt x="497" y="926"/>
                  </a:cubicBezTo>
                  <a:cubicBezTo>
                    <a:pt x="909" y="908"/>
                    <a:pt x="1092" y="400"/>
                    <a:pt x="789" y="122"/>
                  </a:cubicBezTo>
                  <a:cubicBezTo>
                    <a:pt x="696" y="38"/>
                    <a:pt x="586" y="0"/>
                    <a:pt x="4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773600" y="5092375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24" y="0"/>
                  </a:moveTo>
                  <a:cubicBezTo>
                    <a:pt x="61" y="0"/>
                    <a:pt x="1" y="51"/>
                    <a:pt x="5" y="125"/>
                  </a:cubicBezTo>
                  <a:cubicBezTo>
                    <a:pt x="8" y="189"/>
                    <a:pt x="61" y="240"/>
                    <a:pt x="124" y="240"/>
                  </a:cubicBezTo>
                  <a:cubicBezTo>
                    <a:pt x="126" y="240"/>
                    <a:pt x="128" y="239"/>
                    <a:pt x="130" y="239"/>
                  </a:cubicBezTo>
                  <a:cubicBezTo>
                    <a:pt x="237" y="235"/>
                    <a:pt x="283" y="104"/>
                    <a:pt x="205" y="32"/>
                  </a:cubicBezTo>
                  <a:cubicBezTo>
                    <a:pt x="181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698525" y="498935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4" y="0"/>
                  </a:moveTo>
                  <a:cubicBezTo>
                    <a:pt x="61" y="0"/>
                    <a:pt x="0" y="52"/>
                    <a:pt x="4" y="126"/>
                  </a:cubicBezTo>
                  <a:cubicBezTo>
                    <a:pt x="7" y="191"/>
                    <a:pt x="59" y="241"/>
                    <a:pt x="123" y="241"/>
                  </a:cubicBezTo>
                  <a:cubicBezTo>
                    <a:pt x="125" y="241"/>
                    <a:pt x="126" y="241"/>
                    <a:pt x="128" y="241"/>
                  </a:cubicBezTo>
                  <a:cubicBezTo>
                    <a:pt x="235" y="235"/>
                    <a:pt x="283" y="104"/>
                    <a:pt x="203" y="32"/>
                  </a:cubicBezTo>
                  <a:cubicBezTo>
                    <a:pt x="180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431950" y="5127275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4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6129675" y="507775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0" y="53"/>
                    <a:pt x="4" y="127"/>
                  </a:cubicBezTo>
                  <a:cubicBezTo>
                    <a:pt x="6" y="191"/>
                    <a:pt x="60" y="241"/>
                    <a:pt x="124" y="241"/>
                  </a:cubicBezTo>
                  <a:cubicBezTo>
                    <a:pt x="126" y="241"/>
                    <a:pt x="128" y="241"/>
                    <a:pt x="130" y="241"/>
                  </a:cubicBezTo>
                  <a:cubicBezTo>
                    <a:pt x="236" y="237"/>
                    <a:pt x="283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227225" y="4810550"/>
              <a:ext cx="28400" cy="27025"/>
            </a:xfrm>
            <a:custGeom>
              <a:avLst/>
              <a:gdLst/>
              <a:ahLst/>
              <a:cxnLst/>
              <a:rect l="l" t="t" r="r" b="b"/>
              <a:pathLst>
                <a:path w="1136" h="1081" extrusionOk="0">
                  <a:moveTo>
                    <a:pt x="557" y="1"/>
                  </a:moveTo>
                  <a:cubicBezTo>
                    <a:pt x="272" y="1"/>
                    <a:pt x="1" y="232"/>
                    <a:pt x="15" y="566"/>
                  </a:cubicBezTo>
                  <a:cubicBezTo>
                    <a:pt x="29" y="855"/>
                    <a:pt x="268" y="1080"/>
                    <a:pt x="553" y="1080"/>
                  </a:cubicBezTo>
                  <a:cubicBezTo>
                    <a:pt x="561" y="1080"/>
                    <a:pt x="569" y="1080"/>
                    <a:pt x="578" y="1080"/>
                  </a:cubicBezTo>
                  <a:cubicBezTo>
                    <a:pt x="796" y="1069"/>
                    <a:pt x="986" y="929"/>
                    <a:pt x="1060" y="725"/>
                  </a:cubicBezTo>
                  <a:cubicBezTo>
                    <a:pt x="1135" y="519"/>
                    <a:pt x="1078" y="291"/>
                    <a:pt x="917" y="143"/>
                  </a:cubicBezTo>
                  <a:cubicBezTo>
                    <a:pt x="810" y="45"/>
                    <a:pt x="682" y="1"/>
                    <a:pt x="5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755725" y="4260375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9" y="0"/>
                  </a:moveTo>
                  <a:cubicBezTo>
                    <a:pt x="819" y="0"/>
                    <a:pt x="717" y="17"/>
                    <a:pt x="617" y="53"/>
                  </a:cubicBezTo>
                  <a:cubicBezTo>
                    <a:pt x="273" y="176"/>
                    <a:pt x="37" y="493"/>
                    <a:pt x="19" y="858"/>
                  </a:cubicBezTo>
                  <a:cubicBezTo>
                    <a:pt x="1" y="1222"/>
                    <a:pt x="204" y="1562"/>
                    <a:pt x="534" y="1718"/>
                  </a:cubicBezTo>
                  <a:cubicBezTo>
                    <a:pt x="657" y="1776"/>
                    <a:pt x="789" y="1804"/>
                    <a:pt x="919" y="1804"/>
                  </a:cubicBezTo>
                  <a:cubicBezTo>
                    <a:pt x="1138" y="1804"/>
                    <a:pt x="1355" y="1724"/>
                    <a:pt x="1525" y="1571"/>
                  </a:cubicBezTo>
                  <a:cubicBezTo>
                    <a:pt x="1795" y="1326"/>
                    <a:pt x="1892" y="942"/>
                    <a:pt x="1770" y="600"/>
                  </a:cubicBezTo>
                  <a:cubicBezTo>
                    <a:pt x="1637" y="231"/>
                    <a:pt x="1290" y="0"/>
                    <a:pt x="9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715000" y="4454650"/>
              <a:ext cx="30025" cy="24875"/>
            </a:xfrm>
            <a:custGeom>
              <a:avLst/>
              <a:gdLst/>
              <a:ahLst/>
              <a:cxnLst/>
              <a:rect l="l" t="t" r="r" b="b"/>
              <a:pathLst>
                <a:path w="1201" h="995" extrusionOk="0">
                  <a:moveTo>
                    <a:pt x="612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29" y="179"/>
                    <a:pt x="0" y="756"/>
                    <a:pt x="400" y="945"/>
                  </a:cubicBezTo>
                  <a:cubicBezTo>
                    <a:pt x="472" y="979"/>
                    <a:pt x="544" y="994"/>
                    <a:pt x="614" y="994"/>
                  </a:cubicBezTo>
                  <a:cubicBezTo>
                    <a:pt x="934" y="994"/>
                    <a:pt x="1201" y="672"/>
                    <a:pt x="1080" y="330"/>
                  </a:cubicBezTo>
                  <a:cubicBezTo>
                    <a:pt x="1006" y="127"/>
                    <a:pt x="81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591400" y="485827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73" y="1"/>
                  </a:moveTo>
                  <a:cubicBezTo>
                    <a:pt x="600" y="1"/>
                    <a:pt x="525" y="13"/>
                    <a:pt x="452" y="39"/>
                  </a:cubicBezTo>
                  <a:cubicBezTo>
                    <a:pt x="199" y="130"/>
                    <a:pt x="27" y="363"/>
                    <a:pt x="14" y="630"/>
                  </a:cubicBezTo>
                  <a:cubicBezTo>
                    <a:pt x="1" y="896"/>
                    <a:pt x="150" y="1146"/>
                    <a:pt x="392" y="1260"/>
                  </a:cubicBezTo>
                  <a:cubicBezTo>
                    <a:pt x="482" y="1303"/>
                    <a:pt x="578" y="1323"/>
                    <a:pt x="674" y="1323"/>
                  </a:cubicBezTo>
                  <a:cubicBezTo>
                    <a:pt x="834" y="1323"/>
                    <a:pt x="993" y="1265"/>
                    <a:pt x="1118" y="1152"/>
                  </a:cubicBezTo>
                  <a:cubicBezTo>
                    <a:pt x="1316" y="973"/>
                    <a:pt x="1387" y="692"/>
                    <a:pt x="1297" y="441"/>
                  </a:cubicBezTo>
                  <a:cubicBezTo>
                    <a:pt x="1200" y="170"/>
                    <a:pt x="945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166650" y="473977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7" y="1"/>
                  </a:moveTo>
                  <a:cubicBezTo>
                    <a:pt x="371" y="1"/>
                    <a:pt x="333" y="7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4" y="652"/>
                    <a:pt x="363" y="663"/>
                    <a:pt x="409" y="663"/>
                  </a:cubicBezTo>
                  <a:cubicBezTo>
                    <a:pt x="623" y="663"/>
                    <a:pt x="800" y="448"/>
                    <a:pt x="719" y="221"/>
                  </a:cubicBezTo>
                  <a:cubicBezTo>
                    <a:pt x="672" y="85"/>
                    <a:pt x="544" y="1"/>
                    <a:pt x="40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308400" y="4428975"/>
              <a:ext cx="37325" cy="35625"/>
            </a:xfrm>
            <a:custGeom>
              <a:avLst/>
              <a:gdLst/>
              <a:ahLst/>
              <a:cxnLst/>
              <a:rect l="l" t="t" r="r" b="b"/>
              <a:pathLst>
                <a:path w="1493" h="1425" extrusionOk="0">
                  <a:moveTo>
                    <a:pt x="724" y="1"/>
                  </a:moveTo>
                  <a:cubicBezTo>
                    <a:pt x="645" y="1"/>
                    <a:pt x="564" y="14"/>
                    <a:pt x="485" y="42"/>
                  </a:cubicBezTo>
                  <a:cubicBezTo>
                    <a:pt x="215" y="140"/>
                    <a:pt x="29" y="389"/>
                    <a:pt x="15" y="676"/>
                  </a:cubicBezTo>
                  <a:cubicBezTo>
                    <a:pt x="0" y="965"/>
                    <a:pt x="161" y="1233"/>
                    <a:pt x="421" y="1356"/>
                  </a:cubicBezTo>
                  <a:cubicBezTo>
                    <a:pt x="518" y="1402"/>
                    <a:pt x="622" y="1425"/>
                    <a:pt x="725" y="1425"/>
                  </a:cubicBezTo>
                  <a:cubicBezTo>
                    <a:pt x="898" y="1425"/>
                    <a:pt x="1069" y="1361"/>
                    <a:pt x="1202" y="1240"/>
                  </a:cubicBezTo>
                  <a:cubicBezTo>
                    <a:pt x="1416" y="1048"/>
                    <a:pt x="1493" y="744"/>
                    <a:pt x="1395" y="474"/>
                  </a:cubicBezTo>
                  <a:cubicBezTo>
                    <a:pt x="1291" y="183"/>
                    <a:pt x="1016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462025" y="4340600"/>
              <a:ext cx="9375" cy="7725"/>
            </a:xfrm>
            <a:custGeom>
              <a:avLst/>
              <a:gdLst/>
              <a:ahLst/>
              <a:cxnLst/>
              <a:rect l="l" t="t" r="r" b="b"/>
              <a:pathLst>
                <a:path w="375" h="309" extrusionOk="0">
                  <a:moveTo>
                    <a:pt x="192" y="0"/>
                  </a:moveTo>
                  <a:cubicBezTo>
                    <a:pt x="175" y="0"/>
                    <a:pt x="158" y="3"/>
                    <a:pt x="141" y="9"/>
                  </a:cubicBezTo>
                  <a:cubicBezTo>
                    <a:pt x="11" y="56"/>
                    <a:pt x="1" y="234"/>
                    <a:pt x="126" y="293"/>
                  </a:cubicBezTo>
                  <a:cubicBezTo>
                    <a:pt x="148" y="304"/>
                    <a:pt x="171" y="308"/>
                    <a:pt x="192" y="308"/>
                  </a:cubicBezTo>
                  <a:cubicBezTo>
                    <a:pt x="291" y="308"/>
                    <a:pt x="374" y="210"/>
                    <a:pt x="336" y="104"/>
                  </a:cubicBezTo>
                  <a:cubicBezTo>
                    <a:pt x="315" y="40"/>
                    <a:pt x="255" y="0"/>
                    <a:pt x="1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742275" y="46311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9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8" y="44"/>
                    <a:pt x="1" y="183"/>
                    <a:pt x="97" y="228"/>
                  </a:cubicBezTo>
                  <a:cubicBezTo>
                    <a:pt x="115" y="237"/>
                    <a:pt x="132" y="241"/>
                    <a:pt x="150" y="241"/>
                  </a:cubicBezTo>
                  <a:cubicBezTo>
                    <a:pt x="227" y="241"/>
                    <a:pt x="292" y="162"/>
                    <a:pt x="262" y="80"/>
                  </a:cubicBezTo>
                  <a:cubicBezTo>
                    <a:pt x="244" y="3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406150" y="4749600"/>
              <a:ext cx="7325" cy="6025"/>
            </a:xfrm>
            <a:custGeom>
              <a:avLst/>
              <a:gdLst/>
              <a:ahLst/>
              <a:cxnLst/>
              <a:rect l="l" t="t" r="r" b="b"/>
              <a:pathLst>
                <a:path w="293" h="241" extrusionOk="0">
                  <a:moveTo>
                    <a:pt x="150" y="1"/>
                  </a:moveTo>
                  <a:cubicBezTo>
                    <a:pt x="136" y="1"/>
                    <a:pt x="123" y="3"/>
                    <a:pt x="109" y="8"/>
                  </a:cubicBezTo>
                  <a:cubicBezTo>
                    <a:pt x="8" y="43"/>
                    <a:pt x="1" y="182"/>
                    <a:pt x="99" y="229"/>
                  </a:cubicBezTo>
                  <a:cubicBezTo>
                    <a:pt x="116" y="237"/>
                    <a:pt x="133" y="241"/>
                    <a:pt x="150" y="241"/>
                  </a:cubicBezTo>
                  <a:cubicBezTo>
                    <a:pt x="227" y="241"/>
                    <a:pt x="292" y="163"/>
                    <a:pt x="262" y="80"/>
                  </a:cubicBezTo>
                  <a:cubicBezTo>
                    <a:pt x="245" y="31"/>
                    <a:pt x="199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365025" y="5016300"/>
              <a:ext cx="32650" cy="27025"/>
            </a:xfrm>
            <a:custGeom>
              <a:avLst/>
              <a:gdLst/>
              <a:ahLst/>
              <a:cxnLst/>
              <a:rect l="l" t="t" r="r" b="b"/>
              <a:pathLst>
                <a:path w="1306" h="1081" extrusionOk="0">
                  <a:moveTo>
                    <a:pt x="665" y="0"/>
                  </a:moveTo>
                  <a:cubicBezTo>
                    <a:pt x="605" y="0"/>
                    <a:pt x="544" y="10"/>
                    <a:pt x="484" y="31"/>
                  </a:cubicBezTo>
                  <a:cubicBezTo>
                    <a:pt x="32" y="194"/>
                    <a:pt x="0" y="822"/>
                    <a:pt x="434" y="1026"/>
                  </a:cubicBezTo>
                  <a:cubicBezTo>
                    <a:pt x="512" y="1063"/>
                    <a:pt x="592" y="1080"/>
                    <a:pt x="668" y="1080"/>
                  </a:cubicBezTo>
                  <a:cubicBezTo>
                    <a:pt x="1016" y="1080"/>
                    <a:pt x="1306" y="730"/>
                    <a:pt x="1174" y="359"/>
                  </a:cubicBezTo>
                  <a:cubicBezTo>
                    <a:pt x="1095" y="138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533450" y="462212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1" y="0"/>
                  </a:moveTo>
                  <a:cubicBezTo>
                    <a:pt x="142" y="0"/>
                    <a:pt x="0" y="121"/>
                    <a:pt x="9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4" y="565"/>
                    <a:pt x="298" y="565"/>
                    <a:pt x="302" y="565"/>
                  </a:cubicBezTo>
                  <a:cubicBezTo>
                    <a:pt x="553" y="553"/>
                    <a:pt x="666" y="245"/>
                    <a:pt x="479" y="75"/>
                  </a:cubicBezTo>
                  <a:cubicBezTo>
                    <a:pt x="423" y="23"/>
                    <a:pt x="356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23825" y="4621725"/>
              <a:ext cx="29625" cy="28200"/>
            </a:xfrm>
            <a:custGeom>
              <a:avLst/>
              <a:gdLst/>
              <a:ahLst/>
              <a:cxnLst/>
              <a:rect l="l" t="t" r="r" b="b"/>
              <a:pathLst>
                <a:path w="1185" h="1128" extrusionOk="0">
                  <a:moveTo>
                    <a:pt x="582" y="1"/>
                  </a:moveTo>
                  <a:cubicBezTo>
                    <a:pt x="283" y="1"/>
                    <a:pt x="0" y="242"/>
                    <a:pt x="16" y="590"/>
                  </a:cubicBezTo>
                  <a:cubicBezTo>
                    <a:pt x="29" y="892"/>
                    <a:pt x="277" y="1127"/>
                    <a:pt x="576" y="1127"/>
                  </a:cubicBezTo>
                  <a:cubicBezTo>
                    <a:pt x="585" y="1127"/>
                    <a:pt x="595" y="1127"/>
                    <a:pt x="604" y="1127"/>
                  </a:cubicBezTo>
                  <a:cubicBezTo>
                    <a:pt x="831" y="1116"/>
                    <a:pt x="1029" y="970"/>
                    <a:pt x="1107" y="757"/>
                  </a:cubicBezTo>
                  <a:cubicBezTo>
                    <a:pt x="1184" y="542"/>
                    <a:pt x="1125" y="303"/>
                    <a:pt x="957" y="150"/>
                  </a:cubicBezTo>
                  <a:cubicBezTo>
                    <a:pt x="845" y="47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5931275" y="44518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15" y="0"/>
                  </a:moveTo>
                  <a:cubicBezTo>
                    <a:pt x="614" y="0"/>
                    <a:pt x="512" y="22"/>
                    <a:pt x="417" y="66"/>
                  </a:cubicBezTo>
                  <a:cubicBezTo>
                    <a:pt x="160" y="186"/>
                    <a:pt x="0" y="451"/>
                    <a:pt x="12" y="735"/>
                  </a:cubicBezTo>
                  <a:cubicBezTo>
                    <a:pt x="30" y="1112"/>
                    <a:pt x="341" y="1406"/>
                    <a:pt x="714" y="1406"/>
                  </a:cubicBezTo>
                  <a:cubicBezTo>
                    <a:pt x="725" y="1406"/>
                    <a:pt x="736" y="1406"/>
                    <a:pt x="747" y="1405"/>
                  </a:cubicBezTo>
                  <a:cubicBezTo>
                    <a:pt x="1032" y="1392"/>
                    <a:pt x="1280" y="1210"/>
                    <a:pt x="1377" y="942"/>
                  </a:cubicBezTo>
                  <a:cubicBezTo>
                    <a:pt x="1473" y="675"/>
                    <a:pt x="1400" y="376"/>
                    <a:pt x="1189" y="183"/>
                  </a:cubicBezTo>
                  <a:cubicBezTo>
                    <a:pt x="1057" y="63"/>
                    <a:pt x="887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753650" y="3476450"/>
              <a:ext cx="24875" cy="21150"/>
            </a:xfrm>
            <a:custGeom>
              <a:avLst/>
              <a:gdLst/>
              <a:ahLst/>
              <a:cxnLst/>
              <a:rect l="l" t="t" r="r" b="b"/>
              <a:pathLst>
                <a:path w="995" h="846" extrusionOk="0">
                  <a:moveTo>
                    <a:pt x="436" y="1"/>
                  </a:moveTo>
                  <a:cubicBezTo>
                    <a:pt x="212" y="1"/>
                    <a:pt x="0" y="181"/>
                    <a:pt x="12" y="442"/>
                  </a:cubicBezTo>
                  <a:cubicBezTo>
                    <a:pt x="22" y="669"/>
                    <a:pt x="208" y="846"/>
                    <a:pt x="433" y="846"/>
                  </a:cubicBezTo>
                  <a:cubicBezTo>
                    <a:pt x="439" y="846"/>
                    <a:pt x="446" y="845"/>
                    <a:pt x="452" y="845"/>
                  </a:cubicBezTo>
                  <a:cubicBezTo>
                    <a:pt x="828" y="829"/>
                    <a:pt x="995" y="366"/>
                    <a:pt x="718" y="112"/>
                  </a:cubicBezTo>
                  <a:cubicBezTo>
                    <a:pt x="634" y="35"/>
                    <a:pt x="534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7266250" y="4135375"/>
              <a:ext cx="58975" cy="56275"/>
            </a:xfrm>
            <a:custGeom>
              <a:avLst/>
              <a:gdLst/>
              <a:ahLst/>
              <a:cxnLst/>
              <a:rect l="l" t="t" r="r" b="b"/>
              <a:pathLst>
                <a:path w="2359" h="2251" extrusionOk="0">
                  <a:moveTo>
                    <a:pt x="1144" y="1"/>
                  </a:moveTo>
                  <a:cubicBezTo>
                    <a:pt x="983" y="1"/>
                    <a:pt x="820" y="36"/>
                    <a:pt x="667" y="108"/>
                  </a:cubicBezTo>
                  <a:cubicBezTo>
                    <a:pt x="256" y="300"/>
                    <a:pt x="0" y="722"/>
                    <a:pt x="21" y="1176"/>
                  </a:cubicBezTo>
                  <a:cubicBezTo>
                    <a:pt x="47" y="1779"/>
                    <a:pt x="545" y="2251"/>
                    <a:pt x="1144" y="2251"/>
                  </a:cubicBezTo>
                  <a:cubicBezTo>
                    <a:pt x="1161" y="2251"/>
                    <a:pt x="1179" y="2250"/>
                    <a:pt x="1197" y="2249"/>
                  </a:cubicBezTo>
                  <a:cubicBezTo>
                    <a:pt x="1650" y="2230"/>
                    <a:pt x="2047" y="1937"/>
                    <a:pt x="2202" y="1508"/>
                  </a:cubicBezTo>
                  <a:cubicBezTo>
                    <a:pt x="2358" y="1082"/>
                    <a:pt x="2240" y="602"/>
                    <a:pt x="1905" y="295"/>
                  </a:cubicBezTo>
                  <a:cubicBezTo>
                    <a:pt x="1692" y="102"/>
                    <a:pt x="1420" y="1"/>
                    <a:pt x="1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430600" y="4626575"/>
              <a:ext cx="76100" cy="72025"/>
            </a:xfrm>
            <a:custGeom>
              <a:avLst/>
              <a:gdLst/>
              <a:ahLst/>
              <a:cxnLst/>
              <a:rect l="l" t="t" r="r" b="b"/>
              <a:pathLst>
                <a:path w="3044" h="2881" extrusionOk="0">
                  <a:moveTo>
                    <a:pt x="1590" y="1"/>
                  </a:moveTo>
                  <a:cubicBezTo>
                    <a:pt x="1204" y="1"/>
                    <a:pt x="825" y="156"/>
                    <a:pt x="549" y="447"/>
                  </a:cubicBezTo>
                  <a:cubicBezTo>
                    <a:pt x="0" y="1021"/>
                    <a:pt x="21" y="1934"/>
                    <a:pt x="597" y="2482"/>
                  </a:cubicBezTo>
                  <a:cubicBezTo>
                    <a:pt x="870" y="2743"/>
                    <a:pt x="1227" y="2881"/>
                    <a:pt x="1590" y="2881"/>
                  </a:cubicBezTo>
                  <a:cubicBezTo>
                    <a:pt x="1787" y="2881"/>
                    <a:pt x="1985" y="2840"/>
                    <a:pt x="2172" y="2757"/>
                  </a:cubicBezTo>
                  <a:cubicBezTo>
                    <a:pt x="2706" y="2523"/>
                    <a:pt x="3044" y="1989"/>
                    <a:pt x="3030" y="1406"/>
                  </a:cubicBezTo>
                  <a:cubicBezTo>
                    <a:pt x="3017" y="824"/>
                    <a:pt x="2653" y="307"/>
                    <a:pt x="2110" y="98"/>
                  </a:cubicBezTo>
                  <a:cubicBezTo>
                    <a:pt x="1941" y="33"/>
                    <a:pt x="1765" y="1"/>
                    <a:pt x="159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160050" y="4557000"/>
              <a:ext cx="43900" cy="41575"/>
            </a:xfrm>
            <a:custGeom>
              <a:avLst/>
              <a:gdLst/>
              <a:ahLst/>
              <a:cxnLst/>
              <a:rect l="l" t="t" r="r" b="b"/>
              <a:pathLst>
                <a:path w="1756" h="1663" extrusionOk="0">
                  <a:moveTo>
                    <a:pt x="918" y="1"/>
                  </a:moveTo>
                  <a:cubicBezTo>
                    <a:pt x="695" y="1"/>
                    <a:pt x="477" y="90"/>
                    <a:pt x="317" y="257"/>
                  </a:cubicBezTo>
                  <a:cubicBezTo>
                    <a:pt x="0" y="589"/>
                    <a:pt x="12" y="1115"/>
                    <a:pt x="344" y="1432"/>
                  </a:cubicBezTo>
                  <a:cubicBezTo>
                    <a:pt x="503" y="1583"/>
                    <a:pt x="709" y="1662"/>
                    <a:pt x="919" y="1662"/>
                  </a:cubicBezTo>
                  <a:cubicBezTo>
                    <a:pt x="1032" y="1662"/>
                    <a:pt x="1146" y="1639"/>
                    <a:pt x="1254" y="1592"/>
                  </a:cubicBezTo>
                  <a:cubicBezTo>
                    <a:pt x="1560" y="1455"/>
                    <a:pt x="1756" y="1148"/>
                    <a:pt x="1748" y="812"/>
                  </a:cubicBezTo>
                  <a:cubicBezTo>
                    <a:pt x="1741" y="476"/>
                    <a:pt x="1532" y="177"/>
                    <a:pt x="1218" y="57"/>
                  </a:cubicBezTo>
                  <a:cubicBezTo>
                    <a:pt x="1120" y="19"/>
                    <a:pt x="1019" y="1"/>
                    <a:pt x="9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341950" y="45299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0" y="325"/>
                    <a:pt x="6" y="615"/>
                    <a:pt x="190" y="788"/>
                  </a:cubicBezTo>
                  <a:cubicBezTo>
                    <a:pt x="282" y="876"/>
                    <a:pt x="394" y="915"/>
                    <a:pt x="502" y="915"/>
                  </a:cubicBezTo>
                  <a:cubicBezTo>
                    <a:pt x="741" y="915"/>
                    <a:pt x="968" y="727"/>
                    <a:pt x="961" y="448"/>
                  </a:cubicBezTo>
                  <a:cubicBezTo>
                    <a:pt x="955" y="177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221775" y="44574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4"/>
                    <a:pt x="175" y="142"/>
                  </a:cubicBezTo>
                  <a:cubicBezTo>
                    <a:pt x="1" y="326"/>
                    <a:pt x="8" y="614"/>
                    <a:pt x="190" y="789"/>
                  </a:cubicBezTo>
                  <a:cubicBezTo>
                    <a:pt x="282" y="877"/>
                    <a:pt x="394" y="916"/>
                    <a:pt x="503" y="916"/>
                  </a:cubicBezTo>
                  <a:cubicBezTo>
                    <a:pt x="741" y="916"/>
                    <a:pt x="969" y="727"/>
                    <a:pt x="963" y="447"/>
                  </a:cubicBezTo>
                  <a:cubicBezTo>
                    <a:pt x="956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172900" y="4743300"/>
              <a:ext cx="64375" cy="60925"/>
            </a:xfrm>
            <a:custGeom>
              <a:avLst/>
              <a:gdLst/>
              <a:ahLst/>
              <a:cxnLst/>
              <a:rect l="l" t="t" r="r" b="b"/>
              <a:pathLst>
                <a:path w="2575" h="2437" extrusionOk="0">
                  <a:moveTo>
                    <a:pt x="1346" y="0"/>
                  </a:moveTo>
                  <a:cubicBezTo>
                    <a:pt x="1019" y="0"/>
                    <a:pt x="700" y="132"/>
                    <a:pt x="465" y="377"/>
                  </a:cubicBezTo>
                  <a:cubicBezTo>
                    <a:pt x="0" y="864"/>
                    <a:pt x="18" y="1635"/>
                    <a:pt x="505" y="2100"/>
                  </a:cubicBezTo>
                  <a:cubicBezTo>
                    <a:pt x="737" y="2320"/>
                    <a:pt x="1039" y="2436"/>
                    <a:pt x="1347" y="2436"/>
                  </a:cubicBezTo>
                  <a:cubicBezTo>
                    <a:pt x="1513" y="2436"/>
                    <a:pt x="1680" y="2402"/>
                    <a:pt x="1838" y="2333"/>
                  </a:cubicBezTo>
                  <a:cubicBezTo>
                    <a:pt x="2289" y="2133"/>
                    <a:pt x="2575" y="1682"/>
                    <a:pt x="2564" y="1189"/>
                  </a:cubicBezTo>
                  <a:cubicBezTo>
                    <a:pt x="2552" y="698"/>
                    <a:pt x="2246" y="260"/>
                    <a:pt x="1786" y="83"/>
                  </a:cubicBezTo>
                  <a:cubicBezTo>
                    <a:pt x="1643" y="27"/>
                    <a:pt x="1494" y="0"/>
                    <a:pt x="13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723825" y="4457900"/>
              <a:ext cx="32250" cy="30475"/>
            </a:xfrm>
            <a:custGeom>
              <a:avLst/>
              <a:gdLst/>
              <a:ahLst/>
              <a:cxnLst/>
              <a:rect l="l" t="t" r="r" b="b"/>
              <a:pathLst>
                <a:path w="1290" h="1219" extrusionOk="0">
                  <a:moveTo>
                    <a:pt x="675" y="0"/>
                  </a:moveTo>
                  <a:cubicBezTo>
                    <a:pt x="511" y="0"/>
                    <a:pt x="351" y="66"/>
                    <a:pt x="234" y="190"/>
                  </a:cubicBezTo>
                  <a:cubicBezTo>
                    <a:pt x="1" y="433"/>
                    <a:pt x="10" y="818"/>
                    <a:pt x="253" y="1051"/>
                  </a:cubicBezTo>
                  <a:cubicBezTo>
                    <a:pt x="369" y="1161"/>
                    <a:pt x="521" y="1219"/>
                    <a:pt x="674" y="1219"/>
                  </a:cubicBezTo>
                  <a:cubicBezTo>
                    <a:pt x="757" y="1219"/>
                    <a:pt x="841" y="1202"/>
                    <a:pt x="921" y="1167"/>
                  </a:cubicBezTo>
                  <a:cubicBezTo>
                    <a:pt x="1146" y="1068"/>
                    <a:pt x="1289" y="842"/>
                    <a:pt x="1283" y="596"/>
                  </a:cubicBezTo>
                  <a:cubicBezTo>
                    <a:pt x="1277" y="349"/>
                    <a:pt x="1124" y="130"/>
                    <a:pt x="894" y="41"/>
                  </a:cubicBezTo>
                  <a:cubicBezTo>
                    <a:pt x="822" y="14"/>
                    <a:pt x="748" y="0"/>
                    <a:pt x="6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043550" y="4150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3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2"/>
                    <a:pt x="10" y="817"/>
                    <a:pt x="253" y="1050"/>
                  </a:cubicBezTo>
                  <a:cubicBezTo>
                    <a:pt x="368" y="1160"/>
                    <a:pt x="519" y="1219"/>
                    <a:pt x="673" y="1219"/>
                  </a:cubicBezTo>
                  <a:cubicBezTo>
                    <a:pt x="756" y="1219"/>
                    <a:pt x="840" y="1201"/>
                    <a:pt x="919" y="1166"/>
                  </a:cubicBezTo>
                  <a:cubicBezTo>
                    <a:pt x="1145" y="1067"/>
                    <a:pt x="1287" y="841"/>
                    <a:pt x="1283" y="595"/>
                  </a:cubicBezTo>
                  <a:cubicBezTo>
                    <a:pt x="1277" y="348"/>
                    <a:pt x="1124" y="130"/>
                    <a:pt x="894" y="42"/>
                  </a:cubicBezTo>
                  <a:cubicBezTo>
                    <a:pt x="822" y="14"/>
                    <a:pt x="747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55550" y="4196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516" y="0"/>
                  </a:moveTo>
                  <a:cubicBezTo>
                    <a:pt x="1148" y="0"/>
                    <a:pt x="787" y="148"/>
                    <a:pt x="524" y="425"/>
                  </a:cubicBezTo>
                  <a:cubicBezTo>
                    <a:pt x="1" y="972"/>
                    <a:pt x="22" y="1839"/>
                    <a:pt x="569" y="2362"/>
                  </a:cubicBezTo>
                  <a:cubicBezTo>
                    <a:pt x="829" y="2610"/>
                    <a:pt x="1170" y="2740"/>
                    <a:pt x="1516" y="2740"/>
                  </a:cubicBezTo>
                  <a:cubicBezTo>
                    <a:pt x="1703" y="2740"/>
                    <a:pt x="1891" y="2702"/>
                    <a:pt x="2069" y="2624"/>
                  </a:cubicBezTo>
                  <a:cubicBezTo>
                    <a:pt x="2575" y="2400"/>
                    <a:pt x="2899" y="1892"/>
                    <a:pt x="2885" y="1338"/>
                  </a:cubicBezTo>
                  <a:cubicBezTo>
                    <a:pt x="2872" y="784"/>
                    <a:pt x="2526" y="292"/>
                    <a:pt x="2010" y="92"/>
                  </a:cubicBezTo>
                  <a:cubicBezTo>
                    <a:pt x="1849" y="30"/>
                    <a:pt x="1682" y="0"/>
                    <a:pt x="15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806425" y="4873000"/>
              <a:ext cx="16175" cy="15300"/>
            </a:xfrm>
            <a:custGeom>
              <a:avLst/>
              <a:gdLst/>
              <a:ahLst/>
              <a:cxnLst/>
              <a:rect l="l" t="t" r="r" b="b"/>
              <a:pathLst>
                <a:path w="647" h="612" extrusionOk="0">
                  <a:moveTo>
                    <a:pt x="335" y="0"/>
                  </a:moveTo>
                  <a:cubicBezTo>
                    <a:pt x="257" y="0"/>
                    <a:pt x="179" y="30"/>
                    <a:pt x="116" y="95"/>
                  </a:cubicBezTo>
                  <a:cubicBezTo>
                    <a:pt x="1" y="217"/>
                    <a:pt x="5" y="409"/>
                    <a:pt x="127" y="527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606700" y="3993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1" y="326"/>
                    <a:pt x="7" y="615"/>
                    <a:pt x="190" y="789"/>
                  </a:cubicBezTo>
                  <a:cubicBezTo>
                    <a:pt x="282" y="877"/>
                    <a:pt x="393" y="917"/>
                    <a:pt x="502" y="917"/>
                  </a:cubicBezTo>
                  <a:cubicBezTo>
                    <a:pt x="741" y="917"/>
                    <a:pt x="969" y="727"/>
                    <a:pt x="961" y="448"/>
                  </a:cubicBezTo>
                  <a:cubicBezTo>
                    <a:pt x="955" y="177"/>
                    <a:pt x="732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414975" y="44228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3" y="0"/>
                  </a:moveTo>
                  <a:cubicBezTo>
                    <a:pt x="509" y="0"/>
                    <a:pt x="350" y="67"/>
                    <a:pt x="232" y="190"/>
                  </a:cubicBezTo>
                  <a:cubicBezTo>
                    <a:pt x="0" y="433"/>
                    <a:pt x="9" y="818"/>
                    <a:pt x="253" y="1051"/>
                  </a:cubicBezTo>
                  <a:cubicBezTo>
                    <a:pt x="368" y="1161"/>
                    <a:pt x="519" y="1218"/>
                    <a:pt x="673" y="1218"/>
                  </a:cubicBezTo>
                  <a:cubicBezTo>
                    <a:pt x="756" y="1218"/>
                    <a:pt x="840" y="1201"/>
                    <a:pt x="919" y="1166"/>
                  </a:cubicBezTo>
                  <a:cubicBezTo>
                    <a:pt x="1144" y="1067"/>
                    <a:pt x="1289" y="842"/>
                    <a:pt x="1283" y="595"/>
                  </a:cubicBezTo>
                  <a:cubicBezTo>
                    <a:pt x="1277" y="349"/>
                    <a:pt x="1123" y="131"/>
                    <a:pt x="893" y="42"/>
                  </a:cubicBezTo>
                  <a:cubicBezTo>
                    <a:pt x="821" y="14"/>
                    <a:pt x="747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421425" y="4068925"/>
              <a:ext cx="16125" cy="15300"/>
            </a:xfrm>
            <a:custGeom>
              <a:avLst/>
              <a:gdLst/>
              <a:ahLst/>
              <a:cxnLst/>
              <a:rect l="l" t="t" r="r" b="b"/>
              <a:pathLst>
                <a:path w="645" h="612" extrusionOk="0">
                  <a:moveTo>
                    <a:pt x="335" y="1"/>
                  </a:moveTo>
                  <a:cubicBezTo>
                    <a:pt x="258" y="1"/>
                    <a:pt x="179" y="30"/>
                    <a:pt x="116" y="96"/>
                  </a:cubicBezTo>
                  <a:cubicBezTo>
                    <a:pt x="0" y="218"/>
                    <a:pt x="5" y="410"/>
                    <a:pt x="127" y="526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9"/>
                  </a:cubicBezTo>
                  <a:cubicBezTo>
                    <a:pt x="637" y="118"/>
                    <a:pt x="489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38400" y="4501000"/>
              <a:ext cx="40250" cy="38075"/>
            </a:xfrm>
            <a:custGeom>
              <a:avLst/>
              <a:gdLst/>
              <a:ahLst/>
              <a:cxnLst/>
              <a:rect l="l" t="t" r="r" b="b"/>
              <a:pathLst>
                <a:path w="1610" h="1523" extrusionOk="0">
                  <a:moveTo>
                    <a:pt x="841" y="0"/>
                  </a:moveTo>
                  <a:cubicBezTo>
                    <a:pt x="637" y="0"/>
                    <a:pt x="437" y="82"/>
                    <a:pt x="291" y="236"/>
                  </a:cubicBezTo>
                  <a:cubicBezTo>
                    <a:pt x="1" y="540"/>
                    <a:pt x="11" y="1023"/>
                    <a:pt x="317" y="1313"/>
                  </a:cubicBezTo>
                  <a:cubicBezTo>
                    <a:pt x="461" y="1450"/>
                    <a:pt x="650" y="1522"/>
                    <a:pt x="841" y="1522"/>
                  </a:cubicBezTo>
                  <a:cubicBezTo>
                    <a:pt x="945" y="1522"/>
                    <a:pt x="1050" y="1501"/>
                    <a:pt x="1149" y="1457"/>
                  </a:cubicBezTo>
                  <a:cubicBezTo>
                    <a:pt x="1430" y="1334"/>
                    <a:pt x="1609" y="1051"/>
                    <a:pt x="1603" y="743"/>
                  </a:cubicBezTo>
                  <a:cubicBezTo>
                    <a:pt x="1596" y="435"/>
                    <a:pt x="1403" y="163"/>
                    <a:pt x="1116" y="52"/>
                  </a:cubicBezTo>
                  <a:cubicBezTo>
                    <a:pt x="1027" y="17"/>
                    <a:pt x="933" y="0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461125" y="376297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35" y="0"/>
                  </a:moveTo>
                  <a:cubicBezTo>
                    <a:pt x="258" y="0"/>
                    <a:pt x="180" y="30"/>
                    <a:pt x="118" y="95"/>
                  </a:cubicBezTo>
                  <a:cubicBezTo>
                    <a:pt x="1" y="217"/>
                    <a:pt x="5" y="410"/>
                    <a:pt x="127" y="526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7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853375" y="372685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35" y="0"/>
                  </a:moveTo>
                  <a:cubicBezTo>
                    <a:pt x="258" y="0"/>
                    <a:pt x="179" y="30"/>
                    <a:pt x="117" y="95"/>
                  </a:cubicBezTo>
                  <a:cubicBezTo>
                    <a:pt x="1" y="217"/>
                    <a:pt x="5" y="410"/>
                    <a:pt x="127" y="527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486850" y="4865750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725" y="0"/>
                  </a:moveTo>
                  <a:cubicBezTo>
                    <a:pt x="549" y="0"/>
                    <a:pt x="377" y="71"/>
                    <a:pt x="251" y="203"/>
                  </a:cubicBezTo>
                  <a:cubicBezTo>
                    <a:pt x="0" y="465"/>
                    <a:pt x="11" y="880"/>
                    <a:pt x="272" y="1129"/>
                  </a:cubicBezTo>
                  <a:cubicBezTo>
                    <a:pt x="396" y="1248"/>
                    <a:pt x="560" y="1311"/>
                    <a:pt x="725" y="1311"/>
                  </a:cubicBezTo>
                  <a:cubicBezTo>
                    <a:pt x="815" y="1311"/>
                    <a:pt x="904" y="1293"/>
                    <a:pt x="989" y="1256"/>
                  </a:cubicBezTo>
                  <a:cubicBezTo>
                    <a:pt x="1231" y="1147"/>
                    <a:pt x="1386" y="905"/>
                    <a:pt x="1380" y="641"/>
                  </a:cubicBezTo>
                  <a:cubicBezTo>
                    <a:pt x="1374" y="375"/>
                    <a:pt x="1209" y="140"/>
                    <a:pt x="961" y="44"/>
                  </a:cubicBezTo>
                  <a:cubicBezTo>
                    <a:pt x="884" y="15"/>
                    <a:pt x="804" y="0"/>
                    <a:pt x="7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358775" y="4805450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56" y="1"/>
                  </a:moveTo>
                  <a:cubicBezTo>
                    <a:pt x="121" y="1"/>
                    <a:pt x="84" y="15"/>
                    <a:pt x="55" y="45"/>
                  </a:cubicBezTo>
                  <a:cubicBezTo>
                    <a:pt x="1" y="101"/>
                    <a:pt x="2" y="191"/>
                    <a:pt x="59" y="245"/>
                  </a:cubicBezTo>
                  <a:cubicBezTo>
                    <a:pt x="88" y="272"/>
                    <a:pt x="122" y="284"/>
                    <a:pt x="156" y="284"/>
                  </a:cubicBezTo>
                  <a:cubicBezTo>
                    <a:pt x="230" y="284"/>
                    <a:pt x="301" y="225"/>
                    <a:pt x="298" y="138"/>
                  </a:cubicBezTo>
                  <a:cubicBezTo>
                    <a:pt x="296" y="55"/>
                    <a:pt x="228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219950" y="4920175"/>
              <a:ext cx="7500" cy="7125"/>
            </a:xfrm>
            <a:custGeom>
              <a:avLst/>
              <a:gdLst/>
              <a:ahLst/>
              <a:cxnLst/>
              <a:rect l="l" t="t" r="r" b="b"/>
              <a:pathLst>
                <a:path w="300" h="285" extrusionOk="0">
                  <a:moveTo>
                    <a:pt x="155" y="1"/>
                  </a:moveTo>
                  <a:cubicBezTo>
                    <a:pt x="120" y="1"/>
                    <a:pt x="83" y="14"/>
                    <a:pt x="54" y="45"/>
                  </a:cubicBezTo>
                  <a:cubicBezTo>
                    <a:pt x="0" y="102"/>
                    <a:pt x="2" y="191"/>
                    <a:pt x="59" y="245"/>
                  </a:cubicBezTo>
                  <a:cubicBezTo>
                    <a:pt x="88" y="272"/>
                    <a:pt x="122" y="285"/>
                    <a:pt x="156" y="285"/>
                  </a:cubicBezTo>
                  <a:cubicBezTo>
                    <a:pt x="230" y="285"/>
                    <a:pt x="300" y="226"/>
                    <a:pt x="298" y="140"/>
                  </a:cubicBezTo>
                  <a:cubicBezTo>
                    <a:pt x="296" y="56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976000" y="4641025"/>
              <a:ext cx="11275" cy="10650"/>
            </a:xfrm>
            <a:custGeom>
              <a:avLst/>
              <a:gdLst/>
              <a:ahLst/>
              <a:cxnLst/>
              <a:rect l="l" t="t" r="r" b="b"/>
              <a:pathLst>
                <a:path w="451" h="426" extrusionOk="0">
                  <a:moveTo>
                    <a:pt x="233" y="0"/>
                  </a:moveTo>
                  <a:cubicBezTo>
                    <a:pt x="180" y="0"/>
                    <a:pt x="125" y="20"/>
                    <a:pt x="81" y="66"/>
                  </a:cubicBezTo>
                  <a:cubicBezTo>
                    <a:pt x="0" y="152"/>
                    <a:pt x="3" y="285"/>
                    <a:pt x="89" y="367"/>
                  </a:cubicBezTo>
                  <a:cubicBezTo>
                    <a:pt x="132" y="407"/>
                    <a:pt x="183" y="426"/>
                    <a:pt x="234" y="426"/>
                  </a:cubicBezTo>
                  <a:cubicBezTo>
                    <a:pt x="345" y="426"/>
                    <a:pt x="450" y="338"/>
                    <a:pt x="448" y="209"/>
                  </a:cubicBezTo>
                  <a:cubicBezTo>
                    <a:pt x="445" y="82"/>
                    <a:pt x="341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890325" y="4383325"/>
              <a:ext cx="22525" cy="21300"/>
            </a:xfrm>
            <a:custGeom>
              <a:avLst/>
              <a:gdLst/>
              <a:ahLst/>
              <a:cxnLst/>
              <a:rect l="l" t="t" r="r" b="b"/>
              <a:pathLst>
                <a:path w="901" h="852" extrusionOk="0">
                  <a:moveTo>
                    <a:pt x="467" y="0"/>
                  </a:moveTo>
                  <a:cubicBezTo>
                    <a:pt x="359" y="0"/>
                    <a:pt x="250" y="41"/>
                    <a:pt x="163" y="132"/>
                  </a:cubicBezTo>
                  <a:cubicBezTo>
                    <a:pt x="0" y="302"/>
                    <a:pt x="6" y="571"/>
                    <a:pt x="176" y="733"/>
                  </a:cubicBezTo>
                  <a:cubicBezTo>
                    <a:pt x="262" y="815"/>
                    <a:pt x="365" y="851"/>
                    <a:pt x="466" y="851"/>
                  </a:cubicBezTo>
                  <a:cubicBezTo>
                    <a:pt x="688" y="851"/>
                    <a:pt x="901" y="675"/>
                    <a:pt x="895" y="415"/>
                  </a:cubicBezTo>
                  <a:cubicBezTo>
                    <a:pt x="889" y="163"/>
                    <a:pt x="682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47600" y="4381400"/>
              <a:ext cx="7550" cy="712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56" y="0"/>
                  </a:moveTo>
                  <a:cubicBezTo>
                    <a:pt x="121" y="0"/>
                    <a:pt x="84" y="14"/>
                    <a:pt x="55" y="44"/>
                  </a:cubicBezTo>
                  <a:cubicBezTo>
                    <a:pt x="1" y="101"/>
                    <a:pt x="4" y="191"/>
                    <a:pt x="61" y="245"/>
                  </a:cubicBezTo>
                  <a:cubicBezTo>
                    <a:pt x="89" y="272"/>
                    <a:pt x="123" y="285"/>
                    <a:pt x="157" y="285"/>
                  </a:cubicBezTo>
                  <a:cubicBezTo>
                    <a:pt x="231" y="285"/>
                    <a:pt x="302" y="225"/>
                    <a:pt x="300" y="139"/>
                  </a:cubicBezTo>
                  <a:cubicBezTo>
                    <a:pt x="298" y="54"/>
                    <a:pt x="228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899300" y="4709875"/>
              <a:ext cx="15000" cy="14225"/>
            </a:xfrm>
            <a:custGeom>
              <a:avLst/>
              <a:gdLst/>
              <a:ahLst/>
              <a:cxnLst/>
              <a:rect l="l" t="t" r="r" b="b"/>
              <a:pathLst>
                <a:path w="600" h="569" extrusionOk="0">
                  <a:moveTo>
                    <a:pt x="312" y="1"/>
                  </a:moveTo>
                  <a:cubicBezTo>
                    <a:pt x="241" y="1"/>
                    <a:pt x="167" y="28"/>
                    <a:pt x="109" y="90"/>
                  </a:cubicBezTo>
                  <a:cubicBezTo>
                    <a:pt x="1" y="202"/>
                    <a:pt x="5" y="381"/>
                    <a:pt x="118" y="489"/>
                  </a:cubicBezTo>
                  <a:cubicBezTo>
                    <a:pt x="175" y="544"/>
                    <a:pt x="243" y="568"/>
                    <a:pt x="311" y="568"/>
                  </a:cubicBezTo>
                  <a:cubicBezTo>
                    <a:pt x="459" y="568"/>
                    <a:pt x="600" y="451"/>
                    <a:pt x="596" y="277"/>
                  </a:cubicBezTo>
                  <a:cubicBezTo>
                    <a:pt x="593" y="109"/>
                    <a:pt x="45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341875" y="43578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68" y="0"/>
                  </a:moveTo>
                  <a:cubicBezTo>
                    <a:pt x="360" y="0"/>
                    <a:pt x="250" y="41"/>
                    <a:pt x="163" y="133"/>
                  </a:cubicBezTo>
                  <a:cubicBezTo>
                    <a:pt x="0" y="304"/>
                    <a:pt x="6" y="574"/>
                    <a:pt x="176" y="736"/>
                  </a:cubicBezTo>
                  <a:cubicBezTo>
                    <a:pt x="263" y="818"/>
                    <a:pt x="366" y="855"/>
                    <a:pt x="468" y="855"/>
                  </a:cubicBezTo>
                  <a:cubicBezTo>
                    <a:pt x="691" y="855"/>
                    <a:pt x="904" y="678"/>
                    <a:pt x="898" y="417"/>
                  </a:cubicBezTo>
                  <a:cubicBezTo>
                    <a:pt x="892" y="165"/>
                    <a:pt x="683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123450" y="4311300"/>
              <a:ext cx="15075" cy="14275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313" y="1"/>
                  </a:moveTo>
                  <a:cubicBezTo>
                    <a:pt x="241" y="1"/>
                    <a:pt x="167" y="28"/>
                    <a:pt x="108" y="90"/>
                  </a:cubicBezTo>
                  <a:cubicBezTo>
                    <a:pt x="0" y="202"/>
                    <a:pt x="5" y="383"/>
                    <a:pt x="119" y="491"/>
                  </a:cubicBezTo>
                  <a:cubicBezTo>
                    <a:pt x="176" y="546"/>
                    <a:pt x="245" y="570"/>
                    <a:pt x="313" y="570"/>
                  </a:cubicBezTo>
                  <a:cubicBezTo>
                    <a:pt x="461" y="570"/>
                    <a:pt x="603" y="453"/>
                    <a:pt x="598" y="279"/>
                  </a:cubicBezTo>
                  <a:cubicBezTo>
                    <a:pt x="594" y="110"/>
                    <a:pt x="457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482550" y="44566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3" y="34"/>
                  </a:cubicBezTo>
                  <a:cubicBezTo>
                    <a:pt x="1" y="78"/>
                    <a:pt x="2" y="149"/>
                    <a:pt x="46" y="191"/>
                  </a:cubicBezTo>
                  <a:cubicBezTo>
                    <a:pt x="68" y="212"/>
                    <a:pt x="95" y="221"/>
                    <a:pt x="122" y="221"/>
                  </a:cubicBezTo>
                  <a:cubicBezTo>
                    <a:pt x="179" y="221"/>
                    <a:pt x="234" y="175"/>
                    <a:pt x="232" y="108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503275" y="4341000"/>
              <a:ext cx="5850" cy="5525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21" y="0"/>
                  </a:moveTo>
                  <a:cubicBezTo>
                    <a:pt x="93" y="0"/>
                    <a:pt x="65" y="11"/>
                    <a:pt x="42" y="35"/>
                  </a:cubicBezTo>
                  <a:cubicBezTo>
                    <a:pt x="0" y="79"/>
                    <a:pt x="2" y="148"/>
                    <a:pt x="45" y="190"/>
                  </a:cubicBezTo>
                  <a:cubicBezTo>
                    <a:pt x="67" y="211"/>
                    <a:pt x="94" y="221"/>
                    <a:pt x="121" y="221"/>
                  </a:cubicBezTo>
                  <a:cubicBezTo>
                    <a:pt x="178" y="221"/>
                    <a:pt x="234" y="176"/>
                    <a:pt x="232" y="109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241650" y="42515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1"/>
                    <a:pt x="43" y="35"/>
                  </a:cubicBezTo>
                  <a:cubicBezTo>
                    <a:pt x="1" y="80"/>
                    <a:pt x="2" y="149"/>
                    <a:pt x="46" y="191"/>
                  </a:cubicBezTo>
                  <a:cubicBezTo>
                    <a:pt x="69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08"/>
                  </a:cubicBezTo>
                  <a:cubicBezTo>
                    <a:pt x="231" y="43"/>
                    <a:pt x="177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719100" y="4684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2"/>
                    <a:pt x="43" y="36"/>
                  </a:cubicBezTo>
                  <a:cubicBezTo>
                    <a:pt x="1" y="79"/>
                    <a:pt x="2" y="149"/>
                    <a:pt x="46" y="191"/>
                  </a:cubicBezTo>
                  <a:cubicBezTo>
                    <a:pt x="68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10"/>
                  </a:cubicBezTo>
                  <a:cubicBezTo>
                    <a:pt x="231" y="44"/>
                    <a:pt x="178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48250" y="4583075"/>
              <a:ext cx="26250" cy="24850"/>
            </a:xfrm>
            <a:custGeom>
              <a:avLst/>
              <a:gdLst/>
              <a:ahLst/>
              <a:cxnLst/>
              <a:rect l="l" t="t" r="r" b="b"/>
              <a:pathLst>
                <a:path w="1050" h="994" extrusionOk="0">
                  <a:moveTo>
                    <a:pt x="545" y="0"/>
                  </a:moveTo>
                  <a:cubicBezTo>
                    <a:pt x="419" y="0"/>
                    <a:pt x="291" y="48"/>
                    <a:pt x="189" y="155"/>
                  </a:cubicBezTo>
                  <a:cubicBezTo>
                    <a:pt x="0" y="353"/>
                    <a:pt x="8" y="667"/>
                    <a:pt x="206" y="857"/>
                  </a:cubicBezTo>
                  <a:cubicBezTo>
                    <a:pt x="300" y="947"/>
                    <a:pt x="423" y="994"/>
                    <a:pt x="548" y="994"/>
                  </a:cubicBezTo>
                  <a:cubicBezTo>
                    <a:pt x="616" y="994"/>
                    <a:pt x="684" y="980"/>
                    <a:pt x="749" y="952"/>
                  </a:cubicBezTo>
                  <a:cubicBezTo>
                    <a:pt x="934" y="870"/>
                    <a:pt x="1049" y="687"/>
                    <a:pt x="1045" y="486"/>
                  </a:cubicBezTo>
                  <a:cubicBezTo>
                    <a:pt x="1038" y="191"/>
                    <a:pt x="796" y="0"/>
                    <a:pt x="5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189075" y="5134050"/>
              <a:ext cx="48725" cy="43925"/>
            </a:xfrm>
            <a:custGeom>
              <a:avLst/>
              <a:gdLst/>
              <a:ahLst/>
              <a:cxnLst/>
              <a:rect l="l" t="t" r="r" b="b"/>
              <a:pathLst>
                <a:path w="1949" h="1757" extrusionOk="0">
                  <a:moveTo>
                    <a:pt x="946" y="0"/>
                  </a:moveTo>
                  <a:cubicBezTo>
                    <a:pt x="739" y="0"/>
                    <a:pt x="534" y="74"/>
                    <a:pt x="371" y="215"/>
                  </a:cubicBezTo>
                  <a:cubicBezTo>
                    <a:pt x="102" y="447"/>
                    <a:pt x="0" y="818"/>
                    <a:pt x="113" y="1156"/>
                  </a:cubicBezTo>
                  <a:cubicBezTo>
                    <a:pt x="224" y="1493"/>
                    <a:pt x="529" y="1729"/>
                    <a:pt x="882" y="1754"/>
                  </a:cubicBezTo>
                  <a:cubicBezTo>
                    <a:pt x="904" y="1756"/>
                    <a:pt x="925" y="1757"/>
                    <a:pt x="946" y="1757"/>
                  </a:cubicBezTo>
                  <a:cubicBezTo>
                    <a:pt x="1277" y="1757"/>
                    <a:pt x="1582" y="1570"/>
                    <a:pt x="1732" y="1272"/>
                  </a:cubicBezTo>
                  <a:cubicBezTo>
                    <a:pt x="1948" y="837"/>
                    <a:pt x="1772" y="310"/>
                    <a:pt x="1339" y="93"/>
                  </a:cubicBezTo>
                  <a:cubicBezTo>
                    <a:pt x="1215" y="31"/>
                    <a:pt x="1080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642150" y="45877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896" y="1"/>
                  </a:moveTo>
                  <a:cubicBezTo>
                    <a:pt x="700" y="1"/>
                    <a:pt x="505" y="70"/>
                    <a:pt x="351" y="203"/>
                  </a:cubicBezTo>
                  <a:cubicBezTo>
                    <a:pt x="97" y="423"/>
                    <a:pt x="1" y="775"/>
                    <a:pt x="108" y="1093"/>
                  </a:cubicBezTo>
                  <a:cubicBezTo>
                    <a:pt x="213" y="1412"/>
                    <a:pt x="501" y="1636"/>
                    <a:pt x="837" y="1660"/>
                  </a:cubicBezTo>
                  <a:cubicBezTo>
                    <a:pt x="857" y="1661"/>
                    <a:pt x="876" y="1662"/>
                    <a:pt x="896" y="1662"/>
                  </a:cubicBezTo>
                  <a:cubicBezTo>
                    <a:pt x="1209" y="1662"/>
                    <a:pt x="1496" y="1486"/>
                    <a:pt x="1638" y="1203"/>
                  </a:cubicBezTo>
                  <a:cubicBezTo>
                    <a:pt x="1844" y="793"/>
                    <a:pt x="1678" y="294"/>
                    <a:pt x="1268" y="89"/>
                  </a:cubicBezTo>
                  <a:cubicBezTo>
                    <a:pt x="1150" y="30"/>
                    <a:pt x="1022" y="1"/>
                    <a:pt x="8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497725" y="4682125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90"/>
                    <a:pt x="104" y="603"/>
                  </a:cubicBezTo>
                  <a:cubicBezTo>
                    <a:pt x="162" y="779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7" y="819"/>
                    <a:pt x="946" y="663"/>
                  </a:cubicBezTo>
                  <a:cubicBezTo>
                    <a:pt x="1060" y="438"/>
                    <a:pt x="968" y="164"/>
                    <a:pt x="743" y="51"/>
                  </a:cubicBezTo>
                  <a:cubicBezTo>
                    <a:pt x="674" y="17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2633900" y="4716250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89"/>
                    <a:pt x="104" y="603"/>
                  </a:cubicBezTo>
                  <a:cubicBezTo>
                    <a:pt x="163" y="778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8" y="819"/>
                    <a:pt x="947" y="664"/>
                  </a:cubicBezTo>
                  <a:cubicBezTo>
                    <a:pt x="1060" y="437"/>
                    <a:pt x="968" y="164"/>
                    <a:pt x="743" y="51"/>
                  </a:cubicBezTo>
                  <a:cubicBezTo>
                    <a:pt x="674" y="16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144150" y="4856875"/>
              <a:ext cx="35325" cy="30550"/>
            </a:xfrm>
            <a:custGeom>
              <a:avLst/>
              <a:gdLst/>
              <a:ahLst/>
              <a:cxnLst/>
              <a:rect l="l" t="t" r="r" b="b"/>
              <a:pathLst>
                <a:path w="1413" h="1222" extrusionOk="0">
                  <a:moveTo>
                    <a:pt x="716" y="0"/>
                  </a:moveTo>
                  <a:cubicBezTo>
                    <a:pt x="328" y="0"/>
                    <a:pt x="0" y="386"/>
                    <a:pt x="139" y="803"/>
                  </a:cubicBezTo>
                  <a:cubicBezTo>
                    <a:pt x="217" y="1038"/>
                    <a:pt x="428" y="1202"/>
                    <a:pt x="674" y="1220"/>
                  </a:cubicBezTo>
                  <a:cubicBezTo>
                    <a:pt x="688" y="1221"/>
                    <a:pt x="702" y="1221"/>
                    <a:pt x="716" y="1221"/>
                  </a:cubicBezTo>
                  <a:cubicBezTo>
                    <a:pt x="945" y="1221"/>
                    <a:pt x="1158" y="1092"/>
                    <a:pt x="1262" y="885"/>
                  </a:cubicBezTo>
                  <a:cubicBezTo>
                    <a:pt x="1412" y="584"/>
                    <a:pt x="1291" y="217"/>
                    <a:pt x="990" y="67"/>
                  </a:cubicBezTo>
                  <a:cubicBezTo>
                    <a:pt x="899" y="21"/>
                    <a:pt x="806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884650" y="4950900"/>
              <a:ext cx="35300" cy="30525"/>
            </a:xfrm>
            <a:custGeom>
              <a:avLst/>
              <a:gdLst/>
              <a:ahLst/>
              <a:cxnLst/>
              <a:rect l="l" t="t" r="r" b="b"/>
              <a:pathLst>
                <a:path w="1412" h="1221" extrusionOk="0">
                  <a:moveTo>
                    <a:pt x="716" y="1"/>
                  </a:moveTo>
                  <a:cubicBezTo>
                    <a:pt x="329" y="1"/>
                    <a:pt x="1" y="385"/>
                    <a:pt x="140" y="803"/>
                  </a:cubicBezTo>
                  <a:cubicBezTo>
                    <a:pt x="216" y="1038"/>
                    <a:pt x="427" y="1201"/>
                    <a:pt x="673" y="1219"/>
                  </a:cubicBezTo>
                  <a:cubicBezTo>
                    <a:pt x="687" y="1220"/>
                    <a:pt x="701" y="1221"/>
                    <a:pt x="715" y="1221"/>
                  </a:cubicBezTo>
                  <a:cubicBezTo>
                    <a:pt x="944" y="1221"/>
                    <a:pt x="1158" y="1091"/>
                    <a:pt x="1261" y="884"/>
                  </a:cubicBezTo>
                  <a:cubicBezTo>
                    <a:pt x="1411" y="584"/>
                    <a:pt x="1290" y="217"/>
                    <a:pt x="989" y="67"/>
                  </a:cubicBezTo>
                  <a:cubicBezTo>
                    <a:pt x="898" y="21"/>
                    <a:pt x="806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1962650" y="4496700"/>
              <a:ext cx="17675" cy="15275"/>
            </a:xfrm>
            <a:custGeom>
              <a:avLst/>
              <a:gdLst/>
              <a:ahLst/>
              <a:cxnLst/>
              <a:rect l="l" t="t" r="r" b="b"/>
              <a:pathLst>
                <a:path w="707" h="611" extrusionOk="0">
                  <a:moveTo>
                    <a:pt x="358" y="1"/>
                  </a:moveTo>
                  <a:cubicBezTo>
                    <a:pt x="164" y="1"/>
                    <a:pt x="1" y="194"/>
                    <a:pt x="70" y="402"/>
                  </a:cubicBezTo>
                  <a:cubicBezTo>
                    <a:pt x="116" y="539"/>
                    <a:pt x="238" y="611"/>
                    <a:pt x="360" y="611"/>
                  </a:cubicBezTo>
                  <a:cubicBezTo>
                    <a:pt x="467" y="611"/>
                    <a:pt x="574" y="556"/>
                    <a:pt x="631" y="443"/>
                  </a:cubicBezTo>
                  <a:cubicBezTo>
                    <a:pt x="706" y="293"/>
                    <a:pt x="646" y="109"/>
                    <a:pt x="496" y="34"/>
                  </a:cubicBezTo>
                  <a:cubicBezTo>
                    <a:pt x="450" y="11"/>
                    <a:pt x="403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402075" y="5272825"/>
              <a:ext cx="26500" cy="22875"/>
            </a:xfrm>
            <a:custGeom>
              <a:avLst/>
              <a:gdLst/>
              <a:ahLst/>
              <a:cxnLst/>
              <a:rect l="l" t="t" r="r" b="b"/>
              <a:pathLst>
                <a:path w="1060" h="915" extrusionOk="0">
                  <a:moveTo>
                    <a:pt x="537" y="0"/>
                  </a:moveTo>
                  <a:cubicBezTo>
                    <a:pt x="246" y="0"/>
                    <a:pt x="1" y="289"/>
                    <a:pt x="105" y="601"/>
                  </a:cubicBezTo>
                  <a:cubicBezTo>
                    <a:pt x="163" y="777"/>
                    <a:pt x="321" y="900"/>
                    <a:pt x="506" y="914"/>
                  </a:cubicBezTo>
                  <a:cubicBezTo>
                    <a:pt x="516" y="915"/>
                    <a:pt x="526" y="915"/>
                    <a:pt x="536" y="915"/>
                  </a:cubicBezTo>
                  <a:cubicBezTo>
                    <a:pt x="708" y="915"/>
                    <a:pt x="868" y="819"/>
                    <a:pt x="946" y="663"/>
                  </a:cubicBezTo>
                  <a:cubicBezTo>
                    <a:pt x="1059" y="437"/>
                    <a:pt x="969" y="162"/>
                    <a:pt x="742" y="50"/>
                  </a:cubicBezTo>
                  <a:cubicBezTo>
                    <a:pt x="674" y="15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566625" y="515245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58" y="0"/>
                  </a:moveTo>
                  <a:cubicBezTo>
                    <a:pt x="164" y="0"/>
                    <a:pt x="0" y="192"/>
                    <a:pt x="70" y="402"/>
                  </a:cubicBezTo>
                  <a:cubicBezTo>
                    <a:pt x="115" y="539"/>
                    <a:pt x="237" y="610"/>
                    <a:pt x="360" y="610"/>
                  </a:cubicBezTo>
                  <a:cubicBezTo>
                    <a:pt x="467" y="610"/>
                    <a:pt x="575" y="555"/>
                    <a:pt x="632" y="441"/>
                  </a:cubicBezTo>
                  <a:cubicBezTo>
                    <a:pt x="707" y="291"/>
                    <a:pt x="646" y="109"/>
                    <a:pt x="495" y="34"/>
                  </a:cubicBezTo>
                  <a:cubicBezTo>
                    <a:pt x="450" y="11"/>
                    <a:pt x="403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249800" y="4395625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6" y="1"/>
                  </a:moveTo>
                  <a:cubicBezTo>
                    <a:pt x="551" y="1"/>
                    <a:pt x="398" y="55"/>
                    <a:pt x="277" y="160"/>
                  </a:cubicBezTo>
                  <a:cubicBezTo>
                    <a:pt x="75" y="333"/>
                    <a:pt x="0" y="611"/>
                    <a:pt x="84" y="862"/>
                  </a:cubicBezTo>
                  <a:cubicBezTo>
                    <a:pt x="167" y="1115"/>
                    <a:pt x="394" y="1291"/>
                    <a:pt x="658" y="1309"/>
                  </a:cubicBezTo>
                  <a:cubicBezTo>
                    <a:pt x="675" y="1310"/>
                    <a:pt x="691" y="1310"/>
                    <a:pt x="707" y="1310"/>
                  </a:cubicBezTo>
                  <a:cubicBezTo>
                    <a:pt x="953" y="1310"/>
                    <a:pt x="1180" y="1171"/>
                    <a:pt x="1291" y="949"/>
                  </a:cubicBezTo>
                  <a:cubicBezTo>
                    <a:pt x="1453" y="625"/>
                    <a:pt x="1323" y="232"/>
                    <a:pt x="1000" y="70"/>
                  </a:cubicBezTo>
                  <a:cubicBezTo>
                    <a:pt x="906" y="23"/>
                    <a:pt x="806" y="1"/>
                    <a:pt x="7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420725" y="4436625"/>
              <a:ext cx="8225" cy="7100"/>
            </a:xfrm>
            <a:custGeom>
              <a:avLst/>
              <a:gdLst/>
              <a:ahLst/>
              <a:cxnLst/>
              <a:rect l="l" t="t" r="r" b="b"/>
              <a:pathLst>
                <a:path w="329" h="284" extrusionOk="0">
                  <a:moveTo>
                    <a:pt x="166" y="0"/>
                  </a:moveTo>
                  <a:cubicBezTo>
                    <a:pt x="76" y="0"/>
                    <a:pt x="0" y="90"/>
                    <a:pt x="32" y="187"/>
                  </a:cubicBezTo>
                  <a:cubicBezTo>
                    <a:pt x="54" y="251"/>
                    <a:pt x="110" y="284"/>
                    <a:pt x="166" y="284"/>
                  </a:cubicBezTo>
                  <a:cubicBezTo>
                    <a:pt x="216" y="284"/>
                    <a:pt x="267" y="258"/>
                    <a:pt x="293" y="205"/>
                  </a:cubicBezTo>
                  <a:cubicBezTo>
                    <a:pt x="328" y="136"/>
                    <a:pt x="300" y="50"/>
                    <a:pt x="230" y="16"/>
                  </a:cubicBezTo>
                  <a:cubicBezTo>
                    <a:pt x="209" y="5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974525" y="4691150"/>
              <a:ext cx="24625" cy="21300"/>
            </a:xfrm>
            <a:custGeom>
              <a:avLst/>
              <a:gdLst/>
              <a:ahLst/>
              <a:cxnLst/>
              <a:rect l="l" t="t" r="r" b="b"/>
              <a:pathLst>
                <a:path w="985" h="852" extrusionOk="0">
                  <a:moveTo>
                    <a:pt x="499" y="0"/>
                  </a:moveTo>
                  <a:cubicBezTo>
                    <a:pt x="229" y="0"/>
                    <a:pt x="0" y="269"/>
                    <a:pt x="98" y="561"/>
                  </a:cubicBezTo>
                  <a:cubicBezTo>
                    <a:pt x="161" y="752"/>
                    <a:pt x="332" y="852"/>
                    <a:pt x="502" y="852"/>
                  </a:cubicBezTo>
                  <a:cubicBezTo>
                    <a:pt x="652" y="852"/>
                    <a:pt x="802" y="775"/>
                    <a:pt x="881" y="618"/>
                  </a:cubicBezTo>
                  <a:cubicBezTo>
                    <a:pt x="985" y="407"/>
                    <a:pt x="901" y="152"/>
                    <a:pt x="690" y="46"/>
                  </a:cubicBezTo>
                  <a:cubicBezTo>
                    <a:pt x="627" y="15"/>
                    <a:pt x="562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550200" y="4847950"/>
              <a:ext cx="24750" cy="21350"/>
            </a:xfrm>
            <a:custGeom>
              <a:avLst/>
              <a:gdLst/>
              <a:ahLst/>
              <a:cxnLst/>
              <a:rect l="l" t="t" r="r" b="b"/>
              <a:pathLst>
                <a:path w="990" h="854" extrusionOk="0">
                  <a:moveTo>
                    <a:pt x="502" y="0"/>
                  </a:moveTo>
                  <a:cubicBezTo>
                    <a:pt x="230" y="0"/>
                    <a:pt x="1" y="269"/>
                    <a:pt x="99" y="562"/>
                  </a:cubicBezTo>
                  <a:cubicBezTo>
                    <a:pt x="163" y="754"/>
                    <a:pt x="333" y="854"/>
                    <a:pt x="504" y="854"/>
                  </a:cubicBezTo>
                  <a:cubicBezTo>
                    <a:pt x="654" y="854"/>
                    <a:pt x="805" y="777"/>
                    <a:pt x="885" y="618"/>
                  </a:cubicBezTo>
                  <a:cubicBezTo>
                    <a:pt x="990" y="407"/>
                    <a:pt x="904" y="152"/>
                    <a:pt x="694" y="47"/>
                  </a:cubicBezTo>
                  <a:cubicBezTo>
                    <a:pt x="630" y="15"/>
                    <a:pt x="565" y="0"/>
                    <a:pt x="50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781650" y="4834125"/>
              <a:ext cx="16500" cy="14275"/>
            </a:xfrm>
            <a:custGeom>
              <a:avLst/>
              <a:gdLst/>
              <a:ahLst/>
              <a:cxnLst/>
              <a:rect l="l" t="t" r="r" b="b"/>
              <a:pathLst>
                <a:path w="660" h="571" extrusionOk="0">
                  <a:moveTo>
                    <a:pt x="335" y="1"/>
                  </a:moveTo>
                  <a:cubicBezTo>
                    <a:pt x="154" y="1"/>
                    <a:pt x="0" y="180"/>
                    <a:pt x="65" y="376"/>
                  </a:cubicBezTo>
                  <a:cubicBezTo>
                    <a:pt x="107" y="504"/>
                    <a:pt x="221" y="571"/>
                    <a:pt x="335" y="571"/>
                  </a:cubicBezTo>
                  <a:cubicBezTo>
                    <a:pt x="435" y="571"/>
                    <a:pt x="536" y="519"/>
                    <a:pt x="589" y="413"/>
                  </a:cubicBezTo>
                  <a:cubicBezTo>
                    <a:pt x="660" y="274"/>
                    <a:pt x="603" y="102"/>
                    <a:pt x="463" y="32"/>
                  </a:cubicBezTo>
                  <a:cubicBezTo>
                    <a:pt x="421" y="10"/>
                    <a:pt x="37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6750" y="480772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8" y="0"/>
                  </a:moveTo>
                  <a:cubicBezTo>
                    <a:pt x="58" y="0"/>
                    <a:pt x="0" y="70"/>
                    <a:pt x="24" y="147"/>
                  </a:cubicBezTo>
                  <a:cubicBezTo>
                    <a:pt x="41" y="196"/>
                    <a:pt x="85" y="222"/>
                    <a:pt x="129" y="222"/>
                  </a:cubicBezTo>
                  <a:cubicBezTo>
                    <a:pt x="168" y="222"/>
                    <a:pt x="207" y="202"/>
                    <a:pt x="227" y="160"/>
                  </a:cubicBezTo>
                  <a:cubicBezTo>
                    <a:pt x="256" y="106"/>
                    <a:pt x="233" y="40"/>
                    <a:pt x="179" y="13"/>
                  </a:cubicBezTo>
                  <a:cubicBezTo>
                    <a:pt x="162" y="4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20825" y="49243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30" y="0"/>
                  </a:moveTo>
                  <a:cubicBezTo>
                    <a:pt x="60" y="0"/>
                    <a:pt x="1" y="70"/>
                    <a:pt x="26" y="145"/>
                  </a:cubicBezTo>
                  <a:cubicBezTo>
                    <a:pt x="43" y="195"/>
                    <a:pt x="87" y="221"/>
                    <a:pt x="132" y="221"/>
                  </a:cubicBezTo>
                  <a:cubicBezTo>
                    <a:pt x="170" y="221"/>
                    <a:pt x="209" y="201"/>
                    <a:pt x="229" y="160"/>
                  </a:cubicBezTo>
                  <a:cubicBezTo>
                    <a:pt x="256" y="106"/>
                    <a:pt x="235" y="40"/>
                    <a:pt x="181" y="13"/>
                  </a:cubicBezTo>
                  <a:cubicBezTo>
                    <a:pt x="164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697200" y="49331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59" y="0"/>
                    <a:pt x="0" y="70"/>
                    <a:pt x="25" y="146"/>
                  </a:cubicBezTo>
                  <a:cubicBezTo>
                    <a:pt x="42" y="195"/>
                    <a:pt x="86" y="221"/>
                    <a:pt x="130" y="221"/>
                  </a:cubicBezTo>
                  <a:cubicBezTo>
                    <a:pt x="169" y="221"/>
                    <a:pt x="208" y="201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113800" y="46595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0" y="70"/>
                    <a:pt x="25" y="146"/>
                  </a:cubicBezTo>
                  <a:cubicBezTo>
                    <a:pt x="41" y="195"/>
                    <a:pt x="86" y="221"/>
                    <a:pt x="131" y="221"/>
                  </a:cubicBezTo>
                  <a:cubicBezTo>
                    <a:pt x="170" y="221"/>
                    <a:pt x="209" y="201"/>
                    <a:pt x="229" y="161"/>
                  </a:cubicBezTo>
                  <a:cubicBezTo>
                    <a:pt x="256" y="105"/>
                    <a:pt x="234" y="39"/>
                    <a:pt x="179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900050" y="480765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3" y="1"/>
                  </a:moveTo>
                  <a:cubicBezTo>
                    <a:pt x="267" y="1"/>
                    <a:pt x="0" y="314"/>
                    <a:pt x="114" y="655"/>
                  </a:cubicBezTo>
                  <a:cubicBezTo>
                    <a:pt x="177" y="846"/>
                    <a:pt x="348" y="979"/>
                    <a:pt x="548" y="994"/>
                  </a:cubicBezTo>
                  <a:cubicBezTo>
                    <a:pt x="560" y="995"/>
                    <a:pt x="571" y="995"/>
                    <a:pt x="582" y="995"/>
                  </a:cubicBezTo>
                  <a:cubicBezTo>
                    <a:pt x="771" y="995"/>
                    <a:pt x="944" y="890"/>
                    <a:pt x="1029" y="721"/>
                  </a:cubicBezTo>
                  <a:cubicBezTo>
                    <a:pt x="1151" y="476"/>
                    <a:pt x="1052" y="177"/>
                    <a:pt x="807" y="55"/>
                  </a:cubicBezTo>
                  <a:cubicBezTo>
                    <a:pt x="732" y="18"/>
                    <a:pt x="656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275350" y="46642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83" y="1"/>
                  </a:moveTo>
                  <a:cubicBezTo>
                    <a:pt x="218" y="1"/>
                    <a:pt x="151" y="26"/>
                    <a:pt x="98" y="81"/>
                  </a:cubicBezTo>
                  <a:cubicBezTo>
                    <a:pt x="0" y="185"/>
                    <a:pt x="3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8" y="413"/>
                    <a:pt x="544" y="254"/>
                  </a:cubicBezTo>
                  <a:cubicBezTo>
                    <a:pt x="541" y="101"/>
                    <a:pt x="414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071125" y="4460750"/>
              <a:ext cx="27400" cy="25950"/>
            </a:xfrm>
            <a:custGeom>
              <a:avLst/>
              <a:gdLst/>
              <a:ahLst/>
              <a:cxnLst/>
              <a:rect l="l" t="t" r="r" b="b"/>
              <a:pathLst>
                <a:path w="1096" h="1038" extrusionOk="0">
                  <a:moveTo>
                    <a:pt x="569" y="0"/>
                  </a:moveTo>
                  <a:cubicBezTo>
                    <a:pt x="438" y="0"/>
                    <a:pt x="305" y="50"/>
                    <a:pt x="198" y="162"/>
                  </a:cubicBezTo>
                  <a:cubicBezTo>
                    <a:pt x="0" y="369"/>
                    <a:pt x="8" y="697"/>
                    <a:pt x="215" y="894"/>
                  </a:cubicBezTo>
                  <a:cubicBezTo>
                    <a:pt x="313" y="988"/>
                    <a:pt x="442" y="1038"/>
                    <a:pt x="572" y="1038"/>
                  </a:cubicBezTo>
                  <a:cubicBezTo>
                    <a:pt x="643" y="1038"/>
                    <a:pt x="714" y="1023"/>
                    <a:pt x="782" y="993"/>
                  </a:cubicBezTo>
                  <a:cubicBezTo>
                    <a:pt x="974" y="909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1994075" y="4159125"/>
              <a:ext cx="34275" cy="32400"/>
            </a:xfrm>
            <a:custGeom>
              <a:avLst/>
              <a:gdLst/>
              <a:ahLst/>
              <a:cxnLst/>
              <a:rect l="l" t="t" r="r" b="b"/>
              <a:pathLst>
                <a:path w="1371" h="1296" extrusionOk="0">
                  <a:moveTo>
                    <a:pt x="716" y="0"/>
                  </a:moveTo>
                  <a:cubicBezTo>
                    <a:pt x="543" y="0"/>
                    <a:pt x="372" y="70"/>
                    <a:pt x="247" y="201"/>
                  </a:cubicBezTo>
                  <a:cubicBezTo>
                    <a:pt x="1" y="459"/>
                    <a:pt x="10" y="870"/>
                    <a:pt x="270" y="1118"/>
                  </a:cubicBezTo>
                  <a:cubicBezTo>
                    <a:pt x="393" y="1234"/>
                    <a:pt x="553" y="1296"/>
                    <a:pt x="716" y="1296"/>
                  </a:cubicBezTo>
                  <a:cubicBezTo>
                    <a:pt x="805" y="1296"/>
                    <a:pt x="894" y="1278"/>
                    <a:pt x="978" y="1241"/>
                  </a:cubicBezTo>
                  <a:cubicBezTo>
                    <a:pt x="1218" y="1134"/>
                    <a:pt x="1370" y="895"/>
                    <a:pt x="1364" y="634"/>
                  </a:cubicBezTo>
                  <a:cubicBezTo>
                    <a:pt x="1358" y="371"/>
                    <a:pt x="1194" y="139"/>
                    <a:pt x="951" y="44"/>
                  </a:cubicBezTo>
                  <a:cubicBezTo>
                    <a:pt x="874" y="15"/>
                    <a:pt x="795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1457300" y="4801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2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3"/>
                    <a:pt x="10" y="817"/>
                    <a:pt x="252" y="1050"/>
                  </a:cubicBezTo>
                  <a:cubicBezTo>
                    <a:pt x="368" y="1161"/>
                    <a:pt x="519" y="1219"/>
                    <a:pt x="672" y="1219"/>
                  </a:cubicBezTo>
                  <a:cubicBezTo>
                    <a:pt x="756" y="1219"/>
                    <a:pt x="840" y="1202"/>
                    <a:pt x="919" y="1166"/>
                  </a:cubicBezTo>
                  <a:cubicBezTo>
                    <a:pt x="1145" y="1067"/>
                    <a:pt x="1287" y="842"/>
                    <a:pt x="1281" y="595"/>
                  </a:cubicBezTo>
                  <a:cubicBezTo>
                    <a:pt x="1275" y="349"/>
                    <a:pt x="1122" y="131"/>
                    <a:pt x="892" y="42"/>
                  </a:cubicBezTo>
                  <a:cubicBezTo>
                    <a:pt x="821" y="14"/>
                    <a:pt x="746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1340150" y="4337250"/>
              <a:ext cx="24175" cy="22900"/>
            </a:xfrm>
            <a:custGeom>
              <a:avLst/>
              <a:gdLst/>
              <a:ahLst/>
              <a:cxnLst/>
              <a:rect l="l" t="t" r="r" b="b"/>
              <a:pathLst>
                <a:path w="967" h="916" extrusionOk="0">
                  <a:moveTo>
                    <a:pt x="502" y="1"/>
                  </a:moveTo>
                  <a:cubicBezTo>
                    <a:pt x="386" y="1"/>
                    <a:pt x="268" y="45"/>
                    <a:pt x="175" y="143"/>
                  </a:cubicBezTo>
                  <a:cubicBezTo>
                    <a:pt x="0" y="325"/>
                    <a:pt x="6" y="613"/>
                    <a:pt x="190" y="788"/>
                  </a:cubicBezTo>
                  <a:cubicBezTo>
                    <a:pt x="282" y="876"/>
                    <a:pt x="392" y="915"/>
                    <a:pt x="501" y="915"/>
                  </a:cubicBezTo>
                  <a:cubicBezTo>
                    <a:pt x="739" y="915"/>
                    <a:pt x="967" y="726"/>
                    <a:pt x="961" y="447"/>
                  </a:cubicBezTo>
                  <a:cubicBezTo>
                    <a:pt x="955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148400" y="476672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4" y="1"/>
                  </a:moveTo>
                  <a:cubicBezTo>
                    <a:pt x="511" y="1"/>
                    <a:pt x="351" y="67"/>
                    <a:pt x="234" y="189"/>
                  </a:cubicBezTo>
                  <a:cubicBezTo>
                    <a:pt x="1" y="432"/>
                    <a:pt x="10" y="819"/>
                    <a:pt x="253" y="1050"/>
                  </a:cubicBezTo>
                  <a:cubicBezTo>
                    <a:pt x="370" y="1161"/>
                    <a:pt x="522" y="1219"/>
                    <a:pt x="676" y="1219"/>
                  </a:cubicBezTo>
                  <a:cubicBezTo>
                    <a:pt x="758" y="1219"/>
                    <a:pt x="842" y="1202"/>
                    <a:pt x="921" y="1167"/>
                  </a:cubicBezTo>
                  <a:cubicBezTo>
                    <a:pt x="1146" y="1067"/>
                    <a:pt x="1289" y="841"/>
                    <a:pt x="1283" y="595"/>
                  </a:cubicBezTo>
                  <a:cubicBezTo>
                    <a:pt x="1277" y="350"/>
                    <a:pt x="1124" y="130"/>
                    <a:pt x="894" y="42"/>
                  </a:cubicBezTo>
                  <a:cubicBezTo>
                    <a:pt x="822" y="14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1154900" y="4412825"/>
              <a:ext cx="16125" cy="15275"/>
            </a:xfrm>
            <a:custGeom>
              <a:avLst/>
              <a:gdLst/>
              <a:ahLst/>
              <a:cxnLst/>
              <a:rect l="l" t="t" r="r" b="b"/>
              <a:pathLst>
                <a:path w="645" h="611" extrusionOk="0">
                  <a:moveTo>
                    <a:pt x="334" y="0"/>
                  </a:moveTo>
                  <a:cubicBezTo>
                    <a:pt x="257" y="0"/>
                    <a:pt x="179" y="29"/>
                    <a:pt x="116" y="95"/>
                  </a:cubicBezTo>
                  <a:cubicBezTo>
                    <a:pt x="0" y="216"/>
                    <a:pt x="5" y="409"/>
                    <a:pt x="127" y="526"/>
                  </a:cubicBezTo>
                  <a:cubicBezTo>
                    <a:pt x="188" y="584"/>
                    <a:pt x="261" y="610"/>
                    <a:pt x="334" y="610"/>
                  </a:cubicBezTo>
                  <a:cubicBezTo>
                    <a:pt x="493" y="610"/>
                    <a:pt x="645" y="484"/>
                    <a:pt x="641" y="297"/>
                  </a:cubicBezTo>
                  <a:cubicBezTo>
                    <a:pt x="637" y="117"/>
                    <a:pt x="48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075300" y="4701700"/>
              <a:ext cx="22625" cy="21400"/>
            </a:xfrm>
            <a:custGeom>
              <a:avLst/>
              <a:gdLst/>
              <a:ahLst/>
              <a:cxnLst/>
              <a:rect l="l" t="t" r="r" b="b"/>
              <a:pathLst>
                <a:path w="905" h="856" extrusionOk="0">
                  <a:moveTo>
                    <a:pt x="469" y="1"/>
                  </a:moveTo>
                  <a:cubicBezTo>
                    <a:pt x="361" y="1"/>
                    <a:pt x="251" y="42"/>
                    <a:pt x="163" y="134"/>
                  </a:cubicBezTo>
                  <a:cubicBezTo>
                    <a:pt x="1" y="304"/>
                    <a:pt x="7" y="574"/>
                    <a:pt x="178" y="737"/>
                  </a:cubicBezTo>
                  <a:cubicBezTo>
                    <a:pt x="264" y="819"/>
                    <a:pt x="368" y="855"/>
                    <a:pt x="470" y="855"/>
                  </a:cubicBezTo>
                  <a:cubicBezTo>
                    <a:pt x="692" y="855"/>
                    <a:pt x="904" y="679"/>
                    <a:pt x="898" y="418"/>
                  </a:cubicBezTo>
                  <a:cubicBezTo>
                    <a:pt x="892" y="165"/>
                    <a:pt x="685" y="1"/>
                    <a:pt x="4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16000" y="480047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9"/>
                    <a:pt x="2" y="148"/>
                    <a:pt x="47" y="190"/>
                  </a:cubicBezTo>
                  <a:cubicBezTo>
                    <a:pt x="69" y="211"/>
                    <a:pt x="96" y="221"/>
                    <a:pt x="122" y="221"/>
                  </a:cubicBezTo>
                  <a:cubicBezTo>
                    <a:pt x="180" y="221"/>
                    <a:pt x="234" y="176"/>
                    <a:pt x="233" y="109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36700" y="46848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1" y="0"/>
                  </a:moveTo>
                  <a:cubicBezTo>
                    <a:pt x="93" y="0"/>
                    <a:pt x="65" y="11"/>
                    <a:pt x="43" y="34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6" y="221"/>
                    <a:pt x="122" y="221"/>
                  </a:cubicBezTo>
                  <a:cubicBezTo>
                    <a:pt x="179" y="221"/>
                    <a:pt x="234" y="175"/>
                    <a:pt x="233" y="108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975100" y="45954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5" y="221"/>
                    <a:pt x="121" y="221"/>
                  </a:cubicBezTo>
                  <a:cubicBezTo>
                    <a:pt x="179" y="221"/>
                    <a:pt x="234" y="176"/>
                    <a:pt x="233" y="108"/>
                  </a:cubicBezTo>
                  <a:cubicBezTo>
                    <a:pt x="231" y="42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452525" y="50281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3" y="1"/>
                  </a:moveTo>
                  <a:cubicBezTo>
                    <a:pt x="94" y="1"/>
                    <a:pt x="66" y="12"/>
                    <a:pt x="43" y="36"/>
                  </a:cubicBezTo>
                  <a:cubicBezTo>
                    <a:pt x="1" y="79"/>
                    <a:pt x="4" y="148"/>
                    <a:pt x="48" y="191"/>
                  </a:cubicBezTo>
                  <a:cubicBezTo>
                    <a:pt x="70" y="212"/>
                    <a:pt x="97" y="221"/>
                    <a:pt x="123" y="221"/>
                  </a:cubicBezTo>
                  <a:cubicBezTo>
                    <a:pt x="180" y="221"/>
                    <a:pt x="235" y="176"/>
                    <a:pt x="234" y="108"/>
                  </a:cubicBezTo>
                  <a:cubicBezTo>
                    <a:pt x="232" y="43"/>
                    <a:pt x="178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681675" y="4926925"/>
              <a:ext cx="26300" cy="24875"/>
            </a:xfrm>
            <a:custGeom>
              <a:avLst/>
              <a:gdLst/>
              <a:ahLst/>
              <a:cxnLst/>
              <a:rect l="l" t="t" r="r" b="b"/>
              <a:pathLst>
                <a:path w="1052" h="995" extrusionOk="0">
                  <a:moveTo>
                    <a:pt x="545" y="1"/>
                  </a:moveTo>
                  <a:cubicBezTo>
                    <a:pt x="420" y="1"/>
                    <a:pt x="292" y="48"/>
                    <a:pt x="190" y="155"/>
                  </a:cubicBezTo>
                  <a:cubicBezTo>
                    <a:pt x="1" y="354"/>
                    <a:pt x="8" y="668"/>
                    <a:pt x="206" y="857"/>
                  </a:cubicBezTo>
                  <a:cubicBezTo>
                    <a:pt x="301" y="947"/>
                    <a:pt x="425" y="994"/>
                    <a:pt x="550" y="994"/>
                  </a:cubicBezTo>
                  <a:cubicBezTo>
                    <a:pt x="618" y="994"/>
                    <a:pt x="686" y="980"/>
                    <a:pt x="751" y="952"/>
                  </a:cubicBezTo>
                  <a:cubicBezTo>
                    <a:pt x="934" y="871"/>
                    <a:pt x="1051" y="687"/>
                    <a:pt x="1045" y="486"/>
                  </a:cubicBezTo>
                  <a:cubicBezTo>
                    <a:pt x="1038" y="192"/>
                    <a:pt x="796" y="1"/>
                    <a:pt x="5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2375600" y="49316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5" y="1"/>
                  </a:moveTo>
                  <a:cubicBezTo>
                    <a:pt x="700" y="1"/>
                    <a:pt x="506" y="70"/>
                    <a:pt x="352" y="203"/>
                  </a:cubicBezTo>
                  <a:cubicBezTo>
                    <a:pt x="98" y="424"/>
                    <a:pt x="0" y="774"/>
                    <a:pt x="107" y="1094"/>
                  </a:cubicBezTo>
                  <a:cubicBezTo>
                    <a:pt x="214" y="1413"/>
                    <a:pt x="501" y="1635"/>
                    <a:pt x="836" y="1659"/>
                  </a:cubicBezTo>
                  <a:cubicBezTo>
                    <a:pt x="856" y="1661"/>
                    <a:pt x="876" y="1661"/>
                    <a:pt x="896" y="1661"/>
                  </a:cubicBezTo>
                  <a:cubicBezTo>
                    <a:pt x="1209" y="1661"/>
                    <a:pt x="1497" y="1486"/>
                    <a:pt x="1639" y="1204"/>
                  </a:cubicBezTo>
                  <a:cubicBezTo>
                    <a:pt x="1843" y="793"/>
                    <a:pt x="1678" y="294"/>
                    <a:pt x="1267" y="89"/>
                  </a:cubicBezTo>
                  <a:cubicBezTo>
                    <a:pt x="1149" y="29"/>
                    <a:pt x="1022" y="1"/>
                    <a:pt x="8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231150" y="5026025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38" y="0"/>
                  </a:moveTo>
                  <a:cubicBezTo>
                    <a:pt x="247" y="0"/>
                    <a:pt x="1" y="289"/>
                    <a:pt x="106" y="603"/>
                  </a:cubicBezTo>
                  <a:cubicBezTo>
                    <a:pt x="164" y="777"/>
                    <a:pt x="322" y="900"/>
                    <a:pt x="506" y="914"/>
                  </a:cubicBezTo>
                  <a:cubicBezTo>
                    <a:pt x="517" y="915"/>
                    <a:pt x="528" y="915"/>
                    <a:pt x="539" y="915"/>
                  </a:cubicBezTo>
                  <a:cubicBezTo>
                    <a:pt x="711" y="915"/>
                    <a:pt x="870" y="818"/>
                    <a:pt x="947" y="663"/>
                  </a:cubicBezTo>
                  <a:cubicBezTo>
                    <a:pt x="1060" y="437"/>
                    <a:pt x="969" y="162"/>
                    <a:pt x="743" y="50"/>
                  </a:cubicBezTo>
                  <a:cubicBezTo>
                    <a:pt x="675" y="15"/>
                    <a:pt x="605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877625" y="5200775"/>
              <a:ext cx="35325" cy="30500"/>
            </a:xfrm>
            <a:custGeom>
              <a:avLst/>
              <a:gdLst/>
              <a:ahLst/>
              <a:cxnLst/>
              <a:rect l="l" t="t" r="r" b="b"/>
              <a:pathLst>
                <a:path w="1413" h="1220" extrusionOk="0">
                  <a:moveTo>
                    <a:pt x="715" y="0"/>
                  </a:moveTo>
                  <a:cubicBezTo>
                    <a:pt x="327" y="0"/>
                    <a:pt x="0" y="385"/>
                    <a:pt x="139" y="803"/>
                  </a:cubicBezTo>
                  <a:cubicBezTo>
                    <a:pt x="217" y="1038"/>
                    <a:pt x="428" y="1202"/>
                    <a:pt x="673" y="1218"/>
                  </a:cubicBezTo>
                  <a:cubicBezTo>
                    <a:pt x="688" y="1219"/>
                    <a:pt x="703" y="1220"/>
                    <a:pt x="717" y="1220"/>
                  </a:cubicBezTo>
                  <a:cubicBezTo>
                    <a:pt x="947" y="1220"/>
                    <a:pt x="1157" y="1090"/>
                    <a:pt x="1262" y="883"/>
                  </a:cubicBezTo>
                  <a:cubicBezTo>
                    <a:pt x="1412" y="582"/>
                    <a:pt x="1291" y="217"/>
                    <a:pt x="990" y="67"/>
                  </a:cubicBezTo>
                  <a:cubicBezTo>
                    <a:pt x="898" y="21"/>
                    <a:pt x="805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696100" y="4840575"/>
              <a:ext cx="17700" cy="15300"/>
            </a:xfrm>
            <a:custGeom>
              <a:avLst/>
              <a:gdLst/>
              <a:ahLst/>
              <a:cxnLst/>
              <a:rect l="l" t="t" r="r" b="b"/>
              <a:pathLst>
                <a:path w="708" h="612" extrusionOk="0">
                  <a:moveTo>
                    <a:pt x="359" y="1"/>
                  </a:moveTo>
                  <a:cubicBezTo>
                    <a:pt x="165" y="1"/>
                    <a:pt x="0" y="193"/>
                    <a:pt x="70" y="402"/>
                  </a:cubicBezTo>
                  <a:cubicBezTo>
                    <a:pt x="115" y="540"/>
                    <a:pt x="238" y="611"/>
                    <a:pt x="360" y="611"/>
                  </a:cubicBezTo>
                  <a:cubicBezTo>
                    <a:pt x="467" y="611"/>
                    <a:pt x="575" y="556"/>
                    <a:pt x="632" y="442"/>
                  </a:cubicBezTo>
                  <a:cubicBezTo>
                    <a:pt x="707" y="292"/>
                    <a:pt x="645" y="110"/>
                    <a:pt x="495" y="34"/>
                  </a:cubicBezTo>
                  <a:cubicBezTo>
                    <a:pt x="450" y="11"/>
                    <a:pt x="404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983225" y="4739500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7" y="0"/>
                  </a:moveTo>
                  <a:cubicBezTo>
                    <a:pt x="552" y="0"/>
                    <a:pt x="399" y="55"/>
                    <a:pt x="277" y="161"/>
                  </a:cubicBezTo>
                  <a:cubicBezTo>
                    <a:pt x="77" y="334"/>
                    <a:pt x="0" y="611"/>
                    <a:pt x="85" y="863"/>
                  </a:cubicBezTo>
                  <a:cubicBezTo>
                    <a:pt x="169" y="1114"/>
                    <a:pt x="396" y="1290"/>
                    <a:pt x="660" y="1309"/>
                  </a:cubicBezTo>
                  <a:cubicBezTo>
                    <a:pt x="675" y="1310"/>
                    <a:pt x="691" y="1311"/>
                    <a:pt x="706" y="1311"/>
                  </a:cubicBezTo>
                  <a:cubicBezTo>
                    <a:pt x="953" y="1311"/>
                    <a:pt x="1181" y="1173"/>
                    <a:pt x="1293" y="949"/>
                  </a:cubicBezTo>
                  <a:cubicBezTo>
                    <a:pt x="1454" y="626"/>
                    <a:pt x="1323" y="232"/>
                    <a:pt x="1000" y="69"/>
                  </a:cubicBezTo>
                  <a:cubicBezTo>
                    <a:pt x="907" y="23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2154150" y="4780500"/>
              <a:ext cx="8250" cy="7150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167" y="1"/>
                  </a:moveTo>
                  <a:cubicBezTo>
                    <a:pt x="77" y="1"/>
                    <a:pt x="1" y="91"/>
                    <a:pt x="34" y="188"/>
                  </a:cubicBezTo>
                  <a:cubicBezTo>
                    <a:pt x="55" y="252"/>
                    <a:pt x="112" y="286"/>
                    <a:pt x="168" y="286"/>
                  </a:cubicBezTo>
                  <a:cubicBezTo>
                    <a:pt x="218" y="286"/>
                    <a:pt x="268" y="260"/>
                    <a:pt x="294" y="208"/>
                  </a:cubicBezTo>
                  <a:cubicBezTo>
                    <a:pt x="330" y="137"/>
                    <a:pt x="301" y="51"/>
                    <a:pt x="231" y="17"/>
                  </a:cubicBezTo>
                  <a:cubicBezTo>
                    <a:pt x="209" y="6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2140175" y="51516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1" y="70"/>
                    <a:pt x="26" y="146"/>
                  </a:cubicBezTo>
                  <a:cubicBezTo>
                    <a:pt x="42" y="196"/>
                    <a:pt x="86" y="221"/>
                    <a:pt x="130" y="221"/>
                  </a:cubicBezTo>
                  <a:cubicBezTo>
                    <a:pt x="169" y="221"/>
                    <a:pt x="208" y="202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847225" y="50034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1" y="0"/>
                  </a:moveTo>
                  <a:cubicBezTo>
                    <a:pt x="61" y="0"/>
                    <a:pt x="1" y="70"/>
                    <a:pt x="26" y="146"/>
                  </a:cubicBezTo>
                  <a:cubicBezTo>
                    <a:pt x="43" y="196"/>
                    <a:pt x="87" y="221"/>
                    <a:pt x="131" y="221"/>
                  </a:cubicBezTo>
                  <a:cubicBezTo>
                    <a:pt x="170" y="221"/>
                    <a:pt x="209" y="202"/>
                    <a:pt x="229" y="161"/>
                  </a:cubicBezTo>
                  <a:cubicBezTo>
                    <a:pt x="256" y="107"/>
                    <a:pt x="234" y="39"/>
                    <a:pt x="180" y="12"/>
                  </a:cubicBezTo>
                  <a:cubicBezTo>
                    <a:pt x="164" y="4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633475" y="5151525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4" y="0"/>
                  </a:moveTo>
                  <a:cubicBezTo>
                    <a:pt x="268" y="0"/>
                    <a:pt x="1" y="315"/>
                    <a:pt x="114" y="656"/>
                  </a:cubicBezTo>
                  <a:cubicBezTo>
                    <a:pt x="177" y="846"/>
                    <a:pt x="349" y="980"/>
                    <a:pt x="550" y="994"/>
                  </a:cubicBezTo>
                  <a:cubicBezTo>
                    <a:pt x="563" y="995"/>
                    <a:pt x="575" y="995"/>
                    <a:pt x="587" y="995"/>
                  </a:cubicBezTo>
                  <a:cubicBezTo>
                    <a:pt x="773" y="995"/>
                    <a:pt x="945" y="889"/>
                    <a:pt x="1030" y="720"/>
                  </a:cubicBezTo>
                  <a:cubicBezTo>
                    <a:pt x="1151" y="475"/>
                    <a:pt x="1052" y="178"/>
                    <a:pt x="807" y="54"/>
                  </a:cubicBezTo>
                  <a:cubicBezTo>
                    <a:pt x="733" y="17"/>
                    <a:pt x="657" y="0"/>
                    <a:pt x="5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008775" y="5008100"/>
              <a:ext cx="13750" cy="13000"/>
            </a:xfrm>
            <a:custGeom>
              <a:avLst/>
              <a:gdLst/>
              <a:ahLst/>
              <a:cxnLst/>
              <a:rect l="l" t="t" r="r" b="b"/>
              <a:pathLst>
                <a:path w="550" h="520" extrusionOk="0">
                  <a:moveTo>
                    <a:pt x="285" y="0"/>
                  </a:moveTo>
                  <a:cubicBezTo>
                    <a:pt x="220" y="0"/>
                    <a:pt x="153" y="25"/>
                    <a:pt x="100" y="81"/>
                  </a:cubicBezTo>
                  <a:cubicBezTo>
                    <a:pt x="1" y="185"/>
                    <a:pt x="4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9" y="412"/>
                    <a:pt x="546" y="254"/>
                  </a:cubicBezTo>
                  <a:cubicBezTo>
                    <a:pt x="542" y="100"/>
                    <a:pt x="41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804550" y="4804650"/>
              <a:ext cx="27425" cy="25950"/>
            </a:xfrm>
            <a:custGeom>
              <a:avLst/>
              <a:gdLst/>
              <a:ahLst/>
              <a:cxnLst/>
              <a:rect l="l" t="t" r="r" b="b"/>
              <a:pathLst>
                <a:path w="1097" h="1038" extrusionOk="0">
                  <a:moveTo>
                    <a:pt x="569" y="0"/>
                  </a:moveTo>
                  <a:cubicBezTo>
                    <a:pt x="438" y="0"/>
                    <a:pt x="305" y="50"/>
                    <a:pt x="199" y="161"/>
                  </a:cubicBezTo>
                  <a:cubicBezTo>
                    <a:pt x="0" y="369"/>
                    <a:pt x="8" y="696"/>
                    <a:pt x="215" y="895"/>
                  </a:cubicBezTo>
                  <a:cubicBezTo>
                    <a:pt x="314" y="988"/>
                    <a:pt x="442" y="1038"/>
                    <a:pt x="572" y="1038"/>
                  </a:cubicBezTo>
                  <a:cubicBezTo>
                    <a:pt x="643" y="1038"/>
                    <a:pt x="715" y="1023"/>
                    <a:pt x="782" y="993"/>
                  </a:cubicBezTo>
                  <a:cubicBezTo>
                    <a:pt x="974" y="908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727525" y="450297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716" y="1"/>
                  </a:moveTo>
                  <a:cubicBezTo>
                    <a:pt x="543" y="1"/>
                    <a:pt x="372" y="71"/>
                    <a:pt x="248" y="201"/>
                  </a:cubicBezTo>
                  <a:cubicBezTo>
                    <a:pt x="0" y="461"/>
                    <a:pt x="11" y="871"/>
                    <a:pt x="269" y="1118"/>
                  </a:cubicBezTo>
                  <a:cubicBezTo>
                    <a:pt x="392" y="1235"/>
                    <a:pt x="553" y="1297"/>
                    <a:pt x="716" y="1297"/>
                  </a:cubicBezTo>
                  <a:cubicBezTo>
                    <a:pt x="805" y="1297"/>
                    <a:pt x="894" y="1279"/>
                    <a:pt x="979" y="1241"/>
                  </a:cubicBezTo>
                  <a:cubicBezTo>
                    <a:pt x="1218" y="1136"/>
                    <a:pt x="1369" y="895"/>
                    <a:pt x="1363" y="634"/>
                  </a:cubicBezTo>
                  <a:cubicBezTo>
                    <a:pt x="1357" y="372"/>
                    <a:pt x="1195" y="139"/>
                    <a:pt x="950" y="45"/>
                  </a:cubicBezTo>
                  <a:cubicBezTo>
                    <a:pt x="874" y="15"/>
                    <a:pt x="795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907700" y="4426125"/>
              <a:ext cx="20650" cy="1950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428" y="0"/>
                  </a:moveTo>
                  <a:cubicBezTo>
                    <a:pt x="330" y="0"/>
                    <a:pt x="229" y="38"/>
                    <a:pt x="150" y="122"/>
                  </a:cubicBezTo>
                  <a:cubicBezTo>
                    <a:pt x="1" y="276"/>
                    <a:pt x="7" y="523"/>
                    <a:pt x="163" y="672"/>
                  </a:cubicBezTo>
                  <a:cubicBezTo>
                    <a:pt x="241" y="747"/>
                    <a:pt x="336" y="780"/>
                    <a:pt x="428" y="780"/>
                  </a:cubicBezTo>
                  <a:cubicBezTo>
                    <a:pt x="631" y="780"/>
                    <a:pt x="825" y="619"/>
                    <a:pt x="820" y="382"/>
                  </a:cubicBezTo>
                  <a:cubicBezTo>
                    <a:pt x="814" y="150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777625" y="5193825"/>
              <a:ext cx="54800" cy="51850"/>
            </a:xfrm>
            <a:custGeom>
              <a:avLst/>
              <a:gdLst/>
              <a:ahLst/>
              <a:cxnLst/>
              <a:rect l="l" t="t" r="r" b="b"/>
              <a:pathLst>
                <a:path w="2192" h="2074" extrusionOk="0">
                  <a:moveTo>
                    <a:pt x="1147" y="1"/>
                  </a:moveTo>
                  <a:cubicBezTo>
                    <a:pt x="869" y="1"/>
                    <a:pt x="596" y="112"/>
                    <a:pt x="396" y="321"/>
                  </a:cubicBezTo>
                  <a:cubicBezTo>
                    <a:pt x="0" y="736"/>
                    <a:pt x="15" y="1391"/>
                    <a:pt x="430" y="1786"/>
                  </a:cubicBezTo>
                  <a:cubicBezTo>
                    <a:pt x="627" y="1974"/>
                    <a:pt x="885" y="2073"/>
                    <a:pt x="1146" y="2073"/>
                  </a:cubicBezTo>
                  <a:cubicBezTo>
                    <a:pt x="1288" y="2073"/>
                    <a:pt x="1430" y="2044"/>
                    <a:pt x="1565" y="1985"/>
                  </a:cubicBezTo>
                  <a:cubicBezTo>
                    <a:pt x="1948" y="1815"/>
                    <a:pt x="2192" y="1432"/>
                    <a:pt x="2181" y="1012"/>
                  </a:cubicBezTo>
                  <a:cubicBezTo>
                    <a:pt x="2172" y="593"/>
                    <a:pt x="1911" y="222"/>
                    <a:pt x="1520" y="70"/>
                  </a:cubicBezTo>
                  <a:cubicBezTo>
                    <a:pt x="1399" y="23"/>
                    <a:pt x="1272" y="1"/>
                    <a:pt x="1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906425" y="3822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7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987"/>
                    <a:pt x="285" y="1271"/>
                    <a:pt x="637" y="1271"/>
                  </a:cubicBezTo>
                  <a:cubicBezTo>
                    <a:pt x="987" y="1271"/>
                    <a:pt x="1271" y="987"/>
                    <a:pt x="1271" y="637"/>
                  </a:cubicBezTo>
                  <a:cubicBezTo>
                    <a:pt x="1271" y="285"/>
                    <a:pt x="98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215025" y="38029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1" y="187"/>
                    <a:pt x="1" y="469"/>
                  </a:cubicBezTo>
                  <a:cubicBezTo>
                    <a:pt x="1" y="726"/>
                    <a:pt x="210" y="935"/>
                    <a:pt x="468" y="935"/>
                  </a:cubicBezTo>
                  <a:cubicBezTo>
                    <a:pt x="883" y="935"/>
                    <a:pt x="1092" y="433"/>
                    <a:pt x="797" y="138"/>
                  </a:cubicBezTo>
                  <a:cubicBezTo>
                    <a:pt x="703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491325" y="3339825"/>
              <a:ext cx="72850" cy="70100"/>
            </a:xfrm>
            <a:custGeom>
              <a:avLst/>
              <a:gdLst/>
              <a:ahLst/>
              <a:cxnLst/>
              <a:rect l="l" t="t" r="r" b="b"/>
              <a:pathLst>
                <a:path w="2914" h="2804" extrusionOk="0">
                  <a:moveTo>
                    <a:pt x="1400" y="1"/>
                  </a:moveTo>
                  <a:cubicBezTo>
                    <a:pt x="1220" y="1"/>
                    <a:pt x="1038" y="36"/>
                    <a:pt x="865" y="107"/>
                  </a:cubicBezTo>
                  <a:cubicBezTo>
                    <a:pt x="342" y="325"/>
                    <a:pt x="1" y="836"/>
                    <a:pt x="1" y="1403"/>
                  </a:cubicBezTo>
                  <a:cubicBezTo>
                    <a:pt x="1" y="2177"/>
                    <a:pt x="627" y="2804"/>
                    <a:pt x="1401" y="2804"/>
                  </a:cubicBezTo>
                  <a:cubicBezTo>
                    <a:pt x="1968" y="2804"/>
                    <a:pt x="2479" y="2462"/>
                    <a:pt x="2696" y="1938"/>
                  </a:cubicBezTo>
                  <a:cubicBezTo>
                    <a:pt x="2914" y="1415"/>
                    <a:pt x="2793" y="812"/>
                    <a:pt x="2392" y="412"/>
                  </a:cubicBezTo>
                  <a:cubicBezTo>
                    <a:pt x="2124" y="143"/>
                    <a:pt x="1766" y="1"/>
                    <a:pt x="14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339550" y="3382650"/>
              <a:ext cx="32375" cy="31150"/>
            </a:xfrm>
            <a:custGeom>
              <a:avLst/>
              <a:gdLst/>
              <a:ahLst/>
              <a:cxnLst/>
              <a:rect l="l" t="t" r="r" b="b"/>
              <a:pathLst>
                <a:path w="1295" h="1246" extrusionOk="0">
                  <a:moveTo>
                    <a:pt x="623" y="0"/>
                  </a:moveTo>
                  <a:cubicBezTo>
                    <a:pt x="543" y="0"/>
                    <a:pt x="462" y="16"/>
                    <a:pt x="386" y="47"/>
                  </a:cubicBezTo>
                  <a:cubicBezTo>
                    <a:pt x="153" y="145"/>
                    <a:pt x="1" y="372"/>
                    <a:pt x="1" y="623"/>
                  </a:cubicBezTo>
                  <a:cubicBezTo>
                    <a:pt x="1" y="967"/>
                    <a:pt x="279" y="1245"/>
                    <a:pt x="623" y="1245"/>
                  </a:cubicBezTo>
                  <a:cubicBezTo>
                    <a:pt x="876" y="1245"/>
                    <a:pt x="1103" y="1094"/>
                    <a:pt x="1199" y="862"/>
                  </a:cubicBezTo>
                  <a:cubicBezTo>
                    <a:pt x="1295" y="629"/>
                    <a:pt x="1242" y="362"/>
                    <a:pt x="1063" y="183"/>
                  </a:cubicBezTo>
                  <a:cubicBezTo>
                    <a:pt x="945" y="64"/>
                    <a:pt x="785" y="0"/>
                    <a:pt x="6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408075" y="3583625"/>
              <a:ext cx="108075" cy="104000"/>
            </a:xfrm>
            <a:custGeom>
              <a:avLst/>
              <a:gdLst/>
              <a:ahLst/>
              <a:cxnLst/>
              <a:rect l="l" t="t" r="r" b="b"/>
              <a:pathLst>
                <a:path w="4323" h="4160" extrusionOk="0">
                  <a:moveTo>
                    <a:pt x="2080" y="0"/>
                  </a:moveTo>
                  <a:cubicBezTo>
                    <a:pt x="1812" y="0"/>
                    <a:pt x="1542" y="52"/>
                    <a:pt x="1284" y="159"/>
                  </a:cubicBezTo>
                  <a:cubicBezTo>
                    <a:pt x="507" y="481"/>
                    <a:pt x="1" y="1239"/>
                    <a:pt x="1" y="2080"/>
                  </a:cubicBezTo>
                  <a:cubicBezTo>
                    <a:pt x="1" y="3227"/>
                    <a:pt x="931" y="4159"/>
                    <a:pt x="2080" y="4159"/>
                  </a:cubicBezTo>
                  <a:cubicBezTo>
                    <a:pt x="2921" y="4159"/>
                    <a:pt x="3679" y="3653"/>
                    <a:pt x="4000" y="2875"/>
                  </a:cubicBezTo>
                  <a:cubicBezTo>
                    <a:pt x="4322" y="2098"/>
                    <a:pt x="4145" y="1204"/>
                    <a:pt x="3550" y="609"/>
                  </a:cubicBezTo>
                  <a:cubicBezTo>
                    <a:pt x="3153" y="212"/>
                    <a:pt x="2621" y="0"/>
                    <a:pt x="208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456175" y="3479925"/>
              <a:ext cx="18225" cy="15600"/>
            </a:xfrm>
            <a:custGeom>
              <a:avLst/>
              <a:gdLst/>
              <a:ahLst/>
              <a:cxnLst/>
              <a:rect l="l" t="t" r="r" b="b"/>
              <a:pathLst>
                <a:path w="729" h="624" extrusionOk="0">
                  <a:moveTo>
                    <a:pt x="314" y="1"/>
                  </a:moveTo>
                  <a:cubicBezTo>
                    <a:pt x="154" y="1"/>
                    <a:pt x="1" y="125"/>
                    <a:pt x="1" y="312"/>
                  </a:cubicBezTo>
                  <a:cubicBezTo>
                    <a:pt x="1" y="485"/>
                    <a:pt x="139" y="623"/>
                    <a:pt x="312" y="623"/>
                  </a:cubicBezTo>
                  <a:cubicBezTo>
                    <a:pt x="588" y="623"/>
                    <a:pt x="728" y="288"/>
                    <a:pt x="531" y="93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292725" y="35966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0" y="187"/>
                    <a:pt x="0" y="469"/>
                  </a:cubicBezTo>
                  <a:cubicBezTo>
                    <a:pt x="0" y="726"/>
                    <a:pt x="209" y="935"/>
                    <a:pt x="468" y="935"/>
                  </a:cubicBezTo>
                  <a:cubicBezTo>
                    <a:pt x="884" y="935"/>
                    <a:pt x="1092" y="431"/>
                    <a:pt x="797" y="138"/>
                  </a:cubicBezTo>
                  <a:cubicBezTo>
                    <a:pt x="702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708975" y="3514975"/>
              <a:ext cx="64775" cy="62325"/>
            </a:xfrm>
            <a:custGeom>
              <a:avLst/>
              <a:gdLst/>
              <a:ahLst/>
              <a:cxnLst/>
              <a:rect l="l" t="t" r="r" b="b"/>
              <a:pathLst>
                <a:path w="2591" h="2493" extrusionOk="0">
                  <a:moveTo>
                    <a:pt x="1247" y="1"/>
                  </a:moveTo>
                  <a:cubicBezTo>
                    <a:pt x="1086" y="1"/>
                    <a:pt x="924" y="32"/>
                    <a:pt x="770" y="96"/>
                  </a:cubicBezTo>
                  <a:cubicBezTo>
                    <a:pt x="304" y="289"/>
                    <a:pt x="1" y="743"/>
                    <a:pt x="1" y="1246"/>
                  </a:cubicBezTo>
                  <a:cubicBezTo>
                    <a:pt x="1" y="1934"/>
                    <a:pt x="558" y="2492"/>
                    <a:pt x="1247" y="2492"/>
                  </a:cubicBezTo>
                  <a:cubicBezTo>
                    <a:pt x="1750" y="2492"/>
                    <a:pt x="2204" y="2188"/>
                    <a:pt x="2397" y="1723"/>
                  </a:cubicBezTo>
                  <a:cubicBezTo>
                    <a:pt x="2590" y="1257"/>
                    <a:pt x="2484" y="722"/>
                    <a:pt x="2127" y="365"/>
                  </a:cubicBezTo>
                  <a:cubicBezTo>
                    <a:pt x="1889" y="127"/>
                    <a:pt x="1571" y="1"/>
                    <a:pt x="1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767375" y="39391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779" y="0"/>
                  </a:moveTo>
                  <a:cubicBezTo>
                    <a:pt x="679" y="0"/>
                    <a:pt x="578" y="20"/>
                    <a:pt x="481" y="60"/>
                  </a:cubicBezTo>
                  <a:cubicBezTo>
                    <a:pt x="190" y="180"/>
                    <a:pt x="0" y="464"/>
                    <a:pt x="0" y="778"/>
                  </a:cubicBezTo>
                  <a:cubicBezTo>
                    <a:pt x="0" y="1208"/>
                    <a:pt x="349" y="1557"/>
                    <a:pt x="779" y="1557"/>
                  </a:cubicBezTo>
                  <a:cubicBezTo>
                    <a:pt x="1093" y="1557"/>
                    <a:pt x="1377" y="1367"/>
                    <a:pt x="1497" y="1077"/>
                  </a:cubicBezTo>
                  <a:cubicBezTo>
                    <a:pt x="1618" y="786"/>
                    <a:pt x="1552" y="450"/>
                    <a:pt x="1329" y="228"/>
                  </a:cubicBezTo>
                  <a:cubicBezTo>
                    <a:pt x="1180" y="79"/>
                    <a:pt x="981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43175" y="3853525"/>
              <a:ext cx="62300" cy="62300"/>
            </a:xfrm>
            <a:custGeom>
              <a:avLst/>
              <a:gdLst/>
              <a:ahLst/>
              <a:cxnLst/>
              <a:rect l="l" t="t" r="r" b="b"/>
              <a:pathLst>
                <a:path w="2492" h="2492" extrusionOk="0">
                  <a:moveTo>
                    <a:pt x="1247" y="0"/>
                  </a:moveTo>
                  <a:cubicBezTo>
                    <a:pt x="558" y="0"/>
                    <a:pt x="1" y="558"/>
                    <a:pt x="1" y="1247"/>
                  </a:cubicBezTo>
                  <a:cubicBezTo>
                    <a:pt x="1" y="1933"/>
                    <a:pt x="558" y="2491"/>
                    <a:pt x="1247" y="2491"/>
                  </a:cubicBezTo>
                  <a:cubicBezTo>
                    <a:pt x="1933" y="2491"/>
                    <a:pt x="2491" y="1933"/>
                    <a:pt x="2491" y="1247"/>
                  </a:cubicBezTo>
                  <a:cubicBezTo>
                    <a:pt x="2491" y="558"/>
                    <a:pt x="1933" y="0"/>
                    <a:pt x="124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323700" y="3666725"/>
              <a:ext cx="40500" cy="38950"/>
            </a:xfrm>
            <a:custGeom>
              <a:avLst/>
              <a:gdLst/>
              <a:ahLst/>
              <a:cxnLst/>
              <a:rect l="l" t="t" r="r" b="b"/>
              <a:pathLst>
                <a:path w="1620" h="1558" extrusionOk="0">
                  <a:moveTo>
                    <a:pt x="778" y="1"/>
                  </a:moveTo>
                  <a:cubicBezTo>
                    <a:pt x="679" y="1"/>
                    <a:pt x="578" y="20"/>
                    <a:pt x="482" y="59"/>
                  </a:cubicBezTo>
                  <a:cubicBezTo>
                    <a:pt x="192" y="181"/>
                    <a:pt x="1" y="464"/>
                    <a:pt x="1" y="779"/>
                  </a:cubicBezTo>
                  <a:cubicBezTo>
                    <a:pt x="1" y="1209"/>
                    <a:pt x="350" y="1558"/>
                    <a:pt x="780" y="1558"/>
                  </a:cubicBezTo>
                  <a:cubicBezTo>
                    <a:pt x="1095" y="1558"/>
                    <a:pt x="1379" y="1369"/>
                    <a:pt x="1499" y="1077"/>
                  </a:cubicBezTo>
                  <a:cubicBezTo>
                    <a:pt x="1620" y="787"/>
                    <a:pt x="1554" y="452"/>
                    <a:pt x="1330" y="229"/>
                  </a:cubicBezTo>
                  <a:cubicBezTo>
                    <a:pt x="1180" y="80"/>
                    <a:pt x="981" y="1"/>
                    <a:pt x="77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38075" y="3974125"/>
              <a:ext cx="27350" cy="23425"/>
            </a:xfrm>
            <a:custGeom>
              <a:avLst/>
              <a:gdLst/>
              <a:ahLst/>
              <a:cxnLst/>
              <a:rect l="l" t="t" r="r" b="b"/>
              <a:pathLst>
                <a:path w="1094" h="937" extrusionOk="0">
                  <a:moveTo>
                    <a:pt x="472" y="0"/>
                  </a:moveTo>
                  <a:cubicBezTo>
                    <a:pt x="231" y="0"/>
                    <a:pt x="1" y="187"/>
                    <a:pt x="2" y="469"/>
                  </a:cubicBezTo>
                  <a:cubicBezTo>
                    <a:pt x="2" y="727"/>
                    <a:pt x="211" y="936"/>
                    <a:pt x="469" y="936"/>
                  </a:cubicBezTo>
                  <a:cubicBezTo>
                    <a:pt x="886" y="935"/>
                    <a:pt x="1093" y="431"/>
                    <a:pt x="799" y="138"/>
                  </a:cubicBezTo>
                  <a:cubicBezTo>
                    <a:pt x="703" y="43"/>
                    <a:pt x="586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417250" y="3931350"/>
              <a:ext cx="18225" cy="15625"/>
            </a:xfrm>
            <a:custGeom>
              <a:avLst/>
              <a:gdLst/>
              <a:ahLst/>
              <a:cxnLst/>
              <a:rect l="l" t="t" r="r" b="b"/>
              <a:pathLst>
                <a:path w="729" h="625" extrusionOk="0">
                  <a:moveTo>
                    <a:pt x="314" y="1"/>
                  </a:moveTo>
                  <a:cubicBezTo>
                    <a:pt x="154" y="1"/>
                    <a:pt x="1" y="125"/>
                    <a:pt x="1" y="313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590" y="624"/>
                    <a:pt x="728" y="289"/>
                    <a:pt x="533" y="92"/>
                  </a:cubicBezTo>
                  <a:cubicBezTo>
                    <a:pt x="469" y="29"/>
                    <a:pt x="391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24700" y="4188175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314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5"/>
                    <a:pt x="139" y="624"/>
                    <a:pt x="312" y="624"/>
                  </a:cubicBezTo>
                  <a:cubicBezTo>
                    <a:pt x="588" y="624"/>
                    <a:pt x="728" y="289"/>
                    <a:pt x="531" y="92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923150" y="3623925"/>
              <a:ext cx="40475" cy="38975"/>
            </a:xfrm>
            <a:custGeom>
              <a:avLst/>
              <a:gdLst/>
              <a:ahLst/>
              <a:cxnLst/>
              <a:rect l="l" t="t" r="r" b="b"/>
              <a:pathLst>
                <a:path w="1619" h="1559" extrusionOk="0">
                  <a:moveTo>
                    <a:pt x="779" y="0"/>
                  </a:moveTo>
                  <a:cubicBezTo>
                    <a:pt x="679" y="0"/>
                    <a:pt x="578" y="20"/>
                    <a:pt x="481" y="59"/>
                  </a:cubicBezTo>
                  <a:cubicBezTo>
                    <a:pt x="191" y="180"/>
                    <a:pt x="2" y="464"/>
                    <a:pt x="2" y="779"/>
                  </a:cubicBezTo>
                  <a:cubicBezTo>
                    <a:pt x="0" y="1209"/>
                    <a:pt x="349" y="1558"/>
                    <a:pt x="779" y="1558"/>
                  </a:cubicBezTo>
                  <a:cubicBezTo>
                    <a:pt x="1094" y="1558"/>
                    <a:pt x="1378" y="1367"/>
                    <a:pt x="1499" y="1077"/>
                  </a:cubicBezTo>
                  <a:cubicBezTo>
                    <a:pt x="1619" y="785"/>
                    <a:pt x="1553" y="452"/>
                    <a:pt x="1330" y="228"/>
                  </a:cubicBezTo>
                  <a:cubicBezTo>
                    <a:pt x="1181" y="79"/>
                    <a:pt x="982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612425" y="4592100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14" y="0"/>
                  </a:moveTo>
                  <a:cubicBezTo>
                    <a:pt x="56" y="0"/>
                    <a:pt x="0" y="46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212" y="227"/>
                    <a:pt x="263" y="105"/>
                    <a:pt x="193" y="33"/>
                  </a:cubicBezTo>
                  <a:cubicBezTo>
                    <a:pt x="170" y="10"/>
                    <a:pt x="142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324250" y="4674600"/>
              <a:ext cx="6650" cy="5650"/>
            </a:xfrm>
            <a:custGeom>
              <a:avLst/>
              <a:gdLst/>
              <a:ahLst/>
              <a:cxnLst/>
              <a:rect l="l" t="t" r="r" b="b"/>
              <a:pathLst>
                <a:path w="266" h="226" extrusionOk="0">
                  <a:moveTo>
                    <a:pt x="115" y="1"/>
                  </a:moveTo>
                  <a:cubicBezTo>
                    <a:pt x="57" y="1"/>
                    <a:pt x="1" y="46"/>
                    <a:pt x="1" y="115"/>
                  </a:cubicBezTo>
                  <a:cubicBezTo>
                    <a:pt x="2" y="176"/>
                    <a:pt x="52" y="226"/>
                    <a:pt x="113" y="226"/>
                  </a:cubicBezTo>
                  <a:cubicBezTo>
                    <a:pt x="214" y="226"/>
                    <a:pt x="265" y="104"/>
                    <a:pt x="193" y="34"/>
                  </a:cubicBezTo>
                  <a:cubicBezTo>
                    <a:pt x="170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962100" y="4316550"/>
              <a:ext cx="19650" cy="16850"/>
            </a:xfrm>
            <a:custGeom>
              <a:avLst/>
              <a:gdLst/>
              <a:ahLst/>
              <a:cxnLst/>
              <a:rect l="l" t="t" r="r" b="b"/>
              <a:pathLst>
                <a:path w="786" h="674" extrusionOk="0">
                  <a:moveTo>
                    <a:pt x="338" y="1"/>
                  </a:moveTo>
                  <a:cubicBezTo>
                    <a:pt x="166" y="1"/>
                    <a:pt x="1" y="134"/>
                    <a:pt x="1" y="337"/>
                  </a:cubicBezTo>
                  <a:cubicBezTo>
                    <a:pt x="1" y="523"/>
                    <a:pt x="151" y="673"/>
                    <a:pt x="336" y="673"/>
                  </a:cubicBezTo>
                  <a:cubicBezTo>
                    <a:pt x="635" y="673"/>
                    <a:pt x="785" y="311"/>
                    <a:pt x="573" y="99"/>
                  </a:cubicBezTo>
                  <a:cubicBezTo>
                    <a:pt x="505" y="31"/>
                    <a:pt x="421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875375" y="4334725"/>
              <a:ext cx="6600" cy="5700"/>
            </a:xfrm>
            <a:custGeom>
              <a:avLst/>
              <a:gdLst/>
              <a:ahLst/>
              <a:cxnLst/>
              <a:rect l="l" t="t" r="r" b="b"/>
              <a:pathLst>
                <a:path w="264" h="228" extrusionOk="0">
                  <a:moveTo>
                    <a:pt x="114" y="1"/>
                  </a:moveTo>
                  <a:cubicBezTo>
                    <a:pt x="56" y="1"/>
                    <a:pt x="1" y="46"/>
                    <a:pt x="1" y="115"/>
                  </a:cubicBezTo>
                  <a:cubicBezTo>
                    <a:pt x="1" y="176"/>
                    <a:pt x="50" y="227"/>
                    <a:pt x="113" y="227"/>
                  </a:cubicBezTo>
                  <a:cubicBezTo>
                    <a:pt x="213" y="227"/>
                    <a:pt x="264" y="106"/>
                    <a:pt x="193" y="34"/>
                  </a:cubicBezTo>
                  <a:cubicBezTo>
                    <a:pt x="170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2272600" y="4176675"/>
              <a:ext cx="6625" cy="5675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114" y="1"/>
                  </a:moveTo>
                  <a:cubicBezTo>
                    <a:pt x="56" y="1"/>
                    <a:pt x="0" y="45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cubicBezTo>
                    <a:pt x="114" y="226"/>
                    <a:pt x="114" y="226"/>
                    <a:pt x="115" y="226"/>
                  </a:cubicBezTo>
                  <a:cubicBezTo>
                    <a:pt x="214" y="226"/>
                    <a:pt x="265" y="105"/>
                    <a:pt x="194" y="34"/>
                  </a:cubicBezTo>
                  <a:cubicBezTo>
                    <a:pt x="171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2405475" y="4158500"/>
              <a:ext cx="16350" cy="14025"/>
            </a:xfrm>
            <a:custGeom>
              <a:avLst/>
              <a:gdLst/>
              <a:ahLst/>
              <a:cxnLst/>
              <a:rect l="l" t="t" r="r" b="b"/>
              <a:pathLst>
                <a:path w="654" h="561" extrusionOk="0">
                  <a:moveTo>
                    <a:pt x="283" y="1"/>
                  </a:moveTo>
                  <a:cubicBezTo>
                    <a:pt x="139" y="1"/>
                    <a:pt x="0" y="112"/>
                    <a:pt x="0" y="281"/>
                  </a:cubicBezTo>
                  <a:cubicBezTo>
                    <a:pt x="0" y="436"/>
                    <a:pt x="126" y="561"/>
                    <a:pt x="281" y="561"/>
                  </a:cubicBezTo>
                  <a:cubicBezTo>
                    <a:pt x="529" y="561"/>
                    <a:pt x="654" y="259"/>
                    <a:pt x="478" y="83"/>
                  </a:cubicBezTo>
                  <a:cubicBezTo>
                    <a:pt x="421" y="26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2338350" y="42871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25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0" y="449"/>
                    <a:pt x="225" y="449"/>
                  </a:cubicBezTo>
                  <a:cubicBezTo>
                    <a:pt x="423" y="449"/>
                    <a:pt x="524" y="209"/>
                    <a:pt x="383" y="67"/>
                  </a:cubicBezTo>
                  <a:cubicBezTo>
                    <a:pt x="337" y="21"/>
                    <a:pt x="280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2136900" y="4291400"/>
              <a:ext cx="22425" cy="22425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449" y="0"/>
                  </a:moveTo>
                  <a:cubicBezTo>
                    <a:pt x="202" y="0"/>
                    <a:pt x="1" y="200"/>
                    <a:pt x="1" y="448"/>
                  </a:cubicBezTo>
                  <a:cubicBezTo>
                    <a:pt x="1" y="695"/>
                    <a:pt x="202" y="896"/>
                    <a:pt x="449" y="896"/>
                  </a:cubicBezTo>
                  <a:cubicBezTo>
                    <a:pt x="697" y="896"/>
                    <a:pt x="897" y="695"/>
                    <a:pt x="897" y="448"/>
                  </a:cubicBezTo>
                  <a:cubicBezTo>
                    <a:pt x="897" y="200"/>
                    <a:pt x="697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2078175" y="4273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26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cubicBezTo>
                    <a:pt x="424" y="449"/>
                    <a:pt x="524" y="208"/>
                    <a:pt x="382" y="67"/>
                  </a:cubicBezTo>
                  <a:cubicBezTo>
                    <a:pt x="337" y="21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2118725" y="412492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8"/>
                    <a:pt x="0" y="617"/>
                  </a:cubicBezTo>
                  <a:cubicBezTo>
                    <a:pt x="0" y="957"/>
                    <a:pt x="277" y="1232"/>
                    <a:pt x="617" y="1232"/>
                  </a:cubicBezTo>
                  <a:cubicBezTo>
                    <a:pt x="956" y="1232"/>
                    <a:pt x="1231" y="957"/>
                    <a:pt x="1231" y="617"/>
                  </a:cubicBezTo>
                  <a:cubicBezTo>
                    <a:pt x="1231" y="278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079175" y="5008700"/>
              <a:ext cx="79825" cy="72000"/>
            </a:xfrm>
            <a:custGeom>
              <a:avLst/>
              <a:gdLst/>
              <a:ahLst/>
              <a:cxnLst/>
              <a:rect l="l" t="t" r="r" b="b"/>
              <a:pathLst>
                <a:path w="3193" h="2880" extrusionOk="0">
                  <a:moveTo>
                    <a:pt x="1640" y="0"/>
                  </a:moveTo>
                  <a:cubicBezTo>
                    <a:pt x="1082" y="0"/>
                    <a:pt x="572" y="323"/>
                    <a:pt x="335" y="834"/>
                  </a:cubicBezTo>
                  <a:cubicBezTo>
                    <a:pt x="0" y="1556"/>
                    <a:pt x="313" y="2411"/>
                    <a:pt x="1034" y="2746"/>
                  </a:cubicBezTo>
                  <a:cubicBezTo>
                    <a:pt x="1228" y="2836"/>
                    <a:pt x="1435" y="2880"/>
                    <a:pt x="1640" y="2880"/>
                  </a:cubicBezTo>
                  <a:cubicBezTo>
                    <a:pt x="1995" y="2880"/>
                    <a:pt x="2344" y="2749"/>
                    <a:pt x="2616" y="2500"/>
                  </a:cubicBezTo>
                  <a:cubicBezTo>
                    <a:pt x="3044" y="2106"/>
                    <a:pt x="3193" y="1493"/>
                    <a:pt x="2993" y="946"/>
                  </a:cubicBezTo>
                  <a:cubicBezTo>
                    <a:pt x="2793" y="398"/>
                    <a:pt x="2283" y="26"/>
                    <a:pt x="1700" y="2"/>
                  </a:cubicBezTo>
                  <a:cubicBezTo>
                    <a:pt x="1680" y="1"/>
                    <a:pt x="1660" y="0"/>
                    <a:pt x="16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2797125" y="503607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0"/>
                  </a:moveTo>
                  <a:cubicBezTo>
                    <a:pt x="626" y="0"/>
                    <a:pt x="331" y="187"/>
                    <a:pt x="194" y="480"/>
                  </a:cubicBezTo>
                  <a:cubicBezTo>
                    <a:pt x="0" y="897"/>
                    <a:pt x="181" y="1391"/>
                    <a:pt x="597" y="1585"/>
                  </a:cubicBezTo>
                  <a:cubicBezTo>
                    <a:pt x="709" y="1637"/>
                    <a:pt x="828" y="1662"/>
                    <a:pt x="946" y="1662"/>
                  </a:cubicBezTo>
                  <a:cubicBezTo>
                    <a:pt x="1151" y="1662"/>
                    <a:pt x="1353" y="1586"/>
                    <a:pt x="1509" y="1442"/>
                  </a:cubicBezTo>
                  <a:cubicBezTo>
                    <a:pt x="1757" y="1215"/>
                    <a:pt x="1843" y="861"/>
                    <a:pt x="1727" y="545"/>
                  </a:cubicBezTo>
                  <a:cubicBezTo>
                    <a:pt x="1612" y="229"/>
                    <a:pt x="1317" y="14"/>
                    <a:pt x="982" y="1"/>
                  </a:cubicBezTo>
                  <a:cubicBezTo>
                    <a:pt x="971" y="0"/>
                    <a:pt x="959" y="0"/>
                    <a:pt x="9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2958550" y="4955800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21" y="1"/>
                  </a:moveTo>
                  <a:cubicBezTo>
                    <a:pt x="356" y="1"/>
                    <a:pt x="190" y="88"/>
                    <a:pt x="107" y="266"/>
                  </a:cubicBezTo>
                  <a:cubicBezTo>
                    <a:pt x="0" y="494"/>
                    <a:pt x="100" y="765"/>
                    <a:pt x="330" y="872"/>
                  </a:cubicBezTo>
                  <a:cubicBezTo>
                    <a:pt x="394" y="902"/>
                    <a:pt x="460" y="915"/>
                    <a:pt x="523" y="915"/>
                  </a:cubicBezTo>
                  <a:cubicBezTo>
                    <a:pt x="819" y="915"/>
                    <a:pt x="1066" y="615"/>
                    <a:pt x="950" y="300"/>
                  </a:cubicBezTo>
                  <a:cubicBezTo>
                    <a:pt x="878" y="102"/>
                    <a:pt x="700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2821425" y="4925750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20" y="0"/>
                  </a:moveTo>
                  <a:cubicBezTo>
                    <a:pt x="355" y="0"/>
                    <a:pt x="190" y="87"/>
                    <a:pt x="108" y="264"/>
                  </a:cubicBezTo>
                  <a:cubicBezTo>
                    <a:pt x="1" y="494"/>
                    <a:pt x="100" y="764"/>
                    <a:pt x="329" y="871"/>
                  </a:cubicBezTo>
                  <a:cubicBezTo>
                    <a:pt x="394" y="901"/>
                    <a:pt x="459" y="915"/>
                    <a:pt x="523" y="915"/>
                  </a:cubicBezTo>
                  <a:cubicBezTo>
                    <a:pt x="820" y="915"/>
                    <a:pt x="1066" y="615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2871450" y="5204375"/>
              <a:ext cx="67550" cy="60925"/>
            </a:xfrm>
            <a:custGeom>
              <a:avLst/>
              <a:gdLst/>
              <a:ahLst/>
              <a:cxnLst/>
              <a:rect l="l" t="t" r="r" b="b"/>
              <a:pathLst>
                <a:path w="2702" h="2437" extrusionOk="0">
                  <a:moveTo>
                    <a:pt x="1390" y="0"/>
                  </a:moveTo>
                  <a:cubicBezTo>
                    <a:pt x="917" y="0"/>
                    <a:pt x="484" y="274"/>
                    <a:pt x="283" y="706"/>
                  </a:cubicBezTo>
                  <a:cubicBezTo>
                    <a:pt x="0" y="1316"/>
                    <a:pt x="265" y="2041"/>
                    <a:pt x="875" y="2323"/>
                  </a:cubicBezTo>
                  <a:cubicBezTo>
                    <a:pt x="1039" y="2399"/>
                    <a:pt x="1214" y="2436"/>
                    <a:pt x="1388" y="2436"/>
                  </a:cubicBezTo>
                  <a:cubicBezTo>
                    <a:pt x="1687" y="2436"/>
                    <a:pt x="1984" y="2326"/>
                    <a:pt x="2213" y="2116"/>
                  </a:cubicBezTo>
                  <a:cubicBezTo>
                    <a:pt x="2575" y="1782"/>
                    <a:pt x="2701" y="1262"/>
                    <a:pt x="2532" y="801"/>
                  </a:cubicBezTo>
                  <a:cubicBezTo>
                    <a:pt x="2362" y="338"/>
                    <a:pt x="1932" y="22"/>
                    <a:pt x="1439" y="1"/>
                  </a:cubicBezTo>
                  <a:cubicBezTo>
                    <a:pt x="1423" y="0"/>
                    <a:pt x="1406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3297875" y="4763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6" y="0"/>
                  </a:moveTo>
                  <a:cubicBezTo>
                    <a:pt x="458" y="0"/>
                    <a:pt x="240" y="137"/>
                    <a:pt x="141" y="354"/>
                  </a:cubicBezTo>
                  <a:cubicBezTo>
                    <a:pt x="0" y="659"/>
                    <a:pt x="132" y="1020"/>
                    <a:pt x="437" y="1163"/>
                  </a:cubicBezTo>
                  <a:cubicBezTo>
                    <a:pt x="524" y="1203"/>
                    <a:pt x="611" y="1221"/>
                    <a:pt x="696" y="1221"/>
                  </a:cubicBezTo>
                  <a:cubicBezTo>
                    <a:pt x="1091" y="1221"/>
                    <a:pt x="1419" y="820"/>
                    <a:pt x="1266" y="401"/>
                  </a:cubicBezTo>
                  <a:cubicBezTo>
                    <a:pt x="1180" y="169"/>
                    <a:pt x="965" y="11"/>
                    <a:pt x="718" y="1"/>
                  </a:cubicBezTo>
                  <a:cubicBezTo>
                    <a:pt x="711" y="0"/>
                    <a:pt x="703" y="0"/>
                    <a:pt x="69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554900" y="46911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4" y="1"/>
                  </a:moveTo>
                  <a:cubicBezTo>
                    <a:pt x="458" y="1"/>
                    <a:pt x="242" y="137"/>
                    <a:pt x="142" y="353"/>
                  </a:cubicBezTo>
                  <a:cubicBezTo>
                    <a:pt x="1" y="658"/>
                    <a:pt x="133" y="1020"/>
                    <a:pt x="438" y="1162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3" y="1220"/>
                    <a:pt x="1420" y="820"/>
                    <a:pt x="1266" y="400"/>
                  </a:cubicBezTo>
                  <a:cubicBezTo>
                    <a:pt x="1182" y="168"/>
                    <a:pt x="966" y="10"/>
                    <a:pt x="721" y="1"/>
                  </a:cubicBezTo>
                  <a:cubicBezTo>
                    <a:pt x="712" y="1"/>
                    <a:pt x="703" y="1"/>
                    <a:pt x="6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3507800" y="513275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48" y="1"/>
                  </a:moveTo>
                  <a:cubicBezTo>
                    <a:pt x="237" y="1"/>
                    <a:pt x="127" y="59"/>
                    <a:pt x="73" y="177"/>
                  </a:cubicBezTo>
                  <a:cubicBezTo>
                    <a:pt x="1" y="329"/>
                    <a:pt x="68" y="511"/>
                    <a:pt x="220" y="581"/>
                  </a:cubicBezTo>
                  <a:cubicBezTo>
                    <a:pt x="263" y="601"/>
                    <a:pt x="307" y="611"/>
                    <a:pt x="349" y="611"/>
                  </a:cubicBezTo>
                  <a:cubicBezTo>
                    <a:pt x="547" y="611"/>
                    <a:pt x="712" y="410"/>
                    <a:pt x="635" y="201"/>
                  </a:cubicBezTo>
                  <a:cubicBezTo>
                    <a:pt x="586" y="68"/>
                    <a:pt x="467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3940975" y="4507625"/>
              <a:ext cx="35500" cy="30550"/>
            </a:xfrm>
            <a:custGeom>
              <a:avLst/>
              <a:gdLst/>
              <a:ahLst/>
              <a:cxnLst/>
              <a:rect l="l" t="t" r="r" b="b"/>
              <a:pathLst>
                <a:path w="1420" h="1222" extrusionOk="0">
                  <a:moveTo>
                    <a:pt x="693" y="1"/>
                  </a:moveTo>
                  <a:cubicBezTo>
                    <a:pt x="457" y="1"/>
                    <a:pt x="242" y="139"/>
                    <a:pt x="142" y="355"/>
                  </a:cubicBezTo>
                  <a:cubicBezTo>
                    <a:pt x="1" y="660"/>
                    <a:pt x="133" y="1021"/>
                    <a:pt x="438" y="1163"/>
                  </a:cubicBezTo>
                  <a:cubicBezTo>
                    <a:pt x="524" y="1204"/>
                    <a:pt x="612" y="1222"/>
                    <a:pt x="696" y="1222"/>
                  </a:cubicBezTo>
                  <a:cubicBezTo>
                    <a:pt x="1092" y="1222"/>
                    <a:pt x="1420" y="821"/>
                    <a:pt x="1266" y="401"/>
                  </a:cubicBezTo>
                  <a:cubicBezTo>
                    <a:pt x="1182" y="170"/>
                    <a:pt x="966" y="12"/>
                    <a:pt x="719" y="2"/>
                  </a:cubicBezTo>
                  <a:cubicBezTo>
                    <a:pt x="710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204900" y="5225075"/>
              <a:ext cx="36325" cy="32775"/>
            </a:xfrm>
            <a:custGeom>
              <a:avLst/>
              <a:gdLst/>
              <a:ahLst/>
              <a:cxnLst/>
              <a:rect l="l" t="t" r="r" b="b"/>
              <a:pathLst>
                <a:path w="1453" h="1311" extrusionOk="0">
                  <a:moveTo>
                    <a:pt x="743" y="0"/>
                  </a:moveTo>
                  <a:cubicBezTo>
                    <a:pt x="490" y="0"/>
                    <a:pt x="259" y="148"/>
                    <a:pt x="152" y="380"/>
                  </a:cubicBezTo>
                  <a:cubicBezTo>
                    <a:pt x="0" y="708"/>
                    <a:pt x="143" y="1098"/>
                    <a:pt x="471" y="1250"/>
                  </a:cubicBezTo>
                  <a:cubicBezTo>
                    <a:pt x="559" y="1291"/>
                    <a:pt x="652" y="1311"/>
                    <a:pt x="746" y="1311"/>
                  </a:cubicBezTo>
                  <a:cubicBezTo>
                    <a:pt x="907" y="1311"/>
                    <a:pt x="1067" y="1251"/>
                    <a:pt x="1191" y="1137"/>
                  </a:cubicBezTo>
                  <a:cubicBezTo>
                    <a:pt x="1386" y="957"/>
                    <a:pt x="1452" y="679"/>
                    <a:pt x="1362" y="430"/>
                  </a:cubicBezTo>
                  <a:cubicBezTo>
                    <a:pt x="1271" y="182"/>
                    <a:pt x="1039" y="12"/>
                    <a:pt x="773" y="1"/>
                  </a:cubicBezTo>
                  <a:cubicBezTo>
                    <a:pt x="763" y="1"/>
                    <a:pt x="753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3061275" y="5214425"/>
              <a:ext cx="8300" cy="7125"/>
            </a:xfrm>
            <a:custGeom>
              <a:avLst/>
              <a:gdLst/>
              <a:ahLst/>
              <a:cxnLst/>
              <a:rect l="l" t="t" r="r" b="b"/>
              <a:pathLst>
                <a:path w="332" h="285" extrusionOk="0">
                  <a:moveTo>
                    <a:pt x="162" y="1"/>
                  </a:moveTo>
                  <a:cubicBezTo>
                    <a:pt x="111" y="1"/>
                    <a:pt x="59" y="28"/>
                    <a:pt x="34" y="83"/>
                  </a:cubicBezTo>
                  <a:cubicBezTo>
                    <a:pt x="1" y="154"/>
                    <a:pt x="32" y="238"/>
                    <a:pt x="103" y="271"/>
                  </a:cubicBezTo>
                  <a:cubicBezTo>
                    <a:pt x="123" y="280"/>
                    <a:pt x="143" y="284"/>
                    <a:pt x="163" y="284"/>
                  </a:cubicBezTo>
                  <a:cubicBezTo>
                    <a:pt x="255" y="284"/>
                    <a:pt x="331" y="191"/>
                    <a:pt x="295" y="93"/>
                  </a:cubicBezTo>
                  <a:cubicBezTo>
                    <a:pt x="273" y="32"/>
                    <a:pt x="218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2966750" y="5367725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0" y="0"/>
                  </a:moveTo>
                  <a:cubicBezTo>
                    <a:pt x="109" y="0"/>
                    <a:pt x="58" y="27"/>
                    <a:pt x="33" y="82"/>
                  </a:cubicBezTo>
                  <a:cubicBezTo>
                    <a:pt x="0" y="154"/>
                    <a:pt x="30" y="237"/>
                    <a:pt x="101" y="270"/>
                  </a:cubicBezTo>
                  <a:cubicBezTo>
                    <a:pt x="121" y="279"/>
                    <a:pt x="142" y="284"/>
                    <a:pt x="161" y="284"/>
                  </a:cubicBezTo>
                  <a:cubicBezTo>
                    <a:pt x="253" y="284"/>
                    <a:pt x="329" y="190"/>
                    <a:pt x="293" y="94"/>
                  </a:cubicBezTo>
                  <a:cubicBezTo>
                    <a:pt x="271" y="32"/>
                    <a:pt x="21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646375" y="5181125"/>
              <a:ext cx="12400" cy="10650"/>
            </a:xfrm>
            <a:custGeom>
              <a:avLst/>
              <a:gdLst/>
              <a:ahLst/>
              <a:cxnLst/>
              <a:rect l="l" t="t" r="r" b="b"/>
              <a:pathLst>
                <a:path w="496" h="426" extrusionOk="0">
                  <a:moveTo>
                    <a:pt x="242" y="0"/>
                  </a:moveTo>
                  <a:cubicBezTo>
                    <a:pt x="165" y="0"/>
                    <a:pt x="88" y="41"/>
                    <a:pt x="50" y="124"/>
                  </a:cubicBezTo>
                  <a:cubicBezTo>
                    <a:pt x="0" y="231"/>
                    <a:pt x="47" y="357"/>
                    <a:pt x="154" y="405"/>
                  </a:cubicBezTo>
                  <a:cubicBezTo>
                    <a:pt x="184" y="419"/>
                    <a:pt x="214" y="425"/>
                    <a:pt x="244" y="425"/>
                  </a:cubicBezTo>
                  <a:cubicBezTo>
                    <a:pt x="381" y="425"/>
                    <a:pt x="495" y="286"/>
                    <a:pt x="442" y="140"/>
                  </a:cubicBezTo>
                  <a:cubicBezTo>
                    <a:pt x="409" y="48"/>
                    <a:pt x="32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483575" y="4962500"/>
              <a:ext cx="24800" cy="21300"/>
            </a:xfrm>
            <a:custGeom>
              <a:avLst/>
              <a:gdLst/>
              <a:ahLst/>
              <a:cxnLst/>
              <a:rect l="l" t="t" r="r" b="b"/>
              <a:pathLst>
                <a:path w="992" h="852" extrusionOk="0">
                  <a:moveTo>
                    <a:pt x="484" y="0"/>
                  </a:moveTo>
                  <a:cubicBezTo>
                    <a:pt x="330" y="0"/>
                    <a:pt x="175" y="82"/>
                    <a:pt x="99" y="247"/>
                  </a:cubicBezTo>
                  <a:cubicBezTo>
                    <a:pt x="1" y="459"/>
                    <a:pt x="93" y="712"/>
                    <a:pt x="306" y="811"/>
                  </a:cubicBezTo>
                  <a:cubicBezTo>
                    <a:pt x="366" y="839"/>
                    <a:pt x="427" y="852"/>
                    <a:pt x="486" y="852"/>
                  </a:cubicBezTo>
                  <a:cubicBezTo>
                    <a:pt x="762" y="852"/>
                    <a:pt x="991" y="572"/>
                    <a:pt x="883" y="279"/>
                  </a:cubicBezTo>
                  <a:cubicBezTo>
                    <a:pt x="816" y="94"/>
                    <a:pt x="650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596325" y="5270275"/>
              <a:ext cx="16500" cy="14225"/>
            </a:xfrm>
            <a:custGeom>
              <a:avLst/>
              <a:gdLst/>
              <a:ahLst/>
              <a:cxnLst/>
              <a:rect l="l" t="t" r="r" b="b"/>
              <a:pathLst>
                <a:path w="660" h="569" extrusionOk="0">
                  <a:moveTo>
                    <a:pt x="322" y="0"/>
                  </a:moveTo>
                  <a:cubicBezTo>
                    <a:pt x="219" y="0"/>
                    <a:pt x="116" y="54"/>
                    <a:pt x="65" y="165"/>
                  </a:cubicBezTo>
                  <a:cubicBezTo>
                    <a:pt x="0" y="306"/>
                    <a:pt x="62" y="475"/>
                    <a:pt x="203" y="541"/>
                  </a:cubicBezTo>
                  <a:cubicBezTo>
                    <a:pt x="243" y="560"/>
                    <a:pt x="284" y="568"/>
                    <a:pt x="323" y="568"/>
                  </a:cubicBezTo>
                  <a:cubicBezTo>
                    <a:pt x="507" y="568"/>
                    <a:pt x="660" y="382"/>
                    <a:pt x="588" y="186"/>
                  </a:cubicBezTo>
                  <a:cubicBezTo>
                    <a:pt x="543" y="63"/>
                    <a:pt x="43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902925" y="4793150"/>
              <a:ext cx="24875" cy="21375"/>
            </a:xfrm>
            <a:custGeom>
              <a:avLst/>
              <a:gdLst/>
              <a:ahLst/>
              <a:cxnLst/>
              <a:rect l="l" t="t" r="r" b="b"/>
              <a:pathLst>
                <a:path w="995" h="855" extrusionOk="0">
                  <a:moveTo>
                    <a:pt x="486" y="1"/>
                  </a:moveTo>
                  <a:cubicBezTo>
                    <a:pt x="332" y="1"/>
                    <a:pt x="177" y="82"/>
                    <a:pt x="100" y="247"/>
                  </a:cubicBezTo>
                  <a:cubicBezTo>
                    <a:pt x="1" y="461"/>
                    <a:pt x="93" y="715"/>
                    <a:pt x="306" y="814"/>
                  </a:cubicBezTo>
                  <a:cubicBezTo>
                    <a:pt x="367" y="842"/>
                    <a:pt x="428" y="855"/>
                    <a:pt x="487" y="855"/>
                  </a:cubicBezTo>
                  <a:cubicBezTo>
                    <a:pt x="764" y="855"/>
                    <a:pt x="994" y="575"/>
                    <a:pt x="886" y="280"/>
                  </a:cubicBezTo>
                  <a:cubicBezTo>
                    <a:pt x="819" y="95"/>
                    <a:pt x="653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680325" y="4820775"/>
              <a:ext cx="16600" cy="14275"/>
            </a:xfrm>
            <a:custGeom>
              <a:avLst/>
              <a:gdLst/>
              <a:ahLst/>
              <a:cxnLst/>
              <a:rect l="l" t="t" r="r" b="b"/>
              <a:pathLst>
                <a:path w="664" h="571" extrusionOk="0">
                  <a:moveTo>
                    <a:pt x="325" y="1"/>
                  </a:moveTo>
                  <a:cubicBezTo>
                    <a:pt x="222" y="1"/>
                    <a:pt x="118" y="55"/>
                    <a:pt x="67" y="166"/>
                  </a:cubicBezTo>
                  <a:cubicBezTo>
                    <a:pt x="1" y="309"/>
                    <a:pt x="64" y="477"/>
                    <a:pt x="205" y="543"/>
                  </a:cubicBezTo>
                  <a:cubicBezTo>
                    <a:pt x="246" y="562"/>
                    <a:pt x="287" y="570"/>
                    <a:pt x="326" y="570"/>
                  </a:cubicBezTo>
                  <a:cubicBezTo>
                    <a:pt x="511" y="570"/>
                    <a:pt x="664" y="384"/>
                    <a:pt x="593" y="188"/>
                  </a:cubicBezTo>
                  <a:cubicBezTo>
                    <a:pt x="548" y="64"/>
                    <a:pt x="437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3066100" y="4844625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26" y="0"/>
                  </a:moveTo>
                  <a:cubicBezTo>
                    <a:pt x="86" y="0"/>
                    <a:pt x="46" y="21"/>
                    <a:pt x="26" y="64"/>
                  </a:cubicBezTo>
                  <a:cubicBezTo>
                    <a:pt x="0" y="120"/>
                    <a:pt x="24" y="184"/>
                    <a:pt x="80" y="210"/>
                  </a:cubicBezTo>
                  <a:cubicBezTo>
                    <a:pt x="96" y="217"/>
                    <a:pt x="112" y="221"/>
                    <a:pt x="127" y="221"/>
                  </a:cubicBezTo>
                  <a:cubicBezTo>
                    <a:pt x="199" y="221"/>
                    <a:pt x="259" y="148"/>
                    <a:pt x="230" y="73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3048500" y="4728475"/>
              <a:ext cx="6500" cy="5575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6"/>
                  </a:cubicBezTo>
                  <a:cubicBezTo>
                    <a:pt x="1" y="121"/>
                    <a:pt x="25" y="186"/>
                    <a:pt x="80" y="211"/>
                  </a:cubicBezTo>
                  <a:cubicBezTo>
                    <a:pt x="96" y="219"/>
                    <a:pt x="113" y="222"/>
                    <a:pt x="128" y="222"/>
                  </a:cubicBezTo>
                  <a:cubicBezTo>
                    <a:pt x="200" y="222"/>
                    <a:pt x="259" y="150"/>
                    <a:pt x="231" y="73"/>
                  </a:cubicBezTo>
                  <a:cubicBezTo>
                    <a:pt x="214" y="25"/>
                    <a:pt x="171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772050" y="47279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1" y="119"/>
                    <a:pt x="25" y="185"/>
                    <a:pt x="79" y="211"/>
                  </a:cubicBezTo>
                  <a:cubicBezTo>
                    <a:pt x="95" y="218"/>
                    <a:pt x="110" y="221"/>
                    <a:pt x="126" y="221"/>
                  </a:cubicBezTo>
                  <a:cubicBezTo>
                    <a:pt x="198" y="221"/>
                    <a:pt x="257" y="148"/>
                    <a:pt x="229" y="72"/>
                  </a:cubicBezTo>
                  <a:cubicBezTo>
                    <a:pt x="211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3363275" y="49840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7" y="21"/>
                    <a:pt x="26" y="65"/>
                  </a:cubicBezTo>
                  <a:cubicBezTo>
                    <a:pt x="1" y="120"/>
                    <a:pt x="25" y="185"/>
                    <a:pt x="80" y="211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4"/>
                  </a:cubicBezTo>
                  <a:cubicBezTo>
                    <a:pt x="213" y="25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3549925" y="4810650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65" y="0"/>
                  </a:moveTo>
                  <a:cubicBezTo>
                    <a:pt x="385" y="0"/>
                    <a:pt x="205" y="95"/>
                    <a:pt x="116" y="288"/>
                  </a:cubicBezTo>
                  <a:cubicBezTo>
                    <a:pt x="0" y="538"/>
                    <a:pt x="109" y="832"/>
                    <a:pt x="357" y="948"/>
                  </a:cubicBezTo>
                  <a:cubicBezTo>
                    <a:pt x="427" y="981"/>
                    <a:pt x="499" y="996"/>
                    <a:pt x="567" y="996"/>
                  </a:cubicBezTo>
                  <a:cubicBezTo>
                    <a:pt x="890" y="996"/>
                    <a:pt x="1158" y="669"/>
                    <a:pt x="1032" y="326"/>
                  </a:cubicBezTo>
                  <a:cubicBezTo>
                    <a:pt x="953" y="110"/>
                    <a:pt x="759" y="0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3986850" y="5267850"/>
              <a:ext cx="46850" cy="43925"/>
            </a:xfrm>
            <a:custGeom>
              <a:avLst/>
              <a:gdLst/>
              <a:ahLst/>
              <a:cxnLst/>
              <a:rect l="l" t="t" r="r" b="b"/>
              <a:pathLst>
                <a:path w="1874" h="1757" extrusionOk="0">
                  <a:moveTo>
                    <a:pt x="938" y="0"/>
                  </a:moveTo>
                  <a:cubicBezTo>
                    <a:pt x="629" y="0"/>
                    <a:pt x="340" y="163"/>
                    <a:pt x="180" y="435"/>
                  </a:cubicBezTo>
                  <a:cubicBezTo>
                    <a:pt x="1" y="742"/>
                    <a:pt x="23" y="1126"/>
                    <a:pt x="238" y="1409"/>
                  </a:cubicBezTo>
                  <a:cubicBezTo>
                    <a:pt x="407" y="1631"/>
                    <a:pt x="668" y="1756"/>
                    <a:pt x="938" y="1756"/>
                  </a:cubicBezTo>
                  <a:cubicBezTo>
                    <a:pt x="1012" y="1756"/>
                    <a:pt x="1086" y="1747"/>
                    <a:pt x="1160" y="1728"/>
                  </a:cubicBezTo>
                  <a:cubicBezTo>
                    <a:pt x="1504" y="1637"/>
                    <a:pt x="1759" y="1350"/>
                    <a:pt x="1808" y="999"/>
                  </a:cubicBezTo>
                  <a:cubicBezTo>
                    <a:pt x="1874" y="518"/>
                    <a:pt x="1538" y="74"/>
                    <a:pt x="1057" y="8"/>
                  </a:cubicBezTo>
                  <a:cubicBezTo>
                    <a:pt x="1018" y="3"/>
                    <a:pt x="978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4211300" y="4588625"/>
              <a:ext cx="44375" cy="41550"/>
            </a:xfrm>
            <a:custGeom>
              <a:avLst/>
              <a:gdLst/>
              <a:ahLst/>
              <a:cxnLst/>
              <a:rect l="l" t="t" r="r" b="b"/>
              <a:pathLst>
                <a:path w="1775" h="1662" extrusionOk="0">
                  <a:moveTo>
                    <a:pt x="889" y="0"/>
                  </a:moveTo>
                  <a:cubicBezTo>
                    <a:pt x="596" y="0"/>
                    <a:pt x="321" y="154"/>
                    <a:pt x="170" y="411"/>
                  </a:cubicBezTo>
                  <a:cubicBezTo>
                    <a:pt x="1" y="701"/>
                    <a:pt x="23" y="1065"/>
                    <a:pt x="226" y="1334"/>
                  </a:cubicBezTo>
                  <a:cubicBezTo>
                    <a:pt x="385" y="1544"/>
                    <a:pt x="631" y="1662"/>
                    <a:pt x="886" y="1662"/>
                  </a:cubicBezTo>
                  <a:cubicBezTo>
                    <a:pt x="957" y="1662"/>
                    <a:pt x="1028" y="1653"/>
                    <a:pt x="1098" y="1634"/>
                  </a:cubicBezTo>
                  <a:cubicBezTo>
                    <a:pt x="1424" y="1550"/>
                    <a:pt x="1666" y="1277"/>
                    <a:pt x="1711" y="944"/>
                  </a:cubicBezTo>
                  <a:cubicBezTo>
                    <a:pt x="1774" y="489"/>
                    <a:pt x="1455" y="70"/>
                    <a:pt x="1002" y="8"/>
                  </a:cubicBezTo>
                  <a:cubicBezTo>
                    <a:pt x="964" y="3"/>
                    <a:pt x="926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4100750" y="4727875"/>
              <a:ext cx="27075" cy="22875"/>
            </a:xfrm>
            <a:custGeom>
              <a:avLst/>
              <a:gdLst/>
              <a:ahLst/>
              <a:cxnLst/>
              <a:rect l="l" t="t" r="r" b="b"/>
              <a:pathLst>
                <a:path w="1083" h="915" extrusionOk="0">
                  <a:moveTo>
                    <a:pt x="592" y="1"/>
                  </a:moveTo>
                  <a:cubicBezTo>
                    <a:pt x="228" y="1"/>
                    <a:pt x="1" y="426"/>
                    <a:pt x="232" y="733"/>
                  </a:cubicBezTo>
                  <a:cubicBezTo>
                    <a:pt x="327" y="857"/>
                    <a:pt x="461" y="914"/>
                    <a:pt x="593" y="914"/>
                  </a:cubicBezTo>
                  <a:cubicBezTo>
                    <a:pt x="806" y="914"/>
                    <a:pt x="1014" y="768"/>
                    <a:pt x="1048" y="519"/>
                  </a:cubicBezTo>
                  <a:cubicBezTo>
                    <a:pt x="1083" y="270"/>
                    <a:pt x="908" y="38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4240650" y="4716375"/>
              <a:ext cx="27125" cy="22875"/>
            </a:xfrm>
            <a:custGeom>
              <a:avLst/>
              <a:gdLst/>
              <a:ahLst/>
              <a:cxnLst/>
              <a:rect l="l" t="t" r="r" b="b"/>
              <a:pathLst>
                <a:path w="1085" h="915" extrusionOk="0">
                  <a:moveTo>
                    <a:pt x="592" y="1"/>
                  </a:moveTo>
                  <a:cubicBezTo>
                    <a:pt x="227" y="1"/>
                    <a:pt x="1" y="428"/>
                    <a:pt x="233" y="733"/>
                  </a:cubicBezTo>
                  <a:cubicBezTo>
                    <a:pt x="327" y="857"/>
                    <a:pt x="461" y="914"/>
                    <a:pt x="594" y="914"/>
                  </a:cubicBezTo>
                  <a:cubicBezTo>
                    <a:pt x="806" y="914"/>
                    <a:pt x="1015" y="768"/>
                    <a:pt x="1050" y="519"/>
                  </a:cubicBezTo>
                  <a:cubicBezTo>
                    <a:pt x="1084" y="270"/>
                    <a:pt x="908" y="40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3778900" y="5094300"/>
              <a:ext cx="32550" cy="30475"/>
            </a:xfrm>
            <a:custGeom>
              <a:avLst/>
              <a:gdLst/>
              <a:ahLst/>
              <a:cxnLst/>
              <a:rect l="l" t="t" r="r" b="b"/>
              <a:pathLst>
                <a:path w="1302" h="1219" extrusionOk="0">
                  <a:moveTo>
                    <a:pt x="649" y="0"/>
                  </a:moveTo>
                  <a:cubicBezTo>
                    <a:pt x="435" y="0"/>
                    <a:pt x="236" y="113"/>
                    <a:pt x="126" y="301"/>
                  </a:cubicBezTo>
                  <a:cubicBezTo>
                    <a:pt x="1" y="514"/>
                    <a:pt x="18" y="780"/>
                    <a:pt x="166" y="977"/>
                  </a:cubicBezTo>
                  <a:cubicBezTo>
                    <a:pt x="283" y="1131"/>
                    <a:pt x="463" y="1218"/>
                    <a:pt x="650" y="1218"/>
                  </a:cubicBezTo>
                  <a:cubicBezTo>
                    <a:pt x="702" y="1218"/>
                    <a:pt x="754" y="1212"/>
                    <a:pt x="805" y="1198"/>
                  </a:cubicBezTo>
                  <a:cubicBezTo>
                    <a:pt x="1044" y="1136"/>
                    <a:pt x="1221" y="936"/>
                    <a:pt x="1255" y="691"/>
                  </a:cubicBezTo>
                  <a:cubicBezTo>
                    <a:pt x="1301" y="359"/>
                    <a:pt x="1067" y="51"/>
                    <a:pt x="734" y="6"/>
                  </a:cubicBezTo>
                  <a:cubicBezTo>
                    <a:pt x="706" y="2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4557675" y="4856275"/>
              <a:ext cx="32500" cy="30475"/>
            </a:xfrm>
            <a:custGeom>
              <a:avLst/>
              <a:gdLst/>
              <a:ahLst/>
              <a:cxnLst/>
              <a:rect l="l" t="t" r="r" b="b"/>
              <a:pathLst>
                <a:path w="1300" h="1219" extrusionOk="0">
                  <a:moveTo>
                    <a:pt x="649" y="1"/>
                  </a:moveTo>
                  <a:cubicBezTo>
                    <a:pt x="435" y="1"/>
                    <a:pt x="234" y="114"/>
                    <a:pt x="124" y="301"/>
                  </a:cubicBezTo>
                  <a:cubicBezTo>
                    <a:pt x="1" y="515"/>
                    <a:pt x="16" y="781"/>
                    <a:pt x="164" y="978"/>
                  </a:cubicBezTo>
                  <a:cubicBezTo>
                    <a:pt x="281" y="1132"/>
                    <a:pt x="461" y="1219"/>
                    <a:pt x="649" y="1219"/>
                  </a:cubicBezTo>
                  <a:cubicBezTo>
                    <a:pt x="701" y="1219"/>
                    <a:pt x="753" y="1212"/>
                    <a:pt x="805" y="1199"/>
                  </a:cubicBezTo>
                  <a:cubicBezTo>
                    <a:pt x="1042" y="1137"/>
                    <a:pt x="1220" y="937"/>
                    <a:pt x="1254" y="692"/>
                  </a:cubicBezTo>
                  <a:cubicBezTo>
                    <a:pt x="1299" y="360"/>
                    <a:pt x="1066" y="52"/>
                    <a:pt x="734" y="7"/>
                  </a:cubicBezTo>
                  <a:cubicBezTo>
                    <a:pt x="706" y="3"/>
                    <a:pt x="677" y="1"/>
                    <a:pt x="6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3533950" y="4726050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95" y="0"/>
                  </a:moveTo>
                  <a:cubicBezTo>
                    <a:pt x="153" y="0"/>
                    <a:pt x="1" y="285"/>
                    <a:pt x="155" y="489"/>
                  </a:cubicBezTo>
                  <a:cubicBezTo>
                    <a:pt x="218" y="572"/>
                    <a:pt x="308" y="610"/>
                    <a:pt x="396" y="610"/>
                  </a:cubicBezTo>
                  <a:cubicBezTo>
                    <a:pt x="538" y="610"/>
                    <a:pt x="678" y="512"/>
                    <a:pt x="701" y="346"/>
                  </a:cubicBezTo>
                  <a:cubicBezTo>
                    <a:pt x="724" y="179"/>
                    <a:pt x="606" y="26"/>
                    <a:pt x="440" y="3"/>
                  </a:cubicBezTo>
                  <a:cubicBezTo>
                    <a:pt x="424" y="1"/>
                    <a:pt x="410" y="0"/>
                    <a:pt x="39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4200150" y="5317900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593" y="1"/>
                  </a:moveTo>
                  <a:cubicBezTo>
                    <a:pt x="227" y="1"/>
                    <a:pt x="0" y="428"/>
                    <a:pt x="233" y="734"/>
                  </a:cubicBezTo>
                  <a:cubicBezTo>
                    <a:pt x="328" y="859"/>
                    <a:pt x="462" y="916"/>
                    <a:pt x="595" y="916"/>
                  </a:cubicBezTo>
                  <a:cubicBezTo>
                    <a:pt x="808" y="916"/>
                    <a:pt x="1016" y="769"/>
                    <a:pt x="1051" y="521"/>
                  </a:cubicBezTo>
                  <a:cubicBezTo>
                    <a:pt x="1084" y="270"/>
                    <a:pt x="909" y="40"/>
                    <a:pt x="660" y="5"/>
                  </a:cubicBezTo>
                  <a:cubicBezTo>
                    <a:pt x="637" y="2"/>
                    <a:pt x="615" y="1"/>
                    <a:pt x="5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4392875" y="52556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7" y="1"/>
                  </a:moveTo>
                  <a:cubicBezTo>
                    <a:pt x="153" y="1"/>
                    <a:pt x="0" y="285"/>
                    <a:pt x="157" y="489"/>
                  </a:cubicBezTo>
                  <a:cubicBezTo>
                    <a:pt x="219" y="572"/>
                    <a:pt x="309" y="610"/>
                    <a:pt x="397" y="610"/>
                  </a:cubicBezTo>
                  <a:cubicBezTo>
                    <a:pt x="539" y="610"/>
                    <a:pt x="678" y="513"/>
                    <a:pt x="701" y="348"/>
                  </a:cubicBezTo>
                  <a:cubicBezTo>
                    <a:pt x="723" y="181"/>
                    <a:pt x="607" y="26"/>
                    <a:pt x="441" y="4"/>
                  </a:cubicBezTo>
                  <a:cubicBezTo>
                    <a:pt x="426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3776800" y="45347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698" y="0"/>
                  </a:moveTo>
                  <a:cubicBezTo>
                    <a:pt x="468" y="0"/>
                    <a:pt x="253" y="122"/>
                    <a:pt x="135" y="324"/>
                  </a:cubicBezTo>
                  <a:cubicBezTo>
                    <a:pt x="1" y="552"/>
                    <a:pt x="17" y="839"/>
                    <a:pt x="178" y="1051"/>
                  </a:cubicBezTo>
                  <a:cubicBezTo>
                    <a:pt x="303" y="1217"/>
                    <a:pt x="498" y="1310"/>
                    <a:pt x="700" y="1310"/>
                  </a:cubicBezTo>
                  <a:cubicBezTo>
                    <a:pt x="755" y="1310"/>
                    <a:pt x="811" y="1303"/>
                    <a:pt x="867" y="1289"/>
                  </a:cubicBezTo>
                  <a:cubicBezTo>
                    <a:pt x="1122" y="1223"/>
                    <a:pt x="1313" y="1006"/>
                    <a:pt x="1349" y="745"/>
                  </a:cubicBezTo>
                  <a:cubicBezTo>
                    <a:pt x="1399" y="385"/>
                    <a:pt x="1148" y="55"/>
                    <a:pt x="790" y="7"/>
                  </a:cubicBezTo>
                  <a:cubicBezTo>
                    <a:pt x="759" y="2"/>
                    <a:pt x="728" y="0"/>
                    <a:pt x="69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947800" y="4523550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86" y="0"/>
                  </a:moveTo>
                  <a:cubicBezTo>
                    <a:pt x="72" y="0"/>
                    <a:pt x="1" y="132"/>
                    <a:pt x="73" y="227"/>
                  </a:cubicBezTo>
                  <a:cubicBezTo>
                    <a:pt x="103" y="266"/>
                    <a:pt x="144" y="283"/>
                    <a:pt x="185" y="283"/>
                  </a:cubicBezTo>
                  <a:cubicBezTo>
                    <a:pt x="251" y="283"/>
                    <a:pt x="316" y="238"/>
                    <a:pt x="326" y="161"/>
                  </a:cubicBezTo>
                  <a:cubicBezTo>
                    <a:pt x="338" y="84"/>
                    <a:pt x="282" y="12"/>
                    <a:pt x="206" y="2"/>
                  </a:cubicBezTo>
                  <a:cubicBezTo>
                    <a:pt x="199" y="1"/>
                    <a:pt x="192" y="0"/>
                    <a:pt x="1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4555000" y="4583375"/>
              <a:ext cx="25200" cy="21300"/>
            </a:xfrm>
            <a:custGeom>
              <a:avLst/>
              <a:gdLst/>
              <a:ahLst/>
              <a:cxnLst/>
              <a:rect l="l" t="t" r="r" b="b"/>
              <a:pathLst>
                <a:path w="1008" h="852" extrusionOk="0">
                  <a:moveTo>
                    <a:pt x="552" y="0"/>
                  </a:moveTo>
                  <a:cubicBezTo>
                    <a:pt x="212" y="0"/>
                    <a:pt x="0" y="397"/>
                    <a:pt x="216" y="683"/>
                  </a:cubicBezTo>
                  <a:cubicBezTo>
                    <a:pt x="304" y="798"/>
                    <a:pt x="429" y="851"/>
                    <a:pt x="552" y="851"/>
                  </a:cubicBezTo>
                  <a:cubicBezTo>
                    <a:pt x="750" y="851"/>
                    <a:pt x="944" y="715"/>
                    <a:pt x="976" y="484"/>
                  </a:cubicBezTo>
                  <a:cubicBezTo>
                    <a:pt x="1008" y="251"/>
                    <a:pt x="846" y="36"/>
                    <a:pt x="613" y="5"/>
                  </a:cubicBezTo>
                  <a:cubicBezTo>
                    <a:pt x="592" y="2"/>
                    <a:pt x="572" y="0"/>
                    <a:pt x="55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4324100" y="4801225"/>
              <a:ext cx="25275" cy="21350"/>
            </a:xfrm>
            <a:custGeom>
              <a:avLst/>
              <a:gdLst/>
              <a:ahLst/>
              <a:cxnLst/>
              <a:rect l="l" t="t" r="r" b="b"/>
              <a:pathLst>
                <a:path w="1011" h="854" extrusionOk="0">
                  <a:moveTo>
                    <a:pt x="551" y="1"/>
                  </a:moveTo>
                  <a:cubicBezTo>
                    <a:pt x="211" y="1"/>
                    <a:pt x="0" y="398"/>
                    <a:pt x="216" y="685"/>
                  </a:cubicBezTo>
                  <a:cubicBezTo>
                    <a:pt x="304" y="801"/>
                    <a:pt x="429" y="854"/>
                    <a:pt x="553" y="854"/>
                  </a:cubicBezTo>
                  <a:cubicBezTo>
                    <a:pt x="752" y="854"/>
                    <a:pt x="946" y="717"/>
                    <a:pt x="978" y="485"/>
                  </a:cubicBezTo>
                  <a:cubicBezTo>
                    <a:pt x="1011" y="252"/>
                    <a:pt x="847" y="37"/>
                    <a:pt x="614" y="5"/>
                  </a:cubicBezTo>
                  <a:cubicBezTo>
                    <a:pt x="593" y="2"/>
                    <a:pt x="572" y="1"/>
                    <a:pt x="5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4417875" y="4782325"/>
              <a:ext cx="16875" cy="14275"/>
            </a:xfrm>
            <a:custGeom>
              <a:avLst/>
              <a:gdLst/>
              <a:ahLst/>
              <a:cxnLst/>
              <a:rect l="l" t="t" r="r" b="b"/>
              <a:pathLst>
                <a:path w="675" h="571" extrusionOk="0">
                  <a:moveTo>
                    <a:pt x="370" y="1"/>
                  </a:moveTo>
                  <a:cubicBezTo>
                    <a:pt x="143" y="1"/>
                    <a:pt x="1" y="268"/>
                    <a:pt x="147" y="458"/>
                  </a:cubicBezTo>
                  <a:cubicBezTo>
                    <a:pt x="206" y="535"/>
                    <a:pt x="289" y="570"/>
                    <a:pt x="371" y="570"/>
                  </a:cubicBezTo>
                  <a:cubicBezTo>
                    <a:pt x="504" y="570"/>
                    <a:pt x="634" y="479"/>
                    <a:pt x="655" y="324"/>
                  </a:cubicBezTo>
                  <a:cubicBezTo>
                    <a:pt x="675" y="168"/>
                    <a:pt x="566" y="25"/>
                    <a:pt x="412" y="4"/>
                  </a:cubicBezTo>
                  <a:cubicBezTo>
                    <a:pt x="398" y="2"/>
                    <a:pt x="384" y="1"/>
                    <a:pt x="3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4053825" y="4879750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4" y="0"/>
                  </a:moveTo>
                  <a:cubicBezTo>
                    <a:pt x="56" y="0"/>
                    <a:pt x="1" y="103"/>
                    <a:pt x="57" y="177"/>
                  </a:cubicBezTo>
                  <a:cubicBezTo>
                    <a:pt x="80" y="207"/>
                    <a:pt x="112" y="221"/>
                    <a:pt x="145" y="221"/>
                  </a:cubicBezTo>
                  <a:cubicBezTo>
                    <a:pt x="196" y="221"/>
                    <a:pt x="246" y="186"/>
                    <a:pt x="254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0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4101650" y="48587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4" y="0"/>
                  </a:moveTo>
                  <a:cubicBezTo>
                    <a:pt x="55" y="0"/>
                    <a:pt x="1" y="104"/>
                    <a:pt x="56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6" y="221"/>
                    <a:pt x="246" y="186"/>
                    <a:pt x="255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4640400" y="49296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44" y="1"/>
                  </a:moveTo>
                  <a:cubicBezTo>
                    <a:pt x="56" y="1"/>
                    <a:pt x="0" y="104"/>
                    <a:pt x="57" y="178"/>
                  </a:cubicBezTo>
                  <a:cubicBezTo>
                    <a:pt x="80" y="208"/>
                    <a:pt x="112" y="222"/>
                    <a:pt x="144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1" y="66"/>
                    <a:pt x="221" y="11"/>
                    <a:pt x="161" y="2"/>
                  </a:cubicBezTo>
                  <a:cubicBezTo>
                    <a:pt x="155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3728800" y="48336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5" y="0"/>
                  </a:moveTo>
                  <a:cubicBezTo>
                    <a:pt x="56" y="0"/>
                    <a:pt x="0" y="104"/>
                    <a:pt x="57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5" y="221"/>
                    <a:pt x="246" y="186"/>
                    <a:pt x="254" y="126"/>
                  </a:cubicBezTo>
                  <a:cubicBezTo>
                    <a:pt x="263" y="66"/>
                    <a:pt x="221" y="9"/>
                    <a:pt x="161" y="1"/>
                  </a:cubicBezTo>
                  <a:cubicBezTo>
                    <a:pt x="155" y="1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3575325" y="5038525"/>
              <a:ext cx="29450" cy="24850"/>
            </a:xfrm>
            <a:custGeom>
              <a:avLst/>
              <a:gdLst/>
              <a:ahLst/>
              <a:cxnLst/>
              <a:rect l="l" t="t" r="r" b="b"/>
              <a:pathLst>
                <a:path w="1178" h="994" extrusionOk="0">
                  <a:moveTo>
                    <a:pt x="644" y="0"/>
                  </a:moveTo>
                  <a:cubicBezTo>
                    <a:pt x="246" y="0"/>
                    <a:pt x="0" y="465"/>
                    <a:pt x="253" y="797"/>
                  </a:cubicBezTo>
                  <a:cubicBezTo>
                    <a:pt x="347" y="923"/>
                    <a:pt x="494" y="994"/>
                    <a:pt x="647" y="994"/>
                  </a:cubicBezTo>
                  <a:cubicBezTo>
                    <a:pt x="689" y="994"/>
                    <a:pt x="731" y="989"/>
                    <a:pt x="773" y="978"/>
                  </a:cubicBezTo>
                  <a:cubicBezTo>
                    <a:pt x="968" y="926"/>
                    <a:pt x="1113" y="764"/>
                    <a:pt x="1140" y="566"/>
                  </a:cubicBezTo>
                  <a:cubicBezTo>
                    <a:pt x="1177" y="294"/>
                    <a:pt x="988" y="43"/>
                    <a:pt x="716" y="5"/>
                  </a:cubicBezTo>
                  <a:cubicBezTo>
                    <a:pt x="692" y="2"/>
                    <a:pt x="668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3884400" y="4784725"/>
              <a:ext cx="15100" cy="13000"/>
            </a:xfrm>
            <a:custGeom>
              <a:avLst/>
              <a:gdLst/>
              <a:ahLst/>
              <a:cxnLst/>
              <a:rect l="l" t="t" r="r" b="b"/>
              <a:pathLst>
                <a:path w="604" h="520" extrusionOk="0">
                  <a:moveTo>
                    <a:pt x="294" y="1"/>
                  </a:moveTo>
                  <a:cubicBezTo>
                    <a:pt x="200" y="1"/>
                    <a:pt x="106" y="50"/>
                    <a:pt x="60" y="151"/>
                  </a:cubicBezTo>
                  <a:cubicBezTo>
                    <a:pt x="0" y="281"/>
                    <a:pt x="56" y="434"/>
                    <a:pt x="186" y="495"/>
                  </a:cubicBezTo>
                  <a:cubicBezTo>
                    <a:pt x="223" y="512"/>
                    <a:pt x="260" y="520"/>
                    <a:pt x="295" y="520"/>
                  </a:cubicBezTo>
                  <a:cubicBezTo>
                    <a:pt x="464" y="520"/>
                    <a:pt x="604" y="349"/>
                    <a:pt x="538" y="171"/>
                  </a:cubicBezTo>
                  <a:cubicBezTo>
                    <a:pt x="497" y="58"/>
                    <a:pt x="395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627025" y="4655100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1"/>
                  </a:cubicBezTo>
                  <a:cubicBezTo>
                    <a:pt x="1" y="560"/>
                    <a:pt x="113" y="868"/>
                    <a:pt x="373" y="988"/>
                  </a:cubicBezTo>
                  <a:cubicBezTo>
                    <a:pt x="448" y="1022"/>
                    <a:pt x="522" y="1038"/>
                    <a:pt x="594" y="1038"/>
                  </a:cubicBezTo>
                  <a:cubicBezTo>
                    <a:pt x="931" y="1038"/>
                    <a:pt x="1208" y="698"/>
                    <a:pt x="1078" y="340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457825" y="4392925"/>
              <a:ext cx="35950" cy="32425"/>
            </a:xfrm>
            <a:custGeom>
              <a:avLst/>
              <a:gdLst/>
              <a:ahLst/>
              <a:cxnLst/>
              <a:rect l="l" t="t" r="r" b="b"/>
              <a:pathLst>
                <a:path w="1438" h="1297" extrusionOk="0">
                  <a:moveTo>
                    <a:pt x="739" y="0"/>
                  </a:moveTo>
                  <a:cubicBezTo>
                    <a:pt x="488" y="0"/>
                    <a:pt x="258" y="145"/>
                    <a:pt x="151" y="375"/>
                  </a:cubicBezTo>
                  <a:cubicBezTo>
                    <a:pt x="0" y="700"/>
                    <a:pt x="142" y="1086"/>
                    <a:pt x="466" y="1236"/>
                  </a:cubicBezTo>
                  <a:cubicBezTo>
                    <a:pt x="553" y="1276"/>
                    <a:pt x="646" y="1296"/>
                    <a:pt x="738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0" y="948"/>
                    <a:pt x="1437" y="671"/>
                    <a:pt x="1347" y="426"/>
                  </a:cubicBezTo>
                  <a:cubicBezTo>
                    <a:pt x="1257" y="180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3156100" y="51744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2" y="1"/>
                  </a:moveTo>
                  <a:cubicBezTo>
                    <a:pt x="456" y="1"/>
                    <a:pt x="240" y="139"/>
                    <a:pt x="141" y="355"/>
                  </a:cubicBezTo>
                  <a:cubicBezTo>
                    <a:pt x="0" y="660"/>
                    <a:pt x="132" y="1021"/>
                    <a:pt x="437" y="1162"/>
                  </a:cubicBezTo>
                  <a:cubicBezTo>
                    <a:pt x="524" y="1203"/>
                    <a:pt x="612" y="1221"/>
                    <a:pt x="697" y="1221"/>
                  </a:cubicBezTo>
                  <a:cubicBezTo>
                    <a:pt x="1092" y="1221"/>
                    <a:pt x="1419" y="821"/>
                    <a:pt x="1266" y="400"/>
                  </a:cubicBezTo>
                  <a:cubicBezTo>
                    <a:pt x="1180" y="168"/>
                    <a:pt x="965" y="12"/>
                    <a:pt x="718" y="2"/>
                  </a:cubicBezTo>
                  <a:cubicBezTo>
                    <a:pt x="710" y="1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894850" y="4773875"/>
              <a:ext cx="26625" cy="22900"/>
            </a:xfrm>
            <a:custGeom>
              <a:avLst/>
              <a:gdLst/>
              <a:ahLst/>
              <a:cxnLst/>
              <a:rect l="l" t="t" r="r" b="b"/>
              <a:pathLst>
                <a:path w="1065" h="916" extrusionOk="0">
                  <a:moveTo>
                    <a:pt x="520" y="0"/>
                  </a:moveTo>
                  <a:cubicBezTo>
                    <a:pt x="354" y="0"/>
                    <a:pt x="188" y="87"/>
                    <a:pt x="106" y="265"/>
                  </a:cubicBezTo>
                  <a:cubicBezTo>
                    <a:pt x="1" y="494"/>
                    <a:pt x="100" y="766"/>
                    <a:pt x="328" y="872"/>
                  </a:cubicBezTo>
                  <a:cubicBezTo>
                    <a:pt x="393" y="902"/>
                    <a:pt x="459" y="916"/>
                    <a:pt x="522" y="916"/>
                  </a:cubicBezTo>
                  <a:cubicBezTo>
                    <a:pt x="819" y="916"/>
                    <a:pt x="1065" y="616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721050" y="468097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3" y="0"/>
                  </a:moveTo>
                  <a:cubicBezTo>
                    <a:pt x="456" y="0"/>
                    <a:pt x="240" y="138"/>
                    <a:pt x="142" y="354"/>
                  </a:cubicBezTo>
                  <a:cubicBezTo>
                    <a:pt x="0" y="659"/>
                    <a:pt x="133" y="1020"/>
                    <a:pt x="438" y="1161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2" y="1220"/>
                    <a:pt x="1419" y="820"/>
                    <a:pt x="1266" y="399"/>
                  </a:cubicBezTo>
                  <a:cubicBezTo>
                    <a:pt x="1182" y="168"/>
                    <a:pt x="965" y="12"/>
                    <a:pt x="719" y="1"/>
                  </a:cubicBezTo>
                  <a:cubicBezTo>
                    <a:pt x="710" y="1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742875" y="4906575"/>
              <a:ext cx="17750" cy="15275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346" y="1"/>
                  </a:moveTo>
                  <a:cubicBezTo>
                    <a:pt x="236" y="1"/>
                    <a:pt x="126" y="59"/>
                    <a:pt x="71" y="177"/>
                  </a:cubicBezTo>
                  <a:cubicBezTo>
                    <a:pt x="0" y="331"/>
                    <a:pt x="66" y="511"/>
                    <a:pt x="218" y="582"/>
                  </a:cubicBezTo>
                  <a:cubicBezTo>
                    <a:pt x="261" y="602"/>
                    <a:pt x="305" y="611"/>
                    <a:pt x="347" y="611"/>
                  </a:cubicBezTo>
                  <a:cubicBezTo>
                    <a:pt x="545" y="611"/>
                    <a:pt x="710" y="411"/>
                    <a:pt x="633" y="201"/>
                  </a:cubicBezTo>
                  <a:cubicBezTo>
                    <a:pt x="584" y="69"/>
                    <a:pt x="465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761150" y="52044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485" y="1"/>
                  </a:moveTo>
                  <a:cubicBezTo>
                    <a:pt x="331" y="1"/>
                    <a:pt x="177" y="82"/>
                    <a:pt x="100" y="248"/>
                  </a:cubicBezTo>
                  <a:cubicBezTo>
                    <a:pt x="1" y="461"/>
                    <a:pt x="93" y="714"/>
                    <a:pt x="306" y="813"/>
                  </a:cubicBezTo>
                  <a:cubicBezTo>
                    <a:pt x="367" y="842"/>
                    <a:pt x="428" y="854"/>
                    <a:pt x="488" y="854"/>
                  </a:cubicBezTo>
                  <a:cubicBezTo>
                    <a:pt x="764" y="854"/>
                    <a:pt x="994" y="574"/>
                    <a:pt x="886" y="281"/>
                  </a:cubicBezTo>
                  <a:cubicBezTo>
                    <a:pt x="819" y="96"/>
                    <a:pt x="652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924325" y="52559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0" y="120"/>
                    <a:pt x="24" y="185"/>
                    <a:pt x="80" y="211"/>
                  </a:cubicBezTo>
                  <a:cubicBezTo>
                    <a:pt x="96" y="218"/>
                    <a:pt x="112" y="221"/>
                    <a:pt x="127" y="221"/>
                  </a:cubicBezTo>
                  <a:cubicBezTo>
                    <a:pt x="198" y="221"/>
                    <a:pt x="257" y="149"/>
                    <a:pt x="230" y="74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906725" y="51398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5"/>
                  </a:cubicBezTo>
                  <a:cubicBezTo>
                    <a:pt x="1" y="119"/>
                    <a:pt x="25" y="186"/>
                    <a:pt x="80" y="211"/>
                  </a:cubicBezTo>
                  <a:cubicBezTo>
                    <a:pt x="96" y="219"/>
                    <a:pt x="112" y="222"/>
                    <a:pt x="128" y="222"/>
                  </a:cubicBezTo>
                  <a:cubicBezTo>
                    <a:pt x="199" y="222"/>
                    <a:pt x="258" y="149"/>
                    <a:pt x="231" y="73"/>
                  </a:cubicBezTo>
                  <a:cubicBezTo>
                    <a:pt x="213" y="25"/>
                    <a:pt x="170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30250" y="51392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6" y="0"/>
                  </a:moveTo>
                  <a:cubicBezTo>
                    <a:pt x="86" y="0"/>
                    <a:pt x="47" y="21"/>
                    <a:pt x="27" y="63"/>
                  </a:cubicBezTo>
                  <a:cubicBezTo>
                    <a:pt x="0" y="119"/>
                    <a:pt x="24" y="185"/>
                    <a:pt x="80" y="211"/>
                  </a:cubicBezTo>
                  <a:cubicBezTo>
                    <a:pt x="96" y="218"/>
                    <a:pt x="111" y="221"/>
                    <a:pt x="127" y="221"/>
                  </a:cubicBezTo>
                  <a:cubicBezTo>
                    <a:pt x="199" y="221"/>
                    <a:pt x="258" y="148"/>
                    <a:pt x="230" y="72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3221500" y="53954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7" y="0"/>
                  </a:moveTo>
                  <a:cubicBezTo>
                    <a:pt x="87" y="0"/>
                    <a:pt x="47" y="21"/>
                    <a:pt x="26" y="65"/>
                  </a:cubicBezTo>
                  <a:cubicBezTo>
                    <a:pt x="1" y="119"/>
                    <a:pt x="25" y="185"/>
                    <a:pt x="80" y="210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2"/>
                  </a:cubicBezTo>
                  <a:cubicBezTo>
                    <a:pt x="213" y="25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3408150" y="5222000"/>
              <a:ext cx="28975" cy="24875"/>
            </a:xfrm>
            <a:custGeom>
              <a:avLst/>
              <a:gdLst/>
              <a:ahLst/>
              <a:cxnLst/>
              <a:rect l="l" t="t" r="r" b="b"/>
              <a:pathLst>
                <a:path w="1159" h="995" extrusionOk="0">
                  <a:moveTo>
                    <a:pt x="566" y="0"/>
                  </a:moveTo>
                  <a:cubicBezTo>
                    <a:pt x="386" y="0"/>
                    <a:pt x="206" y="95"/>
                    <a:pt x="116" y="288"/>
                  </a:cubicBezTo>
                  <a:cubicBezTo>
                    <a:pt x="0" y="536"/>
                    <a:pt x="109" y="832"/>
                    <a:pt x="357" y="948"/>
                  </a:cubicBezTo>
                  <a:cubicBezTo>
                    <a:pt x="427" y="980"/>
                    <a:pt x="498" y="995"/>
                    <a:pt x="567" y="995"/>
                  </a:cubicBezTo>
                  <a:cubicBezTo>
                    <a:pt x="890" y="995"/>
                    <a:pt x="1158" y="669"/>
                    <a:pt x="1033" y="326"/>
                  </a:cubicBezTo>
                  <a:cubicBezTo>
                    <a:pt x="953" y="110"/>
                    <a:pt x="760" y="0"/>
                    <a:pt x="5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4145775" y="51607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8" y="0"/>
                  </a:moveTo>
                  <a:cubicBezTo>
                    <a:pt x="596" y="0"/>
                    <a:pt x="321" y="155"/>
                    <a:pt x="170" y="412"/>
                  </a:cubicBezTo>
                  <a:cubicBezTo>
                    <a:pt x="0" y="702"/>
                    <a:pt x="21" y="1066"/>
                    <a:pt x="224" y="1334"/>
                  </a:cubicBezTo>
                  <a:cubicBezTo>
                    <a:pt x="384" y="1544"/>
                    <a:pt x="631" y="1662"/>
                    <a:pt x="888" y="1662"/>
                  </a:cubicBezTo>
                  <a:cubicBezTo>
                    <a:pt x="957" y="1662"/>
                    <a:pt x="1028" y="1654"/>
                    <a:pt x="1097" y="1636"/>
                  </a:cubicBezTo>
                  <a:cubicBezTo>
                    <a:pt x="1422" y="1550"/>
                    <a:pt x="1664" y="1278"/>
                    <a:pt x="1709" y="944"/>
                  </a:cubicBezTo>
                  <a:cubicBezTo>
                    <a:pt x="1772" y="490"/>
                    <a:pt x="1455" y="71"/>
                    <a:pt x="1000" y="8"/>
                  </a:cubicBezTo>
                  <a:cubicBezTo>
                    <a:pt x="962" y="3"/>
                    <a:pt x="925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958975" y="5139200"/>
              <a:ext cx="27075" cy="22900"/>
            </a:xfrm>
            <a:custGeom>
              <a:avLst/>
              <a:gdLst/>
              <a:ahLst/>
              <a:cxnLst/>
              <a:rect l="l" t="t" r="r" b="b"/>
              <a:pathLst>
                <a:path w="1083" h="916" extrusionOk="0">
                  <a:moveTo>
                    <a:pt x="593" y="0"/>
                  </a:moveTo>
                  <a:cubicBezTo>
                    <a:pt x="228" y="0"/>
                    <a:pt x="1" y="427"/>
                    <a:pt x="232" y="734"/>
                  </a:cubicBezTo>
                  <a:cubicBezTo>
                    <a:pt x="327" y="858"/>
                    <a:pt x="461" y="915"/>
                    <a:pt x="593" y="915"/>
                  </a:cubicBezTo>
                  <a:cubicBezTo>
                    <a:pt x="806" y="915"/>
                    <a:pt x="1014" y="768"/>
                    <a:pt x="1048" y="520"/>
                  </a:cubicBezTo>
                  <a:cubicBezTo>
                    <a:pt x="1083" y="271"/>
                    <a:pt x="908" y="39"/>
                    <a:pt x="659" y="5"/>
                  </a:cubicBezTo>
                  <a:cubicBezTo>
                    <a:pt x="636" y="2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2175" y="5137350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6" y="1"/>
                  </a:moveTo>
                  <a:cubicBezTo>
                    <a:pt x="152" y="1"/>
                    <a:pt x="1" y="286"/>
                    <a:pt x="155" y="491"/>
                  </a:cubicBezTo>
                  <a:cubicBezTo>
                    <a:pt x="218" y="573"/>
                    <a:pt x="308" y="611"/>
                    <a:pt x="396" y="611"/>
                  </a:cubicBezTo>
                  <a:cubicBezTo>
                    <a:pt x="538" y="611"/>
                    <a:pt x="677" y="514"/>
                    <a:pt x="700" y="348"/>
                  </a:cubicBezTo>
                  <a:cubicBezTo>
                    <a:pt x="724" y="181"/>
                    <a:pt x="606" y="28"/>
                    <a:pt x="440" y="4"/>
                  </a:cubicBezTo>
                  <a:cubicBezTo>
                    <a:pt x="425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635025" y="49460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1"/>
                  </a:moveTo>
                  <a:cubicBezTo>
                    <a:pt x="469" y="1"/>
                    <a:pt x="253" y="122"/>
                    <a:pt x="135" y="324"/>
                  </a:cubicBezTo>
                  <a:cubicBezTo>
                    <a:pt x="1" y="554"/>
                    <a:pt x="17" y="841"/>
                    <a:pt x="178" y="1052"/>
                  </a:cubicBezTo>
                  <a:cubicBezTo>
                    <a:pt x="303" y="1218"/>
                    <a:pt x="497" y="1311"/>
                    <a:pt x="699" y="1311"/>
                  </a:cubicBezTo>
                  <a:cubicBezTo>
                    <a:pt x="755" y="1311"/>
                    <a:pt x="811" y="1304"/>
                    <a:pt x="867" y="1289"/>
                  </a:cubicBezTo>
                  <a:cubicBezTo>
                    <a:pt x="1122" y="1223"/>
                    <a:pt x="1313" y="1008"/>
                    <a:pt x="1349" y="745"/>
                  </a:cubicBezTo>
                  <a:cubicBezTo>
                    <a:pt x="1399" y="386"/>
                    <a:pt x="1148" y="57"/>
                    <a:pt x="790" y="7"/>
                  </a:cubicBezTo>
                  <a:cubicBezTo>
                    <a:pt x="760" y="3"/>
                    <a:pt x="730" y="1"/>
                    <a:pt x="7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3806050" y="4934900"/>
              <a:ext cx="8400" cy="7100"/>
            </a:xfrm>
            <a:custGeom>
              <a:avLst/>
              <a:gdLst/>
              <a:ahLst/>
              <a:cxnLst/>
              <a:rect l="l" t="t" r="r" b="b"/>
              <a:pathLst>
                <a:path w="336" h="284" extrusionOk="0">
                  <a:moveTo>
                    <a:pt x="183" y="0"/>
                  </a:moveTo>
                  <a:cubicBezTo>
                    <a:pt x="71" y="0"/>
                    <a:pt x="0" y="132"/>
                    <a:pt x="72" y="227"/>
                  </a:cubicBezTo>
                  <a:cubicBezTo>
                    <a:pt x="102" y="266"/>
                    <a:pt x="143" y="283"/>
                    <a:pt x="184" y="283"/>
                  </a:cubicBezTo>
                  <a:cubicBezTo>
                    <a:pt x="250" y="283"/>
                    <a:pt x="315" y="238"/>
                    <a:pt x="325" y="161"/>
                  </a:cubicBezTo>
                  <a:cubicBezTo>
                    <a:pt x="335" y="83"/>
                    <a:pt x="281" y="12"/>
                    <a:pt x="205" y="2"/>
                  </a:cubicBezTo>
                  <a:cubicBezTo>
                    <a:pt x="197" y="1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3912050" y="529112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2" y="0"/>
                  </a:moveTo>
                  <a:cubicBezTo>
                    <a:pt x="54" y="0"/>
                    <a:pt x="1" y="103"/>
                    <a:pt x="57" y="176"/>
                  </a:cubicBezTo>
                  <a:cubicBezTo>
                    <a:pt x="80" y="207"/>
                    <a:pt x="112" y="220"/>
                    <a:pt x="144" y="220"/>
                  </a:cubicBezTo>
                  <a:cubicBezTo>
                    <a:pt x="196" y="220"/>
                    <a:pt x="246" y="185"/>
                    <a:pt x="254" y="125"/>
                  </a:cubicBezTo>
                  <a:cubicBezTo>
                    <a:pt x="262" y="65"/>
                    <a:pt x="220" y="9"/>
                    <a:pt x="160" y="2"/>
                  </a:cubicBezTo>
                  <a:cubicBezTo>
                    <a:pt x="154" y="1"/>
                    <a:pt x="148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3587025" y="52450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43" y="1"/>
                  </a:moveTo>
                  <a:cubicBezTo>
                    <a:pt x="55" y="1"/>
                    <a:pt x="1" y="103"/>
                    <a:pt x="57" y="178"/>
                  </a:cubicBezTo>
                  <a:cubicBezTo>
                    <a:pt x="79" y="208"/>
                    <a:pt x="111" y="222"/>
                    <a:pt x="143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3" y="65"/>
                    <a:pt x="221" y="10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3742625" y="5196025"/>
              <a:ext cx="15100" cy="13025"/>
            </a:xfrm>
            <a:custGeom>
              <a:avLst/>
              <a:gdLst/>
              <a:ahLst/>
              <a:cxnLst/>
              <a:rect l="l" t="t" r="r" b="b"/>
              <a:pathLst>
                <a:path w="604" h="521" extrusionOk="0">
                  <a:moveTo>
                    <a:pt x="295" y="1"/>
                  </a:moveTo>
                  <a:cubicBezTo>
                    <a:pt x="201" y="1"/>
                    <a:pt x="106" y="50"/>
                    <a:pt x="60" y="152"/>
                  </a:cubicBezTo>
                  <a:cubicBezTo>
                    <a:pt x="0" y="281"/>
                    <a:pt x="56" y="434"/>
                    <a:pt x="186" y="496"/>
                  </a:cubicBezTo>
                  <a:cubicBezTo>
                    <a:pt x="223" y="513"/>
                    <a:pt x="260" y="520"/>
                    <a:pt x="295" y="520"/>
                  </a:cubicBezTo>
                  <a:cubicBezTo>
                    <a:pt x="464" y="520"/>
                    <a:pt x="604" y="350"/>
                    <a:pt x="538" y="171"/>
                  </a:cubicBezTo>
                  <a:cubicBezTo>
                    <a:pt x="497" y="58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3485250" y="5066425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0"/>
                  </a:cubicBezTo>
                  <a:cubicBezTo>
                    <a:pt x="1" y="560"/>
                    <a:pt x="113" y="869"/>
                    <a:pt x="373" y="989"/>
                  </a:cubicBezTo>
                  <a:cubicBezTo>
                    <a:pt x="447" y="1023"/>
                    <a:pt x="522" y="1038"/>
                    <a:pt x="593" y="1038"/>
                  </a:cubicBezTo>
                  <a:cubicBezTo>
                    <a:pt x="930" y="1038"/>
                    <a:pt x="1208" y="698"/>
                    <a:pt x="1078" y="341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3316050" y="4804275"/>
              <a:ext cx="35950" cy="32400"/>
            </a:xfrm>
            <a:custGeom>
              <a:avLst/>
              <a:gdLst/>
              <a:ahLst/>
              <a:cxnLst/>
              <a:rect l="l" t="t" r="r" b="b"/>
              <a:pathLst>
                <a:path w="1438" h="1296" extrusionOk="0">
                  <a:moveTo>
                    <a:pt x="739" y="0"/>
                  </a:moveTo>
                  <a:cubicBezTo>
                    <a:pt x="488" y="0"/>
                    <a:pt x="258" y="145"/>
                    <a:pt x="152" y="375"/>
                  </a:cubicBezTo>
                  <a:cubicBezTo>
                    <a:pt x="0" y="699"/>
                    <a:pt x="142" y="1084"/>
                    <a:pt x="466" y="1236"/>
                  </a:cubicBezTo>
                  <a:cubicBezTo>
                    <a:pt x="553" y="1276"/>
                    <a:pt x="646" y="1296"/>
                    <a:pt x="739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1" y="947"/>
                    <a:pt x="1437" y="671"/>
                    <a:pt x="1347" y="424"/>
                  </a:cubicBezTo>
                  <a:cubicBezTo>
                    <a:pt x="1257" y="179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4407325" y="4354525"/>
              <a:ext cx="22700" cy="19475"/>
            </a:xfrm>
            <a:custGeom>
              <a:avLst/>
              <a:gdLst/>
              <a:ahLst/>
              <a:cxnLst/>
              <a:rect l="l" t="t" r="r" b="b"/>
              <a:pathLst>
                <a:path w="908" h="779" extrusionOk="0">
                  <a:moveTo>
                    <a:pt x="443" y="1"/>
                  </a:moveTo>
                  <a:cubicBezTo>
                    <a:pt x="302" y="1"/>
                    <a:pt x="161" y="75"/>
                    <a:pt x="91" y="226"/>
                  </a:cubicBezTo>
                  <a:cubicBezTo>
                    <a:pt x="1" y="420"/>
                    <a:pt x="85" y="651"/>
                    <a:pt x="280" y="742"/>
                  </a:cubicBezTo>
                  <a:cubicBezTo>
                    <a:pt x="336" y="767"/>
                    <a:pt x="392" y="779"/>
                    <a:pt x="446" y="779"/>
                  </a:cubicBezTo>
                  <a:cubicBezTo>
                    <a:pt x="698" y="779"/>
                    <a:pt x="907" y="524"/>
                    <a:pt x="808" y="256"/>
                  </a:cubicBezTo>
                  <a:cubicBezTo>
                    <a:pt x="746" y="87"/>
                    <a:pt x="595" y="1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4534750" y="5116650"/>
              <a:ext cx="57475" cy="51850"/>
            </a:xfrm>
            <a:custGeom>
              <a:avLst/>
              <a:gdLst/>
              <a:ahLst/>
              <a:cxnLst/>
              <a:rect l="l" t="t" r="r" b="b"/>
              <a:pathLst>
                <a:path w="2299" h="2074" extrusionOk="0">
                  <a:moveTo>
                    <a:pt x="1181" y="1"/>
                  </a:moveTo>
                  <a:cubicBezTo>
                    <a:pt x="779" y="1"/>
                    <a:pt x="412" y="233"/>
                    <a:pt x="243" y="600"/>
                  </a:cubicBezTo>
                  <a:cubicBezTo>
                    <a:pt x="1" y="1120"/>
                    <a:pt x="226" y="1736"/>
                    <a:pt x="746" y="1977"/>
                  </a:cubicBezTo>
                  <a:cubicBezTo>
                    <a:pt x="886" y="2042"/>
                    <a:pt x="1035" y="2074"/>
                    <a:pt x="1182" y="2074"/>
                  </a:cubicBezTo>
                  <a:cubicBezTo>
                    <a:pt x="1437" y="2074"/>
                    <a:pt x="1689" y="1979"/>
                    <a:pt x="1884" y="1800"/>
                  </a:cubicBezTo>
                  <a:cubicBezTo>
                    <a:pt x="2192" y="1515"/>
                    <a:pt x="2299" y="1074"/>
                    <a:pt x="2156" y="681"/>
                  </a:cubicBezTo>
                  <a:cubicBezTo>
                    <a:pt x="2012" y="287"/>
                    <a:pt x="1645" y="18"/>
                    <a:pt x="1226" y="2"/>
                  </a:cubicBezTo>
                  <a:cubicBezTo>
                    <a:pt x="1211" y="1"/>
                    <a:pt x="1196" y="1"/>
                    <a:pt x="11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3209100" y="4510775"/>
              <a:ext cx="18850" cy="15625"/>
            </a:xfrm>
            <a:custGeom>
              <a:avLst/>
              <a:gdLst/>
              <a:ahLst/>
              <a:cxnLst/>
              <a:rect l="l" t="t" r="r" b="b"/>
              <a:pathLst>
                <a:path w="754" h="625" extrusionOk="0">
                  <a:moveTo>
                    <a:pt x="368" y="1"/>
                  </a:moveTo>
                  <a:cubicBezTo>
                    <a:pt x="168" y="1"/>
                    <a:pt x="1" y="199"/>
                    <a:pt x="73" y="414"/>
                  </a:cubicBezTo>
                  <a:cubicBezTo>
                    <a:pt x="117" y="543"/>
                    <a:pt x="237" y="624"/>
                    <a:pt x="367" y="624"/>
                  </a:cubicBezTo>
                  <a:cubicBezTo>
                    <a:pt x="401" y="624"/>
                    <a:pt x="435" y="619"/>
                    <a:pt x="468" y="607"/>
                  </a:cubicBezTo>
                  <a:cubicBezTo>
                    <a:pt x="730" y="519"/>
                    <a:pt x="754" y="157"/>
                    <a:pt x="506" y="33"/>
                  </a:cubicBezTo>
                  <a:cubicBezTo>
                    <a:pt x="460" y="11"/>
                    <a:pt x="413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3232250" y="49312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1"/>
                  </a:moveTo>
                  <a:cubicBezTo>
                    <a:pt x="61" y="1"/>
                    <a:pt x="1" y="73"/>
                    <a:pt x="28" y="151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4"/>
                    <a:pt x="169" y="220"/>
                  </a:cubicBezTo>
                  <a:cubicBezTo>
                    <a:pt x="265" y="189"/>
                    <a:pt x="274" y="56"/>
                    <a:pt x="184" y="13"/>
                  </a:cubicBezTo>
                  <a:cubicBezTo>
                    <a:pt x="167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2985950" y="5102025"/>
              <a:ext cx="6900" cy="5650"/>
            </a:xfrm>
            <a:custGeom>
              <a:avLst/>
              <a:gdLst/>
              <a:ahLst/>
              <a:cxnLst/>
              <a:rect l="l" t="t" r="r" b="b"/>
              <a:pathLst>
                <a:path w="276" h="226" extrusionOk="0">
                  <a:moveTo>
                    <a:pt x="133" y="0"/>
                  </a:moveTo>
                  <a:cubicBezTo>
                    <a:pt x="61" y="0"/>
                    <a:pt x="0" y="73"/>
                    <a:pt x="27" y="151"/>
                  </a:cubicBezTo>
                  <a:cubicBezTo>
                    <a:pt x="44" y="197"/>
                    <a:pt x="88" y="226"/>
                    <a:pt x="134" y="226"/>
                  </a:cubicBezTo>
                  <a:cubicBezTo>
                    <a:pt x="146" y="226"/>
                    <a:pt x="158" y="224"/>
                    <a:pt x="170" y="220"/>
                  </a:cubicBezTo>
                  <a:cubicBezTo>
                    <a:pt x="265" y="189"/>
                    <a:pt x="275" y="56"/>
                    <a:pt x="184" y="13"/>
                  </a:cubicBezTo>
                  <a:cubicBezTo>
                    <a:pt x="167" y="4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3475225" y="4555750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395" y="1"/>
                  </a:moveTo>
                  <a:cubicBezTo>
                    <a:pt x="181" y="1"/>
                    <a:pt x="0" y="214"/>
                    <a:pt x="79" y="445"/>
                  </a:cubicBezTo>
                  <a:cubicBezTo>
                    <a:pt x="126" y="586"/>
                    <a:pt x="258" y="673"/>
                    <a:pt x="397" y="673"/>
                  </a:cubicBezTo>
                  <a:cubicBezTo>
                    <a:pt x="433" y="673"/>
                    <a:pt x="469" y="668"/>
                    <a:pt x="504" y="656"/>
                  </a:cubicBezTo>
                  <a:cubicBezTo>
                    <a:pt x="788" y="558"/>
                    <a:pt x="814" y="169"/>
                    <a:pt x="544" y="36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3398450" y="460295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0"/>
                  </a:moveTo>
                  <a:cubicBezTo>
                    <a:pt x="62" y="0"/>
                    <a:pt x="1" y="73"/>
                    <a:pt x="28" y="151"/>
                  </a:cubicBezTo>
                  <a:cubicBezTo>
                    <a:pt x="43" y="197"/>
                    <a:pt x="86" y="226"/>
                    <a:pt x="132" y="226"/>
                  </a:cubicBezTo>
                  <a:cubicBezTo>
                    <a:pt x="144" y="226"/>
                    <a:pt x="157" y="224"/>
                    <a:pt x="169" y="220"/>
                  </a:cubicBezTo>
                  <a:cubicBezTo>
                    <a:pt x="265" y="188"/>
                    <a:pt x="274" y="57"/>
                    <a:pt x="184" y="12"/>
                  </a:cubicBezTo>
                  <a:cubicBezTo>
                    <a:pt x="167" y="4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3723750" y="43255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5" y="0"/>
                  </a:moveTo>
                  <a:cubicBezTo>
                    <a:pt x="62" y="0"/>
                    <a:pt x="1" y="73"/>
                    <a:pt x="28" y="150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5"/>
                    <a:pt x="169" y="221"/>
                  </a:cubicBezTo>
                  <a:cubicBezTo>
                    <a:pt x="265" y="189"/>
                    <a:pt x="274" y="57"/>
                    <a:pt x="184" y="12"/>
                  </a:cubicBezTo>
                  <a:cubicBezTo>
                    <a:pt x="167" y="4"/>
                    <a:pt x="151" y="0"/>
                    <a:pt x="1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3844100" y="4264000"/>
              <a:ext cx="16950" cy="14050"/>
            </a:xfrm>
            <a:custGeom>
              <a:avLst/>
              <a:gdLst/>
              <a:ahLst/>
              <a:cxnLst/>
              <a:rect l="l" t="t" r="r" b="b"/>
              <a:pathLst>
                <a:path w="678" h="562" extrusionOk="0">
                  <a:moveTo>
                    <a:pt x="329" y="1"/>
                  </a:moveTo>
                  <a:cubicBezTo>
                    <a:pt x="151" y="1"/>
                    <a:pt x="1" y="179"/>
                    <a:pt x="65" y="371"/>
                  </a:cubicBezTo>
                  <a:cubicBezTo>
                    <a:pt x="105" y="488"/>
                    <a:pt x="214" y="561"/>
                    <a:pt x="330" y="561"/>
                  </a:cubicBezTo>
                  <a:cubicBezTo>
                    <a:pt x="360" y="561"/>
                    <a:pt x="390" y="556"/>
                    <a:pt x="420" y="546"/>
                  </a:cubicBezTo>
                  <a:cubicBezTo>
                    <a:pt x="656" y="465"/>
                    <a:pt x="677" y="141"/>
                    <a:pt x="455" y="31"/>
                  </a:cubicBezTo>
                  <a:cubicBezTo>
                    <a:pt x="413" y="10"/>
                    <a:pt x="370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3821775" y="4407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66" y="1"/>
                  </a:moveTo>
                  <a:cubicBezTo>
                    <a:pt x="122" y="1"/>
                    <a:pt x="1" y="143"/>
                    <a:pt x="54" y="298"/>
                  </a:cubicBezTo>
                  <a:cubicBezTo>
                    <a:pt x="85" y="390"/>
                    <a:pt x="173" y="449"/>
                    <a:pt x="266" y="449"/>
                  </a:cubicBezTo>
                  <a:cubicBezTo>
                    <a:pt x="290" y="449"/>
                    <a:pt x="314" y="445"/>
                    <a:pt x="338" y="437"/>
                  </a:cubicBezTo>
                  <a:cubicBezTo>
                    <a:pt x="526" y="373"/>
                    <a:pt x="544" y="113"/>
                    <a:pt x="365" y="24"/>
                  </a:cubicBezTo>
                  <a:cubicBezTo>
                    <a:pt x="332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3632925" y="4474625"/>
              <a:ext cx="27125" cy="22425"/>
            </a:xfrm>
            <a:custGeom>
              <a:avLst/>
              <a:gdLst/>
              <a:ahLst/>
              <a:cxnLst/>
              <a:rect l="l" t="t" r="r" b="b"/>
              <a:pathLst>
                <a:path w="1085" h="897" extrusionOk="0">
                  <a:moveTo>
                    <a:pt x="527" y="0"/>
                  </a:moveTo>
                  <a:cubicBezTo>
                    <a:pt x="241" y="0"/>
                    <a:pt x="0" y="286"/>
                    <a:pt x="104" y="593"/>
                  </a:cubicBezTo>
                  <a:cubicBezTo>
                    <a:pt x="168" y="780"/>
                    <a:pt x="343" y="897"/>
                    <a:pt x="530" y="897"/>
                  </a:cubicBezTo>
                  <a:cubicBezTo>
                    <a:pt x="577" y="897"/>
                    <a:pt x="625" y="889"/>
                    <a:pt x="673" y="874"/>
                  </a:cubicBezTo>
                  <a:cubicBezTo>
                    <a:pt x="1050" y="744"/>
                    <a:pt x="1084" y="224"/>
                    <a:pt x="727" y="48"/>
                  </a:cubicBezTo>
                  <a:cubicBezTo>
                    <a:pt x="660" y="15"/>
                    <a:pt x="592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3570975" y="4478425"/>
              <a:ext cx="13550" cy="11225"/>
            </a:xfrm>
            <a:custGeom>
              <a:avLst/>
              <a:gdLst/>
              <a:ahLst/>
              <a:cxnLst/>
              <a:rect l="l" t="t" r="r" b="b"/>
              <a:pathLst>
                <a:path w="542" h="449" extrusionOk="0">
                  <a:moveTo>
                    <a:pt x="262" y="0"/>
                  </a:moveTo>
                  <a:cubicBezTo>
                    <a:pt x="120" y="0"/>
                    <a:pt x="0" y="142"/>
                    <a:pt x="53" y="296"/>
                  </a:cubicBezTo>
                  <a:cubicBezTo>
                    <a:pt x="84" y="389"/>
                    <a:pt x="171" y="448"/>
                    <a:pt x="263" y="448"/>
                  </a:cubicBezTo>
                  <a:cubicBezTo>
                    <a:pt x="287" y="448"/>
                    <a:pt x="311" y="444"/>
                    <a:pt x="335" y="436"/>
                  </a:cubicBezTo>
                  <a:cubicBezTo>
                    <a:pt x="525" y="371"/>
                    <a:pt x="541" y="111"/>
                    <a:pt x="362" y="24"/>
                  </a:cubicBezTo>
                  <a:cubicBezTo>
                    <a:pt x="329" y="8"/>
                    <a:pt x="295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3562525" y="4321250"/>
              <a:ext cx="33975" cy="30850"/>
            </a:xfrm>
            <a:custGeom>
              <a:avLst/>
              <a:gdLst/>
              <a:ahLst/>
              <a:cxnLst/>
              <a:rect l="l" t="t" r="r" b="b"/>
              <a:pathLst>
                <a:path w="1359" h="1234" extrusionOk="0">
                  <a:moveTo>
                    <a:pt x="726" y="1"/>
                  </a:moveTo>
                  <a:cubicBezTo>
                    <a:pt x="333" y="1"/>
                    <a:pt x="1" y="394"/>
                    <a:pt x="144" y="816"/>
                  </a:cubicBezTo>
                  <a:cubicBezTo>
                    <a:pt x="232" y="1072"/>
                    <a:pt x="471" y="1234"/>
                    <a:pt x="728" y="1234"/>
                  </a:cubicBezTo>
                  <a:cubicBezTo>
                    <a:pt x="793" y="1234"/>
                    <a:pt x="860" y="1223"/>
                    <a:pt x="926" y="1201"/>
                  </a:cubicBezTo>
                  <a:cubicBezTo>
                    <a:pt x="1162" y="1121"/>
                    <a:pt x="1326" y="908"/>
                    <a:pt x="1342" y="658"/>
                  </a:cubicBezTo>
                  <a:cubicBezTo>
                    <a:pt x="1359" y="410"/>
                    <a:pt x="1223" y="177"/>
                    <a:pt x="999" y="66"/>
                  </a:cubicBezTo>
                  <a:cubicBezTo>
                    <a:pt x="908" y="21"/>
                    <a:pt x="816" y="1"/>
                    <a:pt x="7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2173275" y="402422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282" y="0"/>
                  </a:moveTo>
                  <a:cubicBezTo>
                    <a:pt x="139" y="0"/>
                    <a:pt x="1" y="112"/>
                    <a:pt x="1" y="280"/>
                  </a:cubicBezTo>
                  <a:cubicBezTo>
                    <a:pt x="1" y="435"/>
                    <a:pt x="126" y="560"/>
                    <a:pt x="280" y="560"/>
                  </a:cubicBezTo>
                  <a:cubicBezTo>
                    <a:pt x="530" y="560"/>
                    <a:pt x="655" y="259"/>
                    <a:pt x="479" y="83"/>
                  </a:cubicBezTo>
                  <a:cubicBezTo>
                    <a:pt x="422" y="26"/>
                    <a:pt x="351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4690975" y="4411125"/>
              <a:ext cx="25075" cy="21650"/>
            </a:xfrm>
            <a:custGeom>
              <a:avLst/>
              <a:gdLst/>
              <a:ahLst/>
              <a:cxnLst/>
              <a:rect l="l" t="t" r="r" b="b"/>
              <a:pathLst>
                <a:path w="1003" h="866" extrusionOk="0">
                  <a:moveTo>
                    <a:pt x="508" y="1"/>
                  </a:moveTo>
                  <a:cubicBezTo>
                    <a:pt x="233" y="1"/>
                    <a:pt x="0" y="274"/>
                    <a:pt x="99" y="570"/>
                  </a:cubicBezTo>
                  <a:cubicBezTo>
                    <a:pt x="164" y="765"/>
                    <a:pt x="337" y="866"/>
                    <a:pt x="511" y="866"/>
                  </a:cubicBezTo>
                  <a:cubicBezTo>
                    <a:pt x="663" y="866"/>
                    <a:pt x="815" y="788"/>
                    <a:pt x="896" y="628"/>
                  </a:cubicBezTo>
                  <a:cubicBezTo>
                    <a:pt x="1002" y="414"/>
                    <a:pt x="917" y="155"/>
                    <a:pt x="703" y="48"/>
                  </a:cubicBezTo>
                  <a:cubicBezTo>
                    <a:pt x="638" y="16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5098500" y="4267625"/>
              <a:ext cx="51600" cy="46550"/>
            </a:xfrm>
            <a:custGeom>
              <a:avLst/>
              <a:gdLst/>
              <a:ahLst/>
              <a:cxnLst/>
              <a:rect l="l" t="t" r="r" b="b"/>
              <a:pathLst>
                <a:path w="2064" h="1862" extrusionOk="0">
                  <a:moveTo>
                    <a:pt x="1003" y="1"/>
                  </a:moveTo>
                  <a:cubicBezTo>
                    <a:pt x="783" y="1"/>
                    <a:pt x="566" y="79"/>
                    <a:pt x="393" y="229"/>
                  </a:cubicBezTo>
                  <a:cubicBezTo>
                    <a:pt x="108" y="475"/>
                    <a:pt x="1" y="867"/>
                    <a:pt x="120" y="1225"/>
                  </a:cubicBezTo>
                  <a:cubicBezTo>
                    <a:pt x="238" y="1581"/>
                    <a:pt x="560" y="1832"/>
                    <a:pt x="936" y="1859"/>
                  </a:cubicBezTo>
                  <a:cubicBezTo>
                    <a:pt x="957" y="1861"/>
                    <a:pt x="978" y="1861"/>
                    <a:pt x="1000" y="1861"/>
                  </a:cubicBezTo>
                  <a:cubicBezTo>
                    <a:pt x="1350" y="1861"/>
                    <a:pt x="1674" y="1664"/>
                    <a:pt x="1833" y="1347"/>
                  </a:cubicBezTo>
                  <a:cubicBezTo>
                    <a:pt x="2063" y="888"/>
                    <a:pt x="1877" y="329"/>
                    <a:pt x="1418" y="99"/>
                  </a:cubicBezTo>
                  <a:cubicBezTo>
                    <a:pt x="1286" y="33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4844900" y="4360100"/>
              <a:ext cx="38900" cy="36800"/>
            </a:xfrm>
            <a:custGeom>
              <a:avLst/>
              <a:gdLst/>
              <a:ahLst/>
              <a:cxnLst/>
              <a:rect l="l" t="t" r="r" b="b"/>
              <a:pathLst>
                <a:path w="1556" h="1472" extrusionOk="0">
                  <a:moveTo>
                    <a:pt x="813" y="0"/>
                  </a:moveTo>
                  <a:cubicBezTo>
                    <a:pt x="615" y="0"/>
                    <a:pt x="422" y="79"/>
                    <a:pt x="280" y="229"/>
                  </a:cubicBezTo>
                  <a:cubicBezTo>
                    <a:pt x="1" y="522"/>
                    <a:pt x="11" y="988"/>
                    <a:pt x="305" y="1267"/>
                  </a:cubicBezTo>
                  <a:cubicBezTo>
                    <a:pt x="445" y="1401"/>
                    <a:pt x="628" y="1471"/>
                    <a:pt x="813" y="1471"/>
                  </a:cubicBezTo>
                  <a:cubicBezTo>
                    <a:pt x="914" y="1471"/>
                    <a:pt x="1015" y="1451"/>
                    <a:pt x="1110" y="1408"/>
                  </a:cubicBezTo>
                  <a:cubicBezTo>
                    <a:pt x="1382" y="1288"/>
                    <a:pt x="1555" y="1016"/>
                    <a:pt x="1548" y="718"/>
                  </a:cubicBezTo>
                  <a:cubicBezTo>
                    <a:pt x="1542" y="421"/>
                    <a:pt x="1357" y="156"/>
                    <a:pt x="1079" y="50"/>
                  </a:cubicBezTo>
                  <a:cubicBezTo>
                    <a:pt x="992" y="16"/>
                    <a:pt x="902" y="0"/>
                    <a:pt x="8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4735600" y="3931975"/>
              <a:ext cx="48600" cy="46000"/>
            </a:xfrm>
            <a:custGeom>
              <a:avLst/>
              <a:gdLst/>
              <a:ahLst/>
              <a:cxnLst/>
              <a:rect l="l" t="t" r="r" b="b"/>
              <a:pathLst>
                <a:path w="1944" h="1840" extrusionOk="0">
                  <a:moveTo>
                    <a:pt x="1018" y="1"/>
                  </a:moveTo>
                  <a:cubicBezTo>
                    <a:pt x="771" y="1"/>
                    <a:pt x="528" y="101"/>
                    <a:pt x="351" y="286"/>
                  </a:cubicBezTo>
                  <a:cubicBezTo>
                    <a:pt x="1" y="653"/>
                    <a:pt x="14" y="1235"/>
                    <a:pt x="381" y="1585"/>
                  </a:cubicBezTo>
                  <a:cubicBezTo>
                    <a:pt x="555" y="1752"/>
                    <a:pt x="784" y="1839"/>
                    <a:pt x="1016" y="1839"/>
                  </a:cubicBezTo>
                  <a:cubicBezTo>
                    <a:pt x="1141" y="1839"/>
                    <a:pt x="1268" y="1814"/>
                    <a:pt x="1388" y="1761"/>
                  </a:cubicBezTo>
                  <a:cubicBezTo>
                    <a:pt x="1728" y="1611"/>
                    <a:pt x="1944" y="1271"/>
                    <a:pt x="1935" y="898"/>
                  </a:cubicBezTo>
                  <a:cubicBezTo>
                    <a:pt x="1926" y="527"/>
                    <a:pt x="1694" y="198"/>
                    <a:pt x="1347" y="62"/>
                  </a:cubicBezTo>
                  <a:cubicBezTo>
                    <a:pt x="1240" y="21"/>
                    <a:pt x="1128" y="1"/>
                    <a:pt x="10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4690175" y="41554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481" y="1"/>
                  </a:moveTo>
                  <a:cubicBezTo>
                    <a:pt x="236" y="1"/>
                    <a:pt x="0" y="191"/>
                    <a:pt x="0" y="478"/>
                  </a:cubicBezTo>
                  <a:cubicBezTo>
                    <a:pt x="0" y="741"/>
                    <a:pt x="214" y="954"/>
                    <a:pt x="477" y="954"/>
                  </a:cubicBezTo>
                  <a:cubicBezTo>
                    <a:pt x="902" y="954"/>
                    <a:pt x="1114" y="442"/>
                    <a:pt x="813" y="141"/>
                  </a:cubicBezTo>
                  <a:cubicBezTo>
                    <a:pt x="717" y="44"/>
                    <a:pt x="598" y="1"/>
                    <a:pt x="4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4567100" y="4181250"/>
              <a:ext cx="9325" cy="7975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160" y="0"/>
                  </a:moveTo>
                  <a:cubicBezTo>
                    <a:pt x="79" y="0"/>
                    <a:pt x="1" y="64"/>
                    <a:pt x="1" y="160"/>
                  </a:cubicBezTo>
                  <a:cubicBezTo>
                    <a:pt x="1" y="248"/>
                    <a:pt x="72" y="318"/>
                    <a:pt x="160" y="318"/>
                  </a:cubicBezTo>
                  <a:cubicBezTo>
                    <a:pt x="301" y="318"/>
                    <a:pt x="372" y="148"/>
                    <a:pt x="271" y="48"/>
                  </a:cubicBezTo>
                  <a:cubicBezTo>
                    <a:pt x="239" y="15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5130900" y="3956950"/>
              <a:ext cx="9275" cy="7975"/>
            </a:xfrm>
            <a:custGeom>
              <a:avLst/>
              <a:gdLst/>
              <a:ahLst/>
              <a:cxnLst/>
              <a:rect l="l" t="t" r="r" b="b"/>
              <a:pathLst>
                <a:path w="371" h="319" extrusionOk="0">
                  <a:moveTo>
                    <a:pt x="160" y="0"/>
                  </a:moveTo>
                  <a:cubicBezTo>
                    <a:pt x="79" y="0"/>
                    <a:pt x="1" y="63"/>
                    <a:pt x="1" y="159"/>
                  </a:cubicBezTo>
                  <a:cubicBezTo>
                    <a:pt x="1" y="246"/>
                    <a:pt x="71" y="319"/>
                    <a:pt x="158" y="319"/>
                  </a:cubicBezTo>
                  <a:cubicBezTo>
                    <a:pt x="300" y="319"/>
                    <a:pt x="370" y="147"/>
                    <a:pt x="271" y="46"/>
                  </a:cubicBezTo>
                  <a:cubicBezTo>
                    <a:pt x="239" y="14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224175" y="4113750"/>
              <a:ext cx="18625" cy="15900"/>
            </a:xfrm>
            <a:custGeom>
              <a:avLst/>
              <a:gdLst/>
              <a:ahLst/>
              <a:cxnLst/>
              <a:rect l="l" t="t" r="r" b="b"/>
              <a:pathLst>
                <a:path w="745" h="636" extrusionOk="0">
                  <a:moveTo>
                    <a:pt x="321" y="0"/>
                  </a:moveTo>
                  <a:cubicBezTo>
                    <a:pt x="158" y="0"/>
                    <a:pt x="2" y="128"/>
                    <a:pt x="2" y="319"/>
                  </a:cubicBezTo>
                  <a:cubicBezTo>
                    <a:pt x="0" y="495"/>
                    <a:pt x="143" y="636"/>
                    <a:pt x="319" y="636"/>
                  </a:cubicBezTo>
                  <a:cubicBezTo>
                    <a:pt x="601" y="636"/>
                    <a:pt x="744" y="295"/>
                    <a:pt x="543" y="95"/>
                  </a:cubicBezTo>
                  <a:cubicBezTo>
                    <a:pt x="478" y="30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4938325" y="4119725"/>
              <a:ext cx="33025" cy="31775"/>
            </a:xfrm>
            <a:custGeom>
              <a:avLst/>
              <a:gdLst/>
              <a:ahLst/>
              <a:cxnLst/>
              <a:rect l="l" t="t" r="r" b="b"/>
              <a:pathLst>
                <a:path w="1321" h="1271" extrusionOk="0">
                  <a:moveTo>
                    <a:pt x="635" y="0"/>
                  </a:moveTo>
                  <a:cubicBezTo>
                    <a:pt x="554" y="0"/>
                    <a:pt x="471" y="16"/>
                    <a:pt x="393" y="48"/>
                  </a:cubicBezTo>
                  <a:cubicBezTo>
                    <a:pt x="155" y="146"/>
                    <a:pt x="0" y="379"/>
                    <a:pt x="0" y="636"/>
                  </a:cubicBezTo>
                  <a:cubicBezTo>
                    <a:pt x="0" y="986"/>
                    <a:pt x="285" y="1270"/>
                    <a:pt x="636" y="1270"/>
                  </a:cubicBezTo>
                  <a:cubicBezTo>
                    <a:pt x="893" y="1270"/>
                    <a:pt x="1125" y="1115"/>
                    <a:pt x="1222" y="878"/>
                  </a:cubicBezTo>
                  <a:cubicBezTo>
                    <a:pt x="1320" y="640"/>
                    <a:pt x="1266" y="368"/>
                    <a:pt x="1084" y="186"/>
                  </a:cubicBezTo>
                  <a:cubicBezTo>
                    <a:pt x="963" y="65"/>
                    <a:pt x="801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4854950" y="4093900"/>
              <a:ext cx="18575" cy="15925"/>
            </a:xfrm>
            <a:custGeom>
              <a:avLst/>
              <a:gdLst/>
              <a:ahLst/>
              <a:cxnLst/>
              <a:rect l="l" t="t" r="r" b="b"/>
              <a:pathLst>
                <a:path w="743" h="637" extrusionOk="0">
                  <a:moveTo>
                    <a:pt x="321" y="0"/>
                  </a:moveTo>
                  <a:cubicBezTo>
                    <a:pt x="157" y="0"/>
                    <a:pt x="0" y="127"/>
                    <a:pt x="0" y="319"/>
                  </a:cubicBezTo>
                  <a:cubicBezTo>
                    <a:pt x="0" y="493"/>
                    <a:pt x="143" y="636"/>
                    <a:pt x="319" y="636"/>
                  </a:cubicBezTo>
                  <a:cubicBezTo>
                    <a:pt x="601" y="636"/>
                    <a:pt x="743" y="294"/>
                    <a:pt x="543" y="94"/>
                  </a:cubicBezTo>
                  <a:cubicBezTo>
                    <a:pt x="478" y="29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4912500" y="3883500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874" y="1"/>
                  </a:moveTo>
                  <a:cubicBezTo>
                    <a:pt x="762" y="1"/>
                    <a:pt x="648" y="22"/>
                    <a:pt x="540" y="67"/>
                  </a:cubicBezTo>
                  <a:cubicBezTo>
                    <a:pt x="214" y="202"/>
                    <a:pt x="1" y="521"/>
                    <a:pt x="1" y="874"/>
                  </a:cubicBezTo>
                  <a:cubicBezTo>
                    <a:pt x="1" y="1357"/>
                    <a:pt x="392" y="1747"/>
                    <a:pt x="874" y="1747"/>
                  </a:cubicBezTo>
                  <a:cubicBezTo>
                    <a:pt x="1227" y="1747"/>
                    <a:pt x="1546" y="1534"/>
                    <a:pt x="1681" y="1208"/>
                  </a:cubicBezTo>
                  <a:cubicBezTo>
                    <a:pt x="1817" y="882"/>
                    <a:pt x="1741" y="506"/>
                    <a:pt x="1492" y="256"/>
                  </a:cubicBezTo>
                  <a:cubicBezTo>
                    <a:pt x="1325" y="89"/>
                    <a:pt x="1101" y="1"/>
                    <a:pt x="8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4989950" y="3740550"/>
              <a:ext cx="23225" cy="19875"/>
            </a:xfrm>
            <a:custGeom>
              <a:avLst/>
              <a:gdLst/>
              <a:ahLst/>
              <a:cxnLst/>
              <a:rect l="l" t="t" r="r" b="b"/>
              <a:pathLst>
                <a:path w="929" h="795" extrusionOk="0">
                  <a:moveTo>
                    <a:pt x="401" y="0"/>
                  </a:moveTo>
                  <a:cubicBezTo>
                    <a:pt x="196" y="0"/>
                    <a:pt x="1" y="159"/>
                    <a:pt x="1" y="398"/>
                  </a:cubicBezTo>
                  <a:cubicBezTo>
                    <a:pt x="1" y="618"/>
                    <a:pt x="178" y="795"/>
                    <a:pt x="397" y="795"/>
                  </a:cubicBezTo>
                  <a:cubicBezTo>
                    <a:pt x="751" y="795"/>
                    <a:pt x="928" y="368"/>
                    <a:pt x="679" y="117"/>
                  </a:cubicBezTo>
                  <a:cubicBezTo>
                    <a:pt x="597" y="36"/>
                    <a:pt x="498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4155475" y="42714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10"/>
                    <a:pt x="204" y="914"/>
                    <a:pt x="457" y="914"/>
                  </a:cubicBezTo>
                  <a:cubicBezTo>
                    <a:pt x="709" y="914"/>
                    <a:pt x="914" y="710"/>
                    <a:pt x="914" y="457"/>
                  </a:cubicBezTo>
                  <a:cubicBezTo>
                    <a:pt x="914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4313500" y="4063875"/>
              <a:ext cx="22275" cy="19075"/>
            </a:xfrm>
            <a:custGeom>
              <a:avLst/>
              <a:gdLst/>
              <a:ahLst/>
              <a:cxnLst/>
              <a:rect l="l" t="t" r="r" b="b"/>
              <a:pathLst>
                <a:path w="891" h="763" extrusionOk="0">
                  <a:moveTo>
                    <a:pt x="385" y="0"/>
                  </a:moveTo>
                  <a:cubicBezTo>
                    <a:pt x="189" y="0"/>
                    <a:pt x="1" y="152"/>
                    <a:pt x="1" y="382"/>
                  </a:cubicBezTo>
                  <a:cubicBezTo>
                    <a:pt x="1" y="593"/>
                    <a:pt x="172" y="763"/>
                    <a:pt x="383" y="763"/>
                  </a:cubicBezTo>
                  <a:cubicBezTo>
                    <a:pt x="721" y="763"/>
                    <a:pt x="891" y="352"/>
                    <a:pt x="652" y="112"/>
                  </a:cubicBezTo>
                  <a:cubicBezTo>
                    <a:pt x="574" y="35"/>
                    <a:pt x="479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3839400" y="40543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2"/>
                  </a:cubicBezTo>
                  <a:cubicBezTo>
                    <a:pt x="1" y="236"/>
                    <a:pt x="69" y="305"/>
                    <a:pt x="153" y="305"/>
                  </a:cubicBezTo>
                  <a:cubicBezTo>
                    <a:pt x="288" y="305"/>
                    <a:pt x="357" y="142"/>
                    <a:pt x="261" y="45"/>
                  </a:cubicBezTo>
                  <a:cubicBezTo>
                    <a:pt x="230" y="14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3900325" y="383725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154" y="1"/>
                  </a:moveTo>
                  <a:cubicBezTo>
                    <a:pt x="76" y="1"/>
                    <a:pt x="0" y="62"/>
                    <a:pt x="0" y="154"/>
                  </a:cubicBezTo>
                  <a:cubicBezTo>
                    <a:pt x="0" y="238"/>
                    <a:pt x="68" y="306"/>
                    <a:pt x="154" y="306"/>
                  </a:cubicBezTo>
                  <a:cubicBezTo>
                    <a:pt x="289" y="306"/>
                    <a:pt x="357" y="142"/>
                    <a:pt x="260" y="46"/>
                  </a:cubicBezTo>
                  <a:cubicBezTo>
                    <a:pt x="229" y="15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3287200" y="41114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384" y="1"/>
                  </a:moveTo>
                  <a:cubicBezTo>
                    <a:pt x="188" y="1"/>
                    <a:pt x="0" y="153"/>
                    <a:pt x="0" y="383"/>
                  </a:cubicBezTo>
                  <a:cubicBezTo>
                    <a:pt x="0" y="593"/>
                    <a:pt x="171" y="763"/>
                    <a:pt x="382" y="763"/>
                  </a:cubicBezTo>
                  <a:cubicBezTo>
                    <a:pt x="720" y="763"/>
                    <a:pt x="891" y="353"/>
                    <a:pt x="651" y="114"/>
                  </a:cubicBezTo>
                  <a:cubicBezTo>
                    <a:pt x="573" y="3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3447150" y="39610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0" y="0"/>
                    <a:pt x="1" y="170"/>
                    <a:pt x="1" y="380"/>
                  </a:cubicBezTo>
                  <a:cubicBezTo>
                    <a:pt x="1" y="591"/>
                    <a:pt x="170" y="762"/>
                    <a:pt x="381" y="762"/>
                  </a:cubicBezTo>
                  <a:cubicBezTo>
                    <a:pt x="591" y="762"/>
                    <a:pt x="763" y="591"/>
                    <a:pt x="763" y="380"/>
                  </a:cubicBezTo>
                  <a:cubicBezTo>
                    <a:pt x="763" y="170"/>
                    <a:pt x="591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4109775" y="3945850"/>
              <a:ext cx="30500" cy="30450"/>
            </a:xfrm>
            <a:custGeom>
              <a:avLst/>
              <a:gdLst/>
              <a:ahLst/>
              <a:cxnLst/>
              <a:rect l="l" t="t" r="r" b="b"/>
              <a:pathLst>
                <a:path w="1220" h="1218" extrusionOk="0">
                  <a:moveTo>
                    <a:pt x="611" y="0"/>
                  </a:moveTo>
                  <a:cubicBezTo>
                    <a:pt x="274" y="0"/>
                    <a:pt x="0" y="273"/>
                    <a:pt x="0" y="609"/>
                  </a:cubicBezTo>
                  <a:cubicBezTo>
                    <a:pt x="0" y="946"/>
                    <a:pt x="274" y="1218"/>
                    <a:pt x="611" y="1218"/>
                  </a:cubicBezTo>
                  <a:cubicBezTo>
                    <a:pt x="946" y="1218"/>
                    <a:pt x="1219" y="946"/>
                    <a:pt x="1219" y="609"/>
                  </a:cubicBezTo>
                  <a:cubicBezTo>
                    <a:pt x="1219" y="273"/>
                    <a:pt x="946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4414425" y="3801100"/>
              <a:ext cx="27725" cy="26700"/>
            </a:xfrm>
            <a:custGeom>
              <a:avLst/>
              <a:gdLst/>
              <a:ahLst/>
              <a:cxnLst/>
              <a:rect l="l" t="t" r="r" b="b"/>
              <a:pathLst>
                <a:path w="1109" h="1068" extrusionOk="0">
                  <a:moveTo>
                    <a:pt x="538" y="0"/>
                  </a:moveTo>
                  <a:cubicBezTo>
                    <a:pt x="264" y="0"/>
                    <a:pt x="1" y="213"/>
                    <a:pt x="1" y="534"/>
                  </a:cubicBezTo>
                  <a:cubicBezTo>
                    <a:pt x="1" y="829"/>
                    <a:pt x="240" y="1068"/>
                    <a:pt x="535" y="1068"/>
                  </a:cubicBezTo>
                  <a:cubicBezTo>
                    <a:pt x="750" y="1068"/>
                    <a:pt x="943" y="937"/>
                    <a:pt x="1026" y="739"/>
                  </a:cubicBezTo>
                  <a:cubicBezTo>
                    <a:pt x="1109" y="539"/>
                    <a:pt x="1064" y="310"/>
                    <a:pt x="910" y="157"/>
                  </a:cubicBezTo>
                  <a:cubicBezTo>
                    <a:pt x="802" y="49"/>
                    <a:pt x="669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5545475" y="39344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10" y="0"/>
                  </a:moveTo>
                  <a:cubicBezTo>
                    <a:pt x="531" y="0"/>
                    <a:pt x="452" y="15"/>
                    <a:pt x="376" y="47"/>
                  </a:cubicBezTo>
                  <a:cubicBezTo>
                    <a:pt x="148" y="141"/>
                    <a:pt x="1" y="364"/>
                    <a:pt x="1" y="610"/>
                  </a:cubicBezTo>
                  <a:cubicBezTo>
                    <a:pt x="1" y="947"/>
                    <a:pt x="273" y="1219"/>
                    <a:pt x="609" y="1219"/>
                  </a:cubicBezTo>
                  <a:cubicBezTo>
                    <a:pt x="856" y="1219"/>
                    <a:pt x="1078" y="1072"/>
                    <a:pt x="1173" y="843"/>
                  </a:cubicBezTo>
                  <a:cubicBezTo>
                    <a:pt x="1268" y="615"/>
                    <a:pt x="1215" y="353"/>
                    <a:pt x="1041" y="179"/>
                  </a:cubicBezTo>
                  <a:cubicBezTo>
                    <a:pt x="924" y="62"/>
                    <a:pt x="768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5741600" y="4275200"/>
              <a:ext cx="26725" cy="22925"/>
            </a:xfrm>
            <a:custGeom>
              <a:avLst/>
              <a:gdLst/>
              <a:ahLst/>
              <a:cxnLst/>
              <a:rect l="l" t="t" r="r" b="b"/>
              <a:pathLst>
                <a:path w="1069" h="917" extrusionOk="0">
                  <a:moveTo>
                    <a:pt x="461" y="1"/>
                  </a:moveTo>
                  <a:cubicBezTo>
                    <a:pt x="226" y="1"/>
                    <a:pt x="1" y="184"/>
                    <a:pt x="2" y="459"/>
                  </a:cubicBezTo>
                  <a:cubicBezTo>
                    <a:pt x="2" y="712"/>
                    <a:pt x="206" y="916"/>
                    <a:pt x="458" y="916"/>
                  </a:cubicBezTo>
                  <a:cubicBezTo>
                    <a:pt x="866" y="916"/>
                    <a:pt x="1069" y="425"/>
                    <a:pt x="782" y="136"/>
                  </a:cubicBezTo>
                  <a:cubicBezTo>
                    <a:pt x="688" y="43"/>
                    <a:pt x="57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069100" y="3749700"/>
              <a:ext cx="15250" cy="15275"/>
            </a:xfrm>
            <a:custGeom>
              <a:avLst/>
              <a:gdLst/>
              <a:ahLst/>
              <a:cxnLst/>
              <a:rect l="l" t="t" r="r" b="b"/>
              <a:pathLst>
                <a:path w="610" h="611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cubicBezTo>
                    <a:pt x="1" y="474"/>
                    <a:pt x="137" y="611"/>
                    <a:pt x="306" y="611"/>
                  </a:cubicBezTo>
                  <a:cubicBezTo>
                    <a:pt x="474" y="611"/>
                    <a:pt x="609" y="474"/>
                    <a:pt x="609" y="306"/>
                  </a:cubicBezTo>
                  <a:cubicBezTo>
                    <a:pt x="609" y="137"/>
                    <a:pt x="474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1136025" y="3876925"/>
              <a:ext cx="28175" cy="27125"/>
            </a:xfrm>
            <a:custGeom>
              <a:avLst/>
              <a:gdLst/>
              <a:ahLst/>
              <a:cxnLst/>
              <a:rect l="l" t="t" r="r" b="b"/>
              <a:pathLst>
                <a:path w="1127" h="1085" extrusionOk="0">
                  <a:moveTo>
                    <a:pt x="546" y="1"/>
                  </a:moveTo>
                  <a:cubicBezTo>
                    <a:pt x="268" y="1"/>
                    <a:pt x="1" y="217"/>
                    <a:pt x="1" y="543"/>
                  </a:cubicBezTo>
                  <a:cubicBezTo>
                    <a:pt x="1" y="843"/>
                    <a:pt x="244" y="1085"/>
                    <a:pt x="543" y="1085"/>
                  </a:cubicBezTo>
                  <a:cubicBezTo>
                    <a:pt x="761" y="1085"/>
                    <a:pt x="960" y="952"/>
                    <a:pt x="1044" y="751"/>
                  </a:cubicBezTo>
                  <a:cubicBezTo>
                    <a:pt x="1127" y="548"/>
                    <a:pt x="1080" y="315"/>
                    <a:pt x="925" y="160"/>
                  </a:cubicBezTo>
                  <a:cubicBezTo>
                    <a:pt x="815" y="50"/>
                    <a:pt x="679" y="1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1840100" y="3890475"/>
              <a:ext cx="42225" cy="40675"/>
            </a:xfrm>
            <a:custGeom>
              <a:avLst/>
              <a:gdLst/>
              <a:ahLst/>
              <a:cxnLst/>
              <a:rect l="l" t="t" r="r" b="b"/>
              <a:pathLst>
                <a:path w="1689" h="1627" extrusionOk="0">
                  <a:moveTo>
                    <a:pt x="813" y="1"/>
                  </a:moveTo>
                  <a:cubicBezTo>
                    <a:pt x="708" y="1"/>
                    <a:pt x="602" y="21"/>
                    <a:pt x="501" y="63"/>
                  </a:cubicBezTo>
                  <a:cubicBezTo>
                    <a:pt x="197" y="188"/>
                    <a:pt x="0" y="485"/>
                    <a:pt x="0" y="813"/>
                  </a:cubicBezTo>
                  <a:cubicBezTo>
                    <a:pt x="0" y="1263"/>
                    <a:pt x="364" y="1626"/>
                    <a:pt x="812" y="1626"/>
                  </a:cubicBezTo>
                  <a:cubicBezTo>
                    <a:pt x="1141" y="1626"/>
                    <a:pt x="1437" y="1428"/>
                    <a:pt x="1562" y="1124"/>
                  </a:cubicBezTo>
                  <a:cubicBezTo>
                    <a:pt x="1688" y="821"/>
                    <a:pt x="1619" y="472"/>
                    <a:pt x="1386" y="239"/>
                  </a:cubicBezTo>
                  <a:cubicBezTo>
                    <a:pt x="1232" y="83"/>
                    <a:pt x="1024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2679550" y="4281750"/>
              <a:ext cx="9050" cy="7700"/>
            </a:xfrm>
            <a:custGeom>
              <a:avLst/>
              <a:gdLst/>
              <a:ahLst/>
              <a:cxnLst/>
              <a:rect l="l" t="t" r="r" b="b"/>
              <a:pathLst>
                <a:path w="362" h="308" extrusionOk="0">
                  <a:moveTo>
                    <a:pt x="206" y="0"/>
                  </a:moveTo>
                  <a:cubicBezTo>
                    <a:pt x="70" y="0"/>
                    <a:pt x="0" y="166"/>
                    <a:pt x="98" y="262"/>
                  </a:cubicBezTo>
                  <a:cubicBezTo>
                    <a:pt x="129" y="293"/>
                    <a:pt x="168" y="308"/>
                    <a:pt x="205" y="308"/>
                  </a:cubicBezTo>
                  <a:cubicBezTo>
                    <a:pt x="284" y="308"/>
                    <a:pt x="360" y="246"/>
                    <a:pt x="361" y="154"/>
                  </a:cubicBezTo>
                  <a:cubicBezTo>
                    <a:pt x="361" y="69"/>
                    <a:pt x="292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2605600" y="40066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3" y="0"/>
                  </a:moveTo>
                  <a:cubicBezTo>
                    <a:pt x="415" y="0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1"/>
                  </a:cubicBezTo>
                  <a:cubicBezTo>
                    <a:pt x="347" y="1169"/>
                    <a:pt x="504" y="1231"/>
                    <a:pt x="664" y="1231"/>
                  </a:cubicBezTo>
                  <a:cubicBezTo>
                    <a:pt x="744" y="1231"/>
                    <a:pt x="823" y="1216"/>
                    <a:pt x="899" y="1185"/>
                  </a:cubicBezTo>
                  <a:cubicBezTo>
                    <a:pt x="1129" y="1090"/>
                    <a:pt x="1279" y="865"/>
                    <a:pt x="1279" y="617"/>
                  </a:cubicBezTo>
                  <a:cubicBezTo>
                    <a:pt x="1279" y="275"/>
                    <a:pt x="1004" y="0"/>
                    <a:pt x="6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2979975" y="4187475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8" y="0"/>
                  </a:moveTo>
                  <a:cubicBezTo>
                    <a:pt x="102" y="0"/>
                    <a:pt x="0" y="250"/>
                    <a:pt x="145" y="394"/>
                  </a:cubicBezTo>
                  <a:cubicBezTo>
                    <a:pt x="192" y="441"/>
                    <a:pt x="250" y="462"/>
                    <a:pt x="307" y="462"/>
                  </a:cubicBezTo>
                  <a:cubicBezTo>
                    <a:pt x="426" y="462"/>
                    <a:pt x="540" y="371"/>
                    <a:pt x="540" y="232"/>
                  </a:cubicBezTo>
                  <a:cubicBezTo>
                    <a:pt x="540" y="104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3079350" y="3975875"/>
              <a:ext cx="11300" cy="9650"/>
            </a:xfrm>
            <a:custGeom>
              <a:avLst/>
              <a:gdLst/>
              <a:ahLst/>
              <a:cxnLst/>
              <a:rect l="l" t="t" r="r" b="b"/>
              <a:pathLst>
                <a:path w="452" h="386" extrusionOk="0">
                  <a:moveTo>
                    <a:pt x="259" y="0"/>
                  </a:moveTo>
                  <a:cubicBezTo>
                    <a:pt x="86" y="0"/>
                    <a:pt x="1" y="208"/>
                    <a:pt x="123" y="330"/>
                  </a:cubicBezTo>
                  <a:cubicBezTo>
                    <a:pt x="162" y="368"/>
                    <a:pt x="210" y="386"/>
                    <a:pt x="257" y="386"/>
                  </a:cubicBezTo>
                  <a:cubicBezTo>
                    <a:pt x="356" y="386"/>
                    <a:pt x="452" y="309"/>
                    <a:pt x="452" y="193"/>
                  </a:cubicBezTo>
                  <a:cubicBezTo>
                    <a:pt x="450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2526275" y="3866225"/>
              <a:ext cx="18025" cy="15450"/>
            </a:xfrm>
            <a:custGeom>
              <a:avLst/>
              <a:gdLst/>
              <a:ahLst/>
              <a:cxnLst/>
              <a:rect l="l" t="t" r="r" b="b"/>
              <a:pathLst>
                <a:path w="721" h="618" extrusionOk="0">
                  <a:moveTo>
                    <a:pt x="412" y="1"/>
                  </a:moveTo>
                  <a:cubicBezTo>
                    <a:pt x="139" y="1"/>
                    <a:pt x="0" y="333"/>
                    <a:pt x="194" y="527"/>
                  </a:cubicBezTo>
                  <a:cubicBezTo>
                    <a:pt x="257" y="589"/>
                    <a:pt x="335" y="617"/>
                    <a:pt x="410" y="617"/>
                  </a:cubicBezTo>
                  <a:cubicBezTo>
                    <a:pt x="569" y="617"/>
                    <a:pt x="720" y="494"/>
                    <a:pt x="720" y="309"/>
                  </a:cubicBezTo>
                  <a:cubicBezTo>
                    <a:pt x="720" y="139"/>
                    <a:pt x="582" y="1"/>
                    <a:pt x="4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3144450" y="375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3158825" y="4274975"/>
              <a:ext cx="13550" cy="11625"/>
            </a:xfrm>
            <a:custGeom>
              <a:avLst/>
              <a:gdLst/>
              <a:ahLst/>
              <a:cxnLst/>
              <a:rect l="l" t="t" r="r" b="b"/>
              <a:pathLst>
                <a:path w="542" h="465" extrusionOk="0">
                  <a:moveTo>
                    <a:pt x="310" y="1"/>
                  </a:moveTo>
                  <a:cubicBezTo>
                    <a:pt x="104" y="1"/>
                    <a:pt x="1" y="250"/>
                    <a:pt x="147" y="396"/>
                  </a:cubicBezTo>
                  <a:cubicBezTo>
                    <a:pt x="194" y="443"/>
                    <a:pt x="251" y="464"/>
                    <a:pt x="308" y="464"/>
                  </a:cubicBezTo>
                  <a:cubicBezTo>
                    <a:pt x="427" y="464"/>
                    <a:pt x="541" y="372"/>
                    <a:pt x="542" y="232"/>
                  </a:cubicBezTo>
                  <a:cubicBezTo>
                    <a:pt x="542" y="104"/>
                    <a:pt x="43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2737575" y="4140350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10" y="0"/>
                  </a:moveTo>
                  <a:cubicBezTo>
                    <a:pt x="104" y="0"/>
                    <a:pt x="0" y="248"/>
                    <a:pt x="146" y="394"/>
                  </a:cubicBezTo>
                  <a:cubicBezTo>
                    <a:pt x="193" y="441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4"/>
                    <a:pt x="437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2669700" y="4472550"/>
              <a:ext cx="13925" cy="11950"/>
            </a:xfrm>
            <a:custGeom>
              <a:avLst/>
              <a:gdLst/>
              <a:ahLst/>
              <a:cxnLst/>
              <a:rect l="l" t="t" r="r" b="b"/>
              <a:pathLst>
                <a:path w="557" h="478" extrusionOk="0">
                  <a:moveTo>
                    <a:pt x="319" y="1"/>
                  </a:moveTo>
                  <a:cubicBezTo>
                    <a:pt x="107" y="1"/>
                    <a:pt x="1" y="258"/>
                    <a:pt x="151" y="408"/>
                  </a:cubicBezTo>
                  <a:cubicBezTo>
                    <a:pt x="199" y="456"/>
                    <a:pt x="259" y="478"/>
                    <a:pt x="317" y="478"/>
                  </a:cubicBezTo>
                  <a:cubicBezTo>
                    <a:pt x="440" y="478"/>
                    <a:pt x="557" y="383"/>
                    <a:pt x="557" y="238"/>
                  </a:cubicBezTo>
                  <a:cubicBezTo>
                    <a:pt x="557" y="107"/>
                    <a:pt x="450" y="1"/>
                    <a:pt x="3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3038850" y="455142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1"/>
                  </a:moveTo>
                  <a:cubicBezTo>
                    <a:pt x="71" y="1"/>
                    <a:pt x="1" y="170"/>
                    <a:pt x="101" y="270"/>
                  </a:cubicBezTo>
                  <a:cubicBezTo>
                    <a:pt x="133" y="302"/>
                    <a:pt x="173" y="316"/>
                    <a:pt x="211" y="316"/>
                  </a:cubicBezTo>
                  <a:cubicBezTo>
                    <a:pt x="292" y="316"/>
                    <a:pt x="370" y="253"/>
                    <a:pt x="370" y="158"/>
                  </a:cubicBezTo>
                  <a:cubicBezTo>
                    <a:pt x="370" y="71"/>
                    <a:pt x="30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3392325" y="4244950"/>
              <a:ext cx="11525" cy="9900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4" y="1"/>
                  </a:moveTo>
                  <a:cubicBezTo>
                    <a:pt x="88" y="1"/>
                    <a:pt x="1" y="213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3" y="395"/>
                    <a:pt x="461" y="317"/>
                    <a:pt x="461" y="198"/>
                  </a:cubicBezTo>
                  <a:cubicBezTo>
                    <a:pt x="461" y="89"/>
                    <a:pt x="372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3641950" y="402127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0"/>
                  </a:moveTo>
                  <a:cubicBezTo>
                    <a:pt x="71" y="0"/>
                    <a:pt x="0" y="170"/>
                    <a:pt x="100" y="269"/>
                  </a:cubicBezTo>
                  <a:cubicBezTo>
                    <a:pt x="132" y="301"/>
                    <a:pt x="172" y="315"/>
                    <a:pt x="211" y="315"/>
                  </a:cubicBezTo>
                  <a:cubicBezTo>
                    <a:pt x="292" y="315"/>
                    <a:pt x="370" y="253"/>
                    <a:pt x="370" y="158"/>
                  </a:cubicBezTo>
                  <a:cubicBezTo>
                    <a:pt x="370" y="71"/>
                    <a:pt x="299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192475" y="4411500"/>
              <a:ext cx="11550" cy="987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265" y="0"/>
                  </a:moveTo>
                  <a:cubicBezTo>
                    <a:pt x="89" y="0"/>
                    <a:pt x="1" y="212"/>
                    <a:pt x="125" y="337"/>
                  </a:cubicBezTo>
                  <a:cubicBezTo>
                    <a:pt x="166" y="377"/>
                    <a:pt x="215" y="395"/>
                    <a:pt x="263" y="395"/>
                  </a:cubicBezTo>
                  <a:cubicBezTo>
                    <a:pt x="365" y="395"/>
                    <a:pt x="462" y="316"/>
                    <a:pt x="462" y="197"/>
                  </a:cubicBezTo>
                  <a:cubicBezTo>
                    <a:pt x="462" y="89"/>
                    <a:pt x="373" y="0"/>
                    <a:pt x="2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365300" y="4206525"/>
              <a:ext cx="9225" cy="7900"/>
            </a:xfrm>
            <a:custGeom>
              <a:avLst/>
              <a:gdLst/>
              <a:ahLst/>
              <a:cxnLst/>
              <a:rect l="l" t="t" r="r" b="b"/>
              <a:pathLst>
                <a:path w="369" h="316" extrusionOk="0">
                  <a:moveTo>
                    <a:pt x="210" y="0"/>
                  </a:moveTo>
                  <a:cubicBezTo>
                    <a:pt x="71" y="0"/>
                    <a:pt x="0" y="170"/>
                    <a:pt x="99" y="269"/>
                  </a:cubicBezTo>
                  <a:cubicBezTo>
                    <a:pt x="131" y="301"/>
                    <a:pt x="171" y="316"/>
                    <a:pt x="209" y="316"/>
                  </a:cubicBezTo>
                  <a:cubicBezTo>
                    <a:pt x="290" y="316"/>
                    <a:pt x="368" y="253"/>
                    <a:pt x="368" y="158"/>
                  </a:cubicBezTo>
                  <a:cubicBezTo>
                    <a:pt x="368" y="71"/>
                    <a:pt x="29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526225" y="3984825"/>
              <a:ext cx="27650" cy="27600"/>
            </a:xfrm>
            <a:custGeom>
              <a:avLst/>
              <a:gdLst/>
              <a:ahLst/>
              <a:cxnLst/>
              <a:rect l="l" t="t" r="r" b="b"/>
              <a:pathLst>
                <a:path w="1106" h="1104" extrusionOk="0">
                  <a:moveTo>
                    <a:pt x="554" y="0"/>
                  </a:moveTo>
                  <a:cubicBezTo>
                    <a:pt x="249" y="0"/>
                    <a:pt x="1" y="247"/>
                    <a:pt x="1" y="552"/>
                  </a:cubicBezTo>
                  <a:cubicBezTo>
                    <a:pt x="1" y="855"/>
                    <a:pt x="249" y="1103"/>
                    <a:pt x="554" y="1103"/>
                  </a:cubicBezTo>
                  <a:cubicBezTo>
                    <a:pt x="857" y="1103"/>
                    <a:pt x="1105" y="855"/>
                    <a:pt x="1105" y="552"/>
                  </a:cubicBezTo>
                  <a:cubicBezTo>
                    <a:pt x="1105" y="247"/>
                    <a:pt x="857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3987200" y="4120800"/>
              <a:ext cx="6925" cy="5950"/>
            </a:xfrm>
            <a:custGeom>
              <a:avLst/>
              <a:gdLst/>
              <a:ahLst/>
              <a:cxnLst/>
              <a:rect l="l" t="t" r="r" b="b"/>
              <a:pathLst>
                <a:path w="277" h="238" extrusionOk="0">
                  <a:moveTo>
                    <a:pt x="156" y="1"/>
                  </a:moveTo>
                  <a:cubicBezTo>
                    <a:pt x="52" y="1"/>
                    <a:pt x="1" y="127"/>
                    <a:pt x="74" y="202"/>
                  </a:cubicBezTo>
                  <a:cubicBezTo>
                    <a:pt x="98" y="226"/>
                    <a:pt x="128" y="237"/>
                    <a:pt x="157" y="237"/>
                  </a:cubicBezTo>
                  <a:cubicBezTo>
                    <a:pt x="218" y="237"/>
                    <a:pt x="277" y="189"/>
                    <a:pt x="277" y="118"/>
                  </a:cubicBezTo>
                  <a:cubicBezTo>
                    <a:pt x="277" y="53"/>
                    <a:pt x="224" y="1"/>
                    <a:pt x="158" y="1"/>
                  </a:cubicBezTo>
                  <a:cubicBezTo>
                    <a:pt x="158" y="1"/>
                    <a:pt x="157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4903275" y="4700950"/>
              <a:ext cx="13550" cy="11575"/>
            </a:xfrm>
            <a:custGeom>
              <a:avLst/>
              <a:gdLst/>
              <a:ahLst/>
              <a:cxnLst/>
              <a:rect l="l" t="t" r="r" b="b"/>
              <a:pathLst>
                <a:path w="542" h="463" extrusionOk="0">
                  <a:moveTo>
                    <a:pt x="310" y="0"/>
                  </a:moveTo>
                  <a:cubicBezTo>
                    <a:pt x="104" y="0"/>
                    <a:pt x="0" y="250"/>
                    <a:pt x="146" y="394"/>
                  </a:cubicBezTo>
                  <a:cubicBezTo>
                    <a:pt x="193" y="441"/>
                    <a:pt x="251" y="462"/>
                    <a:pt x="309" y="462"/>
                  </a:cubicBezTo>
                  <a:cubicBezTo>
                    <a:pt x="427" y="462"/>
                    <a:pt x="541" y="371"/>
                    <a:pt x="541" y="232"/>
                  </a:cubicBezTo>
                  <a:cubicBezTo>
                    <a:pt x="541" y="104"/>
                    <a:pt x="43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5112075" y="4527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372" y="0"/>
                  </a:moveTo>
                  <a:cubicBezTo>
                    <a:pt x="124" y="0"/>
                    <a:pt x="1" y="299"/>
                    <a:pt x="175" y="475"/>
                  </a:cubicBezTo>
                  <a:cubicBezTo>
                    <a:pt x="231" y="531"/>
                    <a:pt x="300" y="556"/>
                    <a:pt x="368" y="556"/>
                  </a:cubicBezTo>
                  <a:cubicBezTo>
                    <a:pt x="511" y="556"/>
                    <a:pt x="648" y="445"/>
                    <a:pt x="648" y="278"/>
                  </a:cubicBezTo>
                  <a:cubicBezTo>
                    <a:pt x="648" y="125"/>
                    <a:pt x="525" y="0"/>
                    <a:pt x="3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5325925" y="3880350"/>
              <a:ext cx="16175" cy="16225"/>
            </a:xfrm>
            <a:custGeom>
              <a:avLst/>
              <a:gdLst/>
              <a:ahLst/>
              <a:cxnLst/>
              <a:rect l="l" t="t" r="r" b="b"/>
              <a:pathLst>
                <a:path w="647" h="649" extrusionOk="0">
                  <a:moveTo>
                    <a:pt x="324" y="1"/>
                  </a:moveTo>
                  <a:cubicBezTo>
                    <a:pt x="145" y="1"/>
                    <a:pt x="0" y="146"/>
                    <a:pt x="0" y="324"/>
                  </a:cubicBezTo>
                  <a:cubicBezTo>
                    <a:pt x="0" y="503"/>
                    <a:pt x="145" y="648"/>
                    <a:pt x="324" y="648"/>
                  </a:cubicBezTo>
                  <a:cubicBezTo>
                    <a:pt x="502" y="648"/>
                    <a:pt x="647" y="503"/>
                    <a:pt x="647" y="324"/>
                  </a:cubicBezTo>
                  <a:cubicBezTo>
                    <a:pt x="647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3048275" y="29742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0" y="1"/>
                    <a:pt x="1" y="112"/>
                    <a:pt x="1" y="247"/>
                  </a:cubicBezTo>
                  <a:cubicBezTo>
                    <a:pt x="1" y="384"/>
                    <a:pt x="110" y="494"/>
                    <a:pt x="247" y="494"/>
                  </a:cubicBezTo>
                  <a:cubicBezTo>
                    <a:pt x="384" y="494"/>
                    <a:pt x="494" y="384"/>
                    <a:pt x="494" y="247"/>
                  </a:cubicBezTo>
                  <a:cubicBezTo>
                    <a:pt x="494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2222925" y="2651550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cubicBezTo>
                    <a:pt x="0" y="552"/>
                    <a:pt x="160" y="711"/>
                    <a:pt x="355" y="711"/>
                  </a:cubicBezTo>
                  <a:cubicBezTo>
                    <a:pt x="552" y="711"/>
                    <a:pt x="711" y="552"/>
                    <a:pt x="711" y="355"/>
                  </a:cubicBezTo>
                  <a:cubicBezTo>
                    <a:pt x="711" y="159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2134100" y="2230525"/>
              <a:ext cx="21350" cy="21375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427" y="1"/>
                  </a:moveTo>
                  <a:cubicBezTo>
                    <a:pt x="191" y="1"/>
                    <a:pt x="0" y="192"/>
                    <a:pt x="0" y="428"/>
                  </a:cubicBezTo>
                  <a:cubicBezTo>
                    <a:pt x="0" y="664"/>
                    <a:pt x="191" y="855"/>
                    <a:pt x="427" y="855"/>
                  </a:cubicBezTo>
                  <a:cubicBezTo>
                    <a:pt x="663" y="855"/>
                    <a:pt x="854" y="664"/>
                    <a:pt x="854" y="428"/>
                  </a:cubicBezTo>
                  <a:cubicBezTo>
                    <a:pt x="854" y="192"/>
                    <a:pt x="663" y="1"/>
                    <a:pt x="4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1537350" y="3038750"/>
              <a:ext cx="44350" cy="42675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920" y="1"/>
                  </a:moveTo>
                  <a:cubicBezTo>
                    <a:pt x="576" y="1"/>
                    <a:pt x="265" y="210"/>
                    <a:pt x="133" y="529"/>
                  </a:cubicBezTo>
                  <a:cubicBezTo>
                    <a:pt x="0" y="847"/>
                    <a:pt x="74" y="1212"/>
                    <a:pt x="317" y="1457"/>
                  </a:cubicBezTo>
                  <a:cubicBezTo>
                    <a:pt x="480" y="1620"/>
                    <a:pt x="699" y="1707"/>
                    <a:pt x="921" y="1707"/>
                  </a:cubicBezTo>
                  <a:cubicBezTo>
                    <a:pt x="1030" y="1707"/>
                    <a:pt x="1141" y="1686"/>
                    <a:pt x="1246" y="1642"/>
                  </a:cubicBezTo>
                  <a:cubicBezTo>
                    <a:pt x="1565" y="1510"/>
                    <a:pt x="1772" y="1199"/>
                    <a:pt x="1774" y="855"/>
                  </a:cubicBezTo>
                  <a:cubicBezTo>
                    <a:pt x="1774" y="383"/>
                    <a:pt x="1392" y="1"/>
                    <a:pt x="9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1115075" y="2704825"/>
              <a:ext cx="8325" cy="7125"/>
            </a:xfrm>
            <a:custGeom>
              <a:avLst/>
              <a:gdLst/>
              <a:ahLst/>
              <a:cxnLst/>
              <a:rect l="l" t="t" r="r" b="b"/>
              <a:pathLst>
                <a:path w="333" h="285" extrusionOk="0">
                  <a:moveTo>
                    <a:pt x="191" y="0"/>
                  </a:moveTo>
                  <a:cubicBezTo>
                    <a:pt x="63" y="0"/>
                    <a:pt x="0" y="154"/>
                    <a:pt x="90" y="242"/>
                  </a:cubicBezTo>
                  <a:cubicBezTo>
                    <a:pt x="119" y="272"/>
                    <a:pt x="155" y="285"/>
                    <a:pt x="190" y="285"/>
                  </a:cubicBezTo>
                  <a:cubicBezTo>
                    <a:pt x="262" y="285"/>
                    <a:pt x="332" y="228"/>
                    <a:pt x="332" y="143"/>
                  </a:cubicBezTo>
                  <a:cubicBezTo>
                    <a:pt x="332" y="64"/>
                    <a:pt x="269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3462775" y="2326475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357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0" y="711"/>
                    <a:pt x="357" y="711"/>
                  </a:cubicBezTo>
                  <a:cubicBezTo>
                    <a:pt x="552" y="711"/>
                    <a:pt x="712" y="552"/>
                    <a:pt x="712" y="355"/>
                  </a:cubicBezTo>
                  <a:cubicBezTo>
                    <a:pt x="712" y="160"/>
                    <a:pt x="552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4942450" y="2898450"/>
              <a:ext cx="12500" cy="10675"/>
            </a:xfrm>
            <a:custGeom>
              <a:avLst/>
              <a:gdLst/>
              <a:ahLst/>
              <a:cxnLst/>
              <a:rect l="l" t="t" r="r" b="b"/>
              <a:pathLst>
                <a:path w="500" h="427" extrusionOk="0">
                  <a:moveTo>
                    <a:pt x="286" y="1"/>
                  </a:moveTo>
                  <a:cubicBezTo>
                    <a:pt x="95" y="1"/>
                    <a:pt x="1" y="231"/>
                    <a:pt x="135" y="364"/>
                  </a:cubicBezTo>
                  <a:cubicBezTo>
                    <a:pt x="178" y="408"/>
                    <a:pt x="232" y="427"/>
                    <a:pt x="285" y="427"/>
                  </a:cubicBezTo>
                  <a:cubicBezTo>
                    <a:pt x="395" y="427"/>
                    <a:pt x="500" y="342"/>
                    <a:pt x="500" y="214"/>
                  </a:cubicBezTo>
                  <a:cubicBezTo>
                    <a:pt x="500" y="95"/>
                    <a:pt x="404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086250" y="3019250"/>
              <a:ext cx="24925" cy="21375"/>
            </a:xfrm>
            <a:custGeom>
              <a:avLst/>
              <a:gdLst/>
              <a:ahLst/>
              <a:cxnLst/>
              <a:rect l="l" t="t" r="r" b="b"/>
              <a:pathLst>
                <a:path w="997" h="855" extrusionOk="0">
                  <a:moveTo>
                    <a:pt x="570" y="1"/>
                  </a:moveTo>
                  <a:cubicBezTo>
                    <a:pt x="191" y="1"/>
                    <a:pt x="0" y="459"/>
                    <a:pt x="269" y="728"/>
                  </a:cubicBezTo>
                  <a:cubicBezTo>
                    <a:pt x="356" y="815"/>
                    <a:pt x="463" y="854"/>
                    <a:pt x="567" y="854"/>
                  </a:cubicBezTo>
                  <a:cubicBezTo>
                    <a:pt x="786" y="854"/>
                    <a:pt x="997" y="684"/>
                    <a:pt x="997" y="428"/>
                  </a:cubicBezTo>
                  <a:cubicBezTo>
                    <a:pt x="997" y="192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2"/>
          <p:cNvGrpSpPr/>
          <p:nvPr/>
        </p:nvGrpSpPr>
        <p:grpSpPr>
          <a:xfrm>
            <a:off x="-128548" y="-596017"/>
            <a:ext cx="9357872" cy="6281452"/>
            <a:chOff x="235375" y="458950"/>
            <a:chExt cx="7145050" cy="4796100"/>
          </a:xfrm>
        </p:grpSpPr>
        <p:sp>
          <p:nvSpPr>
            <p:cNvPr id="599" name="Google Shape;599;p2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2"/>
          <p:cNvGrpSpPr/>
          <p:nvPr/>
        </p:nvGrpSpPr>
        <p:grpSpPr>
          <a:xfrm>
            <a:off x="-79368" y="-558092"/>
            <a:ext cx="9358095" cy="6205603"/>
            <a:chOff x="236675" y="487975"/>
            <a:chExt cx="7144675" cy="4737825"/>
          </a:xfrm>
        </p:grpSpPr>
        <p:sp>
          <p:nvSpPr>
            <p:cNvPr id="752" name="Google Shape;752;p2"/>
            <p:cNvSpPr/>
            <p:nvPr/>
          </p:nvSpPr>
          <p:spPr>
            <a:xfrm>
              <a:off x="3851750" y="1063075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0"/>
                  </a:moveTo>
                  <a:cubicBezTo>
                    <a:pt x="154" y="0"/>
                    <a:pt x="0" y="370"/>
                    <a:pt x="216" y="587"/>
                  </a:cubicBezTo>
                  <a:cubicBezTo>
                    <a:pt x="286" y="657"/>
                    <a:pt x="372" y="688"/>
                    <a:pt x="456" y="688"/>
                  </a:cubicBezTo>
                  <a:cubicBezTo>
                    <a:pt x="633" y="688"/>
                    <a:pt x="802" y="551"/>
                    <a:pt x="802" y="345"/>
                  </a:cubicBezTo>
                  <a:cubicBezTo>
                    <a:pt x="802" y="154"/>
                    <a:pt x="649" y="0"/>
                    <a:pt x="4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3594200" y="874250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689" y="0"/>
                  </a:moveTo>
                  <a:cubicBezTo>
                    <a:pt x="230" y="0"/>
                    <a:pt x="1" y="555"/>
                    <a:pt x="325" y="879"/>
                  </a:cubicBezTo>
                  <a:cubicBezTo>
                    <a:pt x="424" y="978"/>
                    <a:pt x="556" y="1030"/>
                    <a:pt x="690" y="1030"/>
                  </a:cubicBezTo>
                  <a:cubicBezTo>
                    <a:pt x="756" y="1030"/>
                    <a:pt x="823" y="1017"/>
                    <a:pt x="886" y="991"/>
                  </a:cubicBezTo>
                  <a:cubicBezTo>
                    <a:pt x="1079" y="911"/>
                    <a:pt x="1204" y="723"/>
                    <a:pt x="1204" y="515"/>
                  </a:cubicBezTo>
                  <a:cubicBezTo>
                    <a:pt x="1204" y="230"/>
                    <a:pt x="974" y="0"/>
                    <a:pt x="68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3248025" y="912850"/>
              <a:ext cx="10075" cy="8600"/>
            </a:xfrm>
            <a:custGeom>
              <a:avLst/>
              <a:gdLst/>
              <a:ahLst/>
              <a:cxnLst/>
              <a:rect l="l" t="t" r="r" b="b"/>
              <a:pathLst>
                <a:path w="403" h="344" extrusionOk="0">
                  <a:moveTo>
                    <a:pt x="229" y="1"/>
                  </a:moveTo>
                  <a:cubicBezTo>
                    <a:pt x="76" y="1"/>
                    <a:pt x="0" y="186"/>
                    <a:pt x="108" y="293"/>
                  </a:cubicBezTo>
                  <a:cubicBezTo>
                    <a:pt x="143" y="328"/>
                    <a:pt x="187" y="344"/>
                    <a:pt x="229" y="344"/>
                  </a:cubicBezTo>
                  <a:cubicBezTo>
                    <a:pt x="318" y="344"/>
                    <a:pt x="402" y="275"/>
                    <a:pt x="402" y="172"/>
                  </a:cubicBezTo>
                  <a:cubicBezTo>
                    <a:pt x="401" y="76"/>
                    <a:pt x="325" y="1"/>
                    <a:pt x="22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3231300" y="11932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3" y="0"/>
                  </a:moveTo>
                  <a:cubicBezTo>
                    <a:pt x="204" y="0"/>
                    <a:pt x="1" y="495"/>
                    <a:pt x="289" y="783"/>
                  </a:cubicBezTo>
                  <a:cubicBezTo>
                    <a:pt x="382" y="876"/>
                    <a:pt x="497" y="917"/>
                    <a:pt x="609" y="917"/>
                  </a:cubicBezTo>
                  <a:cubicBezTo>
                    <a:pt x="845" y="917"/>
                    <a:pt x="1071" y="734"/>
                    <a:pt x="1071" y="458"/>
                  </a:cubicBezTo>
                  <a:cubicBezTo>
                    <a:pt x="1071" y="207"/>
                    <a:pt x="865" y="0"/>
                    <a:pt x="6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3920725" y="795525"/>
              <a:ext cx="29775" cy="28650"/>
            </a:xfrm>
            <a:custGeom>
              <a:avLst/>
              <a:gdLst/>
              <a:ahLst/>
              <a:cxnLst/>
              <a:rect l="l" t="t" r="r" b="b"/>
              <a:pathLst>
                <a:path w="1191" h="1146" extrusionOk="0">
                  <a:moveTo>
                    <a:pt x="619" y="1"/>
                  </a:moveTo>
                  <a:cubicBezTo>
                    <a:pt x="387" y="1"/>
                    <a:pt x="178" y="140"/>
                    <a:pt x="90" y="354"/>
                  </a:cubicBezTo>
                  <a:cubicBezTo>
                    <a:pt x="0" y="569"/>
                    <a:pt x="50" y="815"/>
                    <a:pt x="214" y="978"/>
                  </a:cubicBezTo>
                  <a:cubicBezTo>
                    <a:pt x="324" y="1088"/>
                    <a:pt x="470" y="1146"/>
                    <a:pt x="619" y="1146"/>
                  </a:cubicBezTo>
                  <a:cubicBezTo>
                    <a:pt x="692" y="1146"/>
                    <a:pt x="766" y="1132"/>
                    <a:pt x="837" y="1103"/>
                  </a:cubicBezTo>
                  <a:cubicBezTo>
                    <a:pt x="1051" y="1013"/>
                    <a:pt x="1190" y="806"/>
                    <a:pt x="1190" y="574"/>
                  </a:cubicBezTo>
                  <a:cubicBezTo>
                    <a:pt x="1190" y="257"/>
                    <a:pt x="934" y="1"/>
                    <a:pt x="61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4216075" y="1307725"/>
              <a:ext cx="13400" cy="11450"/>
            </a:xfrm>
            <a:custGeom>
              <a:avLst/>
              <a:gdLst/>
              <a:ahLst/>
              <a:cxnLst/>
              <a:rect l="l" t="t" r="r" b="b"/>
              <a:pathLst>
                <a:path w="536" h="458" extrusionOk="0">
                  <a:moveTo>
                    <a:pt x="310" y="1"/>
                  </a:moveTo>
                  <a:cubicBezTo>
                    <a:pt x="309" y="1"/>
                    <a:pt x="308" y="1"/>
                    <a:pt x="307" y="1"/>
                  </a:cubicBezTo>
                  <a:cubicBezTo>
                    <a:pt x="102" y="1"/>
                    <a:pt x="1" y="246"/>
                    <a:pt x="145" y="390"/>
                  </a:cubicBezTo>
                  <a:cubicBezTo>
                    <a:pt x="192" y="437"/>
                    <a:pt x="249" y="458"/>
                    <a:pt x="305" y="458"/>
                  </a:cubicBezTo>
                  <a:cubicBezTo>
                    <a:pt x="423" y="458"/>
                    <a:pt x="536" y="367"/>
                    <a:pt x="536" y="230"/>
                  </a:cubicBezTo>
                  <a:cubicBezTo>
                    <a:pt x="536" y="103"/>
                    <a:pt x="434" y="1"/>
                    <a:pt x="310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3383950" y="1619575"/>
              <a:ext cx="60100" cy="60125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201" y="1"/>
                  </a:moveTo>
                  <a:cubicBezTo>
                    <a:pt x="539" y="1"/>
                    <a:pt x="1" y="539"/>
                    <a:pt x="1" y="1203"/>
                  </a:cubicBezTo>
                  <a:cubicBezTo>
                    <a:pt x="1" y="1867"/>
                    <a:pt x="539" y="2405"/>
                    <a:pt x="1201" y="2405"/>
                  </a:cubicBezTo>
                  <a:cubicBezTo>
                    <a:pt x="1865" y="2405"/>
                    <a:pt x="2403" y="1867"/>
                    <a:pt x="2403" y="1203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2897525" y="1138900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1"/>
                  </a:moveTo>
                  <a:cubicBezTo>
                    <a:pt x="129" y="1"/>
                    <a:pt x="0" y="128"/>
                    <a:pt x="0" y="286"/>
                  </a:cubicBezTo>
                  <a:cubicBezTo>
                    <a:pt x="0" y="445"/>
                    <a:pt x="129" y="572"/>
                    <a:pt x="287" y="572"/>
                  </a:cubicBezTo>
                  <a:cubicBezTo>
                    <a:pt x="444" y="572"/>
                    <a:pt x="573" y="445"/>
                    <a:pt x="573" y="286"/>
                  </a:cubicBezTo>
                  <a:cubicBezTo>
                    <a:pt x="573" y="128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4624950" y="740575"/>
              <a:ext cx="30500" cy="26100"/>
            </a:xfrm>
            <a:custGeom>
              <a:avLst/>
              <a:gdLst/>
              <a:ahLst/>
              <a:cxnLst/>
              <a:rect l="l" t="t" r="r" b="b"/>
              <a:pathLst>
                <a:path w="1220" h="1044" extrusionOk="0">
                  <a:moveTo>
                    <a:pt x="698" y="1"/>
                  </a:moveTo>
                  <a:cubicBezTo>
                    <a:pt x="232" y="1"/>
                    <a:pt x="0" y="563"/>
                    <a:pt x="328" y="890"/>
                  </a:cubicBezTo>
                  <a:cubicBezTo>
                    <a:pt x="428" y="991"/>
                    <a:pt x="562" y="1044"/>
                    <a:pt x="697" y="1044"/>
                  </a:cubicBezTo>
                  <a:cubicBezTo>
                    <a:pt x="764" y="1044"/>
                    <a:pt x="832" y="1031"/>
                    <a:pt x="896" y="1004"/>
                  </a:cubicBezTo>
                  <a:cubicBezTo>
                    <a:pt x="1092" y="924"/>
                    <a:pt x="1219" y="733"/>
                    <a:pt x="1219" y="522"/>
                  </a:cubicBezTo>
                  <a:cubicBezTo>
                    <a:pt x="1218" y="234"/>
                    <a:pt x="986" y="1"/>
                    <a:pt x="69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4546125" y="1480625"/>
              <a:ext cx="65025" cy="62550"/>
            </a:xfrm>
            <a:custGeom>
              <a:avLst/>
              <a:gdLst/>
              <a:ahLst/>
              <a:cxnLst/>
              <a:rect l="l" t="t" r="r" b="b"/>
              <a:pathLst>
                <a:path w="2601" h="2502" extrusionOk="0">
                  <a:moveTo>
                    <a:pt x="1350" y="0"/>
                  </a:moveTo>
                  <a:cubicBezTo>
                    <a:pt x="843" y="0"/>
                    <a:pt x="388" y="305"/>
                    <a:pt x="194" y="772"/>
                  </a:cubicBezTo>
                  <a:cubicBezTo>
                    <a:pt x="0" y="1240"/>
                    <a:pt x="108" y="1777"/>
                    <a:pt x="466" y="2134"/>
                  </a:cubicBezTo>
                  <a:cubicBezTo>
                    <a:pt x="705" y="2374"/>
                    <a:pt x="1025" y="2501"/>
                    <a:pt x="1351" y="2501"/>
                  </a:cubicBezTo>
                  <a:cubicBezTo>
                    <a:pt x="1512" y="2501"/>
                    <a:pt x="1674" y="2470"/>
                    <a:pt x="1829" y="2406"/>
                  </a:cubicBezTo>
                  <a:cubicBezTo>
                    <a:pt x="2295" y="2213"/>
                    <a:pt x="2600" y="1757"/>
                    <a:pt x="2600" y="1251"/>
                  </a:cubicBezTo>
                  <a:cubicBezTo>
                    <a:pt x="2600" y="559"/>
                    <a:pt x="2041" y="0"/>
                    <a:pt x="135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5628225" y="589450"/>
              <a:ext cx="12175" cy="10475"/>
            </a:xfrm>
            <a:custGeom>
              <a:avLst/>
              <a:gdLst/>
              <a:ahLst/>
              <a:cxnLst/>
              <a:rect l="l" t="t" r="r" b="b"/>
              <a:pathLst>
                <a:path w="487" h="419" extrusionOk="0">
                  <a:moveTo>
                    <a:pt x="279" y="0"/>
                  </a:moveTo>
                  <a:cubicBezTo>
                    <a:pt x="92" y="0"/>
                    <a:pt x="0" y="225"/>
                    <a:pt x="130" y="357"/>
                  </a:cubicBezTo>
                  <a:cubicBezTo>
                    <a:pt x="173" y="399"/>
                    <a:pt x="225" y="418"/>
                    <a:pt x="276" y="418"/>
                  </a:cubicBezTo>
                  <a:cubicBezTo>
                    <a:pt x="384" y="418"/>
                    <a:pt x="487" y="335"/>
                    <a:pt x="487" y="210"/>
                  </a:cubicBezTo>
                  <a:cubicBezTo>
                    <a:pt x="487" y="94"/>
                    <a:pt x="393" y="0"/>
                    <a:pt x="27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5554275" y="1299250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409675" y="642275"/>
              <a:ext cx="16500" cy="14150"/>
            </a:xfrm>
            <a:custGeom>
              <a:avLst/>
              <a:gdLst/>
              <a:ahLst/>
              <a:cxnLst/>
              <a:rect l="l" t="t" r="r" b="b"/>
              <a:pathLst>
                <a:path w="660" h="566" extrusionOk="0">
                  <a:moveTo>
                    <a:pt x="378" y="1"/>
                  </a:moveTo>
                  <a:cubicBezTo>
                    <a:pt x="126" y="1"/>
                    <a:pt x="0" y="304"/>
                    <a:pt x="178" y="481"/>
                  </a:cubicBezTo>
                  <a:cubicBezTo>
                    <a:pt x="235" y="539"/>
                    <a:pt x="306" y="565"/>
                    <a:pt x="376" y="565"/>
                  </a:cubicBezTo>
                  <a:cubicBezTo>
                    <a:pt x="521" y="565"/>
                    <a:pt x="660" y="452"/>
                    <a:pt x="660" y="282"/>
                  </a:cubicBezTo>
                  <a:cubicBezTo>
                    <a:pt x="660" y="126"/>
                    <a:pt x="534" y="1"/>
                    <a:pt x="37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597550" y="1072025"/>
              <a:ext cx="20625" cy="17675"/>
            </a:xfrm>
            <a:custGeom>
              <a:avLst/>
              <a:gdLst/>
              <a:ahLst/>
              <a:cxnLst/>
              <a:rect l="l" t="t" r="r" b="b"/>
              <a:pathLst>
                <a:path w="825" h="707" extrusionOk="0">
                  <a:moveTo>
                    <a:pt x="471" y="0"/>
                  </a:moveTo>
                  <a:cubicBezTo>
                    <a:pt x="157" y="0"/>
                    <a:pt x="1" y="381"/>
                    <a:pt x="222" y="602"/>
                  </a:cubicBezTo>
                  <a:cubicBezTo>
                    <a:pt x="294" y="674"/>
                    <a:pt x="383" y="706"/>
                    <a:pt x="470" y="706"/>
                  </a:cubicBezTo>
                  <a:cubicBezTo>
                    <a:pt x="651" y="706"/>
                    <a:pt x="824" y="566"/>
                    <a:pt x="824" y="353"/>
                  </a:cubicBezTo>
                  <a:cubicBezTo>
                    <a:pt x="824" y="158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046250" y="1510600"/>
              <a:ext cx="20600" cy="17675"/>
            </a:xfrm>
            <a:custGeom>
              <a:avLst/>
              <a:gdLst/>
              <a:ahLst/>
              <a:cxnLst/>
              <a:rect l="l" t="t" r="r" b="b"/>
              <a:pathLst>
                <a:path w="824" h="707" extrusionOk="0">
                  <a:moveTo>
                    <a:pt x="472" y="0"/>
                  </a:moveTo>
                  <a:cubicBezTo>
                    <a:pt x="158" y="0"/>
                    <a:pt x="0" y="381"/>
                    <a:pt x="223" y="602"/>
                  </a:cubicBezTo>
                  <a:cubicBezTo>
                    <a:pt x="295" y="674"/>
                    <a:pt x="383" y="706"/>
                    <a:pt x="469" y="706"/>
                  </a:cubicBezTo>
                  <a:cubicBezTo>
                    <a:pt x="650" y="706"/>
                    <a:pt x="823" y="565"/>
                    <a:pt x="823" y="353"/>
                  </a:cubicBezTo>
                  <a:cubicBezTo>
                    <a:pt x="823" y="158"/>
                    <a:pt x="666" y="0"/>
                    <a:pt x="47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988000" y="12340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1"/>
                  </a:moveTo>
                  <a:cubicBezTo>
                    <a:pt x="64" y="1"/>
                    <a:pt x="1" y="65"/>
                    <a:pt x="1" y="142"/>
                  </a:cubicBezTo>
                  <a:cubicBezTo>
                    <a:pt x="1" y="221"/>
                    <a:pt x="64" y="283"/>
                    <a:pt x="142" y="283"/>
                  </a:cubicBezTo>
                  <a:cubicBezTo>
                    <a:pt x="219" y="283"/>
                    <a:pt x="283" y="221"/>
                    <a:pt x="283" y="142"/>
                  </a:cubicBezTo>
                  <a:cubicBezTo>
                    <a:pt x="283" y="65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556475" y="1862875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9"/>
                    <a:pt x="64" y="282"/>
                    <a:pt x="142" y="282"/>
                  </a:cubicBezTo>
                  <a:cubicBezTo>
                    <a:pt x="219" y="282"/>
                    <a:pt x="283" y="219"/>
                    <a:pt x="283" y="141"/>
                  </a:cubicBezTo>
                  <a:cubicBezTo>
                    <a:pt x="283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7120350" y="1568725"/>
              <a:ext cx="40300" cy="38775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837" y="0"/>
                  </a:moveTo>
                  <a:cubicBezTo>
                    <a:pt x="523" y="0"/>
                    <a:pt x="240" y="190"/>
                    <a:pt x="120" y="479"/>
                  </a:cubicBezTo>
                  <a:cubicBezTo>
                    <a:pt x="0" y="769"/>
                    <a:pt x="67" y="1102"/>
                    <a:pt x="288" y="1324"/>
                  </a:cubicBezTo>
                  <a:cubicBezTo>
                    <a:pt x="437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2"/>
                    <a:pt x="1611" y="1089"/>
                    <a:pt x="1611" y="775"/>
                  </a:cubicBezTo>
                  <a:cubicBezTo>
                    <a:pt x="1611" y="348"/>
                    <a:pt x="1264" y="0"/>
                    <a:pt x="8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7364925" y="215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68025" y="22397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90" y="1"/>
                    <a:pt x="0" y="190"/>
                    <a:pt x="0" y="424"/>
                  </a:cubicBezTo>
                  <a:cubicBezTo>
                    <a:pt x="0" y="657"/>
                    <a:pt x="190" y="847"/>
                    <a:pt x="423" y="847"/>
                  </a:cubicBezTo>
                  <a:cubicBezTo>
                    <a:pt x="657" y="847"/>
                    <a:pt x="846" y="657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5896225" y="1963250"/>
              <a:ext cx="40300" cy="38800"/>
            </a:xfrm>
            <a:custGeom>
              <a:avLst/>
              <a:gdLst/>
              <a:ahLst/>
              <a:cxnLst/>
              <a:rect l="l" t="t" r="r" b="b"/>
              <a:pathLst>
                <a:path w="1612" h="1552" extrusionOk="0">
                  <a:moveTo>
                    <a:pt x="837" y="1"/>
                  </a:moveTo>
                  <a:cubicBezTo>
                    <a:pt x="523" y="1"/>
                    <a:pt x="241" y="190"/>
                    <a:pt x="120" y="480"/>
                  </a:cubicBezTo>
                  <a:cubicBezTo>
                    <a:pt x="0" y="769"/>
                    <a:pt x="67" y="1103"/>
                    <a:pt x="288" y="1324"/>
                  </a:cubicBezTo>
                  <a:cubicBezTo>
                    <a:pt x="436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3"/>
                    <a:pt x="1611" y="1089"/>
                    <a:pt x="1611" y="775"/>
                  </a:cubicBezTo>
                  <a:cubicBezTo>
                    <a:pt x="1611" y="348"/>
                    <a:pt x="1264" y="1"/>
                    <a:pt x="8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526550" y="15088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657"/>
                    <a:pt x="190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7273900" y="1989450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599" y="0"/>
                  </a:moveTo>
                  <a:cubicBezTo>
                    <a:pt x="200" y="0"/>
                    <a:pt x="0" y="482"/>
                    <a:pt x="282" y="766"/>
                  </a:cubicBezTo>
                  <a:cubicBezTo>
                    <a:pt x="373" y="857"/>
                    <a:pt x="486" y="898"/>
                    <a:pt x="596" y="898"/>
                  </a:cubicBezTo>
                  <a:cubicBezTo>
                    <a:pt x="826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7275300" y="1783475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1"/>
                  </a:moveTo>
                  <a:cubicBezTo>
                    <a:pt x="125" y="1"/>
                    <a:pt x="0" y="302"/>
                    <a:pt x="176" y="478"/>
                  </a:cubicBezTo>
                  <a:cubicBezTo>
                    <a:pt x="234" y="536"/>
                    <a:pt x="304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1"/>
                    <a:pt x="37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862900" y="2482675"/>
              <a:ext cx="58900" cy="58875"/>
            </a:xfrm>
            <a:custGeom>
              <a:avLst/>
              <a:gdLst/>
              <a:ahLst/>
              <a:cxnLst/>
              <a:rect l="l" t="t" r="r" b="b"/>
              <a:pathLst>
                <a:path w="2356" h="2355" extrusionOk="0">
                  <a:moveTo>
                    <a:pt x="1177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7"/>
                    <a:pt x="527" y="2354"/>
                    <a:pt x="1177" y="2354"/>
                  </a:cubicBezTo>
                  <a:cubicBezTo>
                    <a:pt x="1828" y="2354"/>
                    <a:pt x="2355" y="1827"/>
                    <a:pt x="2355" y="1178"/>
                  </a:cubicBezTo>
                  <a:cubicBezTo>
                    <a:pt x="2355" y="528"/>
                    <a:pt x="1828" y="0"/>
                    <a:pt x="117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7277650" y="2512100"/>
              <a:ext cx="14050" cy="14025"/>
            </a:xfrm>
            <a:custGeom>
              <a:avLst/>
              <a:gdLst/>
              <a:ahLst/>
              <a:cxnLst/>
              <a:rect l="l" t="t" r="r" b="b"/>
              <a:pathLst>
                <a:path w="562" h="561" extrusionOk="0">
                  <a:moveTo>
                    <a:pt x="281" y="1"/>
                  </a:moveTo>
                  <a:cubicBezTo>
                    <a:pt x="126" y="1"/>
                    <a:pt x="0" y="125"/>
                    <a:pt x="0" y="280"/>
                  </a:cubicBezTo>
                  <a:cubicBezTo>
                    <a:pt x="0" y="434"/>
                    <a:pt x="126" y="560"/>
                    <a:pt x="281" y="560"/>
                  </a:cubicBezTo>
                  <a:cubicBezTo>
                    <a:pt x="435" y="560"/>
                    <a:pt x="561" y="434"/>
                    <a:pt x="561" y="280"/>
                  </a:cubicBezTo>
                  <a:cubicBezTo>
                    <a:pt x="561" y="125"/>
                    <a:pt x="435" y="1"/>
                    <a:pt x="28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71975" y="28175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1"/>
                  </a:moveTo>
                  <a:cubicBezTo>
                    <a:pt x="226" y="1"/>
                    <a:pt x="0" y="226"/>
                    <a:pt x="0" y="505"/>
                  </a:cubicBezTo>
                  <a:cubicBezTo>
                    <a:pt x="0" y="784"/>
                    <a:pt x="226" y="1009"/>
                    <a:pt x="505" y="1009"/>
                  </a:cubicBezTo>
                  <a:cubicBezTo>
                    <a:pt x="783" y="1009"/>
                    <a:pt x="1008" y="784"/>
                    <a:pt x="1008" y="505"/>
                  </a:cubicBezTo>
                  <a:cubicBezTo>
                    <a:pt x="1008" y="226"/>
                    <a:pt x="783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894625" y="2985700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5" y="0"/>
                  </a:moveTo>
                  <a:cubicBezTo>
                    <a:pt x="175" y="0"/>
                    <a:pt x="1" y="423"/>
                    <a:pt x="248" y="670"/>
                  </a:cubicBezTo>
                  <a:cubicBezTo>
                    <a:pt x="328" y="750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6"/>
                    <a:pt x="742" y="0"/>
                    <a:pt x="5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7171625" y="2811950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74" y="0"/>
                  </a:moveTo>
                  <a:cubicBezTo>
                    <a:pt x="124" y="0"/>
                    <a:pt x="0" y="302"/>
                    <a:pt x="176" y="479"/>
                  </a:cubicBezTo>
                  <a:cubicBezTo>
                    <a:pt x="233" y="536"/>
                    <a:pt x="304" y="562"/>
                    <a:pt x="372" y="562"/>
                  </a:cubicBezTo>
                  <a:cubicBezTo>
                    <a:pt x="517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7258050" y="311042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7"/>
                    <a:pt x="101" y="447"/>
                    <a:pt x="224" y="447"/>
                  </a:cubicBezTo>
                  <a:cubicBezTo>
                    <a:pt x="348" y="447"/>
                    <a:pt x="448" y="347"/>
                    <a:pt x="448" y="223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920775" y="3365425"/>
              <a:ext cx="26225" cy="22450"/>
            </a:xfrm>
            <a:custGeom>
              <a:avLst/>
              <a:gdLst/>
              <a:ahLst/>
              <a:cxnLst/>
              <a:rect l="l" t="t" r="r" b="b"/>
              <a:pathLst>
                <a:path w="1049" h="898" extrusionOk="0">
                  <a:moveTo>
                    <a:pt x="599" y="0"/>
                  </a:moveTo>
                  <a:cubicBezTo>
                    <a:pt x="201" y="0"/>
                    <a:pt x="1" y="484"/>
                    <a:pt x="283" y="766"/>
                  </a:cubicBezTo>
                  <a:cubicBezTo>
                    <a:pt x="374" y="857"/>
                    <a:pt x="486" y="898"/>
                    <a:pt x="596" y="898"/>
                  </a:cubicBezTo>
                  <a:cubicBezTo>
                    <a:pt x="827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142550" y="3183250"/>
              <a:ext cx="40800" cy="39250"/>
            </a:xfrm>
            <a:custGeom>
              <a:avLst/>
              <a:gdLst/>
              <a:ahLst/>
              <a:cxnLst/>
              <a:rect l="l" t="t" r="r" b="b"/>
              <a:pathLst>
                <a:path w="1632" h="1570" extrusionOk="0">
                  <a:moveTo>
                    <a:pt x="846" y="0"/>
                  </a:moveTo>
                  <a:cubicBezTo>
                    <a:pt x="529" y="0"/>
                    <a:pt x="243" y="191"/>
                    <a:pt x="121" y="486"/>
                  </a:cubicBezTo>
                  <a:cubicBezTo>
                    <a:pt x="0" y="778"/>
                    <a:pt x="67" y="1116"/>
                    <a:pt x="291" y="1340"/>
                  </a:cubicBezTo>
                  <a:cubicBezTo>
                    <a:pt x="441" y="1490"/>
                    <a:pt x="642" y="1570"/>
                    <a:pt x="846" y="1570"/>
                  </a:cubicBezTo>
                  <a:cubicBezTo>
                    <a:pt x="947" y="1570"/>
                    <a:pt x="1049" y="1550"/>
                    <a:pt x="1146" y="1510"/>
                  </a:cubicBezTo>
                  <a:cubicBezTo>
                    <a:pt x="1440" y="1389"/>
                    <a:pt x="1631" y="1102"/>
                    <a:pt x="1631" y="786"/>
                  </a:cubicBezTo>
                  <a:cubicBezTo>
                    <a:pt x="1631" y="352"/>
                    <a:pt x="1280" y="0"/>
                    <a:pt x="846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410775" y="375075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0"/>
                  </a:moveTo>
                  <a:cubicBezTo>
                    <a:pt x="125" y="0"/>
                    <a:pt x="0" y="302"/>
                    <a:pt x="176" y="479"/>
                  </a:cubicBezTo>
                  <a:cubicBezTo>
                    <a:pt x="233" y="536"/>
                    <a:pt x="303" y="562"/>
                    <a:pt x="372" y="562"/>
                  </a:cubicBezTo>
                  <a:cubicBezTo>
                    <a:pt x="516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815250" y="366665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1"/>
                  </a:moveTo>
                  <a:cubicBezTo>
                    <a:pt x="152" y="1"/>
                    <a:pt x="0" y="152"/>
                    <a:pt x="0" y="337"/>
                  </a:cubicBezTo>
                  <a:cubicBezTo>
                    <a:pt x="0" y="524"/>
                    <a:pt x="152" y="674"/>
                    <a:pt x="337" y="674"/>
                  </a:cubicBezTo>
                  <a:cubicBezTo>
                    <a:pt x="523" y="674"/>
                    <a:pt x="673" y="524"/>
                    <a:pt x="673" y="337"/>
                  </a:cubicBezTo>
                  <a:cubicBezTo>
                    <a:pt x="673" y="152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874950" y="4144475"/>
              <a:ext cx="23000" cy="19675"/>
            </a:xfrm>
            <a:custGeom>
              <a:avLst/>
              <a:gdLst/>
              <a:ahLst/>
              <a:cxnLst/>
              <a:rect l="l" t="t" r="r" b="b"/>
              <a:pathLst>
                <a:path w="920" h="787" extrusionOk="0">
                  <a:moveTo>
                    <a:pt x="527" y="1"/>
                  </a:moveTo>
                  <a:cubicBezTo>
                    <a:pt x="177" y="1"/>
                    <a:pt x="1" y="424"/>
                    <a:pt x="250" y="671"/>
                  </a:cubicBezTo>
                  <a:cubicBezTo>
                    <a:pt x="329" y="751"/>
                    <a:pt x="427" y="786"/>
                    <a:pt x="524" y="786"/>
                  </a:cubicBezTo>
                  <a:cubicBezTo>
                    <a:pt x="725" y="786"/>
                    <a:pt x="919" y="630"/>
                    <a:pt x="920" y="393"/>
                  </a:cubicBezTo>
                  <a:cubicBezTo>
                    <a:pt x="920" y="177"/>
                    <a:pt x="744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5994600" y="3973575"/>
              <a:ext cx="16400" cy="14025"/>
            </a:xfrm>
            <a:custGeom>
              <a:avLst/>
              <a:gdLst/>
              <a:ahLst/>
              <a:cxnLst/>
              <a:rect l="l" t="t" r="r" b="b"/>
              <a:pathLst>
                <a:path w="656" h="561" extrusionOk="0">
                  <a:moveTo>
                    <a:pt x="375" y="0"/>
                  </a:moveTo>
                  <a:cubicBezTo>
                    <a:pt x="126" y="0"/>
                    <a:pt x="0" y="302"/>
                    <a:pt x="178" y="478"/>
                  </a:cubicBezTo>
                  <a:cubicBezTo>
                    <a:pt x="235" y="535"/>
                    <a:pt x="305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7308500" y="3732525"/>
              <a:ext cx="28025" cy="28050"/>
            </a:xfrm>
            <a:custGeom>
              <a:avLst/>
              <a:gdLst/>
              <a:ahLst/>
              <a:cxnLst/>
              <a:rect l="l" t="t" r="r" b="b"/>
              <a:pathLst>
                <a:path w="1121" h="1122" extrusionOk="0">
                  <a:moveTo>
                    <a:pt x="560" y="0"/>
                  </a:moveTo>
                  <a:cubicBezTo>
                    <a:pt x="250" y="0"/>
                    <a:pt x="0" y="252"/>
                    <a:pt x="0" y="561"/>
                  </a:cubicBezTo>
                  <a:cubicBezTo>
                    <a:pt x="0" y="870"/>
                    <a:pt x="250" y="1122"/>
                    <a:pt x="560" y="1122"/>
                  </a:cubicBezTo>
                  <a:cubicBezTo>
                    <a:pt x="870" y="1122"/>
                    <a:pt x="1121" y="870"/>
                    <a:pt x="1121" y="561"/>
                  </a:cubicBezTo>
                  <a:cubicBezTo>
                    <a:pt x="1121" y="25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7197300" y="43785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1" y="0"/>
                  </a:moveTo>
                  <a:cubicBezTo>
                    <a:pt x="101" y="0"/>
                    <a:pt x="1" y="241"/>
                    <a:pt x="142" y="382"/>
                  </a:cubicBezTo>
                  <a:cubicBezTo>
                    <a:pt x="187" y="428"/>
                    <a:pt x="243" y="448"/>
                    <a:pt x="298" y="448"/>
                  </a:cubicBezTo>
                  <a:cubicBezTo>
                    <a:pt x="413" y="448"/>
                    <a:pt x="524" y="359"/>
                    <a:pt x="524" y="225"/>
                  </a:cubicBezTo>
                  <a:cubicBezTo>
                    <a:pt x="524" y="100"/>
                    <a:pt x="424" y="0"/>
                    <a:pt x="3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393900" y="4416325"/>
              <a:ext cx="26250" cy="22450"/>
            </a:xfrm>
            <a:custGeom>
              <a:avLst/>
              <a:gdLst/>
              <a:ahLst/>
              <a:cxnLst/>
              <a:rect l="l" t="t" r="r" b="b"/>
              <a:pathLst>
                <a:path w="1050" h="898" extrusionOk="0">
                  <a:moveTo>
                    <a:pt x="601" y="0"/>
                  </a:moveTo>
                  <a:cubicBezTo>
                    <a:pt x="201" y="0"/>
                    <a:pt x="1" y="484"/>
                    <a:pt x="284" y="766"/>
                  </a:cubicBezTo>
                  <a:cubicBezTo>
                    <a:pt x="375" y="857"/>
                    <a:pt x="488" y="897"/>
                    <a:pt x="598" y="897"/>
                  </a:cubicBezTo>
                  <a:cubicBezTo>
                    <a:pt x="828" y="897"/>
                    <a:pt x="1050" y="719"/>
                    <a:pt x="1050" y="449"/>
                  </a:cubicBezTo>
                  <a:cubicBezTo>
                    <a:pt x="1050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876900" y="4627900"/>
              <a:ext cx="11225" cy="11225"/>
            </a:xfrm>
            <a:custGeom>
              <a:avLst/>
              <a:gdLst/>
              <a:ahLst/>
              <a:cxnLst/>
              <a:rect l="l" t="t" r="r" b="b"/>
              <a:pathLst>
                <a:path w="449" h="449" extrusionOk="0">
                  <a:moveTo>
                    <a:pt x="225" y="0"/>
                  </a:moveTo>
                  <a:cubicBezTo>
                    <a:pt x="102" y="0"/>
                    <a:pt x="0" y="100"/>
                    <a:pt x="0" y="224"/>
                  </a:cubicBezTo>
                  <a:cubicBezTo>
                    <a:pt x="0" y="349"/>
                    <a:pt x="102" y="449"/>
                    <a:pt x="225" y="449"/>
                  </a:cubicBezTo>
                  <a:cubicBezTo>
                    <a:pt x="349" y="449"/>
                    <a:pt x="449" y="349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914750" y="4958575"/>
              <a:ext cx="36450" cy="36475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8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131"/>
                    <a:pt x="327" y="1459"/>
                    <a:pt x="728" y="1459"/>
                  </a:cubicBezTo>
                  <a:cubicBezTo>
                    <a:pt x="1131" y="1459"/>
                    <a:pt x="1457" y="1131"/>
                    <a:pt x="1457" y="729"/>
                  </a:cubicBezTo>
                  <a:cubicBezTo>
                    <a:pt x="1457" y="326"/>
                    <a:pt x="1131" y="0"/>
                    <a:pt x="728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7358400" y="48941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7" y="1"/>
                  </a:moveTo>
                  <a:cubicBezTo>
                    <a:pt x="177" y="1"/>
                    <a:pt x="1" y="424"/>
                    <a:pt x="248" y="671"/>
                  </a:cubicBezTo>
                  <a:cubicBezTo>
                    <a:pt x="328" y="751"/>
                    <a:pt x="426" y="787"/>
                    <a:pt x="523" y="787"/>
                  </a:cubicBezTo>
                  <a:cubicBezTo>
                    <a:pt x="724" y="787"/>
                    <a:pt x="918" y="630"/>
                    <a:pt x="918" y="393"/>
                  </a:cubicBezTo>
                  <a:cubicBezTo>
                    <a:pt x="918" y="177"/>
                    <a:pt x="742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061850" y="457605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2"/>
                    <a:pt x="72" y="191"/>
                  </a:cubicBezTo>
                  <a:cubicBezTo>
                    <a:pt x="95" y="214"/>
                    <a:pt x="124" y="225"/>
                    <a:pt x="151" y="225"/>
                  </a:cubicBezTo>
                  <a:cubicBezTo>
                    <a:pt x="209" y="225"/>
                    <a:pt x="263" y="180"/>
                    <a:pt x="263" y="113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271125" y="41318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9" y="0"/>
                    <a:pt x="0" y="241"/>
                    <a:pt x="141" y="384"/>
                  </a:cubicBezTo>
                  <a:cubicBezTo>
                    <a:pt x="187" y="429"/>
                    <a:pt x="243" y="450"/>
                    <a:pt x="298" y="450"/>
                  </a:cubicBezTo>
                  <a:cubicBezTo>
                    <a:pt x="413" y="450"/>
                    <a:pt x="523" y="360"/>
                    <a:pt x="523" y="224"/>
                  </a:cubicBezTo>
                  <a:cubicBezTo>
                    <a:pt x="523" y="100"/>
                    <a:pt x="423" y="0"/>
                    <a:pt x="2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591950" y="504125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8" y="751"/>
                    <a:pt x="426" y="786"/>
                    <a:pt x="522" y="786"/>
                  </a:cubicBezTo>
                  <a:cubicBezTo>
                    <a:pt x="724" y="786"/>
                    <a:pt x="918" y="630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077250" y="5107125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601" y="0"/>
                  </a:moveTo>
                  <a:cubicBezTo>
                    <a:pt x="200" y="0"/>
                    <a:pt x="0" y="482"/>
                    <a:pt x="284" y="764"/>
                  </a:cubicBezTo>
                  <a:cubicBezTo>
                    <a:pt x="375" y="856"/>
                    <a:pt x="487" y="897"/>
                    <a:pt x="597" y="897"/>
                  </a:cubicBezTo>
                  <a:cubicBezTo>
                    <a:pt x="827" y="897"/>
                    <a:pt x="1048" y="718"/>
                    <a:pt x="1048" y="448"/>
                  </a:cubicBezTo>
                  <a:cubicBezTo>
                    <a:pt x="1048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5825500" y="48675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7" y="751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5662500" y="4581650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1"/>
                  </a:moveTo>
                  <a:cubicBezTo>
                    <a:pt x="51" y="1"/>
                    <a:pt x="1" y="122"/>
                    <a:pt x="72" y="192"/>
                  </a:cubicBezTo>
                  <a:cubicBezTo>
                    <a:pt x="95" y="215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3"/>
                  </a:cubicBezTo>
                  <a:cubicBezTo>
                    <a:pt x="263" y="51"/>
                    <a:pt x="213" y="1"/>
                    <a:pt x="15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5817625" y="4249575"/>
              <a:ext cx="16800" cy="16850"/>
            </a:xfrm>
            <a:custGeom>
              <a:avLst/>
              <a:gdLst/>
              <a:ahLst/>
              <a:cxnLst/>
              <a:rect l="l" t="t" r="r" b="b"/>
              <a:pathLst>
                <a:path w="672" h="674" extrusionOk="0">
                  <a:moveTo>
                    <a:pt x="337" y="0"/>
                  </a:moveTo>
                  <a:cubicBezTo>
                    <a:pt x="150" y="0"/>
                    <a:pt x="0" y="150"/>
                    <a:pt x="0" y="337"/>
                  </a:cubicBezTo>
                  <a:cubicBezTo>
                    <a:pt x="0" y="522"/>
                    <a:pt x="150" y="673"/>
                    <a:pt x="337" y="673"/>
                  </a:cubicBezTo>
                  <a:cubicBezTo>
                    <a:pt x="522" y="673"/>
                    <a:pt x="672" y="522"/>
                    <a:pt x="672" y="337"/>
                  </a:cubicBezTo>
                  <a:cubicBezTo>
                    <a:pt x="672" y="150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5467300" y="499500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0"/>
                  </a:moveTo>
                  <a:cubicBezTo>
                    <a:pt x="151" y="0"/>
                    <a:pt x="1" y="152"/>
                    <a:pt x="1" y="337"/>
                  </a:cubicBezTo>
                  <a:cubicBezTo>
                    <a:pt x="1" y="523"/>
                    <a:pt x="151" y="673"/>
                    <a:pt x="337" y="673"/>
                  </a:cubicBezTo>
                  <a:cubicBezTo>
                    <a:pt x="522" y="673"/>
                    <a:pt x="674" y="523"/>
                    <a:pt x="674" y="337"/>
                  </a:cubicBezTo>
                  <a:cubicBezTo>
                    <a:pt x="674" y="152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5322050" y="4703575"/>
              <a:ext cx="6575" cy="5625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51" y="0"/>
                  </a:moveTo>
                  <a:cubicBezTo>
                    <a:pt x="50" y="0"/>
                    <a:pt x="0" y="120"/>
                    <a:pt x="70" y="191"/>
                  </a:cubicBezTo>
                  <a:cubicBezTo>
                    <a:pt x="93" y="214"/>
                    <a:pt x="122" y="225"/>
                    <a:pt x="150" y="225"/>
                  </a:cubicBezTo>
                  <a:cubicBezTo>
                    <a:pt x="207" y="225"/>
                    <a:pt x="263" y="180"/>
                    <a:pt x="263" y="112"/>
                  </a:cubicBezTo>
                  <a:cubicBezTo>
                    <a:pt x="263" y="50"/>
                    <a:pt x="211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073575" y="4546650"/>
              <a:ext cx="25250" cy="25225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505" y="0"/>
                  </a:moveTo>
                  <a:cubicBezTo>
                    <a:pt x="226" y="0"/>
                    <a:pt x="0" y="226"/>
                    <a:pt x="0" y="503"/>
                  </a:cubicBezTo>
                  <a:cubicBezTo>
                    <a:pt x="0" y="782"/>
                    <a:pt x="226" y="1008"/>
                    <a:pt x="505" y="1008"/>
                  </a:cubicBezTo>
                  <a:cubicBezTo>
                    <a:pt x="784" y="1008"/>
                    <a:pt x="1010" y="782"/>
                    <a:pt x="1010" y="503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5564425" y="520100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0"/>
                    <a:pt x="72" y="191"/>
                  </a:cubicBezTo>
                  <a:cubicBezTo>
                    <a:pt x="95" y="214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2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5561175" y="4745600"/>
              <a:ext cx="5625" cy="5625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113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5"/>
                    <a:pt x="50" y="225"/>
                    <a:pt x="113" y="225"/>
                  </a:cubicBezTo>
                  <a:cubicBezTo>
                    <a:pt x="175" y="225"/>
                    <a:pt x="225" y="175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5474325" y="4490600"/>
              <a:ext cx="33625" cy="33625"/>
            </a:xfrm>
            <a:custGeom>
              <a:avLst/>
              <a:gdLst/>
              <a:ahLst/>
              <a:cxnLst/>
              <a:rect l="l" t="t" r="r" b="b"/>
              <a:pathLst>
                <a:path w="1345" h="1345" extrusionOk="0">
                  <a:moveTo>
                    <a:pt x="673" y="0"/>
                  </a:moveTo>
                  <a:cubicBezTo>
                    <a:pt x="300" y="0"/>
                    <a:pt x="0" y="300"/>
                    <a:pt x="0" y="672"/>
                  </a:cubicBezTo>
                  <a:cubicBezTo>
                    <a:pt x="0" y="1043"/>
                    <a:pt x="300" y="1345"/>
                    <a:pt x="673" y="1345"/>
                  </a:cubicBezTo>
                  <a:cubicBezTo>
                    <a:pt x="1045" y="1345"/>
                    <a:pt x="1345" y="1043"/>
                    <a:pt x="1345" y="672"/>
                  </a:cubicBezTo>
                  <a:cubicBezTo>
                    <a:pt x="1345" y="300"/>
                    <a:pt x="1045" y="0"/>
                    <a:pt x="67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4969875" y="5109925"/>
              <a:ext cx="25275" cy="25225"/>
            </a:xfrm>
            <a:custGeom>
              <a:avLst/>
              <a:gdLst/>
              <a:ahLst/>
              <a:cxnLst/>
              <a:rect l="l" t="t" r="r" b="b"/>
              <a:pathLst>
                <a:path w="1011" h="1009" extrusionOk="0">
                  <a:moveTo>
                    <a:pt x="505" y="1"/>
                  </a:moveTo>
                  <a:cubicBezTo>
                    <a:pt x="227" y="1"/>
                    <a:pt x="1" y="225"/>
                    <a:pt x="1" y="504"/>
                  </a:cubicBezTo>
                  <a:cubicBezTo>
                    <a:pt x="1" y="783"/>
                    <a:pt x="227" y="1009"/>
                    <a:pt x="505" y="1009"/>
                  </a:cubicBezTo>
                  <a:cubicBezTo>
                    <a:pt x="784" y="1009"/>
                    <a:pt x="1010" y="783"/>
                    <a:pt x="1010" y="504"/>
                  </a:cubicBezTo>
                  <a:cubicBezTo>
                    <a:pt x="1010" y="225"/>
                    <a:pt x="784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5804025" y="4625075"/>
              <a:ext cx="16425" cy="140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376" y="1"/>
                  </a:moveTo>
                  <a:cubicBezTo>
                    <a:pt x="126" y="1"/>
                    <a:pt x="0" y="302"/>
                    <a:pt x="177" y="480"/>
                  </a:cubicBezTo>
                  <a:cubicBezTo>
                    <a:pt x="234" y="537"/>
                    <a:pt x="304" y="562"/>
                    <a:pt x="373" y="562"/>
                  </a:cubicBezTo>
                  <a:cubicBezTo>
                    <a:pt x="517" y="562"/>
                    <a:pt x="655" y="451"/>
                    <a:pt x="656" y="281"/>
                  </a:cubicBezTo>
                  <a:cubicBezTo>
                    <a:pt x="656" y="127"/>
                    <a:pt x="531" y="1"/>
                    <a:pt x="37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4576050" y="4852050"/>
              <a:ext cx="28225" cy="24175"/>
            </a:xfrm>
            <a:custGeom>
              <a:avLst/>
              <a:gdLst/>
              <a:ahLst/>
              <a:cxnLst/>
              <a:rect l="l" t="t" r="r" b="b"/>
              <a:pathLst>
                <a:path w="1129" h="967" extrusionOk="0">
                  <a:moveTo>
                    <a:pt x="645" y="0"/>
                  </a:moveTo>
                  <a:cubicBezTo>
                    <a:pt x="216" y="0"/>
                    <a:pt x="1" y="520"/>
                    <a:pt x="304" y="823"/>
                  </a:cubicBezTo>
                  <a:cubicBezTo>
                    <a:pt x="403" y="922"/>
                    <a:pt x="524" y="966"/>
                    <a:pt x="643" y="966"/>
                  </a:cubicBezTo>
                  <a:cubicBezTo>
                    <a:pt x="891" y="966"/>
                    <a:pt x="1129" y="773"/>
                    <a:pt x="1129" y="482"/>
                  </a:cubicBezTo>
                  <a:cubicBezTo>
                    <a:pt x="1129" y="217"/>
                    <a:pt x="912" y="0"/>
                    <a:pt x="64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4662500" y="44020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79"/>
                    <a:pt x="1" y="402"/>
                  </a:cubicBezTo>
                  <a:cubicBezTo>
                    <a:pt x="1" y="623"/>
                    <a:pt x="181" y="803"/>
                    <a:pt x="402" y="803"/>
                  </a:cubicBezTo>
                  <a:cubicBezTo>
                    <a:pt x="624" y="803"/>
                    <a:pt x="804" y="623"/>
                    <a:pt x="804" y="402"/>
                  </a:cubicBezTo>
                  <a:cubicBezTo>
                    <a:pt x="804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4089850" y="45205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5" y="1"/>
                    <a:pt x="1" y="145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4174250" y="487820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3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4568075" y="5059000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500"/>
                    <a:pt x="144" y="643"/>
                    <a:pt x="321" y="643"/>
                  </a:cubicBezTo>
                  <a:cubicBezTo>
                    <a:pt x="499" y="643"/>
                    <a:pt x="643" y="500"/>
                    <a:pt x="643" y="322"/>
                  </a:cubicBezTo>
                  <a:cubicBezTo>
                    <a:pt x="643" y="144"/>
                    <a:pt x="499" y="0"/>
                    <a:pt x="32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3686000" y="4727475"/>
              <a:ext cx="20100" cy="20125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5"/>
                    <a:pt x="181" y="804"/>
                    <a:pt x="402" y="804"/>
                  </a:cubicBezTo>
                  <a:cubicBezTo>
                    <a:pt x="625" y="804"/>
                    <a:pt x="804" y="625"/>
                    <a:pt x="804" y="402"/>
                  </a:cubicBezTo>
                  <a:cubicBezTo>
                    <a:pt x="804" y="181"/>
                    <a:pt x="625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3732225" y="4482375"/>
              <a:ext cx="16100" cy="1607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22" y="0"/>
                  </a:moveTo>
                  <a:cubicBezTo>
                    <a:pt x="144" y="0"/>
                    <a:pt x="0" y="143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3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3272100" y="4952500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4"/>
                    <a:pt x="0" y="161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1" y="251"/>
                    <a:pt x="321" y="161"/>
                  </a:cubicBezTo>
                  <a:cubicBezTo>
                    <a:pt x="321" y="74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3651850" y="51956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2" y="249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2972700" y="458485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1" y="252"/>
                    <a:pt x="1" y="562"/>
                  </a:cubicBezTo>
                  <a:cubicBezTo>
                    <a:pt x="1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3168025" y="4305550"/>
              <a:ext cx="41825" cy="40200"/>
            </a:xfrm>
            <a:custGeom>
              <a:avLst/>
              <a:gdLst/>
              <a:ahLst/>
              <a:cxnLst/>
              <a:rect l="l" t="t" r="r" b="b"/>
              <a:pathLst>
                <a:path w="1673" h="1608" extrusionOk="0"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543" y="0"/>
                    <a:pt x="249" y="196"/>
                    <a:pt x="125" y="496"/>
                  </a:cubicBezTo>
                  <a:cubicBezTo>
                    <a:pt x="0" y="796"/>
                    <a:pt x="70" y="1142"/>
                    <a:pt x="299" y="1372"/>
                  </a:cubicBezTo>
                  <a:cubicBezTo>
                    <a:pt x="453" y="1525"/>
                    <a:pt x="660" y="1607"/>
                    <a:pt x="869" y="1607"/>
                  </a:cubicBezTo>
                  <a:cubicBezTo>
                    <a:pt x="972" y="1607"/>
                    <a:pt x="1076" y="1587"/>
                    <a:pt x="1175" y="1546"/>
                  </a:cubicBezTo>
                  <a:cubicBezTo>
                    <a:pt x="1475" y="1422"/>
                    <a:pt x="1671" y="1128"/>
                    <a:pt x="1672" y="804"/>
                  </a:cubicBezTo>
                  <a:cubicBezTo>
                    <a:pt x="1672" y="360"/>
                    <a:pt x="1313" y="0"/>
                    <a:pt x="87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3416775" y="4301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4"/>
                    <a:pt x="179" y="804"/>
                    <a:pt x="402" y="804"/>
                  </a:cubicBezTo>
                  <a:cubicBezTo>
                    <a:pt x="624" y="804"/>
                    <a:pt x="804" y="624"/>
                    <a:pt x="804" y="402"/>
                  </a:cubicBezTo>
                  <a:cubicBezTo>
                    <a:pt x="804" y="179"/>
                    <a:pt x="624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2799900" y="5109250"/>
              <a:ext cx="36225" cy="36175"/>
            </a:xfrm>
            <a:custGeom>
              <a:avLst/>
              <a:gdLst/>
              <a:ahLst/>
              <a:cxnLst/>
              <a:rect l="l" t="t" r="r" b="b"/>
              <a:pathLst>
                <a:path w="1449" h="1447" extrusionOk="0">
                  <a:moveTo>
                    <a:pt x="725" y="0"/>
                  </a:moveTo>
                  <a:cubicBezTo>
                    <a:pt x="325" y="0"/>
                    <a:pt x="1" y="323"/>
                    <a:pt x="1" y="723"/>
                  </a:cubicBezTo>
                  <a:cubicBezTo>
                    <a:pt x="1" y="1124"/>
                    <a:pt x="325" y="1446"/>
                    <a:pt x="725" y="1446"/>
                  </a:cubicBezTo>
                  <a:cubicBezTo>
                    <a:pt x="1124" y="1446"/>
                    <a:pt x="1448" y="1124"/>
                    <a:pt x="1448" y="723"/>
                  </a:cubicBezTo>
                  <a:cubicBezTo>
                    <a:pt x="1448" y="323"/>
                    <a:pt x="1124" y="0"/>
                    <a:pt x="7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2536700" y="4468300"/>
              <a:ext cx="52250" cy="52250"/>
            </a:xfrm>
            <a:custGeom>
              <a:avLst/>
              <a:gdLst/>
              <a:ahLst/>
              <a:cxnLst/>
              <a:rect l="l" t="t" r="r" b="b"/>
              <a:pathLst>
                <a:path w="2090" h="2090" extrusionOk="0">
                  <a:moveTo>
                    <a:pt x="1045" y="1"/>
                  </a:moveTo>
                  <a:cubicBezTo>
                    <a:pt x="468" y="1"/>
                    <a:pt x="1" y="468"/>
                    <a:pt x="1" y="1045"/>
                  </a:cubicBezTo>
                  <a:cubicBezTo>
                    <a:pt x="1" y="1621"/>
                    <a:pt x="468" y="2090"/>
                    <a:pt x="1045" y="2090"/>
                  </a:cubicBezTo>
                  <a:cubicBezTo>
                    <a:pt x="1623" y="2090"/>
                    <a:pt x="2090" y="1621"/>
                    <a:pt x="2090" y="1045"/>
                  </a:cubicBezTo>
                  <a:cubicBezTo>
                    <a:pt x="2090" y="468"/>
                    <a:pt x="1623" y="1"/>
                    <a:pt x="104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2773800" y="41508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5" y="803"/>
                    <a:pt x="803" y="625"/>
                    <a:pt x="803" y="402"/>
                  </a:cubicBezTo>
                  <a:cubicBezTo>
                    <a:pt x="803" y="180"/>
                    <a:pt x="625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2329750" y="4988650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0" y="645"/>
                    <a:pt x="644" y="501"/>
                    <a:pt x="644" y="324"/>
                  </a:cubicBezTo>
                  <a:cubicBezTo>
                    <a:pt x="644" y="145"/>
                    <a:pt x="500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2203150" y="4618975"/>
              <a:ext cx="24175" cy="24125"/>
            </a:xfrm>
            <a:custGeom>
              <a:avLst/>
              <a:gdLst/>
              <a:ahLst/>
              <a:cxnLst/>
              <a:rect l="l" t="t" r="r" b="b"/>
              <a:pathLst>
                <a:path w="967" h="965" extrusionOk="0">
                  <a:moveTo>
                    <a:pt x="484" y="1"/>
                  </a:moveTo>
                  <a:cubicBezTo>
                    <a:pt x="217" y="1"/>
                    <a:pt x="0" y="216"/>
                    <a:pt x="0" y="483"/>
                  </a:cubicBezTo>
                  <a:cubicBezTo>
                    <a:pt x="0" y="750"/>
                    <a:pt x="217" y="965"/>
                    <a:pt x="484" y="965"/>
                  </a:cubicBezTo>
                  <a:cubicBezTo>
                    <a:pt x="749" y="965"/>
                    <a:pt x="966" y="750"/>
                    <a:pt x="966" y="483"/>
                  </a:cubicBezTo>
                  <a:cubicBezTo>
                    <a:pt x="966" y="216"/>
                    <a:pt x="749" y="1"/>
                    <a:pt x="48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2154950" y="42834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2"/>
                    <a:pt x="161" y="322"/>
                  </a:cubicBezTo>
                  <a:cubicBezTo>
                    <a:pt x="250" y="322"/>
                    <a:pt x="322" y="249"/>
                    <a:pt x="322" y="161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1911775" y="4856050"/>
              <a:ext cx="28200" cy="24175"/>
            </a:xfrm>
            <a:custGeom>
              <a:avLst/>
              <a:gdLst/>
              <a:ahLst/>
              <a:cxnLst/>
              <a:rect l="l" t="t" r="r" b="b"/>
              <a:pathLst>
                <a:path w="1128" h="967" extrusionOk="0">
                  <a:moveTo>
                    <a:pt x="646" y="1"/>
                  </a:moveTo>
                  <a:cubicBezTo>
                    <a:pt x="215" y="1"/>
                    <a:pt x="0" y="521"/>
                    <a:pt x="305" y="824"/>
                  </a:cubicBezTo>
                  <a:cubicBezTo>
                    <a:pt x="403" y="923"/>
                    <a:pt x="524" y="967"/>
                    <a:pt x="642" y="967"/>
                  </a:cubicBezTo>
                  <a:cubicBezTo>
                    <a:pt x="890" y="967"/>
                    <a:pt x="1128" y="774"/>
                    <a:pt x="1128" y="483"/>
                  </a:cubicBezTo>
                  <a:cubicBezTo>
                    <a:pt x="1128" y="218"/>
                    <a:pt x="911" y="1"/>
                    <a:pt x="64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1968075" y="5073050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499" y="645"/>
                    <a:pt x="643" y="501"/>
                    <a:pt x="643" y="324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1666700" y="46189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3" y="1286"/>
                  </a:cubicBezTo>
                  <a:cubicBezTo>
                    <a:pt x="999" y="1286"/>
                    <a:pt x="1285" y="998"/>
                    <a:pt x="1285" y="644"/>
                  </a:cubicBezTo>
                  <a:cubicBezTo>
                    <a:pt x="1285" y="289"/>
                    <a:pt x="999" y="1"/>
                    <a:pt x="64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1787225" y="4325625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9" y="1"/>
                    <a:pt x="1" y="289"/>
                    <a:pt x="1" y="643"/>
                  </a:cubicBezTo>
                  <a:cubicBezTo>
                    <a:pt x="1" y="998"/>
                    <a:pt x="289" y="1286"/>
                    <a:pt x="644" y="1286"/>
                  </a:cubicBezTo>
                  <a:cubicBezTo>
                    <a:pt x="1000" y="1286"/>
                    <a:pt x="1288" y="998"/>
                    <a:pt x="1288" y="643"/>
                  </a:cubicBezTo>
                  <a:cubicBezTo>
                    <a:pt x="1288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1596350" y="4064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5" y="1"/>
                    <a:pt x="1" y="325"/>
                    <a:pt x="1" y="725"/>
                  </a:cubicBezTo>
                  <a:cubicBezTo>
                    <a:pt x="1" y="1124"/>
                    <a:pt x="325" y="1449"/>
                    <a:pt x="725" y="1449"/>
                  </a:cubicBezTo>
                  <a:cubicBezTo>
                    <a:pt x="1124" y="1449"/>
                    <a:pt x="1448" y="1124"/>
                    <a:pt x="1448" y="725"/>
                  </a:cubicBezTo>
                  <a:cubicBezTo>
                    <a:pt x="1448" y="325"/>
                    <a:pt x="1124" y="1"/>
                    <a:pt x="7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1170400" y="460090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2" y="375"/>
                    <a:pt x="482" y="242"/>
                  </a:cubicBezTo>
                  <a:cubicBezTo>
                    <a:pt x="482" y="108"/>
                    <a:pt x="375" y="1"/>
                    <a:pt x="24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1228675" y="49545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1" y="109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3" y="374"/>
                    <a:pt x="483" y="241"/>
                  </a:cubicBezTo>
                  <a:cubicBezTo>
                    <a:pt x="483" y="109"/>
                    <a:pt x="375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1477825" y="5193650"/>
              <a:ext cx="32175" cy="32150"/>
            </a:xfrm>
            <a:custGeom>
              <a:avLst/>
              <a:gdLst/>
              <a:ahLst/>
              <a:cxnLst/>
              <a:rect l="l" t="t" r="r" b="b"/>
              <a:pathLst>
                <a:path w="1287" h="1286" extrusionOk="0">
                  <a:moveTo>
                    <a:pt x="644" y="0"/>
                  </a:moveTo>
                  <a:cubicBezTo>
                    <a:pt x="288" y="0"/>
                    <a:pt x="0" y="288"/>
                    <a:pt x="0" y="643"/>
                  </a:cubicBezTo>
                  <a:cubicBezTo>
                    <a:pt x="0" y="997"/>
                    <a:pt x="288" y="1286"/>
                    <a:pt x="644" y="1286"/>
                  </a:cubicBezTo>
                  <a:cubicBezTo>
                    <a:pt x="999" y="1286"/>
                    <a:pt x="1287" y="997"/>
                    <a:pt x="1287" y="643"/>
                  </a:cubicBezTo>
                  <a:cubicBezTo>
                    <a:pt x="1287" y="288"/>
                    <a:pt x="999" y="0"/>
                    <a:pt x="64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1369325" y="4733500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841450" y="4848025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2" y="1"/>
                  </a:moveTo>
                  <a:cubicBezTo>
                    <a:pt x="489" y="1"/>
                    <a:pt x="225" y="176"/>
                    <a:pt x="113" y="448"/>
                  </a:cubicBezTo>
                  <a:cubicBezTo>
                    <a:pt x="1" y="718"/>
                    <a:pt x="63" y="1028"/>
                    <a:pt x="271" y="1236"/>
                  </a:cubicBezTo>
                  <a:cubicBezTo>
                    <a:pt x="409" y="1374"/>
                    <a:pt x="593" y="1447"/>
                    <a:pt x="782" y="1447"/>
                  </a:cubicBezTo>
                  <a:cubicBezTo>
                    <a:pt x="875" y="1447"/>
                    <a:pt x="969" y="1429"/>
                    <a:pt x="1059" y="1392"/>
                  </a:cubicBezTo>
                  <a:cubicBezTo>
                    <a:pt x="1329" y="1280"/>
                    <a:pt x="1505" y="1016"/>
                    <a:pt x="1505" y="724"/>
                  </a:cubicBezTo>
                  <a:cubicBezTo>
                    <a:pt x="1505" y="325"/>
                    <a:pt x="1182" y="1"/>
                    <a:pt x="78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834825" y="4590875"/>
              <a:ext cx="14125" cy="12075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3" y="0"/>
                  </a:moveTo>
                  <a:cubicBezTo>
                    <a:pt x="108" y="0"/>
                    <a:pt x="1" y="259"/>
                    <a:pt x="152" y="411"/>
                  </a:cubicBezTo>
                  <a:cubicBezTo>
                    <a:pt x="202" y="461"/>
                    <a:pt x="263" y="483"/>
                    <a:pt x="322" y="483"/>
                  </a:cubicBezTo>
                  <a:cubicBezTo>
                    <a:pt x="446" y="483"/>
                    <a:pt x="564" y="386"/>
                    <a:pt x="564" y="241"/>
                  </a:cubicBezTo>
                  <a:cubicBezTo>
                    <a:pt x="564" y="108"/>
                    <a:pt x="457" y="0"/>
                    <a:pt x="3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366700" y="51132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05" y="1"/>
                  </a:moveTo>
                  <a:cubicBezTo>
                    <a:pt x="361" y="1"/>
                    <a:pt x="0" y="360"/>
                    <a:pt x="0" y="804"/>
                  </a:cubicBezTo>
                  <a:cubicBezTo>
                    <a:pt x="0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0"/>
                    <a:pt x="1248" y="1"/>
                    <a:pt x="8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356650" y="4755600"/>
              <a:ext cx="28175" cy="2817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563" y="0"/>
                  </a:moveTo>
                  <a:cubicBezTo>
                    <a:pt x="252" y="0"/>
                    <a:pt x="1" y="252"/>
                    <a:pt x="1" y="563"/>
                  </a:cubicBezTo>
                  <a:cubicBezTo>
                    <a:pt x="1" y="874"/>
                    <a:pt x="252" y="1127"/>
                    <a:pt x="563" y="1127"/>
                  </a:cubicBezTo>
                  <a:cubicBezTo>
                    <a:pt x="874" y="1127"/>
                    <a:pt x="1127" y="874"/>
                    <a:pt x="1127" y="563"/>
                  </a:cubicBezTo>
                  <a:cubicBezTo>
                    <a:pt x="1127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236675" y="4365800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1" y="0"/>
                  </a:moveTo>
                  <a:cubicBezTo>
                    <a:pt x="489" y="0"/>
                    <a:pt x="225" y="178"/>
                    <a:pt x="113" y="448"/>
                  </a:cubicBezTo>
                  <a:cubicBezTo>
                    <a:pt x="0" y="717"/>
                    <a:pt x="63" y="1030"/>
                    <a:pt x="270" y="1236"/>
                  </a:cubicBezTo>
                  <a:cubicBezTo>
                    <a:pt x="408" y="1375"/>
                    <a:pt x="593" y="1448"/>
                    <a:pt x="782" y="1448"/>
                  </a:cubicBezTo>
                  <a:cubicBezTo>
                    <a:pt x="875" y="1448"/>
                    <a:pt x="969" y="1430"/>
                    <a:pt x="1058" y="1393"/>
                  </a:cubicBezTo>
                  <a:cubicBezTo>
                    <a:pt x="1328" y="1281"/>
                    <a:pt x="1504" y="1018"/>
                    <a:pt x="1504" y="725"/>
                  </a:cubicBezTo>
                  <a:cubicBezTo>
                    <a:pt x="1504" y="325"/>
                    <a:pt x="1181" y="0"/>
                    <a:pt x="78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48000" y="4058375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1174425" y="4010175"/>
              <a:ext cx="28175" cy="28150"/>
            </a:xfrm>
            <a:custGeom>
              <a:avLst/>
              <a:gdLst/>
              <a:ahLst/>
              <a:cxnLst/>
              <a:rect l="l" t="t" r="r" b="b"/>
              <a:pathLst>
                <a:path w="1127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6" y="874"/>
                    <a:pt x="1126" y="563"/>
                  </a:cubicBezTo>
                  <a:cubicBezTo>
                    <a:pt x="1126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1335175" y="3654525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3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441050" y="378112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23" y="1"/>
                  </a:moveTo>
                  <a:cubicBezTo>
                    <a:pt x="325" y="1"/>
                    <a:pt x="0" y="324"/>
                    <a:pt x="0" y="724"/>
                  </a:cubicBezTo>
                  <a:cubicBezTo>
                    <a:pt x="0" y="1123"/>
                    <a:pt x="325" y="1447"/>
                    <a:pt x="723" y="1447"/>
                  </a:cubicBezTo>
                  <a:cubicBezTo>
                    <a:pt x="1124" y="1447"/>
                    <a:pt x="1447" y="1123"/>
                    <a:pt x="1447" y="724"/>
                  </a:cubicBezTo>
                  <a:cubicBezTo>
                    <a:pt x="1447" y="324"/>
                    <a:pt x="1124" y="1"/>
                    <a:pt x="7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336575" y="34295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3"/>
                    <a:pt x="0" y="161"/>
                  </a:cubicBezTo>
                  <a:cubicBezTo>
                    <a:pt x="0" y="251"/>
                    <a:pt x="71" y="322"/>
                    <a:pt x="161" y="322"/>
                  </a:cubicBezTo>
                  <a:cubicBezTo>
                    <a:pt x="250" y="322"/>
                    <a:pt x="322" y="251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824100" y="3258750"/>
              <a:ext cx="32875" cy="28125"/>
            </a:xfrm>
            <a:custGeom>
              <a:avLst/>
              <a:gdLst/>
              <a:ahLst/>
              <a:cxnLst/>
              <a:rect l="l" t="t" r="r" b="b"/>
              <a:pathLst>
                <a:path w="1315" h="1125" extrusionOk="0">
                  <a:moveTo>
                    <a:pt x="752" y="0"/>
                  </a:moveTo>
                  <a:cubicBezTo>
                    <a:pt x="251" y="0"/>
                    <a:pt x="1" y="605"/>
                    <a:pt x="355" y="960"/>
                  </a:cubicBezTo>
                  <a:cubicBezTo>
                    <a:pt x="463" y="1067"/>
                    <a:pt x="606" y="1124"/>
                    <a:pt x="752" y="1124"/>
                  </a:cubicBezTo>
                  <a:cubicBezTo>
                    <a:pt x="824" y="1124"/>
                    <a:pt x="898" y="1110"/>
                    <a:pt x="968" y="1081"/>
                  </a:cubicBezTo>
                  <a:cubicBezTo>
                    <a:pt x="1178" y="994"/>
                    <a:pt x="1315" y="790"/>
                    <a:pt x="1315" y="562"/>
                  </a:cubicBezTo>
                  <a:cubicBezTo>
                    <a:pt x="1315" y="252"/>
                    <a:pt x="1063" y="0"/>
                    <a:pt x="75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748450" y="3570125"/>
              <a:ext cx="24150" cy="24175"/>
            </a:xfrm>
            <a:custGeom>
              <a:avLst/>
              <a:gdLst/>
              <a:ahLst/>
              <a:cxnLst/>
              <a:rect l="l" t="t" r="r" b="b"/>
              <a:pathLst>
                <a:path w="966" h="967" extrusionOk="0">
                  <a:moveTo>
                    <a:pt x="483" y="1"/>
                  </a:moveTo>
                  <a:cubicBezTo>
                    <a:pt x="216" y="1"/>
                    <a:pt x="1" y="218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50" y="966"/>
                    <a:pt x="965" y="750"/>
                    <a:pt x="965" y="484"/>
                  </a:cubicBezTo>
                  <a:cubicBezTo>
                    <a:pt x="965" y="218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1256800" y="31482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50"/>
                    <a:pt x="73" y="322"/>
                    <a:pt x="161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414925" y="304372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4" y="0"/>
                    <a:pt x="1" y="325"/>
                    <a:pt x="1" y="723"/>
                  </a:cubicBezTo>
                  <a:cubicBezTo>
                    <a:pt x="1" y="1123"/>
                    <a:pt x="324" y="1448"/>
                    <a:pt x="724" y="1448"/>
                  </a:cubicBezTo>
                  <a:cubicBezTo>
                    <a:pt x="1124" y="1448"/>
                    <a:pt x="1447" y="1123"/>
                    <a:pt x="1447" y="723"/>
                  </a:cubicBezTo>
                  <a:cubicBezTo>
                    <a:pt x="1447" y="325"/>
                    <a:pt x="1124" y="0"/>
                    <a:pt x="7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50000" y="2551475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9"/>
                    <a:pt x="74" y="322"/>
                    <a:pt x="161" y="322"/>
                  </a:cubicBezTo>
                  <a:cubicBezTo>
                    <a:pt x="251" y="322"/>
                    <a:pt x="322" y="249"/>
                    <a:pt x="322" y="161"/>
                  </a:cubicBezTo>
                  <a:cubicBezTo>
                    <a:pt x="322" y="72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1049850" y="278655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6" y="1"/>
                    <a:pt x="1" y="216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58050" y="30015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2"/>
                    <a:pt x="0" y="162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2" y="251"/>
                    <a:pt x="322" y="162"/>
                  </a:cubicBezTo>
                  <a:cubicBezTo>
                    <a:pt x="322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1437650" y="26238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2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1626525" y="2083325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2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1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1206600" y="18904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79" y="0"/>
                    <a:pt x="0" y="181"/>
                    <a:pt x="0" y="402"/>
                  </a:cubicBezTo>
                  <a:cubicBezTo>
                    <a:pt x="0" y="623"/>
                    <a:pt x="179" y="804"/>
                    <a:pt x="402" y="804"/>
                  </a:cubicBezTo>
                  <a:cubicBezTo>
                    <a:pt x="623" y="804"/>
                    <a:pt x="803" y="623"/>
                    <a:pt x="803" y="402"/>
                  </a:cubicBezTo>
                  <a:cubicBezTo>
                    <a:pt x="803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537500" y="19024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0"/>
                  </a:moveTo>
                  <a:cubicBezTo>
                    <a:pt x="215" y="0"/>
                    <a:pt x="0" y="216"/>
                    <a:pt x="0" y="482"/>
                  </a:cubicBezTo>
                  <a:cubicBezTo>
                    <a:pt x="0" y="749"/>
                    <a:pt x="215" y="965"/>
                    <a:pt x="482" y="965"/>
                  </a:cubicBezTo>
                  <a:cubicBezTo>
                    <a:pt x="749" y="965"/>
                    <a:pt x="964" y="749"/>
                    <a:pt x="964" y="482"/>
                  </a:cubicBezTo>
                  <a:cubicBezTo>
                    <a:pt x="964" y="216"/>
                    <a:pt x="749" y="0"/>
                    <a:pt x="48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431000" y="14705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5" y="0"/>
                    <a:pt x="1" y="144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76125" y="1159075"/>
              <a:ext cx="28175" cy="28125"/>
            </a:xfrm>
            <a:custGeom>
              <a:avLst/>
              <a:gdLst/>
              <a:ahLst/>
              <a:cxnLst/>
              <a:rect l="l" t="t" r="r" b="b"/>
              <a:pathLst>
                <a:path w="1127" h="1125" extrusionOk="0">
                  <a:moveTo>
                    <a:pt x="563" y="0"/>
                  </a:moveTo>
                  <a:cubicBezTo>
                    <a:pt x="253" y="0"/>
                    <a:pt x="0" y="252"/>
                    <a:pt x="0" y="562"/>
                  </a:cubicBezTo>
                  <a:cubicBezTo>
                    <a:pt x="0" y="873"/>
                    <a:pt x="253" y="1125"/>
                    <a:pt x="563" y="1125"/>
                  </a:cubicBezTo>
                  <a:cubicBezTo>
                    <a:pt x="873" y="1125"/>
                    <a:pt x="1126" y="873"/>
                    <a:pt x="1126" y="562"/>
                  </a:cubicBezTo>
                  <a:cubicBezTo>
                    <a:pt x="1126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352625" y="1018400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62" y="0"/>
                  </a:moveTo>
                  <a:cubicBezTo>
                    <a:pt x="74" y="0"/>
                    <a:pt x="1" y="73"/>
                    <a:pt x="1" y="161"/>
                  </a:cubicBezTo>
                  <a:cubicBezTo>
                    <a:pt x="1" y="250"/>
                    <a:pt x="74" y="322"/>
                    <a:pt x="162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569625" y="6145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6" y="1"/>
                  </a:moveTo>
                  <a:cubicBezTo>
                    <a:pt x="433" y="1"/>
                    <a:pt x="1" y="433"/>
                    <a:pt x="1" y="965"/>
                  </a:cubicBezTo>
                  <a:cubicBezTo>
                    <a:pt x="1" y="1499"/>
                    <a:pt x="433" y="1931"/>
                    <a:pt x="966" y="1931"/>
                  </a:cubicBezTo>
                  <a:cubicBezTo>
                    <a:pt x="1498" y="1931"/>
                    <a:pt x="1930" y="1499"/>
                    <a:pt x="1930" y="965"/>
                  </a:cubicBezTo>
                  <a:cubicBezTo>
                    <a:pt x="1930" y="433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1033775" y="53420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0"/>
                  </a:moveTo>
                  <a:cubicBezTo>
                    <a:pt x="216" y="0"/>
                    <a:pt x="1" y="216"/>
                    <a:pt x="1" y="482"/>
                  </a:cubicBezTo>
                  <a:cubicBezTo>
                    <a:pt x="1" y="748"/>
                    <a:pt x="216" y="964"/>
                    <a:pt x="483" y="964"/>
                  </a:cubicBezTo>
                  <a:cubicBezTo>
                    <a:pt x="750" y="964"/>
                    <a:pt x="965" y="748"/>
                    <a:pt x="965" y="482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1335175" y="9782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1212625" y="12715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2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2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1604425" y="154285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3"/>
                    <a:pt x="108" y="482"/>
                    <a:pt x="242" y="482"/>
                  </a:cubicBezTo>
                  <a:cubicBezTo>
                    <a:pt x="373" y="482"/>
                    <a:pt x="483" y="373"/>
                    <a:pt x="483" y="241"/>
                  </a:cubicBezTo>
                  <a:cubicBezTo>
                    <a:pt x="483" y="108"/>
                    <a:pt x="373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2044450" y="7592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2"/>
                    <a:pt x="241" y="482"/>
                  </a:cubicBezTo>
                  <a:cubicBezTo>
                    <a:pt x="374" y="482"/>
                    <a:pt x="482" y="375"/>
                    <a:pt x="482" y="241"/>
                  </a:cubicBezTo>
                  <a:cubicBezTo>
                    <a:pt x="482" y="108"/>
                    <a:pt x="374" y="0"/>
                    <a:pt x="24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1708900" y="837550"/>
              <a:ext cx="24125" cy="24175"/>
            </a:xfrm>
            <a:custGeom>
              <a:avLst/>
              <a:gdLst/>
              <a:ahLst/>
              <a:cxnLst/>
              <a:rect l="l" t="t" r="r" b="b"/>
              <a:pathLst>
                <a:path w="965" h="967" extrusionOk="0">
                  <a:moveTo>
                    <a:pt x="483" y="1"/>
                  </a:moveTo>
                  <a:cubicBezTo>
                    <a:pt x="216" y="1"/>
                    <a:pt x="1" y="217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48" y="966"/>
                    <a:pt x="965" y="750"/>
                    <a:pt x="965" y="484"/>
                  </a:cubicBezTo>
                  <a:cubicBezTo>
                    <a:pt x="965" y="217"/>
                    <a:pt x="748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1534100" y="48797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3" y="803"/>
                    <a:pt x="803" y="625"/>
                    <a:pt x="803" y="402"/>
                  </a:cubicBezTo>
                  <a:cubicBezTo>
                    <a:pt x="803" y="180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2265450" y="11972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5" y="1"/>
                  </a:moveTo>
                  <a:cubicBezTo>
                    <a:pt x="432" y="1"/>
                    <a:pt x="0" y="433"/>
                    <a:pt x="0" y="965"/>
                  </a:cubicBezTo>
                  <a:cubicBezTo>
                    <a:pt x="0" y="1498"/>
                    <a:pt x="432" y="1930"/>
                    <a:pt x="965" y="1930"/>
                  </a:cubicBezTo>
                  <a:cubicBezTo>
                    <a:pt x="1498" y="1930"/>
                    <a:pt x="1930" y="1498"/>
                    <a:pt x="1930" y="965"/>
                  </a:cubicBezTo>
                  <a:cubicBezTo>
                    <a:pt x="1930" y="433"/>
                    <a:pt x="1498" y="1"/>
                    <a:pt x="96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2472400" y="6527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7" y="1"/>
                    <a:pt x="1" y="216"/>
                    <a:pt x="1" y="483"/>
                  </a:cubicBezTo>
                  <a:cubicBezTo>
                    <a:pt x="1" y="748"/>
                    <a:pt x="217" y="965"/>
                    <a:pt x="483" y="965"/>
                  </a:cubicBezTo>
                  <a:cubicBezTo>
                    <a:pt x="749" y="965"/>
                    <a:pt x="965" y="748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2663275" y="530150"/>
              <a:ext cx="20125" cy="20150"/>
            </a:xfrm>
            <a:custGeom>
              <a:avLst/>
              <a:gdLst/>
              <a:ahLst/>
              <a:cxnLst/>
              <a:rect l="l" t="t" r="r" b="b"/>
              <a:pathLst>
                <a:path w="805" h="806" extrusionOk="0">
                  <a:moveTo>
                    <a:pt x="403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5"/>
                    <a:pt x="181" y="805"/>
                    <a:pt x="403" y="805"/>
                  </a:cubicBezTo>
                  <a:cubicBezTo>
                    <a:pt x="625" y="805"/>
                    <a:pt x="804" y="625"/>
                    <a:pt x="804" y="402"/>
                  </a:cubicBezTo>
                  <a:cubicBezTo>
                    <a:pt x="804" y="181"/>
                    <a:pt x="625" y="0"/>
                    <a:pt x="40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2850150" y="10043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2" y="1"/>
                    <a:pt x="1" y="74"/>
                    <a:pt x="1" y="162"/>
                  </a:cubicBezTo>
                  <a:cubicBezTo>
                    <a:pt x="1" y="251"/>
                    <a:pt x="72" y="322"/>
                    <a:pt x="161" y="322"/>
                  </a:cubicBezTo>
                  <a:cubicBezTo>
                    <a:pt x="251" y="322"/>
                    <a:pt x="322" y="251"/>
                    <a:pt x="322" y="162"/>
                  </a:cubicBezTo>
                  <a:cubicBezTo>
                    <a:pt x="322" y="74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3113350" y="572350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4" y="1286"/>
                  </a:cubicBezTo>
                  <a:cubicBezTo>
                    <a:pt x="999" y="1286"/>
                    <a:pt x="1287" y="998"/>
                    <a:pt x="1287" y="644"/>
                  </a:cubicBez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2"/>
          <p:cNvSpPr txBox="1">
            <a:spLocks noGrp="1"/>
          </p:cNvSpPr>
          <p:nvPr>
            <p:ph type="ctrTitle"/>
          </p:nvPr>
        </p:nvSpPr>
        <p:spPr>
          <a:xfrm>
            <a:off x="5130651" y="1556600"/>
            <a:ext cx="3194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Thin"/>
              <a:buNone/>
              <a:defRPr sz="6000"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4" name="Google Shape;874;p2"/>
          <p:cNvSpPr txBox="1">
            <a:spLocks noGrp="1"/>
          </p:cNvSpPr>
          <p:nvPr>
            <p:ph type="subTitle" idx="1"/>
          </p:nvPr>
        </p:nvSpPr>
        <p:spPr>
          <a:xfrm>
            <a:off x="5130650" y="3685400"/>
            <a:ext cx="32592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81" name="Google Shape;3481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82" name="Google Shape;3482;p6"/>
          <p:cNvGrpSpPr/>
          <p:nvPr/>
        </p:nvGrpSpPr>
        <p:grpSpPr>
          <a:xfrm>
            <a:off x="23568" y="-688301"/>
            <a:ext cx="9152207" cy="6520116"/>
            <a:chOff x="238075" y="312675"/>
            <a:chExt cx="7142350" cy="5088275"/>
          </a:xfrm>
        </p:grpSpPr>
        <p:sp>
          <p:nvSpPr>
            <p:cNvPr id="3483" name="Google Shape;3483;p6"/>
            <p:cNvSpPr/>
            <p:nvPr/>
          </p:nvSpPr>
          <p:spPr>
            <a:xfrm>
              <a:off x="1721325" y="881800"/>
              <a:ext cx="81900" cy="78200"/>
            </a:xfrm>
            <a:custGeom>
              <a:avLst/>
              <a:gdLst/>
              <a:ahLst/>
              <a:cxnLst/>
              <a:rect l="l" t="t" r="r" b="b"/>
              <a:pathLst>
                <a:path w="3276" h="3128" extrusionOk="0">
                  <a:moveTo>
                    <a:pt x="1686" y="1"/>
                  </a:moveTo>
                  <a:cubicBezTo>
                    <a:pt x="1663" y="1"/>
                    <a:pt x="1639" y="2"/>
                    <a:pt x="1614" y="3"/>
                  </a:cubicBezTo>
                  <a:cubicBezTo>
                    <a:pt x="982" y="31"/>
                    <a:pt x="430" y="437"/>
                    <a:pt x="215" y="1032"/>
                  </a:cubicBezTo>
                  <a:cubicBezTo>
                    <a:pt x="0" y="1626"/>
                    <a:pt x="164" y="2292"/>
                    <a:pt x="630" y="2719"/>
                  </a:cubicBezTo>
                  <a:cubicBezTo>
                    <a:pt x="925" y="2987"/>
                    <a:pt x="1303" y="3127"/>
                    <a:pt x="1686" y="3127"/>
                  </a:cubicBezTo>
                  <a:cubicBezTo>
                    <a:pt x="1910" y="3127"/>
                    <a:pt x="2136" y="3079"/>
                    <a:pt x="2348" y="2980"/>
                  </a:cubicBezTo>
                  <a:cubicBezTo>
                    <a:pt x="2921" y="2711"/>
                    <a:pt x="3275" y="2125"/>
                    <a:pt x="3247" y="1494"/>
                  </a:cubicBezTo>
                  <a:cubicBezTo>
                    <a:pt x="3209" y="655"/>
                    <a:pt x="2516" y="1"/>
                    <a:pt x="16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"/>
            <p:cNvSpPr/>
            <p:nvPr/>
          </p:nvSpPr>
          <p:spPr>
            <a:xfrm>
              <a:off x="2021375" y="736675"/>
              <a:ext cx="47250" cy="45100"/>
            </a:xfrm>
            <a:custGeom>
              <a:avLst/>
              <a:gdLst/>
              <a:ahLst/>
              <a:cxnLst/>
              <a:rect l="l" t="t" r="r" b="b"/>
              <a:pathLst>
                <a:path w="1890" h="1804" extrusionOk="0">
                  <a:moveTo>
                    <a:pt x="973" y="0"/>
                  </a:moveTo>
                  <a:cubicBezTo>
                    <a:pt x="960" y="0"/>
                    <a:pt x="946" y="1"/>
                    <a:pt x="932" y="1"/>
                  </a:cubicBezTo>
                  <a:cubicBezTo>
                    <a:pt x="567" y="18"/>
                    <a:pt x="250" y="251"/>
                    <a:pt x="125" y="595"/>
                  </a:cubicBezTo>
                  <a:cubicBezTo>
                    <a:pt x="0" y="938"/>
                    <a:pt x="95" y="1321"/>
                    <a:pt x="364" y="1568"/>
                  </a:cubicBezTo>
                  <a:cubicBezTo>
                    <a:pt x="533" y="1723"/>
                    <a:pt x="751" y="1803"/>
                    <a:pt x="971" y="1803"/>
                  </a:cubicBezTo>
                  <a:cubicBezTo>
                    <a:pt x="1101" y="1803"/>
                    <a:pt x="1232" y="1775"/>
                    <a:pt x="1354" y="1718"/>
                  </a:cubicBezTo>
                  <a:cubicBezTo>
                    <a:pt x="1685" y="1565"/>
                    <a:pt x="1889" y="1225"/>
                    <a:pt x="1873" y="861"/>
                  </a:cubicBezTo>
                  <a:cubicBezTo>
                    <a:pt x="1851" y="378"/>
                    <a:pt x="1453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"/>
            <p:cNvSpPr/>
            <p:nvPr/>
          </p:nvSpPr>
          <p:spPr>
            <a:xfrm>
              <a:off x="1928850" y="908625"/>
              <a:ext cx="29250" cy="24875"/>
            </a:xfrm>
            <a:custGeom>
              <a:avLst/>
              <a:gdLst/>
              <a:ahLst/>
              <a:cxnLst/>
              <a:rect l="l" t="t" r="r" b="b"/>
              <a:pathLst>
                <a:path w="1170" h="995" extrusionOk="0">
                  <a:moveTo>
                    <a:pt x="661" y="1"/>
                  </a:moveTo>
                  <a:cubicBezTo>
                    <a:pt x="654" y="1"/>
                    <a:pt x="647" y="1"/>
                    <a:pt x="639" y="1"/>
                  </a:cubicBezTo>
                  <a:cubicBezTo>
                    <a:pt x="197" y="22"/>
                    <a:pt x="1" y="565"/>
                    <a:pt x="327" y="863"/>
                  </a:cubicBezTo>
                  <a:cubicBezTo>
                    <a:pt x="426" y="954"/>
                    <a:pt x="544" y="994"/>
                    <a:pt x="658" y="994"/>
                  </a:cubicBezTo>
                  <a:cubicBezTo>
                    <a:pt x="921" y="994"/>
                    <a:pt x="1170" y="782"/>
                    <a:pt x="1156" y="475"/>
                  </a:cubicBezTo>
                  <a:cubicBezTo>
                    <a:pt x="1145" y="209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"/>
            <p:cNvSpPr/>
            <p:nvPr/>
          </p:nvSpPr>
          <p:spPr>
            <a:xfrm>
              <a:off x="2075950" y="868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5" y="1"/>
                  </a:moveTo>
                  <a:cubicBezTo>
                    <a:pt x="656" y="1"/>
                    <a:pt x="648" y="1"/>
                    <a:pt x="640" y="2"/>
                  </a:cubicBezTo>
                  <a:cubicBezTo>
                    <a:pt x="198" y="21"/>
                    <a:pt x="1" y="564"/>
                    <a:pt x="327" y="863"/>
                  </a:cubicBezTo>
                  <a:cubicBezTo>
                    <a:pt x="426" y="953"/>
                    <a:pt x="543" y="994"/>
                    <a:pt x="658" y="994"/>
                  </a:cubicBezTo>
                  <a:cubicBezTo>
                    <a:pt x="921" y="994"/>
                    <a:pt x="1170" y="781"/>
                    <a:pt x="1157" y="474"/>
                  </a:cubicBezTo>
                  <a:cubicBezTo>
                    <a:pt x="1145" y="208"/>
                    <a:pt x="927" y="1"/>
                    <a:pt x="6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"/>
            <p:cNvSpPr/>
            <p:nvPr/>
          </p:nvSpPr>
          <p:spPr>
            <a:xfrm>
              <a:off x="1838700" y="59752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427" y="0"/>
                  </a:moveTo>
                  <a:cubicBezTo>
                    <a:pt x="1406" y="0"/>
                    <a:pt x="1386" y="1"/>
                    <a:pt x="1365" y="2"/>
                  </a:cubicBezTo>
                  <a:cubicBezTo>
                    <a:pt x="832" y="26"/>
                    <a:pt x="364" y="368"/>
                    <a:pt x="183" y="872"/>
                  </a:cubicBezTo>
                  <a:cubicBezTo>
                    <a:pt x="1" y="1374"/>
                    <a:pt x="139" y="1938"/>
                    <a:pt x="534" y="2298"/>
                  </a:cubicBezTo>
                  <a:cubicBezTo>
                    <a:pt x="782" y="2525"/>
                    <a:pt x="1102" y="2644"/>
                    <a:pt x="1426" y="2644"/>
                  </a:cubicBezTo>
                  <a:cubicBezTo>
                    <a:pt x="1616" y="2644"/>
                    <a:pt x="1807" y="2603"/>
                    <a:pt x="1986" y="2519"/>
                  </a:cubicBezTo>
                  <a:cubicBezTo>
                    <a:pt x="2470" y="2292"/>
                    <a:pt x="2771" y="1796"/>
                    <a:pt x="2747" y="1263"/>
                  </a:cubicBezTo>
                  <a:cubicBezTo>
                    <a:pt x="2715" y="553"/>
                    <a:pt x="2130" y="0"/>
                    <a:pt x="14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"/>
            <p:cNvSpPr/>
            <p:nvPr/>
          </p:nvSpPr>
          <p:spPr>
            <a:xfrm>
              <a:off x="1691225" y="12585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2"/>
                  </a:cubicBezTo>
                  <a:cubicBezTo>
                    <a:pt x="417" y="14"/>
                    <a:pt x="182" y="185"/>
                    <a:pt x="92" y="436"/>
                  </a:cubicBezTo>
                  <a:cubicBezTo>
                    <a:pt x="0" y="689"/>
                    <a:pt x="69" y="970"/>
                    <a:pt x="268" y="1150"/>
                  </a:cubicBezTo>
                  <a:cubicBezTo>
                    <a:pt x="392" y="1263"/>
                    <a:pt x="551" y="1323"/>
                    <a:pt x="713" y="1323"/>
                  </a:cubicBezTo>
                  <a:cubicBezTo>
                    <a:pt x="808" y="1323"/>
                    <a:pt x="904" y="1302"/>
                    <a:pt x="994" y="1260"/>
                  </a:cubicBezTo>
                  <a:cubicBezTo>
                    <a:pt x="1236" y="1147"/>
                    <a:pt x="1386" y="899"/>
                    <a:pt x="1374" y="631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"/>
            <p:cNvSpPr/>
            <p:nvPr/>
          </p:nvSpPr>
          <p:spPr>
            <a:xfrm>
              <a:off x="2441950" y="955650"/>
              <a:ext cx="37300" cy="33100"/>
            </a:xfrm>
            <a:custGeom>
              <a:avLst/>
              <a:gdLst/>
              <a:ahLst/>
              <a:cxnLst/>
              <a:rect l="l" t="t" r="r" b="b"/>
              <a:pathLst>
                <a:path w="1492" h="1324" extrusionOk="0">
                  <a:moveTo>
                    <a:pt x="747" y="1"/>
                  </a:moveTo>
                  <a:cubicBezTo>
                    <a:pt x="604" y="1"/>
                    <a:pt x="460" y="47"/>
                    <a:pt x="339" y="142"/>
                  </a:cubicBezTo>
                  <a:cubicBezTo>
                    <a:pt x="52" y="367"/>
                    <a:pt x="1" y="782"/>
                    <a:pt x="226" y="1069"/>
                  </a:cubicBezTo>
                  <a:cubicBezTo>
                    <a:pt x="357" y="1236"/>
                    <a:pt x="551" y="1323"/>
                    <a:pt x="747" y="1323"/>
                  </a:cubicBezTo>
                  <a:cubicBezTo>
                    <a:pt x="890" y="1323"/>
                    <a:pt x="1034" y="1277"/>
                    <a:pt x="1155" y="1182"/>
                  </a:cubicBezTo>
                  <a:cubicBezTo>
                    <a:pt x="1442" y="957"/>
                    <a:pt x="1492" y="542"/>
                    <a:pt x="1266" y="255"/>
                  </a:cubicBezTo>
                  <a:cubicBezTo>
                    <a:pt x="1137" y="88"/>
                    <a:pt x="943" y="1"/>
                    <a:pt x="7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"/>
            <p:cNvSpPr/>
            <p:nvPr/>
          </p:nvSpPr>
          <p:spPr>
            <a:xfrm>
              <a:off x="2720275" y="520225"/>
              <a:ext cx="77950" cy="74400"/>
            </a:xfrm>
            <a:custGeom>
              <a:avLst/>
              <a:gdLst/>
              <a:ahLst/>
              <a:cxnLst/>
              <a:rect l="l" t="t" r="r" b="b"/>
              <a:pathLst>
                <a:path w="3118" h="2976" extrusionOk="0">
                  <a:moveTo>
                    <a:pt x="1606" y="0"/>
                  </a:moveTo>
                  <a:cubicBezTo>
                    <a:pt x="1583" y="0"/>
                    <a:pt x="1560" y="1"/>
                    <a:pt x="1537" y="2"/>
                  </a:cubicBezTo>
                  <a:cubicBezTo>
                    <a:pt x="936" y="29"/>
                    <a:pt x="411" y="415"/>
                    <a:pt x="205" y="982"/>
                  </a:cubicBezTo>
                  <a:cubicBezTo>
                    <a:pt x="1" y="1547"/>
                    <a:pt x="157" y="2181"/>
                    <a:pt x="600" y="2587"/>
                  </a:cubicBezTo>
                  <a:cubicBezTo>
                    <a:pt x="880" y="2843"/>
                    <a:pt x="1240" y="2976"/>
                    <a:pt x="1603" y="2976"/>
                  </a:cubicBezTo>
                  <a:cubicBezTo>
                    <a:pt x="1817" y="2976"/>
                    <a:pt x="2033" y="2930"/>
                    <a:pt x="2234" y="2835"/>
                  </a:cubicBezTo>
                  <a:cubicBezTo>
                    <a:pt x="2780" y="2580"/>
                    <a:pt x="3118" y="2022"/>
                    <a:pt x="3091" y="1421"/>
                  </a:cubicBezTo>
                  <a:cubicBezTo>
                    <a:pt x="3054" y="623"/>
                    <a:pt x="2396" y="0"/>
                    <a:pt x="16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"/>
            <p:cNvSpPr/>
            <p:nvPr/>
          </p:nvSpPr>
          <p:spPr>
            <a:xfrm>
              <a:off x="1322825" y="10190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2" y="1"/>
                  </a:moveTo>
                  <a:cubicBezTo>
                    <a:pt x="437" y="1"/>
                    <a:pt x="431" y="1"/>
                    <a:pt x="426" y="1"/>
                  </a:cubicBezTo>
                  <a:cubicBezTo>
                    <a:pt x="131" y="13"/>
                    <a:pt x="0" y="376"/>
                    <a:pt x="218" y="574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0" y="520"/>
                    <a:pt x="771" y="315"/>
                  </a:cubicBezTo>
                  <a:cubicBezTo>
                    <a:pt x="763" y="139"/>
                    <a:pt x="617" y="1"/>
                    <a:pt x="4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"/>
            <p:cNvSpPr/>
            <p:nvPr/>
          </p:nvSpPr>
          <p:spPr>
            <a:xfrm>
              <a:off x="2150850" y="1519100"/>
              <a:ext cx="29300" cy="24825"/>
            </a:xfrm>
            <a:custGeom>
              <a:avLst/>
              <a:gdLst/>
              <a:ahLst/>
              <a:cxnLst/>
              <a:rect l="l" t="t" r="r" b="b"/>
              <a:pathLst>
                <a:path w="1172" h="993" extrusionOk="0">
                  <a:moveTo>
                    <a:pt x="662" y="0"/>
                  </a:moveTo>
                  <a:cubicBezTo>
                    <a:pt x="654" y="0"/>
                    <a:pt x="647" y="0"/>
                    <a:pt x="639" y="1"/>
                  </a:cubicBezTo>
                  <a:cubicBezTo>
                    <a:pt x="197" y="20"/>
                    <a:pt x="1" y="564"/>
                    <a:pt x="327" y="862"/>
                  </a:cubicBezTo>
                  <a:cubicBezTo>
                    <a:pt x="426" y="952"/>
                    <a:pt x="543" y="993"/>
                    <a:pt x="658" y="993"/>
                  </a:cubicBezTo>
                  <a:cubicBezTo>
                    <a:pt x="921" y="993"/>
                    <a:pt x="1171" y="780"/>
                    <a:pt x="1158" y="473"/>
                  </a:cubicBezTo>
                  <a:cubicBezTo>
                    <a:pt x="1145" y="207"/>
                    <a:pt x="925" y="0"/>
                    <a:pt x="6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"/>
            <p:cNvSpPr/>
            <p:nvPr/>
          </p:nvSpPr>
          <p:spPr>
            <a:xfrm>
              <a:off x="1199875" y="1826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713" y="0"/>
                  </a:moveTo>
                  <a:cubicBezTo>
                    <a:pt x="703" y="0"/>
                    <a:pt x="693" y="0"/>
                    <a:pt x="683" y="1"/>
                  </a:cubicBezTo>
                  <a:cubicBezTo>
                    <a:pt x="415" y="13"/>
                    <a:pt x="182" y="184"/>
                    <a:pt x="91" y="437"/>
                  </a:cubicBezTo>
                  <a:cubicBezTo>
                    <a:pt x="0" y="688"/>
                    <a:pt x="70" y="969"/>
                    <a:pt x="266" y="1149"/>
                  </a:cubicBezTo>
                  <a:cubicBezTo>
                    <a:pt x="391" y="1263"/>
                    <a:pt x="551" y="1322"/>
                    <a:pt x="713" y="1322"/>
                  </a:cubicBezTo>
                  <a:cubicBezTo>
                    <a:pt x="808" y="1322"/>
                    <a:pt x="903" y="1302"/>
                    <a:pt x="992" y="1260"/>
                  </a:cubicBezTo>
                  <a:cubicBezTo>
                    <a:pt x="1234" y="1146"/>
                    <a:pt x="1385" y="898"/>
                    <a:pt x="1373" y="630"/>
                  </a:cubicBezTo>
                  <a:cubicBezTo>
                    <a:pt x="1357" y="277"/>
                    <a:pt x="1064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"/>
            <p:cNvSpPr/>
            <p:nvPr/>
          </p:nvSpPr>
          <p:spPr>
            <a:xfrm>
              <a:off x="2242350" y="132077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2" y="0"/>
                  </a:moveTo>
                  <a:cubicBezTo>
                    <a:pt x="437" y="0"/>
                    <a:pt x="431" y="0"/>
                    <a:pt x="426" y="1"/>
                  </a:cubicBezTo>
                  <a:cubicBezTo>
                    <a:pt x="131" y="14"/>
                    <a:pt x="0" y="376"/>
                    <a:pt x="218" y="575"/>
                  </a:cubicBezTo>
                  <a:cubicBezTo>
                    <a:pt x="285" y="635"/>
                    <a:pt x="363" y="662"/>
                    <a:pt x="439" y="662"/>
                  </a:cubicBezTo>
                  <a:cubicBezTo>
                    <a:pt x="615" y="662"/>
                    <a:pt x="781" y="520"/>
                    <a:pt x="772" y="316"/>
                  </a:cubicBezTo>
                  <a:cubicBezTo>
                    <a:pt x="763" y="139"/>
                    <a:pt x="61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"/>
            <p:cNvSpPr/>
            <p:nvPr/>
          </p:nvSpPr>
          <p:spPr>
            <a:xfrm>
              <a:off x="2461725" y="371400"/>
              <a:ext cx="43350" cy="41325"/>
            </a:xfrm>
            <a:custGeom>
              <a:avLst/>
              <a:gdLst/>
              <a:ahLst/>
              <a:cxnLst/>
              <a:rect l="l" t="t" r="r" b="b"/>
              <a:pathLst>
                <a:path w="1734" h="1653" extrusionOk="0">
                  <a:moveTo>
                    <a:pt x="894" y="0"/>
                  </a:moveTo>
                  <a:cubicBezTo>
                    <a:pt x="881" y="0"/>
                    <a:pt x="868" y="1"/>
                    <a:pt x="855" y="1"/>
                  </a:cubicBezTo>
                  <a:cubicBezTo>
                    <a:pt x="520" y="16"/>
                    <a:pt x="229" y="230"/>
                    <a:pt x="114" y="544"/>
                  </a:cubicBezTo>
                  <a:cubicBezTo>
                    <a:pt x="0" y="859"/>
                    <a:pt x="87" y="1211"/>
                    <a:pt x="334" y="1437"/>
                  </a:cubicBezTo>
                  <a:cubicBezTo>
                    <a:pt x="489" y="1579"/>
                    <a:pt x="689" y="1653"/>
                    <a:pt x="892" y="1653"/>
                  </a:cubicBezTo>
                  <a:cubicBezTo>
                    <a:pt x="1010" y="1653"/>
                    <a:pt x="1130" y="1627"/>
                    <a:pt x="1242" y="1575"/>
                  </a:cubicBezTo>
                  <a:cubicBezTo>
                    <a:pt x="1545" y="1434"/>
                    <a:pt x="1733" y="1124"/>
                    <a:pt x="1718" y="790"/>
                  </a:cubicBezTo>
                  <a:cubicBezTo>
                    <a:pt x="1698" y="346"/>
                    <a:pt x="1333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"/>
            <p:cNvSpPr/>
            <p:nvPr/>
          </p:nvSpPr>
          <p:spPr>
            <a:xfrm>
              <a:off x="2931975" y="772950"/>
              <a:ext cx="19550" cy="16575"/>
            </a:xfrm>
            <a:custGeom>
              <a:avLst/>
              <a:gdLst/>
              <a:ahLst/>
              <a:cxnLst/>
              <a:rect l="l" t="t" r="r" b="b"/>
              <a:pathLst>
                <a:path w="782" h="663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4"/>
                    <a:pt x="1" y="377"/>
                    <a:pt x="219" y="575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1" y="521"/>
                    <a:pt x="772" y="316"/>
                  </a:cubicBezTo>
                  <a:cubicBezTo>
                    <a:pt x="763" y="139"/>
                    <a:pt x="619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"/>
            <p:cNvSpPr/>
            <p:nvPr/>
          </p:nvSpPr>
          <p:spPr>
            <a:xfrm>
              <a:off x="2937025" y="113217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441" y="1"/>
                  </a:moveTo>
                  <a:cubicBezTo>
                    <a:pt x="436" y="1"/>
                    <a:pt x="432" y="1"/>
                    <a:pt x="427" y="1"/>
                  </a:cubicBezTo>
                  <a:cubicBezTo>
                    <a:pt x="133" y="14"/>
                    <a:pt x="0" y="377"/>
                    <a:pt x="218" y="575"/>
                  </a:cubicBezTo>
                  <a:cubicBezTo>
                    <a:pt x="285" y="635"/>
                    <a:pt x="363" y="662"/>
                    <a:pt x="440" y="662"/>
                  </a:cubicBezTo>
                  <a:cubicBezTo>
                    <a:pt x="615" y="662"/>
                    <a:pt x="781" y="522"/>
                    <a:pt x="771" y="317"/>
                  </a:cubicBezTo>
                  <a:cubicBezTo>
                    <a:pt x="764" y="139"/>
                    <a:pt x="617" y="1"/>
                    <a:pt x="4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"/>
            <p:cNvSpPr/>
            <p:nvPr/>
          </p:nvSpPr>
          <p:spPr>
            <a:xfrm>
              <a:off x="1546150" y="765425"/>
              <a:ext cx="37300" cy="35575"/>
            </a:xfrm>
            <a:custGeom>
              <a:avLst/>
              <a:gdLst/>
              <a:ahLst/>
              <a:cxnLst/>
              <a:rect l="l" t="t" r="r" b="b"/>
              <a:pathLst>
                <a:path w="1492" h="1423" extrusionOk="0">
                  <a:moveTo>
                    <a:pt x="768" y="0"/>
                  </a:moveTo>
                  <a:cubicBezTo>
                    <a:pt x="757" y="0"/>
                    <a:pt x="746" y="1"/>
                    <a:pt x="735" y="1"/>
                  </a:cubicBezTo>
                  <a:cubicBezTo>
                    <a:pt x="448" y="13"/>
                    <a:pt x="195" y="198"/>
                    <a:pt x="98" y="469"/>
                  </a:cubicBezTo>
                  <a:cubicBezTo>
                    <a:pt x="0" y="739"/>
                    <a:pt x="75" y="1043"/>
                    <a:pt x="287" y="1237"/>
                  </a:cubicBezTo>
                  <a:cubicBezTo>
                    <a:pt x="421" y="1359"/>
                    <a:pt x="593" y="1423"/>
                    <a:pt x="767" y="1423"/>
                  </a:cubicBezTo>
                  <a:cubicBezTo>
                    <a:pt x="869" y="1423"/>
                    <a:pt x="972" y="1401"/>
                    <a:pt x="1069" y="1355"/>
                  </a:cubicBezTo>
                  <a:cubicBezTo>
                    <a:pt x="1329" y="1234"/>
                    <a:pt x="1491" y="966"/>
                    <a:pt x="1478" y="679"/>
                  </a:cubicBezTo>
                  <a:cubicBezTo>
                    <a:pt x="1460" y="298"/>
                    <a:pt x="1146" y="0"/>
                    <a:pt x="7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"/>
            <p:cNvSpPr/>
            <p:nvPr/>
          </p:nvSpPr>
          <p:spPr>
            <a:xfrm>
              <a:off x="1724325" y="722675"/>
              <a:ext cx="9100" cy="7725"/>
            </a:xfrm>
            <a:custGeom>
              <a:avLst/>
              <a:gdLst/>
              <a:ahLst/>
              <a:cxnLst/>
              <a:rect l="l" t="t" r="r" b="b"/>
              <a:pathLst>
                <a:path w="364" h="30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62" y="7"/>
                    <a:pt x="0" y="175"/>
                    <a:pt x="101" y="268"/>
                  </a:cubicBezTo>
                  <a:cubicBezTo>
                    <a:pt x="132" y="296"/>
                    <a:pt x="169" y="309"/>
                    <a:pt x="205" y="309"/>
                  </a:cubicBezTo>
                  <a:cubicBezTo>
                    <a:pt x="286" y="309"/>
                    <a:pt x="364" y="243"/>
                    <a:pt x="360" y="148"/>
                  </a:cubicBezTo>
                  <a:cubicBezTo>
                    <a:pt x="355" y="64"/>
                    <a:pt x="286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"/>
            <p:cNvSpPr/>
            <p:nvPr/>
          </p:nvSpPr>
          <p:spPr>
            <a:xfrm>
              <a:off x="1738600" y="527700"/>
              <a:ext cx="9125" cy="7700"/>
            </a:xfrm>
            <a:custGeom>
              <a:avLst/>
              <a:gdLst/>
              <a:ahLst/>
              <a:cxnLst/>
              <a:rect l="l" t="t" r="r" b="b"/>
              <a:pathLst>
                <a:path w="365" h="308" extrusionOk="0">
                  <a:moveTo>
                    <a:pt x="207" y="0"/>
                  </a:moveTo>
                  <a:cubicBezTo>
                    <a:pt x="204" y="0"/>
                    <a:pt x="202" y="0"/>
                    <a:pt x="199" y="0"/>
                  </a:cubicBezTo>
                  <a:cubicBezTo>
                    <a:pt x="62" y="6"/>
                    <a:pt x="1" y="175"/>
                    <a:pt x="101" y="266"/>
                  </a:cubicBezTo>
                  <a:cubicBezTo>
                    <a:pt x="132" y="295"/>
                    <a:pt x="169" y="307"/>
                    <a:pt x="205" y="307"/>
                  </a:cubicBezTo>
                  <a:cubicBezTo>
                    <a:pt x="287" y="307"/>
                    <a:pt x="364" y="241"/>
                    <a:pt x="360" y="146"/>
                  </a:cubicBezTo>
                  <a:cubicBezTo>
                    <a:pt x="355" y="65"/>
                    <a:pt x="288" y="0"/>
                    <a:pt x="2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"/>
            <p:cNvSpPr/>
            <p:nvPr/>
          </p:nvSpPr>
          <p:spPr>
            <a:xfrm>
              <a:off x="2135225" y="544275"/>
              <a:ext cx="13625" cy="11575"/>
            </a:xfrm>
            <a:custGeom>
              <a:avLst/>
              <a:gdLst/>
              <a:ahLst/>
              <a:cxnLst/>
              <a:rect l="l" t="t" r="r" b="b"/>
              <a:pathLst>
                <a:path w="545" h="463" extrusionOk="0">
                  <a:moveTo>
                    <a:pt x="309" y="0"/>
                  </a:moveTo>
                  <a:cubicBezTo>
                    <a:pt x="305" y="0"/>
                    <a:pt x="302" y="0"/>
                    <a:pt x="298" y="0"/>
                  </a:cubicBezTo>
                  <a:cubicBezTo>
                    <a:pt x="92" y="9"/>
                    <a:pt x="0" y="263"/>
                    <a:pt x="152" y="402"/>
                  </a:cubicBezTo>
                  <a:cubicBezTo>
                    <a:pt x="198" y="444"/>
                    <a:pt x="253" y="462"/>
                    <a:pt x="306" y="462"/>
                  </a:cubicBezTo>
                  <a:cubicBezTo>
                    <a:pt x="428" y="462"/>
                    <a:pt x="545" y="364"/>
                    <a:pt x="538" y="221"/>
                  </a:cubicBezTo>
                  <a:cubicBezTo>
                    <a:pt x="533" y="97"/>
                    <a:pt x="430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"/>
            <p:cNvSpPr/>
            <p:nvPr/>
          </p:nvSpPr>
          <p:spPr>
            <a:xfrm>
              <a:off x="2385375" y="665450"/>
              <a:ext cx="27225" cy="23075"/>
            </a:xfrm>
            <a:custGeom>
              <a:avLst/>
              <a:gdLst/>
              <a:ahLst/>
              <a:cxnLst/>
              <a:rect l="l" t="t" r="r" b="b"/>
              <a:pathLst>
                <a:path w="1089" h="923" extrusionOk="0">
                  <a:moveTo>
                    <a:pt x="616" y="0"/>
                  </a:moveTo>
                  <a:cubicBezTo>
                    <a:pt x="608" y="0"/>
                    <a:pt x="601" y="0"/>
                    <a:pt x="594" y="1"/>
                  </a:cubicBezTo>
                  <a:cubicBezTo>
                    <a:pt x="183" y="19"/>
                    <a:pt x="0" y="525"/>
                    <a:pt x="304" y="802"/>
                  </a:cubicBezTo>
                  <a:cubicBezTo>
                    <a:pt x="396" y="886"/>
                    <a:pt x="505" y="923"/>
                    <a:pt x="611" y="923"/>
                  </a:cubicBezTo>
                  <a:cubicBezTo>
                    <a:pt x="856" y="923"/>
                    <a:pt x="1089" y="725"/>
                    <a:pt x="1076" y="439"/>
                  </a:cubicBezTo>
                  <a:cubicBezTo>
                    <a:pt x="1063" y="193"/>
                    <a:pt x="86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"/>
            <p:cNvSpPr/>
            <p:nvPr/>
          </p:nvSpPr>
          <p:spPr>
            <a:xfrm>
              <a:off x="2515675" y="561825"/>
              <a:ext cx="9075" cy="772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3" y="0"/>
                  </a:moveTo>
                  <a:cubicBezTo>
                    <a:pt x="201" y="0"/>
                    <a:pt x="199" y="0"/>
                    <a:pt x="197" y="0"/>
                  </a:cubicBezTo>
                  <a:cubicBezTo>
                    <a:pt x="61" y="6"/>
                    <a:pt x="1" y="175"/>
                    <a:pt x="101" y="268"/>
                  </a:cubicBezTo>
                  <a:cubicBezTo>
                    <a:pt x="132" y="296"/>
                    <a:pt x="168" y="308"/>
                    <a:pt x="204" y="308"/>
                  </a:cubicBezTo>
                  <a:cubicBezTo>
                    <a:pt x="285" y="308"/>
                    <a:pt x="363" y="243"/>
                    <a:pt x="358" y="147"/>
                  </a:cubicBezTo>
                  <a:cubicBezTo>
                    <a:pt x="355" y="64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"/>
            <p:cNvSpPr/>
            <p:nvPr/>
          </p:nvSpPr>
          <p:spPr>
            <a:xfrm>
              <a:off x="2133375" y="430700"/>
              <a:ext cx="18150" cy="15400"/>
            </a:xfrm>
            <a:custGeom>
              <a:avLst/>
              <a:gdLst/>
              <a:ahLst/>
              <a:cxnLst/>
              <a:rect l="l" t="t" r="r" b="b"/>
              <a:pathLst>
                <a:path w="726" h="616" extrusionOk="0">
                  <a:moveTo>
                    <a:pt x="411" y="1"/>
                  </a:moveTo>
                  <a:cubicBezTo>
                    <a:pt x="407" y="1"/>
                    <a:pt x="402" y="1"/>
                    <a:pt x="397" y="1"/>
                  </a:cubicBezTo>
                  <a:cubicBezTo>
                    <a:pt x="122" y="13"/>
                    <a:pt x="1" y="351"/>
                    <a:pt x="204" y="535"/>
                  </a:cubicBezTo>
                  <a:cubicBezTo>
                    <a:pt x="265" y="591"/>
                    <a:pt x="337" y="616"/>
                    <a:pt x="409" y="616"/>
                  </a:cubicBezTo>
                  <a:cubicBezTo>
                    <a:pt x="571" y="616"/>
                    <a:pt x="726" y="485"/>
                    <a:pt x="718" y="294"/>
                  </a:cubicBezTo>
                  <a:cubicBezTo>
                    <a:pt x="710" y="129"/>
                    <a:pt x="574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"/>
            <p:cNvSpPr/>
            <p:nvPr/>
          </p:nvSpPr>
          <p:spPr>
            <a:xfrm>
              <a:off x="2066225" y="1038575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618" y="0"/>
                  </a:moveTo>
                  <a:cubicBezTo>
                    <a:pt x="611" y="0"/>
                    <a:pt x="603" y="0"/>
                    <a:pt x="596" y="1"/>
                  </a:cubicBezTo>
                  <a:cubicBezTo>
                    <a:pt x="184" y="19"/>
                    <a:pt x="1" y="527"/>
                    <a:pt x="304" y="805"/>
                  </a:cubicBezTo>
                  <a:cubicBezTo>
                    <a:pt x="397" y="889"/>
                    <a:pt x="506" y="927"/>
                    <a:pt x="613" y="927"/>
                  </a:cubicBezTo>
                  <a:cubicBezTo>
                    <a:pt x="859" y="927"/>
                    <a:pt x="1092" y="728"/>
                    <a:pt x="1080" y="441"/>
                  </a:cubicBezTo>
                  <a:cubicBezTo>
                    <a:pt x="1068" y="193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"/>
            <p:cNvSpPr/>
            <p:nvPr/>
          </p:nvSpPr>
          <p:spPr>
            <a:xfrm>
              <a:off x="2277550" y="9056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411" y="0"/>
                  </a:moveTo>
                  <a:cubicBezTo>
                    <a:pt x="407" y="0"/>
                    <a:pt x="402" y="0"/>
                    <a:pt x="398" y="1"/>
                  </a:cubicBezTo>
                  <a:cubicBezTo>
                    <a:pt x="123" y="13"/>
                    <a:pt x="1" y="351"/>
                    <a:pt x="204" y="537"/>
                  </a:cubicBezTo>
                  <a:cubicBezTo>
                    <a:pt x="265" y="593"/>
                    <a:pt x="338" y="618"/>
                    <a:pt x="410" y="618"/>
                  </a:cubicBezTo>
                  <a:cubicBezTo>
                    <a:pt x="573" y="618"/>
                    <a:pt x="729" y="487"/>
                    <a:pt x="719" y="295"/>
                  </a:cubicBezTo>
                  <a:cubicBezTo>
                    <a:pt x="712" y="130"/>
                    <a:pt x="575" y="0"/>
                    <a:pt x="4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"/>
            <p:cNvSpPr/>
            <p:nvPr/>
          </p:nvSpPr>
          <p:spPr>
            <a:xfrm>
              <a:off x="1907350" y="10824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0" y="0"/>
                  </a:moveTo>
                  <a:cubicBezTo>
                    <a:pt x="158" y="0"/>
                    <a:pt x="156" y="0"/>
                    <a:pt x="154" y="0"/>
                  </a:cubicBezTo>
                  <a:cubicBezTo>
                    <a:pt x="47" y="5"/>
                    <a:pt x="1" y="137"/>
                    <a:pt x="79" y="209"/>
                  </a:cubicBezTo>
                  <a:cubicBezTo>
                    <a:pt x="103" y="231"/>
                    <a:pt x="131" y="241"/>
                    <a:pt x="159" y="241"/>
                  </a:cubicBezTo>
                  <a:cubicBezTo>
                    <a:pt x="223" y="241"/>
                    <a:pt x="284" y="189"/>
                    <a:pt x="280" y="115"/>
                  </a:cubicBezTo>
                  <a:cubicBezTo>
                    <a:pt x="277" y="50"/>
                    <a:pt x="223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"/>
            <p:cNvSpPr/>
            <p:nvPr/>
          </p:nvSpPr>
          <p:spPr>
            <a:xfrm>
              <a:off x="1982425" y="1185425"/>
              <a:ext cx="7125" cy="6025"/>
            </a:xfrm>
            <a:custGeom>
              <a:avLst/>
              <a:gdLst/>
              <a:ahLst/>
              <a:cxnLst/>
              <a:rect l="l" t="t" r="r" b="b"/>
              <a:pathLst>
                <a:path w="285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9" y="5"/>
                    <a:pt x="1" y="138"/>
                    <a:pt x="81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5" y="189"/>
                    <a:pt x="280" y="115"/>
                  </a:cubicBezTo>
                  <a:cubicBezTo>
                    <a:pt x="278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"/>
            <p:cNvSpPr/>
            <p:nvPr/>
          </p:nvSpPr>
          <p:spPr>
            <a:xfrm>
              <a:off x="2249000" y="1047475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7" y="1"/>
                    <a:pt x="155" y="1"/>
                  </a:cubicBezTo>
                  <a:cubicBezTo>
                    <a:pt x="49" y="6"/>
                    <a:pt x="0" y="136"/>
                    <a:pt x="80" y="208"/>
                  </a:cubicBezTo>
                  <a:cubicBezTo>
                    <a:pt x="104" y="230"/>
                    <a:pt x="132" y="240"/>
                    <a:pt x="159" y="240"/>
                  </a:cubicBezTo>
                  <a:cubicBezTo>
                    <a:pt x="223" y="240"/>
                    <a:pt x="283" y="189"/>
                    <a:pt x="280" y="115"/>
                  </a:cubicBezTo>
                  <a:cubicBezTo>
                    <a:pt x="277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"/>
            <p:cNvSpPr/>
            <p:nvPr/>
          </p:nvSpPr>
          <p:spPr>
            <a:xfrm>
              <a:off x="1551275" y="10970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8" y="6"/>
                    <a:pt x="1" y="136"/>
                    <a:pt x="79" y="208"/>
                  </a:cubicBezTo>
                  <a:cubicBezTo>
                    <a:pt x="103" y="231"/>
                    <a:pt x="132" y="240"/>
                    <a:pt x="160" y="240"/>
                  </a:cubicBezTo>
                  <a:cubicBezTo>
                    <a:pt x="224" y="240"/>
                    <a:pt x="284" y="189"/>
                    <a:pt x="281" y="115"/>
                  </a:cubicBezTo>
                  <a:cubicBezTo>
                    <a:pt x="278" y="51"/>
                    <a:pt x="224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"/>
            <p:cNvSpPr/>
            <p:nvPr/>
          </p:nvSpPr>
          <p:spPr>
            <a:xfrm>
              <a:off x="1429025" y="1343225"/>
              <a:ext cx="31700" cy="26975"/>
            </a:xfrm>
            <a:custGeom>
              <a:avLst/>
              <a:gdLst/>
              <a:ahLst/>
              <a:cxnLst/>
              <a:rect l="l" t="t" r="r" b="b"/>
              <a:pathLst>
                <a:path w="1268" h="1079" extrusionOk="0">
                  <a:moveTo>
                    <a:pt x="722" y="1"/>
                  </a:moveTo>
                  <a:cubicBezTo>
                    <a:pt x="713" y="1"/>
                    <a:pt x="704" y="1"/>
                    <a:pt x="694" y="2"/>
                  </a:cubicBezTo>
                  <a:cubicBezTo>
                    <a:pt x="215" y="23"/>
                    <a:pt x="0" y="613"/>
                    <a:pt x="355" y="936"/>
                  </a:cubicBezTo>
                  <a:cubicBezTo>
                    <a:pt x="456" y="1030"/>
                    <a:pt x="587" y="1078"/>
                    <a:pt x="719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7" y="734"/>
                    <a:pt x="1257" y="516"/>
                  </a:cubicBezTo>
                  <a:cubicBezTo>
                    <a:pt x="1243" y="227"/>
                    <a:pt x="1007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"/>
            <p:cNvSpPr/>
            <p:nvPr/>
          </p:nvSpPr>
          <p:spPr>
            <a:xfrm>
              <a:off x="793525" y="1108700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1028" y="0"/>
                  </a:moveTo>
                  <a:cubicBezTo>
                    <a:pt x="796" y="0"/>
                    <a:pt x="567" y="85"/>
                    <a:pt x="388" y="247"/>
                  </a:cubicBezTo>
                  <a:cubicBezTo>
                    <a:pt x="103" y="506"/>
                    <a:pt x="1" y="911"/>
                    <a:pt x="130" y="1275"/>
                  </a:cubicBezTo>
                  <a:cubicBezTo>
                    <a:pt x="269" y="1664"/>
                    <a:pt x="637" y="1907"/>
                    <a:pt x="1029" y="1907"/>
                  </a:cubicBezTo>
                  <a:cubicBezTo>
                    <a:pt x="1135" y="1907"/>
                    <a:pt x="1243" y="1890"/>
                    <a:pt x="1349" y="1852"/>
                  </a:cubicBezTo>
                  <a:cubicBezTo>
                    <a:pt x="1712" y="1722"/>
                    <a:pt x="1962" y="1386"/>
                    <a:pt x="1980" y="1002"/>
                  </a:cubicBezTo>
                  <a:cubicBezTo>
                    <a:pt x="2000" y="615"/>
                    <a:pt x="1785" y="258"/>
                    <a:pt x="1436" y="92"/>
                  </a:cubicBezTo>
                  <a:cubicBezTo>
                    <a:pt x="1306" y="30"/>
                    <a:pt x="1166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"/>
            <p:cNvSpPr/>
            <p:nvPr/>
          </p:nvSpPr>
          <p:spPr>
            <a:xfrm>
              <a:off x="885025" y="1875300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2" y="0"/>
                  </a:moveTo>
                  <a:cubicBezTo>
                    <a:pt x="753" y="0"/>
                    <a:pt x="536" y="80"/>
                    <a:pt x="367" y="233"/>
                  </a:cubicBezTo>
                  <a:cubicBezTo>
                    <a:pt x="97" y="478"/>
                    <a:pt x="0" y="861"/>
                    <a:pt x="124" y="1206"/>
                  </a:cubicBezTo>
                  <a:cubicBezTo>
                    <a:pt x="255" y="1574"/>
                    <a:pt x="601" y="1804"/>
                    <a:pt x="972" y="1804"/>
                  </a:cubicBezTo>
                  <a:cubicBezTo>
                    <a:pt x="1073" y="1804"/>
                    <a:pt x="1176" y="1787"/>
                    <a:pt x="1277" y="1751"/>
                  </a:cubicBezTo>
                  <a:cubicBezTo>
                    <a:pt x="1619" y="1629"/>
                    <a:pt x="1855" y="1311"/>
                    <a:pt x="1873" y="947"/>
                  </a:cubicBezTo>
                  <a:cubicBezTo>
                    <a:pt x="1891" y="583"/>
                    <a:pt x="1688" y="244"/>
                    <a:pt x="1359" y="87"/>
                  </a:cubicBezTo>
                  <a:cubicBezTo>
                    <a:pt x="1235" y="29"/>
                    <a:pt x="1103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"/>
            <p:cNvSpPr/>
            <p:nvPr/>
          </p:nvSpPr>
          <p:spPr>
            <a:xfrm>
              <a:off x="943025" y="1701275"/>
              <a:ext cx="27350" cy="24850"/>
            </a:xfrm>
            <a:custGeom>
              <a:avLst/>
              <a:gdLst/>
              <a:ahLst/>
              <a:cxnLst/>
              <a:rect l="l" t="t" r="r" b="b"/>
              <a:pathLst>
                <a:path w="1094" h="994" extrusionOk="0">
                  <a:moveTo>
                    <a:pt x="587" y="1"/>
                  </a:moveTo>
                  <a:cubicBezTo>
                    <a:pt x="267" y="1"/>
                    <a:pt x="1" y="323"/>
                    <a:pt x="121" y="663"/>
                  </a:cubicBezTo>
                  <a:cubicBezTo>
                    <a:pt x="195" y="866"/>
                    <a:pt x="385" y="993"/>
                    <a:pt x="588" y="993"/>
                  </a:cubicBezTo>
                  <a:cubicBezTo>
                    <a:pt x="644" y="993"/>
                    <a:pt x="700" y="984"/>
                    <a:pt x="756" y="964"/>
                  </a:cubicBezTo>
                  <a:cubicBezTo>
                    <a:pt x="945" y="898"/>
                    <a:pt x="1074" y="722"/>
                    <a:pt x="1085" y="522"/>
                  </a:cubicBezTo>
                  <a:cubicBezTo>
                    <a:pt x="1094" y="322"/>
                    <a:pt x="983" y="136"/>
                    <a:pt x="801" y="50"/>
                  </a:cubicBezTo>
                  <a:cubicBezTo>
                    <a:pt x="729" y="16"/>
                    <a:pt x="65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"/>
            <p:cNvSpPr/>
            <p:nvPr/>
          </p:nvSpPr>
          <p:spPr>
            <a:xfrm>
              <a:off x="814025" y="1782400"/>
              <a:ext cx="27400" cy="24900"/>
            </a:xfrm>
            <a:custGeom>
              <a:avLst/>
              <a:gdLst/>
              <a:ahLst/>
              <a:cxnLst/>
              <a:rect l="l" t="t" r="r" b="b"/>
              <a:pathLst>
                <a:path w="1096" h="996" extrusionOk="0">
                  <a:moveTo>
                    <a:pt x="588" y="1"/>
                  </a:moveTo>
                  <a:cubicBezTo>
                    <a:pt x="267" y="1"/>
                    <a:pt x="1" y="323"/>
                    <a:pt x="123" y="665"/>
                  </a:cubicBezTo>
                  <a:cubicBezTo>
                    <a:pt x="195" y="868"/>
                    <a:pt x="386" y="995"/>
                    <a:pt x="589" y="995"/>
                  </a:cubicBezTo>
                  <a:cubicBezTo>
                    <a:pt x="644" y="995"/>
                    <a:pt x="701" y="986"/>
                    <a:pt x="756" y="966"/>
                  </a:cubicBezTo>
                  <a:cubicBezTo>
                    <a:pt x="945" y="898"/>
                    <a:pt x="1076" y="724"/>
                    <a:pt x="1085" y="524"/>
                  </a:cubicBezTo>
                  <a:cubicBezTo>
                    <a:pt x="1095" y="324"/>
                    <a:pt x="984" y="136"/>
                    <a:pt x="802" y="50"/>
                  </a:cubicBezTo>
                  <a:cubicBezTo>
                    <a:pt x="731" y="16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"/>
            <p:cNvSpPr/>
            <p:nvPr/>
          </p:nvSpPr>
          <p:spPr>
            <a:xfrm>
              <a:off x="1061975" y="1289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4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2" y="1323"/>
                    <a:pt x="713" y="1323"/>
                  </a:cubicBezTo>
                  <a:cubicBezTo>
                    <a:pt x="788" y="1323"/>
                    <a:pt x="863" y="1311"/>
                    <a:pt x="937" y="1284"/>
                  </a:cubicBezTo>
                  <a:cubicBezTo>
                    <a:pt x="1188" y="1194"/>
                    <a:pt x="1361" y="961"/>
                    <a:pt x="1374" y="694"/>
                  </a:cubicBezTo>
                  <a:cubicBezTo>
                    <a:pt x="1386" y="428"/>
                    <a:pt x="1237" y="178"/>
                    <a:pt x="997" y="64"/>
                  </a:cubicBezTo>
                  <a:cubicBezTo>
                    <a:pt x="906" y="21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"/>
            <p:cNvSpPr/>
            <p:nvPr/>
          </p:nvSpPr>
          <p:spPr>
            <a:xfrm>
              <a:off x="432350" y="179942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3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1" y="1323"/>
                    <a:pt x="712" y="1323"/>
                  </a:cubicBezTo>
                  <a:cubicBezTo>
                    <a:pt x="786" y="1323"/>
                    <a:pt x="861" y="1311"/>
                    <a:pt x="935" y="1284"/>
                  </a:cubicBezTo>
                  <a:cubicBezTo>
                    <a:pt x="1188" y="1194"/>
                    <a:pt x="1360" y="961"/>
                    <a:pt x="1374" y="695"/>
                  </a:cubicBezTo>
                  <a:cubicBezTo>
                    <a:pt x="1386" y="427"/>
                    <a:pt x="1237" y="179"/>
                    <a:pt x="995" y="64"/>
                  </a:cubicBezTo>
                  <a:cubicBezTo>
                    <a:pt x="905" y="21"/>
                    <a:pt x="809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"/>
            <p:cNvSpPr/>
            <p:nvPr/>
          </p:nvSpPr>
          <p:spPr>
            <a:xfrm>
              <a:off x="1501375" y="14244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392" y="0"/>
                  </a:moveTo>
                  <a:cubicBezTo>
                    <a:pt x="178" y="0"/>
                    <a:pt x="1" y="215"/>
                    <a:pt x="82" y="444"/>
                  </a:cubicBezTo>
                  <a:cubicBezTo>
                    <a:pt x="131" y="579"/>
                    <a:pt x="258" y="662"/>
                    <a:pt x="394" y="662"/>
                  </a:cubicBezTo>
                  <a:cubicBezTo>
                    <a:pt x="430" y="662"/>
                    <a:pt x="468" y="656"/>
                    <a:pt x="504" y="643"/>
                  </a:cubicBezTo>
                  <a:cubicBezTo>
                    <a:pt x="781" y="544"/>
                    <a:pt x="801" y="159"/>
                    <a:pt x="534" y="33"/>
                  </a:cubicBezTo>
                  <a:cubicBezTo>
                    <a:pt x="487" y="11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"/>
            <p:cNvSpPr/>
            <p:nvPr/>
          </p:nvSpPr>
          <p:spPr>
            <a:xfrm>
              <a:off x="551675" y="1182850"/>
              <a:ext cx="27400" cy="24850"/>
            </a:xfrm>
            <a:custGeom>
              <a:avLst/>
              <a:gdLst/>
              <a:ahLst/>
              <a:cxnLst/>
              <a:rect l="l" t="t" r="r" b="b"/>
              <a:pathLst>
                <a:path w="1096" h="994" extrusionOk="0">
                  <a:moveTo>
                    <a:pt x="588" y="0"/>
                  </a:moveTo>
                  <a:cubicBezTo>
                    <a:pt x="267" y="0"/>
                    <a:pt x="1" y="323"/>
                    <a:pt x="123" y="664"/>
                  </a:cubicBezTo>
                  <a:cubicBezTo>
                    <a:pt x="195" y="867"/>
                    <a:pt x="386" y="994"/>
                    <a:pt x="590" y="994"/>
                  </a:cubicBezTo>
                  <a:cubicBezTo>
                    <a:pt x="645" y="994"/>
                    <a:pt x="701" y="984"/>
                    <a:pt x="755" y="965"/>
                  </a:cubicBezTo>
                  <a:cubicBezTo>
                    <a:pt x="945" y="897"/>
                    <a:pt x="1074" y="723"/>
                    <a:pt x="1085" y="522"/>
                  </a:cubicBezTo>
                  <a:cubicBezTo>
                    <a:pt x="1095" y="322"/>
                    <a:pt x="982" y="135"/>
                    <a:pt x="802" y="50"/>
                  </a:cubicBezTo>
                  <a:cubicBezTo>
                    <a:pt x="730" y="16"/>
                    <a:pt x="658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"/>
            <p:cNvSpPr/>
            <p:nvPr/>
          </p:nvSpPr>
          <p:spPr>
            <a:xfrm>
              <a:off x="533775" y="1405750"/>
              <a:ext cx="20000" cy="16550"/>
            </a:xfrm>
            <a:custGeom>
              <a:avLst/>
              <a:gdLst/>
              <a:ahLst/>
              <a:cxnLst/>
              <a:rect l="l" t="t" r="r" b="b"/>
              <a:pathLst>
                <a:path w="800" h="662" extrusionOk="0">
                  <a:moveTo>
                    <a:pt x="392" y="0"/>
                  </a:moveTo>
                  <a:cubicBezTo>
                    <a:pt x="179" y="0"/>
                    <a:pt x="1" y="215"/>
                    <a:pt x="81" y="442"/>
                  </a:cubicBezTo>
                  <a:cubicBezTo>
                    <a:pt x="129" y="578"/>
                    <a:pt x="257" y="661"/>
                    <a:pt x="392" y="661"/>
                  </a:cubicBezTo>
                  <a:cubicBezTo>
                    <a:pt x="429" y="661"/>
                    <a:pt x="467" y="655"/>
                    <a:pt x="503" y="642"/>
                  </a:cubicBezTo>
                  <a:cubicBezTo>
                    <a:pt x="782" y="544"/>
                    <a:pt x="800" y="159"/>
                    <a:pt x="535" y="33"/>
                  </a:cubicBezTo>
                  <a:cubicBezTo>
                    <a:pt x="487" y="11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"/>
            <p:cNvSpPr/>
            <p:nvPr/>
          </p:nvSpPr>
          <p:spPr>
            <a:xfrm>
              <a:off x="1342375" y="1716200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66" y="1"/>
                  </a:moveTo>
                  <a:cubicBezTo>
                    <a:pt x="593" y="1"/>
                    <a:pt x="422" y="64"/>
                    <a:pt x="289" y="185"/>
                  </a:cubicBezTo>
                  <a:cubicBezTo>
                    <a:pt x="75" y="378"/>
                    <a:pt x="0" y="680"/>
                    <a:pt x="96" y="952"/>
                  </a:cubicBezTo>
                  <a:cubicBezTo>
                    <a:pt x="200" y="1242"/>
                    <a:pt x="474" y="1423"/>
                    <a:pt x="766" y="1423"/>
                  </a:cubicBezTo>
                  <a:cubicBezTo>
                    <a:pt x="845" y="1423"/>
                    <a:pt x="926" y="1410"/>
                    <a:pt x="1006" y="1382"/>
                  </a:cubicBezTo>
                  <a:cubicBezTo>
                    <a:pt x="1276" y="1285"/>
                    <a:pt x="1462" y="1034"/>
                    <a:pt x="1476" y="747"/>
                  </a:cubicBezTo>
                  <a:cubicBezTo>
                    <a:pt x="1491" y="460"/>
                    <a:pt x="1330" y="193"/>
                    <a:pt x="1070" y="69"/>
                  </a:cubicBezTo>
                  <a:cubicBezTo>
                    <a:pt x="973" y="23"/>
                    <a:pt x="869" y="1"/>
                    <a:pt x="7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"/>
            <p:cNvSpPr/>
            <p:nvPr/>
          </p:nvSpPr>
          <p:spPr>
            <a:xfrm>
              <a:off x="1216650" y="1832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3" y="0"/>
                    <a:pt x="1" y="100"/>
                    <a:pt x="39" y="207"/>
                  </a:cubicBezTo>
                  <a:cubicBezTo>
                    <a:pt x="61" y="269"/>
                    <a:pt x="120" y="309"/>
                    <a:pt x="184" y="309"/>
                  </a:cubicBezTo>
                  <a:cubicBezTo>
                    <a:pt x="201" y="309"/>
                    <a:pt x="219" y="306"/>
                    <a:pt x="236" y="300"/>
                  </a:cubicBezTo>
                  <a:cubicBezTo>
                    <a:pt x="364" y="253"/>
                    <a:pt x="373" y="74"/>
                    <a:pt x="249" y="16"/>
                  </a:cubicBezTo>
                  <a:cubicBezTo>
                    <a:pt x="227" y="5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"/>
            <p:cNvSpPr/>
            <p:nvPr/>
          </p:nvSpPr>
          <p:spPr>
            <a:xfrm>
              <a:off x="580325" y="2069100"/>
              <a:ext cx="25500" cy="23125"/>
            </a:xfrm>
            <a:custGeom>
              <a:avLst/>
              <a:gdLst/>
              <a:ahLst/>
              <a:cxnLst/>
              <a:rect l="l" t="t" r="r" b="b"/>
              <a:pathLst>
                <a:path w="1020" h="925" extrusionOk="0">
                  <a:moveTo>
                    <a:pt x="548" y="0"/>
                  </a:moveTo>
                  <a:cubicBezTo>
                    <a:pt x="250" y="0"/>
                    <a:pt x="1" y="300"/>
                    <a:pt x="114" y="619"/>
                  </a:cubicBezTo>
                  <a:cubicBezTo>
                    <a:pt x="182" y="807"/>
                    <a:pt x="360" y="924"/>
                    <a:pt x="550" y="924"/>
                  </a:cubicBezTo>
                  <a:cubicBezTo>
                    <a:pt x="601" y="924"/>
                    <a:pt x="653" y="916"/>
                    <a:pt x="704" y="898"/>
                  </a:cubicBezTo>
                  <a:cubicBezTo>
                    <a:pt x="880" y="835"/>
                    <a:pt x="1000" y="673"/>
                    <a:pt x="1010" y="486"/>
                  </a:cubicBezTo>
                  <a:cubicBezTo>
                    <a:pt x="1019" y="300"/>
                    <a:pt x="916" y="126"/>
                    <a:pt x="747" y="46"/>
                  </a:cubicBezTo>
                  <a:cubicBezTo>
                    <a:pt x="681" y="14"/>
                    <a:pt x="613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"/>
            <p:cNvSpPr/>
            <p:nvPr/>
          </p:nvSpPr>
          <p:spPr>
            <a:xfrm>
              <a:off x="775850" y="1618650"/>
              <a:ext cx="25550" cy="23225"/>
            </a:xfrm>
            <a:custGeom>
              <a:avLst/>
              <a:gdLst/>
              <a:ahLst/>
              <a:cxnLst/>
              <a:rect l="l" t="t" r="r" b="b"/>
              <a:pathLst>
                <a:path w="1022" h="929" extrusionOk="0">
                  <a:moveTo>
                    <a:pt x="548" y="1"/>
                  </a:moveTo>
                  <a:cubicBezTo>
                    <a:pt x="249" y="1"/>
                    <a:pt x="0" y="302"/>
                    <a:pt x="114" y="621"/>
                  </a:cubicBezTo>
                  <a:cubicBezTo>
                    <a:pt x="181" y="810"/>
                    <a:pt x="359" y="928"/>
                    <a:pt x="549" y="928"/>
                  </a:cubicBezTo>
                  <a:cubicBezTo>
                    <a:pt x="601" y="928"/>
                    <a:pt x="654" y="919"/>
                    <a:pt x="706" y="901"/>
                  </a:cubicBezTo>
                  <a:cubicBezTo>
                    <a:pt x="882" y="838"/>
                    <a:pt x="1004" y="675"/>
                    <a:pt x="1013" y="489"/>
                  </a:cubicBezTo>
                  <a:cubicBezTo>
                    <a:pt x="1022" y="301"/>
                    <a:pt x="918" y="127"/>
                    <a:pt x="748" y="47"/>
                  </a:cubicBezTo>
                  <a:cubicBezTo>
                    <a:pt x="681" y="15"/>
                    <a:pt x="613" y="1"/>
                    <a:pt x="5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"/>
            <p:cNvSpPr/>
            <p:nvPr/>
          </p:nvSpPr>
          <p:spPr>
            <a:xfrm>
              <a:off x="623425" y="1813725"/>
              <a:ext cx="18700" cy="15525"/>
            </a:xfrm>
            <a:custGeom>
              <a:avLst/>
              <a:gdLst/>
              <a:ahLst/>
              <a:cxnLst/>
              <a:rect l="l" t="t" r="r" b="b"/>
              <a:pathLst>
                <a:path w="748" h="621" extrusionOk="0">
                  <a:moveTo>
                    <a:pt x="367" y="1"/>
                  </a:moveTo>
                  <a:cubicBezTo>
                    <a:pt x="167" y="1"/>
                    <a:pt x="0" y="202"/>
                    <a:pt x="77" y="414"/>
                  </a:cubicBezTo>
                  <a:cubicBezTo>
                    <a:pt x="122" y="541"/>
                    <a:pt x="241" y="620"/>
                    <a:pt x="368" y="620"/>
                  </a:cubicBezTo>
                  <a:cubicBezTo>
                    <a:pt x="402" y="620"/>
                    <a:pt x="437" y="615"/>
                    <a:pt x="471" y="602"/>
                  </a:cubicBezTo>
                  <a:cubicBezTo>
                    <a:pt x="731" y="509"/>
                    <a:pt x="747" y="150"/>
                    <a:pt x="499" y="31"/>
                  </a:cubicBezTo>
                  <a:cubicBezTo>
                    <a:pt x="455" y="10"/>
                    <a:pt x="410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"/>
            <p:cNvSpPr/>
            <p:nvPr/>
          </p:nvSpPr>
          <p:spPr>
            <a:xfrm>
              <a:off x="938500" y="154360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2" y="0"/>
                  </a:moveTo>
                  <a:cubicBezTo>
                    <a:pt x="65" y="0"/>
                    <a:pt x="1" y="78"/>
                    <a:pt x="30" y="160"/>
                  </a:cubicBezTo>
                  <a:cubicBezTo>
                    <a:pt x="47" y="210"/>
                    <a:pt x="94" y="240"/>
                    <a:pt x="143" y="240"/>
                  </a:cubicBezTo>
                  <a:cubicBezTo>
                    <a:pt x="156" y="240"/>
                    <a:pt x="169" y="238"/>
                    <a:pt x="182" y="234"/>
                  </a:cubicBezTo>
                  <a:cubicBezTo>
                    <a:pt x="283" y="198"/>
                    <a:pt x="290" y="58"/>
                    <a:pt x="194" y="13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"/>
            <p:cNvSpPr/>
            <p:nvPr/>
          </p:nvSpPr>
          <p:spPr>
            <a:xfrm>
              <a:off x="836450" y="1467125"/>
              <a:ext cx="7275" cy="6050"/>
            </a:xfrm>
            <a:custGeom>
              <a:avLst/>
              <a:gdLst/>
              <a:ahLst/>
              <a:cxnLst/>
              <a:rect l="l" t="t" r="r" b="b"/>
              <a:pathLst>
                <a:path w="291" h="242" extrusionOk="0">
                  <a:moveTo>
                    <a:pt x="142" y="1"/>
                  </a:moveTo>
                  <a:cubicBezTo>
                    <a:pt x="65" y="1"/>
                    <a:pt x="0" y="79"/>
                    <a:pt x="30" y="162"/>
                  </a:cubicBezTo>
                  <a:cubicBezTo>
                    <a:pt x="48" y="210"/>
                    <a:pt x="94" y="241"/>
                    <a:pt x="143" y="241"/>
                  </a:cubicBezTo>
                  <a:cubicBezTo>
                    <a:pt x="157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4" y="13"/>
                  </a:cubicBezTo>
                  <a:cubicBezTo>
                    <a:pt x="177" y="5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"/>
            <p:cNvSpPr/>
            <p:nvPr/>
          </p:nvSpPr>
          <p:spPr>
            <a:xfrm>
              <a:off x="622125" y="1677225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0"/>
                  </a:moveTo>
                  <a:cubicBezTo>
                    <a:pt x="64" y="0"/>
                    <a:pt x="0" y="79"/>
                    <a:pt x="30" y="161"/>
                  </a:cubicBezTo>
                  <a:cubicBezTo>
                    <a:pt x="47" y="210"/>
                    <a:pt x="93" y="241"/>
                    <a:pt x="142" y="241"/>
                  </a:cubicBezTo>
                  <a:cubicBezTo>
                    <a:pt x="156" y="241"/>
                    <a:pt x="169" y="238"/>
                    <a:pt x="183" y="234"/>
                  </a:cubicBezTo>
                  <a:cubicBezTo>
                    <a:pt x="284" y="197"/>
                    <a:pt x="290" y="58"/>
                    <a:pt x="194" y="13"/>
                  </a:cubicBezTo>
                  <a:cubicBezTo>
                    <a:pt x="176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"/>
            <p:cNvSpPr/>
            <p:nvPr/>
          </p:nvSpPr>
          <p:spPr>
            <a:xfrm>
              <a:off x="1274600" y="1425150"/>
              <a:ext cx="7250" cy="6050"/>
            </a:xfrm>
            <a:custGeom>
              <a:avLst/>
              <a:gdLst/>
              <a:ahLst/>
              <a:cxnLst/>
              <a:rect l="l" t="t" r="r" b="b"/>
              <a:pathLst>
                <a:path w="290" h="242" extrusionOk="0">
                  <a:moveTo>
                    <a:pt x="141" y="1"/>
                  </a:moveTo>
                  <a:cubicBezTo>
                    <a:pt x="64" y="1"/>
                    <a:pt x="0" y="79"/>
                    <a:pt x="30" y="162"/>
                  </a:cubicBezTo>
                  <a:cubicBezTo>
                    <a:pt x="47" y="210"/>
                    <a:pt x="94" y="241"/>
                    <a:pt x="143" y="241"/>
                  </a:cubicBezTo>
                  <a:cubicBezTo>
                    <a:pt x="156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3" y="13"/>
                  </a:cubicBezTo>
                  <a:cubicBezTo>
                    <a:pt x="176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"/>
            <p:cNvSpPr/>
            <p:nvPr/>
          </p:nvSpPr>
          <p:spPr>
            <a:xfrm>
              <a:off x="1290375" y="1137450"/>
              <a:ext cx="29775" cy="27050"/>
            </a:xfrm>
            <a:custGeom>
              <a:avLst/>
              <a:gdLst/>
              <a:ahLst/>
              <a:cxnLst/>
              <a:rect l="l" t="t" r="r" b="b"/>
              <a:pathLst>
                <a:path w="1191" h="1082" extrusionOk="0">
                  <a:moveTo>
                    <a:pt x="639" y="1"/>
                  </a:moveTo>
                  <a:cubicBezTo>
                    <a:pt x="290" y="1"/>
                    <a:pt x="0" y="352"/>
                    <a:pt x="134" y="723"/>
                  </a:cubicBezTo>
                  <a:cubicBezTo>
                    <a:pt x="212" y="943"/>
                    <a:pt x="419" y="1081"/>
                    <a:pt x="640" y="1081"/>
                  </a:cubicBezTo>
                  <a:cubicBezTo>
                    <a:pt x="701" y="1081"/>
                    <a:pt x="762" y="1071"/>
                    <a:pt x="822" y="1049"/>
                  </a:cubicBezTo>
                  <a:cubicBezTo>
                    <a:pt x="1026" y="976"/>
                    <a:pt x="1168" y="786"/>
                    <a:pt x="1178" y="568"/>
                  </a:cubicBezTo>
                  <a:cubicBezTo>
                    <a:pt x="1190" y="351"/>
                    <a:pt x="1068" y="148"/>
                    <a:pt x="872" y="54"/>
                  </a:cubicBezTo>
                  <a:cubicBezTo>
                    <a:pt x="794" y="18"/>
                    <a:pt x="715" y="1"/>
                    <a:pt x="6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"/>
            <p:cNvSpPr/>
            <p:nvPr/>
          </p:nvSpPr>
          <p:spPr>
            <a:xfrm>
              <a:off x="1137950" y="154455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78" y="0"/>
                  </a:moveTo>
                  <a:cubicBezTo>
                    <a:pt x="373" y="0"/>
                    <a:pt x="369" y="0"/>
                    <a:pt x="364" y="0"/>
                  </a:cubicBezTo>
                  <a:cubicBezTo>
                    <a:pt x="113" y="11"/>
                    <a:pt x="0" y="320"/>
                    <a:pt x="187" y="490"/>
                  </a:cubicBezTo>
                  <a:cubicBezTo>
                    <a:pt x="243" y="541"/>
                    <a:pt x="309" y="564"/>
                    <a:pt x="374" y="564"/>
                  </a:cubicBezTo>
                  <a:cubicBezTo>
                    <a:pt x="523" y="564"/>
                    <a:pt x="666" y="443"/>
                    <a:pt x="659" y="268"/>
                  </a:cubicBezTo>
                  <a:cubicBezTo>
                    <a:pt x="651" y="118"/>
                    <a:pt x="527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"/>
            <p:cNvSpPr/>
            <p:nvPr/>
          </p:nvSpPr>
          <p:spPr>
            <a:xfrm>
              <a:off x="1434600" y="1530850"/>
              <a:ext cx="29500" cy="28175"/>
            </a:xfrm>
            <a:custGeom>
              <a:avLst/>
              <a:gdLst/>
              <a:ahLst/>
              <a:cxnLst/>
              <a:rect l="l" t="t" r="r" b="b"/>
              <a:pathLst>
                <a:path w="1180" h="1127" extrusionOk="0">
                  <a:moveTo>
                    <a:pt x="608" y="1"/>
                  </a:moveTo>
                  <a:cubicBezTo>
                    <a:pt x="599" y="1"/>
                    <a:pt x="591" y="1"/>
                    <a:pt x="583" y="1"/>
                  </a:cubicBezTo>
                  <a:cubicBezTo>
                    <a:pt x="354" y="12"/>
                    <a:pt x="156" y="158"/>
                    <a:pt x="78" y="372"/>
                  </a:cubicBezTo>
                  <a:cubicBezTo>
                    <a:pt x="1" y="586"/>
                    <a:pt x="60" y="826"/>
                    <a:pt x="228" y="980"/>
                  </a:cubicBezTo>
                  <a:cubicBezTo>
                    <a:pt x="334" y="1076"/>
                    <a:pt x="469" y="1127"/>
                    <a:pt x="607" y="1127"/>
                  </a:cubicBezTo>
                  <a:cubicBezTo>
                    <a:pt x="688" y="1127"/>
                    <a:pt x="769" y="1109"/>
                    <a:pt x="846" y="1073"/>
                  </a:cubicBezTo>
                  <a:cubicBezTo>
                    <a:pt x="1052" y="977"/>
                    <a:pt x="1179" y="766"/>
                    <a:pt x="1169" y="538"/>
                  </a:cubicBezTo>
                  <a:cubicBezTo>
                    <a:pt x="1156" y="237"/>
                    <a:pt x="906" y="1"/>
                    <a:pt x="6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"/>
            <p:cNvSpPr/>
            <p:nvPr/>
          </p:nvSpPr>
          <p:spPr>
            <a:xfrm>
              <a:off x="1719925" y="1693775"/>
              <a:ext cx="36850" cy="35225"/>
            </a:xfrm>
            <a:custGeom>
              <a:avLst/>
              <a:gdLst/>
              <a:ahLst/>
              <a:cxnLst/>
              <a:rect l="l" t="t" r="r" b="b"/>
              <a:pathLst>
                <a:path w="1474" h="1409" extrusionOk="0">
                  <a:moveTo>
                    <a:pt x="757" y="1"/>
                  </a:moveTo>
                  <a:cubicBezTo>
                    <a:pt x="747" y="1"/>
                    <a:pt x="737" y="1"/>
                    <a:pt x="727" y="1"/>
                  </a:cubicBezTo>
                  <a:cubicBezTo>
                    <a:pt x="443" y="15"/>
                    <a:pt x="194" y="197"/>
                    <a:pt x="98" y="464"/>
                  </a:cubicBezTo>
                  <a:cubicBezTo>
                    <a:pt x="1" y="732"/>
                    <a:pt x="74" y="1033"/>
                    <a:pt x="285" y="1223"/>
                  </a:cubicBezTo>
                  <a:cubicBezTo>
                    <a:pt x="417" y="1345"/>
                    <a:pt x="587" y="1408"/>
                    <a:pt x="760" y="1408"/>
                  </a:cubicBezTo>
                  <a:cubicBezTo>
                    <a:pt x="860" y="1408"/>
                    <a:pt x="962" y="1387"/>
                    <a:pt x="1057" y="1342"/>
                  </a:cubicBezTo>
                  <a:cubicBezTo>
                    <a:pt x="1314" y="1220"/>
                    <a:pt x="1474" y="957"/>
                    <a:pt x="1462" y="673"/>
                  </a:cubicBezTo>
                  <a:cubicBezTo>
                    <a:pt x="1444" y="296"/>
                    <a:pt x="1131" y="1"/>
                    <a:pt x="7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"/>
            <p:cNvSpPr/>
            <p:nvPr/>
          </p:nvSpPr>
          <p:spPr>
            <a:xfrm>
              <a:off x="1621700" y="79135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703" y="1"/>
                    <a:pt x="693" y="1"/>
                    <a:pt x="683" y="1"/>
                  </a:cubicBezTo>
                  <a:cubicBezTo>
                    <a:pt x="417" y="13"/>
                    <a:pt x="183" y="185"/>
                    <a:pt x="92" y="437"/>
                  </a:cubicBezTo>
                  <a:cubicBezTo>
                    <a:pt x="1" y="688"/>
                    <a:pt x="70" y="969"/>
                    <a:pt x="267" y="1150"/>
                  </a:cubicBezTo>
                  <a:cubicBezTo>
                    <a:pt x="392" y="1263"/>
                    <a:pt x="552" y="1323"/>
                    <a:pt x="715" y="1323"/>
                  </a:cubicBezTo>
                  <a:cubicBezTo>
                    <a:pt x="809" y="1323"/>
                    <a:pt x="905" y="1302"/>
                    <a:pt x="994" y="1261"/>
                  </a:cubicBezTo>
                  <a:cubicBezTo>
                    <a:pt x="1236" y="1147"/>
                    <a:pt x="1386" y="899"/>
                    <a:pt x="1374" y="633"/>
                  </a:cubicBezTo>
                  <a:cubicBezTo>
                    <a:pt x="1357" y="278"/>
                    <a:pt x="1065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"/>
            <p:cNvSpPr/>
            <p:nvPr/>
          </p:nvSpPr>
          <p:spPr>
            <a:xfrm>
              <a:off x="2081325" y="1051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2" y="1"/>
                  </a:moveTo>
                  <a:cubicBezTo>
                    <a:pt x="654" y="1"/>
                    <a:pt x="647" y="1"/>
                    <a:pt x="640" y="1"/>
                  </a:cubicBezTo>
                  <a:cubicBezTo>
                    <a:pt x="198" y="21"/>
                    <a:pt x="1" y="565"/>
                    <a:pt x="327" y="863"/>
                  </a:cubicBezTo>
                  <a:cubicBezTo>
                    <a:pt x="426" y="953"/>
                    <a:pt x="543" y="993"/>
                    <a:pt x="658" y="993"/>
                  </a:cubicBezTo>
                  <a:cubicBezTo>
                    <a:pt x="921" y="993"/>
                    <a:pt x="1170" y="781"/>
                    <a:pt x="1157" y="475"/>
                  </a:cubicBezTo>
                  <a:cubicBezTo>
                    <a:pt x="1145" y="209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"/>
            <p:cNvSpPr/>
            <p:nvPr/>
          </p:nvSpPr>
          <p:spPr>
            <a:xfrm>
              <a:off x="1130325" y="13595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1"/>
                  </a:cubicBezTo>
                  <a:cubicBezTo>
                    <a:pt x="417" y="13"/>
                    <a:pt x="182" y="186"/>
                    <a:pt x="92" y="437"/>
                  </a:cubicBezTo>
                  <a:cubicBezTo>
                    <a:pt x="0" y="688"/>
                    <a:pt x="69" y="969"/>
                    <a:pt x="268" y="1150"/>
                  </a:cubicBezTo>
                  <a:cubicBezTo>
                    <a:pt x="392" y="1263"/>
                    <a:pt x="552" y="1323"/>
                    <a:pt x="714" y="1323"/>
                  </a:cubicBezTo>
                  <a:cubicBezTo>
                    <a:pt x="809" y="1323"/>
                    <a:pt x="905" y="1303"/>
                    <a:pt x="994" y="1261"/>
                  </a:cubicBezTo>
                  <a:cubicBezTo>
                    <a:pt x="1236" y="1148"/>
                    <a:pt x="1386" y="900"/>
                    <a:pt x="1374" y="633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"/>
            <p:cNvSpPr/>
            <p:nvPr/>
          </p:nvSpPr>
          <p:spPr>
            <a:xfrm>
              <a:off x="2172825" y="85362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3"/>
                    <a:pt x="1" y="375"/>
                    <a:pt x="219" y="574"/>
                  </a:cubicBezTo>
                  <a:cubicBezTo>
                    <a:pt x="285" y="634"/>
                    <a:pt x="363" y="662"/>
                    <a:pt x="439" y="662"/>
                  </a:cubicBezTo>
                  <a:cubicBezTo>
                    <a:pt x="614" y="662"/>
                    <a:pt x="780" y="520"/>
                    <a:pt x="772" y="315"/>
                  </a:cubicBezTo>
                  <a:cubicBezTo>
                    <a:pt x="763" y="139"/>
                    <a:pt x="617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"/>
            <p:cNvSpPr/>
            <p:nvPr/>
          </p:nvSpPr>
          <p:spPr>
            <a:xfrm>
              <a:off x="1996675" y="571375"/>
              <a:ext cx="27350" cy="23200"/>
            </a:xfrm>
            <a:custGeom>
              <a:avLst/>
              <a:gdLst/>
              <a:ahLst/>
              <a:cxnLst/>
              <a:rect l="l" t="t" r="r" b="b"/>
              <a:pathLst>
                <a:path w="1094" h="928" extrusionOk="0">
                  <a:moveTo>
                    <a:pt x="619" y="1"/>
                  </a:moveTo>
                  <a:cubicBezTo>
                    <a:pt x="612" y="1"/>
                    <a:pt x="605" y="1"/>
                    <a:pt x="597" y="1"/>
                  </a:cubicBezTo>
                  <a:cubicBezTo>
                    <a:pt x="185" y="20"/>
                    <a:pt x="1" y="528"/>
                    <a:pt x="306" y="806"/>
                  </a:cubicBezTo>
                  <a:cubicBezTo>
                    <a:pt x="398" y="890"/>
                    <a:pt x="508" y="928"/>
                    <a:pt x="615" y="928"/>
                  </a:cubicBezTo>
                  <a:cubicBezTo>
                    <a:pt x="861" y="928"/>
                    <a:pt x="1093" y="730"/>
                    <a:pt x="1080" y="443"/>
                  </a:cubicBezTo>
                  <a:cubicBezTo>
                    <a:pt x="1070" y="195"/>
                    <a:pt x="865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"/>
            <p:cNvSpPr/>
            <p:nvPr/>
          </p:nvSpPr>
          <p:spPr>
            <a:xfrm>
              <a:off x="1837800" y="615250"/>
              <a:ext cx="7125" cy="6000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1" y="0"/>
                  </a:moveTo>
                  <a:cubicBezTo>
                    <a:pt x="159" y="0"/>
                    <a:pt x="157" y="0"/>
                    <a:pt x="155" y="1"/>
                  </a:cubicBezTo>
                  <a:cubicBezTo>
                    <a:pt x="49" y="5"/>
                    <a:pt x="1" y="136"/>
                    <a:pt x="80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0"/>
                    <a:pt x="225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"/>
            <p:cNvSpPr/>
            <p:nvPr/>
          </p:nvSpPr>
          <p:spPr>
            <a:xfrm>
              <a:off x="1912925" y="718250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61" y="0"/>
                  </a:moveTo>
                  <a:cubicBezTo>
                    <a:pt x="159" y="0"/>
                    <a:pt x="157" y="0"/>
                    <a:pt x="155" y="0"/>
                  </a:cubicBezTo>
                  <a:cubicBezTo>
                    <a:pt x="48" y="5"/>
                    <a:pt x="0" y="137"/>
                    <a:pt x="80" y="209"/>
                  </a:cubicBezTo>
                  <a:cubicBezTo>
                    <a:pt x="104" y="231"/>
                    <a:pt x="132" y="241"/>
                    <a:pt x="159" y="241"/>
                  </a:cubicBezTo>
                  <a:cubicBezTo>
                    <a:pt x="222" y="241"/>
                    <a:pt x="283" y="189"/>
                    <a:pt x="280" y="115"/>
                  </a:cubicBezTo>
                  <a:cubicBezTo>
                    <a:pt x="277" y="50"/>
                    <a:pt x="224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"/>
            <p:cNvSpPr/>
            <p:nvPr/>
          </p:nvSpPr>
          <p:spPr>
            <a:xfrm>
              <a:off x="2179475" y="580300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61" y="1"/>
                  </a:moveTo>
                  <a:cubicBezTo>
                    <a:pt x="159" y="1"/>
                    <a:pt x="157" y="1"/>
                    <a:pt x="156" y="1"/>
                  </a:cubicBezTo>
                  <a:cubicBezTo>
                    <a:pt x="49" y="5"/>
                    <a:pt x="1" y="136"/>
                    <a:pt x="79" y="208"/>
                  </a:cubicBezTo>
                  <a:cubicBezTo>
                    <a:pt x="103" y="230"/>
                    <a:pt x="132" y="240"/>
                    <a:pt x="160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1"/>
                    <a:pt x="223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"/>
            <p:cNvSpPr/>
            <p:nvPr/>
          </p:nvSpPr>
          <p:spPr>
            <a:xfrm>
              <a:off x="1481775" y="6298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59" y="1"/>
                  </a:moveTo>
                  <a:cubicBezTo>
                    <a:pt x="157" y="1"/>
                    <a:pt x="155" y="1"/>
                    <a:pt x="154" y="1"/>
                  </a:cubicBezTo>
                  <a:cubicBezTo>
                    <a:pt x="47" y="5"/>
                    <a:pt x="0" y="137"/>
                    <a:pt x="78" y="208"/>
                  </a:cubicBezTo>
                  <a:cubicBezTo>
                    <a:pt x="102" y="230"/>
                    <a:pt x="131" y="240"/>
                    <a:pt x="159" y="240"/>
                  </a:cubicBezTo>
                  <a:cubicBezTo>
                    <a:pt x="222" y="240"/>
                    <a:pt x="283" y="189"/>
                    <a:pt x="278" y="115"/>
                  </a:cubicBezTo>
                  <a:cubicBezTo>
                    <a:pt x="275" y="51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"/>
            <p:cNvSpPr/>
            <p:nvPr/>
          </p:nvSpPr>
          <p:spPr>
            <a:xfrm>
              <a:off x="1359500" y="876050"/>
              <a:ext cx="31650" cy="26975"/>
            </a:xfrm>
            <a:custGeom>
              <a:avLst/>
              <a:gdLst/>
              <a:ahLst/>
              <a:cxnLst/>
              <a:rect l="l" t="t" r="r" b="b"/>
              <a:pathLst>
                <a:path w="1266" h="1079" extrusionOk="0">
                  <a:moveTo>
                    <a:pt x="718" y="1"/>
                  </a:moveTo>
                  <a:cubicBezTo>
                    <a:pt x="710" y="1"/>
                    <a:pt x="702" y="1"/>
                    <a:pt x="693" y="1"/>
                  </a:cubicBezTo>
                  <a:cubicBezTo>
                    <a:pt x="214" y="24"/>
                    <a:pt x="0" y="614"/>
                    <a:pt x="355" y="938"/>
                  </a:cubicBezTo>
                  <a:cubicBezTo>
                    <a:pt x="456" y="1030"/>
                    <a:pt x="586" y="1078"/>
                    <a:pt x="718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6" y="733"/>
                    <a:pt x="1257" y="515"/>
                  </a:cubicBezTo>
                  <a:cubicBezTo>
                    <a:pt x="1244" y="226"/>
                    <a:pt x="1005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"/>
            <p:cNvSpPr/>
            <p:nvPr/>
          </p:nvSpPr>
          <p:spPr>
            <a:xfrm>
              <a:off x="815500" y="1408125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4" y="0"/>
                  </a:moveTo>
                  <a:cubicBezTo>
                    <a:pt x="754" y="0"/>
                    <a:pt x="537" y="81"/>
                    <a:pt x="368" y="234"/>
                  </a:cubicBezTo>
                  <a:cubicBezTo>
                    <a:pt x="97" y="478"/>
                    <a:pt x="1" y="863"/>
                    <a:pt x="123" y="1205"/>
                  </a:cubicBezTo>
                  <a:cubicBezTo>
                    <a:pt x="255" y="1574"/>
                    <a:pt x="603" y="1805"/>
                    <a:pt x="973" y="1805"/>
                  </a:cubicBezTo>
                  <a:cubicBezTo>
                    <a:pt x="1074" y="1805"/>
                    <a:pt x="1176" y="1788"/>
                    <a:pt x="1275" y="1752"/>
                  </a:cubicBezTo>
                  <a:cubicBezTo>
                    <a:pt x="1620" y="1629"/>
                    <a:pt x="1856" y="1312"/>
                    <a:pt x="1874" y="947"/>
                  </a:cubicBezTo>
                  <a:cubicBezTo>
                    <a:pt x="1892" y="583"/>
                    <a:pt x="1689" y="243"/>
                    <a:pt x="1358" y="87"/>
                  </a:cubicBezTo>
                  <a:cubicBezTo>
                    <a:pt x="1235" y="29"/>
                    <a:pt x="1104" y="0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"/>
            <p:cNvSpPr/>
            <p:nvPr/>
          </p:nvSpPr>
          <p:spPr>
            <a:xfrm>
              <a:off x="873500" y="1234100"/>
              <a:ext cx="27375" cy="24850"/>
            </a:xfrm>
            <a:custGeom>
              <a:avLst/>
              <a:gdLst/>
              <a:ahLst/>
              <a:cxnLst/>
              <a:rect l="l" t="t" r="r" b="b"/>
              <a:pathLst>
                <a:path w="1095" h="994" extrusionOk="0">
                  <a:moveTo>
                    <a:pt x="587" y="0"/>
                  </a:moveTo>
                  <a:cubicBezTo>
                    <a:pt x="268" y="0"/>
                    <a:pt x="1" y="323"/>
                    <a:pt x="122" y="665"/>
                  </a:cubicBezTo>
                  <a:cubicBezTo>
                    <a:pt x="194" y="867"/>
                    <a:pt x="385" y="994"/>
                    <a:pt x="590" y="994"/>
                  </a:cubicBezTo>
                  <a:cubicBezTo>
                    <a:pt x="645" y="994"/>
                    <a:pt x="701" y="985"/>
                    <a:pt x="756" y="965"/>
                  </a:cubicBezTo>
                  <a:cubicBezTo>
                    <a:pt x="944" y="897"/>
                    <a:pt x="1075" y="723"/>
                    <a:pt x="1084" y="522"/>
                  </a:cubicBezTo>
                  <a:cubicBezTo>
                    <a:pt x="1094" y="322"/>
                    <a:pt x="983" y="135"/>
                    <a:pt x="801" y="50"/>
                  </a:cubicBezTo>
                  <a:cubicBezTo>
                    <a:pt x="730" y="16"/>
                    <a:pt x="657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"/>
            <p:cNvSpPr/>
            <p:nvPr/>
          </p:nvSpPr>
          <p:spPr>
            <a:xfrm>
              <a:off x="992450" y="8222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552" y="1"/>
                    <a:pt x="394" y="60"/>
                    <a:pt x="270" y="172"/>
                  </a:cubicBezTo>
                  <a:cubicBezTo>
                    <a:pt x="71" y="351"/>
                    <a:pt x="1" y="632"/>
                    <a:pt x="91" y="884"/>
                  </a:cubicBezTo>
                  <a:cubicBezTo>
                    <a:pt x="186" y="1154"/>
                    <a:pt x="441" y="1323"/>
                    <a:pt x="712" y="1323"/>
                  </a:cubicBezTo>
                  <a:cubicBezTo>
                    <a:pt x="786" y="1323"/>
                    <a:pt x="862" y="1310"/>
                    <a:pt x="936" y="1284"/>
                  </a:cubicBezTo>
                  <a:cubicBezTo>
                    <a:pt x="1188" y="1194"/>
                    <a:pt x="1359" y="961"/>
                    <a:pt x="1373" y="695"/>
                  </a:cubicBezTo>
                  <a:cubicBezTo>
                    <a:pt x="1386" y="427"/>
                    <a:pt x="1238" y="179"/>
                    <a:pt x="996" y="65"/>
                  </a:cubicBezTo>
                  <a:cubicBezTo>
                    <a:pt x="905" y="22"/>
                    <a:pt x="809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"/>
            <p:cNvSpPr/>
            <p:nvPr/>
          </p:nvSpPr>
          <p:spPr>
            <a:xfrm>
              <a:off x="1431825" y="957225"/>
              <a:ext cx="20050" cy="16600"/>
            </a:xfrm>
            <a:custGeom>
              <a:avLst/>
              <a:gdLst/>
              <a:ahLst/>
              <a:cxnLst/>
              <a:rect l="l" t="t" r="r" b="b"/>
              <a:pathLst>
                <a:path w="802" h="664" extrusionOk="0">
                  <a:moveTo>
                    <a:pt x="393" y="1"/>
                  </a:moveTo>
                  <a:cubicBezTo>
                    <a:pt x="179" y="1"/>
                    <a:pt x="1" y="216"/>
                    <a:pt x="82" y="444"/>
                  </a:cubicBezTo>
                  <a:cubicBezTo>
                    <a:pt x="130" y="579"/>
                    <a:pt x="258" y="663"/>
                    <a:pt x="393" y="663"/>
                  </a:cubicBezTo>
                  <a:cubicBezTo>
                    <a:pt x="430" y="663"/>
                    <a:pt x="468" y="657"/>
                    <a:pt x="504" y="644"/>
                  </a:cubicBezTo>
                  <a:cubicBezTo>
                    <a:pt x="782" y="545"/>
                    <a:pt x="802" y="160"/>
                    <a:pt x="536" y="34"/>
                  </a:cubicBezTo>
                  <a:cubicBezTo>
                    <a:pt x="488" y="11"/>
                    <a:pt x="440" y="1"/>
                    <a:pt x="3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"/>
            <p:cNvSpPr/>
            <p:nvPr/>
          </p:nvSpPr>
          <p:spPr>
            <a:xfrm>
              <a:off x="1272800" y="1249025"/>
              <a:ext cx="37350" cy="35625"/>
            </a:xfrm>
            <a:custGeom>
              <a:avLst/>
              <a:gdLst/>
              <a:ahLst/>
              <a:cxnLst/>
              <a:rect l="l" t="t" r="r" b="b"/>
              <a:pathLst>
                <a:path w="1494" h="1425" extrusionOk="0">
                  <a:moveTo>
                    <a:pt x="769" y="1"/>
                  </a:moveTo>
                  <a:cubicBezTo>
                    <a:pt x="596" y="1"/>
                    <a:pt x="425" y="64"/>
                    <a:pt x="291" y="185"/>
                  </a:cubicBezTo>
                  <a:cubicBezTo>
                    <a:pt x="78" y="377"/>
                    <a:pt x="1" y="681"/>
                    <a:pt x="99" y="951"/>
                  </a:cubicBezTo>
                  <a:cubicBezTo>
                    <a:pt x="203" y="1242"/>
                    <a:pt x="476" y="1424"/>
                    <a:pt x="769" y="1424"/>
                  </a:cubicBezTo>
                  <a:cubicBezTo>
                    <a:pt x="848" y="1424"/>
                    <a:pt x="929" y="1411"/>
                    <a:pt x="1008" y="1383"/>
                  </a:cubicBezTo>
                  <a:cubicBezTo>
                    <a:pt x="1278" y="1285"/>
                    <a:pt x="1465" y="1035"/>
                    <a:pt x="1478" y="747"/>
                  </a:cubicBezTo>
                  <a:cubicBezTo>
                    <a:pt x="1493" y="460"/>
                    <a:pt x="1333" y="192"/>
                    <a:pt x="1073" y="69"/>
                  </a:cubicBezTo>
                  <a:cubicBezTo>
                    <a:pt x="976" y="23"/>
                    <a:pt x="872" y="1"/>
                    <a:pt x="7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"/>
            <p:cNvSpPr/>
            <p:nvPr/>
          </p:nvSpPr>
          <p:spPr>
            <a:xfrm>
              <a:off x="1147125" y="136530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4" y="0"/>
                    <a:pt x="1" y="99"/>
                    <a:pt x="38" y="205"/>
                  </a:cubicBezTo>
                  <a:cubicBezTo>
                    <a:pt x="60" y="269"/>
                    <a:pt x="120" y="309"/>
                    <a:pt x="183" y="309"/>
                  </a:cubicBezTo>
                  <a:cubicBezTo>
                    <a:pt x="200" y="309"/>
                    <a:pt x="218" y="306"/>
                    <a:pt x="235" y="300"/>
                  </a:cubicBezTo>
                  <a:cubicBezTo>
                    <a:pt x="364" y="253"/>
                    <a:pt x="373" y="74"/>
                    <a:pt x="250" y="16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"/>
            <p:cNvSpPr/>
            <p:nvPr/>
          </p:nvSpPr>
          <p:spPr>
            <a:xfrm>
              <a:off x="868950" y="10764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2" y="0"/>
                  </a:moveTo>
                  <a:cubicBezTo>
                    <a:pt x="65" y="0"/>
                    <a:pt x="1" y="79"/>
                    <a:pt x="30" y="161"/>
                  </a:cubicBezTo>
                  <a:cubicBezTo>
                    <a:pt x="48" y="210"/>
                    <a:pt x="94" y="240"/>
                    <a:pt x="143" y="240"/>
                  </a:cubicBezTo>
                  <a:cubicBezTo>
                    <a:pt x="157" y="240"/>
                    <a:pt x="170" y="238"/>
                    <a:pt x="184" y="233"/>
                  </a:cubicBezTo>
                  <a:cubicBezTo>
                    <a:pt x="284" y="197"/>
                    <a:pt x="292" y="58"/>
                    <a:pt x="194" y="12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"/>
            <p:cNvSpPr/>
            <p:nvPr/>
          </p:nvSpPr>
          <p:spPr>
            <a:xfrm>
              <a:off x="1205075" y="958000"/>
              <a:ext cx="7250" cy="6000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3" y="0"/>
                  </a:moveTo>
                  <a:cubicBezTo>
                    <a:pt x="65" y="0"/>
                    <a:pt x="0" y="78"/>
                    <a:pt x="30" y="161"/>
                  </a:cubicBezTo>
                  <a:cubicBezTo>
                    <a:pt x="48" y="209"/>
                    <a:pt x="93" y="240"/>
                    <a:pt x="143" y="240"/>
                  </a:cubicBezTo>
                  <a:cubicBezTo>
                    <a:pt x="156" y="240"/>
                    <a:pt x="170" y="238"/>
                    <a:pt x="183" y="233"/>
                  </a:cubicBezTo>
                  <a:cubicBezTo>
                    <a:pt x="284" y="197"/>
                    <a:pt x="290" y="57"/>
                    <a:pt x="194" y="12"/>
                  </a:cubicBezTo>
                  <a:cubicBezTo>
                    <a:pt x="177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"/>
            <p:cNvSpPr/>
            <p:nvPr/>
          </p:nvSpPr>
          <p:spPr>
            <a:xfrm>
              <a:off x="1220850" y="670300"/>
              <a:ext cx="29750" cy="27000"/>
            </a:xfrm>
            <a:custGeom>
              <a:avLst/>
              <a:gdLst/>
              <a:ahLst/>
              <a:cxnLst/>
              <a:rect l="l" t="t" r="r" b="b"/>
              <a:pathLst>
                <a:path w="1190" h="1080" extrusionOk="0">
                  <a:moveTo>
                    <a:pt x="638" y="1"/>
                  </a:moveTo>
                  <a:cubicBezTo>
                    <a:pt x="290" y="1"/>
                    <a:pt x="0" y="351"/>
                    <a:pt x="132" y="722"/>
                  </a:cubicBezTo>
                  <a:cubicBezTo>
                    <a:pt x="212" y="943"/>
                    <a:pt x="419" y="1080"/>
                    <a:pt x="640" y="1080"/>
                  </a:cubicBezTo>
                  <a:cubicBezTo>
                    <a:pt x="700" y="1080"/>
                    <a:pt x="762" y="1070"/>
                    <a:pt x="822" y="1048"/>
                  </a:cubicBezTo>
                  <a:cubicBezTo>
                    <a:pt x="1028" y="974"/>
                    <a:pt x="1168" y="785"/>
                    <a:pt x="1179" y="567"/>
                  </a:cubicBezTo>
                  <a:cubicBezTo>
                    <a:pt x="1189" y="351"/>
                    <a:pt x="1069" y="148"/>
                    <a:pt x="870" y="55"/>
                  </a:cubicBezTo>
                  <a:cubicBezTo>
                    <a:pt x="793" y="18"/>
                    <a:pt x="714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"/>
            <p:cNvSpPr/>
            <p:nvPr/>
          </p:nvSpPr>
          <p:spPr>
            <a:xfrm>
              <a:off x="1068425" y="1077350"/>
              <a:ext cx="16650" cy="14125"/>
            </a:xfrm>
            <a:custGeom>
              <a:avLst/>
              <a:gdLst/>
              <a:ahLst/>
              <a:cxnLst/>
              <a:rect l="l" t="t" r="r" b="b"/>
              <a:pathLst>
                <a:path w="666" h="565" extrusionOk="0">
                  <a:moveTo>
                    <a:pt x="376" y="1"/>
                  </a:moveTo>
                  <a:cubicBezTo>
                    <a:pt x="372" y="1"/>
                    <a:pt x="368" y="1"/>
                    <a:pt x="365" y="1"/>
                  </a:cubicBezTo>
                  <a:cubicBezTo>
                    <a:pt x="114" y="11"/>
                    <a:pt x="1" y="321"/>
                    <a:pt x="186" y="491"/>
                  </a:cubicBezTo>
                  <a:cubicBezTo>
                    <a:pt x="242" y="542"/>
                    <a:pt x="309" y="565"/>
                    <a:pt x="374" y="565"/>
                  </a:cubicBezTo>
                  <a:cubicBezTo>
                    <a:pt x="524" y="565"/>
                    <a:pt x="666" y="445"/>
                    <a:pt x="658" y="270"/>
                  </a:cubicBezTo>
                  <a:cubicBezTo>
                    <a:pt x="650" y="119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"/>
            <p:cNvSpPr/>
            <p:nvPr/>
          </p:nvSpPr>
          <p:spPr>
            <a:xfrm>
              <a:off x="1365050" y="1063700"/>
              <a:ext cx="29525" cy="28150"/>
            </a:xfrm>
            <a:custGeom>
              <a:avLst/>
              <a:gdLst/>
              <a:ahLst/>
              <a:cxnLst/>
              <a:rect l="l" t="t" r="r" b="b"/>
              <a:pathLst>
                <a:path w="1181" h="1126" extrusionOk="0">
                  <a:moveTo>
                    <a:pt x="610" y="1"/>
                  </a:moveTo>
                  <a:cubicBezTo>
                    <a:pt x="601" y="1"/>
                    <a:pt x="592" y="1"/>
                    <a:pt x="583" y="1"/>
                  </a:cubicBezTo>
                  <a:cubicBezTo>
                    <a:pt x="356" y="12"/>
                    <a:pt x="157" y="158"/>
                    <a:pt x="79" y="371"/>
                  </a:cubicBezTo>
                  <a:cubicBezTo>
                    <a:pt x="1" y="585"/>
                    <a:pt x="61" y="825"/>
                    <a:pt x="228" y="978"/>
                  </a:cubicBezTo>
                  <a:cubicBezTo>
                    <a:pt x="334" y="1075"/>
                    <a:pt x="471" y="1126"/>
                    <a:pt x="609" y="1126"/>
                  </a:cubicBezTo>
                  <a:cubicBezTo>
                    <a:pt x="690" y="1126"/>
                    <a:pt x="771" y="1109"/>
                    <a:pt x="847" y="1073"/>
                  </a:cubicBezTo>
                  <a:cubicBezTo>
                    <a:pt x="1053" y="977"/>
                    <a:pt x="1181" y="765"/>
                    <a:pt x="1170" y="538"/>
                  </a:cubicBezTo>
                  <a:cubicBezTo>
                    <a:pt x="1157" y="236"/>
                    <a:pt x="909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"/>
            <p:cNvSpPr/>
            <p:nvPr/>
          </p:nvSpPr>
          <p:spPr>
            <a:xfrm>
              <a:off x="1650400" y="12266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60" y="1"/>
                  </a:moveTo>
                  <a:cubicBezTo>
                    <a:pt x="749" y="1"/>
                    <a:pt x="738" y="1"/>
                    <a:pt x="727" y="2"/>
                  </a:cubicBezTo>
                  <a:cubicBezTo>
                    <a:pt x="443" y="14"/>
                    <a:pt x="195" y="197"/>
                    <a:pt x="97" y="465"/>
                  </a:cubicBezTo>
                  <a:cubicBezTo>
                    <a:pt x="1" y="732"/>
                    <a:pt x="75" y="1031"/>
                    <a:pt x="285" y="1224"/>
                  </a:cubicBezTo>
                  <a:cubicBezTo>
                    <a:pt x="417" y="1344"/>
                    <a:pt x="587" y="1407"/>
                    <a:pt x="759" y="1407"/>
                  </a:cubicBezTo>
                  <a:cubicBezTo>
                    <a:pt x="860" y="1407"/>
                    <a:pt x="962" y="1385"/>
                    <a:pt x="1058" y="1341"/>
                  </a:cubicBezTo>
                  <a:cubicBezTo>
                    <a:pt x="1315" y="1221"/>
                    <a:pt x="1474" y="956"/>
                    <a:pt x="1462" y="672"/>
                  </a:cubicBezTo>
                  <a:cubicBezTo>
                    <a:pt x="1444" y="295"/>
                    <a:pt x="1133" y="1"/>
                    <a:pt x="76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"/>
            <p:cNvSpPr/>
            <p:nvPr/>
          </p:nvSpPr>
          <p:spPr>
            <a:xfrm>
              <a:off x="840000" y="2216025"/>
              <a:ext cx="24900" cy="21125"/>
            </a:xfrm>
            <a:custGeom>
              <a:avLst/>
              <a:gdLst/>
              <a:ahLst/>
              <a:cxnLst/>
              <a:rect l="l" t="t" r="r" b="b"/>
              <a:pathLst>
                <a:path w="996" h="845" extrusionOk="0">
                  <a:moveTo>
                    <a:pt x="563" y="0"/>
                  </a:moveTo>
                  <a:cubicBezTo>
                    <a:pt x="556" y="0"/>
                    <a:pt x="550" y="0"/>
                    <a:pt x="543" y="1"/>
                  </a:cubicBezTo>
                  <a:cubicBezTo>
                    <a:pt x="168" y="17"/>
                    <a:pt x="1" y="480"/>
                    <a:pt x="277" y="733"/>
                  </a:cubicBezTo>
                  <a:cubicBezTo>
                    <a:pt x="362" y="810"/>
                    <a:pt x="462" y="844"/>
                    <a:pt x="560" y="844"/>
                  </a:cubicBezTo>
                  <a:cubicBezTo>
                    <a:pt x="783" y="844"/>
                    <a:pt x="995" y="664"/>
                    <a:pt x="984" y="404"/>
                  </a:cubicBezTo>
                  <a:cubicBezTo>
                    <a:pt x="974" y="177"/>
                    <a:pt x="787" y="0"/>
                    <a:pt x="5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"/>
            <p:cNvSpPr/>
            <p:nvPr/>
          </p:nvSpPr>
          <p:spPr>
            <a:xfrm>
              <a:off x="293300" y="1521975"/>
              <a:ext cx="59000" cy="56250"/>
            </a:xfrm>
            <a:custGeom>
              <a:avLst/>
              <a:gdLst/>
              <a:ahLst/>
              <a:cxnLst/>
              <a:rect l="l" t="t" r="r" b="b"/>
              <a:pathLst>
                <a:path w="2360" h="2250" extrusionOk="0">
                  <a:moveTo>
                    <a:pt x="1215" y="0"/>
                  </a:moveTo>
                  <a:cubicBezTo>
                    <a:pt x="1198" y="0"/>
                    <a:pt x="1180" y="1"/>
                    <a:pt x="1163" y="2"/>
                  </a:cubicBezTo>
                  <a:cubicBezTo>
                    <a:pt x="709" y="21"/>
                    <a:pt x="311" y="314"/>
                    <a:pt x="156" y="741"/>
                  </a:cubicBezTo>
                  <a:cubicBezTo>
                    <a:pt x="1" y="1169"/>
                    <a:pt x="120" y="1649"/>
                    <a:pt x="455" y="1955"/>
                  </a:cubicBezTo>
                  <a:cubicBezTo>
                    <a:pt x="667" y="2149"/>
                    <a:pt x="939" y="2250"/>
                    <a:pt x="1214" y="2250"/>
                  </a:cubicBezTo>
                  <a:cubicBezTo>
                    <a:pt x="1376" y="2250"/>
                    <a:pt x="1539" y="2215"/>
                    <a:pt x="1692" y="2143"/>
                  </a:cubicBezTo>
                  <a:cubicBezTo>
                    <a:pt x="2104" y="1951"/>
                    <a:pt x="2359" y="1529"/>
                    <a:pt x="2338" y="1075"/>
                  </a:cubicBezTo>
                  <a:cubicBezTo>
                    <a:pt x="2310" y="472"/>
                    <a:pt x="1813" y="0"/>
                    <a:pt x="12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"/>
            <p:cNvSpPr/>
            <p:nvPr/>
          </p:nvSpPr>
          <p:spPr>
            <a:xfrm>
              <a:off x="6111825" y="1015025"/>
              <a:ext cx="76125" cy="72000"/>
            </a:xfrm>
            <a:custGeom>
              <a:avLst/>
              <a:gdLst/>
              <a:ahLst/>
              <a:cxnLst/>
              <a:rect l="l" t="t" r="r" b="b"/>
              <a:pathLst>
                <a:path w="3045" h="2880" extrusionOk="0">
                  <a:moveTo>
                    <a:pt x="1455" y="0"/>
                  </a:moveTo>
                  <a:cubicBezTo>
                    <a:pt x="1258" y="0"/>
                    <a:pt x="1059" y="41"/>
                    <a:pt x="872" y="124"/>
                  </a:cubicBezTo>
                  <a:cubicBezTo>
                    <a:pt x="339" y="358"/>
                    <a:pt x="1" y="892"/>
                    <a:pt x="14" y="1473"/>
                  </a:cubicBezTo>
                  <a:cubicBezTo>
                    <a:pt x="28" y="2057"/>
                    <a:pt x="391" y="2574"/>
                    <a:pt x="934" y="2783"/>
                  </a:cubicBezTo>
                  <a:cubicBezTo>
                    <a:pt x="1103" y="2848"/>
                    <a:pt x="1279" y="2880"/>
                    <a:pt x="1454" y="2880"/>
                  </a:cubicBezTo>
                  <a:cubicBezTo>
                    <a:pt x="1841" y="2880"/>
                    <a:pt x="2219" y="2725"/>
                    <a:pt x="2496" y="2434"/>
                  </a:cubicBezTo>
                  <a:cubicBezTo>
                    <a:pt x="3044" y="1858"/>
                    <a:pt x="3023" y="947"/>
                    <a:pt x="2448" y="399"/>
                  </a:cubicBezTo>
                  <a:cubicBezTo>
                    <a:pt x="2175" y="138"/>
                    <a:pt x="1817" y="0"/>
                    <a:pt x="1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"/>
            <p:cNvSpPr/>
            <p:nvPr/>
          </p:nvSpPr>
          <p:spPr>
            <a:xfrm>
              <a:off x="6414550" y="1115050"/>
              <a:ext cx="43950" cy="41575"/>
            </a:xfrm>
            <a:custGeom>
              <a:avLst/>
              <a:gdLst/>
              <a:ahLst/>
              <a:cxnLst/>
              <a:rect l="l" t="t" r="r" b="b"/>
              <a:pathLst>
                <a:path w="1758" h="1663" extrusionOk="0">
                  <a:moveTo>
                    <a:pt x="838" y="1"/>
                  </a:moveTo>
                  <a:cubicBezTo>
                    <a:pt x="725" y="1"/>
                    <a:pt x="611" y="24"/>
                    <a:pt x="504" y="71"/>
                  </a:cubicBezTo>
                  <a:cubicBezTo>
                    <a:pt x="196" y="208"/>
                    <a:pt x="0" y="515"/>
                    <a:pt x="9" y="851"/>
                  </a:cubicBezTo>
                  <a:cubicBezTo>
                    <a:pt x="17" y="1186"/>
                    <a:pt x="226" y="1486"/>
                    <a:pt x="540" y="1606"/>
                  </a:cubicBezTo>
                  <a:cubicBezTo>
                    <a:pt x="637" y="1644"/>
                    <a:pt x="739" y="1662"/>
                    <a:pt x="840" y="1662"/>
                  </a:cubicBezTo>
                  <a:cubicBezTo>
                    <a:pt x="1062" y="1662"/>
                    <a:pt x="1281" y="1572"/>
                    <a:pt x="1440" y="1406"/>
                  </a:cubicBezTo>
                  <a:cubicBezTo>
                    <a:pt x="1757" y="1074"/>
                    <a:pt x="1745" y="548"/>
                    <a:pt x="1413" y="230"/>
                  </a:cubicBezTo>
                  <a:cubicBezTo>
                    <a:pt x="1255" y="80"/>
                    <a:pt x="1048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"/>
            <p:cNvSpPr/>
            <p:nvPr/>
          </p:nvSpPr>
          <p:spPr>
            <a:xfrm>
              <a:off x="6252350" y="116075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8" y="0"/>
                  </a:moveTo>
                  <a:cubicBezTo>
                    <a:pt x="229" y="0"/>
                    <a:pt x="1" y="189"/>
                    <a:pt x="7" y="468"/>
                  </a:cubicBezTo>
                  <a:cubicBezTo>
                    <a:pt x="14" y="739"/>
                    <a:pt x="237" y="915"/>
                    <a:pt x="468" y="915"/>
                  </a:cubicBezTo>
                  <a:cubicBezTo>
                    <a:pt x="583" y="915"/>
                    <a:pt x="701" y="871"/>
                    <a:pt x="795" y="773"/>
                  </a:cubicBezTo>
                  <a:cubicBezTo>
                    <a:pt x="969" y="591"/>
                    <a:pt x="961" y="301"/>
                    <a:pt x="780" y="126"/>
                  </a:cubicBezTo>
                  <a:cubicBezTo>
                    <a:pt x="687" y="39"/>
                    <a:pt x="576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"/>
            <p:cNvSpPr/>
            <p:nvPr/>
          </p:nvSpPr>
          <p:spPr>
            <a:xfrm>
              <a:off x="6372525" y="12333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7" y="1"/>
                  </a:moveTo>
                  <a:cubicBezTo>
                    <a:pt x="228" y="1"/>
                    <a:pt x="1" y="190"/>
                    <a:pt x="7" y="470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1" y="872"/>
                    <a:pt x="794" y="773"/>
                  </a:cubicBezTo>
                  <a:cubicBezTo>
                    <a:pt x="969" y="591"/>
                    <a:pt x="961" y="303"/>
                    <a:pt x="779" y="128"/>
                  </a:cubicBezTo>
                  <a:cubicBezTo>
                    <a:pt x="687" y="40"/>
                    <a:pt x="576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"/>
            <p:cNvSpPr/>
            <p:nvPr/>
          </p:nvSpPr>
          <p:spPr>
            <a:xfrm>
              <a:off x="6381250" y="909400"/>
              <a:ext cx="64400" cy="60925"/>
            </a:xfrm>
            <a:custGeom>
              <a:avLst/>
              <a:gdLst/>
              <a:ahLst/>
              <a:cxnLst/>
              <a:rect l="l" t="t" r="r" b="b"/>
              <a:pathLst>
                <a:path w="2576" h="2437" extrusionOk="0">
                  <a:moveTo>
                    <a:pt x="1229" y="1"/>
                  </a:moveTo>
                  <a:cubicBezTo>
                    <a:pt x="1063" y="1"/>
                    <a:pt x="895" y="34"/>
                    <a:pt x="737" y="104"/>
                  </a:cubicBezTo>
                  <a:cubicBezTo>
                    <a:pt x="286" y="304"/>
                    <a:pt x="0" y="755"/>
                    <a:pt x="11" y="1248"/>
                  </a:cubicBezTo>
                  <a:cubicBezTo>
                    <a:pt x="23" y="1739"/>
                    <a:pt x="330" y="2177"/>
                    <a:pt x="790" y="2354"/>
                  </a:cubicBezTo>
                  <a:cubicBezTo>
                    <a:pt x="933" y="2410"/>
                    <a:pt x="1082" y="2437"/>
                    <a:pt x="1229" y="2437"/>
                  </a:cubicBezTo>
                  <a:cubicBezTo>
                    <a:pt x="1556" y="2437"/>
                    <a:pt x="1876" y="2305"/>
                    <a:pt x="2111" y="2060"/>
                  </a:cubicBezTo>
                  <a:cubicBezTo>
                    <a:pt x="2575" y="1573"/>
                    <a:pt x="2557" y="801"/>
                    <a:pt x="2070" y="337"/>
                  </a:cubicBezTo>
                  <a:cubicBezTo>
                    <a:pt x="1839" y="117"/>
                    <a:pt x="1536" y="1"/>
                    <a:pt x="12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"/>
            <p:cNvSpPr/>
            <p:nvPr/>
          </p:nvSpPr>
          <p:spPr>
            <a:xfrm>
              <a:off x="5862475" y="12252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5" y="0"/>
                  </a:moveTo>
                  <a:cubicBezTo>
                    <a:pt x="532" y="0"/>
                    <a:pt x="448" y="17"/>
                    <a:pt x="369" y="52"/>
                  </a:cubicBezTo>
                  <a:cubicBezTo>
                    <a:pt x="143" y="151"/>
                    <a:pt x="0" y="377"/>
                    <a:pt x="6" y="623"/>
                  </a:cubicBezTo>
                  <a:cubicBezTo>
                    <a:pt x="12" y="870"/>
                    <a:pt x="166" y="1088"/>
                    <a:pt x="396" y="1176"/>
                  </a:cubicBezTo>
                  <a:cubicBezTo>
                    <a:pt x="467" y="1205"/>
                    <a:pt x="542" y="1218"/>
                    <a:pt x="616" y="1218"/>
                  </a:cubicBezTo>
                  <a:cubicBezTo>
                    <a:pt x="779" y="1218"/>
                    <a:pt x="939" y="1152"/>
                    <a:pt x="1055" y="1029"/>
                  </a:cubicBezTo>
                  <a:cubicBezTo>
                    <a:pt x="1288" y="786"/>
                    <a:pt x="1279" y="401"/>
                    <a:pt x="1036" y="168"/>
                  </a:cubicBezTo>
                  <a:cubicBezTo>
                    <a:pt x="920" y="58"/>
                    <a:pt x="769" y="0"/>
                    <a:pt x="6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"/>
            <p:cNvSpPr/>
            <p:nvPr/>
          </p:nvSpPr>
          <p:spPr>
            <a:xfrm>
              <a:off x="6542750" y="153237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6" y="0"/>
                  </a:moveTo>
                  <a:cubicBezTo>
                    <a:pt x="533" y="0"/>
                    <a:pt x="449" y="18"/>
                    <a:pt x="370" y="53"/>
                  </a:cubicBezTo>
                  <a:cubicBezTo>
                    <a:pt x="145" y="152"/>
                    <a:pt x="0" y="378"/>
                    <a:pt x="7" y="624"/>
                  </a:cubicBezTo>
                  <a:cubicBezTo>
                    <a:pt x="13" y="871"/>
                    <a:pt x="166" y="1089"/>
                    <a:pt x="396" y="1177"/>
                  </a:cubicBezTo>
                  <a:cubicBezTo>
                    <a:pt x="468" y="1205"/>
                    <a:pt x="542" y="1218"/>
                    <a:pt x="616" y="1218"/>
                  </a:cubicBezTo>
                  <a:cubicBezTo>
                    <a:pt x="779" y="1218"/>
                    <a:pt x="939" y="1153"/>
                    <a:pt x="1057" y="1030"/>
                  </a:cubicBezTo>
                  <a:cubicBezTo>
                    <a:pt x="1289" y="786"/>
                    <a:pt x="1280" y="402"/>
                    <a:pt x="1036" y="169"/>
                  </a:cubicBezTo>
                  <a:cubicBezTo>
                    <a:pt x="921" y="59"/>
                    <a:pt x="77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"/>
            <p:cNvSpPr/>
            <p:nvPr/>
          </p:nvSpPr>
          <p:spPr>
            <a:xfrm>
              <a:off x="6990500" y="1448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384" y="0"/>
                  </a:moveTo>
                  <a:cubicBezTo>
                    <a:pt x="1197" y="0"/>
                    <a:pt x="1008" y="39"/>
                    <a:pt x="830" y="117"/>
                  </a:cubicBezTo>
                  <a:cubicBezTo>
                    <a:pt x="322" y="341"/>
                    <a:pt x="1" y="849"/>
                    <a:pt x="14" y="1402"/>
                  </a:cubicBezTo>
                  <a:cubicBezTo>
                    <a:pt x="28" y="1957"/>
                    <a:pt x="372" y="2449"/>
                    <a:pt x="889" y="2648"/>
                  </a:cubicBezTo>
                  <a:cubicBezTo>
                    <a:pt x="1050" y="2711"/>
                    <a:pt x="1217" y="2741"/>
                    <a:pt x="1383" y="2741"/>
                  </a:cubicBezTo>
                  <a:cubicBezTo>
                    <a:pt x="1751" y="2741"/>
                    <a:pt x="2112" y="2593"/>
                    <a:pt x="2376" y="2316"/>
                  </a:cubicBezTo>
                  <a:cubicBezTo>
                    <a:pt x="2899" y="1769"/>
                    <a:pt x="2878" y="902"/>
                    <a:pt x="2331" y="379"/>
                  </a:cubicBezTo>
                  <a:cubicBezTo>
                    <a:pt x="2070" y="131"/>
                    <a:pt x="1729" y="0"/>
                    <a:pt x="13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"/>
            <p:cNvSpPr/>
            <p:nvPr/>
          </p:nvSpPr>
          <p:spPr>
            <a:xfrm>
              <a:off x="5795925" y="82532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12" y="1"/>
                  </a:moveTo>
                  <a:cubicBezTo>
                    <a:pt x="153" y="1"/>
                    <a:pt x="1" y="127"/>
                    <a:pt x="5" y="314"/>
                  </a:cubicBezTo>
                  <a:cubicBezTo>
                    <a:pt x="10" y="494"/>
                    <a:pt x="159" y="611"/>
                    <a:pt x="313" y="611"/>
                  </a:cubicBezTo>
                  <a:cubicBezTo>
                    <a:pt x="390" y="611"/>
                    <a:pt x="468" y="582"/>
                    <a:pt x="531" y="517"/>
                  </a:cubicBezTo>
                  <a:cubicBezTo>
                    <a:pt x="647" y="395"/>
                    <a:pt x="642" y="201"/>
                    <a:pt x="521" y="85"/>
                  </a:cubicBezTo>
                  <a:cubicBezTo>
                    <a:pt x="459" y="27"/>
                    <a:pt x="3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"/>
            <p:cNvSpPr/>
            <p:nvPr/>
          </p:nvSpPr>
          <p:spPr>
            <a:xfrm>
              <a:off x="5987600" y="1697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467" y="0"/>
                  </a:moveTo>
                  <a:cubicBezTo>
                    <a:pt x="228" y="0"/>
                    <a:pt x="1" y="189"/>
                    <a:pt x="8" y="469"/>
                  </a:cubicBezTo>
                  <a:cubicBezTo>
                    <a:pt x="14" y="740"/>
                    <a:pt x="237" y="916"/>
                    <a:pt x="468" y="916"/>
                  </a:cubicBezTo>
                  <a:cubicBezTo>
                    <a:pt x="584" y="916"/>
                    <a:pt x="702" y="872"/>
                    <a:pt x="796" y="774"/>
                  </a:cubicBezTo>
                  <a:cubicBezTo>
                    <a:pt x="968" y="590"/>
                    <a:pt x="962" y="302"/>
                    <a:pt x="779" y="127"/>
                  </a:cubicBezTo>
                  <a:cubicBezTo>
                    <a:pt x="687" y="39"/>
                    <a:pt x="576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"/>
            <p:cNvSpPr/>
            <p:nvPr/>
          </p:nvSpPr>
          <p:spPr>
            <a:xfrm>
              <a:off x="5171375" y="1260275"/>
              <a:ext cx="32175" cy="30475"/>
            </a:xfrm>
            <a:custGeom>
              <a:avLst/>
              <a:gdLst/>
              <a:ahLst/>
              <a:cxnLst/>
              <a:rect l="l" t="t" r="r" b="b"/>
              <a:pathLst>
                <a:path w="1287" h="1219" extrusionOk="0">
                  <a:moveTo>
                    <a:pt x="614" y="1"/>
                  </a:moveTo>
                  <a:cubicBezTo>
                    <a:pt x="531" y="1"/>
                    <a:pt x="447" y="18"/>
                    <a:pt x="369" y="53"/>
                  </a:cubicBezTo>
                  <a:cubicBezTo>
                    <a:pt x="143" y="153"/>
                    <a:pt x="0" y="378"/>
                    <a:pt x="5" y="625"/>
                  </a:cubicBezTo>
                  <a:cubicBezTo>
                    <a:pt x="11" y="871"/>
                    <a:pt x="164" y="1089"/>
                    <a:pt x="394" y="1178"/>
                  </a:cubicBezTo>
                  <a:cubicBezTo>
                    <a:pt x="466" y="1205"/>
                    <a:pt x="541" y="1219"/>
                    <a:pt x="615" y="1219"/>
                  </a:cubicBezTo>
                  <a:cubicBezTo>
                    <a:pt x="778" y="1219"/>
                    <a:pt x="937" y="1153"/>
                    <a:pt x="1054" y="1030"/>
                  </a:cubicBezTo>
                  <a:cubicBezTo>
                    <a:pt x="1287" y="787"/>
                    <a:pt x="1278" y="402"/>
                    <a:pt x="1034" y="169"/>
                  </a:cubicBezTo>
                  <a:cubicBezTo>
                    <a:pt x="919" y="59"/>
                    <a:pt x="76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"/>
            <p:cNvSpPr/>
            <p:nvPr/>
          </p:nvSpPr>
          <p:spPr>
            <a:xfrm>
              <a:off x="6180950" y="162940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11" y="1"/>
                  </a:moveTo>
                  <a:cubicBezTo>
                    <a:pt x="152" y="1"/>
                    <a:pt x="1" y="127"/>
                    <a:pt x="6" y="313"/>
                  </a:cubicBezTo>
                  <a:cubicBezTo>
                    <a:pt x="10" y="494"/>
                    <a:pt x="158" y="611"/>
                    <a:pt x="311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4"/>
                    <a:pt x="641" y="202"/>
                    <a:pt x="520" y="86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"/>
            <p:cNvSpPr/>
            <p:nvPr/>
          </p:nvSpPr>
          <p:spPr>
            <a:xfrm>
              <a:off x="6939850" y="1174550"/>
              <a:ext cx="40275" cy="38075"/>
            </a:xfrm>
            <a:custGeom>
              <a:avLst/>
              <a:gdLst/>
              <a:ahLst/>
              <a:cxnLst/>
              <a:rect l="l" t="t" r="r" b="b"/>
              <a:pathLst>
                <a:path w="1611" h="1523" extrusionOk="0">
                  <a:moveTo>
                    <a:pt x="769" y="0"/>
                  </a:moveTo>
                  <a:cubicBezTo>
                    <a:pt x="665" y="0"/>
                    <a:pt x="561" y="21"/>
                    <a:pt x="462" y="64"/>
                  </a:cubicBezTo>
                  <a:cubicBezTo>
                    <a:pt x="180" y="189"/>
                    <a:pt x="1" y="472"/>
                    <a:pt x="8" y="780"/>
                  </a:cubicBezTo>
                  <a:cubicBezTo>
                    <a:pt x="16" y="1087"/>
                    <a:pt x="208" y="1360"/>
                    <a:pt x="495" y="1471"/>
                  </a:cubicBezTo>
                  <a:cubicBezTo>
                    <a:pt x="585" y="1506"/>
                    <a:pt x="678" y="1523"/>
                    <a:pt x="770" y="1523"/>
                  </a:cubicBezTo>
                  <a:cubicBezTo>
                    <a:pt x="974" y="1523"/>
                    <a:pt x="1174" y="1441"/>
                    <a:pt x="1320" y="1286"/>
                  </a:cubicBezTo>
                  <a:cubicBezTo>
                    <a:pt x="1610" y="983"/>
                    <a:pt x="1600" y="500"/>
                    <a:pt x="1295" y="210"/>
                  </a:cubicBezTo>
                  <a:cubicBezTo>
                    <a:pt x="1150" y="73"/>
                    <a:pt x="961" y="0"/>
                    <a:pt x="7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"/>
            <p:cNvSpPr/>
            <p:nvPr/>
          </p:nvSpPr>
          <p:spPr>
            <a:xfrm>
              <a:off x="7141250" y="19353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6" y="312"/>
                  </a:cubicBezTo>
                  <a:cubicBezTo>
                    <a:pt x="10" y="493"/>
                    <a:pt x="158" y="610"/>
                    <a:pt x="312" y="610"/>
                  </a:cubicBezTo>
                  <a:cubicBezTo>
                    <a:pt x="389" y="610"/>
                    <a:pt x="468" y="581"/>
                    <a:pt x="530" y="516"/>
                  </a:cubicBezTo>
                  <a:cubicBezTo>
                    <a:pt x="646" y="394"/>
                    <a:pt x="641" y="200"/>
                    <a:pt x="520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"/>
            <p:cNvSpPr/>
            <p:nvPr/>
          </p:nvSpPr>
          <p:spPr>
            <a:xfrm>
              <a:off x="6749000" y="19714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5" y="312"/>
                  </a:cubicBezTo>
                  <a:cubicBezTo>
                    <a:pt x="9" y="494"/>
                    <a:pt x="158" y="611"/>
                    <a:pt x="312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5"/>
                    <a:pt x="641" y="201"/>
                    <a:pt x="519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"/>
            <p:cNvSpPr/>
            <p:nvPr/>
          </p:nvSpPr>
          <p:spPr>
            <a:xfrm>
              <a:off x="6097025" y="815075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661" y="1"/>
                  </a:moveTo>
                  <a:cubicBezTo>
                    <a:pt x="572" y="1"/>
                    <a:pt x="482" y="19"/>
                    <a:pt x="397" y="56"/>
                  </a:cubicBezTo>
                  <a:cubicBezTo>
                    <a:pt x="154" y="165"/>
                    <a:pt x="0" y="407"/>
                    <a:pt x="6" y="671"/>
                  </a:cubicBezTo>
                  <a:cubicBezTo>
                    <a:pt x="12" y="937"/>
                    <a:pt x="178" y="1172"/>
                    <a:pt x="426" y="1268"/>
                  </a:cubicBezTo>
                  <a:cubicBezTo>
                    <a:pt x="502" y="1297"/>
                    <a:pt x="582" y="1312"/>
                    <a:pt x="662" y="1312"/>
                  </a:cubicBezTo>
                  <a:cubicBezTo>
                    <a:pt x="837" y="1312"/>
                    <a:pt x="1010" y="1241"/>
                    <a:pt x="1135" y="1108"/>
                  </a:cubicBezTo>
                  <a:cubicBezTo>
                    <a:pt x="1386" y="847"/>
                    <a:pt x="1376" y="432"/>
                    <a:pt x="1114" y="183"/>
                  </a:cubicBezTo>
                  <a:cubicBezTo>
                    <a:pt x="989" y="63"/>
                    <a:pt x="826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"/>
            <p:cNvSpPr/>
            <p:nvPr/>
          </p:nvSpPr>
          <p:spPr>
            <a:xfrm>
              <a:off x="6252225" y="90105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1" y="58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1" y="184"/>
                    <a:pt x="298" y="94"/>
                    <a:pt x="242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"/>
            <p:cNvSpPr/>
            <p:nvPr/>
          </p:nvSpPr>
          <p:spPr>
            <a:xfrm>
              <a:off x="6391075" y="786325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44" y="0"/>
                  </a:moveTo>
                  <a:cubicBezTo>
                    <a:pt x="71" y="0"/>
                    <a:pt x="1" y="59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0" y="183"/>
                    <a:pt x="297" y="94"/>
                    <a:pt x="242" y="40"/>
                  </a:cubicBezTo>
                  <a:cubicBezTo>
                    <a:pt x="213" y="13"/>
                    <a:pt x="178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"/>
            <p:cNvSpPr/>
            <p:nvPr/>
          </p:nvSpPr>
          <p:spPr>
            <a:xfrm>
              <a:off x="6631250" y="1061925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17" y="1"/>
                  </a:moveTo>
                  <a:cubicBezTo>
                    <a:pt x="106" y="1"/>
                    <a:pt x="0" y="88"/>
                    <a:pt x="3" y="218"/>
                  </a:cubicBezTo>
                  <a:cubicBezTo>
                    <a:pt x="6" y="345"/>
                    <a:pt x="110" y="427"/>
                    <a:pt x="218" y="427"/>
                  </a:cubicBezTo>
                  <a:cubicBezTo>
                    <a:pt x="272" y="427"/>
                    <a:pt x="326" y="406"/>
                    <a:pt x="370" y="361"/>
                  </a:cubicBezTo>
                  <a:cubicBezTo>
                    <a:pt x="451" y="275"/>
                    <a:pt x="448" y="142"/>
                    <a:pt x="362" y="60"/>
                  </a:cubicBezTo>
                  <a:cubicBezTo>
                    <a:pt x="319" y="19"/>
                    <a:pt x="268" y="1"/>
                    <a:pt x="2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"/>
            <p:cNvSpPr/>
            <p:nvPr/>
          </p:nvSpPr>
          <p:spPr>
            <a:xfrm>
              <a:off x="6705675" y="1309000"/>
              <a:ext cx="22550" cy="21300"/>
            </a:xfrm>
            <a:custGeom>
              <a:avLst/>
              <a:gdLst/>
              <a:ahLst/>
              <a:cxnLst/>
              <a:rect l="l" t="t" r="r" b="b"/>
              <a:pathLst>
                <a:path w="902" h="852" extrusionOk="0">
                  <a:moveTo>
                    <a:pt x="435" y="0"/>
                  </a:moveTo>
                  <a:cubicBezTo>
                    <a:pt x="213" y="0"/>
                    <a:pt x="1" y="176"/>
                    <a:pt x="7" y="436"/>
                  </a:cubicBezTo>
                  <a:cubicBezTo>
                    <a:pt x="13" y="688"/>
                    <a:pt x="220" y="852"/>
                    <a:pt x="435" y="852"/>
                  </a:cubicBezTo>
                  <a:cubicBezTo>
                    <a:pt x="542" y="852"/>
                    <a:pt x="652" y="811"/>
                    <a:pt x="739" y="720"/>
                  </a:cubicBezTo>
                  <a:cubicBezTo>
                    <a:pt x="901" y="550"/>
                    <a:pt x="895" y="281"/>
                    <a:pt x="725" y="118"/>
                  </a:cubicBezTo>
                  <a:cubicBezTo>
                    <a:pt x="640" y="37"/>
                    <a:pt x="536" y="0"/>
                    <a:pt x="4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"/>
            <p:cNvSpPr/>
            <p:nvPr/>
          </p:nvSpPr>
          <p:spPr>
            <a:xfrm>
              <a:off x="6863375" y="132510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0" y="59"/>
                    <a:pt x="2" y="146"/>
                  </a:cubicBezTo>
                  <a:cubicBezTo>
                    <a:pt x="4" y="229"/>
                    <a:pt x="73" y="284"/>
                    <a:pt x="145" y="284"/>
                  </a:cubicBezTo>
                  <a:cubicBezTo>
                    <a:pt x="180" y="284"/>
                    <a:pt x="217" y="270"/>
                    <a:pt x="246" y="240"/>
                  </a:cubicBezTo>
                  <a:cubicBezTo>
                    <a:pt x="300" y="184"/>
                    <a:pt x="299" y="94"/>
                    <a:pt x="241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"/>
            <p:cNvSpPr/>
            <p:nvPr/>
          </p:nvSpPr>
          <p:spPr>
            <a:xfrm>
              <a:off x="6704175" y="989525"/>
              <a:ext cx="15050" cy="14225"/>
            </a:xfrm>
            <a:custGeom>
              <a:avLst/>
              <a:gdLst/>
              <a:ahLst/>
              <a:cxnLst/>
              <a:rect l="l" t="t" r="r" b="b"/>
              <a:pathLst>
                <a:path w="602" h="569" extrusionOk="0">
                  <a:moveTo>
                    <a:pt x="291" y="1"/>
                  </a:moveTo>
                  <a:cubicBezTo>
                    <a:pt x="142" y="1"/>
                    <a:pt x="1" y="118"/>
                    <a:pt x="5" y="291"/>
                  </a:cubicBezTo>
                  <a:cubicBezTo>
                    <a:pt x="9" y="459"/>
                    <a:pt x="147" y="568"/>
                    <a:pt x="290" y="568"/>
                  </a:cubicBezTo>
                  <a:cubicBezTo>
                    <a:pt x="362" y="568"/>
                    <a:pt x="435" y="541"/>
                    <a:pt x="494" y="479"/>
                  </a:cubicBezTo>
                  <a:cubicBezTo>
                    <a:pt x="602" y="367"/>
                    <a:pt x="597" y="188"/>
                    <a:pt x="485" y="80"/>
                  </a:cubicBezTo>
                  <a:cubicBezTo>
                    <a:pt x="427" y="25"/>
                    <a:pt x="358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"/>
            <p:cNvSpPr/>
            <p:nvPr/>
          </p:nvSpPr>
          <p:spPr>
            <a:xfrm>
              <a:off x="6254050" y="1334400"/>
              <a:ext cx="22600" cy="21375"/>
            </a:xfrm>
            <a:custGeom>
              <a:avLst/>
              <a:gdLst/>
              <a:ahLst/>
              <a:cxnLst/>
              <a:rect l="l" t="t" r="r" b="b"/>
              <a:pathLst>
                <a:path w="904" h="855" extrusionOk="0">
                  <a:moveTo>
                    <a:pt x="436" y="1"/>
                  </a:moveTo>
                  <a:cubicBezTo>
                    <a:pt x="213" y="1"/>
                    <a:pt x="0" y="177"/>
                    <a:pt x="7" y="437"/>
                  </a:cubicBezTo>
                  <a:cubicBezTo>
                    <a:pt x="13" y="691"/>
                    <a:pt x="221" y="855"/>
                    <a:pt x="436" y="855"/>
                  </a:cubicBezTo>
                  <a:cubicBezTo>
                    <a:pt x="544" y="855"/>
                    <a:pt x="654" y="814"/>
                    <a:pt x="742" y="723"/>
                  </a:cubicBezTo>
                  <a:cubicBezTo>
                    <a:pt x="904" y="551"/>
                    <a:pt x="898" y="282"/>
                    <a:pt x="728" y="120"/>
                  </a:cubicBezTo>
                  <a:cubicBezTo>
                    <a:pt x="642" y="38"/>
                    <a:pt x="538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"/>
            <p:cNvSpPr/>
            <p:nvPr/>
          </p:nvSpPr>
          <p:spPr>
            <a:xfrm>
              <a:off x="6480000" y="1388050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extrusionOk="0">
                  <a:moveTo>
                    <a:pt x="290" y="0"/>
                  </a:moveTo>
                  <a:cubicBezTo>
                    <a:pt x="142" y="0"/>
                    <a:pt x="0" y="118"/>
                    <a:pt x="3" y="292"/>
                  </a:cubicBezTo>
                  <a:cubicBezTo>
                    <a:pt x="7" y="460"/>
                    <a:pt x="146" y="570"/>
                    <a:pt x="290" y="570"/>
                  </a:cubicBezTo>
                  <a:cubicBezTo>
                    <a:pt x="362" y="570"/>
                    <a:pt x="435" y="542"/>
                    <a:pt x="493" y="481"/>
                  </a:cubicBezTo>
                  <a:cubicBezTo>
                    <a:pt x="602" y="368"/>
                    <a:pt x="599" y="188"/>
                    <a:pt x="484" y="80"/>
                  </a:cubicBezTo>
                  <a:cubicBezTo>
                    <a:pt x="427" y="25"/>
                    <a:pt x="358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"/>
            <p:cNvSpPr/>
            <p:nvPr/>
          </p:nvSpPr>
          <p:spPr>
            <a:xfrm>
              <a:off x="6130100" y="12514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3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2" y="187"/>
                  </a:cubicBezTo>
                  <a:cubicBezTo>
                    <a:pt x="235" y="144"/>
                    <a:pt x="233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"/>
            <p:cNvSpPr/>
            <p:nvPr/>
          </p:nvSpPr>
          <p:spPr>
            <a:xfrm>
              <a:off x="6109400" y="13670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3" y="1"/>
                  </a:moveTo>
                  <a:cubicBezTo>
                    <a:pt x="55" y="1"/>
                    <a:pt x="1" y="46"/>
                    <a:pt x="3" y="113"/>
                  </a:cubicBezTo>
                  <a:cubicBezTo>
                    <a:pt x="4" y="179"/>
                    <a:pt x="57" y="222"/>
                    <a:pt x="113" y="222"/>
                  </a:cubicBezTo>
                  <a:cubicBezTo>
                    <a:pt x="141" y="222"/>
                    <a:pt x="170" y="211"/>
                    <a:pt x="192" y="187"/>
                  </a:cubicBezTo>
                  <a:cubicBezTo>
                    <a:pt x="234" y="143"/>
                    <a:pt x="233" y="74"/>
                    <a:pt x="189" y="32"/>
                  </a:cubicBezTo>
                  <a:cubicBezTo>
                    <a:pt x="167" y="10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"/>
            <p:cNvSpPr/>
            <p:nvPr/>
          </p:nvSpPr>
          <p:spPr>
            <a:xfrm>
              <a:off x="6371025" y="1456550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2" y="1"/>
                  </a:moveTo>
                  <a:cubicBezTo>
                    <a:pt x="55" y="1"/>
                    <a:pt x="0" y="46"/>
                    <a:pt x="2" y="114"/>
                  </a:cubicBezTo>
                  <a:cubicBezTo>
                    <a:pt x="3" y="179"/>
                    <a:pt x="56" y="222"/>
                    <a:pt x="112" y="222"/>
                  </a:cubicBezTo>
                  <a:cubicBezTo>
                    <a:pt x="140" y="222"/>
                    <a:pt x="169" y="211"/>
                    <a:pt x="191" y="187"/>
                  </a:cubicBezTo>
                  <a:cubicBezTo>
                    <a:pt x="234" y="143"/>
                    <a:pt x="232" y="74"/>
                    <a:pt x="188" y="32"/>
                  </a:cubicBezTo>
                  <a:cubicBezTo>
                    <a:pt x="166" y="11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"/>
            <p:cNvSpPr/>
            <p:nvPr/>
          </p:nvSpPr>
          <p:spPr>
            <a:xfrm>
              <a:off x="5893550" y="102385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0"/>
                  </a:moveTo>
                  <a:cubicBezTo>
                    <a:pt x="56" y="0"/>
                    <a:pt x="1" y="46"/>
                    <a:pt x="2" y="113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3"/>
                    <a:pt x="233" y="73"/>
                    <a:pt x="188" y="31"/>
                  </a:cubicBezTo>
                  <a:cubicBezTo>
                    <a:pt x="166" y="10"/>
                    <a:pt x="140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"/>
            <p:cNvSpPr/>
            <p:nvPr/>
          </p:nvSpPr>
          <p:spPr>
            <a:xfrm>
              <a:off x="5643925" y="1105675"/>
              <a:ext cx="26325" cy="24875"/>
            </a:xfrm>
            <a:custGeom>
              <a:avLst/>
              <a:gdLst/>
              <a:ahLst/>
              <a:cxnLst/>
              <a:rect l="l" t="t" r="r" b="b"/>
              <a:pathLst>
                <a:path w="1053" h="995" extrusionOk="0">
                  <a:moveTo>
                    <a:pt x="508" y="0"/>
                  </a:moveTo>
                  <a:cubicBezTo>
                    <a:pt x="249" y="0"/>
                    <a:pt x="1" y="206"/>
                    <a:pt x="8" y="509"/>
                  </a:cubicBezTo>
                  <a:cubicBezTo>
                    <a:pt x="13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4" y="995"/>
                  </a:cubicBezTo>
                  <a:cubicBezTo>
                    <a:pt x="637" y="995"/>
                    <a:pt x="768" y="941"/>
                    <a:pt x="865" y="841"/>
                  </a:cubicBezTo>
                  <a:cubicBezTo>
                    <a:pt x="1053" y="643"/>
                    <a:pt x="1047" y="327"/>
                    <a:pt x="848" y="140"/>
                  </a:cubicBezTo>
                  <a:cubicBezTo>
                    <a:pt x="748" y="43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"/>
            <p:cNvSpPr/>
            <p:nvPr/>
          </p:nvSpPr>
          <p:spPr>
            <a:xfrm>
              <a:off x="5380750" y="535650"/>
              <a:ext cx="48675" cy="43925"/>
            </a:xfrm>
            <a:custGeom>
              <a:avLst/>
              <a:gdLst/>
              <a:ahLst/>
              <a:cxnLst/>
              <a:rect l="l" t="t" r="r" b="b"/>
              <a:pathLst>
                <a:path w="1947" h="1757" extrusionOk="0">
                  <a:moveTo>
                    <a:pt x="1001" y="0"/>
                  </a:moveTo>
                  <a:cubicBezTo>
                    <a:pt x="672" y="0"/>
                    <a:pt x="367" y="187"/>
                    <a:pt x="217" y="485"/>
                  </a:cubicBezTo>
                  <a:cubicBezTo>
                    <a:pt x="0" y="919"/>
                    <a:pt x="175" y="1447"/>
                    <a:pt x="609" y="1663"/>
                  </a:cubicBezTo>
                  <a:cubicBezTo>
                    <a:pt x="734" y="1726"/>
                    <a:pt x="868" y="1757"/>
                    <a:pt x="1002" y="1757"/>
                  </a:cubicBezTo>
                  <a:cubicBezTo>
                    <a:pt x="1209" y="1757"/>
                    <a:pt x="1414" y="1683"/>
                    <a:pt x="1577" y="1542"/>
                  </a:cubicBezTo>
                  <a:cubicBezTo>
                    <a:pt x="1846" y="1310"/>
                    <a:pt x="1947" y="937"/>
                    <a:pt x="1836" y="601"/>
                  </a:cubicBezTo>
                  <a:cubicBezTo>
                    <a:pt x="1723" y="264"/>
                    <a:pt x="1419" y="28"/>
                    <a:pt x="1064" y="3"/>
                  </a:cubicBezTo>
                  <a:cubicBezTo>
                    <a:pt x="1043" y="1"/>
                    <a:pt x="1022" y="0"/>
                    <a:pt x="10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"/>
            <p:cNvSpPr/>
            <p:nvPr/>
          </p:nvSpPr>
          <p:spPr>
            <a:xfrm>
              <a:off x="4930275" y="10843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1"/>
                  </a:moveTo>
                  <a:cubicBezTo>
                    <a:pt x="635" y="1"/>
                    <a:pt x="347" y="177"/>
                    <a:pt x="205" y="460"/>
                  </a:cubicBezTo>
                  <a:cubicBezTo>
                    <a:pt x="1" y="870"/>
                    <a:pt x="166" y="1369"/>
                    <a:pt x="576" y="1574"/>
                  </a:cubicBezTo>
                  <a:cubicBezTo>
                    <a:pt x="695" y="1633"/>
                    <a:pt x="822" y="1662"/>
                    <a:pt x="949" y="1662"/>
                  </a:cubicBezTo>
                  <a:cubicBezTo>
                    <a:pt x="1145" y="1662"/>
                    <a:pt x="1339" y="1593"/>
                    <a:pt x="1493" y="1459"/>
                  </a:cubicBezTo>
                  <a:cubicBezTo>
                    <a:pt x="1747" y="1239"/>
                    <a:pt x="1844" y="888"/>
                    <a:pt x="1737" y="570"/>
                  </a:cubicBezTo>
                  <a:cubicBezTo>
                    <a:pt x="1630" y="250"/>
                    <a:pt x="1343" y="27"/>
                    <a:pt x="1008" y="3"/>
                  </a:cubicBezTo>
                  <a:cubicBezTo>
                    <a:pt x="988" y="2"/>
                    <a:pt x="968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"/>
            <p:cNvSpPr/>
            <p:nvPr/>
          </p:nvSpPr>
          <p:spPr>
            <a:xfrm>
              <a:off x="5094300" y="1008575"/>
              <a:ext cx="26500" cy="22900"/>
            </a:xfrm>
            <a:custGeom>
              <a:avLst/>
              <a:gdLst/>
              <a:ahLst/>
              <a:cxnLst/>
              <a:rect l="l" t="t" r="r" b="b"/>
              <a:pathLst>
                <a:path w="1060" h="916" extrusionOk="0">
                  <a:moveTo>
                    <a:pt x="521" y="1"/>
                  </a:moveTo>
                  <a:cubicBezTo>
                    <a:pt x="360" y="1"/>
                    <a:pt x="199" y="83"/>
                    <a:pt x="113" y="254"/>
                  </a:cubicBezTo>
                  <a:cubicBezTo>
                    <a:pt x="1" y="479"/>
                    <a:pt x="92" y="753"/>
                    <a:pt x="318" y="866"/>
                  </a:cubicBezTo>
                  <a:cubicBezTo>
                    <a:pt x="386" y="900"/>
                    <a:pt x="457" y="916"/>
                    <a:pt x="524" y="916"/>
                  </a:cubicBezTo>
                  <a:cubicBezTo>
                    <a:pt x="815" y="916"/>
                    <a:pt x="1060" y="627"/>
                    <a:pt x="955" y="314"/>
                  </a:cubicBezTo>
                  <a:cubicBezTo>
                    <a:pt x="887" y="108"/>
                    <a:pt x="704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"/>
            <p:cNvSpPr/>
            <p:nvPr/>
          </p:nvSpPr>
          <p:spPr>
            <a:xfrm>
              <a:off x="4958125" y="974450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21" y="1"/>
                  </a:moveTo>
                  <a:cubicBezTo>
                    <a:pt x="361" y="1"/>
                    <a:pt x="200" y="83"/>
                    <a:pt x="115" y="253"/>
                  </a:cubicBezTo>
                  <a:cubicBezTo>
                    <a:pt x="1" y="478"/>
                    <a:pt x="92" y="753"/>
                    <a:pt x="318" y="866"/>
                  </a:cubicBezTo>
                  <a:cubicBezTo>
                    <a:pt x="386" y="900"/>
                    <a:pt x="456" y="915"/>
                    <a:pt x="523" y="915"/>
                  </a:cubicBezTo>
                  <a:cubicBezTo>
                    <a:pt x="814" y="915"/>
                    <a:pt x="1060" y="627"/>
                    <a:pt x="957" y="313"/>
                  </a:cubicBezTo>
                  <a:cubicBezTo>
                    <a:pt x="888" y="108"/>
                    <a:pt x="705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"/>
            <p:cNvSpPr/>
            <p:nvPr/>
          </p:nvSpPr>
          <p:spPr>
            <a:xfrm>
              <a:off x="5439025" y="826200"/>
              <a:ext cx="33800" cy="30500"/>
            </a:xfrm>
            <a:custGeom>
              <a:avLst/>
              <a:gdLst/>
              <a:ahLst/>
              <a:cxnLst/>
              <a:rect l="l" t="t" r="r" b="b"/>
              <a:pathLst>
                <a:path w="1352" h="1220" extrusionOk="0">
                  <a:moveTo>
                    <a:pt x="699" y="1"/>
                  </a:moveTo>
                  <a:cubicBezTo>
                    <a:pt x="468" y="1"/>
                    <a:pt x="256" y="130"/>
                    <a:pt x="152" y="337"/>
                  </a:cubicBezTo>
                  <a:cubicBezTo>
                    <a:pt x="1" y="638"/>
                    <a:pt x="122" y="1005"/>
                    <a:pt x="424" y="1155"/>
                  </a:cubicBezTo>
                  <a:cubicBezTo>
                    <a:pt x="510" y="1198"/>
                    <a:pt x="604" y="1219"/>
                    <a:pt x="696" y="1219"/>
                  </a:cubicBezTo>
                  <a:cubicBezTo>
                    <a:pt x="839" y="1219"/>
                    <a:pt x="981" y="1169"/>
                    <a:pt x="1095" y="1071"/>
                  </a:cubicBezTo>
                  <a:cubicBezTo>
                    <a:pt x="1281" y="908"/>
                    <a:pt x="1352" y="651"/>
                    <a:pt x="1274" y="418"/>
                  </a:cubicBezTo>
                  <a:cubicBezTo>
                    <a:pt x="1197" y="184"/>
                    <a:pt x="985" y="20"/>
                    <a:pt x="740" y="2"/>
                  </a:cubicBezTo>
                  <a:cubicBezTo>
                    <a:pt x="726" y="1"/>
                    <a:pt x="712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"/>
            <p:cNvSpPr/>
            <p:nvPr/>
          </p:nvSpPr>
          <p:spPr>
            <a:xfrm>
              <a:off x="4698550" y="732175"/>
              <a:ext cx="33800" cy="30475"/>
            </a:xfrm>
            <a:custGeom>
              <a:avLst/>
              <a:gdLst/>
              <a:ahLst/>
              <a:cxnLst/>
              <a:rect l="l" t="t" r="r" b="b"/>
              <a:pathLst>
                <a:path w="1352" h="1219" extrusionOk="0">
                  <a:moveTo>
                    <a:pt x="695" y="1"/>
                  </a:moveTo>
                  <a:cubicBezTo>
                    <a:pt x="466" y="1"/>
                    <a:pt x="255" y="130"/>
                    <a:pt x="152" y="338"/>
                  </a:cubicBezTo>
                  <a:cubicBezTo>
                    <a:pt x="1" y="638"/>
                    <a:pt x="122" y="1004"/>
                    <a:pt x="424" y="1154"/>
                  </a:cubicBezTo>
                  <a:cubicBezTo>
                    <a:pt x="510" y="1197"/>
                    <a:pt x="603" y="1219"/>
                    <a:pt x="696" y="1219"/>
                  </a:cubicBezTo>
                  <a:cubicBezTo>
                    <a:pt x="840" y="1219"/>
                    <a:pt x="982" y="1167"/>
                    <a:pt x="1095" y="1070"/>
                  </a:cubicBezTo>
                  <a:cubicBezTo>
                    <a:pt x="1281" y="909"/>
                    <a:pt x="1352" y="650"/>
                    <a:pt x="1275" y="417"/>
                  </a:cubicBezTo>
                  <a:cubicBezTo>
                    <a:pt x="1197" y="183"/>
                    <a:pt x="985" y="19"/>
                    <a:pt x="740" y="3"/>
                  </a:cubicBezTo>
                  <a:cubicBezTo>
                    <a:pt x="725" y="1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"/>
            <p:cNvSpPr/>
            <p:nvPr/>
          </p:nvSpPr>
          <p:spPr>
            <a:xfrm>
              <a:off x="5638225" y="1201625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6" y="1"/>
                  </a:moveTo>
                  <a:cubicBezTo>
                    <a:pt x="239" y="1"/>
                    <a:pt x="132" y="56"/>
                    <a:pt x="75" y="169"/>
                  </a:cubicBezTo>
                  <a:cubicBezTo>
                    <a:pt x="0" y="319"/>
                    <a:pt x="60" y="503"/>
                    <a:pt x="211" y="578"/>
                  </a:cubicBezTo>
                  <a:cubicBezTo>
                    <a:pt x="256" y="601"/>
                    <a:pt x="303" y="611"/>
                    <a:pt x="348" y="611"/>
                  </a:cubicBezTo>
                  <a:cubicBezTo>
                    <a:pt x="542" y="611"/>
                    <a:pt x="706" y="418"/>
                    <a:pt x="636" y="209"/>
                  </a:cubicBezTo>
                  <a:cubicBezTo>
                    <a:pt x="590" y="72"/>
                    <a:pt x="469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"/>
            <p:cNvSpPr/>
            <p:nvPr/>
          </p:nvSpPr>
          <p:spPr>
            <a:xfrm>
              <a:off x="5189975" y="4179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1" y="754"/>
                    <a:pt x="316" y="866"/>
                  </a:cubicBezTo>
                  <a:cubicBezTo>
                    <a:pt x="384" y="900"/>
                    <a:pt x="454" y="916"/>
                    <a:pt x="521" y="916"/>
                  </a:cubicBezTo>
                  <a:cubicBezTo>
                    <a:pt x="812" y="916"/>
                    <a:pt x="1059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"/>
            <p:cNvSpPr/>
            <p:nvPr/>
          </p:nvSpPr>
          <p:spPr>
            <a:xfrm>
              <a:off x="5034225" y="54590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48" y="1"/>
                  </a:moveTo>
                  <a:cubicBezTo>
                    <a:pt x="241" y="1"/>
                    <a:pt x="133" y="56"/>
                    <a:pt x="77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3" y="610"/>
                    <a:pt x="707" y="417"/>
                    <a:pt x="638" y="209"/>
                  </a:cubicBezTo>
                  <a:cubicBezTo>
                    <a:pt x="592" y="72"/>
                    <a:pt x="470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"/>
            <p:cNvSpPr/>
            <p:nvPr/>
          </p:nvSpPr>
          <p:spPr>
            <a:xfrm>
              <a:off x="5332375" y="1285200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51" y="0"/>
                  </a:moveTo>
                  <a:cubicBezTo>
                    <a:pt x="503" y="0"/>
                    <a:pt x="275" y="139"/>
                    <a:pt x="163" y="363"/>
                  </a:cubicBezTo>
                  <a:cubicBezTo>
                    <a:pt x="1" y="686"/>
                    <a:pt x="132" y="1080"/>
                    <a:pt x="455" y="1242"/>
                  </a:cubicBezTo>
                  <a:cubicBezTo>
                    <a:pt x="548" y="1288"/>
                    <a:pt x="649" y="1311"/>
                    <a:pt x="749" y="1311"/>
                  </a:cubicBezTo>
                  <a:cubicBezTo>
                    <a:pt x="903" y="1311"/>
                    <a:pt x="1056" y="1257"/>
                    <a:pt x="1178" y="1152"/>
                  </a:cubicBezTo>
                  <a:cubicBezTo>
                    <a:pt x="1378" y="977"/>
                    <a:pt x="1454" y="701"/>
                    <a:pt x="1370" y="450"/>
                  </a:cubicBezTo>
                  <a:cubicBezTo>
                    <a:pt x="1288" y="197"/>
                    <a:pt x="1061" y="21"/>
                    <a:pt x="796" y="2"/>
                  </a:cubicBezTo>
                  <a:cubicBezTo>
                    <a:pt x="781" y="1"/>
                    <a:pt x="766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"/>
            <p:cNvSpPr/>
            <p:nvPr/>
          </p:nvSpPr>
          <p:spPr>
            <a:xfrm>
              <a:off x="5189600" y="1269875"/>
              <a:ext cx="8225" cy="7125"/>
            </a:xfrm>
            <a:custGeom>
              <a:avLst/>
              <a:gdLst/>
              <a:ahLst/>
              <a:cxnLst/>
              <a:rect l="l" t="t" r="r" b="b"/>
              <a:pathLst>
                <a:path w="329" h="285" extrusionOk="0">
                  <a:moveTo>
                    <a:pt x="161" y="0"/>
                  </a:moveTo>
                  <a:cubicBezTo>
                    <a:pt x="111" y="0"/>
                    <a:pt x="61" y="26"/>
                    <a:pt x="35" y="78"/>
                  </a:cubicBezTo>
                  <a:cubicBezTo>
                    <a:pt x="0" y="149"/>
                    <a:pt x="27" y="233"/>
                    <a:pt x="98" y="269"/>
                  </a:cubicBezTo>
                  <a:cubicBezTo>
                    <a:pt x="119" y="279"/>
                    <a:pt x="140" y="284"/>
                    <a:pt x="161" y="284"/>
                  </a:cubicBezTo>
                  <a:cubicBezTo>
                    <a:pt x="251" y="284"/>
                    <a:pt x="328" y="194"/>
                    <a:pt x="296" y="96"/>
                  </a:cubicBezTo>
                  <a:cubicBezTo>
                    <a:pt x="275" y="33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"/>
            <p:cNvSpPr/>
            <p:nvPr/>
          </p:nvSpPr>
          <p:spPr>
            <a:xfrm>
              <a:off x="4619350" y="1001175"/>
              <a:ext cx="24675" cy="21300"/>
            </a:xfrm>
            <a:custGeom>
              <a:avLst/>
              <a:gdLst/>
              <a:ahLst/>
              <a:cxnLst/>
              <a:rect l="l" t="t" r="r" b="b"/>
              <a:pathLst>
                <a:path w="987" h="852" extrusionOk="0">
                  <a:moveTo>
                    <a:pt x="484" y="0"/>
                  </a:moveTo>
                  <a:cubicBezTo>
                    <a:pt x="335" y="0"/>
                    <a:pt x="185" y="76"/>
                    <a:pt x="105" y="234"/>
                  </a:cubicBezTo>
                  <a:cubicBezTo>
                    <a:pt x="0" y="445"/>
                    <a:pt x="86" y="700"/>
                    <a:pt x="296" y="805"/>
                  </a:cubicBezTo>
                  <a:cubicBezTo>
                    <a:pt x="360" y="837"/>
                    <a:pt x="424" y="851"/>
                    <a:pt x="487" y="851"/>
                  </a:cubicBezTo>
                  <a:cubicBezTo>
                    <a:pt x="757" y="851"/>
                    <a:pt x="986" y="583"/>
                    <a:pt x="888" y="291"/>
                  </a:cubicBezTo>
                  <a:cubicBezTo>
                    <a:pt x="825" y="100"/>
                    <a:pt x="655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"/>
            <p:cNvSpPr/>
            <p:nvPr/>
          </p:nvSpPr>
          <p:spPr>
            <a:xfrm>
              <a:off x="5043575" y="844300"/>
              <a:ext cx="24750" cy="21400"/>
            </a:xfrm>
            <a:custGeom>
              <a:avLst/>
              <a:gdLst/>
              <a:ahLst/>
              <a:cxnLst/>
              <a:rect l="l" t="t" r="r" b="b"/>
              <a:pathLst>
                <a:path w="990" h="856" extrusionOk="0">
                  <a:moveTo>
                    <a:pt x="486" y="1"/>
                  </a:moveTo>
                  <a:cubicBezTo>
                    <a:pt x="336" y="1"/>
                    <a:pt x="185" y="78"/>
                    <a:pt x="106" y="237"/>
                  </a:cubicBezTo>
                  <a:cubicBezTo>
                    <a:pt x="0" y="447"/>
                    <a:pt x="85" y="703"/>
                    <a:pt x="295" y="808"/>
                  </a:cubicBezTo>
                  <a:cubicBezTo>
                    <a:pt x="359" y="841"/>
                    <a:pt x="425" y="855"/>
                    <a:pt x="488" y="855"/>
                  </a:cubicBezTo>
                  <a:cubicBezTo>
                    <a:pt x="760" y="855"/>
                    <a:pt x="989" y="585"/>
                    <a:pt x="892" y="293"/>
                  </a:cubicBezTo>
                  <a:cubicBezTo>
                    <a:pt x="828" y="101"/>
                    <a:pt x="657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"/>
            <p:cNvSpPr/>
            <p:nvPr/>
          </p:nvSpPr>
          <p:spPr>
            <a:xfrm>
              <a:off x="4820375" y="865225"/>
              <a:ext cx="16525" cy="14275"/>
            </a:xfrm>
            <a:custGeom>
              <a:avLst/>
              <a:gdLst/>
              <a:ahLst/>
              <a:cxnLst/>
              <a:rect l="l" t="t" r="r" b="b"/>
              <a:pathLst>
                <a:path w="661" h="571" extrusionOk="0">
                  <a:moveTo>
                    <a:pt x="324" y="0"/>
                  </a:moveTo>
                  <a:cubicBezTo>
                    <a:pt x="224" y="0"/>
                    <a:pt x="124" y="52"/>
                    <a:pt x="71" y="158"/>
                  </a:cubicBezTo>
                  <a:cubicBezTo>
                    <a:pt x="0" y="297"/>
                    <a:pt x="58" y="469"/>
                    <a:pt x="197" y="539"/>
                  </a:cubicBezTo>
                  <a:cubicBezTo>
                    <a:pt x="240" y="561"/>
                    <a:pt x="283" y="570"/>
                    <a:pt x="325" y="570"/>
                  </a:cubicBezTo>
                  <a:cubicBezTo>
                    <a:pt x="507" y="570"/>
                    <a:pt x="660" y="391"/>
                    <a:pt x="594" y="195"/>
                  </a:cubicBezTo>
                  <a:cubicBezTo>
                    <a:pt x="552" y="67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6"/>
            <p:cNvSpPr/>
            <p:nvPr/>
          </p:nvSpPr>
          <p:spPr>
            <a:xfrm>
              <a:off x="5205375" y="900350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7" y="0"/>
                  </a:moveTo>
                  <a:cubicBezTo>
                    <a:pt x="88" y="0"/>
                    <a:pt x="49" y="20"/>
                    <a:pt x="28" y="62"/>
                  </a:cubicBezTo>
                  <a:cubicBezTo>
                    <a:pt x="1" y="116"/>
                    <a:pt x="23" y="182"/>
                    <a:pt x="77" y="209"/>
                  </a:cubicBezTo>
                  <a:cubicBezTo>
                    <a:pt x="94" y="217"/>
                    <a:pt x="111" y="221"/>
                    <a:pt x="127" y="221"/>
                  </a:cubicBezTo>
                  <a:cubicBezTo>
                    <a:pt x="198" y="221"/>
                    <a:pt x="258" y="151"/>
                    <a:pt x="232" y="75"/>
                  </a:cubicBezTo>
                  <a:cubicBezTo>
                    <a:pt x="215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6"/>
            <p:cNvSpPr/>
            <p:nvPr/>
          </p:nvSpPr>
          <p:spPr>
            <a:xfrm>
              <a:off x="5191250" y="7837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26" y="1"/>
                  </a:moveTo>
                  <a:cubicBezTo>
                    <a:pt x="88" y="1"/>
                    <a:pt x="49" y="21"/>
                    <a:pt x="29" y="62"/>
                  </a:cubicBezTo>
                  <a:cubicBezTo>
                    <a:pt x="0" y="116"/>
                    <a:pt x="23" y="182"/>
                    <a:pt x="77" y="209"/>
                  </a:cubicBezTo>
                  <a:cubicBezTo>
                    <a:pt x="94" y="218"/>
                    <a:pt x="111" y="222"/>
                    <a:pt x="128" y="222"/>
                  </a:cubicBezTo>
                  <a:cubicBezTo>
                    <a:pt x="198" y="222"/>
                    <a:pt x="256" y="152"/>
                    <a:pt x="232" y="77"/>
                  </a:cubicBezTo>
                  <a:cubicBezTo>
                    <a:pt x="215" y="27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6"/>
            <p:cNvSpPr/>
            <p:nvPr/>
          </p:nvSpPr>
          <p:spPr>
            <a:xfrm>
              <a:off x="4914925" y="7749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6" y="1"/>
                  </a:moveTo>
                  <a:cubicBezTo>
                    <a:pt x="87" y="1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7" y="222"/>
                    <a:pt x="256" y="152"/>
                    <a:pt x="232" y="76"/>
                  </a:cubicBezTo>
                  <a:cubicBezTo>
                    <a:pt x="215" y="26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"/>
            <p:cNvSpPr/>
            <p:nvPr/>
          </p:nvSpPr>
          <p:spPr>
            <a:xfrm>
              <a:off x="5498325" y="1048550"/>
              <a:ext cx="6400" cy="5525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126" y="0"/>
                  </a:moveTo>
                  <a:cubicBezTo>
                    <a:pt x="87" y="0"/>
                    <a:pt x="48" y="20"/>
                    <a:pt x="27" y="62"/>
                  </a:cubicBezTo>
                  <a:cubicBezTo>
                    <a:pt x="0" y="116"/>
                    <a:pt x="21" y="182"/>
                    <a:pt x="77" y="209"/>
                  </a:cubicBezTo>
                  <a:cubicBezTo>
                    <a:pt x="93" y="217"/>
                    <a:pt x="110" y="221"/>
                    <a:pt x="126" y="221"/>
                  </a:cubicBezTo>
                  <a:cubicBezTo>
                    <a:pt x="196" y="221"/>
                    <a:pt x="256" y="151"/>
                    <a:pt x="230" y="75"/>
                  </a:cubicBezTo>
                  <a:cubicBezTo>
                    <a:pt x="214" y="26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"/>
            <p:cNvSpPr/>
            <p:nvPr/>
          </p:nvSpPr>
          <p:spPr>
            <a:xfrm>
              <a:off x="5689700" y="881075"/>
              <a:ext cx="28775" cy="24900"/>
            </a:xfrm>
            <a:custGeom>
              <a:avLst/>
              <a:gdLst/>
              <a:ahLst/>
              <a:cxnLst/>
              <a:rect l="l" t="t" r="r" b="b"/>
              <a:pathLst>
                <a:path w="1151" h="996" extrusionOk="0">
                  <a:moveTo>
                    <a:pt x="565" y="1"/>
                  </a:moveTo>
                  <a:cubicBezTo>
                    <a:pt x="391" y="1"/>
                    <a:pt x="216" y="90"/>
                    <a:pt x="124" y="275"/>
                  </a:cubicBezTo>
                  <a:cubicBezTo>
                    <a:pt x="0" y="520"/>
                    <a:pt x="100" y="819"/>
                    <a:pt x="345" y="941"/>
                  </a:cubicBezTo>
                  <a:cubicBezTo>
                    <a:pt x="419" y="978"/>
                    <a:pt x="495" y="995"/>
                    <a:pt x="568" y="995"/>
                  </a:cubicBezTo>
                  <a:cubicBezTo>
                    <a:pt x="884" y="995"/>
                    <a:pt x="1151" y="682"/>
                    <a:pt x="1037" y="341"/>
                  </a:cubicBezTo>
                  <a:cubicBezTo>
                    <a:pt x="963" y="117"/>
                    <a:pt x="764" y="1"/>
                    <a:pt x="5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"/>
            <p:cNvSpPr/>
            <p:nvPr/>
          </p:nvSpPr>
          <p:spPr>
            <a:xfrm>
              <a:off x="5329475" y="1036400"/>
              <a:ext cx="13725" cy="13000"/>
            </a:xfrm>
            <a:custGeom>
              <a:avLst/>
              <a:gdLst/>
              <a:ahLst/>
              <a:cxnLst/>
              <a:rect l="l" t="t" r="r" b="b"/>
              <a:pathLst>
                <a:path w="549" h="520" extrusionOk="0">
                  <a:moveTo>
                    <a:pt x="264" y="1"/>
                  </a:moveTo>
                  <a:cubicBezTo>
                    <a:pt x="129" y="1"/>
                    <a:pt x="0" y="108"/>
                    <a:pt x="4" y="267"/>
                  </a:cubicBezTo>
                  <a:cubicBezTo>
                    <a:pt x="7" y="420"/>
                    <a:pt x="134" y="520"/>
                    <a:pt x="265" y="520"/>
                  </a:cubicBezTo>
                  <a:cubicBezTo>
                    <a:pt x="331" y="520"/>
                    <a:pt x="398" y="495"/>
                    <a:pt x="451" y="440"/>
                  </a:cubicBezTo>
                  <a:cubicBezTo>
                    <a:pt x="548" y="336"/>
                    <a:pt x="545" y="171"/>
                    <a:pt x="442" y="73"/>
                  </a:cubicBezTo>
                  <a:cubicBezTo>
                    <a:pt x="389" y="23"/>
                    <a:pt x="326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"/>
            <p:cNvSpPr/>
            <p:nvPr/>
          </p:nvSpPr>
          <p:spPr>
            <a:xfrm>
              <a:off x="5519925" y="1226875"/>
              <a:ext cx="27500" cy="25950"/>
            </a:xfrm>
            <a:custGeom>
              <a:avLst/>
              <a:gdLst/>
              <a:ahLst/>
              <a:cxnLst/>
              <a:rect l="l" t="t" r="r" b="b"/>
              <a:pathLst>
                <a:path w="1100" h="1038" extrusionOk="0">
                  <a:moveTo>
                    <a:pt x="530" y="0"/>
                  </a:moveTo>
                  <a:cubicBezTo>
                    <a:pt x="259" y="0"/>
                    <a:pt x="1" y="215"/>
                    <a:pt x="8" y="533"/>
                  </a:cubicBezTo>
                  <a:cubicBezTo>
                    <a:pt x="13" y="742"/>
                    <a:pt x="143" y="928"/>
                    <a:pt x="340" y="1003"/>
                  </a:cubicBezTo>
                  <a:cubicBezTo>
                    <a:pt x="401" y="1026"/>
                    <a:pt x="464" y="1038"/>
                    <a:pt x="527" y="1038"/>
                  </a:cubicBezTo>
                  <a:cubicBezTo>
                    <a:pt x="666" y="1038"/>
                    <a:pt x="802" y="982"/>
                    <a:pt x="902" y="878"/>
                  </a:cubicBezTo>
                  <a:cubicBezTo>
                    <a:pt x="1099" y="671"/>
                    <a:pt x="1092" y="342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"/>
            <p:cNvSpPr/>
            <p:nvPr/>
          </p:nvSpPr>
          <p:spPr>
            <a:xfrm>
              <a:off x="5590200" y="1522100"/>
              <a:ext cx="34250" cy="32400"/>
            </a:xfrm>
            <a:custGeom>
              <a:avLst/>
              <a:gdLst/>
              <a:ahLst/>
              <a:cxnLst/>
              <a:rect l="l" t="t" r="r" b="b"/>
              <a:pathLst>
                <a:path w="1370" h="1296" extrusionOk="0">
                  <a:moveTo>
                    <a:pt x="654" y="0"/>
                  </a:moveTo>
                  <a:cubicBezTo>
                    <a:pt x="565" y="0"/>
                    <a:pt x="476" y="18"/>
                    <a:pt x="391" y="55"/>
                  </a:cubicBezTo>
                  <a:cubicBezTo>
                    <a:pt x="152" y="160"/>
                    <a:pt x="0" y="401"/>
                    <a:pt x="6" y="662"/>
                  </a:cubicBezTo>
                  <a:cubicBezTo>
                    <a:pt x="12" y="925"/>
                    <a:pt x="175" y="1157"/>
                    <a:pt x="420" y="1252"/>
                  </a:cubicBezTo>
                  <a:cubicBezTo>
                    <a:pt x="496" y="1281"/>
                    <a:pt x="575" y="1295"/>
                    <a:pt x="654" y="1295"/>
                  </a:cubicBezTo>
                  <a:cubicBezTo>
                    <a:pt x="828" y="1295"/>
                    <a:pt x="997" y="1226"/>
                    <a:pt x="1122" y="1095"/>
                  </a:cubicBezTo>
                  <a:cubicBezTo>
                    <a:pt x="1370" y="837"/>
                    <a:pt x="1359" y="426"/>
                    <a:pt x="1101" y="178"/>
                  </a:cubicBezTo>
                  <a:cubicBezTo>
                    <a:pt x="978" y="61"/>
                    <a:pt x="817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"/>
            <p:cNvSpPr/>
            <p:nvPr/>
          </p:nvSpPr>
          <p:spPr>
            <a:xfrm>
              <a:off x="6129025" y="881375"/>
              <a:ext cx="32200" cy="30450"/>
            </a:xfrm>
            <a:custGeom>
              <a:avLst/>
              <a:gdLst/>
              <a:ahLst/>
              <a:cxnLst/>
              <a:rect l="l" t="t" r="r" b="b"/>
              <a:pathLst>
                <a:path w="1288" h="1218" extrusionOk="0">
                  <a:moveTo>
                    <a:pt x="616" y="0"/>
                  </a:moveTo>
                  <a:cubicBezTo>
                    <a:pt x="533" y="0"/>
                    <a:pt x="449" y="17"/>
                    <a:pt x="369" y="53"/>
                  </a:cubicBezTo>
                  <a:cubicBezTo>
                    <a:pt x="144" y="152"/>
                    <a:pt x="1" y="377"/>
                    <a:pt x="7" y="624"/>
                  </a:cubicBezTo>
                  <a:cubicBezTo>
                    <a:pt x="11" y="870"/>
                    <a:pt x="166" y="1088"/>
                    <a:pt x="396" y="1177"/>
                  </a:cubicBezTo>
                  <a:cubicBezTo>
                    <a:pt x="467" y="1204"/>
                    <a:pt x="541" y="1218"/>
                    <a:pt x="615" y="1218"/>
                  </a:cubicBezTo>
                  <a:cubicBezTo>
                    <a:pt x="778" y="1218"/>
                    <a:pt x="939" y="1152"/>
                    <a:pt x="1056" y="1030"/>
                  </a:cubicBezTo>
                  <a:cubicBezTo>
                    <a:pt x="1288" y="786"/>
                    <a:pt x="1279" y="401"/>
                    <a:pt x="1037" y="168"/>
                  </a:cubicBezTo>
                  <a:cubicBezTo>
                    <a:pt x="921" y="58"/>
                    <a:pt x="769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"/>
            <p:cNvSpPr/>
            <p:nvPr/>
          </p:nvSpPr>
          <p:spPr>
            <a:xfrm>
              <a:off x="6254175" y="13534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6" y="1"/>
                  </a:moveTo>
                  <a:cubicBezTo>
                    <a:pt x="228" y="1"/>
                    <a:pt x="0" y="190"/>
                    <a:pt x="8" y="469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0" y="872"/>
                    <a:pt x="794" y="774"/>
                  </a:cubicBezTo>
                  <a:cubicBezTo>
                    <a:pt x="968" y="591"/>
                    <a:pt x="962" y="302"/>
                    <a:pt x="779" y="128"/>
                  </a:cubicBezTo>
                  <a:cubicBezTo>
                    <a:pt x="686" y="40"/>
                    <a:pt x="575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"/>
            <p:cNvSpPr/>
            <p:nvPr/>
          </p:nvSpPr>
          <p:spPr>
            <a:xfrm>
              <a:off x="5437900" y="916400"/>
              <a:ext cx="32200" cy="30500"/>
            </a:xfrm>
            <a:custGeom>
              <a:avLst/>
              <a:gdLst/>
              <a:ahLst/>
              <a:cxnLst/>
              <a:rect l="l" t="t" r="r" b="b"/>
              <a:pathLst>
                <a:path w="1288" h="1220" extrusionOk="0">
                  <a:moveTo>
                    <a:pt x="614" y="1"/>
                  </a:moveTo>
                  <a:cubicBezTo>
                    <a:pt x="531" y="1"/>
                    <a:pt x="448" y="18"/>
                    <a:pt x="369" y="53"/>
                  </a:cubicBezTo>
                  <a:cubicBezTo>
                    <a:pt x="143" y="153"/>
                    <a:pt x="0" y="379"/>
                    <a:pt x="6" y="624"/>
                  </a:cubicBezTo>
                  <a:cubicBezTo>
                    <a:pt x="11" y="870"/>
                    <a:pt x="166" y="1090"/>
                    <a:pt x="396" y="1178"/>
                  </a:cubicBezTo>
                  <a:cubicBezTo>
                    <a:pt x="467" y="1206"/>
                    <a:pt x="541" y="1219"/>
                    <a:pt x="614" y="1219"/>
                  </a:cubicBezTo>
                  <a:cubicBezTo>
                    <a:pt x="778" y="1219"/>
                    <a:pt x="938" y="1153"/>
                    <a:pt x="1056" y="1031"/>
                  </a:cubicBezTo>
                  <a:cubicBezTo>
                    <a:pt x="1287" y="788"/>
                    <a:pt x="1278" y="401"/>
                    <a:pt x="1036" y="170"/>
                  </a:cubicBezTo>
                  <a:cubicBezTo>
                    <a:pt x="920" y="59"/>
                    <a:pt x="768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"/>
            <p:cNvSpPr/>
            <p:nvPr/>
          </p:nvSpPr>
          <p:spPr>
            <a:xfrm>
              <a:off x="6447500" y="128552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1"/>
                  </a:moveTo>
                  <a:cubicBezTo>
                    <a:pt x="153" y="1"/>
                    <a:pt x="1" y="126"/>
                    <a:pt x="5" y="312"/>
                  </a:cubicBezTo>
                  <a:cubicBezTo>
                    <a:pt x="9" y="493"/>
                    <a:pt x="157" y="611"/>
                    <a:pt x="311" y="611"/>
                  </a:cubicBezTo>
                  <a:cubicBezTo>
                    <a:pt x="388" y="611"/>
                    <a:pt x="467" y="581"/>
                    <a:pt x="529" y="516"/>
                  </a:cubicBezTo>
                  <a:cubicBezTo>
                    <a:pt x="645" y="395"/>
                    <a:pt x="641" y="202"/>
                    <a:pt x="519" y="85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"/>
            <p:cNvSpPr/>
            <p:nvPr/>
          </p:nvSpPr>
          <p:spPr>
            <a:xfrm>
              <a:off x="6520625" y="9905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35" y="1"/>
                  </a:moveTo>
                  <a:cubicBezTo>
                    <a:pt x="212" y="1"/>
                    <a:pt x="0" y="177"/>
                    <a:pt x="6" y="438"/>
                  </a:cubicBezTo>
                  <a:cubicBezTo>
                    <a:pt x="12" y="691"/>
                    <a:pt x="220" y="855"/>
                    <a:pt x="435" y="855"/>
                  </a:cubicBezTo>
                  <a:cubicBezTo>
                    <a:pt x="543" y="855"/>
                    <a:pt x="652" y="814"/>
                    <a:pt x="740" y="722"/>
                  </a:cubicBezTo>
                  <a:cubicBezTo>
                    <a:pt x="904" y="552"/>
                    <a:pt x="896" y="282"/>
                    <a:pt x="726" y="119"/>
                  </a:cubicBezTo>
                  <a:cubicBezTo>
                    <a:pt x="640" y="37"/>
                    <a:pt x="536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"/>
            <p:cNvSpPr/>
            <p:nvPr/>
          </p:nvSpPr>
          <p:spPr>
            <a:xfrm>
              <a:off x="6396675" y="90762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12" y="0"/>
                  </a:moveTo>
                  <a:cubicBezTo>
                    <a:pt x="55" y="0"/>
                    <a:pt x="0" y="45"/>
                    <a:pt x="1" y="113"/>
                  </a:cubicBezTo>
                  <a:cubicBezTo>
                    <a:pt x="3" y="178"/>
                    <a:pt x="57" y="221"/>
                    <a:pt x="113" y="221"/>
                  </a:cubicBezTo>
                  <a:cubicBezTo>
                    <a:pt x="141" y="221"/>
                    <a:pt x="169" y="210"/>
                    <a:pt x="192" y="186"/>
                  </a:cubicBezTo>
                  <a:cubicBezTo>
                    <a:pt x="234" y="142"/>
                    <a:pt x="231" y="73"/>
                    <a:pt x="188" y="31"/>
                  </a:cubicBezTo>
                  <a:cubicBezTo>
                    <a:pt x="165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"/>
            <p:cNvSpPr/>
            <p:nvPr/>
          </p:nvSpPr>
          <p:spPr>
            <a:xfrm>
              <a:off x="6375950" y="1023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2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4"/>
                    <a:pt x="232" y="73"/>
                    <a:pt x="188" y="31"/>
                  </a:cubicBezTo>
                  <a:cubicBezTo>
                    <a:pt x="166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"/>
            <p:cNvSpPr/>
            <p:nvPr/>
          </p:nvSpPr>
          <p:spPr>
            <a:xfrm>
              <a:off x="6637575" y="1112675"/>
              <a:ext cx="5825" cy="5550"/>
            </a:xfrm>
            <a:custGeom>
              <a:avLst/>
              <a:gdLst/>
              <a:ahLst/>
              <a:cxnLst/>
              <a:rect l="l" t="t" r="r" b="b"/>
              <a:pathLst>
                <a:path w="233" h="222" extrusionOk="0">
                  <a:moveTo>
                    <a:pt x="113" y="0"/>
                  </a:moveTo>
                  <a:cubicBezTo>
                    <a:pt x="55" y="0"/>
                    <a:pt x="0" y="46"/>
                    <a:pt x="1" y="114"/>
                  </a:cubicBezTo>
                  <a:cubicBezTo>
                    <a:pt x="3" y="179"/>
                    <a:pt x="57" y="221"/>
                    <a:pt x="113" y="221"/>
                  </a:cubicBezTo>
                  <a:cubicBezTo>
                    <a:pt x="141" y="221"/>
                    <a:pt x="169" y="211"/>
                    <a:pt x="192" y="187"/>
                  </a:cubicBezTo>
                  <a:cubicBezTo>
                    <a:pt x="233" y="144"/>
                    <a:pt x="231" y="73"/>
                    <a:pt x="188" y="31"/>
                  </a:cubicBezTo>
                  <a:cubicBezTo>
                    <a:pt x="166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"/>
            <p:cNvSpPr/>
            <p:nvPr/>
          </p:nvSpPr>
          <p:spPr>
            <a:xfrm>
              <a:off x="6160100" y="679975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4" y="1"/>
                  </a:moveTo>
                  <a:cubicBezTo>
                    <a:pt x="56" y="1"/>
                    <a:pt x="0" y="47"/>
                    <a:pt x="2" y="114"/>
                  </a:cubicBezTo>
                  <a:cubicBezTo>
                    <a:pt x="3" y="179"/>
                    <a:pt x="57" y="222"/>
                    <a:pt x="113" y="222"/>
                  </a:cubicBezTo>
                  <a:cubicBezTo>
                    <a:pt x="141" y="222"/>
                    <a:pt x="169" y="211"/>
                    <a:pt x="192" y="188"/>
                  </a:cubicBezTo>
                  <a:cubicBezTo>
                    <a:pt x="234" y="144"/>
                    <a:pt x="232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"/>
            <p:cNvSpPr/>
            <p:nvPr/>
          </p:nvSpPr>
          <p:spPr>
            <a:xfrm>
              <a:off x="5910500" y="761775"/>
              <a:ext cx="26350" cy="24875"/>
            </a:xfrm>
            <a:custGeom>
              <a:avLst/>
              <a:gdLst/>
              <a:ahLst/>
              <a:cxnLst/>
              <a:rect l="l" t="t" r="r" b="b"/>
              <a:pathLst>
                <a:path w="1054" h="995" extrusionOk="0">
                  <a:moveTo>
                    <a:pt x="508" y="1"/>
                  </a:moveTo>
                  <a:cubicBezTo>
                    <a:pt x="248" y="1"/>
                    <a:pt x="1" y="206"/>
                    <a:pt x="8" y="509"/>
                  </a:cubicBezTo>
                  <a:cubicBezTo>
                    <a:pt x="12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3" y="995"/>
                  </a:cubicBezTo>
                  <a:cubicBezTo>
                    <a:pt x="637" y="995"/>
                    <a:pt x="768" y="941"/>
                    <a:pt x="865" y="842"/>
                  </a:cubicBezTo>
                  <a:cubicBezTo>
                    <a:pt x="1054" y="643"/>
                    <a:pt x="1046" y="328"/>
                    <a:pt x="848" y="140"/>
                  </a:cubicBezTo>
                  <a:cubicBezTo>
                    <a:pt x="748" y="44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"/>
            <p:cNvSpPr/>
            <p:nvPr/>
          </p:nvSpPr>
          <p:spPr>
            <a:xfrm>
              <a:off x="5196800" y="740450"/>
              <a:ext cx="46100" cy="41575"/>
            </a:xfrm>
            <a:custGeom>
              <a:avLst/>
              <a:gdLst/>
              <a:ahLst/>
              <a:cxnLst/>
              <a:rect l="l" t="t" r="r" b="b"/>
              <a:pathLst>
                <a:path w="1844" h="1663" extrusionOk="0">
                  <a:moveTo>
                    <a:pt x="950" y="0"/>
                  </a:moveTo>
                  <a:cubicBezTo>
                    <a:pt x="637" y="0"/>
                    <a:pt x="348" y="176"/>
                    <a:pt x="207" y="459"/>
                  </a:cubicBezTo>
                  <a:cubicBezTo>
                    <a:pt x="1" y="869"/>
                    <a:pt x="168" y="1368"/>
                    <a:pt x="578" y="1574"/>
                  </a:cubicBezTo>
                  <a:cubicBezTo>
                    <a:pt x="696" y="1633"/>
                    <a:pt x="824" y="1662"/>
                    <a:pt x="950" y="1662"/>
                  </a:cubicBezTo>
                  <a:cubicBezTo>
                    <a:pt x="1146" y="1662"/>
                    <a:pt x="1339" y="1593"/>
                    <a:pt x="1493" y="1460"/>
                  </a:cubicBezTo>
                  <a:cubicBezTo>
                    <a:pt x="1747" y="1239"/>
                    <a:pt x="1844" y="887"/>
                    <a:pt x="1738" y="569"/>
                  </a:cubicBezTo>
                  <a:cubicBezTo>
                    <a:pt x="1632" y="250"/>
                    <a:pt x="1345" y="26"/>
                    <a:pt x="1009" y="2"/>
                  </a:cubicBezTo>
                  <a:cubicBezTo>
                    <a:pt x="989" y="1"/>
                    <a:pt x="970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"/>
            <p:cNvSpPr/>
            <p:nvPr/>
          </p:nvSpPr>
          <p:spPr>
            <a:xfrm>
              <a:off x="5360875" y="6647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2" y="754"/>
                    <a:pt x="317" y="866"/>
                  </a:cubicBezTo>
                  <a:cubicBezTo>
                    <a:pt x="386" y="900"/>
                    <a:pt x="455" y="916"/>
                    <a:pt x="522" y="916"/>
                  </a:cubicBezTo>
                  <a:cubicBezTo>
                    <a:pt x="813" y="916"/>
                    <a:pt x="1058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"/>
            <p:cNvSpPr/>
            <p:nvPr/>
          </p:nvSpPr>
          <p:spPr>
            <a:xfrm>
              <a:off x="5705600" y="482350"/>
              <a:ext cx="33800" cy="30450"/>
            </a:xfrm>
            <a:custGeom>
              <a:avLst/>
              <a:gdLst/>
              <a:ahLst/>
              <a:cxnLst/>
              <a:rect l="l" t="t" r="r" b="b"/>
              <a:pathLst>
                <a:path w="1352" h="1218" extrusionOk="0">
                  <a:moveTo>
                    <a:pt x="694" y="0"/>
                  </a:moveTo>
                  <a:cubicBezTo>
                    <a:pt x="465" y="0"/>
                    <a:pt x="254" y="129"/>
                    <a:pt x="150" y="337"/>
                  </a:cubicBezTo>
                  <a:cubicBezTo>
                    <a:pt x="0" y="638"/>
                    <a:pt x="122" y="1003"/>
                    <a:pt x="423" y="1153"/>
                  </a:cubicBezTo>
                  <a:cubicBezTo>
                    <a:pt x="509" y="1197"/>
                    <a:pt x="602" y="1218"/>
                    <a:pt x="695" y="1218"/>
                  </a:cubicBezTo>
                  <a:cubicBezTo>
                    <a:pt x="839" y="1218"/>
                    <a:pt x="981" y="1167"/>
                    <a:pt x="1094" y="1069"/>
                  </a:cubicBezTo>
                  <a:cubicBezTo>
                    <a:pt x="1281" y="908"/>
                    <a:pt x="1351" y="650"/>
                    <a:pt x="1273" y="417"/>
                  </a:cubicBezTo>
                  <a:cubicBezTo>
                    <a:pt x="1195" y="182"/>
                    <a:pt x="985" y="18"/>
                    <a:pt x="738" y="2"/>
                  </a:cubicBezTo>
                  <a:cubicBezTo>
                    <a:pt x="723" y="1"/>
                    <a:pt x="708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"/>
            <p:cNvSpPr/>
            <p:nvPr/>
          </p:nvSpPr>
          <p:spPr>
            <a:xfrm>
              <a:off x="5904750" y="857750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7" y="1"/>
                  </a:moveTo>
                  <a:cubicBezTo>
                    <a:pt x="240" y="1"/>
                    <a:pt x="132" y="56"/>
                    <a:pt x="75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2" y="610"/>
                    <a:pt x="706" y="417"/>
                    <a:pt x="636" y="209"/>
                  </a:cubicBezTo>
                  <a:cubicBezTo>
                    <a:pt x="590" y="72"/>
                    <a:pt x="469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"/>
            <p:cNvSpPr/>
            <p:nvPr/>
          </p:nvSpPr>
          <p:spPr>
            <a:xfrm>
              <a:off x="5598900" y="941325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48" y="1"/>
                  </a:moveTo>
                  <a:cubicBezTo>
                    <a:pt x="502" y="1"/>
                    <a:pt x="275" y="140"/>
                    <a:pt x="163" y="363"/>
                  </a:cubicBezTo>
                  <a:cubicBezTo>
                    <a:pt x="1" y="686"/>
                    <a:pt x="133" y="1080"/>
                    <a:pt x="456" y="1242"/>
                  </a:cubicBezTo>
                  <a:cubicBezTo>
                    <a:pt x="549" y="1289"/>
                    <a:pt x="650" y="1312"/>
                    <a:pt x="749" y="1312"/>
                  </a:cubicBezTo>
                  <a:cubicBezTo>
                    <a:pt x="904" y="1312"/>
                    <a:pt x="1057" y="1257"/>
                    <a:pt x="1179" y="1151"/>
                  </a:cubicBezTo>
                  <a:cubicBezTo>
                    <a:pt x="1379" y="978"/>
                    <a:pt x="1454" y="700"/>
                    <a:pt x="1372" y="449"/>
                  </a:cubicBezTo>
                  <a:cubicBezTo>
                    <a:pt x="1288" y="198"/>
                    <a:pt x="1061" y="22"/>
                    <a:pt x="796" y="2"/>
                  </a:cubicBezTo>
                  <a:cubicBezTo>
                    <a:pt x="780" y="1"/>
                    <a:pt x="764" y="1"/>
                    <a:pt x="7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"/>
            <p:cNvSpPr/>
            <p:nvPr/>
          </p:nvSpPr>
          <p:spPr>
            <a:xfrm>
              <a:off x="5456125" y="926000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2" y="1"/>
                  </a:moveTo>
                  <a:cubicBezTo>
                    <a:pt x="112" y="1"/>
                    <a:pt x="62" y="26"/>
                    <a:pt x="36" y="79"/>
                  </a:cubicBezTo>
                  <a:cubicBezTo>
                    <a:pt x="0" y="150"/>
                    <a:pt x="29" y="234"/>
                    <a:pt x="100" y="270"/>
                  </a:cubicBezTo>
                  <a:cubicBezTo>
                    <a:pt x="121" y="280"/>
                    <a:pt x="142" y="285"/>
                    <a:pt x="163" y="285"/>
                  </a:cubicBezTo>
                  <a:cubicBezTo>
                    <a:pt x="253" y="285"/>
                    <a:pt x="330" y="195"/>
                    <a:pt x="297" y="98"/>
                  </a:cubicBezTo>
                  <a:cubicBezTo>
                    <a:pt x="276" y="34"/>
                    <a:pt x="219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"/>
            <p:cNvSpPr/>
            <p:nvPr/>
          </p:nvSpPr>
          <p:spPr>
            <a:xfrm>
              <a:off x="5471950" y="556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5" y="0"/>
                  </a:moveTo>
                  <a:cubicBezTo>
                    <a:pt x="87" y="0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6" y="222"/>
                    <a:pt x="256" y="152"/>
                    <a:pt x="230" y="76"/>
                  </a:cubicBezTo>
                  <a:cubicBezTo>
                    <a:pt x="214" y="26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"/>
            <p:cNvSpPr/>
            <p:nvPr/>
          </p:nvSpPr>
          <p:spPr>
            <a:xfrm>
              <a:off x="5764875" y="704650"/>
              <a:ext cx="6425" cy="5575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127" y="0"/>
                  </a:moveTo>
                  <a:cubicBezTo>
                    <a:pt x="87" y="0"/>
                    <a:pt x="48" y="20"/>
                    <a:pt x="28" y="62"/>
                  </a:cubicBezTo>
                  <a:cubicBezTo>
                    <a:pt x="1" y="116"/>
                    <a:pt x="23" y="182"/>
                    <a:pt x="78" y="211"/>
                  </a:cubicBezTo>
                  <a:cubicBezTo>
                    <a:pt x="94" y="219"/>
                    <a:pt x="111" y="223"/>
                    <a:pt x="127" y="223"/>
                  </a:cubicBezTo>
                  <a:cubicBezTo>
                    <a:pt x="197" y="223"/>
                    <a:pt x="257" y="153"/>
                    <a:pt x="232" y="77"/>
                  </a:cubicBezTo>
                  <a:cubicBezTo>
                    <a:pt x="216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"/>
            <p:cNvSpPr/>
            <p:nvPr/>
          </p:nvSpPr>
          <p:spPr>
            <a:xfrm>
              <a:off x="5956250" y="53720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66" y="1"/>
                  </a:moveTo>
                  <a:cubicBezTo>
                    <a:pt x="391" y="1"/>
                    <a:pt x="215" y="90"/>
                    <a:pt x="123" y="276"/>
                  </a:cubicBezTo>
                  <a:cubicBezTo>
                    <a:pt x="1" y="521"/>
                    <a:pt x="100" y="818"/>
                    <a:pt x="345" y="942"/>
                  </a:cubicBezTo>
                  <a:cubicBezTo>
                    <a:pt x="419" y="979"/>
                    <a:pt x="495" y="996"/>
                    <a:pt x="568" y="996"/>
                  </a:cubicBezTo>
                  <a:cubicBezTo>
                    <a:pt x="884" y="996"/>
                    <a:pt x="1152" y="681"/>
                    <a:pt x="1038" y="340"/>
                  </a:cubicBezTo>
                  <a:cubicBezTo>
                    <a:pt x="964" y="117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"/>
            <p:cNvSpPr/>
            <p:nvPr/>
          </p:nvSpPr>
          <p:spPr>
            <a:xfrm>
              <a:off x="5596025" y="6925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65" y="1"/>
                  </a:moveTo>
                  <a:cubicBezTo>
                    <a:pt x="130" y="1"/>
                    <a:pt x="0" y="108"/>
                    <a:pt x="3" y="267"/>
                  </a:cubicBezTo>
                  <a:cubicBezTo>
                    <a:pt x="7" y="421"/>
                    <a:pt x="133" y="520"/>
                    <a:pt x="264" y="520"/>
                  </a:cubicBezTo>
                  <a:cubicBezTo>
                    <a:pt x="330" y="520"/>
                    <a:pt x="397" y="495"/>
                    <a:pt x="451" y="440"/>
                  </a:cubicBezTo>
                  <a:cubicBezTo>
                    <a:pt x="549" y="336"/>
                    <a:pt x="546" y="172"/>
                    <a:pt x="442" y="73"/>
                  </a:cubicBezTo>
                  <a:cubicBezTo>
                    <a:pt x="390" y="23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"/>
            <p:cNvSpPr/>
            <p:nvPr/>
          </p:nvSpPr>
          <p:spPr>
            <a:xfrm>
              <a:off x="5786500" y="883025"/>
              <a:ext cx="27475" cy="25950"/>
            </a:xfrm>
            <a:custGeom>
              <a:avLst/>
              <a:gdLst/>
              <a:ahLst/>
              <a:cxnLst/>
              <a:rect l="l" t="t" r="r" b="b"/>
              <a:pathLst>
                <a:path w="1099" h="1038" extrusionOk="0">
                  <a:moveTo>
                    <a:pt x="530" y="0"/>
                  </a:moveTo>
                  <a:cubicBezTo>
                    <a:pt x="259" y="0"/>
                    <a:pt x="0" y="215"/>
                    <a:pt x="8" y="532"/>
                  </a:cubicBezTo>
                  <a:cubicBezTo>
                    <a:pt x="14" y="741"/>
                    <a:pt x="144" y="928"/>
                    <a:pt x="340" y="1003"/>
                  </a:cubicBezTo>
                  <a:cubicBezTo>
                    <a:pt x="401" y="1026"/>
                    <a:pt x="464" y="1037"/>
                    <a:pt x="526" y="1037"/>
                  </a:cubicBezTo>
                  <a:cubicBezTo>
                    <a:pt x="665" y="1037"/>
                    <a:pt x="801" y="982"/>
                    <a:pt x="901" y="878"/>
                  </a:cubicBezTo>
                  <a:cubicBezTo>
                    <a:pt x="1099" y="671"/>
                    <a:pt x="1091" y="341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"/>
            <p:cNvSpPr/>
            <p:nvPr/>
          </p:nvSpPr>
          <p:spPr>
            <a:xfrm>
              <a:off x="5856725" y="117822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654" y="0"/>
                  </a:moveTo>
                  <a:cubicBezTo>
                    <a:pt x="566" y="0"/>
                    <a:pt x="477" y="18"/>
                    <a:pt x="393" y="56"/>
                  </a:cubicBezTo>
                  <a:cubicBezTo>
                    <a:pt x="154" y="161"/>
                    <a:pt x="0" y="401"/>
                    <a:pt x="6" y="663"/>
                  </a:cubicBezTo>
                  <a:cubicBezTo>
                    <a:pt x="12" y="925"/>
                    <a:pt x="176" y="1157"/>
                    <a:pt x="421" y="1252"/>
                  </a:cubicBezTo>
                  <a:cubicBezTo>
                    <a:pt x="497" y="1282"/>
                    <a:pt x="576" y="1296"/>
                    <a:pt x="655" y="1296"/>
                  </a:cubicBezTo>
                  <a:cubicBezTo>
                    <a:pt x="829" y="1296"/>
                    <a:pt x="999" y="1226"/>
                    <a:pt x="1123" y="1096"/>
                  </a:cubicBezTo>
                  <a:cubicBezTo>
                    <a:pt x="1370" y="836"/>
                    <a:pt x="1361" y="426"/>
                    <a:pt x="1102" y="179"/>
                  </a:cubicBezTo>
                  <a:cubicBezTo>
                    <a:pt x="979" y="62"/>
                    <a:pt x="818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"/>
            <p:cNvSpPr/>
            <p:nvPr/>
          </p:nvSpPr>
          <p:spPr>
            <a:xfrm>
              <a:off x="4690200" y="1267975"/>
              <a:ext cx="20575" cy="19525"/>
            </a:xfrm>
            <a:custGeom>
              <a:avLst/>
              <a:gdLst/>
              <a:ahLst/>
              <a:cxnLst/>
              <a:rect l="l" t="t" r="r" b="b"/>
              <a:pathLst>
                <a:path w="823" h="781" extrusionOk="0">
                  <a:moveTo>
                    <a:pt x="397" y="1"/>
                  </a:moveTo>
                  <a:cubicBezTo>
                    <a:pt x="194" y="1"/>
                    <a:pt x="0" y="162"/>
                    <a:pt x="5" y="399"/>
                  </a:cubicBezTo>
                  <a:cubicBezTo>
                    <a:pt x="10" y="631"/>
                    <a:pt x="200" y="781"/>
                    <a:pt x="397" y="781"/>
                  </a:cubicBezTo>
                  <a:cubicBezTo>
                    <a:pt x="496" y="781"/>
                    <a:pt x="596" y="743"/>
                    <a:pt x="676" y="659"/>
                  </a:cubicBezTo>
                  <a:cubicBezTo>
                    <a:pt x="823" y="504"/>
                    <a:pt x="817" y="258"/>
                    <a:pt x="662" y="109"/>
                  </a:cubicBezTo>
                  <a:cubicBezTo>
                    <a:pt x="584" y="34"/>
                    <a:pt x="489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"/>
            <p:cNvSpPr/>
            <p:nvPr/>
          </p:nvSpPr>
          <p:spPr>
            <a:xfrm>
              <a:off x="4786100" y="467950"/>
              <a:ext cx="54825" cy="51850"/>
            </a:xfrm>
            <a:custGeom>
              <a:avLst/>
              <a:gdLst/>
              <a:ahLst/>
              <a:cxnLst/>
              <a:rect l="l" t="t" r="r" b="b"/>
              <a:pathLst>
                <a:path w="2193" h="2074" extrusionOk="0">
                  <a:moveTo>
                    <a:pt x="1046" y="1"/>
                  </a:moveTo>
                  <a:cubicBezTo>
                    <a:pt x="905" y="1"/>
                    <a:pt x="762" y="30"/>
                    <a:pt x="627" y="89"/>
                  </a:cubicBezTo>
                  <a:cubicBezTo>
                    <a:pt x="244" y="258"/>
                    <a:pt x="1" y="642"/>
                    <a:pt x="10" y="1062"/>
                  </a:cubicBezTo>
                  <a:cubicBezTo>
                    <a:pt x="20" y="1480"/>
                    <a:pt x="282" y="1852"/>
                    <a:pt x="672" y="2004"/>
                  </a:cubicBezTo>
                  <a:cubicBezTo>
                    <a:pt x="794" y="2051"/>
                    <a:pt x="920" y="2073"/>
                    <a:pt x="1045" y="2073"/>
                  </a:cubicBezTo>
                  <a:cubicBezTo>
                    <a:pt x="1324" y="2073"/>
                    <a:pt x="1597" y="1962"/>
                    <a:pt x="1797" y="1753"/>
                  </a:cubicBezTo>
                  <a:cubicBezTo>
                    <a:pt x="2192" y="1338"/>
                    <a:pt x="2176" y="681"/>
                    <a:pt x="1762" y="288"/>
                  </a:cubicBezTo>
                  <a:cubicBezTo>
                    <a:pt x="1565" y="100"/>
                    <a:pt x="1308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"/>
            <p:cNvSpPr/>
            <p:nvPr/>
          </p:nvSpPr>
          <p:spPr>
            <a:xfrm>
              <a:off x="4680325" y="1859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1270" h="1270" extrusionOk="0">
                  <a:moveTo>
                    <a:pt x="635" y="1"/>
                  </a:moveTo>
                  <a:cubicBezTo>
                    <a:pt x="285" y="1"/>
                    <a:pt x="1" y="285"/>
                    <a:pt x="1" y="635"/>
                  </a:cubicBezTo>
                  <a:cubicBezTo>
                    <a:pt x="1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"/>
            <p:cNvSpPr/>
            <p:nvPr/>
          </p:nvSpPr>
          <p:spPr>
            <a:xfrm>
              <a:off x="5376200" y="18873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0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"/>
            <p:cNvSpPr/>
            <p:nvPr/>
          </p:nvSpPr>
          <p:spPr>
            <a:xfrm>
              <a:off x="5054350" y="2303700"/>
              <a:ext cx="72850" cy="70075"/>
            </a:xfrm>
            <a:custGeom>
              <a:avLst/>
              <a:gdLst/>
              <a:ahLst/>
              <a:cxnLst/>
              <a:rect l="l" t="t" r="r" b="b"/>
              <a:pathLst>
                <a:path w="2914" h="2803" extrusionOk="0">
                  <a:moveTo>
                    <a:pt x="1513" y="0"/>
                  </a:moveTo>
                  <a:cubicBezTo>
                    <a:pt x="946" y="0"/>
                    <a:pt x="435" y="342"/>
                    <a:pt x="217" y="865"/>
                  </a:cubicBezTo>
                  <a:cubicBezTo>
                    <a:pt x="1" y="1389"/>
                    <a:pt x="121" y="1992"/>
                    <a:pt x="522" y="2392"/>
                  </a:cubicBezTo>
                  <a:cubicBezTo>
                    <a:pt x="790" y="2660"/>
                    <a:pt x="1148" y="2803"/>
                    <a:pt x="1512" y="2803"/>
                  </a:cubicBezTo>
                  <a:cubicBezTo>
                    <a:pt x="1692" y="2803"/>
                    <a:pt x="1875" y="2768"/>
                    <a:pt x="2048" y="2695"/>
                  </a:cubicBezTo>
                  <a:cubicBezTo>
                    <a:pt x="2573" y="2479"/>
                    <a:pt x="2914" y="1968"/>
                    <a:pt x="2914" y="1401"/>
                  </a:cubicBezTo>
                  <a:cubicBezTo>
                    <a:pt x="2914" y="627"/>
                    <a:pt x="2285" y="0"/>
                    <a:pt x="1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"/>
            <p:cNvSpPr/>
            <p:nvPr/>
          </p:nvSpPr>
          <p:spPr>
            <a:xfrm>
              <a:off x="5246600" y="2299800"/>
              <a:ext cx="32375" cy="31175"/>
            </a:xfrm>
            <a:custGeom>
              <a:avLst/>
              <a:gdLst/>
              <a:ahLst/>
              <a:cxnLst/>
              <a:rect l="l" t="t" r="r" b="b"/>
              <a:pathLst>
                <a:path w="1295" h="1247" extrusionOk="0">
                  <a:moveTo>
                    <a:pt x="672" y="0"/>
                  </a:moveTo>
                  <a:cubicBezTo>
                    <a:pt x="420" y="0"/>
                    <a:pt x="193" y="152"/>
                    <a:pt x="97" y="385"/>
                  </a:cubicBezTo>
                  <a:cubicBezTo>
                    <a:pt x="0" y="618"/>
                    <a:pt x="53" y="885"/>
                    <a:pt x="232" y="1064"/>
                  </a:cubicBezTo>
                  <a:cubicBezTo>
                    <a:pt x="350" y="1183"/>
                    <a:pt x="509" y="1246"/>
                    <a:pt x="671" y="1246"/>
                  </a:cubicBezTo>
                  <a:cubicBezTo>
                    <a:pt x="751" y="1246"/>
                    <a:pt x="832" y="1230"/>
                    <a:pt x="910" y="1198"/>
                  </a:cubicBezTo>
                  <a:cubicBezTo>
                    <a:pt x="1143" y="1102"/>
                    <a:pt x="1295" y="875"/>
                    <a:pt x="1295" y="624"/>
                  </a:cubicBezTo>
                  <a:cubicBezTo>
                    <a:pt x="1295" y="280"/>
                    <a:pt x="1017" y="0"/>
                    <a:pt x="6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"/>
            <p:cNvSpPr/>
            <p:nvPr/>
          </p:nvSpPr>
          <p:spPr>
            <a:xfrm>
              <a:off x="6102350" y="2026000"/>
              <a:ext cx="108100" cy="103975"/>
            </a:xfrm>
            <a:custGeom>
              <a:avLst/>
              <a:gdLst/>
              <a:ahLst/>
              <a:cxnLst/>
              <a:rect l="l" t="t" r="r" b="b"/>
              <a:pathLst>
                <a:path w="4324" h="4159" extrusionOk="0">
                  <a:moveTo>
                    <a:pt x="2245" y="1"/>
                  </a:moveTo>
                  <a:cubicBezTo>
                    <a:pt x="1403" y="1"/>
                    <a:pt x="646" y="507"/>
                    <a:pt x="324" y="1284"/>
                  </a:cubicBezTo>
                  <a:cubicBezTo>
                    <a:pt x="1" y="2062"/>
                    <a:pt x="180" y="2956"/>
                    <a:pt x="773" y="3550"/>
                  </a:cubicBezTo>
                  <a:cubicBezTo>
                    <a:pt x="1171" y="3948"/>
                    <a:pt x="1703" y="4159"/>
                    <a:pt x="2244" y="4159"/>
                  </a:cubicBezTo>
                  <a:cubicBezTo>
                    <a:pt x="2512" y="4159"/>
                    <a:pt x="2783" y="4107"/>
                    <a:pt x="3040" y="4000"/>
                  </a:cubicBezTo>
                  <a:cubicBezTo>
                    <a:pt x="3817" y="3679"/>
                    <a:pt x="4324" y="2921"/>
                    <a:pt x="4324" y="2080"/>
                  </a:cubicBezTo>
                  <a:cubicBezTo>
                    <a:pt x="4324" y="931"/>
                    <a:pt x="3392" y="1"/>
                    <a:pt x="2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"/>
            <p:cNvSpPr/>
            <p:nvPr/>
          </p:nvSpPr>
          <p:spPr>
            <a:xfrm>
              <a:off x="6144150" y="2218100"/>
              <a:ext cx="18200" cy="15600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417" y="0"/>
                  </a:moveTo>
                  <a:cubicBezTo>
                    <a:pt x="138" y="0"/>
                    <a:pt x="0" y="336"/>
                    <a:pt x="196" y="531"/>
                  </a:cubicBezTo>
                  <a:cubicBezTo>
                    <a:pt x="259" y="595"/>
                    <a:pt x="337" y="623"/>
                    <a:pt x="414" y="623"/>
                  </a:cubicBezTo>
                  <a:cubicBezTo>
                    <a:pt x="574" y="623"/>
                    <a:pt x="728" y="499"/>
                    <a:pt x="728" y="312"/>
                  </a:cubicBezTo>
                  <a:cubicBezTo>
                    <a:pt x="728" y="139"/>
                    <a:pt x="588" y="0"/>
                    <a:pt x="41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"/>
            <p:cNvSpPr/>
            <p:nvPr/>
          </p:nvSpPr>
          <p:spPr>
            <a:xfrm>
              <a:off x="6298500" y="20935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1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"/>
            <p:cNvSpPr/>
            <p:nvPr/>
          </p:nvSpPr>
          <p:spPr>
            <a:xfrm>
              <a:off x="6844775" y="2136375"/>
              <a:ext cx="64750" cy="62275"/>
            </a:xfrm>
            <a:custGeom>
              <a:avLst/>
              <a:gdLst/>
              <a:ahLst/>
              <a:cxnLst/>
              <a:rect l="l" t="t" r="r" b="b"/>
              <a:pathLst>
                <a:path w="2590" h="2491" extrusionOk="0">
                  <a:moveTo>
                    <a:pt x="1345" y="0"/>
                  </a:moveTo>
                  <a:cubicBezTo>
                    <a:pt x="841" y="0"/>
                    <a:pt x="387" y="304"/>
                    <a:pt x="193" y="768"/>
                  </a:cubicBezTo>
                  <a:cubicBezTo>
                    <a:pt x="1" y="1234"/>
                    <a:pt x="108" y="1769"/>
                    <a:pt x="464" y="2126"/>
                  </a:cubicBezTo>
                  <a:cubicBezTo>
                    <a:pt x="702" y="2364"/>
                    <a:pt x="1021" y="2491"/>
                    <a:pt x="1345" y="2491"/>
                  </a:cubicBezTo>
                  <a:cubicBezTo>
                    <a:pt x="1505" y="2491"/>
                    <a:pt x="1667" y="2460"/>
                    <a:pt x="1821" y="2396"/>
                  </a:cubicBezTo>
                  <a:cubicBezTo>
                    <a:pt x="2287" y="2204"/>
                    <a:pt x="2589" y="1748"/>
                    <a:pt x="2589" y="1245"/>
                  </a:cubicBezTo>
                  <a:cubicBezTo>
                    <a:pt x="2589" y="558"/>
                    <a:pt x="2032" y="0"/>
                    <a:pt x="13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"/>
            <p:cNvSpPr/>
            <p:nvPr/>
          </p:nvSpPr>
          <p:spPr>
            <a:xfrm>
              <a:off x="6810700" y="17355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839" y="0"/>
                  </a:moveTo>
                  <a:cubicBezTo>
                    <a:pt x="525" y="0"/>
                    <a:pt x="241" y="190"/>
                    <a:pt x="121" y="480"/>
                  </a:cubicBezTo>
                  <a:cubicBezTo>
                    <a:pt x="1" y="771"/>
                    <a:pt x="67" y="1107"/>
                    <a:pt x="289" y="1329"/>
                  </a:cubicBezTo>
                  <a:cubicBezTo>
                    <a:pt x="438" y="1478"/>
                    <a:pt x="637" y="1557"/>
                    <a:pt x="839" y="1557"/>
                  </a:cubicBezTo>
                  <a:cubicBezTo>
                    <a:pt x="940" y="1557"/>
                    <a:pt x="1041" y="1537"/>
                    <a:pt x="1137" y="1497"/>
                  </a:cubicBezTo>
                  <a:cubicBezTo>
                    <a:pt x="1429" y="1377"/>
                    <a:pt x="1618" y="1093"/>
                    <a:pt x="1618" y="779"/>
                  </a:cubicBezTo>
                  <a:cubicBezTo>
                    <a:pt x="1618" y="348"/>
                    <a:pt x="1269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"/>
            <p:cNvSpPr/>
            <p:nvPr/>
          </p:nvSpPr>
          <p:spPr>
            <a:xfrm>
              <a:off x="7213075" y="1797800"/>
              <a:ext cx="62250" cy="62300"/>
            </a:xfrm>
            <a:custGeom>
              <a:avLst/>
              <a:gdLst/>
              <a:ahLst/>
              <a:cxnLst/>
              <a:rect l="l" t="t" r="r" b="b"/>
              <a:pathLst>
                <a:path w="2490" h="2492" extrusionOk="0">
                  <a:moveTo>
                    <a:pt x="1245" y="1"/>
                  </a:moveTo>
                  <a:cubicBezTo>
                    <a:pt x="556" y="1"/>
                    <a:pt x="0" y="558"/>
                    <a:pt x="0" y="1245"/>
                  </a:cubicBezTo>
                  <a:cubicBezTo>
                    <a:pt x="0" y="1934"/>
                    <a:pt x="556" y="2491"/>
                    <a:pt x="1245" y="2491"/>
                  </a:cubicBezTo>
                  <a:cubicBezTo>
                    <a:pt x="1933" y="2491"/>
                    <a:pt x="2489" y="1934"/>
                    <a:pt x="2489" y="1245"/>
                  </a:cubicBezTo>
                  <a:cubicBezTo>
                    <a:pt x="2489" y="558"/>
                    <a:pt x="1933" y="1"/>
                    <a:pt x="1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"/>
            <p:cNvSpPr/>
            <p:nvPr/>
          </p:nvSpPr>
          <p:spPr>
            <a:xfrm>
              <a:off x="7254325" y="2007925"/>
              <a:ext cx="40450" cy="38950"/>
            </a:xfrm>
            <a:custGeom>
              <a:avLst/>
              <a:gdLst/>
              <a:ahLst/>
              <a:cxnLst/>
              <a:rect l="l" t="t" r="r" b="b"/>
              <a:pathLst>
                <a:path w="1618" h="1558" extrusionOk="0">
                  <a:moveTo>
                    <a:pt x="841" y="1"/>
                  </a:moveTo>
                  <a:cubicBezTo>
                    <a:pt x="525" y="1"/>
                    <a:pt x="241" y="190"/>
                    <a:pt x="121" y="482"/>
                  </a:cubicBezTo>
                  <a:cubicBezTo>
                    <a:pt x="1" y="772"/>
                    <a:pt x="67" y="1107"/>
                    <a:pt x="289" y="1330"/>
                  </a:cubicBezTo>
                  <a:cubicBezTo>
                    <a:pt x="438" y="1478"/>
                    <a:pt x="637" y="1558"/>
                    <a:pt x="840" y="1558"/>
                  </a:cubicBezTo>
                  <a:cubicBezTo>
                    <a:pt x="940" y="1558"/>
                    <a:pt x="1042" y="1538"/>
                    <a:pt x="1138" y="1498"/>
                  </a:cubicBezTo>
                  <a:cubicBezTo>
                    <a:pt x="1429" y="1378"/>
                    <a:pt x="1618" y="1094"/>
                    <a:pt x="1618" y="779"/>
                  </a:cubicBezTo>
                  <a:cubicBezTo>
                    <a:pt x="1618" y="350"/>
                    <a:pt x="1271" y="1"/>
                    <a:pt x="8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"/>
            <p:cNvSpPr/>
            <p:nvPr/>
          </p:nvSpPr>
          <p:spPr>
            <a:xfrm>
              <a:off x="7353125" y="1716075"/>
              <a:ext cx="27300" cy="23400"/>
            </a:xfrm>
            <a:custGeom>
              <a:avLst/>
              <a:gdLst/>
              <a:ahLst/>
              <a:cxnLst/>
              <a:rect l="l" t="t" r="r" b="b"/>
              <a:pathLst>
                <a:path w="1092" h="936" extrusionOk="0">
                  <a:moveTo>
                    <a:pt x="624" y="1"/>
                  </a:moveTo>
                  <a:cubicBezTo>
                    <a:pt x="208" y="1"/>
                    <a:pt x="0" y="504"/>
                    <a:pt x="295" y="797"/>
                  </a:cubicBezTo>
                  <a:cubicBezTo>
                    <a:pt x="390" y="893"/>
                    <a:pt x="506" y="935"/>
                    <a:pt x="621" y="935"/>
                  </a:cubicBezTo>
                  <a:cubicBezTo>
                    <a:pt x="861" y="935"/>
                    <a:pt x="1091" y="749"/>
                    <a:pt x="1091" y="468"/>
                  </a:cubicBezTo>
                  <a:cubicBezTo>
                    <a:pt x="1091" y="210"/>
                    <a:pt x="882" y="1"/>
                    <a:pt x="6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"/>
            <p:cNvSpPr/>
            <p:nvPr/>
          </p:nvSpPr>
          <p:spPr>
            <a:xfrm>
              <a:off x="6183075" y="1766650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417" y="1"/>
                  </a:moveTo>
                  <a:cubicBezTo>
                    <a:pt x="139" y="1"/>
                    <a:pt x="0" y="336"/>
                    <a:pt x="196" y="533"/>
                  </a:cubicBezTo>
                  <a:cubicBezTo>
                    <a:pt x="259" y="596"/>
                    <a:pt x="337" y="624"/>
                    <a:pt x="414" y="624"/>
                  </a:cubicBezTo>
                  <a:cubicBezTo>
                    <a:pt x="574" y="624"/>
                    <a:pt x="728" y="500"/>
                    <a:pt x="728" y="312"/>
                  </a:cubicBezTo>
                  <a:cubicBezTo>
                    <a:pt x="728" y="141"/>
                    <a:pt x="588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"/>
            <p:cNvSpPr/>
            <p:nvPr/>
          </p:nvSpPr>
          <p:spPr>
            <a:xfrm>
              <a:off x="5875575" y="1509825"/>
              <a:ext cx="18250" cy="15600"/>
            </a:xfrm>
            <a:custGeom>
              <a:avLst/>
              <a:gdLst/>
              <a:ahLst/>
              <a:cxnLst/>
              <a:rect l="l" t="t" r="r" b="b"/>
              <a:pathLst>
                <a:path w="730" h="624" extrusionOk="0">
                  <a:moveTo>
                    <a:pt x="417" y="1"/>
                  </a:moveTo>
                  <a:cubicBezTo>
                    <a:pt x="141" y="1"/>
                    <a:pt x="1" y="336"/>
                    <a:pt x="198" y="531"/>
                  </a:cubicBezTo>
                  <a:cubicBezTo>
                    <a:pt x="261" y="595"/>
                    <a:pt x="339" y="624"/>
                    <a:pt x="416" y="624"/>
                  </a:cubicBezTo>
                  <a:cubicBezTo>
                    <a:pt x="576" y="624"/>
                    <a:pt x="730" y="500"/>
                    <a:pt x="730" y="312"/>
                  </a:cubicBezTo>
                  <a:cubicBezTo>
                    <a:pt x="730" y="140"/>
                    <a:pt x="590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"/>
            <p:cNvSpPr/>
            <p:nvPr/>
          </p:nvSpPr>
          <p:spPr>
            <a:xfrm>
              <a:off x="5654900" y="2050725"/>
              <a:ext cx="40450" cy="38975"/>
            </a:xfrm>
            <a:custGeom>
              <a:avLst/>
              <a:gdLst/>
              <a:ahLst/>
              <a:cxnLst/>
              <a:rect l="l" t="t" r="r" b="b"/>
              <a:pathLst>
                <a:path w="1618" h="1559" extrusionOk="0">
                  <a:moveTo>
                    <a:pt x="839" y="1"/>
                  </a:moveTo>
                  <a:cubicBezTo>
                    <a:pt x="525" y="1"/>
                    <a:pt x="241" y="192"/>
                    <a:pt x="121" y="482"/>
                  </a:cubicBezTo>
                  <a:cubicBezTo>
                    <a:pt x="1" y="773"/>
                    <a:pt x="67" y="1107"/>
                    <a:pt x="289" y="1330"/>
                  </a:cubicBezTo>
                  <a:cubicBezTo>
                    <a:pt x="438" y="1479"/>
                    <a:pt x="637" y="1559"/>
                    <a:pt x="840" y="1559"/>
                  </a:cubicBezTo>
                  <a:cubicBezTo>
                    <a:pt x="941" y="1559"/>
                    <a:pt x="1042" y="1539"/>
                    <a:pt x="1138" y="1499"/>
                  </a:cubicBezTo>
                  <a:cubicBezTo>
                    <a:pt x="1428" y="1379"/>
                    <a:pt x="1618" y="1095"/>
                    <a:pt x="1618" y="779"/>
                  </a:cubicBezTo>
                  <a:cubicBezTo>
                    <a:pt x="1618" y="350"/>
                    <a:pt x="1269" y="1"/>
                    <a:pt x="8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"/>
            <p:cNvSpPr/>
            <p:nvPr/>
          </p:nvSpPr>
          <p:spPr>
            <a:xfrm>
              <a:off x="5999500" y="111587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1" y="1"/>
                    <a:pt x="1" y="122"/>
                    <a:pt x="72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4" y="181"/>
                    <a:pt x="264" y="113"/>
                  </a:cubicBezTo>
                  <a:cubicBezTo>
                    <a:pt x="264" y="52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"/>
            <p:cNvSpPr/>
            <p:nvPr/>
          </p:nvSpPr>
          <p:spPr>
            <a:xfrm>
              <a:off x="6287650" y="1033325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0"/>
                  </a:moveTo>
                  <a:cubicBezTo>
                    <a:pt x="51" y="0"/>
                    <a:pt x="0" y="122"/>
                    <a:pt x="71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3" y="181"/>
                    <a:pt x="263" y="113"/>
                  </a:cubicBezTo>
                  <a:cubicBezTo>
                    <a:pt x="263" y="52"/>
                    <a:pt x="214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"/>
            <p:cNvSpPr/>
            <p:nvPr/>
          </p:nvSpPr>
          <p:spPr>
            <a:xfrm>
              <a:off x="5636800" y="1380225"/>
              <a:ext cx="19625" cy="16850"/>
            </a:xfrm>
            <a:custGeom>
              <a:avLst/>
              <a:gdLst/>
              <a:ahLst/>
              <a:cxnLst/>
              <a:rect l="l" t="t" r="r" b="b"/>
              <a:pathLst>
                <a:path w="785" h="674" extrusionOk="0">
                  <a:moveTo>
                    <a:pt x="449" y="1"/>
                  </a:moveTo>
                  <a:cubicBezTo>
                    <a:pt x="150" y="1"/>
                    <a:pt x="0" y="363"/>
                    <a:pt x="212" y="575"/>
                  </a:cubicBezTo>
                  <a:cubicBezTo>
                    <a:pt x="281" y="643"/>
                    <a:pt x="365" y="673"/>
                    <a:pt x="447" y="673"/>
                  </a:cubicBezTo>
                  <a:cubicBezTo>
                    <a:pt x="619" y="673"/>
                    <a:pt x="785" y="540"/>
                    <a:pt x="785" y="337"/>
                  </a:cubicBezTo>
                  <a:cubicBezTo>
                    <a:pt x="785" y="151"/>
                    <a:pt x="634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"/>
            <p:cNvSpPr/>
            <p:nvPr/>
          </p:nvSpPr>
          <p:spPr>
            <a:xfrm>
              <a:off x="5736550" y="137322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0" y="1"/>
                    <a:pt x="1" y="121"/>
                    <a:pt x="71" y="193"/>
                  </a:cubicBezTo>
                  <a:cubicBezTo>
                    <a:pt x="94" y="216"/>
                    <a:pt x="122" y="226"/>
                    <a:pt x="150" y="226"/>
                  </a:cubicBezTo>
                  <a:cubicBezTo>
                    <a:pt x="208" y="226"/>
                    <a:pt x="264" y="181"/>
                    <a:pt x="264" y="114"/>
                  </a:cubicBezTo>
                  <a:cubicBezTo>
                    <a:pt x="264" y="51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"/>
            <p:cNvSpPr/>
            <p:nvPr/>
          </p:nvSpPr>
          <p:spPr>
            <a:xfrm>
              <a:off x="5340325" y="1531275"/>
              <a:ext cx="5600" cy="56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11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5"/>
                    <a:pt x="50" y="225"/>
                    <a:pt x="111" y="225"/>
                  </a:cubicBezTo>
                  <a:cubicBezTo>
                    <a:pt x="173" y="225"/>
                    <a:pt x="224" y="175"/>
                    <a:pt x="224" y="113"/>
                  </a:cubicBezTo>
                  <a:cubicBezTo>
                    <a:pt x="224" y="52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"/>
            <p:cNvSpPr/>
            <p:nvPr/>
          </p:nvSpPr>
          <p:spPr>
            <a:xfrm>
              <a:off x="5196650" y="1541100"/>
              <a:ext cx="16375" cy="14025"/>
            </a:xfrm>
            <a:custGeom>
              <a:avLst/>
              <a:gdLst/>
              <a:ahLst/>
              <a:cxnLst/>
              <a:rect l="l" t="t" r="r" b="b"/>
              <a:pathLst>
                <a:path w="655" h="561" extrusionOk="0">
                  <a:moveTo>
                    <a:pt x="375" y="0"/>
                  </a:moveTo>
                  <a:cubicBezTo>
                    <a:pt x="126" y="0"/>
                    <a:pt x="1" y="301"/>
                    <a:pt x="178" y="478"/>
                  </a:cubicBezTo>
                  <a:cubicBezTo>
                    <a:pt x="235" y="535"/>
                    <a:pt x="305" y="560"/>
                    <a:pt x="373" y="560"/>
                  </a:cubicBezTo>
                  <a:cubicBezTo>
                    <a:pt x="517" y="560"/>
                    <a:pt x="655" y="449"/>
                    <a:pt x="655" y="280"/>
                  </a:cubicBezTo>
                  <a:cubicBezTo>
                    <a:pt x="655" y="125"/>
                    <a:pt x="530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"/>
            <p:cNvSpPr/>
            <p:nvPr/>
          </p:nvSpPr>
          <p:spPr>
            <a:xfrm>
              <a:off x="5267075" y="1415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0" y="1"/>
                  </a:moveTo>
                  <a:cubicBezTo>
                    <a:pt x="100" y="1"/>
                    <a:pt x="1" y="241"/>
                    <a:pt x="142" y="383"/>
                  </a:cubicBezTo>
                  <a:cubicBezTo>
                    <a:pt x="188" y="428"/>
                    <a:pt x="244" y="449"/>
                    <a:pt x="298" y="449"/>
                  </a:cubicBezTo>
                  <a:cubicBezTo>
                    <a:pt x="413" y="449"/>
                    <a:pt x="524" y="359"/>
                    <a:pt x="524" y="225"/>
                  </a:cubicBezTo>
                  <a:cubicBezTo>
                    <a:pt x="524" y="102"/>
                    <a:pt x="423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"/>
            <p:cNvSpPr/>
            <p:nvPr/>
          </p:nvSpPr>
          <p:spPr>
            <a:xfrm>
              <a:off x="5459200" y="1399800"/>
              <a:ext cx="22375" cy="22425"/>
            </a:xfrm>
            <a:custGeom>
              <a:avLst/>
              <a:gdLst/>
              <a:ahLst/>
              <a:cxnLst/>
              <a:rect l="l" t="t" r="r" b="b"/>
              <a:pathLst>
                <a:path w="895" h="897" extrusionOk="0">
                  <a:moveTo>
                    <a:pt x="447" y="1"/>
                  </a:moveTo>
                  <a:cubicBezTo>
                    <a:pt x="201" y="1"/>
                    <a:pt x="1" y="202"/>
                    <a:pt x="1" y="449"/>
                  </a:cubicBezTo>
                  <a:cubicBezTo>
                    <a:pt x="1" y="697"/>
                    <a:pt x="201" y="896"/>
                    <a:pt x="447" y="896"/>
                  </a:cubicBezTo>
                  <a:cubicBezTo>
                    <a:pt x="695" y="896"/>
                    <a:pt x="895" y="697"/>
                    <a:pt x="895" y="449"/>
                  </a:cubicBezTo>
                  <a:cubicBezTo>
                    <a:pt x="895" y="202"/>
                    <a:pt x="695" y="1"/>
                    <a:pt x="4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"/>
            <p:cNvSpPr/>
            <p:nvPr/>
          </p:nvSpPr>
          <p:spPr>
            <a:xfrm>
              <a:off x="5527250" y="1429225"/>
              <a:ext cx="13100" cy="11200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303" y="0"/>
                  </a:moveTo>
                  <a:cubicBezTo>
                    <a:pt x="302" y="0"/>
                    <a:pt x="301" y="0"/>
                    <a:pt x="300" y="0"/>
                  </a:cubicBezTo>
                  <a:cubicBezTo>
                    <a:pt x="100" y="0"/>
                    <a:pt x="1" y="241"/>
                    <a:pt x="140" y="382"/>
                  </a:cubicBezTo>
                  <a:cubicBezTo>
                    <a:pt x="186" y="427"/>
                    <a:pt x="242" y="448"/>
                    <a:pt x="297" y="448"/>
                  </a:cubicBezTo>
                  <a:cubicBezTo>
                    <a:pt x="413" y="448"/>
                    <a:pt x="524" y="359"/>
                    <a:pt x="524" y="224"/>
                  </a:cubicBezTo>
                  <a:cubicBezTo>
                    <a:pt x="524" y="101"/>
                    <a:pt x="42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"/>
            <p:cNvSpPr/>
            <p:nvPr/>
          </p:nvSpPr>
          <p:spPr>
            <a:xfrm>
              <a:off x="5468975" y="155787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6"/>
                    <a:pt x="0" y="616"/>
                  </a:cubicBezTo>
                  <a:cubicBezTo>
                    <a:pt x="0" y="955"/>
                    <a:pt x="277" y="1232"/>
                    <a:pt x="617" y="1232"/>
                  </a:cubicBezTo>
                  <a:cubicBezTo>
                    <a:pt x="956" y="1232"/>
                    <a:pt x="1231" y="955"/>
                    <a:pt x="1231" y="616"/>
                  </a:cubicBezTo>
                  <a:cubicBezTo>
                    <a:pt x="1231" y="276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"/>
            <p:cNvSpPr/>
            <p:nvPr/>
          </p:nvSpPr>
          <p:spPr>
            <a:xfrm>
              <a:off x="4459500" y="632900"/>
              <a:ext cx="79875" cy="72025"/>
            </a:xfrm>
            <a:custGeom>
              <a:avLst/>
              <a:gdLst/>
              <a:ahLst/>
              <a:cxnLst/>
              <a:rect l="l" t="t" r="r" b="b"/>
              <a:pathLst>
                <a:path w="3195" h="2881" extrusionOk="0">
                  <a:moveTo>
                    <a:pt x="1553" y="1"/>
                  </a:moveTo>
                  <a:cubicBezTo>
                    <a:pt x="1199" y="1"/>
                    <a:pt x="850" y="131"/>
                    <a:pt x="579" y="381"/>
                  </a:cubicBezTo>
                  <a:cubicBezTo>
                    <a:pt x="150" y="775"/>
                    <a:pt x="0" y="1388"/>
                    <a:pt x="202" y="1935"/>
                  </a:cubicBezTo>
                  <a:cubicBezTo>
                    <a:pt x="401" y="2482"/>
                    <a:pt x="911" y="2855"/>
                    <a:pt x="1493" y="2879"/>
                  </a:cubicBezTo>
                  <a:cubicBezTo>
                    <a:pt x="1513" y="2880"/>
                    <a:pt x="1533" y="2881"/>
                    <a:pt x="1552" y="2881"/>
                  </a:cubicBezTo>
                  <a:cubicBezTo>
                    <a:pt x="2111" y="2881"/>
                    <a:pt x="2622" y="2556"/>
                    <a:pt x="2859" y="2047"/>
                  </a:cubicBezTo>
                  <a:cubicBezTo>
                    <a:pt x="3194" y="1325"/>
                    <a:pt x="2880" y="468"/>
                    <a:pt x="2160" y="135"/>
                  </a:cubicBezTo>
                  <a:cubicBezTo>
                    <a:pt x="1966" y="45"/>
                    <a:pt x="1759" y="1"/>
                    <a:pt x="15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"/>
            <p:cNvSpPr/>
            <p:nvPr/>
          </p:nvSpPr>
          <p:spPr>
            <a:xfrm>
              <a:off x="4775325" y="6360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7" y="0"/>
                  </a:moveTo>
                  <a:cubicBezTo>
                    <a:pt x="693" y="0"/>
                    <a:pt x="490" y="76"/>
                    <a:pt x="334" y="220"/>
                  </a:cubicBezTo>
                  <a:cubicBezTo>
                    <a:pt x="86" y="447"/>
                    <a:pt x="0" y="801"/>
                    <a:pt x="116" y="1117"/>
                  </a:cubicBezTo>
                  <a:cubicBezTo>
                    <a:pt x="232" y="1433"/>
                    <a:pt x="525" y="1648"/>
                    <a:pt x="861" y="1661"/>
                  </a:cubicBezTo>
                  <a:cubicBezTo>
                    <a:pt x="873" y="1662"/>
                    <a:pt x="884" y="1662"/>
                    <a:pt x="895" y="1662"/>
                  </a:cubicBezTo>
                  <a:cubicBezTo>
                    <a:pt x="1217" y="1662"/>
                    <a:pt x="1513" y="1475"/>
                    <a:pt x="1649" y="1180"/>
                  </a:cubicBezTo>
                  <a:cubicBezTo>
                    <a:pt x="1843" y="764"/>
                    <a:pt x="1661" y="271"/>
                    <a:pt x="1245" y="77"/>
                  </a:cubicBezTo>
                  <a:cubicBezTo>
                    <a:pt x="1134" y="25"/>
                    <a:pt x="101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"/>
            <p:cNvSpPr/>
            <p:nvPr/>
          </p:nvSpPr>
          <p:spPr>
            <a:xfrm>
              <a:off x="4633325" y="734925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43" y="0"/>
                  </a:moveTo>
                  <a:cubicBezTo>
                    <a:pt x="247" y="0"/>
                    <a:pt x="1" y="301"/>
                    <a:pt x="116" y="615"/>
                  </a:cubicBezTo>
                  <a:cubicBezTo>
                    <a:pt x="179" y="788"/>
                    <a:pt x="341" y="907"/>
                    <a:pt x="526" y="915"/>
                  </a:cubicBezTo>
                  <a:cubicBezTo>
                    <a:pt x="533" y="915"/>
                    <a:pt x="539" y="915"/>
                    <a:pt x="545" y="915"/>
                  </a:cubicBezTo>
                  <a:cubicBezTo>
                    <a:pt x="721" y="915"/>
                    <a:pt x="884" y="813"/>
                    <a:pt x="959" y="650"/>
                  </a:cubicBezTo>
                  <a:cubicBezTo>
                    <a:pt x="1066" y="422"/>
                    <a:pt x="967" y="150"/>
                    <a:pt x="737" y="44"/>
                  </a:cubicBezTo>
                  <a:cubicBezTo>
                    <a:pt x="672" y="14"/>
                    <a:pt x="606" y="0"/>
                    <a:pt x="5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"/>
            <p:cNvSpPr/>
            <p:nvPr/>
          </p:nvSpPr>
          <p:spPr>
            <a:xfrm>
              <a:off x="4770450" y="76497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0" y="301"/>
                    <a:pt x="116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8" y="915"/>
                    <a:pt x="545" y="915"/>
                  </a:cubicBezTo>
                  <a:cubicBezTo>
                    <a:pt x="722" y="915"/>
                    <a:pt x="883" y="813"/>
                    <a:pt x="959" y="652"/>
                  </a:cubicBezTo>
                  <a:cubicBezTo>
                    <a:pt x="1066" y="422"/>
                    <a:pt x="966" y="151"/>
                    <a:pt x="738" y="45"/>
                  </a:cubicBezTo>
                  <a:cubicBezTo>
                    <a:pt x="673" y="15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"/>
            <p:cNvSpPr/>
            <p:nvPr/>
          </p:nvSpPr>
          <p:spPr>
            <a:xfrm>
              <a:off x="4679525" y="448325"/>
              <a:ext cx="67550" cy="60950"/>
            </a:xfrm>
            <a:custGeom>
              <a:avLst/>
              <a:gdLst/>
              <a:ahLst/>
              <a:cxnLst/>
              <a:rect l="l" t="t" r="r" b="b"/>
              <a:pathLst>
                <a:path w="2702" h="2438" extrusionOk="0">
                  <a:moveTo>
                    <a:pt x="1315" y="1"/>
                  </a:moveTo>
                  <a:cubicBezTo>
                    <a:pt x="1015" y="1"/>
                    <a:pt x="719" y="111"/>
                    <a:pt x="489" y="323"/>
                  </a:cubicBezTo>
                  <a:cubicBezTo>
                    <a:pt x="127" y="656"/>
                    <a:pt x="1" y="1175"/>
                    <a:pt x="171" y="1638"/>
                  </a:cubicBezTo>
                  <a:cubicBezTo>
                    <a:pt x="339" y="2099"/>
                    <a:pt x="771" y="2415"/>
                    <a:pt x="1264" y="2436"/>
                  </a:cubicBezTo>
                  <a:cubicBezTo>
                    <a:pt x="1281" y="2437"/>
                    <a:pt x="1298" y="2437"/>
                    <a:pt x="1316" y="2437"/>
                  </a:cubicBezTo>
                  <a:cubicBezTo>
                    <a:pt x="1787" y="2437"/>
                    <a:pt x="2219" y="2163"/>
                    <a:pt x="2419" y="1731"/>
                  </a:cubicBezTo>
                  <a:cubicBezTo>
                    <a:pt x="2702" y="1121"/>
                    <a:pt x="2437" y="398"/>
                    <a:pt x="1827" y="114"/>
                  </a:cubicBezTo>
                  <a:cubicBezTo>
                    <a:pt x="1663" y="38"/>
                    <a:pt x="1488" y="1"/>
                    <a:pt x="13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"/>
            <p:cNvSpPr/>
            <p:nvPr/>
          </p:nvSpPr>
          <p:spPr>
            <a:xfrm>
              <a:off x="4285175" y="919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4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3"/>
                    <a:pt x="454" y="1211"/>
                    <a:pt x="701" y="1220"/>
                  </a:cubicBezTo>
                  <a:cubicBezTo>
                    <a:pt x="710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8"/>
                  </a:cubicBezTo>
                  <a:cubicBezTo>
                    <a:pt x="1419" y="563"/>
                    <a:pt x="1287" y="201"/>
                    <a:pt x="982" y="59"/>
                  </a:cubicBezTo>
                  <a:cubicBezTo>
                    <a:pt x="896" y="19"/>
                    <a:pt x="808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"/>
            <p:cNvSpPr/>
            <p:nvPr/>
          </p:nvSpPr>
          <p:spPr>
            <a:xfrm>
              <a:off x="5028125" y="991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1"/>
                    <a:pt x="455" y="1209"/>
                    <a:pt x="700" y="1220"/>
                  </a:cubicBezTo>
                  <a:cubicBezTo>
                    <a:pt x="708" y="1220"/>
                    <a:pt x="717" y="1220"/>
                    <a:pt x="726" y="1220"/>
                  </a:cubicBezTo>
                  <a:cubicBezTo>
                    <a:pt x="962" y="1220"/>
                    <a:pt x="1178" y="1084"/>
                    <a:pt x="1278" y="868"/>
                  </a:cubicBezTo>
                  <a:cubicBezTo>
                    <a:pt x="1420" y="563"/>
                    <a:pt x="1287" y="200"/>
                    <a:pt x="982" y="59"/>
                  </a:cubicBezTo>
                  <a:cubicBezTo>
                    <a:pt x="896" y="19"/>
                    <a:pt x="808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"/>
            <p:cNvSpPr/>
            <p:nvPr/>
          </p:nvSpPr>
          <p:spPr>
            <a:xfrm>
              <a:off x="4092925" y="56560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63" y="0"/>
                  </a:moveTo>
                  <a:cubicBezTo>
                    <a:pt x="165" y="0"/>
                    <a:pt x="1" y="201"/>
                    <a:pt x="78" y="411"/>
                  </a:cubicBezTo>
                  <a:cubicBezTo>
                    <a:pt x="127" y="543"/>
                    <a:pt x="246" y="611"/>
                    <a:pt x="365" y="611"/>
                  </a:cubicBezTo>
                  <a:cubicBezTo>
                    <a:pt x="476" y="611"/>
                    <a:pt x="586" y="553"/>
                    <a:pt x="641" y="434"/>
                  </a:cubicBezTo>
                  <a:cubicBezTo>
                    <a:pt x="712" y="281"/>
                    <a:pt x="644" y="100"/>
                    <a:pt x="492" y="30"/>
                  </a:cubicBezTo>
                  <a:cubicBezTo>
                    <a:pt x="449" y="9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"/>
            <p:cNvSpPr/>
            <p:nvPr/>
          </p:nvSpPr>
          <p:spPr>
            <a:xfrm>
              <a:off x="3642025" y="1175475"/>
              <a:ext cx="35525" cy="30500"/>
            </a:xfrm>
            <a:custGeom>
              <a:avLst/>
              <a:gdLst/>
              <a:ahLst/>
              <a:cxnLst/>
              <a:rect l="l" t="t" r="r" b="b"/>
              <a:pathLst>
                <a:path w="1421" h="1220" extrusionOk="0">
                  <a:moveTo>
                    <a:pt x="725" y="1"/>
                  </a:moveTo>
                  <a:cubicBezTo>
                    <a:pt x="329" y="1"/>
                    <a:pt x="0" y="401"/>
                    <a:pt x="155" y="821"/>
                  </a:cubicBezTo>
                  <a:cubicBezTo>
                    <a:pt x="239" y="1053"/>
                    <a:pt x="456" y="1210"/>
                    <a:pt x="702" y="1219"/>
                  </a:cubicBezTo>
                  <a:cubicBezTo>
                    <a:pt x="711" y="1220"/>
                    <a:pt x="720" y="1220"/>
                    <a:pt x="728" y="1220"/>
                  </a:cubicBezTo>
                  <a:cubicBezTo>
                    <a:pt x="965" y="1220"/>
                    <a:pt x="1179" y="1082"/>
                    <a:pt x="1279" y="868"/>
                  </a:cubicBezTo>
                  <a:cubicBezTo>
                    <a:pt x="1421" y="563"/>
                    <a:pt x="1289" y="200"/>
                    <a:pt x="983" y="59"/>
                  </a:cubicBezTo>
                  <a:cubicBezTo>
                    <a:pt x="897" y="19"/>
                    <a:pt x="809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"/>
            <p:cNvSpPr/>
            <p:nvPr/>
          </p:nvSpPr>
          <p:spPr>
            <a:xfrm>
              <a:off x="4375425" y="455725"/>
              <a:ext cx="38200" cy="32825"/>
            </a:xfrm>
            <a:custGeom>
              <a:avLst/>
              <a:gdLst/>
              <a:ahLst/>
              <a:cxnLst/>
              <a:rect l="l" t="t" r="r" b="b"/>
              <a:pathLst>
                <a:path w="1528" h="1313" extrusionOk="0">
                  <a:moveTo>
                    <a:pt x="779" y="0"/>
                  </a:moveTo>
                  <a:cubicBezTo>
                    <a:pt x="353" y="0"/>
                    <a:pt x="0" y="431"/>
                    <a:pt x="166" y="883"/>
                  </a:cubicBezTo>
                  <a:cubicBezTo>
                    <a:pt x="258" y="1131"/>
                    <a:pt x="489" y="1301"/>
                    <a:pt x="754" y="1312"/>
                  </a:cubicBezTo>
                  <a:cubicBezTo>
                    <a:pt x="763" y="1312"/>
                    <a:pt x="772" y="1312"/>
                    <a:pt x="780" y="1312"/>
                  </a:cubicBezTo>
                  <a:cubicBezTo>
                    <a:pt x="1036" y="1312"/>
                    <a:pt x="1269" y="1165"/>
                    <a:pt x="1376" y="933"/>
                  </a:cubicBezTo>
                  <a:cubicBezTo>
                    <a:pt x="1528" y="604"/>
                    <a:pt x="1385" y="215"/>
                    <a:pt x="1056" y="63"/>
                  </a:cubicBezTo>
                  <a:cubicBezTo>
                    <a:pt x="963" y="20"/>
                    <a:pt x="869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"/>
            <p:cNvSpPr/>
            <p:nvPr/>
          </p:nvSpPr>
          <p:spPr>
            <a:xfrm>
              <a:off x="4548975" y="492075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9" y="1"/>
                  </a:moveTo>
                  <a:cubicBezTo>
                    <a:pt x="77" y="1"/>
                    <a:pt x="0" y="93"/>
                    <a:pt x="36" y="191"/>
                  </a:cubicBezTo>
                  <a:cubicBezTo>
                    <a:pt x="59" y="253"/>
                    <a:pt x="113" y="284"/>
                    <a:pt x="168" y="284"/>
                  </a:cubicBezTo>
                  <a:cubicBezTo>
                    <a:pt x="220" y="284"/>
                    <a:pt x="271" y="257"/>
                    <a:pt x="298" y="202"/>
                  </a:cubicBezTo>
                  <a:cubicBezTo>
                    <a:pt x="329" y="131"/>
                    <a:pt x="299" y="47"/>
                    <a:pt x="228" y="14"/>
                  </a:cubicBezTo>
                  <a:cubicBezTo>
                    <a:pt x="208" y="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"/>
            <p:cNvSpPr/>
            <p:nvPr/>
          </p:nvSpPr>
          <p:spPr>
            <a:xfrm>
              <a:off x="4643550" y="338800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7" y="0"/>
                  </a:moveTo>
                  <a:cubicBezTo>
                    <a:pt x="75" y="0"/>
                    <a:pt x="0" y="94"/>
                    <a:pt x="35" y="190"/>
                  </a:cubicBezTo>
                  <a:cubicBezTo>
                    <a:pt x="57" y="252"/>
                    <a:pt x="113" y="284"/>
                    <a:pt x="169" y="284"/>
                  </a:cubicBezTo>
                  <a:cubicBezTo>
                    <a:pt x="220" y="284"/>
                    <a:pt x="272" y="257"/>
                    <a:pt x="298" y="202"/>
                  </a:cubicBezTo>
                  <a:cubicBezTo>
                    <a:pt x="329" y="130"/>
                    <a:pt x="299" y="46"/>
                    <a:pt x="229" y="14"/>
                  </a:cubicBezTo>
                  <a:cubicBezTo>
                    <a:pt x="208" y="5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"/>
            <p:cNvSpPr/>
            <p:nvPr/>
          </p:nvSpPr>
          <p:spPr>
            <a:xfrm>
              <a:off x="4959725" y="521850"/>
              <a:ext cx="12450" cy="10650"/>
            </a:xfrm>
            <a:custGeom>
              <a:avLst/>
              <a:gdLst/>
              <a:ahLst/>
              <a:cxnLst/>
              <a:rect l="l" t="t" r="r" b="b"/>
              <a:pathLst>
                <a:path w="498" h="426" extrusionOk="0">
                  <a:moveTo>
                    <a:pt x="253" y="0"/>
                  </a:moveTo>
                  <a:cubicBezTo>
                    <a:pt x="115" y="0"/>
                    <a:pt x="1" y="140"/>
                    <a:pt x="55" y="286"/>
                  </a:cubicBezTo>
                  <a:cubicBezTo>
                    <a:pt x="89" y="378"/>
                    <a:pt x="172" y="425"/>
                    <a:pt x="255" y="425"/>
                  </a:cubicBezTo>
                  <a:cubicBezTo>
                    <a:pt x="332" y="425"/>
                    <a:pt x="409" y="385"/>
                    <a:pt x="448" y="302"/>
                  </a:cubicBezTo>
                  <a:cubicBezTo>
                    <a:pt x="497" y="195"/>
                    <a:pt x="451" y="69"/>
                    <a:pt x="344" y="21"/>
                  </a:cubicBezTo>
                  <a:cubicBezTo>
                    <a:pt x="313" y="7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"/>
            <p:cNvSpPr/>
            <p:nvPr/>
          </p:nvSpPr>
          <p:spPr>
            <a:xfrm>
              <a:off x="5110175" y="729825"/>
              <a:ext cx="24775" cy="21300"/>
            </a:xfrm>
            <a:custGeom>
              <a:avLst/>
              <a:gdLst/>
              <a:ahLst/>
              <a:cxnLst/>
              <a:rect l="l" t="t" r="r" b="b"/>
              <a:pathLst>
                <a:path w="991" h="852" extrusionOk="0">
                  <a:moveTo>
                    <a:pt x="505" y="0"/>
                  </a:moveTo>
                  <a:cubicBezTo>
                    <a:pt x="229" y="0"/>
                    <a:pt x="0" y="279"/>
                    <a:pt x="108" y="573"/>
                  </a:cubicBezTo>
                  <a:cubicBezTo>
                    <a:pt x="176" y="758"/>
                    <a:pt x="341" y="852"/>
                    <a:pt x="507" y="852"/>
                  </a:cubicBezTo>
                  <a:cubicBezTo>
                    <a:pt x="661" y="852"/>
                    <a:pt x="816" y="770"/>
                    <a:pt x="893" y="605"/>
                  </a:cubicBezTo>
                  <a:cubicBezTo>
                    <a:pt x="990" y="393"/>
                    <a:pt x="899" y="140"/>
                    <a:pt x="685" y="41"/>
                  </a:cubicBezTo>
                  <a:cubicBezTo>
                    <a:pt x="625" y="13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"/>
            <p:cNvSpPr/>
            <p:nvPr/>
          </p:nvSpPr>
          <p:spPr>
            <a:xfrm>
              <a:off x="5005700" y="429125"/>
              <a:ext cx="16525" cy="14225"/>
            </a:xfrm>
            <a:custGeom>
              <a:avLst/>
              <a:gdLst/>
              <a:ahLst/>
              <a:cxnLst/>
              <a:rect l="l" t="t" r="r" b="b"/>
              <a:pathLst>
                <a:path w="661" h="569" extrusionOk="0">
                  <a:moveTo>
                    <a:pt x="336" y="1"/>
                  </a:moveTo>
                  <a:cubicBezTo>
                    <a:pt x="152" y="1"/>
                    <a:pt x="0" y="187"/>
                    <a:pt x="71" y="383"/>
                  </a:cubicBezTo>
                  <a:cubicBezTo>
                    <a:pt x="116" y="506"/>
                    <a:pt x="227" y="569"/>
                    <a:pt x="338" y="569"/>
                  </a:cubicBezTo>
                  <a:cubicBezTo>
                    <a:pt x="441" y="569"/>
                    <a:pt x="543" y="514"/>
                    <a:pt x="594" y="404"/>
                  </a:cubicBezTo>
                  <a:cubicBezTo>
                    <a:pt x="660" y="262"/>
                    <a:pt x="599" y="94"/>
                    <a:pt x="457" y="28"/>
                  </a:cubicBezTo>
                  <a:cubicBezTo>
                    <a:pt x="417" y="9"/>
                    <a:pt x="376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"/>
            <p:cNvSpPr/>
            <p:nvPr/>
          </p:nvSpPr>
          <p:spPr>
            <a:xfrm>
              <a:off x="4690750" y="899100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7" y="0"/>
                  </a:moveTo>
                  <a:cubicBezTo>
                    <a:pt x="229" y="0"/>
                    <a:pt x="0" y="280"/>
                    <a:pt x="107" y="575"/>
                  </a:cubicBezTo>
                  <a:cubicBezTo>
                    <a:pt x="175" y="760"/>
                    <a:pt x="341" y="854"/>
                    <a:pt x="508" y="854"/>
                  </a:cubicBezTo>
                  <a:cubicBezTo>
                    <a:pt x="662" y="854"/>
                    <a:pt x="817" y="773"/>
                    <a:pt x="894" y="608"/>
                  </a:cubicBezTo>
                  <a:cubicBezTo>
                    <a:pt x="993" y="394"/>
                    <a:pt x="900" y="140"/>
                    <a:pt x="688" y="41"/>
                  </a:cubicBezTo>
                  <a:cubicBezTo>
                    <a:pt x="627" y="13"/>
                    <a:pt x="566" y="0"/>
                    <a:pt x="5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"/>
            <p:cNvSpPr/>
            <p:nvPr/>
          </p:nvSpPr>
          <p:spPr>
            <a:xfrm>
              <a:off x="4921575" y="878575"/>
              <a:ext cx="16575" cy="14275"/>
            </a:xfrm>
            <a:custGeom>
              <a:avLst/>
              <a:gdLst/>
              <a:ahLst/>
              <a:cxnLst/>
              <a:rect l="l" t="t" r="r" b="b"/>
              <a:pathLst>
                <a:path w="663" h="571" extrusionOk="0">
                  <a:moveTo>
                    <a:pt x="339" y="1"/>
                  </a:moveTo>
                  <a:cubicBezTo>
                    <a:pt x="154" y="1"/>
                    <a:pt x="0" y="187"/>
                    <a:pt x="72" y="383"/>
                  </a:cubicBezTo>
                  <a:cubicBezTo>
                    <a:pt x="118" y="507"/>
                    <a:pt x="229" y="570"/>
                    <a:pt x="340" y="570"/>
                  </a:cubicBezTo>
                  <a:cubicBezTo>
                    <a:pt x="444" y="570"/>
                    <a:pt x="547" y="516"/>
                    <a:pt x="598" y="405"/>
                  </a:cubicBezTo>
                  <a:cubicBezTo>
                    <a:pt x="663" y="262"/>
                    <a:pt x="601" y="94"/>
                    <a:pt x="460" y="28"/>
                  </a:cubicBezTo>
                  <a:cubicBezTo>
                    <a:pt x="419" y="9"/>
                    <a:pt x="3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"/>
            <p:cNvSpPr/>
            <p:nvPr/>
          </p:nvSpPr>
          <p:spPr>
            <a:xfrm>
              <a:off x="4546000" y="8634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0" y="0"/>
                  </a:moveTo>
                  <a:cubicBezTo>
                    <a:pt x="59" y="0"/>
                    <a:pt x="0" y="73"/>
                    <a:pt x="27" y="149"/>
                  </a:cubicBezTo>
                  <a:cubicBezTo>
                    <a:pt x="44" y="197"/>
                    <a:pt x="88" y="222"/>
                    <a:pt x="131" y="222"/>
                  </a:cubicBezTo>
                  <a:cubicBezTo>
                    <a:pt x="171" y="222"/>
                    <a:pt x="211" y="201"/>
                    <a:pt x="230" y="158"/>
                  </a:cubicBezTo>
                  <a:cubicBezTo>
                    <a:pt x="257" y="103"/>
                    <a:pt x="233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"/>
            <p:cNvSpPr/>
            <p:nvPr/>
          </p:nvSpPr>
          <p:spPr>
            <a:xfrm>
              <a:off x="4563575" y="979575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1"/>
                  </a:moveTo>
                  <a:cubicBezTo>
                    <a:pt x="59" y="1"/>
                    <a:pt x="0" y="73"/>
                    <a:pt x="28" y="148"/>
                  </a:cubicBezTo>
                  <a:cubicBezTo>
                    <a:pt x="45" y="197"/>
                    <a:pt x="88" y="221"/>
                    <a:pt x="131" y="221"/>
                  </a:cubicBezTo>
                  <a:cubicBezTo>
                    <a:pt x="171" y="221"/>
                    <a:pt x="211" y="200"/>
                    <a:pt x="231" y="157"/>
                  </a:cubicBezTo>
                  <a:cubicBezTo>
                    <a:pt x="256" y="102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"/>
            <p:cNvSpPr/>
            <p:nvPr/>
          </p:nvSpPr>
          <p:spPr>
            <a:xfrm>
              <a:off x="4840025" y="9801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49"/>
                  </a:cubicBezTo>
                  <a:cubicBezTo>
                    <a:pt x="46" y="197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"/>
            <p:cNvSpPr/>
            <p:nvPr/>
          </p:nvSpPr>
          <p:spPr>
            <a:xfrm>
              <a:off x="4248800" y="72402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30" y="0"/>
                  </a:moveTo>
                  <a:cubicBezTo>
                    <a:pt x="59" y="0"/>
                    <a:pt x="0" y="73"/>
                    <a:pt x="28" y="148"/>
                  </a:cubicBezTo>
                  <a:cubicBezTo>
                    <a:pt x="46" y="196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2"/>
                    <a:pt x="234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"/>
            <p:cNvSpPr/>
            <p:nvPr/>
          </p:nvSpPr>
          <p:spPr>
            <a:xfrm>
              <a:off x="4039650" y="87807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1" y="0"/>
                  </a:moveTo>
                  <a:cubicBezTo>
                    <a:pt x="268" y="0"/>
                    <a:pt x="1" y="327"/>
                    <a:pt x="127" y="669"/>
                  </a:cubicBezTo>
                  <a:cubicBezTo>
                    <a:pt x="196" y="858"/>
                    <a:pt x="372" y="986"/>
                    <a:pt x="572" y="995"/>
                  </a:cubicBezTo>
                  <a:cubicBezTo>
                    <a:pt x="578" y="995"/>
                    <a:pt x="584" y="995"/>
                    <a:pt x="591" y="995"/>
                  </a:cubicBezTo>
                  <a:cubicBezTo>
                    <a:pt x="785" y="995"/>
                    <a:pt x="961" y="884"/>
                    <a:pt x="1044" y="708"/>
                  </a:cubicBezTo>
                  <a:cubicBezTo>
                    <a:pt x="1158" y="458"/>
                    <a:pt x="1050" y="164"/>
                    <a:pt x="802" y="48"/>
                  </a:cubicBezTo>
                  <a:cubicBezTo>
                    <a:pt x="731" y="15"/>
                    <a:pt x="660" y="0"/>
                    <a:pt x="5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"/>
            <p:cNvSpPr/>
            <p:nvPr/>
          </p:nvSpPr>
          <p:spPr>
            <a:xfrm>
              <a:off x="3584800" y="401825"/>
              <a:ext cx="46875" cy="43950"/>
            </a:xfrm>
            <a:custGeom>
              <a:avLst/>
              <a:gdLst/>
              <a:ahLst/>
              <a:cxnLst/>
              <a:rect l="l" t="t" r="r" b="b"/>
              <a:pathLst>
                <a:path w="1875" h="1758" extrusionOk="0">
                  <a:moveTo>
                    <a:pt x="936" y="1"/>
                  </a:moveTo>
                  <a:cubicBezTo>
                    <a:pt x="862" y="1"/>
                    <a:pt x="788" y="10"/>
                    <a:pt x="714" y="29"/>
                  </a:cubicBezTo>
                  <a:cubicBezTo>
                    <a:pt x="372" y="119"/>
                    <a:pt x="116" y="408"/>
                    <a:pt x="66" y="759"/>
                  </a:cubicBezTo>
                  <a:cubicBezTo>
                    <a:pt x="0" y="1240"/>
                    <a:pt x="337" y="1684"/>
                    <a:pt x="818" y="1750"/>
                  </a:cubicBezTo>
                  <a:cubicBezTo>
                    <a:pt x="858" y="1755"/>
                    <a:pt x="898" y="1758"/>
                    <a:pt x="937" y="1758"/>
                  </a:cubicBezTo>
                  <a:cubicBezTo>
                    <a:pt x="1246" y="1758"/>
                    <a:pt x="1536" y="1595"/>
                    <a:pt x="1696" y="1323"/>
                  </a:cubicBezTo>
                  <a:cubicBezTo>
                    <a:pt x="1875" y="1016"/>
                    <a:pt x="1852" y="632"/>
                    <a:pt x="1637" y="349"/>
                  </a:cubicBezTo>
                  <a:cubicBezTo>
                    <a:pt x="1468" y="126"/>
                    <a:pt x="1207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"/>
            <p:cNvSpPr/>
            <p:nvPr/>
          </p:nvSpPr>
          <p:spPr>
            <a:xfrm>
              <a:off x="3362875" y="1083450"/>
              <a:ext cx="44350" cy="41550"/>
            </a:xfrm>
            <a:custGeom>
              <a:avLst/>
              <a:gdLst/>
              <a:ahLst/>
              <a:cxnLst/>
              <a:rect l="l" t="t" r="r" b="b"/>
              <a:pathLst>
                <a:path w="1774" h="1662" extrusionOk="0">
                  <a:moveTo>
                    <a:pt x="888" y="0"/>
                  </a:moveTo>
                  <a:cubicBezTo>
                    <a:pt x="818" y="0"/>
                    <a:pt x="747" y="9"/>
                    <a:pt x="677" y="28"/>
                  </a:cubicBezTo>
                  <a:cubicBezTo>
                    <a:pt x="350" y="112"/>
                    <a:pt x="108" y="385"/>
                    <a:pt x="63" y="717"/>
                  </a:cubicBezTo>
                  <a:cubicBezTo>
                    <a:pt x="0" y="1171"/>
                    <a:pt x="319" y="1591"/>
                    <a:pt x="773" y="1654"/>
                  </a:cubicBezTo>
                  <a:cubicBezTo>
                    <a:pt x="810" y="1659"/>
                    <a:pt x="848" y="1661"/>
                    <a:pt x="885" y="1661"/>
                  </a:cubicBezTo>
                  <a:cubicBezTo>
                    <a:pt x="1178" y="1661"/>
                    <a:pt x="1453" y="1507"/>
                    <a:pt x="1604" y="1250"/>
                  </a:cubicBezTo>
                  <a:cubicBezTo>
                    <a:pt x="1774" y="959"/>
                    <a:pt x="1751" y="597"/>
                    <a:pt x="1548" y="328"/>
                  </a:cubicBezTo>
                  <a:cubicBezTo>
                    <a:pt x="1389" y="118"/>
                    <a:pt x="1143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"/>
            <p:cNvSpPr/>
            <p:nvPr/>
          </p:nvSpPr>
          <p:spPr>
            <a:xfrm>
              <a:off x="3490675" y="9628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5"/>
                  </a:cubicBezTo>
                  <a:cubicBezTo>
                    <a:pt x="0" y="645"/>
                    <a:pt x="176" y="875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7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"/>
            <p:cNvSpPr/>
            <p:nvPr/>
          </p:nvSpPr>
          <p:spPr>
            <a:xfrm>
              <a:off x="3350775" y="9743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0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5"/>
                    <a:pt x="175" y="875"/>
                    <a:pt x="426" y="909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1" y="182"/>
                  </a:cubicBezTo>
                  <a:cubicBezTo>
                    <a:pt x="757" y="57"/>
                    <a:pt x="62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"/>
            <p:cNvSpPr/>
            <p:nvPr/>
          </p:nvSpPr>
          <p:spPr>
            <a:xfrm>
              <a:off x="3807100" y="588875"/>
              <a:ext cx="32525" cy="30475"/>
            </a:xfrm>
            <a:custGeom>
              <a:avLst/>
              <a:gdLst/>
              <a:ahLst/>
              <a:cxnLst/>
              <a:rect l="l" t="t" r="r" b="b"/>
              <a:pathLst>
                <a:path w="1301" h="1219" extrusionOk="0">
                  <a:moveTo>
                    <a:pt x="649" y="0"/>
                  </a:moveTo>
                  <a:cubicBezTo>
                    <a:pt x="598" y="0"/>
                    <a:pt x="547" y="7"/>
                    <a:pt x="496" y="20"/>
                  </a:cubicBezTo>
                  <a:cubicBezTo>
                    <a:pt x="257" y="83"/>
                    <a:pt x="80" y="283"/>
                    <a:pt x="47" y="526"/>
                  </a:cubicBezTo>
                  <a:cubicBezTo>
                    <a:pt x="0" y="860"/>
                    <a:pt x="233" y="1167"/>
                    <a:pt x="567" y="1213"/>
                  </a:cubicBezTo>
                  <a:cubicBezTo>
                    <a:pt x="594" y="1217"/>
                    <a:pt x="622" y="1219"/>
                    <a:pt x="649" y="1219"/>
                  </a:cubicBezTo>
                  <a:cubicBezTo>
                    <a:pt x="863" y="1219"/>
                    <a:pt x="1065" y="1105"/>
                    <a:pt x="1176" y="917"/>
                  </a:cubicBezTo>
                  <a:cubicBezTo>
                    <a:pt x="1300" y="704"/>
                    <a:pt x="1284" y="438"/>
                    <a:pt x="1135" y="241"/>
                  </a:cubicBezTo>
                  <a:cubicBezTo>
                    <a:pt x="1018" y="87"/>
                    <a:pt x="837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"/>
            <p:cNvSpPr/>
            <p:nvPr/>
          </p:nvSpPr>
          <p:spPr>
            <a:xfrm>
              <a:off x="3028375" y="826850"/>
              <a:ext cx="32475" cy="30500"/>
            </a:xfrm>
            <a:custGeom>
              <a:avLst/>
              <a:gdLst/>
              <a:ahLst/>
              <a:cxnLst/>
              <a:rect l="l" t="t" r="r" b="b"/>
              <a:pathLst>
                <a:path w="1299" h="1220" extrusionOk="0">
                  <a:moveTo>
                    <a:pt x="650" y="1"/>
                  </a:moveTo>
                  <a:cubicBezTo>
                    <a:pt x="599" y="1"/>
                    <a:pt x="546" y="8"/>
                    <a:pt x="495" y="21"/>
                  </a:cubicBezTo>
                  <a:cubicBezTo>
                    <a:pt x="256" y="83"/>
                    <a:pt x="78" y="283"/>
                    <a:pt x="45" y="528"/>
                  </a:cubicBezTo>
                  <a:cubicBezTo>
                    <a:pt x="0" y="860"/>
                    <a:pt x="233" y="1168"/>
                    <a:pt x="565" y="1213"/>
                  </a:cubicBezTo>
                  <a:cubicBezTo>
                    <a:pt x="594" y="1217"/>
                    <a:pt x="622" y="1219"/>
                    <a:pt x="650" y="1219"/>
                  </a:cubicBezTo>
                  <a:cubicBezTo>
                    <a:pt x="865" y="1219"/>
                    <a:pt x="1065" y="1106"/>
                    <a:pt x="1174" y="917"/>
                  </a:cubicBezTo>
                  <a:cubicBezTo>
                    <a:pt x="1299" y="705"/>
                    <a:pt x="1284" y="439"/>
                    <a:pt x="1133" y="242"/>
                  </a:cubicBezTo>
                  <a:cubicBezTo>
                    <a:pt x="1017" y="88"/>
                    <a:pt x="837" y="1"/>
                    <a:pt x="6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"/>
            <p:cNvSpPr/>
            <p:nvPr/>
          </p:nvSpPr>
          <p:spPr>
            <a:xfrm>
              <a:off x="4066475" y="972325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28" y="0"/>
                  </a:moveTo>
                  <a:cubicBezTo>
                    <a:pt x="186" y="0"/>
                    <a:pt x="47" y="98"/>
                    <a:pt x="23" y="264"/>
                  </a:cubicBezTo>
                  <a:cubicBezTo>
                    <a:pt x="1" y="431"/>
                    <a:pt x="118" y="584"/>
                    <a:pt x="283" y="607"/>
                  </a:cubicBezTo>
                  <a:cubicBezTo>
                    <a:pt x="299" y="609"/>
                    <a:pt x="314" y="610"/>
                    <a:pt x="328" y="610"/>
                  </a:cubicBezTo>
                  <a:cubicBezTo>
                    <a:pt x="572" y="610"/>
                    <a:pt x="724" y="325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"/>
            <p:cNvSpPr/>
            <p:nvPr/>
          </p:nvSpPr>
          <p:spPr>
            <a:xfrm>
              <a:off x="3391250" y="372825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491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6"/>
                    <a:pt x="176" y="876"/>
                    <a:pt x="425" y="911"/>
                  </a:cubicBezTo>
                  <a:cubicBezTo>
                    <a:pt x="448" y="914"/>
                    <a:pt x="470" y="915"/>
                    <a:pt x="492" y="915"/>
                  </a:cubicBezTo>
                  <a:cubicBezTo>
                    <a:pt x="857" y="915"/>
                    <a:pt x="1084" y="488"/>
                    <a:pt x="852" y="182"/>
                  </a:cubicBezTo>
                  <a:cubicBezTo>
                    <a:pt x="758" y="57"/>
                    <a:pt x="623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"/>
            <p:cNvSpPr/>
            <p:nvPr/>
          </p:nvSpPr>
          <p:spPr>
            <a:xfrm>
              <a:off x="3207575" y="442650"/>
              <a:ext cx="18050" cy="15300"/>
            </a:xfrm>
            <a:custGeom>
              <a:avLst/>
              <a:gdLst/>
              <a:ahLst/>
              <a:cxnLst/>
              <a:rect l="l" t="t" r="r" b="b"/>
              <a:pathLst>
                <a:path w="722" h="612" extrusionOk="0">
                  <a:moveTo>
                    <a:pt x="326" y="0"/>
                  </a:moveTo>
                  <a:cubicBezTo>
                    <a:pt x="184" y="0"/>
                    <a:pt x="45" y="98"/>
                    <a:pt x="23" y="264"/>
                  </a:cubicBezTo>
                  <a:cubicBezTo>
                    <a:pt x="0" y="431"/>
                    <a:pt x="116" y="584"/>
                    <a:pt x="283" y="608"/>
                  </a:cubicBezTo>
                  <a:cubicBezTo>
                    <a:pt x="297" y="610"/>
                    <a:pt x="312" y="611"/>
                    <a:pt x="326" y="611"/>
                  </a:cubicBezTo>
                  <a:cubicBezTo>
                    <a:pt x="570" y="611"/>
                    <a:pt x="722" y="326"/>
                    <a:pt x="567" y="121"/>
                  </a:cubicBezTo>
                  <a:cubicBezTo>
                    <a:pt x="504" y="38"/>
                    <a:pt x="415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"/>
            <p:cNvSpPr/>
            <p:nvPr/>
          </p:nvSpPr>
          <p:spPr>
            <a:xfrm>
              <a:off x="3806750" y="114615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0"/>
                  </a:moveTo>
                  <a:cubicBezTo>
                    <a:pt x="645" y="0"/>
                    <a:pt x="588" y="7"/>
                    <a:pt x="533" y="22"/>
                  </a:cubicBezTo>
                  <a:cubicBezTo>
                    <a:pt x="277" y="88"/>
                    <a:pt x="86" y="303"/>
                    <a:pt x="50" y="566"/>
                  </a:cubicBezTo>
                  <a:cubicBezTo>
                    <a:pt x="1" y="925"/>
                    <a:pt x="252" y="1256"/>
                    <a:pt x="609" y="1304"/>
                  </a:cubicBezTo>
                  <a:cubicBezTo>
                    <a:pt x="640" y="1308"/>
                    <a:pt x="670" y="1310"/>
                    <a:pt x="699" y="1310"/>
                  </a:cubicBezTo>
                  <a:cubicBezTo>
                    <a:pt x="930" y="1310"/>
                    <a:pt x="1146" y="1189"/>
                    <a:pt x="1265" y="987"/>
                  </a:cubicBezTo>
                  <a:cubicBezTo>
                    <a:pt x="1399" y="757"/>
                    <a:pt x="1382" y="472"/>
                    <a:pt x="1221" y="260"/>
                  </a:cubicBezTo>
                  <a:cubicBezTo>
                    <a:pt x="1095" y="94"/>
                    <a:pt x="902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"/>
            <p:cNvSpPr/>
            <p:nvPr/>
          </p:nvSpPr>
          <p:spPr>
            <a:xfrm>
              <a:off x="3662275" y="1182950"/>
              <a:ext cx="8450" cy="7125"/>
            </a:xfrm>
            <a:custGeom>
              <a:avLst/>
              <a:gdLst/>
              <a:ahLst/>
              <a:cxnLst/>
              <a:rect l="l" t="t" r="r" b="b"/>
              <a:pathLst>
                <a:path w="338" h="285" extrusionOk="0">
                  <a:moveTo>
                    <a:pt x="152" y="1"/>
                  </a:moveTo>
                  <a:cubicBezTo>
                    <a:pt x="87" y="1"/>
                    <a:pt x="22" y="46"/>
                    <a:pt x="11" y="124"/>
                  </a:cubicBezTo>
                  <a:cubicBezTo>
                    <a:pt x="1" y="200"/>
                    <a:pt x="55" y="273"/>
                    <a:pt x="133" y="283"/>
                  </a:cubicBezTo>
                  <a:cubicBezTo>
                    <a:pt x="140" y="284"/>
                    <a:pt x="146" y="284"/>
                    <a:pt x="153" y="284"/>
                  </a:cubicBezTo>
                  <a:cubicBezTo>
                    <a:pt x="266" y="284"/>
                    <a:pt x="338" y="153"/>
                    <a:pt x="265" y="58"/>
                  </a:cubicBezTo>
                  <a:cubicBezTo>
                    <a:pt x="236" y="19"/>
                    <a:pt x="194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"/>
            <p:cNvSpPr/>
            <p:nvPr/>
          </p:nvSpPr>
          <p:spPr>
            <a:xfrm>
              <a:off x="3038325" y="1108950"/>
              <a:ext cx="25175" cy="21300"/>
            </a:xfrm>
            <a:custGeom>
              <a:avLst/>
              <a:gdLst/>
              <a:ahLst/>
              <a:cxnLst/>
              <a:rect l="l" t="t" r="r" b="b"/>
              <a:pathLst>
                <a:path w="1007" h="852" extrusionOk="0">
                  <a:moveTo>
                    <a:pt x="455" y="0"/>
                  </a:moveTo>
                  <a:cubicBezTo>
                    <a:pt x="257" y="0"/>
                    <a:pt x="63" y="136"/>
                    <a:pt x="32" y="368"/>
                  </a:cubicBezTo>
                  <a:cubicBezTo>
                    <a:pt x="0" y="601"/>
                    <a:pt x="163" y="814"/>
                    <a:pt x="396" y="847"/>
                  </a:cubicBezTo>
                  <a:cubicBezTo>
                    <a:pt x="416" y="850"/>
                    <a:pt x="437" y="851"/>
                    <a:pt x="457" y="851"/>
                  </a:cubicBezTo>
                  <a:cubicBezTo>
                    <a:pt x="796" y="851"/>
                    <a:pt x="1007" y="455"/>
                    <a:pt x="791" y="169"/>
                  </a:cubicBezTo>
                  <a:cubicBezTo>
                    <a:pt x="703" y="53"/>
                    <a:pt x="578" y="0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"/>
            <p:cNvSpPr/>
            <p:nvPr/>
          </p:nvSpPr>
          <p:spPr>
            <a:xfrm>
              <a:off x="3269150" y="891025"/>
              <a:ext cx="25300" cy="21350"/>
            </a:xfrm>
            <a:custGeom>
              <a:avLst/>
              <a:gdLst/>
              <a:ahLst/>
              <a:cxnLst/>
              <a:rect l="l" t="t" r="r" b="b"/>
              <a:pathLst>
                <a:path w="1012" h="854" extrusionOk="0">
                  <a:moveTo>
                    <a:pt x="459" y="0"/>
                  </a:moveTo>
                  <a:cubicBezTo>
                    <a:pt x="260" y="0"/>
                    <a:pt x="65" y="138"/>
                    <a:pt x="34" y="370"/>
                  </a:cubicBezTo>
                  <a:cubicBezTo>
                    <a:pt x="1" y="603"/>
                    <a:pt x="165" y="818"/>
                    <a:pt x="397" y="850"/>
                  </a:cubicBezTo>
                  <a:cubicBezTo>
                    <a:pt x="419" y="853"/>
                    <a:pt x="440" y="854"/>
                    <a:pt x="460" y="854"/>
                  </a:cubicBezTo>
                  <a:cubicBezTo>
                    <a:pt x="800" y="854"/>
                    <a:pt x="1011" y="455"/>
                    <a:pt x="796" y="170"/>
                  </a:cubicBezTo>
                  <a:cubicBezTo>
                    <a:pt x="708" y="54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"/>
            <p:cNvSpPr/>
            <p:nvPr/>
          </p:nvSpPr>
          <p:spPr>
            <a:xfrm>
              <a:off x="3183750" y="917025"/>
              <a:ext cx="16875" cy="14250"/>
            </a:xfrm>
            <a:custGeom>
              <a:avLst/>
              <a:gdLst/>
              <a:ahLst/>
              <a:cxnLst/>
              <a:rect l="l" t="t" r="r" b="b"/>
              <a:pathLst>
                <a:path w="675" h="570" extrusionOk="0">
                  <a:moveTo>
                    <a:pt x="305" y="1"/>
                  </a:moveTo>
                  <a:cubicBezTo>
                    <a:pt x="173" y="1"/>
                    <a:pt x="43" y="92"/>
                    <a:pt x="21" y="247"/>
                  </a:cubicBezTo>
                  <a:cubicBezTo>
                    <a:pt x="0" y="403"/>
                    <a:pt x="110" y="546"/>
                    <a:pt x="265" y="567"/>
                  </a:cubicBezTo>
                  <a:cubicBezTo>
                    <a:pt x="279" y="569"/>
                    <a:pt x="292" y="570"/>
                    <a:pt x="306" y="570"/>
                  </a:cubicBezTo>
                  <a:cubicBezTo>
                    <a:pt x="533" y="570"/>
                    <a:pt x="674" y="303"/>
                    <a:pt x="529" y="113"/>
                  </a:cubicBezTo>
                  <a:cubicBezTo>
                    <a:pt x="471" y="36"/>
                    <a:pt x="387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"/>
            <p:cNvSpPr/>
            <p:nvPr/>
          </p:nvSpPr>
          <p:spPr>
            <a:xfrm>
              <a:off x="3558125" y="8283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19" y="1"/>
                  </a:moveTo>
                  <a:cubicBezTo>
                    <a:pt x="68" y="1"/>
                    <a:pt x="17" y="36"/>
                    <a:pt x="9" y="95"/>
                  </a:cubicBezTo>
                  <a:cubicBezTo>
                    <a:pt x="0" y="156"/>
                    <a:pt x="42" y="213"/>
                    <a:pt x="104" y="220"/>
                  </a:cubicBezTo>
                  <a:cubicBezTo>
                    <a:pt x="109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"/>
            <p:cNvSpPr/>
            <p:nvPr/>
          </p:nvSpPr>
          <p:spPr>
            <a:xfrm>
              <a:off x="3510325" y="8493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18" y="1"/>
                  </a:moveTo>
                  <a:cubicBezTo>
                    <a:pt x="67" y="1"/>
                    <a:pt x="17" y="36"/>
                    <a:pt x="9" y="96"/>
                  </a:cubicBezTo>
                  <a:cubicBezTo>
                    <a:pt x="0" y="156"/>
                    <a:pt x="42" y="211"/>
                    <a:pt x="102" y="220"/>
                  </a:cubicBezTo>
                  <a:cubicBezTo>
                    <a:pt x="108" y="221"/>
                    <a:pt x="113" y="222"/>
                    <a:pt x="119" y="222"/>
                  </a:cubicBezTo>
                  <a:cubicBezTo>
                    <a:pt x="207" y="222"/>
                    <a:pt x="261" y="118"/>
                    <a:pt x="206" y="45"/>
                  </a:cubicBezTo>
                  <a:cubicBezTo>
                    <a:pt x="183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"/>
            <p:cNvSpPr/>
            <p:nvPr/>
          </p:nvSpPr>
          <p:spPr>
            <a:xfrm>
              <a:off x="2971550" y="778475"/>
              <a:ext cx="6600" cy="5550"/>
            </a:xfrm>
            <a:custGeom>
              <a:avLst/>
              <a:gdLst/>
              <a:ahLst/>
              <a:cxnLst/>
              <a:rect l="l" t="t" r="r" b="b"/>
              <a:pathLst>
                <a:path w="264" h="222" extrusionOk="0">
                  <a:moveTo>
                    <a:pt x="119" y="0"/>
                  </a:moveTo>
                  <a:cubicBezTo>
                    <a:pt x="68" y="0"/>
                    <a:pt x="18" y="35"/>
                    <a:pt x="10" y="95"/>
                  </a:cubicBezTo>
                  <a:cubicBezTo>
                    <a:pt x="1" y="156"/>
                    <a:pt x="43" y="211"/>
                    <a:pt x="104" y="220"/>
                  </a:cubicBezTo>
                  <a:cubicBezTo>
                    <a:pt x="110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"/>
            <p:cNvSpPr/>
            <p:nvPr/>
          </p:nvSpPr>
          <p:spPr>
            <a:xfrm>
              <a:off x="3883150" y="874425"/>
              <a:ext cx="6600" cy="5525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6"/>
                    <a:pt x="43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3" y="117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"/>
            <p:cNvSpPr/>
            <p:nvPr/>
          </p:nvSpPr>
          <p:spPr>
            <a:xfrm>
              <a:off x="4013775" y="650200"/>
              <a:ext cx="29450" cy="24900"/>
            </a:xfrm>
            <a:custGeom>
              <a:avLst/>
              <a:gdLst/>
              <a:ahLst/>
              <a:cxnLst/>
              <a:rect l="l" t="t" r="r" b="b"/>
              <a:pathLst>
                <a:path w="1178" h="996" extrusionOk="0">
                  <a:moveTo>
                    <a:pt x="533" y="1"/>
                  </a:moveTo>
                  <a:cubicBezTo>
                    <a:pt x="302" y="1"/>
                    <a:pt x="75" y="160"/>
                    <a:pt x="38" y="430"/>
                  </a:cubicBezTo>
                  <a:cubicBezTo>
                    <a:pt x="0" y="702"/>
                    <a:pt x="189" y="953"/>
                    <a:pt x="463" y="991"/>
                  </a:cubicBezTo>
                  <a:cubicBezTo>
                    <a:pt x="487" y="994"/>
                    <a:pt x="510" y="996"/>
                    <a:pt x="533" y="996"/>
                  </a:cubicBezTo>
                  <a:cubicBezTo>
                    <a:pt x="930" y="996"/>
                    <a:pt x="1177" y="531"/>
                    <a:pt x="924" y="197"/>
                  </a:cubicBezTo>
                  <a:cubicBezTo>
                    <a:pt x="822" y="62"/>
                    <a:pt x="677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"/>
            <p:cNvSpPr/>
            <p:nvPr/>
          </p:nvSpPr>
          <p:spPr>
            <a:xfrm>
              <a:off x="3719025" y="915900"/>
              <a:ext cx="15125" cy="13025"/>
            </a:xfrm>
            <a:custGeom>
              <a:avLst/>
              <a:gdLst/>
              <a:ahLst/>
              <a:cxnLst/>
              <a:rect l="l" t="t" r="r" b="b"/>
              <a:pathLst>
                <a:path w="605" h="521" extrusionOk="0">
                  <a:moveTo>
                    <a:pt x="308" y="1"/>
                  </a:moveTo>
                  <a:cubicBezTo>
                    <a:pt x="140" y="1"/>
                    <a:pt x="1" y="171"/>
                    <a:pt x="66" y="351"/>
                  </a:cubicBezTo>
                  <a:cubicBezTo>
                    <a:pt x="108" y="463"/>
                    <a:pt x="208" y="520"/>
                    <a:pt x="309" y="520"/>
                  </a:cubicBezTo>
                  <a:cubicBezTo>
                    <a:pt x="403" y="520"/>
                    <a:pt x="497" y="471"/>
                    <a:pt x="544" y="370"/>
                  </a:cubicBezTo>
                  <a:cubicBezTo>
                    <a:pt x="604" y="241"/>
                    <a:pt x="549" y="86"/>
                    <a:pt x="418" y="26"/>
                  </a:cubicBezTo>
                  <a:cubicBezTo>
                    <a:pt x="381" y="9"/>
                    <a:pt x="344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"/>
            <p:cNvSpPr/>
            <p:nvPr/>
          </p:nvSpPr>
          <p:spPr>
            <a:xfrm>
              <a:off x="3961250" y="1032550"/>
              <a:ext cx="30250" cy="25975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616" y="1"/>
                  </a:moveTo>
                  <a:cubicBezTo>
                    <a:pt x="279" y="1"/>
                    <a:pt x="1" y="341"/>
                    <a:pt x="132" y="699"/>
                  </a:cubicBezTo>
                  <a:cubicBezTo>
                    <a:pt x="204" y="896"/>
                    <a:pt x="388" y="1029"/>
                    <a:pt x="596" y="1038"/>
                  </a:cubicBezTo>
                  <a:cubicBezTo>
                    <a:pt x="604" y="1039"/>
                    <a:pt x="611" y="1039"/>
                    <a:pt x="619" y="1039"/>
                  </a:cubicBezTo>
                  <a:cubicBezTo>
                    <a:pt x="821" y="1039"/>
                    <a:pt x="1004" y="922"/>
                    <a:pt x="1088" y="739"/>
                  </a:cubicBezTo>
                  <a:cubicBezTo>
                    <a:pt x="1210" y="479"/>
                    <a:pt x="1097" y="171"/>
                    <a:pt x="837" y="51"/>
                  </a:cubicBezTo>
                  <a:cubicBezTo>
                    <a:pt x="763" y="16"/>
                    <a:pt x="688" y="1"/>
                    <a:pt x="6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"/>
            <p:cNvSpPr/>
            <p:nvPr/>
          </p:nvSpPr>
          <p:spPr>
            <a:xfrm>
              <a:off x="4122925" y="1288225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0" y="0"/>
                  </a:moveTo>
                  <a:cubicBezTo>
                    <a:pt x="349" y="0"/>
                    <a:pt x="1" y="426"/>
                    <a:pt x="164" y="873"/>
                  </a:cubicBezTo>
                  <a:cubicBezTo>
                    <a:pt x="254" y="1118"/>
                    <a:pt x="483" y="1286"/>
                    <a:pt x="744" y="1297"/>
                  </a:cubicBezTo>
                  <a:cubicBezTo>
                    <a:pt x="753" y="1297"/>
                    <a:pt x="762" y="1297"/>
                    <a:pt x="771" y="1297"/>
                  </a:cubicBezTo>
                  <a:cubicBezTo>
                    <a:pt x="1024" y="1297"/>
                    <a:pt x="1253" y="1152"/>
                    <a:pt x="1359" y="922"/>
                  </a:cubicBezTo>
                  <a:cubicBezTo>
                    <a:pt x="1511" y="598"/>
                    <a:pt x="1370" y="213"/>
                    <a:pt x="1045" y="63"/>
                  </a:cubicBezTo>
                  <a:cubicBezTo>
                    <a:pt x="953" y="20"/>
                    <a:pt x="860" y="0"/>
                    <a:pt x="77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"/>
            <p:cNvSpPr/>
            <p:nvPr/>
          </p:nvSpPr>
          <p:spPr>
            <a:xfrm>
              <a:off x="4426950" y="5086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9" y="1052"/>
                    <a:pt x="454" y="1210"/>
                    <a:pt x="701" y="1220"/>
                  </a:cubicBezTo>
                  <a:cubicBezTo>
                    <a:pt x="709" y="1221"/>
                    <a:pt x="716" y="1221"/>
                    <a:pt x="724" y="1221"/>
                  </a:cubicBezTo>
                  <a:cubicBezTo>
                    <a:pt x="961" y="1221"/>
                    <a:pt x="1178" y="1084"/>
                    <a:pt x="1278" y="867"/>
                  </a:cubicBezTo>
                  <a:cubicBezTo>
                    <a:pt x="1419" y="562"/>
                    <a:pt x="1287" y="201"/>
                    <a:pt x="982" y="60"/>
                  </a:cubicBezTo>
                  <a:cubicBezTo>
                    <a:pt x="895" y="19"/>
                    <a:pt x="807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"/>
            <p:cNvSpPr/>
            <p:nvPr/>
          </p:nvSpPr>
          <p:spPr>
            <a:xfrm>
              <a:off x="4697025" y="91682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1" y="301"/>
                    <a:pt x="117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9" y="915"/>
                    <a:pt x="545" y="915"/>
                  </a:cubicBezTo>
                  <a:cubicBezTo>
                    <a:pt x="722" y="915"/>
                    <a:pt x="885" y="813"/>
                    <a:pt x="960" y="650"/>
                  </a:cubicBezTo>
                  <a:cubicBezTo>
                    <a:pt x="1066" y="422"/>
                    <a:pt x="966" y="150"/>
                    <a:pt x="738" y="45"/>
                  </a:cubicBezTo>
                  <a:cubicBezTo>
                    <a:pt x="673" y="14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"/>
            <p:cNvSpPr/>
            <p:nvPr/>
          </p:nvSpPr>
          <p:spPr>
            <a:xfrm>
              <a:off x="3862000" y="1002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2" y="0"/>
                  </a:moveTo>
                  <a:cubicBezTo>
                    <a:pt x="328" y="0"/>
                    <a:pt x="0" y="401"/>
                    <a:pt x="154" y="822"/>
                  </a:cubicBezTo>
                  <a:cubicBezTo>
                    <a:pt x="238" y="1053"/>
                    <a:pt x="454" y="1209"/>
                    <a:pt x="701" y="1220"/>
                  </a:cubicBezTo>
                  <a:cubicBezTo>
                    <a:pt x="709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7"/>
                  </a:cubicBezTo>
                  <a:cubicBezTo>
                    <a:pt x="1419" y="562"/>
                    <a:pt x="1287" y="201"/>
                    <a:pt x="982" y="59"/>
                  </a:cubicBezTo>
                  <a:cubicBezTo>
                    <a:pt x="895" y="19"/>
                    <a:pt x="807" y="0"/>
                    <a:pt x="7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"/>
            <p:cNvSpPr/>
            <p:nvPr/>
          </p:nvSpPr>
          <p:spPr>
            <a:xfrm>
              <a:off x="4857900" y="791725"/>
              <a:ext cx="17775" cy="15300"/>
            </a:xfrm>
            <a:custGeom>
              <a:avLst/>
              <a:gdLst/>
              <a:ahLst/>
              <a:cxnLst/>
              <a:rect l="l" t="t" r="r" b="b"/>
              <a:pathLst>
                <a:path w="711" h="612" extrusionOk="0">
                  <a:moveTo>
                    <a:pt x="363" y="1"/>
                  </a:moveTo>
                  <a:cubicBezTo>
                    <a:pt x="165" y="1"/>
                    <a:pt x="1" y="201"/>
                    <a:pt x="78" y="412"/>
                  </a:cubicBezTo>
                  <a:cubicBezTo>
                    <a:pt x="126" y="544"/>
                    <a:pt x="245" y="611"/>
                    <a:pt x="364" y="611"/>
                  </a:cubicBezTo>
                  <a:cubicBezTo>
                    <a:pt x="474" y="611"/>
                    <a:pt x="585" y="553"/>
                    <a:pt x="640" y="436"/>
                  </a:cubicBezTo>
                  <a:cubicBezTo>
                    <a:pt x="710" y="282"/>
                    <a:pt x="644" y="101"/>
                    <a:pt x="492" y="30"/>
                  </a:cubicBezTo>
                  <a:cubicBezTo>
                    <a:pt x="449" y="10"/>
                    <a:pt x="405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"/>
            <p:cNvSpPr/>
            <p:nvPr/>
          </p:nvSpPr>
          <p:spPr>
            <a:xfrm>
              <a:off x="4832525" y="4877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6" y="0"/>
                  </a:moveTo>
                  <a:cubicBezTo>
                    <a:pt x="229" y="0"/>
                    <a:pt x="0" y="279"/>
                    <a:pt x="107" y="574"/>
                  </a:cubicBezTo>
                  <a:cubicBezTo>
                    <a:pt x="174" y="760"/>
                    <a:pt x="341" y="855"/>
                    <a:pt x="508" y="855"/>
                  </a:cubicBezTo>
                  <a:cubicBezTo>
                    <a:pt x="663" y="855"/>
                    <a:pt x="818" y="773"/>
                    <a:pt x="894" y="607"/>
                  </a:cubicBezTo>
                  <a:cubicBezTo>
                    <a:pt x="993" y="393"/>
                    <a:pt x="902" y="141"/>
                    <a:pt x="688" y="42"/>
                  </a:cubicBezTo>
                  <a:cubicBezTo>
                    <a:pt x="627" y="13"/>
                    <a:pt x="565" y="0"/>
                    <a:pt x="5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"/>
            <p:cNvSpPr/>
            <p:nvPr/>
          </p:nvSpPr>
          <p:spPr>
            <a:xfrm>
              <a:off x="4687725" y="452125"/>
              <a:ext cx="6500" cy="55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50"/>
                  </a:cubicBezTo>
                  <a:cubicBezTo>
                    <a:pt x="46" y="197"/>
                    <a:pt x="89" y="222"/>
                    <a:pt x="133" y="222"/>
                  </a:cubicBezTo>
                  <a:cubicBezTo>
                    <a:pt x="173" y="222"/>
                    <a:pt x="213" y="201"/>
                    <a:pt x="234" y="157"/>
                  </a:cubicBezTo>
                  <a:cubicBezTo>
                    <a:pt x="259" y="102"/>
                    <a:pt x="235" y="37"/>
                    <a:pt x="180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"/>
            <p:cNvSpPr/>
            <p:nvPr/>
          </p:nvSpPr>
          <p:spPr>
            <a:xfrm>
              <a:off x="4705350" y="5682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30" y="1"/>
                  </a:moveTo>
                  <a:cubicBezTo>
                    <a:pt x="59" y="1"/>
                    <a:pt x="0" y="73"/>
                    <a:pt x="28" y="150"/>
                  </a:cubicBezTo>
                  <a:cubicBezTo>
                    <a:pt x="45" y="198"/>
                    <a:pt x="88" y="222"/>
                    <a:pt x="131" y="222"/>
                  </a:cubicBezTo>
                  <a:cubicBezTo>
                    <a:pt x="171" y="222"/>
                    <a:pt x="211" y="201"/>
                    <a:pt x="231" y="158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"/>
            <p:cNvSpPr/>
            <p:nvPr/>
          </p:nvSpPr>
          <p:spPr>
            <a:xfrm>
              <a:off x="4981800" y="5688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1"/>
                  </a:moveTo>
                  <a:cubicBezTo>
                    <a:pt x="60" y="1"/>
                    <a:pt x="1" y="73"/>
                    <a:pt x="29" y="150"/>
                  </a:cubicBezTo>
                  <a:cubicBezTo>
                    <a:pt x="46" y="197"/>
                    <a:pt x="90" y="222"/>
                    <a:pt x="133" y="222"/>
                  </a:cubicBezTo>
                  <a:cubicBezTo>
                    <a:pt x="173" y="222"/>
                    <a:pt x="213" y="201"/>
                    <a:pt x="232" y="159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4" y="4"/>
                    <a:pt x="148" y="1"/>
                    <a:pt x="13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"/>
            <p:cNvSpPr/>
            <p:nvPr/>
          </p:nvSpPr>
          <p:spPr>
            <a:xfrm>
              <a:off x="4390575" y="3126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1" y="1"/>
                  </a:moveTo>
                  <a:cubicBezTo>
                    <a:pt x="60" y="1"/>
                    <a:pt x="0" y="73"/>
                    <a:pt x="28" y="150"/>
                  </a:cubicBezTo>
                  <a:cubicBezTo>
                    <a:pt x="45" y="197"/>
                    <a:pt x="88" y="222"/>
                    <a:pt x="131" y="222"/>
                  </a:cubicBezTo>
                  <a:cubicBezTo>
                    <a:pt x="171" y="222"/>
                    <a:pt x="212" y="201"/>
                    <a:pt x="232" y="157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"/>
            <p:cNvSpPr/>
            <p:nvPr/>
          </p:nvSpPr>
          <p:spPr>
            <a:xfrm>
              <a:off x="4181425" y="46672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0" y="0"/>
                  </a:moveTo>
                  <a:cubicBezTo>
                    <a:pt x="267" y="0"/>
                    <a:pt x="0" y="327"/>
                    <a:pt x="125" y="670"/>
                  </a:cubicBezTo>
                  <a:cubicBezTo>
                    <a:pt x="195" y="858"/>
                    <a:pt x="370" y="987"/>
                    <a:pt x="572" y="995"/>
                  </a:cubicBezTo>
                  <a:cubicBezTo>
                    <a:pt x="579" y="995"/>
                    <a:pt x="587" y="995"/>
                    <a:pt x="594" y="995"/>
                  </a:cubicBezTo>
                  <a:cubicBezTo>
                    <a:pt x="785" y="995"/>
                    <a:pt x="961" y="883"/>
                    <a:pt x="1042" y="708"/>
                  </a:cubicBezTo>
                  <a:cubicBezTo>
                    <a:pt x="1158" y="460"/>
                    <a:pt x="1050" y="164"/>
                    <a:pt x="800" y="48"/>
                  </a:cubicBezTo>
                  <a:cubicBezTo>
                    <a:pt x="730" y="15"/>
                    <a:pt x="658" y="0"/>
                    <a:pt x="5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"/>
            <p:cNvSpPr/>
            <p:nvPr/>
          </p:nvSpPr>
          <p:spPr>
            <a:xfrm>
              <a:off x="3428450" y="5113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4" y="0"/>
                  </a:moveTo>
                  <a:cubicBezTo>
                    <a:pt x="814" y="0"/>
                    <a:pt x="744" y="9"/>
                    <a:pt x="675" y="27"/>
                  </a:cubicBezTo>
                  <a:cubicBezTo>
                    <a:pt x="350" y="113"/>
                    <a:pt x="108" y="385"/>
                    <a:pt x="62" y="719"/>
                  </a:cubicBezTo>
                  <a:cubicBezTo>
                    <a:pt x="0" y="1172"/>
                    <a:pt x="317" y="1592"/>
                    <a:pt x="773" y="1655"/>
                  </a:cubicBezTo>
                  <a:cubicBezTo>
                    <a:pt x="810" y="1660"/>
                    <a:pt x="847" y="1663"/>
                    <a:pt x="884" y="1663"/>
                  </a:cubicBezTo>
                  <a:cubicBezTo>
                    <a:pt x="1177" y="1663"/>
                    <a:pt x="1452" y="1508"/>
                    <a:pt x="1602" y="1251"/>
                  </a:cubicBezTo>
                  <a:cubicBezTo>
                    <a:pt x="1772" y="961"/>
                    <a:pt x="1750" y="597"/>
                    <a:pt x="1547" y="329"/>
                  </a:cubicBezTo>
                  <a:cubicBezTo>
                    <a:pt x="1387" y="119"/>
                    <a:pt x="1140" y="0"/>
                    <a:pt x="8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"/>
            <p:cNvSpPr/>
            <p:nvPr/>
          </p:nvSpPr>
          <p:spPr>
            <a:xfrm>
              <a:off x="3632450" y="55152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6"/>
                  </a:cubicBezTo>
                  <a:cubicBezTo>
                    <a:pt x="0" y="645"/>
                    <a:pt x="176" y="877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8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"/>
            <p:cNvSpPr/>
            <p:nvPr/>
          </p:nvSpPr>
          <p:spPr>
            <a:xfrm>
              <a:off x="4208250" y="5609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28" y="0"/>
                  </a:moveTo>
                  <a:cubicBezTo>
                    <a:pt x="186" y="0"/>
                    <a:pt x="46" y="98"/>
                    <a:pt x="23" y="264"/>
                  </a:cubicBezTo>
                  <a:cubicBezTo>
                    <a:pt x="1" y="431"/>
                    <a:pt x="118" y="584"/>
                    <a:pt x="285" y="607"/>
                  </a:cubicBezTo>
                  <a:cubicBezTo>
                    <a:pt x="300" y="609"/>
                    <a:pt x="315" y="610"/>
                    <a:pt x="329" y="610"/>
                  </a:cubicBezTo>
                  <a:cubicBezTo>
                    <a:pt x="572" y="610"/>
                    <a:pt x="723" y="326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"/>
            <p:cNvSpPr/>
            <p:nvPr/>
          </p:nvSpPr>
          <p:spPr>
            <a:xfrm>
              <a:off x="3948525" y="734800"/>
              <a:ext cx="34975" cy="32800"/>
            </a:xfrm>
            <a:custGeom>
              <a:avLst/>
              <a:gdLst/>
              <a:ahLst/>
              <a:cxnLst/>
              <a:rect l="l" t="t" r="r" b="b"/>
              <a:pathLst>
                <a:path w="1399" h="1312" extrusionOk="0">
                  <a:moveTo>
                    <a:pt x="699" y="1"/>
                  </a:moveTo>
                  <a:cubicBezTo>
                    <a:pt x="644" y="1"/>
                    <a:pt x="588" y="8"/>
                    <a:pt x="533" y="22"/>
                  </a:cubicBezTo>
                  <a:cubicBezTo>
                    <a:pt x="277" y="90"/>
                    <a:pt x="86" y="305"/>
                    <a:pt x="50" y="566"/>
                  </a:cubicBezTo>
                  <a:cubicBezTo>
                    <a:pt x="1" y="926"/>
                    <a:pt x="252" y="1256"/>
                    <a:pt x="609" y="1306"/>
                  </a:cubicBezTo>
                  <a:cubicBezTo>
                    <a:pt x="639" y="1310"/>
                    <a:pt x="669" y="1312"/>
                    <a:pt x="699" y="1312"/>
                  </a:cubicBezTo>
                  <a:cubicBezTo>
                    <a:pt x="930" y="1312"/>
                    <a:pt x="1146" y="1190"/>
                    <a:pt x="1265" y="987"/>
                  </a:cubicBezTo>
                  <a:cubicBezTo>
                    <a:pt x="1399" y="759"/>
                    <a:pt x="1382" y="472"/>
                    <a:pt x="1221" y="260"/>
                  </a:cubicBezTo>
                  <a:cubicBezTo>
                    <a:pt x="1095" y="95"/>
                    <a:pt x="901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"/>
            <p:cNvSpPr/>
            <p:nvPr/>
          </p:nvSpPr>
          <p:spPr>
            <a:xfrm>
              <a:off x="3804050" y="771625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53" y="1"/>
                  </a:moveTo>
                  <a:cubicBezTo>
                    <a:pt x="87" y="1"/>
                    <a:pt x="23" y="46"/>
                    <a:pt x="13" y="123"/>
                  </a:cubicBezTo>
                  <a:cubicBezTo>
                    <a:pt x="1" y="200"/>
                    <a:pt x="55" y="272"/>
                    <a:pt x="133" y="282"/>
                  </a:cubicBezTo>
                  <a:cubicBezTo>
                    <a:pt x="140" y="283"/>
                    <a:pt x="147" y="284"/>
                    <a:pt x="154" y="284"/>
                  </a:cubicBezTo>
                  <a:cubicBezTo>
                    <a:pt x="267" y="284"/>
                    <a:pt x="337" y="152"/>
                    <a:pt x="265" y="57"/>
                  </a:cubicBezTo>
                  <a:cubicBezTo>
                    <a:pt x="236" y="18"/>
                    <a:pt x="194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"/>
            <p:cNvSpPr/>
            <p:nvPr/>
          </p:nvSpPr>
          <p:spPr>
            <a:xfrm>
              <a:off x="3699925" y="4169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19" y="0"/>
                  </a:moveTo>
                  <a:cubicBezTo>
                    <a:pt x="67" y="0"/>
                    <a:pt x="16" y="36"/>
                    <a:pt x="8" y="96"/>
                  </a:cubicBezTo>
                  <a:cubicBezTo>
                    <a:pt x="1" y="156"/>
                    <a:pt x="41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6" y="221"/>
                    <a:pt x="262" y="119"/>
                    <a:pt x="205" y="44"/>
                  </a:cubicBezTo>
                  <a:cubicBezTo>
                    <a:pt x="183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"/>
            <p:cNvSpPr/>
            <p:nvPr/>
          </p:nvSpPr>
          <p:spPr>
            <a:xfrm>
              <a:off x="4024925" y="4630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7"/>
                    <a:pt x="43" y="212"/>
                    <a:pt x="103" y="220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2" y="119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"/>
            <p:cNvSpPr/>
            <p:nvPr/>
          </p:nvSpPr>
          <p:spPr>
            <a:xfrm>
              <a:off x="3860800" y="504575"/>
              <a:ext cx="15125" cy="13000"/>
            </a:xfrm>
            <a:custGeom>
              <a:avLst/>
              <a:gdLst/>
              <a:ahLst/>
              <a:cxnLst/>
              <a:rect l="l" t="t" r="r" b="b"/>
              <a:pathLst>
                <a:path w="605" h="520" extrusionOk="0">
                  <a:moveTo>
                    <a:pt x="309" y="1"/>
                  </a:moveTo>
                  <a:cubicBezTo>
                    <a:pt x="141" y="1"/>
                    <a:pt x="1" y="171"/>
                    <a:pt x="66" y="350"/>
                  </a:cubicBezTo>
                  <a:cubicBezTo>
                    <a:pt x="108" y="462"/>
                    <a:pt x="209" y="520"/>
                    <a:pt x="310" y="520"/>
                  </a:cubicBezTo>
                  <a:cubicBezTo>
                    <a:pt x="403" y="520"/>
                    <a:pt x="497" y="470"/>
                    <a:pt x="544" y="369"/>
                  </a:cubicBezTo>
                  <a:cubicBezTo>
                    <a:pt x="604" y="240"/>
                    <a:pt x="549" y="85"/>
                    <a:pt x="418" y="25"/>
                  </a:cubicBezTo>
                  <a:cubicBezTo>
                    <a:pt x="381" y="8"/>
                    <a:pt x="345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"/>
            <p:cNvSpPr/>
            <p:nvPr/>
          </p:nvSpPr>
          <p:spPr>
            <a:xfrm>
              <a:off x="4103075" y="621200"/>
              <a:ext cx="30200" cy="26000"/>
            </a:xfrm>
            <a:custGeom>
              <a:avLst/>
              <a:gdLst/>
              <a:ahLst/>
              <a:cxnLst/>
              <a:rect l="l" t="t" r="r" b="b"/>
              <a:pathLst>
                <a:path w="1208" h="1040" extrusionOk="0">
                  <a:moveTo>
                    <a:pt x="615" y="1"/>
                  </a:moveTo>
                  <a:cubicBezTo>
                    <a:pt x="279" y="1"/>
                    <a:pt x="0" y="341"/>
                    <a:pt x="130" y="697"/>
                  </a:cubicBezTo>
                  <a:cubicBezTo>
                    <a:pt x="202" y="896"/>
                    <a:pt x="386" y="1030"/>
                    <a:pt x="594" y="1039"/>
                  </a:cubicBezTo>
                  <a:cubicBezTo>
                    <a:pt x="602" y="1039"/>
                    <a:pt x="609" y="1039"/>
                    <a:pt x="617" y="1039"/>
                  </a:cubicBezTo>
                  <a:cubicBezTo>
                    <a:pt x="817" y="1039"/>
                    <a:pt x="1002" y="922"/>
                    <a:pt x="1087" y="740"/>
                  </a:cubicBezTo>
                  <a:cubicBezTo>
                    <a:pt x="1208" y="479"/>
                    <a:pt x="1095" y="171"/>
                    <a:pt x="836" y="51"/>
                  </a:cubicBezTo>
                  <a:cubicBezTo>
                    <a:pt x="762" y="17"/>
                    <a:pt x="687" y="1"/>
                    <a:pt x="6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"/>
            <p:cNvSpPr/>
            <p:nvPr/>
          </p:nvSpPr>
          <p:spPr>
            <a:xfrm>
              <a:off x="4264700" y="876900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1" y="0"/>
                  </a:moveTo>
                  <a:cubicBezTo>
                    <a:pt x="350" y="0"/>
                    <a:pt x="1" y="426"/>
                    <a:pt x="164" y="873"/>
                  </a:cubicBezTo>
                  <a:cubicBezTo>
                    <a:pt x="254" y="1118"/>
                    <a:pt x="483" y="1287"/>
                    <a:pt x="746" y="1297"/>
                  </a:cubicBezTo>
                  <a:cubicBezTo>
                    <a:pt x="755" y="1298"/>
                    <a:pt x="763" y="1298"/>
                    <a:pt x="772" y="1298"/>
                  </a:cubicBezTo>
                  <a:cubicBezTo>
                    <a:pt x="1024" y="1298"/>
                    <a:pt x="1253" y="1153"/>
                    <a:pt x="1361" y="923"/>
                  </a:cubicBezTo>
                  <a:cubicBezTo>
                    <a:pt x="1511" y="598"/>
                    <a:pt x="1370" y="214"/>
                    <a:pt x="1045" y="62"/>
                  </a:cubicBezTo>
                  <a:cubicBezTo>
                    <a:pt x="953" y="19"/>
                    <a:pt x="860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"/>
            <p:cNvSpPr/>
            <p:nvPr/>
          </p:nvSpPr>
          <p:spPr>
            <a:xfrm>
              <a:off x="3188500" y="1339625"/>
              <a:ext cx="22700" cy="19450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463" y="0"/>
                  </a:moveTo>
                  <a:cubicBezTo>
                    <a:pt x="210" y="0"/>
                    <a:pt x="1" y="255"/>
                    <a:pt x="99" y="523"/>
                  </a:cubicBezTo>
                  <a:cubicBezTo>
                    <a:pt x="161" y="691"/>
                    <a:pt x="313" y="778"/>
                    <a:pt x="466" y="778"/>
                  </a:cubicBezTo>
                  <a:cubicBezTo>
                    <a:pt x="606" y="778"/>
                    <a:pt x="747" y="704"/>
                    <a:pt x="817" y="553"/>
                  </a:cubicBezTo>
                  <a:cubicBezTo>
                    <a:pt x="907" y="359"/>
                    <a:pt x="823" y="127"/>
                    <a:pt x="628" y="37"/>
                  </a:cubicBezTo>
                  <a:cubicBezTo>
                    <a:pt x="573" y="12"/>
                    <a:pt x="517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"/>
            <p:cNvSpPr/>
            <p:nvPr/>
          </p:nvSpPr>
          <p:spPr>
            <a:xfrm>
              <a:off x="3026250" y="545125"/>
              <a:ext cx="57500" cy="51875"/>
            </a:xfrm>
            <a:custGeom>
              <a:avLst/>
              <a:gdLst/>
              <a:ahLst/>
              <a:cxnLst/>
              <a:rect l="l" t="t" r="r" b="b"/>
              <a:pathLst>
                <a:path w="2300" h="2075" extrusionOk="0">
                  <a:moveTo>
                    <a:pt x="1119" y="1"/>
                  </a:moveTo>
                  <a:cubicBezTo>
                    <a:pt x="864" y="1"/>
                    <a:pt x="612" y="95"/>
                    <a:pt x="417" y="274"/>
                  </a:cubicBezTo>
                  <a:cubicBezTo>
                    <a:pt x="109" y="558"/>
                    <a:pt x="1" y="1000"/>
                    <a:pt x="145" y="1394"/>
                  </a:cubicBezTo>
                  <a:cubicBezTo>
                    <a:pt x="290" y="1788"/>
                    <a:pt x="656" y="2056"/>
                    <a:pt x="1076" y="2074"/>
                  </a:cubicBezTo>
                  <a:cubicBezTo>
                    <a:pt x="1089" y="2074"/>
                    <a:pt x="1103" y="2074"/>
                    <a:pt x="1117" y="2074"/>
                  </a:cubicBezTo>
                  <a:cubicBezTo>
                    <a:pt x="1520" y="2074"/>
                    <a:pt x="1889" y="1842"/>
                    <a:pt x="2059" y="1474"/>
                  </a:cubicBezTo>
                  <a:cubicBezTo>
                    <a:pt x="2299" y="954"/>
                    <a:pt x="2074" y="338"/>
                    <a:pt x="1555" y="97"/>
                  </a:cubicBezTo>
                  <a:cubicBezTo>
                    <a:pt x="1416" y="32"/>
                    <a:pt x="126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"/>
            <p:cNvSpPr/>
            <p:nvPr/>
          </p:nvSpPr>
          <p:spPr>
            <a:xfrm>
              <a:off x="4390550" y="1187225"/>
              <a:ext cx="18875" cy="15600"/>
            </a:xfrm>
            <a:custGeom>
              <a:avLst/>
              <a:gdLst/>
              <a:ahLst/>
              <a:cxnLst/>
              <a:rect l="l" t="t" r="r" b="b"/>
              <a:pathLst>
                <a:path w="755" h="624" extrusionOk="0">
                  <a:moveTo>
                    <a:pt x="388" y="1"/>
                  </a:moveTo>
                  <a:cubicBezTo>
                    <a:pt x="354" y="1"/>
                    <a:pt x="320" y="6"/>
                    <a:pt x="287" y="17"/>
                  </a:cubicBezTo>
                  <a:cubicBezTo>
                    <a:pt x="24" y="106"/>
                    <a:pt x="0" y="468"/>
                    <a:pt x="250" y="590"/>
                  </a:cubicBezTo>
                  <a:cubicBezTo>
                    <a:pt x="296" y="613"/>
                    <a:pt x="343" y="623"/>
                    <a:pt x="388" y="623"/>
                  </a:cubicBezTo>
                  <a:cubicBezTo>
                    <a:pt x="587" y="623"/>
                    <a:pt x="755" y="425"/>
                    <a:pt x="682" y="211"/>
                  </a:cubicBezTo>
                  <a:cubicBezTo>
                    <a:pt x="638" y="82"/>
                    <a:pt x="517" y="1"/>
                    <a:pt x="3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"/>
            <p:cNvSpPr/>
            <p:nvPr/>
          </p:nvSpPr>
          <p:spPr>
            <a:xfrm>
              <a:off x="4379425" y="7767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9"/>
                    <a:pt x="0" y="170"/>
                    <a:pt x="90" y="215"/>
                  </a:cubicBezTo>
                  <a:cubicBezTo>
                    <a:pt x="107" y="223"/>
                    <a:pt x="124" y="227"/>
                    <a:pt x="140" y="227"/>
                  </a:cubicBezTo>
                  <a:cubicBezTo>
                    <a:pt x="212" y="227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"/>
            <p:cNvSpPr/>
            <p:nvPr/>
          </p:nvSpPr>
          <p:spPr>
            <a:xfrm>
              <a:off x="4625700" y="6059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1" y="1"/>
                  </a:moveTo>
                  <a:cubicBezTo>
                    <a:pt x="129" y="1"/>
                    <a:pt x="117" y="3"/>
                    <a:pt x="105" y="7"/>
                  </a:cubicBezTo>
                  <a:cubicBezTo>
                    <a:pt x="9" y="38"/>
                    <a:pt x="0" y="171"/>
                    <a:pt x="90" y="214"/>
                  </a:cubicBezTo>
                  <a:cubicBezTo>
                    <a:pt x="107" y="223"/>
                    <a:pt x="125" y="226"/>
                    <a:pt x="141" y="226"/>
                  </a:cubicBezTo>
                  <a:cubicBezTo>
                    <a:pt x="214" y="226"/>
                    <a:pt x="274" y="154"/>
                    <a:pt x="247" y="76"/>
                  </a:cubicBezTo>
                  <a:cubicBezTo>
                    <a:pt x="231" y="30"/>
                    <a:pt x="18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"/>
            <p:cNvSpPr/>
            <p:nvPr/>
          </p:nvSpPr>
          <p:spPr>
            <a:xfrm>
              <a:off x="4122950" y="1141025"/>
              <a:ext cx="20375" cy="16850"/>
            </a:xfrm>
            <a:custGeom>
              <a:avLst/>
              <a:gdLst/>
              <a:ahLst/>
              <a:cxnLst/>
              <a:rect l="l" t="t" r="r" b="b"/>
              <a:pathLst>
                <a:path w="815" h="674" extrusionOk="0">
                  <a:moveTo>
                    <a:pt x="418" y="1"/>
                  </a:moveTo>
                  <a:cubicBezTo>
                    <a:pt x="382" y="1"/>
                    <a:pt x="346" y="6"/>
                    <a:pt x="311" y="18"/>
                  </a:cubicBezTo>
                  <a:cubicBezTo>
                    <a:pt x="26" y="114"/>
                    <a:pt x="1" y="505"/>
                    <a:pt x="270" y="637"/>
                  </a:cubicBezTo>
                  <a:cubicBezTo>
                    <a:pt x="320" y="662"/>
                    <a:pt x="370" y="673"/>
                    <a:pt x="419" y="673"/>
                  </a:cubicBezTo>
                  <a:cubicBezTo>
                    <a:pt x="633" y="673"/>
                    <a:pt x="814" y="459"/>
                    <a:pt x="736" y="229"/>
                  </a:cubicBezTo>
                  <a:cubicBezTo>
                    <a:pt x="688" y="88"/>
                    <a:pt x="558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"/>
            <p:cNvSpPr/>
            <p:nvPr/>
          </p:nvSpPr>
          <p:spPr>
            <a:xfrm>
              <a:off x="4213225" y="1105025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8"/>
                    <a:pt x="0" y="170"/>
                    <a:pt x="90" y="214"/>
                  </a:cubicBezTo>
                  <a:cubicBezTo>
                    <a:pt x="107" y="222"/>
                    <a:pt x="124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"/>
            <p:cNvSpPr/>
            <p:nvPr/>
          </p:nvSpPr>
          <p:spPr>
            <a:xfrm>
              <a:off x="3887925" y="1382450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1" y="0"/>
                  </a:moveTo>
                  <a:cubicBezTo>
                    <a:pt x="129" y="0"/>
                    <a:pt x="117" y="2"/>
                    <a:pt x="106" y="6"/>
                  </a:cubicBezTo>
                  <a:cubicBezTo>
                    <a:pt x="9" y="38"/>
                    <a:pt x="0" y="170"/>
                    <a:pt x="91" y="214"/>
                  </a:cubicBezTo>
                  <a:cubicBezTo>
                    <a:pt x="107" y="222"/>
                    <a:pt x="125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8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"/>
            <p:cNvSpPr/>
            <p:nvPr/>
          </p:nvSpPr>
          <p:spPr>
            <a:xfrm>
              <a:off x="3757450" y="1435575"/>
              <a:ext cx="16975" cy="14050"/>
            </a:xfrm>
            <a:custGeom>
              <a:avLst/>
              <a:gdLst/>
              <a:ahLst/>
              <a:cxnLst/>
              <a:rect l="l" t="t" r="r" b="b"/>
              <a:pathLst>
                <a:path w="679" h="562" extrusionOk="0">
                  <a:moveTo>
                    <a:pt x="349" y="1"/>
                  </a:moveTo>
                  <a:cubicBezTo>
                    <a:pt x="319" y="1"/>
                    <a:pt x="289" y="5"/>
                    <a:pt x="259" y="16"/>
                  </a:cubicBezTo>
                  <a:cubicBezTo>
                    <a:pt x="22" y="95"/>
                    <a:pt x="1" y="421"/>
                    <a:pt x="225" y="531"/>
                  </a:cubicBezTo>
                  <a:cubicBezTo>
                    <a:pt x="267" y="552"/>
                    <a:pt x="309" y="561"/>
                    <a:pt x="350" y="561"/>
                  </a:cubicBezTo>
                  <a:cubicBezTo>
                    <a:pt x="529" y="561"/>
                    <a:pt x="679" y="383"/>
                    <a:pt x="614" y="191"/>
                  </a:cubicBezTo>
                  <a:cubicBezTo>
                    <a:pt x="573" y="74"/>
                    <a:pt x="465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"/>
            <p:cNvSpPr/>
            <p:nvPr/>
          </p:nvSpPr>
          <p:spPr>
            <a:xfrm>
              <a:off x="3783150" y="1294425"/>
              <a:ext cx="13575" cy="11225"/>
            </a:xfrm>
            <a:custGeom>
              <a:avLst/>
              <a:gdLst/>
              <a:ahLst/>
              <a:cxnLst/>
              <a:rect l="l" t="t" r="r" b="b"/>
              <a:pathLst>
                <a:path w="543" h="449" extrusionOk="0">
                  <a:moveTo>
                    <a:pt x="278" y="0"/>
                  </a:moveTo>
                  <a:cubicBezTo>
                    <a:pt x="254" y="0"/>
                    <a:pt x="230" y="4"/>
                    <a:pt x="207" y="12"/>
                  </a:cubicBezTo>
                  <a:cubicBezTo>
                    <a:pt x="17" y="76"/>
                    <a:pt x="1" y="336"/>
                    <a:pt x="180" y="425"/>
                  </a:cubicBezTo>
                  <a:cubicBezTo>
                    <a:pt x="213" y="441"/>
                    <a:pt x="246" y="448"/>
                    <a:pt x="279" y="448"/>
                  </a:cubicBezTo>
                  <a:cubicBezTo>
                    <a:pt x="422" y="448"/>
                    <a:pt x="542" y="306"/>
                    <a:pt x="491" y="151"/>
                  </a:cubicBezTo>
                  <a:cubicBezTo>
                    <a:pt x="458" y="59"/>
                    <a:pt x="371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"/>
            <p:cNvSpPr/>
            <p:nvPr/>
          </p:nvSpPr>
          <p:spPr>
            <a:xfrm>
              <a:off x="3958500" y="1216575"/>
              <a:ext cx="27100" cy="22425"/>
            </a:xfrm>
            <a:custGeom>
              <a:avLst/>
              <a:gdLst/>
              <a:ahLst/>
              <a:cxnLst/>
              <a:rect l="l" t="t" r="r" b="b"/>
              <a:pathLst>
                <a:path w="1084" h="897" extrusionOk="0">
                  <a:moveTo>
                    <a:pt x="554" y="0"/>
                  </a:moveTo>
                  <a:cubicBezTo>
                    <a:pt x="507" y="0"/>
                    <a:pt x="459" y="8"/>
                    <a:pt x="412" y="23"/>
                  </a:cubicBezTo>
                  <a:cubicBezTo>
                    <a:pt x="33" y="153"/>
                    <a:pt x="0" y="673"/>
                    <a:pt x="358" y="848"/>
                  </a:cubicBezTo>
                  <a:cubicBezTo>
                    <a:pt x="424" y="882"/>
                    <a:pt x="492" y="896"/>
                    <a:pt x="558" y="896"/>
                  </a:cubicBezTo>
                  <a:cubicBezTo>
                    <a:pt x="844" y="896"/>
                    <a:pt x="1084" y="611"/>
                    <a:pt x="979" y="304"/>
                  </a:cubicBezTo>
                  <a:cubicBezTo>
                    <a:pt x="915" y="117"/>
                    <a:pt x="740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"/>
            <p:cNvSpPr/>
            <p:nvPr/>
          </p:nvSpPr>
          <p:spPr>
            <a:xfrm>
              <a:off x="4033975" y="1223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79" y="1"/>
                  </a:moveTo>
                  <a:cubicBezTo>
                    <a:pt x="255" y="1"/>
                    <a:pt x="231" y="5"/>
                    <a:pt x="207" y="13"/>
                  </a:cubicBezTo>
                  <a:cubicBezTo>
                    <a:pt x="19" y="76"/>
                    <a:pt x="1" y="338"/>
                    <a:pt x="180" y="425"/>
                  </a:cubicBezTo>
                  <a:cubicBezTo>
                    <a:pt x="213" y="441"/>
                    <a:pt x="247" y="449"/>
                    <a:pt x="279" y="449"/>
                  </a:cubicBezTo>
                  <a:cubicBezTo>
                    <a:pt x="423" y="449"/>
                    <a:pt x="543" y="306"/>
                    <a:pt x="491" y="153"/>
                  </a:cubicBezTo>
                  <a:cubicBezTo>
                    <a:pt x="460" y="60"/>
                    <a:pt x="373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"/>
            <p:cNvSpPr/>
            <p:nvPr/>
          </p:nvSpPr>
          <p:spPr>
            <a:xfrm>
              <a:off x="4022025" y="1361500"/>
              <a:ext cx="32375" cy="30800"/>
            </a:xfrm>
            <a:custGeom>
              <a:avLst/>
              <a:gdLst/>
              <a:ahLst/>
              <a:cxnLst/>
              <a:rect l="l" t="t" r="r" b="b"/>
              <a:pathLst>
                <a:path w="1295" h="1232" extrusionOk="0">
                  <a:moveTo>
                    <a:pt x="631" y="0"/>
                  </a:moveTo>
                  <a:cubicBezTo>
                    <a:pt x="565" y="0"/>
                    <a:pt x="499" y="11"/>
                    <a:pt x="434" y="33"/>
                  </a:cubicBezTo>
                  <a:cubicBezTo>
                    <a:pt x="198" y="114"/>
                    <a:pt x="34" y="327"/>
                    <a:pt x="17" y="577"/>
                  </a:cubicBezTo>
                  <a:cubicBezTo>
                    <a:pt x="1" y="825"/>
                    <a:pt x="136" y="1058"/>
                    <a:pt x="360" y="1169"/>
                  </a:cubicBezTo>
                  <a:cubicBezTo>
                    <a:pt x="446" y="1211"/>
                    <a:pt x="538" y="1232"/>
                    <a:pt x="630" y="1232"/>
                  </a:cubicBezTo>
                  <a:cubicBezTo>
                    <a:pt x="777" y="1232"/>
                    <a:pt x="922" y="1179"/>
                    <a:pt x="1038" y="1079"/>
                  </a:cubicBezTo>
                  <a:cubicBezTo>
                    <a:pt x="1224" y="915"/>
                    <a:pt x="1295" y="653"/>
                    <a:pt x="1215" y="419"/>
                  </a:cubicBezTo>
                  <a:cubicBezTo>
                    <a:pt x="1128" y="161"/>
                    <a:pt x="887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"/>
            <p:cNvSpPr/>
            <p:nvPr/>
          </p:nvSpPr>
          <p:spPr>
            <a:xfrm>
              <a:off x="5428875" y="167537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375" y="1"/>
                  </a:moveTo>
                  <a:cubicBezTo>
                    <a:pt x="125" y="1"/>
                    <a:pt x="1" y="302"/>
                    <a:pt x="177" y="477"/>
                  </a:cubicBezTo>
                  <a:cubicBezTo>
                    <a:pt x="234" y="534"/>
                    <a:pt x="304" y="560"/>
                    <a:pt x="373" y="560"/>
                  </a:cubicBezTo>
                  <a:cubicBezTo>
                    <a:pt x="517" y="560"/>
                    <a:pt x="655" y="448"/>
                    <a:pt x="655" y="281"/>
                  </a:cubicBezTo>
                  <a:cubicBezTo>
                    <a:pt x="655" y="126"/>
                    <a:pt x="530" y="1"/>
                    <a:pt x="3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"/>
            <p:cNvSpPr/>
            <p:nvPr/>
          </p:nvSpPr>
          <p:spPr>
            <a:xfrm>
              <a:off x="2902475" y="1280850"/>
              <a:ext cx="25050" cy="21650"/>
            </a:xfrm>
            <a:custGeom>
              <a:avLst/>
              <a:gdLst/>
              <a:ahLst/>
              <a:cxnLst/>
              <a:rect l="l" t="t" r="r" b="b"/>
              <a:pathLst>
                <a:path w="1002" h="866" extrusionOk="0">
                  <a:moveTo>
                    <a:pt x="493" y="0"/>
                  </a:moveTo>
                  <a:cubicBezTo>
                    <a:pt x="340" y="0"/>
                    <a:pt x="188" y="78"/>
                    <a:pt x="108" y="239"/>
                  </a:cubicBezTo>
                  <a:cubicBezTo>
                    <a:pt x="1" y="452"/>
                    <a:pt x="87" y="712"/>
                    <a:pt x="300" y="819"/>
                  </a:cubicBezTo>
                  <a:cubicBezTo>
                    <a:pt x="365" y="851"/>
                    <a:pt x="430" y="866"/>
                    <a:pt x="494" y="866"/>
                  </a:cubicBezTo>
                  <a:cubicBezTo>
                    <a:pt x="769" y="866"/>
                    <a:pt x="1002" y="593"/>
                    <a:pt x="904" y="296"/>
                  </a:cubicBezTo>
                  <a:cubicBezTo>
                    <a:pt x="839" y="101"/>
                    <a:pt x="666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"/>
            <p:cNvSpPr/>
            <p:nvPr/>
          </p:nvSpPr>
          <p:spPr>
            <a:xfrm>
              <a:off x="2468450" y="1399450"/>
              <a:ext cx="51575" cy="46525"/>
            </a:xfrm>
            <a:custGeom>
              <a:avLst/>
              <a:gdLst/>
              <a:ahLst/>
              <a:cxnLst/>
              <a:rect l="l" t="t" r="r" b="b"/>
              <a:pathLst>
                <a:path w="2063" h="1861" extrusionOk="0">
                  <a:moveTo>
                    <a:pt x="1061" y="0"/>
                  </a:moveTo>
                  <a:cubicBezTo>
                    <a:pt x="712" y="0"/>
                    <a:pt x="389" y="198"/>
                    <a:pt x="230" y="515"/>
                  </a:cubicBezTo>
                  <a:cubicBezTo>
                    <a:pt x="0" y="974"/>
                    <a:pt x="187" y="1533"/>
                    <a:pt x="645" y="1763"/>
                  </a:cubicBezTo>
                  <a:cubicBezTo>
                    <a:pt x="777" y="1829"/>
                    <a:pt x="919" y="1861"/>
                    <a:pt x="1061" y="1861"/>
                  </a:cubicBezTo>
                  <a:cubicBezTo>
                    <a:pt x="1280" y="1861"/>
                    <a:pt x="1497" y="1783"/>
                    <a:pt x="1670" y="1633"/>
                  </a:cubicBezTo>
                  <a:cubicBezTo>
                    <a:pt x="1954" y="1387"/>
                    <a:pt x="2062" y="995"/>
                    <a:pt x="1944" y="637"/>
                  </a:cubicBezTo>
                  <a:cubicBezTo>
                    <a:pt x="1825" y="281"/>
                    <a:pt x="1503" y="30"/>
                    <a:pt x="1128" y="3"/>
                  </a:cubicBezTo>
                  <a:cubicBezTo>
                    <a:pt x="1105" y="1"/>
                    <a:pt x="1083" y="0"/>
                    <a:pt x="10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"/>
            <p:cNvSpPr/>
            <p:nvPr/>
          </p:nvSpPr>
          <p:spPr>
            <a:xfrm>
              <a:off x="2734750" y="1316725"/>
              <a:ext cx="38875" cy="36800"/>
            </a:xfrm>
            <a:custGeom>
              <a:avLst/>
              <a:gdLst/>
              <a:ahLst/>
              <a:cxnLst/>
              <a:rect l="l" t="t" r="r" b="b"/>
              <a:pathLst>
                <a:path w="1555" h="1472" extrusionOk="0">
                  <a:moveTo>
                    <a:pt x="742" y="1"/>
                  </a:moveTo>
                  <a:cubicBezTo>
                    <a:pt x="642" y="1"/>
                    <a:pt x="541" y="21"/>
                    <a:pt x="445" y="64"/>
                  </a:cubicBezTo>
                  <a:cubicBezTo>
                    <a:pt x="173" y="184"/>
                    <a:pt x="0" y="456"/>
                    <a:pt x="6" y="753"/>
                  </a:cubicBezTo>
                  <a:cubicBezTo>
                    <a:pt x="14" y="1051"/>
                    <a:pt x="199" y="1316"/>
                    <a:pt x="477" y="1422"/>
                  </a:cubicBezTo>
                  <a:cubicBezTo>
                    <a:pt x="563" y="1455"/>
                    <a:pt x="653" y="1472"/>
                    <a:pt x="743" y="1472"/>
                  </a:cubicBezTo>
                  <a:cubicBezTo>
                    <a:pt x="940" y="1472"/>
                    <a:pt x="1133" y="1392"/>
                    <a:pt x="1275" y="1243"/>
                  </a:cubicBezTo>
                  <a:cubicBezTo>
                    <a:pt x="1555" y="950"/>
                    <a:pt x="1544" y="484"/>
                    <a:pt x="1249" y="205"/>
                  </a:cubicBezTo>
                  <a:cubicBezTo>
                    <a:pt x="1110" y="71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"/>
            <p:cNvSpPr/>
            <p:nvPr/>
          </p:nvSpPr>
          <p:spPr>
            <a:xfrm>
              <a:off x="2834325" y="1735650"/>
              <a:ext cx="48600" cy="45975"/>
            </a:xfrm>
            <a:custGeom>
              <a:avLst/>
              <a:gdLst/>
              <a:ahLst/>
              <a:cxnLst/>
              <a:rect l="l" t="t" r="r" b="b"/>
              <a:pathLst>
                <a:path w="1944" h="1839" extrusionOk="0">
                  <a:moveTo>
                    <a:pt x="928" y="0"/>
                  </a:moveTo>
                  <a:cubicBezTo>
                    <a:pt x="802" y="0"/>
                    <a:pt x="676" y="26"/>
                    <a:pt x="557" y="79"/>
                  </a:cubicBezTo>
                  <a:cubicBezTo>
                    <a:pt x="217" y="229"/>
                    <a:pt x="0" y="569"/>
                    <a:pt x="9" y="940"/>
                  </a:cubicBezTo>
                  <a:cubicBezTo>
                    <a:pt x="18" y="1313"/>
                    <a:pt x="250" y="1642"/>
                    <a:pt x="597" y="1777"/>
                  </a:cubicBezTo>
                  <a:cubicBezTo>
                    <a:pt x="704" y="1819"/>
                    <a:pt x="816" y="1839"/>
                    <a:pt x="927" y="1839"/>
                  </a:cubicBezTo>
                  <a:cubicBezTo>
                    <a:pt x="1174" y="1839"/>
                    <a:pt x="1416" y="1739"/>
                    <a:pt x="1594" y="1553"/>
                  </a:cubicBezTo>
                  <a:cubicBezTo>
                    <a:pt x="1944" y="1187"/>
                    <a:pt x="1930" y="605"/>
                    <a:pt x="1564" y="255"/>
                  </a:cubicBezTo>
                  <a:cubicBezTo>
                    <a:pt x="1389" y="88"/>
                    <a:pt x="1160" y="0"/>
                    <a:pt x="9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"/>
            <p:cNvSpPr/>
            <p:nvPr/>
          </p:nvSpPr>
          <p:spPr>
            <a:xfrm>
              <a:off x="2900500" y="15343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638" y="1"/>
                  </a:moveTo>
                  <a:cubicBezTo>
                    <a:pt x="212" y="1"/>
                    <a:pt x="0" y="513"/>
                    <a:pt x="299" y="814"/>
                  </a:cubicBezTo>
                  <a:cubicBezTo>
                    <a:pt x="397" y="911"/>
                    <a:pt x="516" y="954"/>
                    <a:pt x="633" y="954"/>
                  </a:cubicBezTo>
                  <a:cubicBezTo>
                    <a:pt x="878" y="954"/>
                    <a:pt x="1113" y="764"/>
                    <a:pt x="1114" y="477"/>
                  </a:cubicBezTo>
                  <a:cubicBezTo>
                    <a:pt x="1114" y="214"/>
                    <a:pt x="901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"/>
            <p:cNvSpPr/>
            <p:nvPr/>
          </p:nvSpPr>
          <p:spPr>
            <a:xfrm>
              <a:off x="3042125" y="1524400"/>
              <a:ext cx="9300" cy="7975"/>
            </a:xfrm>
            <a:custGeom>
              <a:avLst/>
              <a:gdLst/>
              <a:ahLst/>
              <a:cxnLst/>
              <a:rect l="l" t="t" r="r" b="b"/>
              <a:pathLst>
                <a:path w="372" h="319" extrusionOk="0">
                  <a:moveTo>
                    <a:pt x="212" y="1"/>
                  </a:moveTo>
                  <a:cubicBezTo>
                    <a:pt x="71" y="1"/>
                    <a:pt x="0" y="172"/>
                    <a:pt x="99" y="271"/>
                  </a:cubicBezTo>
                  <a:cubicBezTo>
                    <a:pt x="132" y="304"/>
                    <a:pt x="172" y="319"/>
                    <a:pt x="211" y="319"/>
                  </a:cubicBezTo>
                  <a:cubicBezTo>
                    <a:pt x="293" y="319"/>
                    <a:pt x="372" y="255"/>
                    <a:pt x="372" y="159"/>
                  </a:cubicBezTo>
                  <a:cubicBezTo>
                    <a:pt x="372" y="71"/>
                    <a:pt x="301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"/>
            <p:cNvSpPr/>
            <p:nvPr/>
          </p:nvSpPr>
          <p:spPr>
            <a:xfrm>
              <a:off x="2478325" y="1748700"/>
              <a:ext cx="9300" cy="8000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214" y="0"/>
                  </a:moveTo>
                  <a:cubicBezTo>
                    <a:pt x="71" y="0"/>
                    <a:pt x="1" y="172"/>
                    <a:pt x="101" y="272"/>
                  </a:cubicBezTo>
                  <a:cubicBezTo>
                    <a:pt x="134" y="305"/>
                    <a:pt x="173" y="319"/>
                    <a:pt x="212" y="319"/>
                  </a:cubicBezTo>
                  <a:cubicBezTo>
                    <a:pt x="294" y="319"/>
                    <a:pt x="372" y="255"/>
                    <a:pt x="372" y="160"/>
                  </a:cubicBezTo>
                  <a:cubicBezTo>
                    <a:pt x="372" y="73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"/>
            <p:cNvSpPr/>
            <p:nvPr/>
          </p:nvSpPr>
          <p:spPr>
            <a:xfrm>
              <a:off x="2375750" y="1583975"/>
              <a:ext cx="18575" cy="15875"/>
            </a:xfrm>
            <a:custGeom>
              <a:avLst/>
              <a:gdLst/>
              <a:ahLst/>
              <a:cxnLst/>
              <a:rect l="l" t="t" r="r" b="b"/>
              <a:pathLst>
                <a:path w="743" h="635" extrusionOk="0">
                  <a:moveTo>
                    <a:pt x="428" y="0"/>
                  </a:moveTo>
                  <a:cubicBezTo>
                    <a:pt x="427" y="0"/>
                    <a:pt x="427" y="0"/>
                    <a:pt x="426" y="0"/>
                  </a:cubicBezTo>
                  <a:cubicBezTo>
                    <a:pt x="143" y="0"/>
                    <a:pt x="0" y="341"/>
                    <a:pt x="202" y="541"/>
                  </a:cubicBezTo>
                  <a:cubicBezTo>
                    <a:pt x="266" y="606"/>
                    <a:pt x="346" y="635"/>
                    <a:pt x="424" y="635"/>
                  </a:cubicBezTo>
                  <a:cubicBezTo>
                    <a:pt x="587" y="635"/>
                    <a:pt x="743" y="508"/>
                    <a:pt x="743" y="317"/>
                  </a:cubicBezTo>
                  <a:cubicBezTo>
                    <a:pt x="743" y="142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"/>
            <p:cNvSpPr/>
            <p:nvPr/>
          </p:nvSpPr>
          <p:spPr>
            <a:xfrm>
              <a:off x="2647150" y="1562100"/>
              <a:ext cx="33050" cy="31800"/>
            </a:xfrm>
            <a:custGeom>
              <a:avLst/>
              <a:gdLst/>
              <a:ahLst/>
              <a:cxnLst/>
              <a:rect l="l" t="t" r="r" b="b"/>
              <a:pathLst>
                <a:path w="1322" h="1272" extrusionOk="0">
                  <a:moveTo>
                    <a:pt x="686" y="0"/>
                  </a:moveTo>
                  <a:cubicBezTo>
                    <a:pt x="429" y="0"/>
                    <a:pt x="198" y="155"/>
                    <a:pt x="100" y="393"/>
                  </a:cubicBezTo>
                  <a:cubicBezTo>
                    <a:pt x="1" y="630"/>
                    <a:pt x="56" y="904"/>
                    <a:pt x="237" y="1085"/>
                  </a:cubicBezTo>
                  <a:cubicBezTo>
                    <a:pt x="358" y="1207"/>
                    <a:pt x="520" y="1271"/>
                    <a:pt x="685" y="1271"/>
                  </a:cubicBezTo>
                  <a:cubicBezTo>
                    <a:pt x="768" y="1271"/>
                    <a:pt x="851" y="1255"/>
                    <a:pt x="930" y="1222"/>
                  </a:cubicBezTo>
                  <a:cubicBezTo>
                    <a:pt x="1167" y="1125"/>
                    <a:pt x="1322" y="893"/>
                    <a:pt x="1322" y="636"/>
                  </a:cubicBezTo>
                  <a:cubicBezTo>
                    <a:pt x="1322" y="286"/>
                    <a:pt x="1038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"/>
            <p:cNvSpPr/>
            <p:nvPr/>
          </p:nvSpPr>
          <p:spPr>
            <a:xfrm>
              <a:off x="2745000" y="1603800"/>
              <a:ext cx="18600" cy="15925"/>
            </a:xfrm>
            <a:custGeom>
              <a:avLst/>
              <a:gdLst/>
              <a:ahLst/>
              <a:cxnLst/>
              <a:rect l="l" t="t" r="r" b="b"/>
              <a:pathLst>
                <a:path w="744" h="637" extrusionOk="0">
                  <a:moveTo>
                    <a:pt x="425" y="1"/>
                  </a:moveTo>
                  <a:cubicBezTo>
                    <a:pt x="142" y="1"/>
                    <a:pt x="1" y="343"/>
                    <a:pt x="201" y="543"/>
                  </a:cubicBezTo>
                  <a:cubicBezTo>
                    <a:pt x="265" y="608"/>
                    <a:pt x="345" y="637"/>
                    <a:pt x="423" y="637"/>
                  </a:cubicBezTo>
                  <a:cubicBezTo>
                    <a:pt x="586" y="637"/>
                    <a:pt x="743" y="510"/>
                    <a:pt x="743" y="318"/>
                  </a:cubicBezTo>
                  <a:cubicBezTo>
                    <a:pt x="743" y="142"/>
                    <a:pt x="60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"/>
            <p:cNvSpPr/>
            <p:nvPr/>
          </p:nvSpPr>
          <p:spPr>
            <a:xfrm>
              <a:off x="2660600" y="1786425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943" y="0"/>
                  </a:moveTo>
                  <a:cubicBezTo>
                    <a:pt x="589" y="0"/>
                    <a:pt x="271" y="214"/>
                    <a:pt x="136" y="540"/>
                  </a:cubicBezTo>
                  <a:cubicBezTo>
                    <a:pt x="1" y="866"/>
                    <a:pt x="74" y="1242"/>
                    <a:pt x="326" y="1491"/>
                  </a:cubicBezTo>
                  <a:cubicBezTo>
                    <a:pt x="492" y="1658"/>
                    <a:pt x="716" y="1747"/>
                    <a:pt x="943" y="1747"/>
                  </a:cubicBezTo>
                  <a:cubicBezTo>
                    <a:pt x="1056" y="1747"/>
                    <a:pt x="1169" y="1726"/>
                    <a:pt x="1277" y="1681"/>
                  </a:cubicBezTo>
                  <a:cubicBezTo>
                    <a:pt x="1603" y="1546"/>
                    <a:pt x="1817" y="1227"/>
                    <a:pt x="1817" y="874"/>
                  </a:cubicBezTo>
                  <a:cubicBezTo>
                    <a:pt x="1817" y="391"/>
                    <a:pt x="1424" y="0"/>
                    <a:pt x="9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"/>
            <p:cNvSpPr/>
            <p:nvPr/>
          </p:nvSpPr>
          <p:spPr>
            <a:xfrm>
              <a:off x="2605375" y="1953175"/>
              <a:ext cx="23200" cy="19900"/>
            </a:xfrm>
            <a:custGeom>
              <a:avLst/>
              <a:gdLst/>
              <a:ahLst/>
              <a:cxnLst/>
              <a:rect l="l" t="t" r="r" b="b"/>
              <a:pathLst>
                <a:path w="928" h="796" extrusionOk="0">
                  <a:moveTo>
                    <a:pt x="531" y="1"/>
                  </a:moveTo>
                  <a:cubicBezTo>
                    <a:pt x="178" y="1"/>
                    <a:pt x="0" y="428"/>
                    <a:pt x="250" y="679"/>
                  </a:cubicBezTo>
                  <a:cubicBezTo>
                    <a:pt x="331" y="759"/>
                    <a:pt x="430" y="795"/>
                    <a:pt x="528" y="795"/>
                  </a:cubicBezTo>
                  <a:cubicBezTo>
                    <a:pt x="732" y="795"/>
                    <a:pt x="928" y="637"/>
                    <a:pt x="928" y="398"/>
                  </a:cubicBezTo>
                  <a:cubicBezTo>
                    <a:pt x="928" y="178"/>
                    <a:pt x="750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"/>
            <p:cNvSpPr/>
            <p:nvPr/>
          </p:nvSpPr>
          <p:spPr>
            <a:xfrm>
              <a:off x="3436325" y="1419300"/>
              <a:ext cx="26750" cy="22900"/>
            </a:xfrm>
            <a:custGeom>
              <a:avLst/>
              <a:gdLst/>
              <a:ahLst/>
              <a:cxnLst/>
              <a:rect l="l" t="t" r="r" b="b"/>
              <a:pathLst>
                <a:path w="1070" h="916" extrusionOk="0">
                  <a:moveTo>
                    <a:pt x="611" y="1"/>
                  </a:moveTo>
                  <a:cubicBezTo>
                    <a:pt x="204" y="1"/>
                    <a:pt x="1" y="494"/>
                    <a:pt x="288" y="781"/>
                  </a:cubicBezTo>
                  <a:cubicBezTo>
                    <a:pt x="381" y="874"/>
                    <a:pt x="496" y="916"/>
                    <a:pt x="608" y="916"/>
                  </a:cubicBezTo>
                  <a:cubicBezTo>
                    <a:pt x="844" y="916"/>
                    <a:pt x="1069" y="733"/>
                    <a:pt x="1069" y="458"/>
                  </a:cubicBezTo>
                  <a:cubicBezTo>
                    <a:pt x="1069" y="205"/>
                    <a:pt x="863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"/>
            <p:cNvSpPr/>
            <p:nvPr/>
          </p:nvSpPr>
          <p:spPr>
            <a:xfrm>
              <a:off x="3282725" y="16306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0" y="0"/>
                  </a:moveTo>
                  <a:cubicBezTo>
                    <a:pt x="172" y="0"/>
                    <a:pt x="0" y="411"/>
                    <a:pt x="241" y="650"/>
                  </a:cubicBezTo>
                  <a:cubicBezTo>
                    <a:pt x="319" y="727"/>
                    <a:pt x="414" y="762"/>
                    <a:pt x="508" y="762"/>
                  </a:cubicBezTo>
                  <a:cubicBezTo>
                    <a:pt x="704" y="762"/>
                    <a:pt x="892" y="610"/>
                    <a:pt x="892" y="381"/>
                  </a:cubicBezTo>
                  <a:cubicBezTo>
                    <a:pt x="892" y="170"/>
                    <a:pt x="720" y="0"/>
                    <a:pt x="5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"/>
            <p:cNvSpPr/>
            <p:nvPr/>
          </p:nvSpPr>
          <p:spPr>
            <a:xfrm>
              <a:off x="3770200" y="165160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205" y="1"/>
                  </a:moveTo>
                  <a:cubicBezTo>
                    <a:pt x="69" y="1"/>
                    <a:pt x="0" y="164"/>
                    <a:pt x="96" y="261"/>
                  </a:cubicBezTo>
                  <a:cubicBezTo>
                    <a:pt x="128" y="292"/>
                    <a:pt x="166" y="306"/>
                    <a:pt x="204" y="306"/>
                  </a:cubicBezTo>
                  <a:cubicBezTo>
                    <a:pt x="282" y="306"/>
                    <a:pt x="357" y="245"/>
                    <a:pt x="357" y="154"/>
                  </a:cubicBezTo>
                  <a:cubicBezTo>
                    <a:pt x="357" y="70"/>
                    <a:pt x="289" y="1"/>
                    <a:pt x="2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"/>
            <p:cNvSpPr/>
            <p:nvPr/>
          </p:nvSpPr>
          <p:spPr>
            <a:xfrm>
              <a:off x="3709275" y="18686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204" y="1"/>
                  </a:moveTo>
                  <a:cubicBezTo>
                    <a:pt x="68" y="1"/>
                    <a:pt x="1" y="164"/>
                    <a:pt x="97" y="261"/>
                  </a:cubicBezTo>
                  <a:cubicBezTo>
                    <a:pt x="128" y="292"/>
                    <a:pt x="166" y="306"/>
                    <a:pt x="203" y="306"/>
                  </a:cubicBezTo>
                  <a:cubicBezTo>
                    <a:pt x="281" y="306"/>
                    <a:pt x="357" y="245"/>
                    <a:pt x="357" y="152"/>
                  </a:cubicBezTo>
                  <a:cubicBezTo>
                    <a:pt x="357" y="68"/>
                    <a:pt x="28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"/>
            <p:cNvSpPr/>
            <p:nvPr/>
          </p:nvSpPr>
          <p:spPr>
            <a:xfrm>
              <a:off x="4309025" y="1583050"/>
              <a:ext cx="22325" cy="19100"/>
            </a:xfrm>
            <a:custGeom>
              <a:avLst/>
              <a:gdLst/>
              <a:ahLst/>
              <a:cxnLst/>
              <a:rect l="l" t="t" r="r" b="b"/>
              <a:pathLst>
                <a:path w="893" h="764" extrusionOk="0">
                  <a:moveTo>
                    <a:pt x="510" y="1"/>
                  </a:moveTo>
                  <a:cubicBezTo>
                    <a:pt x="171" y="1"/>
                    <a:pt x="1" y="411"/>
                    <a:pt x="241" y="652"/>
                  </a:cubicBezTo>
                  <a:cubicBezTo>
                    <a:pt x="319" y="729"/>
                    <a:pt x="414" y="763"/>
                    <a:pt x="508" y="763"/>
                  </a:cubicBezTo>
                  <a:cubicBezTo>
                    <a:pt x="704" y="763"/>
                    <a:pt x="892" y="611"/>
                    <a:pt x="892" y="381"/>
                  </a:cubicBezTo>
                  <a:cubicBezTo>
                    <a:pt x="891" y="171"/>
                    <a:pt x="721" y="1"/>
                    <a:pt x="5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"/>
            <p:cNvSpPr/>
            <p:nvPr/>
          </p:nvSpPr>
          <p:spPr>
            <a:xfrm>
              <a:off x="4149100" y="1733475"/>
              <a:ext cx="22275" cy="19100"/>
            </a:xfrm>
            <a:custGeom>
              <a:avLst/>
              <a:gdLst/>
              <a:ahLst/>
              <a:cxnLst/>
              <a:rect l="l" t="t" r="r" b="b"/>
              <a:pathLst>
                <a:path w="891" h="764" extrusionOk="0">
                  <a:moveTo>
                    <a:pt x="511" y="1"/>
                  </a:moveTo>
                  <a:cubicBezTo>
                    <a:pt x="171" y="1"/>
                    <a:pt x="1" y="411"/>
                    <a:pt x="240" y="651"/>
                  </a:cubicBezTo>
                  <a:cubicBezTo>
                    <a:pt x="318" y="729"/>
                    <a:pt x="413" y="763"/>
                    <a:pt x="507" y="763"/>
                  </a:cubicBezTo>
                  <a:cubicBezTo>
                    <a:pt x="703" y="763"/>
                    <a:pt x="891" y="611"/>
                    <a:pt x="891" y="382"/>
                  </a:cubicBezTo>
                  <a:cubicBezTo>
                    <a:pt x="891" y="172"/>
                    <a:pt x="719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"/>
            <p:cNvSpPr/>
            <p:nvPr/>
          </p:nvSpPr>
          <p:spPr>
            <a:xfrm>
              <a:off x="3477075" y="17373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57" y="1"/>
                  </a:moveTo>
                  <a:cubicBezTo>
                    <a:pt x="410" y="1"/>
                    <a:pt x="188" y="148"/>
                    <a:pt x="95" y="377"/>
                  </a:cubicBezTo>
                  <a:cubicBezTo>
                    <a:pt x="0" y="604"/>
                    <a:pt x="53" y="867"/>
                    <a:pt x="227" y="1041"/>
                  </a:cubicBezTo>
                  <a:cubicBezTo>
                    <a:pt x="344" y="1157"/>
                    <a:pt x="499" y="1218"/>
                    <a:pt x="657" y="1218"/>
                  </a:cubicBezTo>
                  <a:cubicBezTo>
                    <a:pt x="736" y="1218"/>
                    <a:pt x="815" y="1203"/>
                    <a:pt x="890" y="1172"/>
                  </a:cubicBezTo>
                  <a:cubicBezTo>
                    <a:pt x="1118" y="1079"/>
                    <a:pt x="1267" y="856"/>
                    <a:pt x="1267" y="610"/>
                  </a:cubicBezTo>
                  <a:cubicBezTo>
                    <a:pt x="1267" y="273"/>
                    <a:pt x="994" y="1"/>
                    <a:pt x="6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"/>
            <p:cNvSpPr/>
            <p:nvPr/>
          </p:nvSpPr>
          <p:spPr>
            <a:xfrm>
              <a:off x="3172925" y="1885825"/>
              <a:ext cx="31175" cy="26675"/>
            </a:xfrm>
            <a:custGeom>
              <a:avLst/>
              <a:gdLst/>
              <a:ahLst/>
              <a:cxnLst/>
              <a:rect l="l" t="t" r="r" b="b"/>
              <a:pathLst>
                <a:path w="1247" h="1067" extrusionOk="0">
                  <a:moveTo>
                    <a:pt x="713" y="0"/>
                  </a:moveTo>
                  <a:cubicBezTo>
                    <a:pt x="238" y="0"/>
                    <a:pt x="0" y="574"/>
                    <a:pt x="336" y="911"/>
                  </a:cubicBezTo>
                  <a:cubicBezTo>
                    <a:pt x="438" y="1013"/>
                    <a:pt x="575" y="1066"/>
                    <a:pt x="714" y="1066"/>
                  </a:cubicBezTo>
                  <a:cubicBezTo>
                    <a:pt x="782" y="1066"/>
                    <a:pt x="851" y="1053"/>
                    <a:pt x="917" y="1027"/>
                  </a:cubicBezTo>
                  <a:cubicBezTo>
                    <a:pt x="1116" y="944"/>
                    <a:pt x="1246" y="749"/>
                    <a:pt x="1246" y="534"/>
                  </a:cubicBezTo>
                  <a:cubicBezTo>
                    <a:pt x="1246" y="239"/>
                    <a:pt x="1007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"/>
            <p:cNvSpPr/>
            <p:nvPr/>
          </p:nvSpPr>
          <p:spPr>
            <a:xfrm>
              <a:off x="2042550" y="1748725"/>
              <a:ext cx="30500" cy="30475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1" y="1"/>
                  </a:moveTo>
                  <a:cubicBezTo>
                    <a:pt x="274" y="1"/>
                    <a:pt x="1" y="273"/>
                    <a:pt x="1" y="610"/>
                  </a:cubicBezTo>
                  <a:cubicBezTo>
                    <a:pt x="1" y="946"/>
                    <a:pt x="274" y="1218"/>
                    <a:pt x="611" y="1218"/>
                  </a:cubicBezTo>
                  <a:cubicBezTo>
                    <a:pt x="948" y="1218"/>
                    <a:pt x="1220" y="946"/>
                    <a:pt x="1220" y="610"/>
                  </a:cubicBezTo>
                  <a:cubicBezTo>
                    <a:pt x="1220" y="273"/>
                    <a:pt x="948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"/>
            <p:cNvSpPr/>
            <p:nvPr/>
          </p:nvSpPr>
          <p:spPr>
            <a:xfrm>
              <a:off x="1854075" y="1415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1"/>
                  </a:moveTo>
                  <a:cubicBezTo>
                    <a:pt x="205" y="1"/>
                    <a:pt x="0" y="205"/>
                    <a:pt x="0" y="458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4" y="710"/>
                    <a:pt x="914" y="458"/>
                  </a:cubicBezTo>
                  <a:cubicBezTo>
                    <a:pt x="914" y="205"/>
                    <a:pt x="710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"/>
            <p:cNvSpPr/>
            <p:nvPr/>
          </p:nvSpPr>
          <p:spPr>
            <a:xfrm>
              <a:off x="1531600" y="1948650"/>
              <a:ext cx="17825" cy="15275"/>
            </a:xfrm>
            <a:custGeom>
              <a:avLst/>
              <a:gdLst/>
              <a:ahLst/>
              <a:cxnLst/>
              <a:rect l="l" t="t" r="r" b="b"/>
              <a:pathLst>
                <a:path w="713" h="611" extrusionOk="0">
                  <a:moveTo>
                    <a:pt x="408" y="0"/>
                  </a:moveTo>
                  <a:cubicBezTo>
                    <a:pt x="137" y="0"/>
                    <a:pt x="0" y="329"/>
                    <a:pt x="193" y="520"/>
                  </a:cubicBezTo>
                  <a:cubicBezTo>
                    <a:pt x="255" y="583"/>
                    <a:pt x="331" y="610"/>
                    <a:pt x="406" y="610"/>
                  </a:cubicBezTo>
                  <a:cubicBezTo>
                    <a:pt x="562" y="610"/>
                    <a:pt x="713" y="489"/>
                    <a:pt x="713" y="305"/>
                  </a:cubicBezTo>
                  <a:cubicBezTo>
                    <a:pt x="713" y="137"/>
                    <a:pt x="576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"/>
            <p:cNvSpPr/>
            <p:nvPr/>
          </p:nvSpPr>
          <p:spPr>
            <a:xfrm>
              <a:off x="6455375" y="1809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542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3"/>
                    <a:pt x="542" y="1083"/>
                  </a:cubicBezTo>
                  <a:cubicBezTo>
                    <a:pt x="841" y="1083"/>
                    <a:pt x="1083" y="841"/>
                    <a:pt x="1083" y="541"/>
                  </a:cubicBezTo>
                  <a:cubicBezTo>
                    <a:pt x="1083" y="242"/>
                    <a:pt x="841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"/>
            <p:cNvSpPr/>
            <p:nvPr/>
          </p:nvSpPr>
          <p:spPr>
            <a:xfrm>
              <a:off x="5737800" y="1782475"/>
              <a:ext cx="40650" cy="40650"/>
            </a:xfrm>
            <a:custGeom>
              <a:avLst/>
              <a:gdLst/>
              <a:ahLst/>
              <a:cxnLst/>
              <a:rect l="l" t="t" r="r" b="b"/>
              <a:pathLst>
                <a:path w="1626" h="1626" extrusionOk="0">
                  <a:moveTo>
                    <a:pt x="813" y="1"/>
                  </a:moveTo>
                  <a:cubicBezTo>
                    <a:pt x="364" y="1"/>
                    <a:pt x="0" y="364"/>
                    <a:pt x="0" y="814"/>
                  </a:cubicBezTo>
                  <a:cubicBezTo>
                    <a:pt x="0" y="1262"/>
                    <a:pt x="364" y="1625"/>
                    <a:pt x="813" y="1625"/>
                  </a:cubicBezTo>
                  <a:cubicBezTo>
                    <a:pt x="1261" y="1625"/>
                    <a:pt x="1625" y="1262"/>
                    <a:pt x="1625" y="814"/>
                  </a:cubicBezTo>
                  <a:cubicBezTo>
                    <a:pt x="1625" y="364"/>
                    <a:pt x="1261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"/>
            <p:cNvSpPr/>
            <p:nvPr/>
          </p:nvSpPr>
          <p:spPr>
            <a:xfrm>
              <a:off x="5815325" y="4753625"/>
              <a:ext cx="81900" cy="78175"/>
            </a:xfrm>
            <a:custGeom>
              <a:avLst/>
              <a:gdLst/>
              <a:ahLst/>
              <a:cxnLst/>
              <a:rect l="l" t="t" r="r" b="b"/>
              <a:pathLst>
                <a:path w="3276" h="3127" extrusionOk="0">
                  <a:moveTo>
                    <a:pt x="1589" y="1"/>
                  </a:moveTo>
                  <a:cubicBezTo>
                    <a:pt x="1365" y="1"/>
                    <a:pt x="1139" y="49"/>
                    <a:pt x="927" y="148"/>
                  </a:cubicBezTo>
                  <a:cubicBezTo>
                    <a:pt x="355" y="417"/>
                    <a:pt x="0" y="1003"/>
                    <a:pt x="29" y="1634"/>
                  </a:cubicBezTo>
                  <a:cubicBezTo>
                    <a:pt x="67" y="2473"/>
                    <a:pt x="758" y="3127"/>
                    <a:pt x="1589" y="3127"/>
                  </a:cubicBezTo>
                  <a:cubicBezTo>
                    <a:pt x="1613" y="3127"/>
                    <a:pt x="1637" y="3126"/>
                    <a:pt x="1661" y="3125"/>
                  </a:cubicBezTo>
                  <a:cubicBezTo>
                    <a:pt x="2292" y="3097"/>
                    <a:pt x="2845" y="2691"/>
                    <a:pt x="3060" y="2096"/>
                  </a:cubicBezTo>
                  <a:cubicBezTo>
                    <a:pt x="3275" y="1502"/>
                    <a:pt x="3111" y="836"/>
                    <a:pt x="2645" y="409"/>
                  </a:cubicBezTo>
                  <a:cubicBezTo>
                    <a:pt x="2351" y="141"/>
                    <a:pt x="1972" y="1"/>
                    <a:pt x="158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"/>
            <p:cNvSpPr/>
            <p:nvPr/>
          </p:nvSpPr>
          <p:spPr>
            <a:xfrm>
              <a:off x="5549875" y="4931850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8" y="0"/>
                  </a:moveTo>
                  <a:cubicBezTo>
                    <a:pt x="788" y="0"/>
                    <a:pt x="658" y="28"/>
                    <a:pt x="536" y="85"/>
                  </a:cubicBezTo>
                  <a:cubicBezTo>
                    <a:pt x="206" y="239"/>
                    <a:pt x="1" y="578"/>
                    <a:pt x="17" y="943"/>
                  </a:cubicBezTo>
                  <a:cubicBezTo>
                    <a:pt x="39" y="1426"/>
                    <a:pt x="439" y="1803"/>
                    <a:pt x="918" y="1803"/>
                  </a:cubicBezTo>
                  <a:cubicBezTo>
                    <a:pt x="932" y="1803"/>
                    <a:pt x="946" y="1803"/>
                    <a:pt x="959" y="1803"/>
                  </a:cubicBezTo>
                  <a:cubicBezTo>
                    <a:pt x="1323" y="1786"/>
                    <a:pt x="1642" y="1552"/>
                    <a:pt x="1767" y="1209"/>
                  </a:cubicBezTo>
                  <a:cubicBezTo>
                    <a:pt x="1891" y="866"/>
                    <a:pt x="1797" y="483"/>
                    <a:pt x="1526" y="236"/>
                  </a:cubicBezTo>
                  <a:cubicBezTo>
                    <a:pt x="1356" y="81"/>
                    <a:pt x="1138" y="0"/>
                    <a:pt x="9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"/>
            <p:cNvSpPr/>
            <p:nvPr/>
          </p:nvSpPr>
          <p:spPr>
            <a:xfrm>
              <a:off x="5660400" y="4780125"/>
              <a:ext cx="26125" cy="24875"/>
            </a:xfrm>
            <a:custGeom>
              <a:avLst/>
              <a:gdLst/>
              <a:ahLst/>
              <a:cxnLst/>
              <a:rect l="l" t="t" r="r" b="b"/>
              <a:pathLst>
                <a:path w="1045" h="995" extrusionOk="0">
                  <a:moveTo>
                    <a:pt x="514" y="0"/>
                  </a:moveTo>
                  <a:cubicBezTo>
                    <a:pt x="250" y="0"/>
                    <a:pt x="0" y="212"/>
                    <a:pt x="15" y="520"/>
                  </a:cubicBezTo>
                  <a:cubicBezTo>
                    <a:pt x="27" y="786"/>
                    <a:pt x="246" y="994"/>
                    <a:pt x="510" y="994"/>
                  </a:cubicBezTo>
                  <a:cubicBezTo>
                    <a:pt x="517" y="994"/>
                    <a:pt x="525" y="994"/>
                    <a:pt x="532" y="994"/>
                  </a:cubicBezTo>
                  <a:cubicBezTo>
                    <a:pt x="732" y="985"/>
                    <a:pt x="908" y="855"/>
                    <a:pt x="977" y="666"/>
                  </a:cubicBezTo>
                  <a:cubicBezTo>
                    <a:pt x="1045" y="478"/>
                    <a:pt x="992" y="266"/>
                    <a:pt x="845" y="131"/>
                  </a:cubicBezTo>
                  <a:cubicBezTo>
                    <a:pt x="746" y="40"/>
                    <a:pt x="628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"/>
            <p:cNvSpPr/>
            <p:nvPr/>
          </p:nvSpPr>
          <p:spPr>
            <a:xfrm>
              <a:off x="5513275" y="4819875"/>
              <a:ext cx="26150" cy="24825"/>
            </a:xfrm>
            <a:custGeom>
              <a:avLst/>
              <a:gdLst/>
              <a:ahLst/>
              <a:cxnLst/>
              <a:rect l="l" t="t" r="r" b="b"/>
              <a:pathLst>
                <a:path w="1046" h="993" extrusionOk="0">
                  <a:moveTo>
                    <a:pt x="514" y="0"/>
                  </a:moveTo>
                  <a:cubicBezTo>
                    <a:pt x="251" y="0"/>
                    <a:pt x="1" y="213"/>
                    <a:pt x="16" y="520"/>
                  </a:cubicBezTo>
                  <a:cubicBezTo>
                    <a:pt x="27" y="786"/>
                    <a:pt x="245" y="993"/>
                    <a:pt x="508" y="993"/>
                  </a:cubicBezTo>
                  <a:cubicBezTo>
                    <a:pt x="516" y="993"/>
                    <a:pt x="524" y="993"/>
                    <a:pt x="533" y="992"/>
                  </a:cubicBezTo>
                  <a:cubicBezTo>
                    <a:pt x="733" y="983"/>
                    <a:pt x="908" y="854"/>
                    <a:pt x="976" y="666"/>
                  </a:cubicBezTo>
                  <a:cubicBezTo>
                    <a:pt x="1045" y="478"/>
                    <a:pt x="993" y="266"/>
                    <a:pt x="845" y="131"/>
                  </a:cubicBezTo>
                  <a:cubicBezTo>
                    <a:pt x="746" y="41"/>
                    <a:pt x="629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"/>
            <p:cNvSpPr/>
            <p:nvPr/>
          </p:nvSpPr>
          <p:spPr>
            <a:xfrm>
              <a:off x="5710550" y="504997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345" y="1"/>
                  </a:moveTo>
                  <a:cubicBezTo>
                    <a:pt x="1156" y="1"/>
                    <a:pt x="964" y="42"/>
                    <a:pt x="785" y="126"/>
                  </a:cubicBezTo>
                  <a:cubicBezTo>
                    <a:pt x="301" y="353"/>
                    <a:pt x="1" y="849"/>
                    <a:pt x="25" y="1382"/>
                  </a:cubicBezTo>
                  <a:cubicBezTo>
                    <a:pt x="57" y="2091"/>
                    <a:pt x="641" y="2645"/>
                    <a:pt x="1345" y="2645"/>
                  </a:cubicBezTo>
                  <a:cubicBezTo>
                    <a:pt x="1365" y="2645"/>
                    <a:pt x="1385" y="2644"/>
                    <a:pt x="1406" y="2643"/>
                  </a:cubicBezTo>
                  <a:cubicBezTo>
                    <a:pt x="1939" y="2619"/>
                    <a:pt x="2407" y="2277"/>
                    <a:pt x="2589" y="1773"/>
                  </a:cubicBezTo>
                  <a:cubicBezTo>
                    <a:pt x="2771" y="1270"/>
                    <a:pt x="2632" y="707"/>
                    <a:pt x="2237" y="347"/>
                  </a:cubicBezTo>
                  <a:cubicBezTo>
                    <a:pt x="1988" y="119"/>
                    <a:pt x="1669" y="1"/>
                    <a:pt x="13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"/>
            <p:cNvSpPr/>
            <p:nvPr/>
          </p:nvSpPr>
          <p:spPr>
            <a:xfrm>
              <a:off x="5892650" y="44220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6"/>
                    <a:pt x="321" y="1323"/>
                    <a:pt x="672" y="1323"/>
                  </a:cubicBezTo>
                  <a:cubicBezTo>
                    <a:pt x="682" y="1323"/>
                    <a:pt x="692" y="1323"/>
                    <a:pt x="702" y="1322"/>
                  </a:cubicBezTo>
                  <a:cubicBezTo>
                    <a:pt x="970" y="1310"/>
                    <a:pt x="1203" y="1139"/>
                    <a:pt x="1294" y="888"/>
                  </a:cubicBezTo>
                  <a:cubicBezTo>
                    <a:pt x="1386" y="635"/>
                    <a:pt x="1315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"/>
            <p:cNvSpPr/>
            <p:nvPr/>
          </p:nvSpPr>
          <p:spPr>
            <a:xfrm>
              <a:off x="5141075" y="47248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1"/>
                    <a:pt x="393" y="62"/>
                  </a:cubicBezTo>
                  <a:cubicBezTo>
                    <a:pt x="151" y="175"/>
                    <a:pt x="1" y="424"/>
                    <a:pt x="13" y="691"/>
                  </a:cubicBezTo>
                  <a:cubicBezTo>
                    <a:pt x="29" y="1046"/>
                    <a:pt x="322" y="1322"/>
                    <a:pt x="672" y="1322"/>
                  </a:cubicBezTo>
                  <a:cubicBezTo>
                    <a:pt x="683" y="1322"/>
                    <a:pt x="693" y="1322"/>
                    <a:pt x="703" y="1322"/>
                  </a:cubicBezTo>
                  <a:cubicBezTo>
                    <a:pt x="970" y="1310"/>
                    <a:pt x="1203" y="1137"/>
                    <a:pt x="1295" y="886"/>
                  </a:cubicBezTo>
                  <a:cubicBezTo>
                    <a:pt x="1387" y="635"/>
                    <a:pt x="1316" y="354"/>
                    <a:pt x="1119" y="173"/>
                  </a:cubicBezTo>
                  <a:cubicBezTo>
                    <a:pt x="995" y="60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"/>
            <p:cNvSpPr/>
            <p:nvPr/>
          </p:nvSpPr>
          <p:spPr>
            <a:xfrm>
              <a:off x="4820300" y="5118975"/>
              <a:ext cx="77950" cy="74425"/>
            </a:xfrm>
            <a:custGeom>
              <a:avLst/>
              <a:gdLst/>
              <a:ahLst/>
              <a:cxnLst/>
              <a:rect l="l" t="t" r="r" b="b"/>
              <a:pathLst>
                <a:path w="3118" h="2977" extrusionOk="0">
                  <a:moveTo>
                    <a:pt x="1515" y="1"/>
                  </a:moveTo>
                  <a:cubicBezTo>
                    <a:pt x="1301" y="1"/>
                    <a:pt x="1086" y="47"/>
                    <a:pt x="884" y="142"/>
                  </a:cubicBezTo>
                  <a:cubicBezTo>
                    <a:pt x="339" y="396"/>
                    <a:pt x="0" y="955"/>
                    <a:pt x="29" y="1556"/>
                  </a:cubicBezTo>
                  <a:cubicBezTo>
                    <a:pt x="64" y="2355"/>
                    <a:pt x="724" y="2977"/>
                    <a:pt x="1515" y="2977"/>
                  </a:cubicBezTo>
                  <a:cubicBezTo>
                    <a:pt x="1537" y="2977"/>
                    <a:pt x="1559" y="2976"/>
                    <a:pt x="1582" y="2975"/>
                  </a:cubicBezTo>
                  <a:cubicBezTo>
                    <a:pt x="2183" y="2948"/>
                    <a:pt x="2709" y="2560"/>
                    <a:pt x="2913" y="1995"/>
                  </a:cubicBezTo>
                  <a:cubicBezTo>
                    <a:pt x="3118" y="1430"/>
                    <a:pt x="2961" y="796"/>
                    <a:pt x="2518" y="390"/>
                  </a:cubicBezTo>
                  <a:cubicBezTo>
                    <a:pt x="2238" y="134"/>
                    <a:pt x="1879" y="1"/>
                    <a:pt x="15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"/>
            <p:cNvSpPr/>
            <p:nvPr/>
          </p:nvSpPr>
          <p:spPr>
            <a:xfrm>
              <a:off x="6276175" y="46780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0"/>
                  </a:moveTo>
                  <a:cubicBezTo>
                    <a:pt x="167" y="0"/>
                    <a:pt x="0" y="142"/>
                    <a:pt x="10" y="348"/>
                  </a:cubicBezTo>
                  <a:cubicBezTo>
                    <a:pt x="19" y="524"/>
                    <a:pt x="163" y="662"/>
                    <a:pt x="339" y="662"/>
                  </a:cubicBezTo>
                  <a:cubicBezTo>
                    <a:pt x="345" y="662"/>
                    <a:pt x="350" y="662"/>
                    <a:pt x="356" y="662"/>
                  </a:cubicBezTo>
                  <a:cubicBezTo>
                    <a:pt x="649" y="648"/>
                    <a:pt x="781" y="286"/>
                    <a:pt x="563" y="87"/>
                  </a:cubicBezTo>
                  <a:cubicBezTo>
                    <a:pt x="497" y="27"/>
                    <a:pt x="419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"/>
            <p:cNvSpPr/>
            <p:nvPr/>
          </p:nvSpPr>
          <p:spPr>
            <a:xfrm>
              <a:off x="5438375" y="4169700"/>
              <a:ext cx="26125" cy="24825"/>
            </a:xfrm>
            <a:custGeom>
              <a:avLst/>
              <a:gdLst/>
              <a:ahLst/>
              <a:cxnLst/>
              <a:rect l="l" t="t" r="r" b="b"/>
              <a:pathLst>
                <a:path w="1045" h="993" extrusionOk="0">
                  <a:moveTo>
                    <a:pt x="513" y="0"/>
                  </a:moveTo>
                  <a:cubicBezTo>
                    <a:pt x="250" y="0"/>
                    <a:pt x="1" y="212"/>
                    <a:pt x="15" y="520"/>
                  </a:cubicBezTo>
                  <a:cubicBezTo>
                    <a:pt x="28" y="786"/>
                    <a:pt x="247" y="993"/>
                    <a:pt x="511" y="993"/>
                  </a:cubicBezTo>
                  <a:cubicBezTo>
                    <a:pt x="518" y="993"/>
                    <a:pt x="526" y="992"/>
                    <a:pt x="533" y="992"/>
                  </a:cubicBezTo>
                  <a:cubicBezTo>
                    <a:pt x="733" y="983"/>
                    <a:pt x="909" y="854"/>
                    <a:pt x="976" y="666"/>
                  </a:cubicBezTo>
                  <a:cubicBezTo>
                    <a:pt x="1044" y="477"/>
                    <a:pt x="993" y="266"/>
                    <a:pt x="844" y="131"/>
                  </a:cubicBezTo>
                  <a:cubicBezTo>
                    <a:pt x="745" y="41"/>
                    <a:pt x="62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"/>
            <p:cNvSpPr/>
            <p:nvPr/>
          </p:nvSpPr>
          <p:spPr>
            <a:xfrm>
              <a:off x="6384025" y="3853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49" y="177"/>
                    <a:pt x="1" y="425"/>
                    <a:pt x="13" y="692"/>
                  </a:cubicBezTo>
                  <a:cubicBezTo>
                    <a:pt x="29" y="1046"/>
                    <a:pt x="320" y="1323"/>
                    <a:pt x="672" y="1323"/>
                  </a:cubicBezTo>
                  <a:cubicBezTo>
                    <a:pt x="682" y="1323"/>
                    <a:pt x="692" y="1323"/>
                    <a:pt x="703" y="1322"/>
                  </a:cubicBezTo>
                  <a:cubicBezTo>
                    <a:pt x="970" y="1310"/>
                    <a:pt x="1203" y="1139"/>
                    <a:pt x="1295" y="886"/>
                  </a:cubicBezTo>
                  <a:cubicBezTo>
                    <a:pt x="1385" y="635"/>
                    <a:pt x="1316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"/>
            <p:cNvSpPr/>
            <p:nvPr/>
          </p:nvSpPr>
          <p:spPr>
            <a:xfrm>
              <a:off x="5356650" y="43762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1"/>
                  </a:moveTo>
                  <a:cubicBezTo>
                    <a:pt x="166" y="1"/>
                    <a:pt x="0" y="142"/>
                    <a:pt x="10" y="347"/>
                  </a:cubicBezTo>
                  <a:cubicBezTo>
                    <a:pt x="17" y="524"/>
                    <a:pt x="164" y="662"/>
                    <a:pt x="342" y="662"/>
                  </a:cubicBezTo>
                  <a:cubicBezTo>
                    <a:pt x="346" y="662"/>
                    <a:pt x="351" y="662"/>
                    <a:pt x="356" y="662"/>
                  </a:cubicBezTo>
                  <a:cubicBezTo>
                    <a:pt x="649" y="649"/>
                    <a:pt x="779" y="286"/>
                    <a:pt x="563" y="88"/>
                  </a:cubicBezTo>
                  <a:cubicBezTo>
                    <a:pt x="497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"/>
            <p:cNvSpPr/>
            <p:nvPr/>
          </p:nvSpPr>
          <p:spPr>
            <a:xfrm>
              <a:off x="5113475" y="5300900"/>
              <a:ext cx="43300" cy="41375"/>
            </a:xfrm>
            <a:custGeom>
              <a:avLst/>
              <a:gdLst/>
              <a:ahLst/>
              <a:cxnLst/>
              <a:rect l="l" t="t" r="r" b="b"/>
              <a:pathLst>
                <a:path w="1732" h="1655" extrusionOk="0">
                  <a:moveTo>
                    <a:pt x="840" y="1"/>
                  </a:moveTo>
                  <a:cubicBezTo>
                    <a:pt x="722" y="1"/>
                    <a:pt x="603" y="26"/>
                    <a:pt x="492" y="78"/>
                  </a:cubicBezTo>
                  <a:cubicBezTo>
                    <a:pt x="188" y="219"/>
                    <a:pt x="0" y="530"/>
                    <a:pt x="15" y="864"/>
                  </a:cubicBezTo>
                  <a:cubicBezTo>
                    <a:pt x="36" y="1308"/>
                    <a:pt x="401" y="1654"/>
                    <a:pt x="839" y="1654"/>
                  </a:cubicBezTo>
                  <a:cubicBezTo>
                    <a:pt x="852" y="1654"/>
                    <a:pt x="865" y="1654"/>
                    <a:pt x="878" y="1653"/>
                  </a:cubicBezTo>
                  <a:cubicBezTo>
                    <a:pt x="1212" y="1638"/>
                    <a:pt x="1505" y="1423"/>
                    <a:pt x="1619" y="1109"/>
                  </a:cubicBezTo>
                  <a:cubicBezTo>
                    <a:pt x="1732" y="795"/>
                    <a:pt x="1646" y="443"/>
                    <a:pt x="1399" y="218"/>
                  </a:cubicBezTo>
                  <a:cubicBezTo>
                    <a:pt x="1244" y="75"/>
                    <a:pt x="1043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"/>
            <p:cNvSpPr/>
            <p:nvPr/>
          </p:nvSpPr>
          <p:spPr>
            <a:xfrm>
              <a:off x="4667025" y="4924100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1"/>
                  </a:moveTo>
                  <a:cubicBezTo>
                    <a:pt x="166" y="1"/>
                    <a:pt x="0" y="142"/>
                    <a:pt x="9" y="346"/>
                  </a:cubicBezTo>
                  <a:cubicBezTo>
                    <a:pt x="17" y="524"/>
                    <a:pt x="163" y="663"/>
                    <a:pt x="339" y="663"/>
                  </a:cubicBezTo>
                  <a:cubicBezTo>
                    <a:pt x="344" y="663"/>
                    <a:pt x="350" y="662"/>
                    <a:pt x="355" y="662"/>
                  </a:cubicBezTo>
                  <a:cubicBezTo>
                    <a:pt x="648" y="649"/>
                    <a:pt x="781" y="286"/>
                    <a:pt x="563" y="88"/>
                  </a:cubicBezTo>
                  <a:cubicBezTo>
                    <a:pt x="496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"/>
            <p:cNvSpPr/>
            <p:nvPr/>
          </p:nvSpPr>
          <p:spPr>
            <a:xfrm>
              <a:off x="4661975" y="45648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0"/>
                  </a:moveTo>
                  <a:cubicBezTo>
                    <a:pt x="167" y="0"/>
                    <a:pt x="1" y="141"/>
                    <a:pt x="10" y="346"/>
                  </a:cubicBezTo>
                  <a:cubicBezTo>
                    <a:pt x="17" y="524"/>
                    <a:pt x="165" y="662"/>
                    <a:pt x="340" y="662"/>
                  </a:cubicBezTo>
                  <a:cubicBezTo>
                    <a:pt x="345" y="662"/>
                    <a:pt x="350" y="662"/>
                    <a:pt x="354" y="662"/>
                  </a:cubicBezTo>
                  <a:cubicBezTo>
                    <a:pt x="649" y="648"/>
                    <a:pt x="780" y="286"/>
                    <a:pt x="563" y="88"/>
                  </a:cubicBezTo>
                  <a:cubicBezTo>
                    <a:pt x="497" y="27"/>
                    <a:pt x="418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"/>
            <p:cNvSpPr/>
            <p:nvPr/>
          </p:nvSpPr>
          <p:spPr>
            <a:xfrm>
              <a:off x="6035100" y="49126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3" y="0"/>
                  </a:moveTo>
                  <a:cubicBezTo>
                    <a:pt x="621" y="0"/>
                    <a:pt x="519" y="22"/>
                    <a:pt x="423" y="67"/>
                  </a:cubicBezTo>
                  <a:cubicBezTo>
                    <a:pt x="161" y="191"/>
                    <a:pt x="0" y="457"/>
                    <a:pt x="14" y="744"/>
                  </a:cubicBezTo>
                  <a:cubicBezTo>
                    <a:pt x="31" y="1126"/>
                    <a:pt x="346" y="1424"/>
                    <a:pt x="723" y="1424"/>
                  </a:cubicBezTo>
                  <a:cubicBezTo>
                    <a:pt x="734" y="1424"/>
                    <a:pt x="745" y="1424"/>
                    <a:pt x="756" y="1423"/>
                  </a:cubicBezTo>
                  <a:cubicBezTo>
                    <a:pt x="1043" y="1410"/>
                    <a:pt x="1294" y="1225"/>
                    <a:pt x="1394" y="954"/>
                  </a:cubicBezTo>
                  <a:cubicBezTo>
                    <a:pt x="1491" y="684"/>
                    <a:pt x="1416" y="382"/>
                    <a:pt x="1204" y="188"/>
                  </a:cubicBezTo>
                  <a:cubicBezTo>
                    <a:pt x="1070" y="65"/>
                    <a:pt x="898" y="0"/>
                    <a:pt x="7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"/>
            <p:cNvSpPr/>
            <p:nvPr/>
          </p:nvSpPr>
          <p:spPr>
            <a:xfrm>
              <a:off x="5885100" y="4983200"/>
              <a:ext cx="9100" cy="7750"/>
            </a:xfrm>
            <a:custGeom>
              <a:avLst/>
              <a:gdLst/>
              <a:ahLst/>
              <a:cxnLst/>
              <a:rect l="l" t="t" r="r" b="b"/>
              <a:pathLst>
                <a:path w="364" h="310" extrusionOk="0">
                  <a:moveTo>
                    <a:pt x="159" y="1"/>
                  </a:moveTo>
                  <a:cubicBezTo>
                    <a:pt x="78" y="1"/>
                    <a:pt x="1" y="67"/>
                    <a:pt x="5" y="162"/>
                  </a:cubicBezTo>
                  <a:cubicBezTo>
                    <a:pt x="9" y="246"/>
                    <a:pt x="78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2" y="303"/>
                    <a:pt x="364" y="133"/>
                    <a:pt x="262" y="42"/>
                  </a:cubicBezTo>
                  <a:cubicBezTo>
                    <a:pt x="231" y="13"/>
                    <a:pt x="195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"/>
            <p:cNvSpPr/>
            <p:nvPr/>
          </p:nvSpPr>
          <p:spPr>
            <a:xfrm>
              <a:off x="5870825" y="5178225"/>
              <a:ext cx="9100" cy="770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59" y="0"/>
                  </a:moveTo>
                  <a:cubicBezTo>
                    <a:pt x="78" y="0"/>
                    <a:pt x="0" y="67"/>
                    <a:pt x="5" y="162"/>
                  </a:cubicBezTo>
                  <a:cubicBezTo>
                    <a:pt x="9" y="243"/>
                    <a:pt x="77" y="308"/>
                    <a:pt x="157" y="308"/>
                  </a:cubicBezTo>
                  <a:cubicBezTo>
                    <a:pt x="160" y="308"/>
                    <a:pt x="163" y="308"/>
                    <a:pt x="165" y="307"/>
                  </a:cubicBezTo>
                  <a:cubicBezTo>
                    <a:pt x="302" y="301"/>
                    <a:pt x="364" y="133"/>
                    <a:pt x="262" y="41"/>
                  </a:cubicBezTo>
                  <a:cubicBezTo>
                    <a:pt x="231" y="13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"/>
            <p:cNvSpPr/>
            <p:nvPr/>
          </p:nvSpPr>
          <p:spPr>
            <a:xfrm>
              <a:off x="5469675" y="5157775"/>
              <a:ext cx="13650" cy="11575"/>
            </a:xfrm>
            <a:custGeom>
              <a:avLst/>
              <a:gdLst/>
              <a:ahLst/>
              <a:cxnLst/>
              <a:rect l="l" t="t" r="r" b="b"/>
              <a:pathLst>
                <a:path w="546" h="463" extrusionOk="0">
                  <a:moveTo>
                    <a:pt x="239" y="1"/>
                  </a:moveTo>
                  <a:cubicBezTo>
                    <a:pt x="117" y="1"/>
                    <a:pt x="1" y="99"/>
                    <a:pt x="7" y="242"/>
                  </a:cubicBezTo>
                  <a:cubicBezTo>
                    <a:pt x="13" y="367"/>
                    <a:pt x="117" y="463"/>
                    <a:pt x="239" y="463"/>
                  </a:cubicBezTo>
                  <a:cubicBezTo>
                    <a:pt x="242" y="463"/>
                    <a:pt x="245" y="463"/>
                    <a:pt x="248" y="463"/>
                  </a:cubicBezTo>
                  <a:cubicBezTo>
                    <a:pt x="453" y="452"/>
                    <a:pt x="545" y="200"/>
                    <a:pt x="393" y="61"/>
                  </a:cubicBezTo>
                  <a:cubicBezTo>
                    <a:pt x="347" y="19"/>
                    <a:pt x="29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"/>
            <p:cNvSpPr/>
            <p:nvPr/>
          </p:nvSpPr>
          <p:spPr>
            <a:xfrm>
              <a:off x="5205925" y="5025125"/>
              <a:ext cx="27250" cy="23100"/>
            </a:xfrm>
            <a:custGeom>
              <a:avLst/>
              <a:gdLst/>
              <a:ahLst/>
              <a:cxnLst/>
              <a:rect l="l" t="t" r="r" b="b"/>
              <a:pathLst>
                <a:path w="1090" h="924" extrusionOk="0">
                  <a:moveTo>
                    <a:pt x="477" y="0"/>
                  </a:moveTo>
                  <a:cubicBezTo>
                    <a:pt x="233" y="0"/>
                    <a:pt x="1" y="197"/>
                    <a:pt x="13" y="482"/>
                  </a:cubicBezTo>
                  <a:cubicBezTo>
                    <a:pt x="25" y="731"/>
                    <a:pt x="228" y="923"/>
                    <a:pt x="473" y="923"/>
                  </a:cubicBezTo>
                  <a:cubicBezTo>
                    <a:pt x="481" y="923"/>
                    <a:pt x="488" y="923"/>
                    <a:pt x="496" y="923"/>
                  </a:cubicBezTo>
                  <a:cubicBezTo>
                    <a:pt x="906" y="905"/>
                    <a:pt x="1089" y="398"/>
                    <a:pt x="786" y="122"/>
                  </a:cubicBezTo>
                  <a:cubicBezTo>
                    <a:pt x="693" y="38"/>
                    <a:pt x="584" y="0"/>
                    <a:pt x="47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"/>
            <p:cNvSpPr/>
            <p:nvPr/>
          </p:nvSpPr>
          <p:spPr>
            <a:xfrm>
              <a:off x="5093775" y="5144075"/>
              <a:ext cx="9125" cy="7725"/>
            </a:xfrm>
            <a:custGeom>
              <a:avLst/>
              <a:gdLst/>
              <a:ahLst/>
              <a:cxnLst/>
              <a:rect l="l" t="t" r="r" b="b"/>
              <a:pathLst>
                <a:path w="365" h="309" extrusionOk="0">
                  <a:moveTo>
                    <a:pt x="160" y="0"/>
                  </a:moveTo>
                  <a:cubicBezTo>
                    <a:pt x="78" y="0"/>
                    <a:pt x="1" y="66"/>
                    <a:pt x="5" y="161"/>
                  </a:cubicBezTo>
                  <a:cubicBezTo>
                    <a:pt x="9" y="244"/>
                    <a:pt x="77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3" y="303"/>
                    <a:pt x="364" y="133"/>
                    <a:pt x="262" y="41"/>
                  </a:cubicBezTo>
                  <a:cubicBezTo>
                    <a:pt x="231" y="13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"/>
            <p:cNvSpPr/>
            <p:nvPr/>
          </p:nvSpPr>
          <p:spPr>
            <a:xfrm>
              <a:off x="5466975" y="5267500"/>
              <a:ext cx="18175" cy="15425"/>
            </a:xfrm>
            <a:custGeom>
              <a:avLst/>
              <a:gdLst/>
              <a:ahLst/>
              <a:cxnLst/>
              <a:rect l="l" t="t" r="r" b="b"/>
              <a:pathLst>
                <a:path w="727" h="617" extrusionOk="0">
                  <a:moveTo>
                    <a:pt x="318" y="1"/>
                  </a:moveTo>
                  <a:cubicBezTo>
                    <a:pt x="155" y="1"/>
                    <a:pt x="0" y="132"/>
                    <a:pt x="10" y="323"/>
                  </a:cubicBezTo>
                  <a:cubicBezTo>
                    <a:pt x="17" y="488"/>
                    <a:pt x="152" y="616"/>
                    <a:pt x="316" y="616"/>
                  </a:cubicBezTo>
                  <a:cubicBezTo>
                    <a:pt x="321" y="616"/>
                    <a:pt x="325" y="616"/>
                    <a:pt x="330" y="616"/>
                  </a:cubicBezTo>
                  <a:cubicBezTo>
                    <a:pt x="604" y="604"/>
                    <a:pt x="727" y="267"/>
                    <a:pt x="524" y="82"/>
                  </a:cubicBezTo>
                  <a:cubicBezTo>
                    <a:pt x="462" y="26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"/>
            <p:cNvSpPr/>
            <p:nvPr/>
          </p:nvSpPr>
          <p:spPr>
            <a:xfrm>
              <a:off x="5524975" y="4651875"/>
              <a:ext cx="27325" cy="23200"/>
            </a:xfrm>
            <a:custGeom>
              <a:avLst/>
              <a:gdLst/>
              <a:ahLst/>
              <a:cxnLst/>
              <a:rect l="l" t="t" r="r" b="b"/>
              <a:pathLst>
                <a:path w="1093" h="928" extrusionOk="0">
                  <a:moveTo>
                    <a:pt x="479" y="1"/>
                  </a:moveTo>
                  <a:cubicBezTo>
                    <a:pt x="234" y="1"/>
                    <a:pt x="1" y="199"/>
                    <a:pt x="14" y="486"/>
                  </a:cubicBezTo>
                  <a:cubicBezTo>
                    <a:pt x="25" y="735"/>
                    <a:pt x="231" y="928"/>
                    <a:pt x="478" y="928"/>
                  </a:cubicBezTo>
                  <a:cubicBezTo>
                    <a:pt x="484" y="928"/>
                    <a:pt x="491" y="928"/>
                    <a:pt x="498" y="928"/>
                  </a:cubicBezTo>
                  <a:cubicBezTo>
                    <a:pt x="909" y="908"/>
                    <a:pt x="1093" y="402"/>
                    <a:pt x="788" y="123"/>
                  </a:cubicBezTo>
                  <a:cubicBezTo>
                    <a:pt x="695" y="38"/>
                    <a:pt x="586" y="1"/>
                    <a:pt x="4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"/>
            <p:cNvSpPr/>
            <p:nvPr/>
          </p:nvSpPr>
          <p:spPr>
            <a:xfrm>
              <a:off x="5322750" y="47924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320" y="0"/>
                  </a:moveTo>
                  <a:cubicBezTo>
                    <a:pt x="156" y="0"/>
                    <a:pt x="1" y="132"/>
                    <a:pt x="10" y="324"/>
                  </a:cubicBezTo>
                  <a:cubicBezTo>
                    <a:pt x="17" y="489"/>
                    <a:pt x="154" y="619"/>
                    <a:pt x="318" y="619"/>
                  </a:cubicBezTo>
                  <a:cubicBezTo>
                    <a:pt x="323" y="619"/>
                    <a:pt x="327" y="619"/>
                    <a:pt x="332" y="618"/>
                  </a:cubicBezTo>
                  <a:cubicBezTo>
                    <a:pt x="607" y="606"/>
                    <a:pt x="729" y="267"/>
                    <a:pt x="526" y="82"/>
                  </a:cubicBezTo>
                  <a:cubicBezTo>
                    <a:pt x="464" y="26"/>
                    <a:pt x="39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"/>
            <p:cNvSpPr/>
            <p:nvPr/>
          </p:nvSpPr>
          <p:spPr>
            <a:xfrm>
              <a:off x="5704075" y="46252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5" y="0"/>
                  </a:moveTo>
                  <a:cubicBezTo>
                    <a:pt x="61" y="0"/>
                    <a:pt x="1" y="52"/>
                    <a:pt x="4" y="126"/>
                  </a:cubicBezTo>
                  <a:cubicBezTo>
                    <a:pt x="7" y="191"/>
                    <a:pt x="61" y="241"/>
                    <a:pt x="125" y="241"/>
                  </a:cubicBezTo>
                  <a:cubicBezTo>
                    <a:pt x="127" y="241"/>
                    <a:pt x="128" y="241"/>
                    <a:pt x="130" y="241"/>
                  </a:cubicBezTo>
                  <a:cubicBezTo>
                    <a:pt x="237" y="236"/>
                    <a:pt x="284" y="104"/>
                    <a:pt x="205" y="32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"/>
            <p:cNvSpPr/>
            <p:nvPr/>
          </p:nvSpPr>
          <p:spPr>
            <a:xfrm>
              <a:off x="5628975" y="4522175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25" y="0"/>
                  </a:moveTo>
                  <a:cubicBezTo>
                    <a:pt x="61" y="0"/>
                    <a:pt x="1" y="51"/>
                    <a:pt x="5" y="126"/>
                  </a:cubicBezTo>
                  <a:cubicBezTo>
                    <a:pt x="8" y="190"/>
                    <a:pt x="60" y="240"/>
                    <a:pt x="124" y="240"/>
                  </a:cubicBezTo>
                  <a:cubicBezTo>
                    <a:pt x="126" y="240"/>
                    <a:pt x="128" y="240"/>
                    <a:pt x="130" y="240"/>
                  </a:cubicBezTo>
                  <a:cubicBezTo>
                    <a:pt x="236" y="236"/>
                    <a:pt x="283" y="103"/>
                    <a:pt x="205" y="31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"/>
            <p:cNvSpPr/>
            <p:nvPr/>
          </p:nvSpPr>
          <p:spPr>
            <a:xfrm>
              <a:off x="5362450" y="46601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23" y="1"/>
                  </a:moveTo>
                  <a:cubicBezTo>
                    <a:pt x="60" y="1"/>
                    <a:pt x="0" y="51"/>
                    <a:pt x="3" y="126"/>
                  </a:cubicBezTo>
                  <a:cubicBezTo>
                    <a:pt x="6" y="190"/>
                    <a:pt x="59" y="240"/>
                    <a:pt x="123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235" y="235"/>
                    <a:pt x="283" y="105"/>
                    <a:pt x="203" y="32"/>
                  </a:cubicBezTo>
                  <a:cubicBezTo>
                    <a:pt x="179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"/>
            <p:cNvSpPr/>
            <p:nvPr/>
          </p:nvSpPr>
          <p:spPr>
            <a:xfrm>
              <a:off x="6060150" y="461060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3" y="105"/>
                    <a:pt x="204" y="32"/>
                  </a:cubicBezTo>
                  <a:cubicBezTo>
                    <a:pt x="180" y="11"/>
                    <a:pt x="152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"/>
            <p:cNvSpPr/>
            <p:nvPr/>
          </p:nvSpPr>
          <p:spPr>
            <a:xfrm>
              <a:off x="6157700" y="4343400"/>
              <a:ext cx="28375" cy="27000"/>
            </a:xfrm>
            <a:custGeom>
              <a:avLst/>
              <a:gdLst/>
              <a:ahLst/>
              <a:cxnLst/>
              <a:rect l="l" t="t" r="r" b="b"/>
              <a:pathLst>
                <a:path w="1135" h="1080" extrusionOk="0">
                  <a:moveTo>
                    <a:pt x="558" y="0"/>
                  </a:moveTo>
                  <a:cubicBezTo>
                    <a:pt x="272" y="0"/>
                    <a:pt x="0" y="230"/>
                    <a:pt x="16" y="564"/>
                  </a:cubicBezTo>
                  <a:cubicBezTo>
                    <a:pt x="29" y="853"/>
                    <a:pt x="267" y="1079"/>
                    <a:pt x="552" y="1079"/>
                  </a:cubicBezTo>
                  <a:cubicBezTo>
                    <a:pt x="561" y="1079"/>
                    <a:pt x="570" y="1079"/>
                    <a:pt x="579" y="1078"/>
                  </a:cubicBezTo>
                  <a:cubicBezTo>
                    <a:pt x="796" y="1069"/>
                    <a:pt x="987" y="928"/>
                    <a:pt x="1060" y="724"/>
                  </a:cubicBezTo>
                  <a:cubicBezTo>
                    <a:pt x="1134" y="519"/>
                    <a:pt x="1078" y="289"/>
                    <a:pt x="918" y="142"/>
                  </a:cubicBezTo>
                  <a:cubicBezTo>
                    <a:pt x="810" y="44"/>
                    <a:pt x="682" y="0"/>
                    <a:pt x="5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"/>
            <p:cNvSpPr/>
            <p:nvPr/>
          </p:nvSpPr>
          <p:spPr>
            <a:xfrm>
              <a:off x="6775000" y="4557225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972" y="0"/>
                  </a:moveTo>
                  <a:cubicBezTo>
                    <a:pt x="866" y="0"/>
                    <a:pt x="757" y="18"/>
                    <a:pt x="652" y="56"/>
                  </a:cubicBezTo>
                  <a:cubicBezTo>
                    <a:pt x="288" y="186"/>
                    <a:pt x="38" y="522"/>
                    <a:pt x="20" y="906"/>
                  </a:cubicBezTo>
                  <a:cubicBezTo>
                    <a:pt x="1" y="1291"/>
                    <a:pt x="216" y="1650"/>
                    <a:pt x="564" y="1816"/>
                  </a:cubicBezTo>
                  <a:cubicBezTo>
                    <a:pt x="694" y="1877"/>
                    <a:pt x="833" y="1908"/>
                    <a:pt x="972" y="1908"/>
                  </a:cubicBezTo>
                  <a:cubicBezTo>
                    <a:pt x="1204" y="1908"/>
                    <a:pt x="1433" y="1823"/>
                    <a:pt x="1612" y="1661"/>
                  </a:cubicBezTo>
                  <a:cubicBezTo>
                    <a:pt x="1898" y="1402"/>
                    <a:pt x="2000" y="997"/>
                    <a:pt x="1869" y="633"/>
                  </a:cubicBezTo>
                  <a:cubicBezTo>
                    <a:pt x="1731" y="243"/>
                    <a:pt x="1364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"/>
            <p:cNvSpPr/>
            <p:nvPr/>
          </p:nvSpPr>
          <p:spPr>
            <a:xfrm>
              <a:off x="6686225" y="3793200"/>
              <a:ext cx="47275" cy="45125"/>
            </a:xfrm>
            <a:custGeom>
              <a:avLst/>
              <a:gdLst/>
              <a:ahLst/>
              <a:cxnLst/>
              <a:rect l="l" t="t" r="r" b="b"/>
              <a:pathLst>
                <a:path w="1891" h="1805" extrusionOk="0">
                  <a:moveTo>
                    <a:pt x="919" y="1"/>
                  </a:moveTo>
                  <a:cubicBezTo>
                    <a:pt x="818" y="1"/>
                    <a:pt x="715" y="18"/>
                    <a:pt x="615" y="54"/>
                  </a:cubicBezTo>
                  <a:cubicBezTo>
                    <a:pt x="272" y="175"/>
                    <a:pt x="36" y="494"/>
                    <a:pt x="18" y="858"/>
                  </a:cubicBezTo>
                  <a:cubicBezTo>
                    <a:pt x="0" y="1222"/>
                    <a:pt x="203" y="1561"/>
                    <a:pt x="532" y="1718"/>
                  </a:cubicBezTo>
                  <a:cubicBezTo>
                    <a:pt x="655" y="1776"/>
                    <a:pt x="787" y="1804"/>
                    <a:pt x="918" y="1804"/>
                  </a:cubicBezTo>
                  <a:cubicBezTo>
                    <a:pt x="1137" y="1804"/>
                    <a:pt x="1355" y="1724"/>
                    <a:pt x="1524" y="1572"/>
                  </a:cubicBezTo>
                  <a:cubicBezTo>
                    <a:pt x="1795" y="1327"/>
                    <a:pt x="1891" y="944"/>
                    <a:pt x="1768" y="599"/>
                  </a:cubicBezTo>
                  <a:cubicBezTo>
                    <a:pt x="1637" y="231"/>
                    <a:pt x="1289" y="1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"/>
            <p:cNvSpPr/>
            <p:nvPr/>
          </p:nvSpPr>
          <p:spPr>
            <a:xfrm>
              <a:off x="6645475" y="3987500"/>
              <a:ext cx="30025" cy="24850"/>
            </a:xfrm>
            <a:custGeom>
              <a:avLst/>
              <a:gdLst/>
              <a:ahLst/>
              <a:cxnLst/>
              <a:rect l="l" t="t" r="r" b="b"/>
              <a:pathLst>
                <a:path w="1201" h="994" extrusionOk="0">
                  <a:moveTo>
                    <a:pt x="613" y="0"/>
                  </a:moveTo>
                  <a:cubicBezTo>
                    <a:pt x="557" y="0"/>
                    <a:pt x="501" y="10"/>
                    <a:pt x="446" y="30"/>
                  </a:cubicBezTo>
                  <a:cubicBezTo>
                    <a:pt x="29" y="177"/>
                    <a:pt x="1" y="754"/>
                    <a:pt x="399" y="944"/>
                  </a:cubicBezTo>
                  <a:cubicBezTo>
                    <a:pt x="471" y="978"/>
                    <a:pt x="544" y="993"/>
                    <a:pt x="614" y="993"/>
                  </a:cubicBezTo>
                  <a:cubicBezTo>
                    <a:pt x="934" y="993"/>
                    <a:pt x="1201" y="671"/>
                    <a:pt x="1079" y="331"/>
                  </a:cubicBezTo>
                  <a:cubicBezTo>
                    <a:pt x="1007" y="127"/>
                    <a:pt x="816" y="0"/>
                    <a:pt x="6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"/>
            <p:cNvSpPr/>
            <p:nvPr/>
          </p:nvSpPr>
          <p:spPr>
            <a:xfrm>
              <a:off x="6774450" y="39063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3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30" y="178"/>
                    <a:pt x="0" y="755"/>
                    <a:pt x="400" y="944"/>
                  </a:cubicBezTo>
                  <a:cubicBezTo>
                    <a:pt x="472" y="978"/>
                    <a:pt x="544" y="994"/>
                    <a:pt x="614" y="994"/>
                  </a:cubicBezTo>
                  <a:cubicBezTo>
                    <a:pt x="934" y="994"/>
                    <a:pt x="1202" y="671"/>
                    <a:pt x="1079" y="331"/>
                  </a:cubicBezTo>
                  <a:cubicBezTo>
                    <a:pt x="1007" y="128"/>
                    <a:pt x="817" y="1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"/>
            <p:cNvSpPr/>
            <p:nvPr/>
          </p:nvSpPr>
          <p:spPr>
            <a:xfrm>
              <a:off x="6521850" y="4391125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6"/>
                    <a:pt x="151" y="1146"/>
                    <a:pt x="392" y="1260"/>
                  </a:cubicBezTo>
                  <a:cubicBezTo>
                    <a:pt x="482" y="1303"/>
                    <a:pt x="579" y="1324"/>
                    <a:pt x="675" y="1324"/>
                  </a:cubicBezTo>
                  <a:cubicBezTo>
                    <a:pt x="836" y="1324"/>
                    <a:pt x="995" y="1265"/>
                    <a:pt x="1119" y="1152"/>
                  </a:cubicBezTo>
                  <a:cubicBezTo>
                    <a:pt x="1317" y="973"/>
                    <a:pt x="1388" y="692"/>
                    <a:pt x="1298" y="439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"/>
            <p:cNvSpPr/>
            <p:nvPr/>
          </p:nvSpPr>
          <p:spPr>
            <a:xfrm>
              <a:off x="7151475" y="3881100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7"/>
                    <a:pt x="151" y="1145"/>
                    <a:pt x="392" y="1259"/>
                  </a:cubicBezTo>
                  <a:cubicBezTo>
                    <a:pt x="482" y="1302"/>
                    <a:pt x="579" y="1323"/>
                    <a:pt x="675" y="1323"/>
                  </a:cubicBezTo>
                  <a:cubicBezTo>
                    <a:pt x="836" y="1323"/>
                    <a:pt x="995" y="1264"/>
                    <a:pt x="1119" y="1152"/>
                  </a:cubicBezTo>
                  <a:cubicBezTo>
                    <a:pt x="1318" y="973"/>
                    <a:pt x="1388" y="692"/>
                    <a:pt x="1298" y="440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"/>
            <p:cNvSpPr/>
            <p:nvPr/>
          </p:nvSpPr>
          <p:spPr>
            <a:xfrm>
              <a:off x="6097125" y="42726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0"/>
                  </a:moveTo>
                  <a:cubicBezTo>
                    <a:pt x="371" y="0"/>
                    <a:pt x="334" y="6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5" y="652"/>
                    <a:pt x="363" y="663"/>
                    <a:pt x="410" y="663"/>
                  </a:cubicBezTo>
                  <a:cubicBezTo>
                    <a:pt x="623" y="663"/>
                    <a:pt x="801" y="448"/>
                    <a:pt x="719" y="219"/>
                  </a:cubicBezTo>
                  <a:cubicBezTo>
                    <a:pt x="671" y="85"/>
                    <a:pt x="543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"/>
            <p:cNvSpPr/>
            <p:nvPr/>
          </p:nvSpPr>
          <p:spPr>
            <a:xfrm>
              <a:off x="7036800" y="45059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4" y="1"/>
                  </a:moveTo>
                  <a:cubicBezTo>
                    <a:pt x="558" y="1"/>
                    <a:pt x="502" y="10"/>
                    <a:pt x="447" y="30"/>
                  </a:cubicBezTo>
                  <a:cubicBezTo>
                    <a:pt x="31" y="178"/>
                    <a:pt x="1" y="756"/>
                    <a:pt x="400" y="944"/>
                  </a:cubicBezTo>
                  <a:cubicBezTo>
                    <a:pt x="472" y="978"/>
                    <a:pt x="545" y="994"/>
                    <a:pt x="615" y="994"/>
                  </a:cubicBezTo>
                  <a:cubicBezTo>
                    <a:pt x="935" y="994"/>
                    <a:pt x="1202" y="671"/>
                    <a:pt x="1080" y="331"/>
                  </a:cubicBezTo>
                  <a:cubicBezTo>
                    <a:pt x="1008" y="128"/>
                    <a:pt x="81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"/>
            <p:cNvSpPr/>
            <p:nvPr/>
          </p:nvSpPr>
          <p:spPr>
            <a:xfrm>
              <a:off x="7064725" y="4291300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1"/>
                  </a:moveTo>
                  <a:cubicBezTo>
                    <a:pt x="371" y="1"/>
                    <a:pt x="334" y="7"/>
                    <a:pt x="298" y="20"/>
                  </a:cubicBezTo>
                  <a:cubicBezTo>
                    <a:pt x="20" y="119"/>
                    <a:pt x="0" y="503"/>
                    <a:pt x="266" y="630"/>
                  </a:cubicBezTo>
                  <a:cubicBezTo>
                    <a:pt x="314" y="652"/>
                    <a:pt x="362" y="663"/>
                    <a:pt x="409" y="663"/>
                  </a:cubicBezTo>
                  <a:cubicBezTo>
                    <a:pt x="623" y="663"/>
                    <a:pt x="800" y="448"/>
                    <a:pt x="720" y="221"/>
                  </a:cubicBezTo>
                  <a:cubicBezTo>
                    <a:pt x="672" y="85"/>
                    <a:pt x="544" y="1"/>
                    <a:pt x="4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"/>
            <p:cNvSpPr/>
            <p:nvPr/>
          </p:nvSpPr>
          <p:spPr>
            <a:xfrm>
              <a:off x="6238875" y="39618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5" y="1"/>
                  </a:moveTo>
                  <a:cubicBezTo>
                    <a:pt x="646" y="1"/>
                    <a:pt x="565" y="14"/>
                    <a:pt x="486" y="42"/>
                  </a:cubicBezTo>
                  <a:cubicBezTo>
                    <a:pt x="215" y="139"/>
                    <a:pt x="29" y="390"/>
                    <a:pt x="14" y="677"/>
                  </a:cubicBezTo>
                  <a:cubicBezTo>
                    <a:pt x="0" y="964"/>
                    <a:pt x="160" y="1231"/>
                    <a:pt x="420" y="1355"/>
                  </a:cubicBezTo>
                  <a:cubicBezTo>
                    <a:pt x="517" y="1401"/>
                    <a:pt x="621" y="1423"/>
                    <a:pt x="725" y="1423"/>
                  </a:cubicBezTo>
                  <a:cubicBezTo>
                    <a:pt x="898" y="1423"/>
                    <a:pt x="1069" y="1360"/>
                    <a:pt x="1203" y="1239"/>
                  </a:cubicBezTo>
                  <a:cubicBezTo>
                    <a:pt x="1415" y="1046"/>
                    <a:pt x="1491" y="744"/>
                    <a:pt x="1395" y="472"/>
                  </a:cubicBezTo>
                  <a:cubicBezTo>
                    <a:pt x="1291" y="182"/>
                    <a:pt x="1017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"/>
            <p:cNvSpPr/>
            <p:nvPr/>
          </p:nvSpPr>
          <p:spPr>
            <a:xfrm>
              <a:off x="6392525" y="3873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91" y="0"/>
                  </a:moveTo>
                  <a:cubicBezTo>
                    <a:pt x="173" y="0"/>
                    <a:pt x="156" y="3"/>
                    <a:pt x="139" y="9"/>
                  </a:cubicBezTo>
                  <a:cubicBezTo>
                    <a:pt x="9" y="54"/>
                    <a:pt x="0" y="233"/>
                    <a:pt x="124" y="293"/>
                  </a:cubicBezTo>
                  <a:cubicBezTo>
                    <a:pt x="146" y="304"/>
                    <a:pt x="168" y="308"/>
                    <a:pt x="190" y="308"/>
                  </a:cubicBezTo>
                  <a:cubicBezTo>
                    <a:pt x="290" y="308"/>
                    <a:pt x="373" y="208"/>
                    <a:pt x="336" y="102"/>
                  </a:cubicBezTo>
                  <a:cubicBezTo>
                    <a:pt x="313" y="40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"/>
            <p:cNvSpPr/>
            <p:nvPr/>
          </p:nvSpPr>
          <p:spPr>
            <a:xfrm>
              <a:off x="7010225" y="3621375"/>
              <a:ext cx="27975" cy="23150"/>
            </a:xfrm>
            <a:custGeom>
              <a:avLst/>
              <a:gdLst/>
              <a:ahLst/>
              <a:cxnLst/>
              <a:rect l="l" t="t" r="r" b="b"/>
              <a:pathLst>
                <a:path w="1119" h="926" extrusionOk="0">
                  <a:moveTo>
                    <a:pt x="569" y="1"/>
                  </a:moveTo>
                  <a:cubicBezTo>
                    <a:pt x="518" y="1"/>
                    <a:pt x="465" y="10"/>
                    <a:pt x="414" y="28"/>
                  </a:cubicBezTo>
                  <a:cubicBezTo>
                    <a:pt x="28" y="166"/>
                    <a:pt x="1" y="704"/>
                    <a:pt x="372" y="880"/>
                  </a:cubicBezTo>
                  <a:cubicBezTo>
                    <a:pt x="439" y="911"/>
                    <a:pt x="506" y="926"/>
                    <a:pt x="571" y="926"/>
                  </a:cubicBezTo>
                  <a:cubicBezTo>
                    <a:pt x="869" y="926"/>
                    <a:pt x="1118" y="626"/>
                    <a:pt x="1005" y="307"/>
                  </a:cubicBezTo>
                  <a:cubicBezTo>
                    <a:pt x="937" y="119"/>
                    <a:pt x="759" y="1"/>
                    <a:pt x="5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"/>
            <p:cNvSpPr/>
            <p:nvPr/>
          </p:nvSpPr>
          <p:spPr>
            <a:xfrm>
              <a:off x="6814650" y="4071750"/>
              <a:ext cx="28050" cy="23200"/>
            </a:xfrm>
            <a:custGeom>
              <a:avLst/>
              <a:gdLst/>
              <a:ahLst/>
              <a:cxnLst/>
              <a:rect l="l" t="t" r="r" b="b"/>
              <a:pathLst>
                <a:path w="1122" h="928" extrusionOk="0">
                  <a:moveTo>
                    <a:pt x="572" y="1"/>
                  </a:moveTo>
                  <a:cubicBezTo>
                    <a:pt x="520" y="1"/>
                    <a:pt x="467" y="9"/>
                    <a:pt x="415" y="28"/>
                  </a:cubicBezTo>
                  <a:cubicBezTo>
                    <a:pt x="28" y="167"/>
                    <a:pt x="1" y="705"/>
                    <a:pt x="373" y="882"/>
                  </a:cubicBezTo>
                  <a:cubicBezTo>
                    <a:pt x="440" y="913"/>
                    <a:pt x="507" y="928"/>
                    <a:pt x="572" y="928"/>
                  </a:cubicBezTo>
                  <a:cubicBezTo>
                    <a:pt x="872" y="928"/>
                    <a:pt x="1121" y="626"/>
                    <a:pt x="1008" y="308"/>
                  </a:cubicBezTo>
                  <a:cubicBezTo>
                    <a:pt x="939" y="119"/>
                    <a:pt x="761" y="1"/>
                    <a:pt x="5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"/>
            <p:cNvSpPr/>
            <p:nvPr/>
          </p:nvSpPr>
          <p:spPr>
            <a:xfrm>
              <a:off x="6976425" y="3884375"/>
              <a:ext cx="18650" cy="15475"/>
            </a:xfrm>
            <a:custGeom>
              <a:avLst/>
              <a:gdLst/>
              <a:ahLst/>
              <a:cxnLst/>
              <a:rect l="l" t="t" r="r" b="b"/>
              <a:pathLst>
                <a:path w="746" h="619" extrusionOk="0">
                  <a:moveTo>
                    <a:pt x="379" y="1"/>
                  </a:moveTo>
                  <a:cubicBezTo>
                    <a:pt x="344" y="1"/>
                    <a:pt x="309" y="6"/>
                    <a:pt x="275" y="19"/>
                  </a:cubicBezTo>
                  <a:cubicBezTo>
                    <a:pt x="17" y="112"/>
                    <a:pt x="0" y="471"/>
                    <a:pt x="248" y="588"/>
                  </a:cubicBezTo>
                  <a:cubicBezTo>
                    <a:pt x="293" y="609"/>
                    <a:pt x="338" y="619"/>
                    <a:pt x="381" y="619"/>
                  </a:cubicBezTo>
                  <a:cubicBezTo>
                    <a:pt x="580" y="619"/>
                    <a:pt x="746" y="419"/>
                    <a:pt x="671" y="206"/>
                  </a:cubicBezTo>
                  <a:cubicBezTo>
                    <a:pt x="626" y="80"/>
                    <a:pt x="506" y="1"/>
                    <a:pt x="3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"/>
            <p:cNvSpPr/>
            <p:nvPr/>
          </p:nvSpPr>
          <p:spPr>
            <a:xfrm>
              <a:off x="6672775" y="4164000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7" y="1"/>
                  </a:moveTo>
                  <a:cubicBezTo>
                    <a:pt x="134" y="1"/>
                    <a:pt x="121" y="3"/>
                    <a:pt x="108" y="7"/>
                  </a:cubicBezTo>
                  <a:cubicBezTo>
                    <a:pt x="8" y="43"/>
                    <a:pt x="0" y="183"/>
                    <a:pt x="96" y="228"/>
                  </a:cubicBezTo>
                  <a:cubicBezTo>
                    <a:pt x="114" y="237"/>
                    <a:pt x="132" y="240"/>
                    <a:pt x="149" y="240"/>
                  </a:cubicBezTo>
                  <a:cubicBezTo>
                    <a:pt x="226" y="240"/>
                    <a:pt x="290" y="163"/>
                    <a:pt x="260" y="81"/>
                  </a:cubicBezTo>
                  <a:cubicBezTo>
                    <a:pt x="243" y="31"/>
                    <a:pt x="19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"/>
            <p:cNvSpPr/>
            <p:nvPr/>
          </p:nvSpPr>
          <p:spPr>
            <a:xfrm>
              <a:off x="6774775" y="424045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6" y="1"/>
                    <a:pt x="122" y="3"/>
                    <a:pt x="109" y="8"/>
                  </a:cubicBezTo>
                  <a:cubicBezTo>
                    <a:pt x="8" y="44"/>
                    <a:pt x="1" y="184"/>
                    <a:pt x="97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6" y="240"/>
                    <a:pt x="291" y="163"/>
                    <a:pt x="262" y="80"/>
                  </a:cubicBezTo>
                  <a:cubicBezTo>
                    <a:pt x="245" y="32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"/>
            <p:cNvSpPr/>
            <p:nvPr/>
          </p:nvSpPr>
          <p:spPr>
            <a:xfrm>
              <a:off x="6989125" y="40303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8" y="0"/>
                  </a:moveTo>
                  <a:cubicBezTo>
                    <a:pt x="135" y="0"/>
                    <a:pt x="122" y="3"/>
                    <a:pt x="108" y="7"/>
                  </a:cubicBezTo>
                  <a:cubicBezTo>
                    <a:pt x="8" y="43"/>
                    <a:pt x="0" y="183"/>
                    <a:pt x="98" y="228"/>
                  </a:cubicBezTo>
                  <a:cubicBezTo>
                    <a:pt x="115" y="237"/>
                    <a:pt x="133" y="240"/>
                    <a:pt x="150" y="240"/>
                  </a:cubicBezTo>
                  <a:cubicBezTo>
                    <a:pt x="227" y="240"/>
                    <a:pt x="291" y="162"/>
                    <a:pt x="262" y="79"/>
                  </a:cubicBezTo>
                  <a:cubicBezTo>
                    <a:pt x="244" y="31"/>
                    <a:pt x="197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"/>
            <p:cNvSpPr/>
            <p:nvPr/>
          </p:nvSpPr>
          <p:spPr>
            <a:xfrm>
              <a:off x="6336650" y="4282425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5" y="1"/>
                    <a:pt x="122" y="3"/>
                    <a:pt x="109" y="8"/>
                  </a:cubicBezTo>
                  <a:cubicBezTo>
                    <a:pt x="8" y="44"/>
                    <a:pt x="0" y="184"/>
                    <a:pt x="96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5" y="240"/>
                    <a:pt x="290" y="163"/>
                    <a:pt x="262" y="80"/>
                  </a:cubicBezTo>
                  <a:cubicBezTo>
                    <a:pt x="244" y="31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"/>
            <p:cNvSpPr/>
            <p:nvPr/>
          </p:nvSpPr>
          <p:spPr>
            <a:xfrm>
              <a:off x="6295500" y="4549125"/>
              <a:ext cx="32675" cy="27025"/>
            </a:xfrm>
            <a:custGeom>
              <a:avLst/>
              <a:gdLst/>
              <a:ahLst/>
              <a:cxnLst/>
              <a:rect l="l" t="t" r="r" b="b"/>
              <a:pathLst>
                <a:path w="1307" h="1081" extrusionOk="0">
                  <a:moveTo>
                    <a:pt x="666" y="1"/>
                  </a:moveTo>
                  <a:cubicBezTo>
                    <a:pt x="606" y="1"/>
                    <a:pt x="544" y="11"/>
                    <a:pt x="484" y="32"/>
                  </a:cubicBezTo>
                  <a:cubicBezTo>
                    <a:pt x="32" y="193"/>
                    <a:pt x="0" y="822"/>
                    <a:pt x="435" y="1027"/>
                  </a:cubicBezTo>
                  <a:cubicBezTo>
                    <a:pt x="512" y="1064"/>
                    <a:pt x="591" y="1081"/>
                    <a:pt x="667" y="1081"/>
                  </a:cubicBezTo>
                  <a:cubicBezTo>
                    <a:pt x="1016" y="1081"/>
                    <a:pt x="1306" y="730"/>
                    <a:pt x="1173" y="359"/>
                  </a:cubicBezTo>
                  <a:cubicBezTo>
                    <a:pt x="1095" y="138"/>
                    <a:pt x="887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"/>
            <p:cNvSpPr/>
            <p:nvPr/>
          </p:nvSpPr>
          <p:spPr>
            <a:xfrm>
              <a:off x="6463925" y="415497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2" y="0"/>
                  </a:moveTo>
                  <a:cubicBezTo>
                    <a:pt x="142" y="0"/>
                    <a:pt x="0" y="121"/>
                    <a:pt x="8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5" y="565"/>
                    <a:pt x="299" y="565"/>
                    <a:pt x="302" y="565"/>
                  </a:cubicBezTo>
                  <a:cubicBezTo>
                    <a:pt x="553" y="553"/>
                    <a:pt x="666" y="245"/>
                    <a:pt x="480" y="75"/>
                  </a:cubicBezTo>
                  <a:cubicBezTo>
                    <a:pt x="423" y="23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"/>
            <p:cNvSpPr/>
            <p:nvPr/>
          </p:nvSpPr>
          <p:spPr>
            <a:xfrm>
              <a:off x="6154275" y="4154550"/>
              <a:ext cx="29650" cy="28225"/>
            </a:xfrm>
            <a:custGeom>
              <a:avLst/>
              <a:gdLst/>
              <a:ahLst/>
              <a:cxnLst/>
              <a:rect l="l" t="t" r="r" b="b"/>
              <a:pathLst>
                <a:path w="1186" h="1129" extrusionOk="0">
                  <a:moveTo>
                    <a:pt x="583" y="1"/>
                  </a:moveTo>
                  <a:cubicBezTo>
                    <a:pt x="284" y="1"/>
                    <a:pt x="1" y="242"/>
                    <a:pt x="18" y="591"/>
                  </a:cubicBezTo>
                  <a:cubicBezTo>
                    <a:pt x="31" y="892"/>
                    <a:pt x="280" y="1128"/>
                    <a:pt x="579" y="1128"/>
                  </a:cubicBezTo>
                  <a:cubicBezTo>
                    <a:pt x="587" y="1128"/>
                    <a:pt x="595" y="1128"/>
                    <a:pt x="604" y="1128"/>
                  </a:cubicBezTo>
                  <a:cubicBezTo>
                    <a:pt x="832" y="1117"/>
                    <a:pt x="1031" y="970"/>
                    <a:pt x="1107" y="756"/>
                  </a:cubicBezTo>
                  <a:cubicBezTo>
                    <a:pt x="1185" y="543"/>
                    <a:pt x="1127" y="302"/>
                    <a:pt x="958" y="149"/>
                  </a:cubicBezTo>
                  <a:cubicBezTo>
                    <a:pt x="846" y="46"/>
                    <a:pt x="713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"/>
            <p:cNvSpPr/>
            <p:nvPr/>
          </p:nvSpPr>
          <p:spPr>
            <a:xfrm>
              <a:off x="5861725" y="3984625"/>
              <a:ext cx="36875" cy="35225"/>
            </a:xfrm>
            <a:custGeom>
              <a:avLst/>
              <a:gdLst/>
              <a:ahLst/>
              <a:cxnLst/>
              <a:rect l="l" t="t" r="r" b="b"/>
              <a:pathLst>
                <a:path w="1475" h="1409" extrusionOk="0">
                  <a:moveTo>
                    <a:pt x="715" y="1"/>
                  </a:moveTo>
                  <a:cubicBezTo>
                    <a:pt x="614" y="1"/>
                    <a:pt x="513" y="22"/>
                    <a:pt x="418" y="67"/>
                  </a:cubicBezTo>
                  <a:cubicBezTo>
                    <a:pt x="160" y="188"/>
                    <a:pt x="0" y="452"/>
                    <a:pt x="14" y="736"/>
                  </a:cubicBezTo>
                  <a:cubicBezTo>
                    <a:pt x="31" y="1113"/>
                    <a:pt x="342" y="1408"/>
                    <a:pt x="717" y="1408"/>
                  </a:cubicBezTo>
                  <a:cubicBezTo>
                    <a:pt x="727" y="1408"/>
                    <a:pt x="737" y="1408"/>
                    <a:pt x="747" y="1407"/>
                  </a:cubicBezTo>
                  <a:cubicBezTo>
                    <a:pt x="1031" y="1394"/>
                    <a:pt x="1281" y="1211"/>
                    <a:pt x="1377" y="943"/>
                  </a:cubicBezTo>
                  <a:cubicBezTo>
                    <a:pt x="1475" y="677"/>
                    <a:pt x="1401" y="376"/>
                    <a:pt x="1191" y="185"/>
                  </a:cubicBezTo>
                  <a:cubicBezTo>
                    <a:pt x="1058" y="64"/>
                    <a:pt x="887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"/>
            <p:cNvSpPr/>
            <p:nvPr/>
          </p:nvSpPr>
          <p:spPr>
            <a:xfrm>
              <a:off x="5962150" y="48892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0"/>
                    <a:pt x="393" y="62"/>
                  </a:cubicBezTo>
                  <a:cubicBezTo>
                    <a:pt x="151" y="175"/>
                    <a:pt x="1" y="424"/>
                    <a:pt x="13" y="690"/>
                  </a:cubicBezTo>
                  <a:cubicBezTo>
                    <a:pt x="29" y="1045"/>
                    <a:pt x="322" y="1322"/>
                    <a:pt x="674" y="1322"/>
                  </a:cubicBezTo>
                  <a:cubicBezTo>
                    <a:pt x="684" y="1322"/>
                    <a:pt x="694" y="1322"/>
                    <a:pt x="704" y="1322"/>
                  </a:cubicBezTo>
                  <a:cubicBezTo>
                    <a:pt x="970" y="1310"/>
                    <a:pt x="1205" y="1137"/>
                    <a:pt x="1295" y="886"/>
                  </a:cubicBezTo>
                  <a:cubicBezTo>
                    <a:pt x="1387" y="635"/>
                    <a:pt x="1318" y="352"/>
                    <a:pt x="1119" y="173"/>
                  </a:cubicBezTo>
                  <a:cubicBezTo>
                    <a:pt x="995" y="59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"/>
            <p:cNvSpPr/>
            <p:nvPr/>
          </p:nvSpPr>
          <p:spPr>
            <a:xfrm>
              <a:off x="5507925" y="4636850"/>
              <a:ext cx="26125" cy="24850"/>
            </a:xfrm>
            <a:custGeom>
              <a:avLst/>
              <a:gdLst/>
              <a:ahLst/>
              <a:cxnLst/>
              <a:rect l="l" t="t" r="r" b="b"/>
              <a:pathLst>
                <a:path w="1045" h="994" extrusionOk="0">
                  <a:moveTo>
                    <a:pt x="513" y="1"/>
                  </a:moveTo>
                  <a:cubicBezTo>
                    <a:pt x="250" y="1"/>
                    <a:pt x="0" y="213"/>
                    <a:pt x="15" y="520"/>
                  </a:cubicBezTo>
                  <a:cubicBezTo>
                    <a:pt x="26" y="786"/>
                    <a:pt x="246" y="994"/>
                    <a:pt x="510" y="994"/>
                  </a:cubicBezTo>
                  <a:cubicBezTo>
                    <a:pt x="517" y="994"/>
                    <a:pt x="524" y="994"/>
                    <a:pt x="532" y="993"/>
                  </a:cubicBezTo>
                  <a:cubicBezTo>
                    <a:pt x="732" y="984"/>
                    <a:pt x="907" y="855"/>
                    <a:pt x="975" y="667"/>
                  </a:cubicBezTo>
                  <a:cubicBezTo>
                    <a:pt x="1044" y="478"/>
                    <a:pt x="992" y="268"/>
                    <a:pt x="844" y="132"/>
                  </a:cubicBezTo>
                  <a:cubicBezTo>
                    <a:pt x="745" y="41"/>
                    <a:pt x="628" y="1"/>
                    <a:pt x="5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"/>
            <p:cNvSpPr/>
            <p:nvPr/>
          </p:nvSpPr>
          <p:spPr>
            <a:xfrm>
              <a:off x="6453550" y="4320925"/>
              <a:ext cx="34675" cy="33125"/>
            </a:xfrm>
            <a:custGeom>
              <a:avLst/>
              <a:gdLst/>
              <a:ahLst/>
              <a:cxnLst/>
              <a:rect l="l" t="t" r="r" b="b"/>
              <a:pathLst>
                <a:path w="1387" h="1325" extrusionOk="0">
                  <a:moveTo>
                    <a:pt x="674" y="1"/>
                  </a:moveTo>
                  <a:cubicBezTo>
                    <a:pt x="578" y="1"/>
                    <a:pt x="482" y="22"/>
                    <a:pt x="393" y="64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7"/>
                    <a:pt x="321" y="1324"/>
                    <a:pt x="672" y="1324"/>
                  </a:cubicBezTo>
                  <a:cubicBezTo>
                    <a:pt x="682" y="1324"/>
                    <a:pt x="692" y="1324"/>
                    <a:pt x="702" y="1324"/>
                  </a:cubicBezTo>
                  <a:cubicBezTo>
                    <a:pt x="970" y="1312"/>
                    <a:pt x="1203" y="1139"/>
                    <a:pt x="1294" y="888"/>
                  </a:cubicBezTo>
                  <a:cubicBezTo>
                    <a:pt x="1386" y="637"/>
                    <a:pt x="1315" y="354"/>
                    <a:pt x="1119" y="174"/>
                  </a:cubicBezTo>
                  <a:cubicBezTo>
                    <a:pt x="995" y="60"/>
                    <a:pt x="835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6"/>
            <p:cNvSpPr/>
            <p:nvPr/>
          </p:nvSpPr>
          <p:spPr>
            <a:xfrm>
              <a:off x="5426175" y="48434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3" y="1"/>
                  </a:moveTo>
                  <a:cubicBezTo>
                    <a:pt x="167" y="1"/>
                    <a:pt x="0" y="143"/>
                    <a:pt x="10" y="348"/>
                  </a:cubicBezTo>
                  <a:cubicBezTo>
                    <a:pt x="18" y="524"/>
                    <a:pt x="163" y="662"/>
                    <a:pt x="339" y="662"/>
                  </a:cubicBezTo>
                  <a:cubicBezTo>
                    <a:pt x="344" y="662"/>
                    <a:pt x="350" y="662"/>
                    <a:pt x="355" y="662"/>
                  </a:cubicBezTo>
                  <a:cubicBezTo>
                    <a:pt x="650" y="650"/>
                    <a:pt x="781" y="286"/>
                    <a:pt x="563" y="88"/>
                  </a:cubicBezTo>
                  <a:cubicBezTo>
                    <a:pt x="497" y="28"/>
                    <a:pt x="419" y="1"/>
                    <a:pt x="3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6"/>
            <p:cNvSpPr/>
            <p:nvPr/>
          </p:nvSpPr>
          <p:spPr>
            <a:xfrm>
              <a:off x="5594500" y="5119050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479" y="0"/>
                  </a:moveTo>
                  <a:cubicBezTo>
                    <a:pt x="233" y="0"/>
                    <a:pt x="1" y="198"/>
                    <a:pt x="13" y="485"/>
                  </a:cubicBezTo>
                  <a:cubicBezTo>
                    <a:pt x="25" y="733"/>
                    <a:pt x="229" y="927"/>
                    <a:pt x="475" y="927"/>
                  </a:cubicBezTo>
                  <a:cubicBezTo>
                    <a:pt x="482" y="927"/>
                    <a:pt x="490" y="927"/>
                    <a:pt x="497" y="926"/>
                  </a:cubicBezTo>
                  <a:cubicBezTo>
                    <a:pt x="909" y="908"/>
                    <a:pt x="1092" y="400"/>
                    <a:pt x="789" y="122"/>
                  </a:cubicBezTo>
                  <a:cubicBezTo>
                    <a:pt x="696" y="38"/>
                    <a:pt x="586" y="0"/>
                    <a:pt x="4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"/>
            <p:cNvSpPr/>
            <p:nvPr/>
          </p:nvSpPr>
          <p:spPr>
            <a:xfrm>
              <a:off x="5773600" y="5092375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24" y="0"/>
                  </a:moveTo>
                  <a:cubicBezTo>
                    <a:pt x="61" y="0"/>
                    <a:pt x="1" y="51"/>
                    <a:pt x="5" y="125"/>
                  </a:cubicBezTo>
                  <a:cubicBezTo>
                    <a:pt x="8" y="189"/>
                    <a:pt x="61" y="240"/>
                    <a:pt x="124" y="240"/>
                  </a:cubicBezTo>
                  <a:cubicBezTo>
                    <a:pt x="126" y="240"/>
                    <a:pt x="128" y="239"/>
                    <a:pt x="130" y="239"/>
                  </a:cubicBezTo>
                  <a:cubicBezTo>
                    <a:pt x="237" y="235"/>
                    <a:pt x="283" y="104"/>
                    <a:pt x="205" y="32"/>
                  </a:cubicBezTo>
                  <a:cubicBezTo>
                    <a:pt x="181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"/>
            <p:cNvSpPr/>
            <p:nvPr/>
          </p:nvSpPr>
          <p:spPr>
            <a:xfrm>
              <a:off x="5698525" y="498935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4" y="0"/>
                  </a:moveTo>
                  <a:cubicBezTo>
                    <a:pt x="61" y="0"/>
                    <a:pt x="0" y="52"/>
                    <a:pt x="4" y="126"/>
                  </a:cubicBezTo>
                  <a:cubicBezTo>
                    <a:pt x="7" y="191"/>
                    <a:pt x="59" y="241"/>
                    <a:pt x="123" y="241"/>
                  </a:cubicBezTo>
                  <a:cubicBezTo>
                    <a:pt x="125" y="241"/>
                    <a:pt x="126" y="241"/>
                    <a:pt x="128" y="241"/>
                  </a:cubicBezTo>
                  <a:cubicBezTo>
                    <a:pt x="235" y="235"/>
                    <a:pt x="283" y="104"/>
                    <a:pt x="203" y="32"/>
                  </a:cubicBezTo>
                  <a:cubicBezTo>
                    <a:pt x="180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"/>
            <p:cNvSpPr/>
            <p:nvPr/>
          </p:nvSpPr>
          <p:spPr>
            <a:xfrm>
              <a:off x="5431950" y="5127275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4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"/>
            <p:cNvSpPr/>
            <p:nvPr/>
          </p:nvSpPr>
          <p:spPr>
            <a:xfrm>
              <a:off x="6129675" y="507775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0" y="53"/>
                    <a:pt x="4" y="127"/>
                  </a:cubicBezTo>
                  <a:cubicBezTo>
                    <a:pt x="6" y="191"/>
                    <a:pt x="60" y="241"/>
                    <a:pt x="124" y="241"/>
                  </a:cubicBezTo>
                  <a:cubicBezTo>
                    <a:pt x="126" y="241"/>
                    <a:pt x="128" y="241"/>
                    <a:pt x="130" y="241"/>
                  </a:cubicBezTo>
                  <a:cubicBezTo>
                    <a:pt x="236" y="237"/>
                    <a:pt x="283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"/>
            <p:cNvSpPr/>
            <p:nvPr/>
          </p:nvSpPr>
          <p:spPr>
            <a:xfrm>
              <a:off x="6227225" y="4810550"/>
              <a:ext cx="28400" cy="27025"/>
            </a:xfrm>
            <a:custGeom>
              <a:avLst/>
              <a:gdLst/>
              <a:ahLst/>
              <a:cxnLst/>
              <a:rect l="l" t="t" r="r" b="b"/>
              <a:pathLst>
                <a:path w="1136" h="1081" extrusionOk="0">
                  <a:moveTo>
                    <a:pt x="557" y="1"/>
                  </a:moveTo>
                  <a:cubicBezTo>
                    <a:pt x="272" y="1"/>
                    <a:pt x="1" y="232"/>
                    <a:pt x="15" y="566"/>
                  </a:cubicBezTo>
                  <a:cubicBezTo>
                    <a:pt x="29" y="855"/>
                    <a:pt x="268" y="1080"/>
                    <a:pt x="553" y="1080"/>
                  </a:cubicBezTo>
                  <a:cubicBezTo>
                    <a:pt x="561" y="1080"/>
                    <a:pt x="569" y="1080"/>
                    <a:pt x="578" y="1080"/>
                  </a:cubicBezTo>
                  <a:cubicBezTo>
                    <a:pt x="796" y="1069"/>
                    <a:pt x="986" y="929"/>
                    <a:pt x="1060" y="725"/>
                  </a:cubicBezTo>
                  <a:cubicBezTo>
                    <a:pt x="1135" y="519"/>
                    <a:pt x="1078" y="291"/>
                    <a:pt x="917" y="143"/>
                  </a:cubicBezTo>
                  <a:cubicBezTo>
                    <a:pt x="810" y="45"/>
                    <a:pt x="682" y="1"/>
                    <a:pt x="5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"/>
            <p:cNvSpPr/>
            <p:nvPr/>
          </p:nvSpPr>
          <p:spPr>
            <a:xfrm>
              <a:off x="6755725" y="4260375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9" y="0"/>
                  </a:moveTo>
                  <a:cubicBezTo>
                    <a:pt x="819" y="0"/>
                    <a:pt x="717" y="17"/>
                    <a:pt x="617" y="53"/>
                  </a:cubicBezTo>
                  <a:cubicBezTo>
                    <a:pt x="273" y="176"/>
                    <a:pt x="37" y="493"/>
                    <a:pt x="19" y="858"/>
                  </a:cubicBezTo>
                  <a:cubicBezTo>
                    <a:pt x="1" y="1222"/>
                    <a:pt x="204" y="1562"/>
                    <a:pt x="534" y="1718"/>
                  </a:cubicBezTo>
                  <a:cubicBezTo>
                    <a:pt x="657" y="1776"/>
                    <a:pt x="789" y="1804"/>
                    <a:pt x="919" y="1804"/>
                  </a:cubicBezTo>
                  <a:cubicBezTo>
                    <a:pt x="1138" y="1804"/>
                    <a:pt x="1355" y="1724"/>
                    <a:pt x="1525" y="1571"/>
                  </a:cubicBezTo>
                  <a:cubicBezTo>
                    <a:pt x="1795" y="1326"/>
                    <a:pt x="1892" y="942"/>
                    <a:pt x="1770" y="600"/>
                  </a:cubicBezTo>
                  <a:cubicBezTo>
                    <a:pt x="1637" y="231"/>
                    <a:pt x="1290" y="0"/>
                    <a:pt x="9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"/>
            <p:cNvSpPr/>
            <p:nvPr/>
          </p:nvSpPr>
          <p:spPr>
            <a:xfrm>
              <a:off x="6715000" y="4454650"/>
              <a:ext cx="30025" cy="24875"/>
            </a:xfrm>
            <a:custGeom>
              <a:avLst/>
              <a:gdLst/>
              <a:ahLst/>
              <a:cxnLst/>
              <a:rect l="l" t="t" r="r" b="b"/>
              <a:pathLst>
                <a:path w="1201" h="995" extrusionOk="0">
                  <a:moveTo>
                    <a:pt x="612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29" y="179"/>
                    <a:pt x="0" y="756"/>
                    <a:pt x="400" y="945"/>
                  </a:cubicBezTo>
                  <a:cubicBezTo>
                    <a:pt x="472" y="979"/>
                    <a:pt x="544" y="994"/>
                    <a:pt x="614" y="994"/>
                  </a:cubicBezTo>
                  <a:cubicBezTo>
                    <a:pt x="934" y="994"/>
                    <a:pt x="1201" y="672"/>
                    <a:pt x="1080" y="330"/>
                  </a:cubicBezTo>
                  <a:cubicBezTo>
                    <a:pt x="1006" y="127"/>
                    <a:pt x="81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"/>
            <p:cNvSpPr/>
            <p:nvPr/>
          </p:nvSpPr>
          <p:spPr>
            <a:xfrm>
              <a:off x="6591400" y="485827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73" y="1"/>
                  </a:moveTo>
                  <a:cubicBezTo>
                    <a:pt x="600" y="1"/>
                    <a:pt x="525" y="13"/>
                    <a:pt x="452" y="39"/>
                  </a:cubicBezTo>
                  <a:cubicBezTo>
                    <a:pt x="199" y="130"/>
                    <a:pt x="27" y="363"/>
                    <a:pt x="14" y="630"/>
                  </a:cubicBezTo>
                  <a:cubicBezTo>
                    <a:pt x="1" y="896"/>
                    <a:pt x="150" y="1146"/>
                    <a:pt x="392" y="1260"/>
                  </a:cubicBezTo>
                  <a:cubicBezTo>
                    <a:pt x="482" y="1303"/>
                    <a:pt x="578" y="1323"/>
                    <a:pt x="674" y="1323"/>
                  </a:cubicBezTo>
                  <a:cubicBezTo>
                    <a:pt x="834" y="1323"/>
                    <a:pt x="993" y="1265"/>
                    <a:pt x="1118" y="1152"/>
                  </a:cubicBezTo>
                  <a:cubicBezTo>
                    <a:pt x="1316" y="973"/>
                    <a:pt x="1387" y="692"/>
                    <a:pt x="1297" y="441"/>
                  </a:cubicBezTo>
                  <a:cubicBezTo>
                    <a:pt x="1200" y="170"/>
                    <a:pt x="945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"/>
            <p:cNvSpPr/>
            <p:nvPr/>
          </p:nvSpPr>
          <p:spPr>
            <a:xfrm>
              <a:off x="6166650" y="473977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7" y="1"/>
                  </a:moveTo>
                  <a:cubicBezTo>
                    <a:pt x="371" y="1"/>
                    <a:pt x="333" y="7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4" y="652"/>
                    <a:pt x="363" y="663"/>
                    <a:pt x="409" y="663"/>
                  </a:cubicBezTo>
                  <a:cubicBezTo>
                    <a:pt x="623" y="663"/>
                    <a:pt x="800" y="448"/>
                    <a:pt x="719" y="221"/>
                  </a:cubicBezTo>
                  <a:cubicBezTo>
                    <a:pt x="672" y="85"/>
                    <a:pt x="544" y="1"/>
                    <a:pt x="40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"/>
            <p:cNvSpPr/>
            <p:nvPr/>
          </p:nvSpPr>
          <p:spPr>
            <a:xfrm>
              <a:off x="6308400" y="4428975"/>
              <a:ext cx="37325" cy="35625"/>
            </a:xfrm>
            <a:custGeom>
              <a:avLst/>
              <a:gdLst/>
              <a:ahLst/>
              <a:cxnLst/>
              <a:rect l="l" t="t" r="r" b="b"/>
              <a:pathLst>
                <a:path w="1493" h="1425" extrusionOk="0">
                  <a:moveTo>
                    <a:pt x="724" y="1"/>
                  </a:moveTo>
                  <a:cubicBezTo>
                    <a:pt x="645" y="1"/>
                    <a:pt x="564" y="14"/>
                    <a:pt x="485" y="42"/>
                  </a:cubicBezTo>
                  <a:cubicBezTo>
                    <a:pt x="215" y="140"/>
                    <a:pt x="29" y="389"/>
                    <a:pt x="15" y="676"/>
                  </a:cubicBezTo>
                  <a:cubicBezTo>
                    <a:pt x="0" y="965"/>
                    <a:pt x="161" y="1233"/>
                    <a:pt x="421" y="1356"/>
                  </a:cubicBezTo>
                  <a:cubicBezTo>
                    <a:pt x="518" y="1402"/>
                    <a:pt x="622" y="1425"/>
                    <a:pt x="725" y="1425"/>
                  </a:cubicBezTo>
                  <a:cubicBezTo>
                    <a:pt x="898" y="1425"/>
                    <a:pt x="1069" y="1361"/>
                    <a:pt x="1202" y="1240"/>
                  </a:cubicBezTo>
                  <a:cubicBezTo>
                    <a:pt x="1416" y="1048"/>
                    <a:pt x="1493" y="744"/>
                    <a:pt x="1395" y="474"/>
                  </a:cubicBezTo>
                  <a:cubicBezTo>
                    <a:pt x="1291" y="183"/>
                    <a:pt x="1016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"/>
            <p:cNvSpPr/>
            <p:nvPr/>
          </p:nvSpPr>
          <p:spPr>
            <a:xfrm>
              <a:off x="6462025" y="4340600"/>
              <a:ext cx="9375" cy="7725"/>
            </a:xfrm>
            <a:custGeom>
              <a:avLst/>
              <a:gdLst/>
              <a:ahLst/>
              <a:cxnLst/>
              <a:rect l="l" t="t" r="r" b="b"/>
              <a:pathLst>
                <a:path w="375" h="309" extrusionOk="0">
                  <a:moveTo>
                    <a:pt x="192" y="0"/>
                  </a:moveTo>
                  <a:cubicBezTo>
                    <a:pt x="175" y="0"/>
                    <a:pt x="158" y="3"/>
                    <a:pt x="141" y="9"/>
                  </a:cubicBezTo>
                  <a:cubicBezTo>
                    <a:pt x="11" y="56"/>
                    <a:pt x="1" y="234"/>
                    <a:pt x="126" y="293"/>
                  </a:cubicBezTo>
                  <a:cubicBezTo>
                    <a:pt x="148" y="304"/>
                    <a:pt x="171" y="308"/>
                    <a:pt x="192" y="308"/>
                  </a:cubicBezTo>
                  <a:cubicBezTo>
                    <a:pt x="291" y="308"/>
                    <a:pt x="374" y="210"/>
                    <a:pt x="336" y="104"/>
                  </a:cubicBezTo>
                  <a:cubicBezTo>
                    <a:pt x="315" y="40"/>
                    <a:pt x="255" y="0"/>
                    <a:pt x="1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"/>
            <p:cNvSpPr/>
            <p:nvPr/>
          </p:nvSpPr>
          <p:spPr>
            <a:xfrm>
              <a:off x="6742275" y="46311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9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8" y="44"/>
                    <a:pt x="1" y="183"/>
                    <a:pt x="97" y="228"/>
                  </a:cubicBezTo>
                  <a:cubicBezTo>
                    <a:pt x="115" y="237"/>
                    <a:pt x="132" y="241"/>
                    <a:pt x="150" y="241"/>
                  </a:cubicBezTo>
                  <a:cubicBezTo>
                    <a:pt x="227" y="241"/>
                    <a:pt x="292" y="162"/>
                    <a:pt x="262" y="80"/>
                  </a:cubicBezTo>
                  <a:cubicBezTo>
                    <a:pt x="244" y="3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"/>
            <p:cNvSpPr/>
            <p:nvPr/>
          </p:nvSpPr>
          <p:spPr>
            <a:xfrm>
              <a:off x="6406150" y="4749600"/>
              <a:ext cx="7325" cy="6025"/>
            </a:xfrm>
            <a:custGeom>
              <a:avLst/>
              <a:gdLst/>
              <a:ahLst/>
              <a:cxnLst/>
              <a:rect l="l" t="t" r="r" b="b"/>
              <a:pathLst>
                <a:path w="293" h="241" extrusionOk="0">
                  <a:moveTo>
                    <a:pt x="150" y="1"/>
                  </a:moveTo>
                  <a:cubicBezTo>
                    <a:pt x="136" y="1"/>
                    <a:pt x="123" y="3"/>
                    <a:pt x="109" y="8"/>
                  </a:cubicBezTo>
                  <a:cubicBezTo>
                    <a:pt x="8" y="43"/>
                    <a:pt x="1" y="182"/>
                    <a:pt x="99" y="229"/>
                  </a:cubicBezTo>
                  <a:cubicBezTo>
                    <a:pt x="116" y="237"/>
                    <a:pt x="133" y="241"/>
                    <a:pt x="150" y="241"/>
                  </a:cubicBezTo>
                  <a:cubicBezTo>
                    <a:pt x="227" y="241"/>
                    <a:pt x="292" y="163"/>
                    <a:pt x="262" y="80"/>
                  </a:cubicBezTo>
                  <a:cubicBezTo>
                    <a:pt x="245" y="31"/>
                    <a:pt x="199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"/>
            <p:cNvSpPr/>
            <p:nvPr/>
          </p:nvSpPr>
          <p:spPr>
            <a:xfrm>
              <a:off x="6365025" y="5016300"/>
              <a:ext cx="32650" cy="27025"/>
            </a:xfrm>
            <a:custGeom>
              <a:avLst/>
              <a:gdLst/>
              <a:ahLst/>
              <a:cxnLst/>
              <a:rect l="l" t="t" r="r" b="b"/>
              <a:pathLst>
                <a:path w="1306" h="1081" extrusionOk="0">
                  <a:moveTo>
                    <a:pt x="665" y="0"/>
                  </a:moveTo>
                  <a:cubicBezTo>
                    <a:pt x="605" y="0"/>
                    <a:pt x="544" y="10"/>
                    <a:pt x="484" y="31"/>
                  </a:cubicBezTo>
                  <a:cubicBezTo>
                    <a:pt x="32" y="194"/>
                    <a:pt x="0" y="822"/>
                    <a:pt x="434" y="1026"/>
                  </a:cubicBezTo>
                  <a:cubicBezTo>
                    <a:pt x="512" y="1063"/>
                    <a:pt x="592" y="1080"/>
                    <a:pt x="668" y="1080"/>
                  </a:cubicBezTo>
                  <a:cubicBezTo>
                    <a:pt x="1016" y="1080"/>
                    <a:pt x="1306" y="730"/>
                    <a:pt x="1174" y="359"/>
                  </a:cubicBezTo>
                  <a:cubicBezTo>
                    <a:pt x="1095" y="138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"/>
            <p:cNvSpPr/>
            <p:nvPr/>
          </p:nvSpPr>
          <p:spPr>
            <a:xfrm>
              <a:off x="6533450" y="462212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1" y="0"/>
                  </a:moveTo>
                  <a:cubicBezTo>
                    <a:pt x="142" y="0"/>
                    <a:pt x="0" y="121"/>
                    <a:pt x="9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4" y="565"/>
                    <a:pt x="298" y="565"/>
                    <a:pt x="302" y="565"/>
                  </a:cubicBezTo>
                  <a:cubicBezTo>
                    <a:pt x="553" y="553"/>
                    <a:pt x="666" y="245"/>
                    <a:pt x="479" y="75"/>
                  </a:cubicBezTo>
                  <a:cubicBezTo>
                    <a:pt x="423" y="23"/>
                    <a:pt x="356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"/>
            <p:cNvSpPr/>
            <p:nvPr/>
          </p:nvSpPr>
          <p:spPr>
            <a:xfrm>
              <a:off x="6223825" y="4621725"/>
              <a:ext cx="29625" cy="28200"/>
            </a:xfrm>
            <a:custGeom>
              <a:avLst/>
              <a:gdLst/>
              <a:ahLst/>
              <a:cxnLst/>
              <a:rect l="l" t="t" r="r" b="b"/>
              <a:pathLst>
                <a:path w="1185" h="1128" extrusionOk="0">
                  <a:moveTo>
                    <a:pt x="582" y="1"/>
                  </a:moveTo>
                  <a:cubicBezTo>
                    <a:pt x="283" y="1"/>
                    <a:pt x="0" y="242"/>
                    <a:pt x="16" y="590"/>
                  </a:cubicBezTo>
                  <a:cubicBezTo>
                    <a:pt x="29" y="892"/>
                    <a:pt x="277" y="1127"/>
                    <a:pt x="576" y="1127"/>
                  </a:cubicBezTo>
                  <a:cubicBezTo>
                    <a:pt x="585" y="1127"/>
                    <a:pt x="595" y="1127"/>
                    <a:pt x="604" y="1127"/>
                  </a:cubicBezTo>
                  <a:cubicBezTo>
                    <a:pt x="831" y="1116"/>
                    <a:pt x="1029" y="970"/>
                    <a:pt x="1107" y="757"/>
                  </a:cubicBezTo>
                  <a:cubicBezTo>
                    <a:pt x="1184" y="542"/>
                    <a:pt x="1125" y="303"/>
                    <a:pt x="957" y="150"/>
                  </a:cubicBezTo>
                  <a:cubicBezTo>
                    <a:pt x="845" y="47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"/>
            <p:cNvSpPr/>
            <p:nvPr/>
          </p:nvSpPr>
          <p:spPr>
            <a:xfrm>
              <a:off x="5931275" y="44518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15" y="0"/>
                  </a:moveTo>
                  <a:cubicBezTo>
                    <a:pt x="614" y="0"/>
                    <a:pt x="512" y="22"/>
                    <a:pt x="417" y="66"/>
                  </a:cubicBezTo>
                  <a:cubicBezTo>
                    <a:pt x="160" y="186"/>
                    <a:pt x="0" y="451"/>
                    <a:pt x="12" y="735"/>
                  </a:cubicBezTo>
                  <a:cubicBezTo>
                    <a:pt x="30" y="1112"/>
                    <a:pt x="341" y="1406"/>
                    <a:pt x="714" y="1406"/>
                  </a:cubicBezTo>
                  <a:cubicBezTo>
                    <a:pt x="725" y="1406"/>
                    <a:pt x="736" y="1406"/>
                    <a:pt x="747" y="1405"/>
                  </a:cubicBezTo>
                  <a:cubicBezTo>
                    <a:pt x="1032" y="1392"/>
                    <a:pt x="1280" y="1210"/>
                    <a:pt x="1377" y="942"/>
                  </a:cubicBezTo>
                  <a:cubicBezTo>
                    <a:pt x="1473" y="675"/>
                    <a:pt x="1400" y="376"/>
                    <a:pt x="1189" y="183"/>
                  </a:cubicBezTo>
                  <a:cubicBezTo>
                    <a:pt x="1057" y="63"/>
                    <a:pt x="887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"/>
            <p:cNvSpPr/>
            <p:nvPr/>
          </p:nvSpPr>
          <p:spPr>
            <a:xfrm>
              <a:off x="6753650" y="3476450"/>
              <a:ext cx="24875" cy="21150"/>
            </a:xfrm>
            <a:custGeom>
              <a:avLst/>
              <a:gdLst/>
              <a:ahLst/>
              <a:cxnLst/>
              <a:rect l="l" t="t" r="r" b="b"/>
              <a:pathLst>
                <a:path w="995" h="846" extrusionOk="0">
                  <a:moveTo>
                    <a:pt x="436" y="1"/>
                  </a:moveTo>
                  <a:cubicBezTo>
                    <a:pt x="212" y="1"/>
                    <a:pt x="0" y="181"/>
                    <a:pt x="12" y="442"/>
                  </a:cubicBezTo>
                  <a:cubicBezTo>
                    <a:pt x="22" y="669"/>
                    <a:pt x="208" y="846"/>
                    <a:pt x="433" y="846"/>
                  </a:cubicBezTo>
                  <a:cubicBezTo>
                    <a:pt x="439" y="846"/>
                    <a:pt x="446" y="845"/>
                    <a:pt x="452" y="845"/>
                  </a:cubicBezTo>
                  <a:cubicBezTo>
                    <a:pt x="828" y="829"/>
                    <a:pt x="995" y="366"/>
                    <a:pt x="718" y="112"/>
                  </a:cubicBezTo>
                  <a:cubicBezTo>
                    <a:pt x="634" y="35"/>
                    <a:pt x="534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"/>
            <p:cNvSpPr/>
            <p:nvPr/>
          </p:nvSpPr>
          <p:spPr>
            <a:xfrm>
              <a:off x="7266250" y="4135375"/>
              <a:ext cx="58975" cy="56275"/>
            </a:xfrm>
            <a:custGeom>
              <a:avLst/>
              <a:gdLst/>
              <a:ahLst/>
              <a:cxnLst/>
              <a:rect l="l" t="t" r="r" b="b"/>
              <a:pathLst>
                <a:path w="2359" h="2251" extrusionOk="0">
                  <a:moveTo>
                    <a:pt x="1144" y="1"/>
                  </a:moveTo>
                  <a:cubicBezTo>
                    <a:pt x="983" y="1"/>
                    <a:pt x="820" y="36"/>
                    <a:pt x="667" y="108"/>
                  </a:cubicBezTo>
                  <a:cubicBezTo>
                    <a:pt x="256" y="300"/>
                    <a:pt x="0" y="722"/>
                    <a:pt x="21" y="1176"/>
                  </a:cubicBezTo>
                  <a:cubicBezTo>
                    <a:pt x="47" y="1779"/>
                    <a:pt x="545" y="2251"/>
                    <a:pt x="1144" y="2251"/>
                  </a:cubicBezTo>
                  <a:cubicBezTo>
                    <a:pt x="1161" y="2251"/>
                    <a:pt x="1179" y="2250"/>
                    <a:pt x="1197" y="2249"/>
                  </a:cubicBezTo>
                  <a:cubicBezTo>
                    <a:pt x="1650" y="2230"/>
                    <a:pt x="2047" y="1937"/>
                    <a:pt x="2202" y="1508"/>
                  </a:cubicBezTo>
                  <a:cubicBezTo>
                    <a:pt x="2358" y="1082"/>
                    <a:pt x="2240" y="602"/>
                    <a:pt x="1905" y="295"/>
                  </a:cubicBezTo>
                  <a:cubicBezTo>
                    <a:pt x="1692" y="102"/>
                    <a:pt x="1420" y="1"/>
                    <a:pt x="1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"/>
            <p:cNvSpPr/>
            <p:nvPr/>
          </p:nvSpPr>
          <p:spPr>
            <a:xfrm>
              <a:off x="1430600" y="4626575"/>
              <a:ext cx="76100" cy="72025"/>
            </a:xfrm>
            <a:custGeom>
              <a:avLst/>
              <a:gdLst/>
              <a:ahLst/>
              <a:cxnLst/>
              <a:rect l="l" t="t" r="r" b="b"/>
              <a:pathLst>
                <a:path w="3044" h="2881" extrusionOk="0">
                  <a:moveTo>
                    <a:pt x="1590" y="1"/>
                  </a:moveTo>
                  <a:cubicBezTo>
                    <a:pt x="1204" y="1"/>
                    <a:pt x="825" y="156"/>
                    <a:pt x="549" y="447"/>
                  </a:cubicBezTo>
                  <a:cubicBezTo>
                    <a:pt x="0" y="1021"/>
                    <a:pt x="21" y="1934"/>
                    <a:pt x="597" y="2482"/>
                  </a:cubicBezTo>
                  <a:cubicBezTo>
                    <a:pt x="870" y="2743"/>
                    <a:pt x="1227" y="2881"/>
                    <a:pt x="1590" y="2881"/>
                  </a:cubicBezTo>
                  <a:cubicBezTo>
                    <a:pt x="1787" y="2881"/>
                    <a:pt x="1985" y="2840"/>
                    <a:pt x="2172" y="2757"/>
                  </a:cubicBezTo>
                  <a:cubicBezTo>
                    <a:pt x="2706" y="2523"/>
                    <a:pt x="3044" y="1989"/>
                    <a:pt x="3030" y="1406"/>
                  </a:cubicBezTo>
                  <a:cubicBezTo>
                    <a:pt x="3017" y="824"/>
                    <a:pt x="2653" y="307"/>
                    <a:pt x="2110" y="98"/>
                  </a:cubicBezTo>
                  <a:cubicBezTo>
                    <a:pt x="1941" y="33"/>
                    <a:pt x="1765" y="1"/>
                    <a:pt x="159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"/>
            <p:cNvSpPr/>
            <p:nvPr/>
          </p:nvSpPr>
          <p:spPr>
            <a:xfrm>
              <a:off x="1160050" y="4557000"/>
              <a:ext cx="43900" cy="41575"/>
            </a:xfrm>
            <a:custGeom>
              <a:avLst/>
              <a:gdLst/>
              <a:ahLst/>
              <a:cxnLst/>
              <a:rect l="l" t="t" r="r" b="b"/>
              <a:pathLst>
                <a:path w="1756" h="1663" extrusionOk="0">
                  <a:moveTo>
                    <a:pt x="918" y="1"/>
                  </a:moveTo>
                  <a:cubicBezTo>
                    <a:pt x="695" y="1"/>
                    <a:pt x="477" y="90"/>
                    <a:pt x="317" y="257"/>
                  </a:cubicBezTo>
                  <a:cubicBezTo>
                    <a:pt x="0" y="589"/>
                    <a:pt x="12" y="1115"/>
                    <a:pt x="344" y="1432"/>
                  </a:cubicBezTo>
                  <a:cubicBezTo>
                    <a:pt x="503" y="1583"/>
                    <a:pt x="709" y="1662"/>
                    <a:pt x="919" y="1662"/>
                  </a:cubicBezTo>
                  <a:cubicBezTo>
                    <a:pt x="1032" y="1662"/>
                    <a:pt x="1146" y="1639"/>
                    <a:pt x="1254" y="1592"/>
                  </a:cubicBezTo>
                  <a:cubicBezTo>
                    <a:pt x="1560" y="1455"/>
                    <a:pt x="1756" y="1148"/>
                    <a:pt x="1748" y="812"/>
                  </a:cubicBezTo>
                  <a:cubicBezTo>
                    <a:pt x="1741" y="476"/>
                    <a:pt x="1532" y="177"/>
                    <a:pt x="1218" y="57"/>
                  </a:cubicBezTo>
                  <a:cubicBezTo>
                    <a:pt x="1120" y="19"/>
                    <a:pt x="1019" y="1"/>
                    <a:pt x="9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"/>
            <p:cNvSpPr/>
            <p:nvPr/>
          </p:nvSpPr>
          <p:spPr>
            <a:xfrm>
              <a:off x="1341950" y="45299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0" y="325"/>
                    <a:pt x="6" y="615"/>
                    <a:pt x="190" y="788"/>
                  </a:cubicBezTo>
                  <a:cubicBezTo>
                    <a:pt x="282" y="876"/>
                    <a:pt x="394" y="915"/>
                    <a:pt x="502" y="915"/>
                  </a:cubicBezTo>
                  <a:cubicBezTo>
                    <a:pt x="741" y="915"/>
                    <a:pt x="968" y="727"/>
                    <a:pt x="961" y="448"/>
                  </a:cubicBezTo>
                  <a:cubicBezTo>
                    <a:pt x="955" y="177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"/>
            <p:cNvSpPr/>
            <p:nvPr/>
          </p:nvSpPr>
          <p:spPr>
            <a:xfrm>
              <a:off x="1221775" y="44574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4"/>
                    <a:pt x="175" y="142"/>
                  </a:cubicBezTo>
                  <a:cubicBezTo>
                    <a:pt x="1" y="326"/>
                    <a:pt x="8" y="614"/>
                    <a:pt x="190" y="789"/>
                  </a:cubicBezTo>
                  <a:cubicBezTo>
                    <a:pt x="282" y="877"/>
                    <a:pt x="394" y="916"/>
                    <a:pt x="503" y="916"/>
                  </a:cubicBezTo>
                  <a:cubicBezTo>
                    <a:pt x="741" y="916"/>
                    <a:pt x="969" y="727"/>
                    <a:pt x="963" y="447"/>
                  </a:cubicBezTo>
                  <a:cubicBezTo>
                    <a:pt x="956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"/>
            <p:cNvSpPr/>
            <p:nvPr/>
          </p:nvSpPr>
          <p:spPr>
            <a:xfrm>
              <a:off x="1172900" y="4743300"/>
              <a:ext cx="64375" cy="60925"/>
            </a:xfrm>
            <a:custGeom>
              <a:avLst/>
              <a:gdLst/>
              <a:ahLst/>
              <a:cxnLst/>
              <a:rect l="l" t="t" r="r" b="b"/>
              <a:pathLst>
                <a:path w="2575" h="2437" extrusionOk="0">
                  <a:moveTo>
                    <a:pt x="1346" y="0"/>
                  </a:moveTo>
                  <a:cubicBezTo>
                    <a:pt x="1019" y="0"/>
                    <a:pt x="700" y="132"/>
                    <a:pt x="465" y="377"/>
                  </a:cubicBezTo>
                  <a:cubicBezTo>
                    <a:pt x="0" y="864"/>
                    <a:pt x="18" y="1635"/>
                    <a:pt x="505" y="2100"/>
                  </a:cubicBezTo>
                  <a:cubicBezTo>
                    <a:pt x="737" y="2320"/>
                    <a:pt x="1039" y="2436"/>
                    <a:pt x="1347" y="2436"/>
                  </a:cubicBezTo>
                  <a:cubicBezTo>
                    <a:pt x="1513" y="2436"/>
                    <a:pt x="1680" y="2402"/>
                    <a:pt x="1838" y="2333"/>
                  </a:cubicBezTo>
                  <a:cubicBezTo>
                    <a:pt x="2289" y="2133"/>
                    <a:pt x="2575" y="1682"/>
                    <a:pt x="2564" y="1189"/>
                  </a:cubicBezTo>
                  <a:cubicBezTo>
                    <a:pt x="2552" y="698"/>
                    <a:pt x="2246" y="260"/>
                    <a:pt x="1786" y="83"/>
                  </a:cubicBezTo>
                  <a:cubicBezTo>
                    <a:pt x="1643" y="27"/>
                    <a:pt x="1494" y="0"/>
                    <a:pt x="13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"/>
            <p:cNvSpPr/>
            <p:nvPr/>
          </p:nvSpPr>
          <p:spPr>
            <a:xfrm>
              <a:off x="1723825" y="4457900"/>
              <a:ext cx="32250" cy="30475"/>
            </a:xfrm>
            <a:custGeom>
              <a:avLst/>
              <a:gdLst/>
              <a:ahLst/>
              <a:cxnLst/>
              <a:rect l="l" t="t" r="r" b="b"/>
              <a:pathLst>
                <a:path w="1290" h="1219" extrusionOk="0">
                  <a:moveTo>
                    <a:pt x="675" y="0"/>
                  </a:moveTo>
                  <a:cubicBezTo>
                    <a:pt x="511" y="0"/>
                    <a:pt x="351" y="66"/>
                    <a:pt x="234" y="190"/>
                  </a:cubicBezTo>
                  <a:cubicBezTo>
                    <a:pt x="1" y="433"/>
                    <a:pt x="10" y="818"/>
                    <a:pt x="253" y="1051"/>
                  </a:cubicBezTo>
                  <a:cubicBezTo>
                    <a:pt x="369" y="1161"/>
                    <a:pt x="521" y="1219"/>
                    <a:pt x="674" y="1219"/>
                  </a:cubicBezTo>
                  <a:cubicBezTo>
                    <a:pt x="757" y="1219"/>
                    <a:pt x="841" y="1202"/>
                    <a:pt x="921" y="1167"/>
                  </a:cubicBezTo>
                  <a:cubicBezTo>
                    <a:pt x="1146" y="1068"/>
                    <a:pt x="1289" y="842"/>
                    <a:pt x="1283" y="596"/>
                  </a:cubicBezTo>
                  <a:cubicBezTo>
                    <a:pt x="1277" y="349"/>
                    <a:pt x="1124" y="130"/>
                    <a:pt x="894" y="41"/>
                  </a:cubicBezTo>
                  <a:cubicBezTo>
                    <a:pt x="822" y="14"/>
                    <a:pt x="748" y="0"/>
                    <a:pt x="6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"/>
            <p:cNvSpPr/>
            <p:nvPr/>
          </p:nvSpPr>
          <p:spPr>
            <a:xfrm>
              <a:off x="1043550" y="4150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3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2"/>
                    <a:pt x="10" y="817"/>
                    <a:pt x="253" y="1050"/>
                  </a:cubicBezTo>
                  <a:cubicBezTo>
                    <a:pt x="368" y="1160"/>
                    <a:pt x="519" y="1219"/>
                    <a:pt x="673" y="1219"/>
                  </a:cubicBezTo>
                  <a:cubicBezTo>
                    <a:pt x="756" y="1219"/>
                    <a:pt x="840" y="1201"/>
                    <a:pt x="919" y="1166"/>
                  </a:cubicBezTo>
                  <a:cubicBezTo>
                    <a:pt x="1145" y="1067"/>
                    <a:pt x="1287" y="841"/>
                    <a:pt x="1283" y="595"/>
                  </a:cubicBezTo>
                  <a:cubicBezTo>
                    <a:pt x="1277" y="348"/>
                    <a:pt x="1124" y="130"/>
                    <a:pt x="894" y="42"/>
                  </a:cubicBezTo>
                  <a:cubicBezTo>
                    <a:pt x="822" y="14"/>
                    <a:pt x="747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"/>
            <p:cNvSpPr/>
            <p:nvPr/>
          </p:nvSpPr>
          <p:spPr>
            <a:xfrm>
              <a:off x="555550" y="4196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516" y="0"/>
                  </a:moveTo>
                  <a:cubicBezTo>
                    <a:pt x="1148" y="0"/>
                    <a:pt x="787" y="148"/>
                    <a:pt x="524" y="425"/>
                  </a:cubicBezTo>
                  <a:cubicBezTo>
                    <a:pt x="1" y="972"/>
                    <a:pt x="22" y="1839"/>
                    <a:pt x="569" y="2362"/>
                  </a:cubicBezTo>
                  <a:cubicBezTo>
                    <a:pt x="829" y="2610"/>
                    <a:pt x="1170" y="2740"/>
                    <a:pt x="1516" y="2740"/>
                  </a:cubicBezTo>
                  <a:cubicBezTo>
                    <a:pt x="1703" y="2740"/>
                    <a:pt x="1891" y="2702"/>
                    <a:pt x="2069" y="2624"/>
                  </a:cubicBezTo>
                  <a:cubicBezTo>
                    <a:pt x="2575" y="2400"/>
                    <a:pt x="2899" y="1892"/>
                    <a:pt x="2885" y="1338"/>
                  </a:cubicBezTo>
                  <a:cubicBezTo>
                    <a:pt x="2872" y="784"/>
                    <a:pt x="2526" y="292"/>
                    <a:pt x="2010" y="92"/>
                  </a:cubicBezTo>
                  <a:cubicBezTo>
                    <a:pt x="1849" y="30"/>
                    <a:pt x="1682" y="0"/>
                    <a:pt x="15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"/>
            <p:cNvSpPr/>
            <p:nvPr/>
          </p:nvSpPr>
          <p:spPr>
            <a:xfrm>
              <a:off x="1806425" y="4873000"/>
              <a:ext cx="16175" cy="15300"/>
            </a:xfrm>
            <a:custGeom>
              <a:avLst/>
              <a:gdLst/>
              <a:ahLst/>
              <a:cxnLst/>
              <a:rect l="l" t="t" r="r" b="b"/>
              <a:pathLst>
                <a:path w="647" h="612" extrusionOk="0">
                  <a:moveTo>
                    <a:pt x="335" y="0"/>
                  </a:moveTo>
                  <a:cubicBezTo>
                    <a:pt x="257" y="0"/>
                    <a:pt x="179" y="30"/>
                    <a:pt x="116" y="95"/>
                  </a:cubicBezTo>
                  <a:cubicBezTo>
                    <a:pt x="1" y="217"/>
                    <a:pt x="5" y="409"/>
                    <a:pt x="127" y="527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"/>
            <p:cNvSpPr/>
            <p:nvPr/>
          </p:nvSpPr>
          <p:spPr>
            <a:xfrm>
              <a:off x="1606700" y="3993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1" y="326"/>
                    <a:pt x="7" y="615"/>
                    <a:pt x="190" y="789"/>
                  </a:cubicBezTo>
                  <a:cubicBezTo>
                    <a:pt x="282" y="877"/>
                    <a:pt x="393" y="917"/>
                    <a:pt x="502" y="917"/>
                  </a:cubicBezTo>
                  <a:cubicBezTo>
                    <a:pt x="741" y="917"/>
                    <a:pt x="969" y="727"/>
                    <a:pt x="961" y="448"/>
                  </a:cubicBezTo>
                  <a:cubicBezTo>
                    <a:pt x="955" y="177"/>
                    <a:pt x="732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"/>
            <p:cNvSpPr/>
            <p:nvPr/>
          </p:nvSpPr>
          <p:spPr>
            <a:xfrm>
              <a:off x="2414975" y="44228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3" y="0"/>
                  </a:moveTo>
                  <a:cubicBezTo>
                    <a:pt x="509" y="0"/>
                    <a:pt x="350" y="67"/>
                    <a:pt x="232" y="190"/>
                  </a:cubicBezTo>
                  <a:cubicBezTo>
                    <a:pt x="0" y="433"/>
                    <a:pt x="9" y="818"/>
                    <a:pt x="253" y="1051"/>
                  </a:cubicBezTo>
                  <a:cubicBezTo>
                    <a:pt x="368" y="1161"/>
                    <a:pt x="519" y="1218"/>
                    <a:pt x="673" y="1218"/>
                  </a:cubicBezTo>
                  <a:cubicBezTo>
                    <a:pt x="756" y="1218"/>
                    <a:pt x="840" y="1201"/>
                    <a:pt x="919" y="1166"/>
                  </a:cubicBezTo>
                  <a:cubicBezTo>
                    <a:pt x="1144" y="1067"/>
                    <a:pt x="1289" y="842"/>
                    <a:pt x="1283" y="595"/>
                  </a:cubicBezTo>
                  <a:cubicBezTo>
                    <a:pt x="1277" y="349"/>
                    <a:pt x="1123" y="131"/>
                    <a:pt x="893" y="42"/>
                  </a:cubicBezTo>
                  <a:cubicBezTo>
                    <a:pt x="821" y="14"/>
                    <a:pt x="747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"/>
            <p:cNvSpPr/>
            <p:nvPr/>
          </p:nvSpPr>
          <p:spPr>
            <a:xfrm>
              <a:off x="1421425" y="4068925"/>
              <a:ext cx="16125" cy="15300"/>
            </a:xfrm>
            <a:custGeom>
              <a:avLst/>
              <a:gdLst/>
              <a:ahLst/>
              <a:cxnLst/>
              <a:rect l="l" t="t" r="r" b="b"/>
              <a:pathLst>
                <a:path w="645" h="612" extrusionOk="0">
                  <a:moveTo>
                    <a:pt x="335" y="1"/>
                  </a:moveTo>
                  <a:cubicBezTo>
                    <a:pt x="258" y="1"/>
                    <a:pt x="179" y="30"/>
                    <a:pt x="116" y="96"/>
                  </a:cubicBezTo>
                  <a:cubicBezTo>
                    <a:pt x="0" y="218"/>
                    <a:pt x="5" y="410"/>
                    <a:pt x="127" y="526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9"/>
                  </a:cubicBezTo>
                  <a:cubicBezTo>
                    <a:pt x="637" y="118"/>
                    <a:pt x="489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"/>
            <p:cNvSpPr/>
            <p:nvPr/>
          </p:nvSpPr>
          <p:spPr>
            <a:xfrm>
              <a:off x="638400" y="4501000"/>
              <a:ext cx="40250" cy="38075"/>
            </a:xfrm>
            <a:custGeom>
              <a:avLst/>
              <a:gdLst/>
              <a:ahLst/>
              <a:cxnLst/>
              <a:rect l="l" t="t" r="r" b="b"/>
              <a:pathLst>
                <a:path w="1610" h="1523" extrusionOk="0">
                  <a:moveTo>
                    <a:pt x="841" y="0"/>
                  </a:moveTo>
                  <a:cubicBezTo>
                    <a:pt x="637" y="0"/>
                    <a:pt x="437" y="82"/>
                    <a:pt x="291" y="236"/>
                  </a:cubicBezTo>
                  <a:cubicBezTo>
                    <a:pt x="1" y="540"/>
                    <a:pt x="11" y="1023"/>
                    <a:pt x="317" y="1313"/>
                  </a:cubicBezTo>
                  <a:cubicBezTo>
                    <a:pt x="461" y="1450"/>
                    <a:pt x="650" y="1522"/>
                    <a:pt x="841" y="1522"/>
                  </a:cubicBezTo>
                  <a:cubicBezTo>
                    <a:pt x="945" y="1522"/>
                    <a:pt x="1050" y="1501"/>
                    <a:pt x="1149" y="1457"/>
                  </a:cubicBezTo>
                  <a:cubicBezTo>
                    <a:pt x="1430" y="1334"/>
                    <a:pt x="1609" y="1051"/>
                    <a:pt x="1603" y="743"/>
                  </a:cubicBezTo>
                  <a:cubicBezTo>
                    <a:pt x="1596" y="435"/>
                    <a:pt x="1403" y="163"/>
                    <a:pt x="1116" y="52"/>
                  </a:cubicBezTo>
                  <a:cubicBezTo>
                    <a:pt x="1027" y="17"/>
                    <a:pt x="933" y="0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"/>
            <p:cNvSpPr/>
            <p:nvPr/>
          </p:nvSpPr>
          <p:spPr>
            <a:xfrm>
              <a:off x="461125" y="376297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35" y="0"/>
                  </a:moveTo>
                  <a:cubicBezTo>
                    <a:pt x="258" y="0"/>
                    <a:pt x="180" y="30"/>
                    <a:pt x="118" y="95"/>
                  </a:cubicBezTo>
                  <a:cubicBezTo>
                    <a:pt x="1" y="217"/>
                    <a:pt x="5" y="410"/>
                    <a:pt x="127" y="526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7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"/>
            <p:cNvSpPr/>
            <p:nvPr/>
          </p:nvSpPr>
          <p:spPr>
            <a:xfrm>
              <a:off x="853375" y="372685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35" y="0"/>
                  </a:moveTo>
                  <a:cubicBezTo>
                    <a:pt x="258" y="0"/>
                    <a:pt x="179" y="30"/>
                    <a:pt x="117" y="95"/>
                  </a:cubicBezTo>
                  <a:cubicBezTo>
                    <a:pt x="1" y="217"/>
                    <a:pt x="5" y="410"/>
                    <a:pt x="127" y="527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"/>
            <p:cNvSpPr/>
            <p:nvPr/>
          </p:nvSpPr>
          <p:spPr>
            <a:xfrm>
              <a:off x="1486850" y="4865750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725" y="0"/>
                  </a:moveTo>
                  <a:cubicBezTo>
                    <a:pt x="549" y="0"/>
                    <a:pt x="377" y="71"/>
                    <a:pt x="251" y="203"/>
                  </a:cubicBezTo>
                  <a:cubicBezTo>
                    <a:pt x="0" y="465"/>
                    <a:pt x="11" y="880"/>
                    <a:pt x="272" y="1129"/>
                  </a:cubicBezTo>
                  <a:cubicBezTo>
                    <a:pt x="396" y="1248"/>
                    <a:pt x="560" y="1311"/>
                    <a:pt x="725" y="1311"/>
                  </a:cubicBezTo>
                  <a:cubicBezTo>
                    <a:pt x="815" y="1311"/>
                    <a:pt x="904" y="1293"/>
                    <a:pt x="989" y="1256"/>
                  </a:cubicBezTo>
                  <a:cubicBezTo>
                    <a:pt x="1231" y="1147"/>
                    <a:pt x="1386" y="905"/>
                    <a:pt x="1380" y="641"/>
                  </a:cubicBezTo>
                  <a:cubicBezTo>
                    <a:pt x="1374" y="375"/>
                    <a:pt x="1209" y="140"/>
                    <a:pt x="961" y="44"/>
                  </a:cubicBezTo>
                  <a:cubicBezTo>
                    <a:pt x="884" y="15"/>
                    <a:pt x="804" y="0"/>
                    <a:pt x="7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"/>
            <p:cNvSpPr/>
            <p:nvPr/>
          </p:nvSpPr>
          <p:spPr>
            <a:xfrm>
              <a:off x="1358775" y="4805450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56" y="1"/>
                  </a:moveTo>
                  <a:cubicBezTo>
                    <a:pt x="121" y="1"/>
                    <a:pt x="84" y="15"/>
                    <a:pt x="55" y="45"/>
                  </a:cubicBezTo>
                  <a:cubicBezTo>
                    <a:pt x="1" y="101"/>
                    <a:pt x="2" y="191"/>
                    <a:pt x="59" y="245"/>
                  </a:cubicBezTo>
                  <a:cubicBezTo>
                    <a:pt x="88" y="272"/>
                    <a:pt x="122" y="284"/>
                    <a:pt x="156" y="284"/>
                  </a:cubicBezTo>
                  <a:cubicBezTo>
                    <a:pt x="230" y="284"/>
                    <a:pt x="301" y="225"/>
                    <a:pt x="298" y="138"/>
                  </a:cubicBezTo>
                  <a:cubicBezTo>
                    <a:pt x="296" y="55"/>
                    <a:pt x="228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"/>
            <p:cNvSpPr/>
            <p:nvPr/>
          </p:nvSpPr>
          <p:spPr>
            <a:xfrm>
              <a:off x="1219950" y="4920175"/>
              <a:ext cx="7500" cy="7125"/>
            </a:xfrm>
            <a:custGeom>
              <a:avLst/>
              <a:gdLst/>
              <a:ahLst/>
              <a:cxnLst/>
              <a:rect l="l" t="t" r="r" b="b"/>
              <a:pathLst>
                <a:path w="300" h="285" extrusionOk="0">
                  <a:moveTo>
                    <a:pt x="155" y="1"/>
                  </a:moveTo>
                  <a:cubicBezTo>
                    <a:pt x="120" y="1"/>
                    <a:pt x="83" y="14"/>
                    <a:pt x="54" y="45"/>
                  </a:cubicBezTo>
                  <a:cubicBezTo>
                    <a:pt x="0" y="102"/>
                    <a:pt x="2" y="191"/>
                    <a:pt x="59" y="245"/>
                  </a:cubicBezTo>
                  <a:cubicBezTo>
                    <a:pt x="88" y="272"/>
                    <a:pt x="122" y="285"/>
                    <a:pt x="156" y="285"/>
                  </a:cubicBezTo>
                  <a:cubicBezTo>
                    <a:pt x="230" y="285"/>
                    <a:pt x="300" y="226"/>
                    <a:pt x="298" y="140"/>
                  </a:cubicBezTo>
                  <a:cubicBezTo>
                    <a:pt x="296" y="56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"/>
            <p:cNvSpPr/>
            <p:nvPr/>
          </p:nvSpPr>
          <p:spPr>
            <a:xfrm>
              <a:off x="976000" y="4641025"/>
              <a:ext cx="11275" cy="10650"/>
            </a:xfrm>
            <a:custGeom>
              <a:avLst/>
              <a:gdLst/>
              <a:ahLst/>
              <a:cxnLst/>
              <a:rect l="l" t="t" r="r" b="b"/>
              <a:pathLst>
                <a:path w="451" h="426" extrusionOk="0">
                  <a:moveTo>
                    <a:pt x="233" y="0"/>
                  </a:moveTo>
                  <a:cubicBezTo>
                    <a:pt x="180" y="0"/>
                    <a:pt x="125" y="20"/>
                    <a:pt x="81" y="66"/>
                  </a:cubicBezTo>
                  <a:cubicBezTo>
                    <a:pt x="0" y="152"/>
                    <a:pt x="3" y="285"/>
                    <a:pt x="89" y="367"/>
                  </a:cubicBezTo>
                  <a:cubicBezTo>
                    <a:pt x="132" y="407"/>
                    <a:pt x="183" y="426"/>
                    <a:pt x="234" y="426"/>
                  </a:cubicBezTo>
                  <a:cubicBezTo>
                    <a:pt x="345" y="426"/>
                    <a:pt x="450" y="338"/>
                    <a:pt x="448" y="209"/>
                  </a:cubicBezTo>
                  <a:cubicBezTo>
                    <a:pt x="445" y="82"/>
                    <a:pt x="341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"/>
            <p:cNvSpPr/>
            <p:nvPr/>
          </p:nvSpPr>
          <p:spPr>
            <a:xfrm>
              <a:off x="890325" y="4383325"/>
              <a:ext cx="22525" cy="21300"/>
            </a:xfrm>
            <a:custGeom>
              <a:avLst/>
              <a:gdLst/>
              <a:ahLst/>
              <a:cxnLst/>
              <a:rect l="l" t="t" r="r" b="b"/>
              <a:pathLst>
                <a:path w="901" h="852" extrusionOk="0">
                  <a:moveTo>
                    <a:pt x="467" y="0"/>
                  </a:moveTo>
                  <a:cubicBezTo>
                    <a:pt x="359" y="0"/>
                    <a:pt x="250" y="41"/>
                    <a:pt x="163" y="132"/>
                  </a:cubicBezTo>
                  <a:cubicBezTo>
                    <a:pt x="0" y="302"/>
                    <a:pt x="6" y="571"/>
                    <a:pt x="176" y="733"/>
                  </a:cubicBezTo>
                  <a:cubicBezTo>
                    <a:pt x="262" y="815"/>
                    <a:pt x="365" y="851"/>
                    <a:pt x="466" y="851"/>
                  </a:cubicBezTo>
                  <a:cubicBezTo>
                    <a:pt x="688" y="851"/>
                    <a:pt x="901" y="675"/>
                    <a:pt x="895" y="415"/>
                  </a:cubicBezTo>
                  <a:cubicBezTo>
                    <a:pt x="889" y="163"/>
                    <a:pt x="682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"/>
            <p:cNvSpPr/>
            <p:nvPr/>
          </p:nvSpPr>
          <p:spPr>
            <a:xfrm>
              <a:off x="747600" y="4381400"/>
              <a:ext cx="7550" cy="712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56" y="0"/>
                  </a:moveTo>
                  <a:cubicBezTo>
                    <a:pt x="121" y="0"/>
                    <a:pt x="84" y="14"/>
                    <a:pt x="55" y="44"/>
                  </a:cubicBezTo>
                  <a:cubicBezTo>
                    <a:pt x="1" y="101"/>
                    <a:pt x="4" y="191"/>
                    <a:pt x="61" y="245"/>
                  </a:cubicBezTo>
                  <a:cubicBezTo>
                    <a:pt x="89" y="272"/>
                    <a:pt x="123" y="285"/>
                    <a:pt x="157" y="285"/>
                  </a:cubicBezTo>
                  <a:cubicBezTo>
                    <a:pt x="231" y="285"/>
                    <a:pt x="302" y="225"/>
                    <a:pt x="300" y="139"/>
                  </a:cubicBezTo>
                  <a:cubicBezTo>
                    <a:pt x="298" y="54"/>
                    <a:pt x="228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"/>
            <p:cNvSpPr/>
            <p:nvPr/>
          </p:nvSpPr>
          <p:spPr>
            <a:xfrm>
              <a:off x="899300" y="4709875"/>
              <a:ext cx="15000" cy="14225"/>
            </a:xfrm>
            <a:custGeom>
              <a:avLst/>
              <a:gdLst/>
              <a:ahLst/>
              <a:cxnLst/>
              <a:rect l="l" t="t" r="r" b="b"/>
              <a:pathLst>
                <a:path w="600" h="569" extrusionOk="0">
                  <a:moveTo>
                    <a:pt x="312" y="1"/>
                  </a:moveTo>
                  <a:cubicBezTo>
                    <a:pt x="241" y="1"/>
                    <a:pt x="167" y="28"/>
                    <a:pt x="109" y="90"/>
                  </a:cubicBezTo>
                  <a:cubicBezTo>
                    <a:pt x="1" y="202"/>
                    <a:pt x="5" y="381"/>
                    <a:pt x="118" y="489"/>
                  </a:cubicBezTo>
                  <a:cubicBezTo>
                    <a:pt x="175" y="544"/>
                    <a:pt x="243" y="568"/>
                    <a:pt x="311" y="568"/>
                  </a:cubicBezTo>
                  <a:cubicBezTo>
                    <a:pt x="459" y="568"/>
                    <a:pt x="600" y="451"/>
                    <a:pt x="596" y="277"/>
                  </a:cubicBezTo>
                  <a:cubicBezTo>
                    <a:pt x="593" y="109"/>
                    <a:pt x="45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"/>
            <p:cNvSpPr/>
            <p:nvPr/>
          </p:nvSpPr>
          <p:spPr>
            <a:xfrm>
              <a:off x="1341875" y="43578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68" y="0"/>
                  </a:moveTo>
                  <a:cubicBezTo>
                    <a:pt x="360" y="0"/>
                    <a:pt x="250" y="41"/>
                    <a:pt x="163" y="133"/>
                  </a:cubicBezTo>
                  <a:cubicBezTo>
                    <a:pt x="0" y="304"/>
                    <a:pt x="6" y="574"/>
                    <a:pt x="176" y="736"/>
                  </a:cubicBezTo>
                  <a:cubicBezTo>
                    <a:pt x="263" y="818"/>
                    <a:pt x="366" y="855"/>
                    <a:pt x="468" y="855"/>
                  </a:cubicBezTo>
                  <a:cubicBezTo>
                    <a:pt x="691" y="855"/>
                    <a:pt x="904" y="678"/>
                    <a:pt x="898" y="417"/>
                  </a:cubicBezTo>
                  <a:cubicBezTo>
                    <a:pt x="892" y="165"/>
                    <a:pt x="683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"/>
            <p:cNvSpPr/>
            <p:nvPr/>
          </p:nvSpPr>
          <p:spPr>
            <a:xfrm>
              <a:off x="1123450" y="4311300"/>
              <a:ext cx="15075" cy="14275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313" y="1"/>
                  </a:moveTo>
                  <a:cubicBezTo>
                    <a:pt x="241" y="1"/>
                    <a:pt x="167" y="28"/>
                    <a:pt x="108" y="90"/>
                  </a:cubicBezTo>
                  <a:cubicBezTo>
                    <a:pt x="0" y="202"/>
                    <a:pt x="5" y="383"/>
                    <a:pt x="119" y="491"/>
                  </a:cubicBezTo>
                  <a:cubicBezTo>
                    <a:pt x="176" y="546"/>
                    <a:pt x="245" y="570"/>
                    <a:pt x="313" y="570"/>
                  </a:cubicBezTo>
                  <a:cubicBezTo>
                    <a:pt x="461" y="570"/>
                    <a:pt x="603" y="453"/>
                    <a:pt x="598" y="279"/>
                  </a:cubicBezTo>
                  <a:cubicBezTo>
                    <a:pt x="594" y="110"/>
                    <a:pt x="457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"/>
            <p:cNvSpPr/>
            <p:nvPr/>
          </p:nvSpPr>
          <p:spPr>
            <a:xfrm>
              <a:off x="1482550" y="44566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3" y="34"/>
                  </a:cubicBezTo>
                  <a:cubicBezTo>
                    <a:pt x="1" y="78"/>
                    <a:pt x="2" y="149"/>
                    <a:pt x="46" y="191"/>
                  </a:cubicBezTo>
                  <a:cubicBezTo>
                    <a:pt x="68" y="212"/>
                    <a:pt x="95" y="221"/>
                    <a:pt x="122" y="221"/>
                  </a:cubicBezTo>
                  <a:cubicBezTo>
                    <a:pt x="179" y="221"/>
                    <a:pt x="234" y="175"/>
                    <a:pt x="232" y="108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"/>
            <p:cNvSpPr/>
            <p:nvPr/>
          </p:nvSpPr>
          <p:spPr>
            <a:xfrm>
              <a:off x="1503275" y="4341000"/>
              <a:ext cx="5850" cy="5525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21" y="0"/>
                  </a:moveTo>
                  <a:cubicBezTo>
                    <a:pt x="93" y="0"/>
                    <a:pt x="65" y="11"/>
                    <a:pt x="42" y="35"/>
                  </a:cubicBezTo>
                  <a:cubicBezTo>
                    <a:pt x="0" y="79"/>
                    <a:pt x="2" y="148"/>
                    <a:pt x="45" y="190"/>
                  </a:cubicBezTo>
                  <a:cubicBezTo>
                    <a:pt x="67" y="211"/>
                    <a:pt x="94" y="221"/>
                    <a:pt x="121" y="221"/>
                  </a:cubicBezTo>
                  <a:cubicBezTo>
                    <a:pt x="178" y="221"/>
                    <a:pt x="234" y="176"/>
                    <a:pt x="232" y="109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"/>
            <p:cNvSpPr/>
            <p:nvPr/>
          </p:nvSpPr>
          <p:spPr>
            <a:xfrm>
              <a:off x="1241650" y="42515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1"/>
                    <a:pt x="43" y="35"/>
                  </a:cubicBezTo>
                  <a:cubicBezTo>
                    <a:pt x="1" y="80"/>
                    <a:pt x="2" y="149"/>
                    <a:pt x="46" y="191"/>
                  </a:cubicBezTo>
                  <a:cubicBezTo>
                    <a:pt x="69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08"/>
                  </a:cubicBezTo>
                  <a:cubicBezTo>
                    <a:pt x="231" y="43"/>
                    <a:pt x="177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"/>
            <p:cNvSpPr/>
            <p:nvPr/>
          </p:nvSpPr>
          <p:spPr>
            <a:xfrm>
              <a:off x="1719100" y="4684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2"/>
                    <a:pt x="43" y="36"/>
                  </a:cubicBezTo>
                  <a:cubicBezTo>
                    <a:pt x="1" y="79"/>
                    <a:pt x="2" y="149"/>
                    <a:pt x="46" y="191"/>
                  </a:cubicBezTo>
                  <a:cubicBezTo>
                    <a:pt x="68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10"/>
                  </a:cubicBezTo>
                  <a:cubicBezTo>
                    <a:pt x="231" y="44"/>
                    <a:pt x="178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"/>
            <p:cNvSpPr/>
            <p:nvPr/>
          </p:nvSpPr>
          <p:spPr>
            <a:xfrm>
              <a:off x="1948250" y="4583075"/>
              <a:ext cx="26250" cy="24850"/>
            </a:xfrm>
            <a:custGeom>
              <a:avLst/>
              <a:gdLst/>
              <a:ahLst/>
              <a:cxnLst/>
              <a:rect l="l" t="t" r="r" b="b"/>
              <a:pathLst>
                <a:path w="1050" h="994" extrusionOk="0">
                  <a:moveTo>
                    <a:pt x="545" y="0"/>
                  </a:moveTo>
                  <a:cubicBezTo>
                    <a:pt x="419" y="0"/>
                    <a:pt x="291" y="48"/>
                    <a:pt x="189" y="155"/>
                  </a:cubicBezTo>
                  <a:cubicBezTo>
                    <a:pt x="0" y="353"/>
                    <a:pt x="8" y="667"/>
                    <a:pt x="206" y="857"/>
                  </a:cubicBezTo>
                  <a:cubicBezTo>
                    <a:pt x="300" y="947"/>
                    <a:pt x="423" y="994"/>
                    <a:pt x="548" y="994"/>
                  </a:cubicBezTo>
                  <a:cubicBezTo>
                    <a:pt x="616" y="994"/>
                    <a:pt x="684" y="980"/>
                    <a:pt x="749" y="952"/>
                  </a:cubicBezTo>
                  <a:cubicBezTo>
                    <a:pt x="934" y="870"/>
                    <a:pt x="1049" y="687"/>
                    <a:pt x="1045" y="486"/>
                  </a:cubicBezTo>
                  <a:cubicBezTo>
                    <a:pt x="1038" y="191"/>
                    <a:pt x="796" y="0"/>
                    <a:pt x="5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"/>
            <p:cNvSpPr/>
            <p:nvPr/>
          </p:nvSpPr>
          <p:spPr>
            <a:xfrm>
              <a:off x="2189075" y="5134050"/>
              <a:ext cx="48725" cy="43925"/>
            </a:xfrm>
            <a:custGeom>
              <a:avLst/>
              <a:gdLst/>
              <a:ahLst/>
              <a:cxnLst/>
              <a:rect l="l" t="t" r="r" b="b"/>
              <a:pathLst>
                <a:path w="1949" h="1757" extrusionOk="0">
                  <a:moveTo>
                    <a:pt x="946" y="0"/>
                  </a:moveTo>
                  <a:cubicBezTo>
                    <a:pt x="739" y="0"/>
                    <a:pt x="534" y="74"/>
                    <a:pt x="371" y="215"/>
                  </a:cubicBezTo>
                  <a:cubicBezTo>
                    <a:pt x="102" y="447"/>
                    <a:pt x="0" y="818"/>
                    <a:pt x="113" y="1156"/>
                  </a:cubicBezTo>
                  <a:cubicBezTo>
                    <a:pt x="224" y="1493"/>
                    <a:pt x="529" y="1729"/>
                    <a:pt x="882" y="1754"/>
                  </a:cubicBezTo>
                  <a:cubicBezTo>
                    <a:pt x="904" y="1756"/>
                    <a:pt x="925" y="1757"/>
                    <a:pt x="946" y="1757"/>
                  </a:cubicBezTo>
                  <a:cubicBezTo>
                    <a:pt x="1277" y="1757"/>
                    <a:pt x="1582" y="1570"/>
                    <a:pt x="1732" y="1272"/>
                  </a:cubicBezTo>
                  <a:cubicBezTo>
                    <a:pt x="1948" y="837"/>
                    <a:pt x="1772" y="310"/>
                    <a:pt x="1339" y="93"/>
                  </a:cubicBezTo>
                  <a:cubicBezTo>
                    <a:pt x="1215" y="31"/>
                    <a:pt x="1080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"/>
            <p:cNvSpPr/>
            <p:nvPr/>
          </p:nvSpPr>
          <p:spPr>
            <a:xfrm>
              <a:off x="2642150" y="45877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896" y="1"/>
                  </a:moveTo>
                  <a:cubicBezTo>
                    <a:pt x="700" y="1"/>
                    <a:pt x="505" y="70"/>
                    <a:pt x="351" y="203"/>
                  </a:cubicBezTo>
                  <a:cubicBezTo>
                    <a:pt x="97" y="423"/>
                    <a:pt x="1" y="775"/>
                    <a:pt x="108" y="1093"/>
                  </a:cubicBezTo>
                  <a:cubicBezTo>
                    <a:pt x="213" y="1412"/>
                    <a:pt x="501" y="1636"/>
                    <a:pt x="837" y="1660"/>
                  </a:cubicBezTo>
                  <a:cubicBezTo>
                    <a:pt x="857" y="1661"/>
                    <a:pt x="876" y="1662"/>
                    <a:pt x="896" y="1662"/>
                  </a:cubicBezTo>
                  <a:cubicBezTo>
                    <a:pt x="1209" y="1662"/>
                    <a:pt x="1496" y="1486"/>
                    <a:pt x="1638" y="1203"/>
                  </a:cubicBezTo>
                  <a:cubicBezTo>
                    <a:pt x="1844" y="793"/>
                    <a:pt x="1678" y="294"/>
                    <a:pt x="1268" y="89"/>
                  </a:cubicBezTo>
                  <a:cubicBezTo>
                    <a:pt x="1150" y="30"/>
                    <a:pt x="1022" y="1"/>
                    <a:pt x="8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"/>
            <p:cNvSpPr/>
            <p:nvPr/>
          </p:nvSpPr>
          <p:spPr>
            <a:xfrm>
              <a:off x="2497725" y="4682125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90"/>
                    <a:pt x="104" y="603"/>
                  </a:cubicBezTo>
                  <a:cubicBezTo>
                    <a:pt x="162" y="779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7" y="819"/>
                    <a:pt x="946" y="663"/>
                  </a:cubicBezTo>
                  <a:cubicBezTo>
                    <a:pt x="1060" y="438"/>
                    <a:pt x="968" y="164"/>
                    <a:pt x="743" y="51"/>
                  </a:cubicBezTo>
                  <a:cubicBezTo>
                    <a:pt x="674" y="17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"/>
            <p:cNvSpPr/>
            <p:nvPr/>
          </p:nvSpPr>
          <p:spPr>
            <a:xfrm>
              <a:off x="2633900" y="4716250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89"/>
                    <a:pt x="104" y="603"/>
                  </a:cubicBezTo>
                  <a:cubicBezTo>
                    <a:pt x="163" y="778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8" y="819"/>
                    <a:pt x="947" y="664"/>
                  </a:cubicBezTo>
                  <a:cubicBezTo>
                    <a:pt x="1060" y="437"/>
                    <a:pt x="968" y="164"/>
                    <a:pt x="743" y="51"/>
                  </a:cubicBezTo>
                  <a:cubicBezTo>
                    <a:pt x="674" y="16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"/>
            <p:cNvSpPr/>
            <p:nvPr/>
          </p:nvSpPr>
          <p:spPr>
            <a:xfrm>
              <a:off x="2144150" y="4856875"/>
              <a:ext cx="35325" cy="30550"/>
            </a:xfrm>
            <a:custGeom>
              <a:avLst/>
              <a:gdLst/>
              <a:ahLst/>
              <a:cxnLst/>
              <a:rect l="l" t="t" r="r" b="b"/>
              <a:pathLst>
                <a:path w="1413" h="1222" extrusionOk="0">
                  <a:moveTo>
                    <a:pt x="716" y="0"/>
                  </a:moveTo>
                  <a:cubicBezTo>
                    <a:pt x="328" y="0"/>
                    <a:pt x="0" y="386"/>
                    <a:pt x="139" y="803"/>
                  </a:cubicBezTo>
                  <a:cubicBezTo>
                    <a:pt x="217" y="1038"/>
                    <a:pt x="428" y="1202"/>
                    <a:pt x="674" y="1220"/>
                  </a:cubicBezTo>
                  <a:cubicBezTo>
                    <a:pt x="688" y="1221"/>
                    <a:pt x="702" y="1221"/>
                    <a:pt x="716" y="1221"/>
                  </a:cubicBezTo>
                  <a:cubicBezTo>
                    <a:pt x="945" y="1221"/>
                    <a:pt x="1158" y="1092"/>
                    <a:pt x="1262" y="885"/>
                  </a:cubicBezTo>
                  <a:cubicBezTo>
                    <a:pt x="1412" y="584"/>
                    <a:pt x="1291" y="217"/>
                    <a:pt x="990" y="67"/>
                  </a:cubicBezTo>
                  <a:cubicBezTo>
                    <a:pt x="899" y="21"/>
                    <a:pt x="806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"/>
            <p:cNvSpPr/>
            <p:nvPr/>
          </p:nvSpPr>
          <p:spPr>
            <a:xfrm>
              <a:off x="2884650" y="4950900"/>
              <a:ext cx="35300" cy="30525"/>
            </a:xfrm>
            <a:custGeom>
              <a:avLst/>
              <a:gdLst/>
              <a:ahLst/>
              <a:cxnLst/>
              <a:rect l="l" t="t" r="r" b="b"/>
              <a:pathLst>
                <a:path w="1412" h="1221" extrusionOk="0">
                  <a:moveTo>
                    <a:pt x="716" y="1"/>
                  </a:moveTo>
                  <a:cubicBezTo>
                    <a:pt x="329" y="1"/>
                    <a:pt x="1" y="385"/>
                    <a:pt x="140" y="803"/>
                  </a:cubicBezTo>
                  <a:cubicBezTo>
                    <a:pt x="216" y="1038"/>
                    <a:pt x="427" y="1201"/>
                    <a:pt x="673" y="1219"/>
                  </a:cubicBezTo>
                  <a:cubicBezTo>
                    <a:pt x="687" y="1220"/>
                    <a:pt x="701" y="1221"/>
                    <a:pt x="715" y="1221"/>
                  </a:cubicBezTo>
                  <a:cubicBezTo>
                    <a:pt x="944" y="1221"/>
                    <a:pt x="1158" y="1091"/>
                    <a:pt x="1261" y="884"/>
                  </a:cubicBezTo>
                  <a:cubicBezTo>
                    <a:pt x="1411" y="584"/>
                    <a:pt x="1290" y="217"/>
                    <a:pt x="989" y="67"/>
                  </a:cubicBezTo>
                  <a:cubicBezTo>
                    <a:pt x="898" y="21"/>
                    <a:pt x="806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"/>
            <p:cNvSpPr/>
            <p:nvPr/>
          </p:nvSpPr>
          <p:spPr>
            <a:xfrm>
              <a:off x="1962650" y="4496700"/>
              <a:ext cx="17675" cy="15275"/>
            </a:xfrm>
            <a:custGeom>
              <a:avLst/>
              <a:gdLst/>
              <a:ahLst/>
              <a:cxnLst/>
              <a:rect l="l" t="t" r="r" b="b"/>
              <a:pathLst>
                <a:path w="707" h="611" extrusionOk="0">
                  <a:moveTo>
                    <a:pt x="358" y="1"/>
                  </a:moveTo>
                  <a:cubicBezTo>
                    <a:pt x="164" y="1"/>
                    <a:pt x="1" y="194"/>
                    <a:pt x="70" y="402"/>
                  </a:cubicBezTo>
                  <a:cubicBezTo>
                    <a:pt x="116" y="539"/>
                    <a:pt x="238" y="611"/>
                    <a:pt x="360" y="611"/>
                  </a:cubicBezTo>
                  <a:cubicBezTo>
                    <a:pt x="467" y="611"/>
                    <a:pt x="574" y="556"/>
                    <a:pt x="631" y="443"/>
                  </a:cubicBezTo>
                  <a:cubicBezTo>
                    <a:pt x="706" y="293"/>
                    <a:pt x="646" y="109"/>
                    <a:pt x="496" y="34"/>
                  </a:cubicBezTo>
                  <a:cubicBezTo>
                    <a:pt x="450" y="11"/>
                    <a:pt x="403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"/>
            <p:cNvSpPr/>
            <p:nvPr/>
          </p:nvSpPr>
          <p:spPr>
            <a:xfrm>
              <a:off x="2402075" y="5272825"/>
              <a:ext cx="26500" cy="22875"/>
            </a:xfrm>
            <a:custGeom>
              <a:avLst/>
              <a:gdLst/>
              <a:ahLst/>
              <a:cxnLst/>
              <a:rect l="l" t="t" r="r" b="b"/>
              <a:pathLst>
                <a:path w="1060" h="915" extrusionOk="0">
                  <a:moveTo>
                    <a:pt x="537" y="0"/>
                  </a:moveTo>
                  <a:cubicBezTo>
                    <a:pt x="246" y="0"/>
                    <a:pt x="1" y="289"/>
                    <a:pt x="105" y="601"/>
                  </a:cubicBezTo>
                  <a:cubicBezTo>
                    <a:pt x="163" y="777"/>
                    <a:pt x="321" y="900"/>
                    <a:pt x="506" y="914"/>
                  </a:cubicBezTo>
                  <a:cubicBezTo>
                    <a:pt x="516" y="915"/>
                    <a:pt x="526" y="915"/>
                    <a:pt x="536" y="915"/>
                  </a:cubicBezTo>
                  <a:cubicBezTo>
                    <a:pt x="708" y="915"/>
                    <a:pt x="868" y="819"/>
                    <a:pt x="946" y="663"/>
                  </a:cubicBezTo>
                  <a:cubicBezTo>
                    <a:pt x="1059" y="437"/>
                    <a:pt x="969" y="162"/>
                    <a:pt x="742" y="50"/>
                  </a:cubicBezTo>
                  <a:cubicBezTo>
                    <a:pt x="674" y="15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"/>
            <p:cNvSpPr/>
            <p:nvPr/>
          </p:nvSpPr>
          <p:spPr>
            <a:xfrm>
              <a:off x="2566625" y="515245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58" y="0"/>
                  </a:moveTo>
                  <a:cubicBezTo>
                    <a:pt x="164" y="0"/>
                    <a:pt x="0" y="192"/>
                    <a:pt x="70" y="402"/>
                  </a:cubicBezTo>
                  <a:cubicBezTo>
                    <a:pt x="115" y="539"/>
                    <a:pt x="237" y="610"/>
                    <a:pt x="360" y="610"/>
                  </a:cubicBezTo>
                  <a:cubicBezTo>
                    <a:pt x="467" y="610"/>
                    <a:pt x="575" y="555"/>
                    <a:pt x="632" y="441"/>
                  </a:cubicBezTo>
                  <a:cubicBezTo>
                    <a:pt x="707" y="291"/>
                    <a:pt x="646" y="109"/>
                    <a:pt x="495" y="34"/>
                  </a:cubicBezTo>
                  <a:cubicBezTo>
                    <a:pt x="450" y="11"/>
                    <a:pt x="403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"/>
            <p:cNvSpPr/>
            <p:nvPr/>
          </p:nvSpPr>
          <p:spPr>
            <a:xfrm>
              <a:off x="2249800" y="4395625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6" y="1"/>
                  </a:moveTo>
                  <a:cubicBezTo>
                    <a:pt x="551" y="1"/>
                    <a:pt x="398" y="55"/>
                    <a:pt x="277" y="160"/>
                  </a:cubicBezTo>
                  <a:cubicBezTo>
                    <a:pt x="75" y="333"/>
                    <a:pt x="0" y="611"/>
                    <a:pt x="84" y="862"/>
                  </a:cubicBezTo>
                  <a:cubicBezTo>
                    <a:pt x="167" y="1115"/>
                    <a:pt x="394" y="1291"/>
                    <a:pt x="658" y="1309"/>
                  </a:cubicBezTo>
                  <a:cubicBezTo>
                    <a:pt x="675" y="1310"/>
                    <a:pt x="691" y="1310"/>
                    <a:pt x="707" y="1310"/>
                  </a:cubicBezTo>
                  <a:cubicBezTo>
                    <a:pt x="953" y="1310"/>
                    <a:pt x="1180" y="1171"/>
                    <a:pt x="1291" y="949"/>
                  </a:cubicBezTo>
                  <a:cubicBezTo>
                    <a:pt x="1453" y="625"/>
                    <a:pt x="1323" y="232"/>
                    <a:pt x="1000" y="70"/>
                  </a:cubicBezTo>
                  <a:cubicBezTo>
                    <a:pt x="906" y="23"/>
                    <a:pt x="806" y="1"/>
                    <a:pt x="7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"/>
            <p:cNvSpPr/>
            <p:nvPr/>
          </p:nvSpPr>
          <p:spPr>
            <a:xfrm>
              <a:off x="2420725" y="4436625"/>
              <a:ext cx="8225" cy="7100"/>
            </a:xfrm>
            <a:custGeom>
              <a:avLst/>
              <a:gdLst/>
              <a:ahLst/>
              <a:cxnLst/>
              <a:rect l="l" t="t" r="r" b="b"/>
              <a:pathLst>
                <a:path w="329" h="284" extrusionOk="0">
                  <a:moveTo>
                    <a:pt x="166" y="0"/>
                  </a:moveTo>
                  <a:cubicBezTo>
                    <a:pt x="76" y="0"/>
                    <a:pt x="0" y="90"/>
                    <a:pt x="32" y="187"/>
                  </a:cubicBezTo>
                  <a:cubicBezTo>
                    <a:pt x="54" y="251"/>
                    <a:pt x="110" y="284"/>
                    <a:pt x="166" y="284"/>
                  </a:cubicBezTo>
                  <a:cubicBezTo>
                    <a:pt x="216" y="284"/>
                    <a:pt x="267" y="258"/>
                    <a:pt x="293" y="205"/>
                  </a:cubicBezTo>
                  <a:cubicBezTo>
                    <a:pt x="328" y="136"/>
                    <a:pt x="300" y="50"/>
                    <a:pt x="230" y="16"/>
                  </a:cubicBezTo>
                  <a:cubicBezTo>
                    <a:pt x="209" y="5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"/>
            <p:cNvSpPr/>
            <p:nvPr/>
          </p:nvSpPr>
          <p:spPr>
            <a:xfrm>
              <a:off x="2974525" y="4691150"/>
              <a:ext cx="24625" cy="21300"/>
            </a:xfrm>
            <a:custGeom>
              <a:avLst/>
              <a:gdLst/>
              <a:ahLst/>
              <a:cxnLst/>
              <a:rect l="l" t="t" r="r" b="b"/>
              <a:pathLst>
                <a:path w="985" h="852" extrusionOk="0">
                  <a:moveTo>
                    <a:pt x="499" y="0"/>
                  </a:moveTo>
                  <a:cubicBezTo>
                    <a:pt x="229" y="0"/>
                    <a:pt x="0" y="269"/>
                    <a:pt x="98" y="561"/>
                  </a:cubicBezTo>
                  <a:cubicBezTo>
                    <a:pt x="161" y="752"/>
                    <a:pt x="332" y="852"/>
                    <a:pt x="502" y="852"/>
                  </a:cubicBezTo>
                  <a:cubicBezTo>
                    <a:pt x="652" y="852"/>
                    <a:pt x="802" y="775"/>
                    <a:pt x="881" y="618"/>
                  </a:cubicBezTo>
                  <a:cubicBezTo>
                    <a:pt x="985" y="407"/>
                    <a:pt x="901" y="152"/>
                    <a:pt x="690" y="46"/>
                  </a:cubicBezTo>
                  <a:cubicBezTo>
                    <a:pt x="627" y="15"/>
                    <a:pt x="562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"/>
            <p:cNvSpPr/>
            <p:nvPr/>
          </p:nvSpPr>
          <p:spPr>
            <a:xfrm>
              <a:off x="2550200" y="4847950"/>
              <a:ext cx="24750" cy="21350"/>
            </a:xfrm>
            <a:custGeom>
              <a:avLst/>
              <a:gdLst/>
              <a:ahLst/>
              <a:cxnLst/>
              <a:rect l="l" t="t" r="r" b="b"/>
              <a:pathLst>
                <a:path w="990" h="854" extrusionOk="0">
                  <a:moveTo>
                    <a:pt x="502" y="0"/>
                  </a:moveTo>
                  <a:cubicBezTo>
                    <a:pt x="230" y="0"/>
                    <a:pt x="1" y="269"/>
                    <a:pt x="99" y="562"/>
                  </a:cubicBezTo>
                  <a:cubicBezTo>
                    <a:pt x="163" y="754"/>
                    <a:pt x="333" y="854"/>
                    <a:pt x="504" y="854"/>
                  </a:cubicBezTo>
                  <a:cubicBezTo>
                    <a:pt x="654" y="854"/>
                    <a:pt x="805" y="777"/>
                    <a:pt x="885" y="618"/>
                  </a:cubicBezTo>
                  <a:cubicBezTo>
                    <a:pt x="990" y="407"/>
                    <a:pt x="904" y="152"/>
                    <a:pt x="694" y="47"/>
                  </a:cubicBezTo>
                  <a:cubicBezTo>
                    <a:pt x="630" y="15"/>
                    <a:pt x="565" y="0"/>
                    <a:pt x="50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"/>
            <p:cNvSpPr/>
            <p:nvPr/>
          </p:nvSpPr>
          <p:spPr>
            <a:xfrm>
              <a:off x="2781650" y="4834125"/>
              <a:ext cx="16500" cy="14275"/>
            </a:xfrm>
            <a:custGeom>
              <a:avLst/>
              <a:gdLst/>
              <a:ahLst/>
              <a:cxnLst/>
              <a:rect l="l" t="t" r="r" b="b"/>
              <a:pathLst>
                <a:path w="660" h="571" extrusionOk="0">
                  <a:moveTo>
                    <a:pt x="335" y="1"/>
                  </a:moveTo>
                  <a:cubicBezTo>
                    <a:pt x="154" y="1"/>
                    <a:pt x="0" y="180"/>
                    <a:pt x="65" y="376"/>
                  </a:cubicBezTo>
                  <a:cubicBezTo>
                    <a:pt x="107" y="504"/>
                    <a:pt x="221" y="571"/>
                    <a:pt x="335" y="571"/>
                  </a:cubicBezTo>
                  <a:cubicBezTo>
                    <a:pt x="435" y="571"/>
                    <a:pt x="536" y="519"/>
                    <a:pt x="589" y="413"/>
                  </a:cubicBezTo>
                  <a:cubicBezTo>
                    <a:pt x="660" y="274"/>
                    <a:pt x="603" y="102"/>
                    <a:pt x="463" y="32"/>
                  </a:cubicBezTo>
                  <a:cubicBezTo>
                    <a:pt x="421" y="10"/>
                    <a:pt x="37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"/>
            <p:cNvSpPr/>
            <p:nvPr/>
          </p:nvSpPr>
          <p:spPr>
            <a:xfrm>
              <a:off x="2406750" y="480772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8" y="0"/>
                  </a:moveTo>
                  <a:cubicBezTo>
                    <a:pt x="58" y="0"/>
                    <a:pt x="0" y="70"/>
                    <a:pt x="24" y="147"/>
                  </a:cubicBezTo>
                  <a:cubicBezTo>
                    <a:pt x="41" y="196"/>
                    <a:pt x="85" y="222"/>
                    <a:pt x="129" y="222"/>
                  </a:cubicBezTo>
                  <a:cubicBezTo>
                    <a:pt x="168" y="222"/>
                    <a:pt x="207" y="202"/>
                    <a:pt x="227" y="160"/>
                  </a:cubicBezTo>
                  <a:cubicBezTo>
                    <a:pt x="256" y="106"/>
                    <a:pt x="233" y="40"/>
                    <a:pt x="179" y="13"/>
                  </a:cubicBezTo>
                  <a:cubicBezTo>
                    <a:pt x="162" y="4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"/>
            <p:cNvSpPr/>
            <p:nvPr/>
          </p:nvSpPr>
          <p:spPr>
            <a:xfrm>
              <a:off x="2420825" y="49243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30" y="0"/>
                  </a:moveTo>
                  <a:cubicBezTo>
                    <a:pt x="60" y="0"/>
                    <a:pt x="1" y="70"/>
                    <a:pt x="26" y="145"/>
                  </a:cubicBezTo>
                  <a:cubicBezTo>
                    <a:pt x="43" y="195"/>
                    <a:pt x="87" y="221"/>
                    <a:pt x="132" y="221"/>
                  </a:cubicBezTo>
                  <a:cubicBezTo>
                    <a:pt x="170" y="221"/>
                    <a:pt x="209" y="201"/>
                    <a:pt x="229" y="160"/>
                  </a:cubicBezTo>
                  <a:cubicBezTo>
                    <a:pt x="256" y="106"/>
                    <a:pt x="235" y="40"/>
                    <a:pt x="181" y="13"/>
                  </a:cubicBezTo>
                  <a:cubicBezTo>
                    <a:pt x="164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"/>
            <p:cNvSpPr/>
            <p:nvPr/>
          </p:nvSpPr>
          <p:spPr>
            <a:xfrm>
              <a:off x="2697200" y="49331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59" y="0"/>
                    <a:pt x="0" y="70"/>
                    <a:pt x="25" y="146"/>
                  </a:cubicBezTo>
                  <a:cubicBezTo>
                    <a:pt x="42" y="195"/>
                    <a:pt x="86" y="221"/>
                    <a:pt x="130" y="221"/>
                  </a:cubicBezTo>
                  <a:cubicBezTo>
                    <a:pt x="169" y="221"/>
                    <a:pt x="208" y="201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"/>
            <p:cNvSpPr/>
            <p:nvPr/>
          </p:nvSpPr>
          <p:spPr>
            <a:xfrm>
              <a:off x="2113800" y="46595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0" y="70"/>
                    <a:pt x="25" y="146"/>
                  </a:cubicBezTo>
                  <a:cubicBezTo>
                    <a:pt x="41" y="195"/>
                    <a:pt x="86" y="221"/>
                    <a:pt x="131" y="221"/>
                  </a:cubicBezTo>
                  <a:cubicBezTo>
                    <a:pt x="170" y="221"/>
                    <a:pt x="209" y="201"/>
                    <a:pt x="229" y="161"/>
                  </a:cubicBezTo>
                  <a:cubicBezTo>
                    <a:pt x="256" y="105"/>
                    <a:pt x="234" y="39"/>
                    <a:pt x="179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"/>
            <p:cNvSpPr/>
            <p:nvPr/>
          </p:nvSpPr>
          <p:spPr>
            <a:xfrm>
              <a:off x="1900050" y="480765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3" y="1"/>
                  </a:moveTo>
                  <a:cubicBezTo>
                    <a:pt x="267" y="1"/>
                    <a:pt x="0" y="314"/>
                    <a:pt x="114" y="655"/>
                  </a:cubicBezTo>
                  <a:cubicBezTo>
                    <a:pt x="177" y="846"/>
                    <a:pt x="348" y="979"/>
                    <a:pt x="548" y="994"/>
                  </a:cubicBezTo>
                  <a:cubicBezTo>
                    <a:pt x="560" y="995"/>
                    <a:pt x="571" y="995"/>
                    <a:pt x="582" y="995"/>
                  </a:cubicBezTo>
                  <a:cubicBezTo>
                    <a:pt x="771" y="995"/>
                    <a:pt x="944" y="890"/>
                    <a:pt x="1029" y="721"/>
                  </a:cubicBezTo>
                  <a:cubicBezTo>
                    <a:pt x="1151" y="476"/>
                    <a:pt x="1052" y="177"/>
                    <a:pt x="807" y="55"/>
                  </a:cubicBezTo>
                  <a:cubicBezTo>
                    <a:pt x="732" y="18"/>
                    <a:pt x="656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"/>
            <p:cNvSpPr/>
            <p:nvPr/>
          </p:nvSpPr>
          <p:spPr>
            <a:xfrm>
              <a:off x="2275350" y="46642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83" y="1"/>
                  </a:moveTo>
                  <a:cubicBezTo>
                    <a:pt x="218" y="1"/>
                    <a:pt x="151" y="26"/>
                    <a:pt x="98" y="81"/>
                  </a:cubicBezTo>
                  <a:cubicBezTo>
                    <a:pt x="0" y="185"/>
                    <a:pt x="3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8" y="413"/>
                    <a:pt x="544" y="254"/>
                  </a:cubicBezTo>
                  <a:cubicBezTo>
                    <a:pt x="541" y="101"/>
                    <a:pt x="414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"/>
            <p:cNvSpPr/>
            <p:nvPr/>
          </p:nvSpPr>
          <p:spPr>
            <a:xfrm>
              <a:off x="2071125" y="4460750"/>
              <a:ext cx="27400" cy="25950"/>
            </a:xfrm>
            <a:custGeom>
              <a:avLst/>
              <a:gdLst/>
              <a:ahLst/>
              <a:cxnLst/>
              <a:rect l="l" t="t" r="r" b="b"/>
              <a:pathLst>
                <a:path w="1096" h="1038" extrusionOk="0">
                  <a:moveTo>
                    <a:pt x="569" y="0"/>
                  </a:moveTo>
                  <a:cubicBezTo>
                    <a:pt x="438" y="0"/>
                    <a:pt x="305" y="50"/>
                    <a:pt x="198" y="162"/>
                  </a:cubicBezTo>
                  <a:cubicBezTo>
                    <a:pt x="0" y="369"/>
                    <a:pt x="8" y="697"/>
                    <a:pt x="215" y="894"/>
                  </a:cubicBezTo>
                  <a:cubicBezTo>
                    <a:pt x="313" y="988"/>
                    <a:pt x="442" y="1038"/>
                    <a:pt x="572" y="1038"/>
                  </a:cubicBezTo>
                  <a:cubicBezTo>
                    <a:pt x="643" y="1038"/>
                    <a:pt x="714" y="1023"/>
                    <a:pt x="782" y="993"/>
                  </a:cubicBezTo>
                  <a:cubicBezTo>
                    <a:pt x="974" y="909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"/>
            <p:cNvSpPr/>
            <p:nvPr/>
          </p:nvSpPr>
          <p:spPr>
            <a:xfrm>
              <a:off x="1994075" y="4159125"/>
              <a:ext cx="34275" cy="32400"/>
            </a:xfrm>
            <a:custGeom>
              <a:avLst/>
              <a:gdLst/>
              <a:ahLst/>
              <a:cxnLst/>
              <a:rect l="l" t="t" r="r" b="b"/>
              <a:pathLst>
                <a:path w="1371" h="1296" extrusionOk="0">
                  <a:moveTo>
                    <a:pt x="716" y="0"/>
                  </a:moveTo>
                  <a:cubicBezTo>
                    <a:pt x="543" y="0"/>
                    <a:pt x="372" y="70"/>
                    <a:pt x="247" y="201"/>
                  </a:cubicBezTo>
                  <a:cubicBezTo>
                    <a:pt x="1" y="459"/>
                    <a:pt x="10" y="870"/>
                    <a:pt x="270" y="1118"/>
                  </a:cubicBezTo>
                  <a:cubicBezTo>
                    <a:pt x="393" y="1234"/>
                    <a:pt x="553" y="1296"/>
                    <a:pt x="716" y="1296"/>
                  </a:cubicBezTo>
                  <a:cubicBezTo>
                    <a:pt x="805" y="1296"/>
                    <a:pt x="894" y="1278"/>
                    <a:pt x="978" y="1241"/>
                  </a:cubicBezTo>
                  <a:cubicBezTo>
                    <a:pt x="1218" y="1134"/>
                    <a:pt x="1370" y="895"/>
                    <a:pt x="1364" y="634"/>
                  </a:cubicBezTo>
                  <a:cubicBezTo>
                    <a:pt x="1358" y="371"/>
                    <a:pt x="1194" y="139"/>
                    <a:pt x="951" y="44"/>
                  </a:cubicBezTo>
                  <a:cubicBezTo>
                    <a:pt x="874" y="15"/>
                    <a:pt x="795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"/>
            <p:cNvSpPr/>
            <p:nvPr/>
          </p:nvSpPr>
          <p:spPr>
            <a:xfrm>
              <a:off x="1457300" y="4801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2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3"/>
                    <a:pt x="10" y="817"/>
                    <a:pt x="252" y="1050"/>
                  </a:cubicBezTo>
                  <a:cubicBezTo>
                    <a:pt x="368" y="1161"/>
                    <a:pt x="519" y="1219"/>
                    <a:pt x="672" y="1219"/>
                  </a:cubicBezTo>
                  <a:cubicBezTo>
                    <a:pt x="756" y="1219"/>
                    <a:pt x="840" y="1202"/>
                    <a:pt x="919" y="1166"/>
                  </a:cubicBezTo>
                  <a:cubicBezTo>
                    <a:pt x="1145" y="1067"/>
                    <a:pt x="1287" y="842"/>
                    <a:pt x="1281" y="595"/>
                  </a:cubicBezTo>
                  <a:cubicBezTo>
                    <a:pt x="1275" y="349"/>
                    <a:pt x="1122" y="131"/>
                    <a:pt x="892" y="42"/>
                  </a:cubicBezTo>
                  <a:cubicBezTo>
                    <a:pt x="821" y="14"/>
                    <a:pt x="746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"/>
            <p:cNvSpPr/>
            <p:nvPr/>
          </p:nvSpPr>
          <p:spPr>
            <a:xfrm>
              <a:off x="1340150" y="4337250"/>
              <a:ext cx="24175" cy="22900"/>
            </a:xfrm>
            <a:custGeom>
              <a:avLst/>
              <a:gdLst/>
              <a:ahLst/>
              <a:cxnLst/>
              <a:rect l="l" t="t" r="r" b="b"/>
              <a:pathLst>
                <a:path w="967" h="916" extrusionOk="0">
                  <a:moveTo>
                    <a:pt x="502" y="1"/>
                  </a:moveTo>
                  <a:cubicBezTo>
                    <a:pt x="386" y="1"/>
                    <a:pt x="268" y="45"/>
                    <a:pt x="175" y="143"/>
                  </a:cubicBezTo>
                  <a:cubicBezTo>
                    <a:pt x="0" y="325"/>
                    <a:pt x="6" y="613"/>
                    <a:pt x="190" y="788"/>
                  </a:cubicBezTo>
                  <a:cubicBezTo>
                    <a:pt x="282" y="876"/>
                    <a:pt x="392" y="915"/>
                    <a:pt x="501" y="915"/>
                  </a:cubicBezTo>
                  <a:cubicBezTo>
                    <a:pt x="739" y="915"/>
                    <a:pt x="967" y="726"/>
                    <a:pt x="961" y="447"/>
                  </a:cubicBezTo>
                  <a:cubicBezTo>
                    <a:pt x="955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"/>
            <p:cNvSpPr/>
            <p:nvPr/>
          </p:nvSpPr>
          <p:spPr>
            <a:xfrm>
              <a:off x="2148400" y="476672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4" y="1"/>
                  </a:moveTo>
                  <a:cubicBezTo>
                    <a:pt x="511" y="1"/>
                    <a:pt x="351" y="67"/>
                    <a:pt x="234" y="189"/>
                  </a:cubicBezTo>
                  <a:cubicBezTo>
                    <a:pt x="1" y="432"/>
                    <a:pt x="10" y="819"/>
                    <a:pt x="253" y="1050"/>
                  </a:cubicBezTo>
                  <a:cubicBezTo>
                    <a:pt x="370" y="1161"/>
                    <a:pt x="522" y="1219"/>
                    <a:pt x="676" y="1219"/>
                  </a:cubicBezTo>
                  <a:cubicBezTo>
                    <a:pt x="758" y="1219"/>
                    <a:pt x="842" y="1202"/>
                    <a:pt x="921" y="1167"/>
                  </a:cubicBezTo>
                  <a:cubicBezTo>
                    <a:pt x="1146" y="1067"/>
                    <a:pt x="1289" y="841"/>
                    <a:pt x="1283" y="595"/>
                  </a:cubicBezTo>
                  <a:cubicBezTo>
                    <a:pt x="1277" y="350"/>
                    <a:pt x="1124" y="130"/>
                    <a:pt x="894" y="42"/>
                  </a:cubicBezTo>
                  <a:cubicBezTo>
                    <a:pt x="822" y="14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"/>
            <p:cNvSpPr/>
            <p:nvPr/>
          </p:nvSpPr>
          <p:spPr>
            <a:xfrm>
              <a:off x="1154900" y="4412825"/>
              <a:ext cx="16125" cy="15275"/>
            </a:xfrm>
            <a:custGeom>
              <a:avLst/>
              <a:gdLst/>
              <a:ahLst/>
              <a:cxnLst/>
              <a:rect l="l" t="t" r="r" b="b"/>
              <a:pathLst>
                <a:path w="645" h="611" extrusionOk="0">
                  <a:moveTo>
                    <a:pt x="334" y="0"/>
                  </a:moveTo>
                  <a:cubicBezTo>
                    <a:pt x="257" y="0"/>
                    <a:pt x="179" y="29"/>
                    <a:pt x="116" y="95"/>
                  </a:cubicBezTo>
                  <a:cubicBezTo>
                    <a:pt x="0" y="216"/>
                    <a:pt x="5" y="409"/>
                    <a:pt x="127" y="526"/>
                  </a:cubicBezTo>
                  <a:cubicBezTo>
                    <a:pt x="188" y="584"/>
                    <a:pt x="261" y="610"/>
                    <a:pt x="334" y="610"/>
                  </a:cubicBezTo>
                  <a:cubicBezTo>
                    <a:pt x="493" y="610"/>
                    <a:pt x="645" y="484"/>
                    <a:pt x="641" y="297"/>
                  </a:cubicBezTo>
                  <a:cubicBezTo>
                    <a:pt x="637" y="117"/>
                    <a:pt x="48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"/>
            <p:cNvSpPr/>
            <p:nvPr/>
          </p:nvSpPr>
          <p:spPr>
            <a:xfrm>
              <a:off x="1075300" y="4701700"/>
              <a:ext cx="22625" cy="21400"/>
            </a:xfrm>
            <a:custGeom>
              <a:avLst/>
              <a:gdLst/>
              <a:ahLst/>
              <a:cxnLst/>
              <a:rect l="l" t="t" r="r" b="b"/>
              <a:pathLst>
                <a:path w="905" h="856" extrusionOk="0">
                  <a:moveTo>
                    <a:pt x="469" y="1"/>
                  </a:moveTo>
                  <a:cubicBezTo>
                    <a:pt x="361" y="1"/>
                    <a:pt x="251" y="42"/>
                    <a:pt x="163" y="134"/>
                  </a:cubicBezTo>
                  <a:cubicBezTo>
                    <a:pt x="1" y="304"/>
                    <a:pt x="7" y="574"/>
                    <a:pt x="178" y="737"/>
                  </a:cubicBezTo>
                  <a:cubicBezTo>
                    <a:pt x="264" y="819"/>
                    <a:pt x="368" y="855"/>
                    <a:pt x="470" y="855"/>
                  </a:cubicBezTo>
                  <a:cubicBezTo>
                    <a:pt x="692" y="855"/>
                    <a:pt x="904" y="679"/>
                    <a:pt x="898" y="418"/>
                  </a:cubicBezTo>
                  <a:cubicBezTo>
                    <a:pt x="892" y="165"/>
                    <a:pt x="685" y="1"/>
                    <a:pt x="4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"/>
            <p:cNvSpPr/>
            <p:nvPr/>
          </p:nvSpPr>
          <p:spPr>
            <a:xfrm>
              <a:off x="1216000" y="480047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9"/>
                    <a:pt x="2" y="148"/>
                    <a:pt x="47" y="190"/>
                  </a:cubicBezTo>
                  <a:cubicBezTo>
                    <a:pt x="69" y="211"/>
                    <a:pt x="96" y="221"/>
                    <a:pt x="122" y="221"/>
                  </a:cubicBezTo>
                  <a:cubicBezTo>
                    <a:pt x="180" y="221"/>
                    <a:pt x="234" y="176"/>
                    <a:pt x="233" y="109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"/>
            <p:cNvSpPr/>
            <p:nvPr/>
          </p:nvSpPr>
          <p:spPr>
            <a:xfrm>
              <a:off x="1236700" y="46848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1" y="0"/>
                  </a:moveTo>
                  <a:cubicBezTo>
                    <a:pt x="93" y="0"/>
                    <a:pt x="65" y="11"/>
                    <a:pt x="43" y="34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6" y="221"/>
                    <a:pt x="122" y="221"/>
                  </a:cubicBezTo>
                  <a:cubicBezTo>
                    <a:pt x="179" y="221"/>
                    <a:pt x="234" y="175"/>
                    <a:pt x="233" y="108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"/>
            <p:cNvSpPr/>
            <p:nvPr/>
          </p:nvSpPr>
          <p:spPr>
            <a:xfrm>
              <a:off x="975100" y="45954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5" y="221"/>
                    <a:pt x="121" y="221"/>
                  </a:cubicBezTo>
                  <a:cubicBezTo>
                    <a:pt x="179" y="221"/>
                    <a:pt x="234" y="176"/>
                    <a:pt x="233" y="108"/>
                  </a:cubicBezTo>
                  <a:cubicBezTo>
                    <a:pt x="231" y="42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"/>
            <p:cNvSpPr/>
            <p:nvPr/>
          </p:nvSpPr>
          <p:spPr>
            <a:xfrm>
              <a:off x="1452525" y="50281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3" y="1"/>
                  </a:moveTo>
                  <a:cubicBezTo>
                    <a:pt x="94" y="1"/>
                    <a:pt x="66" y="12"/>
                    <a:pt x="43" y="36"/>
                  </a:cubicBezTo>
                  <a:cubicBezTo>
                    <a:pt x="1" y="79"/>
                    <a:pt x="4" y="148"/>
                    <a:pt x="48" y="191"/>
                  </a:cubicBezTo>
                  <a:cubicBezTo>
                    <a:pt x="70" y="212"/>
                    <a:pt x="97" y="221"/>
                    <a:pt x="123" y="221"/>
                  </a:cubicBezTo>
                  <a:cubicBezTo>
                    <a:pt x="180" y="221"/>
                    <a:pt x="235" y="176"/>
                    <a:pt x="234" y="108"/>
                  </a:cubicBezTo>
                  <a:cubicBezTo>
                    <a:pt x="232" y="43"/>
                    <a:pt x="178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"/>
            <p:cNvSpPr/>
            <p:nvPr/>
          </p:nvSpPr>
          <p:spPr>
            <a:xfrm>
              <a:off x="1681675" y="4926925"/>
              <a:ext cx="26300" cy="24875"/>
            </a:xfrm>
            <a:custGeom>
              <a:avLst/>
              <a:gdLst/>
              <a:ahLst/>
              <a:cxnLst/>
              <a:rect l="l" t="t" r="r" b="b"/>
              <a:pathLst>
                <a:path w="1052" h="995" extrusionOk="0">
                  <a:moveTo>
                    <a:pt x="545" y="1"/>
                  </a:moveTo>
                  <a:cubicBezTo>
                    <a:pt x="420" y="1"/>
                    <a:pt x="292" y="48"/>
                    <a:pt x="190" y="155"/>
                  </a:cubicBezTo>
                  <a:cubicBezTo>
                    <a:pt x="1" y="354"/>
                    <a:pt x="8" y="668"/>
                    <a:pt x="206" y="857"/>
                  </a:cubicBezTo>
                  <a:cubicBezTo>
                    <a:pt x="301" y="947"/>
                    <a:pt x="425" y="994"/>
                    <a:pt x="550" y="994"/>
                  </a:cubicBezTo>
                  <a:cubicBezTo>
                    <a:pt x="618" y="994"/>
                    <a:pt x="686" y="980"/>
                    <a:pt x="751" y="952"/>
                  </a:cubicBezTo>
                  <a:cubicBezTo>
                    <a:pt x="934" y="871"/>
                    <a:pt x="1051" y="687"/>
                    <a:pt x="1045" y="486"/>
                  </a:cubicBezTo>
                  <a:cubicBezTo>
                    <a:pt x="1038" y="192"/>
                    <a:pt x="796" y="1"/>
                    <a:pt x="5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"/>
            <p:cNvSpPr/>
            <p:nvPr/>
          </p:nvSpPr>
          <p:spPr>
            <a:xfrm>
              <a:off x="2375600" y="49316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5" y="1"/>
                  </a:moveTo>
                  <a:cubicBezTo>
                    <a:pt x="700" y="1"/>
                    <a:pt x="506" y="70"/>
                    <a:pt x="352" y="203"/>
                  </a:cubicBezTo>
                  <a:cubicBezTo>
                    <a:pt x="98" y="424"/>
                    <a:pt x="0" y="774"/>
                    <a:pt x="107" y="1094"/>
                  </a:cubicBezTo>
                  <a:cubicBezTo>
                    <a:pt x="214" y="1413"/>
                    <a:pt x="501" y="1635"/>
                    <a:pt x="836" y="1659"/>
                  </a:cubicBezTo>
                  <a:cubicBezTo>
                    <a:pt x="856" y="1661"/>
                    <a:pt x="876" y="1661"/>
                    <a:pt x="896" y="1661"/>
                  </a:cubicBezTo>
                  <a:cubicBezTo>
                    <a:pt x="1209" y="1661"/>
                    <a:pt x="1497" y="1486"/>
                    <a:pt x="1639" y="1204"/>
                  </a:cubicBezTo>
                  <a:cubicBezTo>
                    <a:pt x="1843" y="793"/>
                    <a:pt x="1678" y="294"/>
                    <a:pt x="1267" y="89"/>
                  </a:cubicBezTo>
                  <a:cubicBezTo>
                    <a:pt x="1149" y="29"/>
                    <a:pt x="1022" y="1"/>
                    <a:pt x="8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"/>
            <p:cNvSpPr/>
            <p:nvPr/>
          </p:nvSpPr>
          <p:spPr>
            <a:xfrm>
              <a:off x="2231150" y="5026025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38" y="0"/>
                  </a:moveTo>
                  <a:cubicBezTo>
                    <a:pt x="247" y="0"/>
                    <a:pt x="1" y="289"/>
                    <a:pt x="106" y="603"/>
                  </a:cubicBezTo>
                  <a:cubicBezTo>
                    <a:pt x="164" y="777"/>
                    <a:pt x="322" y="900"/>
                    <a:pt x="506" y="914"/>
                  </a:cubicBezTo>
                  <a:cubicBezTo>
                    <a:pt x="517" y="915"/>
                    <a:pt x="528" y="915"/>
                    <a:pt x="539" y="915"/>
                  </a:cubicBezTo>
                  <a:cubicBezTo>
                    <a:pt x="711" y="915"/>
                    <a:pt x="870" y="818"/>
                    <a:pt x="947" y="663"/>
                  </a:cubicBezTo>
                  <a:cubicBezTo>
                    <a:pt x="1060" y="437"/>
                    <a:pt x="969" y="162"/>
                    <a:pt x="743" y="50"/>
                  </a:cubicBezTo>
                  <a:cubicBezTo>
                    <a:pt x="675" y="15"/>
                    <a:pt x="605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"/>
            <p:cNvSpPr/>
            <p:nvPr/>
          </p:nvSpPr>
          <p:spPr>
            <a:xfrm>
              <a:off x="1877625" y="5200775"/>
              <a:ext cx="35325" cy="30500"/>
            </a:xfrm>
            <a:custGeom>
              <a:avLst/>
              <a:gdLst/>
              <a:ahLst/>
              <a:cxnLst/>
              <a:rect l="l" t="t" r="r" b="b"/>
              <a:pathLst>
                <a:path w="1413" h="1220" extrusionOk="0">
                  <a:moveTo>
                    <a:pt x="715" y="0"/>
                  </a:moveTo>
                  <a:cubicBezTo>
                    <a:pt x="327" y="0"/>
                    <a:pt x="0" y="385"/>
                    <a:pt x="139" y="803"/>
                  </a:cubicBezTo>
                  <a:cubicBezTo>
                    <a:pt x="217" y="1038"/>
                    <a:pt x="428" y="1202"/>
                    <a:pt x="673" y="1218"/>
                  </a:cubicBezTo>
                  <a:cubicBezTo>
                    <a:pt x="688" y="1219"/>
                    <a:pt x="703" y="1220"/>
                    <a:pt x="717" y="1220"/>
                  </a:cubicBezTo>
                  <a:cubicBezTo>
                    <a:pt x="947" y="1220"/>
                    <a:pt x="1157" y="1090"/>
                    <a:pt x="1262" y="883"/>
                  </a:cubicBezTo>
                  <a:cubicBezTo>
                    <a:pt x="1412" y="582"/>
                    <a:pt x="1291" y="217"/>
                    <a:pt x="990" y="67"/>
                  </a:cubicBezTo>
                  <a:cubicBezTo>
                    <a:pt x="898" y="21"/>
                    <a:pt x="805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"/>
            <p:cNvSpPr/>
            <p:nvPr/>
          </p:nvSpPr>
          <p:spPr>
            <a:xfrm>
              <a:off x="1696100" y="4840575"/>
              <a:ext cx="17700" cy="15300"/>
            </a:xfrm>
            <a:custGeom>
              <a:avLst/>
              <a:gdLst/>
              <a:ahLst/>
              <a:cxnLst/>
              <a:rect l="l" t="t" r="r" b="b"/>
              <a:pathLst>
                <a:path w="708" h="612" extrusionOk="0">
                  <a:moveTo>
                    <a:pt x="359" y="1"/>
                  </a:moveTo>
                  <a:cubicBezTo>
                    <a:pt x="165" y="1"/>
                    <a:pt x="0" y="193"/>
                    <a:pt x="70" y="402"/>
                  </a:cubicBezTo>
                  <a:cubicBezTo>
                    <a:pt x="115" y="540"/>
                    <a:pt x="238" y="611"/>
                    <a:pt x="360" y="611"/>
                  </a:cubicBezTo>
                  <a:cubicBezTo>
                    <a:pt x="467" y="611"/>
                    <a:pt x="575" y="556"/>
                    <a:pt x="632" y="442"/>
                  </a:cubicBezTo>
                  <a:cubicBezTo>
                    <a:pt x="707" y="292"/>
                    <a:pt x="645" y="110"/>
                    <a:pt x="495" y="34"/>
                  </a:cubicBezTo>
                  <a:cubicBezTo>
                    <a:pt x="450" y="11"/>
                    <a:pt x="404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"/>
            <p:cNvSpPr/>
            <p:nvPr/>
          </p:nvSpPr>
          <p:spPr>
            <a:xfrm>
              <a:off x="1983225" y="4739500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7" y="0"/>
                  </a:moveTo>
                  <a:cubicBezTo>
                    <a:pt x="552" y="0"/>
                    <a:pt x="399" y="55"/>
                    <a:pt x="277" y="161"/>
                  </a:cubicBezTo>
                  <a:cubicBezTo>
                    <a:pt x="77" y="334"/>
                    <a:pt x="0" y="611"/>
                    <a:pt x="85" y="863"/>
                  </a:cubicBezTo>
                  <a:cubicBezTo>
                    <a:pt x="169" y="1114"/>
                    <a:pt x="396" y="1290"/>
                    <a:pt x="660" y="1309"/>
                  </a:cubicBezTo>
                  <a:cubicBezTo>
                    <a:pt x="675" y="1310"/>
                    <a:pt x="691" y="1311"/>
                    <a:pt x="706" y="1311"/>
                  </a:cubicBezTo>
                  <a:cubicBezTo>
                    <a:pt x="953" y="1311"/>
                    <a:pt x="1181" y="1173"/>
                    <a:pt x="1293" y="949"/>
                  </a:cubicBezTo>
                  <a:cubicBezTo>
                    <a:pt x="1454" y="626"/>
                    <a:pt x="1323" y="232"/>
                    <a:pt x="1000" y="69"/>
                  </a:cubicBezTo>
                  <a:cubicBezTo>
                    <a:pt x="907" y="23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"/>
            <p:cNvSpPr/>
            <p:nvPr/>
          </p:nvSpPr>
          <p:spPr>
            <a:xfrm>
              <a:off x="2154150" y="4780500"/>
              <a:ext cx="8250" cy="7150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167" y="1"/>
                  </a:moveTo>
                  <a:cubicBezTo>
                    <a:pt x="77" y="1"/>
                    <a:pt x="1" y="91"/>
                    <a:pt x="34" y="188"/>
                  </a:cubicBezTo>
                  <a:cubicBezTo>
                    <a:pt x="55" y="252"/>
                    <a:pt x="112" y="286"/>
                    <a:pt x="168" y="286"/>
                  </a:cubicBezTo>
                  <a:cubicBezTo>
                    <a:pt x="218" y="286"/>
                    <a:pt x="268" y="260"/>
                    <a:pt x="294" y="208"/>
                  </a:cubicBezTo>
                  <a:cubicBezTo>
                    <a:pt x="330" y="137"/>
                    <a:pt x="301" y="51"/>
                    <a:pt x="231" y="17"/>
                  </a:cubicBezTo>
                  <a:cubicBezTo>
                    <a:pt x="209" y="6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"/>
            <p:cNvSpPr/>
            <p:nvPr/>
          </p:nvSpPr>
          <p:spPr>
            <a:xfrm>
              <a:off x="2140175" y="51516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1" y="70"/>
                    <a:pt x="26" y="146"/>
                  </a:cubicBezTo>
                  <a:cubicBezTo>
                    <a:pt x="42" y="196"/>
                    <a:pt x="86" y="221"/>
                    <a:pt x="130" y="221"/>
                  </a:cubicBezTo>
                  <a:cubicBezTo>
                    <a:pt x="169" y="221"/>
                    <a:pt x="208" y="202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"/>
            <p:cNvSpPr/>
            <p:nvPr/>
          </p:nvSpPr>
          <p:spPr>
            <a:xfrm>
              <a:off x="1847225" y="50034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1" y="0"/>
                  </a:moveTo>
                  <a:cubicBezTo>
                    <a:pt x="61" y="0"/>
                    <a:pt x="1" y="70"/>
                    <a:pt x="26" y="146"/>
                  </a:cubicBezTo>
                  <a:cubicBezTo>
                    <a:pt x="43" y="196"/>
                    <a:pt x="87" y="221"/>
                    <a:pt x="131" y="221"/>
                  </a:cubicBezTo>
                  <a:cubicBezTo>
                    <a:pt x="170" y="221"/>
                    <a:pt x="209" y="202"/>
                    <a:pt x="229" y="161"/>
                  </a:cubicBezTo>
                  <a:cubicBezTo>
                    <a:pt x="256" y="107"/>
                    <a:pt x="234" y="39"/>
                    <a:pt x="180" y="12"/>
                  </a:cubicBezTo>
                  <a:cubicBezTo>
                    <a:pt x="164" y="4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"/>
            <p:cNvSpPr/>
            <p:nvPr/>
          </p:nvSpPr>
          <p:spPr>
            <a:xfrm>
              <a:off x="1633475" y="5151525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4" y="0"/>
                  </a:moveTo>
                  <a:cubicBezTo>
                    <a:pt x="268" y="0"/>
                    <a:pt x="1" y="315"/>
                    <a:pt x="114" y="656"/>
                  </a:cubicBezTo>
                  <a:cubicBezTo>
                    <a:pt x="177" y="846"/>
                    <a:pt x="349" y="980"/>
                    <a:pt x="550" y="994"/>
                  </a:cubicBezTo>
                  <a:cubicBezTo>
                    <a:pt x="563" y="995"/>
                    <a:pt x="575" y="995"/>
                    <a:pt x="587" y="995"/>
                  </a:cubicBezTo>
                  <a:cubicBezTo>
                    <a:pt x="773" y="995"/>
                    <a:pt x="945" y="889"/>
                    <a:pt x="1030" y="720"/>
                  </a:cubicBezTo>
                  <a:cubicBezTo>
                    <a:pt x="1151" y="475"/>
                    <a:pt x="1052" y="178"/>
                    <a:pt x="807" y="54"/>
                  </a:cubicBezTo>
                  <a:cubicBezTo>
                    <a:pt x="733" y="17"/>
                    <a:pt x="657" y="0"/>
                    <a:pt x="5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"/>
            <p:cNvSpPr/>
            <p:nvPr/>
          </p:nvSpPr>
          <p:spPr>
            <a:xfrm>
              <a:off x="2008775" y="5008100"/>
              <a:ext cx="13750" cy="13000"/>
            </a:xfrm>
            <a:custGeom>
              <a:avLst/>
              <a:gdLst/>
              <a:ahLst/>
              <a:cxnLst/>
              <a:rect l="l" t="t" r="r" b="b"/>
              <a:pathLst>
                <a:path w="550" h="520" extrusionOk="0">
                  <a:moveTo>
                    <a:pt x="285" y="0"/>
                  </a:moveTo>
                  <a:cubicBezTo>
                    <a:pt x="220" y="0"/>
                    <a:pt x="153" y="25"/>
                    <a:pt x="100" y="81"/>
                  </a:cubicBezTo>
                  <a:cubicBezTo>
                    <a:pt x="1" y="185"/>
                    <a:pt x="4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9" y="412"/>
                    <a:pt x="546" y="254"/>
                  </a:cubicBezTo>
                  <a:cubicBezTo>
                    <a:pt x="542" y="100"/>
                    <a:pt x="41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"/>
            <p:cNvSpPr/>
            <p:nvPr/>
          </p:nvSpPr>
          <p:spPr>
            <a:xfrm>
              <a:off x="1804550" y="4804650"/>
              <a:ext cx="27425" cy="25950"/>
            </a:xfrm>
            <a:custGeom>
              <a:avLst/>
              <a:gdLst/>
              <a:ahLst/>
              <a:cxnLst/>
              <a:rect l="l" t="t" r="r" b="b"/>
              <a:pathLst>
                <a:path w="1097" h="1038" extrusionOk="0">
                  <a:moveTo>
                    <a:pt x="569" y="0"/>
                  </a:moveTo>
                  <a:cubicBezTo>
                    <a:pt x="438" y="0"/>
                    <a:pt x="305" y="50"/>
                    <a:pt x="199" y="161"/>
                  </a:cubicBezTo>
                  <a:cubicBezTo>
                    <a:pt x="0" y="369"/>
                    <a:pt x="8" y="696"/>
                    <a:pt x="215" y="895"/>
                  </a:cubicBezTo>
                  <a:cubicBezTo>
                    <a:pt x="314" y="988"/>
                    <a:pt x="442" y="1038"/>
                    <a:pt x="572" y="1038"/>
                  </a:cubicBezTo>
                  <a:cubicBezTo>
                    <a:pt x="643" y="1038"/>
                    <a:pt x="715" y="1023"/>
                    <a:pt x="782" y="993"/>
                  </a:cubicBezTo>
                  <a:cubicBezTo>
                    <a:pt x="974" y="908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"/>
            <p:cNvSpPr/>
            <p:nvPr/>
          </p:nvSpPr>
          <p:spPr>
            <a:xfrm>
              <a:off x="1727525" y="450297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716" y="1"/>
                  </a:moveTo>
                  <a:cubicBezTo>
                    <a:pt x="543" y="1"/>
                    <a:pt x="372" y="71"/>
                    <a:pt x="248" y="201"/>
                  </a:cubicBezTo>
                  <a:cubicBezTo>
                    <a:pt x="0" y="461"/>
                    <a:pt x="11" y="871"/>
                    <a:pt x="269" y="1118"/>
                  </a:cubicBezTo>
                  <a:cubicBezTo>
                    <a:pt x="392" y="1235"/>
                    <a:pt x="553" y="1297"/>
                    <a:pt x="716" y="1297"/>
                  </a:cubicBezTo>
                  <a:cubicBezTo>
                    <a:pt x="805" y="1297"/>
                    <a:pt x="894" y="1279"/>
                    <a:pt x="979" y="1241"/>
                  </a:cubicBezTo>
                  <a:cubicBezTo>
                    <a:pt x="1218" y="1136"/>
                    <a:pt x="1369" y="895"/>
                    <a:pt x="1363" y="634"/>
                  </a:cubicBezTo>
                  <a:cubicBezTo>
                    <a:pt x="1357" y="372"/>
                    <a:pt x="1195" y="139"/>
                    <a:pt x="950" y="45"/>
                  </a:cubicBezTo>
                  <a:cubicBezTo>
                    <a:pt x="874" y="15"/>
                    <a:pt x="795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"/>
            <p:cNvSpPr/>
            <p:nvPr/>
          </p:nvSpPr>
          <p:spPr>
            <a:xfrm>
              <a:off x="2907700" y="4426125"/>
              <a:ext cx="20650" cy="1950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428" y="0"/>
                  </a:moveTo>
                  <a:cubicBezTo>
                    <a:pt x="330" y="0"/>
                    <a:pt x="229" y="38"/>
                    <a:pt x="150" y="122"/>
                  </a:cubicBezTo>
                  <a:cubicBezTo>
                    <a:pt x="1" y="276"/>
                    <a:pt x="7" y="523"/>
                    <a:pt x="163" y="672"/>
                  </a:cubicBezTo>
                  <a:cubicBezTo>
                    <a:pt x="241" y="747"/>
                    <a:pt x="336" y="780"/>
                    <a:pt x="428" y="780"/>
                  </a:cubicBezTo>
                  <a:cubicBezTo>
                    <a:pt x="631" y="780"/>
                    <a:pt x="825" y="619"/>
                    <a:pt x="820" y="382"/>
                  </a:cubicBezTo>
                  <a:cubicBezTo>
                    <a:pt x="814" y="150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"/>
            <p:cNvSpPr/>
            <p:nvPr/>
          </p:nvSpPr>
          <p:spPr>
            <a:xfrm>
              <a:off x="2777625" y="5193825"/>
              <a:ext cx="54800" cy="51850"/>
            </a:xfrm>
            <a:custGeom>
              <a:avLst/>
              <a:gdLst/>
              <a:ahLst/>
              <a:cxnLst/>
              <a:rect l="l" t="t" r="r" b="b"/>
              <a:pathLst>
                <a:path w="2192" h="2074" extrusionOk="0">
                  <a:moveTo>
                    <a:pt x="1147" y="1"/>
                  </a:moveTo>
                  <a:cubicBezTo>
                    <a:pt x="869" y="1"/>
                    <a:pt x="596" y="112"/>
                    <a:pt x="396" y="321"/>
                  </a:cubicBezTo>
                  <a:cubicBezTo>
                    <a:pt x="0" y="736"/>
                    <a:pt x="15" y="1391"/>
                    <a:pt x="430" y="1786"/>
                  </a:cubicBezTo>
                  <a:cubicBezTo>
                    <a:pt x="627" y="1974"/>
                    <a:pt x="885" y="2073"/>
                    <a:pt x="1146" y="2073"/>
                  </a:cubicBezTo>
                  <a:cubicBezTo>
                    <a:pt x="1288" y="2073"/>
                    <a:pt x="1430" y="2044"/>
                    <a:pt x="1565" y="1985"/>
                  </a:cubicBezTo>
                  <a:cubicBezTo>
                    <a:pt x="1948" y="1815"/>
                    <a:pt x="2192" y="1432"/>
                    <a:pt x="2181" y="1012"/>
                  </a:cubicBezTo>
                  <a:cubicBezTo>
                    <a:pt x="2172" y="593"/>
                    <a:pt x="1911" y="222"/>
                    <a:pt x="1520" y="70"/>
                  </a:cubicBezTo>
                  <a:cubicBezTo>
                    <a:pt x="1399" y="23"/>
                    <a:pt x="1272" y="1"/>
                    <a:pt x="1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"/>
            <p:cNvSpPr/>
            <p:nvPr/>
          </p:nvSpPr>
          <p:spPr>
            <a:xfrm>
              <a:off x="2906425" y="3822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7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987"/>
                    <a:pt x="285" y="1271"/>
                    <a:pt x="637" y="1271"/>
                  </a:cubicBezTo>
                  <a:cubicBezTo>
                    <a:pt x="987" y="1271"/>
                    <a:pt x="1271" y="987"/>
                    <a:pt x="1271" y="637"/>
                  </a:cubicBezTo>
                  <a:cubicBezTo>
                    <a:pt x="1271" y="285"/>
                    <a:pt x="98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"/>
            <p:cNvSpPr/>
            <p:nvPr/>
          </p:nvSpPr>
          <p:spPr>
            <a:xfrm>
              <a:off x="2215025" y="38029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1" y="187"/>
                    <a:pt x="1" y="469"/>
                  </a:cubicBezTo>
                  <a:cubicBezTo>
                    <a:pt x="1" y="726"/>
                    <a:pt x="210" y="935"/>
                    <a:pt x="468" y="935"/>
                  </a:cubicBezTo>
                  <a:cubicBezTo>
                    <a:pt x="883" y="935"/>
                    <a:pt x="1092" y="433"/>
                    <a:pt x="797" y="138"/>
                  </a:cubicBezTo>
                  <a:cubicBezTo>
                    <a:pt x="703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"/>
            <p:cNvSpPr/>
            <p:nvPr/>
          </p:nvSpPr>
          <p:spPr>
            <a:xfrm>
              <a:off x="2491325" y="3339825"/>
              <a:ext cx="72850" cy="70100"/>
            </a:xfrm>
            <a:custGeom>
              <a:avLst/>
              <a:gdLst/>
              <a:ahLst/>
              <a:cxnLst/>
              <a:rect l="l" t="t" r="r" b="b"/>
              <a:pathLst>
                <a:path w="2914" h="2804" extrusionOk="0">
                  <a:moveTo>
                    <a:pt x="1400" y="1"/>
                  </a:moveTo>
                  <a:cubicBezTo>
                    <a:pt x="1220" y="1"/>
                    <a:pt x="1038" y="36"/>
                    <a:pt x="865" y="107"/>
                  </a:cubicBezTo>
                  <a:cubicBezTo>
                    <a:pt x="342" y="325"/>
                    <a:pt x="1" y="836"/>
                    <a:pt x="1" y="1403"/>
                  </a:cubicBezTo>
                  <a:cubicBezTo>
                    <a:pt x="1" y="2177"/>
                    <a:pt x="627" y="2804"/>
                    <a:pt x="1401" y="2804"/>
                  </a:cubicBezTo>
                  <a:cubicBezTo>
                    <a:pt x="1968" y="2804"/>
                    <a:pt x="2479" y="2462"/>
                    <a:pt x="2696" y="1938"/>
                  </a:cubicBezTo>
                  <a:cubicBezTo>
                    <a:pt x="2914" y="1415"/>
                    <a:pt x="2793" y="812"/>
                    <a:pt x="2392" y="412"/>
                  </a:cubicBezTo>
                  <a:cubicBezTo>
                    <a:pt x="2124" y="143"/>
                    <a:pt x="1766" y="1"/>
                    <a:pt x="14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"/>
            <p:cNvSpPr/>
            <p:nvPr/>
          </p:nvSpPr>
          <p:spPr>
            <a:xfrm>
              <a:off x="2339550" y="3382650"/>
              <a:ext cx="32375" cy="31150"/>
            </a:xfrm>
            <a:custGeom>
              <a:avLst/>
              <a:gdLst/>
              <a:ahLst/>
              <a:cxnLst/>
              <a:rect l="l" t="t" r="r" b="b"/>
              <a:pathLst>
                <a:path w="1295" h="1246" extrusionOk="0">
                  <a:moveTo>
                    <a:pt x="623" y="0"/>
                  </a:moveTo>
                  <a:cubicBezTo>
                    <a:pt x="543" y="0"/>
                    <a:pt x="462" y="16"/>
                    <a:pt x="386" y="47"/>
                  </a:cubicBezTo>
                  <a:cubicBezTo>
                    <a:pt x="153" y="145"/>
                    <a:pt x="1" y="372"/>
                    <a:pt x="1" y="623"/>
                  </a:cubicBezTo>
                  <a:cubicBezTo>
                    <a:pt x="1" y="967"/>
                    <a:pt x="279" y="1245"/>
                    <a:pt x="623" y="1245"/>
                  </a:cubicBezTo>
                  <a:cubicBezTo>
                    <a:pt x="876" y="1245"/>
                    <a:pt x="1103" y="1094"/>
                    <a:pt x="1199" y="862"/>
                  </a:cubicBezTo>
                  <a:cubicBezTo>
                    <a:pt x="1295" y="629"/>
                    <a:pt x="1242" y="362"/>
                    <a:pt x="1063" y="183"/>
                  </a:cubicBezTo>
                  <a:cubicBezTo>
                    <a:pt x="945" y="64"/>
                    <a:pt x="785" y="0"/>
                    <a:pt x="6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"/>
            <p:cNvSpPr/>
            <p:nvPr/>
          </p:nvSpPr>
          <p:spPr>
            <a:xfrm>
              <a:off x="1408075" y="3583625"/>
              <a:ext cx="108075" cy="104000"/>
            </a:xfrm>
            <a:custGeom>
              <a:avLst/>
              <a:gdLst/>
              <a:ahLst/>
              <a:cxnLst/>
              <a:rect l="l" t="t" r="r" b="b"/>
              <a:pathLst>
                <a:path w="4323" h="4160" extrusionOk="0">
                  <a:moveTo>
                    <a:pt x="2080" y="0"/>
                  </a:moveTo>
                  <a:cubicBezTo>
                    <a:pt x="1812" y="0"/>
                    <a:pt x="1542" y="52"/>
                    <a:pt x="1284" y="159"/>
                  </a:cubicBezTo>
                  <a:cubicBezTo>
                    <a:pt x="507" y="481"/>
                    <a:pt x="1" y="1239"/>
                    <a:pt x="1" y="2080"/>
                  </a:cubicBezTo>
                  <a:cubicBezTo>
                    <a:pt x="1" y="3227"/>
                    <a:pt x="931" y="4159"/>
                    <a:pt x="2080" y="4159"/>
                  </a:cubicBezTo>
                  <a:cubicBezTo>
                    <a:pt x="2921" y="4159"/>
                    <a:pt x="3679" y="3653"/>
                    <a:pt x="4000" y="2875"/>
                  </a:cubicBezTo>
                  <a:cubicBezTo>
                    <a:pt x="4322" y="2098"/>
                    <a:pt x="4145" y="1204"/>
                    <a:pt x="3550" y="609"/>
                  </a:cubicBezTo>
                  <a:cubicBezTo>
                    <a:pt x="3153" y="212"/>
                    <a:pt x="2621" y="0"/>
                    <a:pt x="208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"/>
            <p:cNvSpPr/>
            <p:nvPr/>
          </p:nvSpPr>
          <p:spPr>
            <a:xfrm>
              <a:off x="1456175" y="3479925"/>
              <a:ext cx="18225" cy="15600"/>
            </a:xfrm>
            <a:custGeom>
              <a:avLst/>
              <a:gdLst/>
              <a:ahLst/>
              <a:cxnLst/>
              <a:rect l="l" t="t" r="r" b="b"/>
              <a:pathLst>
                <a:path w="729" h="624" extrusionOk="0">
                  <a:moveTo>
                    <a:pt x="314" y="1"/>
                  </a:moveTo>
                  <a:cubicBezTo>
                    <a:pt x="154" y="1"/>
                    <a:pt x="1" y="125"/>
                    <a:pt x="1" y="312"/>
                  </a:cubicBezTo>
                  <a:cubicBezTo>
                    <a:pt x="1" y="485"/>
                    <a:pt x="139" y="623"/>
                    <a:pt x="312" y="623"/>
                  </a:cubicBezTo>
                  <a:cubicBezTo>
                    <a:pt x="588" y="623"/>
                    <a:pt x="728" y="288"/>
                    <a:pt x="531" y="93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"/>
            <p:cNvSpPr/>
            <p:nvPr/>
          </p:nvSpPr>
          <p:spPr>
            <a:xfrm>
              <a:off x="1292725" y="35966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0" y="187"/>
                    <a:pt x="0" y="469"/>
                  </a:cubicBezTo>
                  <a:cubicBezTo>
                    <a:pt x="0" y="726"/>
                    <a:pt x="209" y="935"/>
                    <a:pt x="468" y="935"/>
                  </a:cubicBezTo>
                  <a:cubicBezTo>
                    <a:pt x="884" y="935"/>
                    <a:pt x="1092" y="431"/>
                    <a:pt x="797" y="138"/>
                  </a:cubicBezTo>
                  <a:cubicBezTo>
                    <a:pt x="702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"/>
            <p:cNvSpPr/>
            <p:nvPr/>
          </p:nvSpPr>
          <p:spPr>
            <a:xfrm>
              <a:off x="708975" y="3514975"/>
              <a:ext cx="64775" cy="62325"/>
            </a:xfrm>
            <a:custGeom>
              <a:avLst/>
              <a:gdLst/>
              <a:ahLst/>
              <a:cxnLst/>
              <a:rect l="l" t="t" r="r" b="b"/>
              <a:pathLst>
                <a:path w="2591" h="2493" extrusionOk="0">
                  <a:moveTo>
                    <a:pt x="1247" y="1"/>
                  </a:moveTo>
                  <a:cubicBezTo>
                    <a:pt x="1086" y="1"/>
                    <a:pt x="924" y="32"/>
                    <a:pt x="770" y="96"/>
                  </a:cubicBezTo>
                  <a:cubicBezTo>
                    <a:pt x="304" y="289"/>
                    <a:pt x="1" y="743"/>
                    <a:pt x="1" y="1246"/>
                  </a:cubicBezTo>
                  <a:cubicBezTo>
                    <a:pt x="1" y="1934"/>
                    <a:pt x="558" y="2492"/>
                    <a:pt x="1247" y="2492"/>
                  </a:cubicBezTo>
                  <a:cubicBezTo>
                    <a:pt x="1750" y="2492"/>
                    <a:pt x="2204" y="2188"/>
                    <a:pt x="2397" y="1723"/>
                  </a:cubicBezTo>
                  <a:cubicBezTo>
                    <a:pt x="2590" y="1257"/>
                    <a:pt x="2484" y="722"/>
                    <a:pt x="2127" y="365"/>
                  </a:cubicBezTo>
                  <a:cubicBezTo>
                    <a:pt x="1889" y="127"/>
                    <a:pt x="1571" y="1"/>
                    <a:pt x="1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"/>
            <p:cNvSpPr/>
            <p:nvPr/>
          </p:nvSpPr>
          <p:spPr>
            <a:xfrm>
              <a:off x="767375" y="39391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779" y="0"/>
                  </a:moveTo>
                  <a:cubicBezTo>
                    <a:pt x="679" y="0"/>
                    <a:pt x="578" y="20"/>
                    <a:pt x="481" y="60"/>
                  </a:cubicBezTo>
                  <a:cubicBezTo>
                    <a:pt x="190" y="180"/>
                    <a:pt x="0" y="464"/>
                    <a:pt x="0" y="778"/>
                  </a:cubicBezTo>
                  <a:cubicBezTo>
                    <a:pt x="0" y="1208"/>
                    <a:pt x="349" y="1557"/>
                    <a:pt x="779" y="1557"/>
                  </a:cubicBezTo>
                  <a:cubicBezTo>
                    <a:pt x="1093" y="1557"/>
                    <a:pt x="1377" y="1367"/>
                    <a:pt x="1497" y="1077"/>
                  </a:cubicBezTo>
                  <a:cubicBezTo>
                    <a:pt x="1618" y="786"/>
                    <a:pt x="1552" y="450"/>
                    <a:pt x="1329" y="228"/>
                  </a:cubicBezTo>
                  <a:cubicBezTo>
                    <a:pt x="1180" y="79"/>
                    <a:pt x="981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"/>
            <p:cNvSpPr/>
            <p:nvPr/>
          </p:nvSpPr>
          <p:spPr>
            <a:xfrm>
              <a:off x="343175" y="3853525"/>
              <a:ext cx="62300" cy="62300"/>
            </a:xfrm>
            <a:custGeom>
              <a:avLst/>
              <a:gdLst/>
              <a:ahLst/>
              <a:cxnLst/>
              <a:rect l="l" t="t" r="r" b="b"/>
              <a:pathLst>
                <a:path w="2492" h="2492" extrusionOk="0">
                  <a:moveTo>
                    <a:pt x="1247" y="0"/>
                  </a:moveTo>
                  <a:cubicBezTo>
                    <a:pt x="558" y="0"/>
                    <a:pt x="1" y="558"/>
                    <a:pt x="1" y="1247"/>
                  </a:cubicBezTo>
                  <a:cubicBezTo>
                    <a:pt x="1" y="1933"/>
                    <a:pt x="558" y="2491"/>
                    <a:pt x="1247" y="2491"/>
                  </a:cubicBezTo>
                  <a:cubicBezTo>
                    <a:pt x="1933" y="2491"/>
                    <a:pt x="2491" y="1933"/>
                    <a:pt x="2491" y="1247"/>
                  </a:cubicBezTo>
                  <a:cubicBezTo>
                    <a:pt x="2491" y="558"/>
                    <a:pt x="1933" y="0"/>
                    <a:pt x="124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"/>
            <p:cNvSpPr/>
            <p:nvPr/>
          </p:nvSpPr>
          <p:spPr>
            <a:xfrm>
              <a:off x="323700" y="3666725"/>
              <a:ext cx="40500" cy="38950"/>
            </a:xfrm>
            <a:custGeom>
              <a:avLst/>
              <a:gdLst/>
              <a:ahLst/>
              <a:cxnLst/>
              <a:rect l="l" t="t" r="r" b="b"/>
              <a:pathLst>
                <a:path w="1620" h="1558" extrusionOk="0">
                  <a:moveTo>
                    <a:pt x="778" y="1"/>
                  </a:moveTo>
                  <a:cubicBezTo>
                    <a:pt x="679" y="1"/>
                    <a:pt x="578" y="20"/>
                    <a:pt x="482" y="59"/>
                  </a:cubicBezTo>
                  <a:cubicBezTo>
                    <a:pt x="192" y="181"/>
                    <a:pt x="1" y="464"/>
                    <a:pt x="1" y="779"/>
                  </a:cubicBezTo>
                  <a:cubicBezTo>
                    <a:pt x="1" y="1209"/>
                    <a:pt x="350" y="1558"/>
                    <a:pt x="780" y="1558"/>
                  </a:cubicBezTo>
                  <a:cubicBezTo>
                    <a:pt x="1095" y="1558"/>
                    <a:pt x="1379" y="1369"/>
                    <a:pt x="1499" y="1077"/>
                  </a:cubicBezTo>
                  <a:cubicBezTo>
                    <a:pt x="1620" y="787"/>
                    <a:pt x="1554" y="452"/>
                    <a:pt x="1330" y="229"/>
                  </a:cubicBezTo>
                  <a:cubicBezTo>
                    <a:pt x="1180" y="80"/>
                    <a:pt x="981" y="1"/>
                    <a:pt x="77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"/>
            <p:cNvSpPr/>
            <p:nvPr/>
          </p:nvSpPr>
          <p:spPr>
            <a:xfrm>
              <a:off x="238075" y="3974125"/>
              <a:ext cx="27350" cy="23425"/>
            </a:xfrm>
            <a:custGeom>
              <a:avLst/>
              <a:gdLst/>
              <a:ahLst/>
              <a:cxnLst/>
              <a:rect l="l" t="t" r="r" b="b"/>
              <a:pathLst>
                <a:path w="1094" h="937" extrusionOk="0">
                  <a:moveTo>
                    <a:pt x="472" y="0"/>
                  </a:moveTo>
                  <a:cubicBezTo>
                    <a:pt x="231" y="0"/>
                    <a:pt x="1" y="187"/>
                    <a:pt x="2" y="469"/>
                  </a:cubicBezTo>
                  <a:cubicBezTo>
                    <a:pt x="2" y="727"/>
                    <a:pt x="211" y="936"/>
                    <a:pt x="469" y="936"/>
                  </a:cubicBezTo>
                  <a:cubicBezTo>
                    <a:pt x="886" y="935"/>
                    <a:pt x="1093" y="431"/>
                    <a:pt x="799" y="138"/>
                  </a:cubicBezTo>
                  <a:cubicBezTo>
                    <a:pt x="703" y="43"/>
                    <a:pt x="586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"/>
            <p:cNvSpPr/>
            <p:nvPr/>
          </p:nvSpPr>
          <p:spPr>
            <a:xfrm>
              <a:off x="1417250" y="3931350"/>
              <a:ext cx="18225" cy="15625"/>
            </a:xfrm>
            <a:custGeom>
              <a:avLst/>
              <a:gdLst/>
              <a:ahLst/>
              <a:cxnLst/>
              <a:rect l="l" t="t" r="r" b="b"/>
              <a:pathLst>
                <a:path w="729" h="625" extrusionOk="0">
                  <a:moveTo>
                    <a:pt x="314" y="1"/>
                  </a:moveTo>
                  <a:cubicBezTo>
                    <a:pt x="154" y="1"/>
                    <a:pt x="1" y="125"/>
                    <a:pt x="1" y="313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590" y="624"/>
                    <a:pt x="728" y="289"/>
                    <a:pt x="533" y="92"/>
                  </a:cubicBezTo>
                  <a:cubicBezTo>
                    <a:pt x="469" y="29"/>
                    <a:pt x="391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"/>
            <p:cNvSpPr/>
            <p:nvPr/>
          </p:nvSpPr>
          <p:spPr>
            <a:xfrm>
              <a:off x="1724700" y="4188175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314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5"/>
                    <a:pt x="139" y="624"/>
                    <a:pt x="312" y="624"/>
                  </a:cubicBezTo>
                  <a:cubicBezTo>
                    <a:pt x="588" y="624"/>
                    <a:pt x="728" y="289"/>
                    <a:pt x="531" y="92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"/>
            <p:cNvSpPr/>
            <p:nvPr/>
          </p:nvSpPr>
          <p:spPr>
            <a:xfrm>
              <a:off x="1923150" y="3623925"/>
              <a:ext cx="40475" cy="38975"/>
            </a:xfrm>
            <a:custGeom>
              <a:avLst/>
              <a:gdLst/>
              <a:ahLst/>
              <a:cxnLst/>
              <a:rect l="l" t="t" r="r" b="b"/>
              <a:pathLst>
                <a:path w="1619" h="1559" extrusionOk="0">
                  <a:moveTo>
                    <a:pt x="779" y="0"/>
                  </a:moveTo>
                  <a:cubicBezTo>
                    <a:pt x="679" y="0"/>
                    <a:pt x="578" y="20"/>
                    <a:pt x="481" y="59"/>
                  </a:cubicBezTo>
                  <a:cubicBezTo>
                    <a:pt x="191" y="180"/>
                    <a:pt x="2" y="464"/>
                    <a:pt x="2" y="779"/>
                  </a:cubicBezTo>
                  <a:cubicBezTo>
                    <a:pt x="0" y="1209"/>
                    <a:pt x="349" y="1558"/>
                    <a:pt x="779" y="1558"/>
                  </a:cubicBezTo>
                  <a:cubicBezTo>
                    <a:pt x="1094" y="1558"/>
                    <a:pt x="1378" y="1367"/>
                    <a:pt x="1499" y="1077"/>
                  </a:cubicBezTo>
                  <a:cubicBezTo>
                    <a:pt x="1619" y="785"/>
                    <a:pt x="1553" y="452"/>
                    <a:pt x="1330" y="228"/>
                  </a:cubicBezTo>
                  <a:cubicBezTo>
                    <a:pt x="1181" y="79"/>
                    <a:pt x="982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"/>
            <p:cNvSpPr/>
            <p:nvPr/>
          </p:nvSpPr>
          <p:spPr>
            <a:xfrm>
              <a:off x="1612425" y="4592100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14" y="0"/>
                  </a:moveTo>
                  <a:cubicBezTo>
                    <a:pt x="56" y="0"/>
                    <a:pt x="0" y="46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212" y="227"/>
                    <a:pt x="263" y="105"/>
                    <a:pt x="193" y="33"/>
                  </a:cubicBezTo>
                  <a:cubicBezTo>
                    <a:pt x="170" y="10"/>
                    <a:pt x="142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"/>
            <p:cNvSpPr/>
            <p:nvPr/>
          </p:nvSpPr>
          <p:spPr>
            <a:xfrm>
              <a:off x="1324250" y="4674600"/>
              <a:ext cx="6650" cy="5650"/>
            </a:xfrm>
            <a:custGeom>
              <a:avLst/>
              <a:gdLst/>
              <a:ahLst/>
              <a:cxnLst/>
              <a:rect l="l" t="t" r="r" b="b"/>
              <a:pathLst>
                <a:path w="266" h="226" extrusionOk="0">
                  <a:moveTo>
                    <a:pt x="115" y="1"/>
                  </a:moveTo>
                  <a:cubicBezTo>
                    <a:pt x="57" y="1"/>
                    <a:pt x="1" y="46"/>
                    <a:pt x="1" y="115"/>
                  </a:cubicBezTo>
                  <a:cubicBezTo>
                    <a:pt x="2" y="176"/>
                    <a:pt x="52" y="226"/>
                    <a:pt x="113" y="226"/>
                  </a:cubicBezTo>
                  <a:cubicBezTo>
                    <a:pt x="214" y="226"/>
                    <a:pt x="265" y="104"/>
                    <a:pt x="193" y="34"/>
                  </a:cubicBezTo>
                  <a:cubicBezTo>
                    <a:pt x="170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"/>
            <p:cNvSpPr/>
            <p:nvPr/>
          </p:nvSpPr>
          <p:spPr>
            <a:xfrm>
              <a:off x="1962100" y="4316550"/>
              <a:ext cx="19650" cy="16850"/>
            </a:xfrm>
            <a:custGeom>
              <a:avLst/>
              <a:gdLst/>
              <a:ahLst/>
              <a:cxnLst/>
              <a:rect l="l" t="t" r="r" b="b"/>
              <a:pathLst>
                <a:path w="786" h="674" extrusionOk="0">
                  <a:moveTo>
                    <a:pt x="338" y="1"/>
                  </a:moveTo>
                  <a:cubicBezTo>
                    <a:pt x="166" y="1"/>
                    <a:pt x="1" y="134"/>
                    <a:pt x="1" y="337"/>
                  </a:cubicBezTo>
                  <a:cubicBezTo>
                    <a:pt x="1" y="523"/>
                    <a:pt x="151" y="673"/>
                    <a:pt x="336" y="673"/>
                  </a:cubicBezTo>
                  <a:cubicBezTo>
                    <a:pt x="635" y="673"/>
                    <a:pt x="785" y="311"/>
                    <a:pt x="573" y="99"/>
                  </a:cubicBezTo>
                  <a:cubicBezTo>
                    <a:pt x="505" y="31"/>
                    <a:pt x="421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"/>
            <p:cNvSpPr/>
            <p:nvPr/>
          </p:nvSpPr>
          <p:spPr>
            <a:xfrm>
              <a:off x="1875375" y="4334725"/>
              <a:ext cx="6600" cy="5700"/>
            </a:xfrm>
            <a:custGeom>
              <a:avLst/>
              <a:gdLst/>
              <a:ahLst/>
              <a:cxnLst/>
              <a:rect l="l" t="t" r="r" b="b"/>
              <a:pathLst>
                <a:path w="264" h="228" extrusionOk="0">
                  <a:moveTo>
                    <a:pt x="114" y="1"/>
                  </a:moveTo>
                  <a:cubicBezTo>
                    <a:pt x="56" y="1"/>
                    <a:pt x="1" y="46"/>
                    <a:pt x="1" y="115"/>
                  </a:cubicBezTo>
                  <a:cubicBezTo>
                    <a:pt x="1" y="176"/>
                    <a:pt x="50" y="227"/>
                    <a:pt x="113" y="227"/>
                  </a:cubicBezTo>
                  <a:cubicBezTo>
                    <a:pt x="213" y="227"/>
                    <a:pt x="264" y="106"/>
                    <a:pt x="193" y="34"/>
                  </a:cubicBezTo>
                  <a:cubicBezTo>
                    <a:pt x="170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6"/>
            <p:cNvSpPr/>
            <p:nvPr/>
          </p:nvSpPr>
          <p:spPr>
            <a:xfrm>
              <a:off x="2272600" y="4176675"/>
              <a:ext cx="6625" cy="5675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114" y="1"/>
                  </a:moveTo>
                  <a:cubicBezTo>
                    <a:pt x="56" y="1"/>
                    <a:pt x="0" y="45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cubicBezTo>
                    <a:pt x="114" y="226"/>
                    <a:pt x="114" y="226"/>
                    <a:pt x="115" y="226"/>
                  </a:cubicBezTo>
                  <a:cubicBezTo>
                    <a:pt x="214" y="226"/>
                    <a:pt x="265" y="105"/>
                    <a:pt x="194" y="34"/>
                  </a:cubicBezTo>
                  <a:cubicBezTo>
                    <a:pt x="171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"/>
            <p:cNvSpPr/>
            <p:nvPr/>
          </p:nvSpPr>
          <p:spPr>
            <a:xfrm>
              <a:off x="2405475" y="4158500"/>
              <a:ext cx="16350" cy="14025"/>
            </a:xfrm>
            <a:custGeom>
              <a:avLst/>
              <a:gdLst/>
              <a:ahLst/>
              <a:cxnLst/>
              <a:rect l="l" t="t" r="r" b="b"/>
              <a:pathLst>
                <a:path w="654" h="561" extrusionOk="0">
                  <a:moveTo>
                    <a:pt x="283" y="1"/>
                  </a:moveTo>
                  <a:cubicBezTo>
                    <a:pt x="139" y="1"/>
                    <a:pt x="0" y="112"/>
                    <a:pt x="0" y="281"/>
                  </a:cubicBezTo>
                  <a:cubicBezTo>
                    <a:pt x="0" y="436"/>
                    <a:pt x="126" y="561"/>
                    <a:pt x="281" y="561"/>
                  </a:cubicBezTo>
                  <a:cubicBezTo>
                    <a:pt x="529" y="561"/>
                    <a:pt x="654" y="259"/>
                    <a:pt x="478" y="83"/>
                  </a:cubicBezTo>
                  <a:cubicBezTo>
                    <a:pt x="421" y="26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"/>
            <p:cNvSpPr/>
            <p:nvPr/>
          </p:nvSpPr>
          <p:spPr>
            <a:xfrm>
              <a:off x="2338350" y="42871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25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0" y="449"/>
                    <a:pt x="225" y="449"/>
                  </a:cubicBezTo>
                  <a:cubicBezTo>
                    <a:pt x="423" y="449"/>
                    <a:pt x="524" y="209"/>
                    <a:pt x="383" y="67"/>
                  </a:cubicBezTo>
                  <a:cubicBezTo>
                    <a:pt x="337" y="21"/>
                    <a:pt x="280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"/>
            <p:cNvSpPr/>
            <p:nvPr/>
          </p:nvSpPr>
          <p:spPr>
            <a:xfrm>
              <a:off x="2136900" y="4291400"/>
              <a:ext cx="22425" cy="22425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449" y="0"/>
                  </a:moveTo>
                  <a:cubicBezTo>
                    <a:pt x="202" y="0"/>
                    <a:pt x="1" y="200"/>
                    <a:pt x="1" y="448"/>
                  </a:cubicBezTo>
                  <a:cubicBezTo>
                    <a:pt x="1" y="695"/>
                    <a:pt x="202" y="896"/>
                    <a:pt x="449" y="896"/>
                  </a:cubicBezTo>
                  <a:cubicBezTo>
                    <a:pt x="697" y="896"/>
                    <a:pt x="897" y="695"/>
                    <a:pt x="897" y="448"/>
                  </a:cubicBezTo>
                  <a:cubicBezTo>
                    <a:pt x="897" y="200"/>
                    <a:pt x="697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"/>
            <p:cNvSpPr/>
            <p:nvPr/>
          </p:nvSpPr>
          <p:spPr>
            <a:xfrm>
              <a:off x="2078175" y="4273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26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cubicBezTo>
                    <a:pt x="424" y="449"/>
                    <a:pt x="524" y="208"/>
                    <a:pt x="382" y="67"/>
                  </a:cubicBezTo>
                  <a:cubicBezTo>
                    <a:pt x="337" y="21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"/>
            <p:cNvSpPr/>
            <p:nvPr/>
          </p:nvSpPr>
          <p:spPr>
            <a:xfrm>
              <a:off x="2118725" y="412492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8"/>
                    <a:pt x="0" y="617"/>
                  </a:cubicBezTo>
                  <a:cubicBezTo>
                    <a:pt x="0" y="957"/>
                    <a:pt x="277" y="1232"/>
                    <a:pt x="617" y="1232"/>
                  </a:cubicBezTo>
                  <a:cubicBezTo>
                    <a:pt x="956" y="1232"/>
                    <a:pt x="1231" y="957"/>
                    <a:pt x="1231" y="617"/>
                  </a:cubicBezTo>
                  <a:cubicBezTo>
                    <a:pt x="1231" y="278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"/>
            <p:cNvSpPr/>
            <p:nvPr/>
          </p:nvSpPr>
          <p:spPr>
            <a:xfrm>
              <a:off x="3079175" y="5008700"/>
              <a:ext cx="79825" cy="72000"/>
            </a:xfrm>
            <a:custGeom>
              <a:avLst/>
              <a:gdLst/>
              <a:ahLst/>
              <a:cxnLst/>
              <a:rect l="l" t="t" r="r" b="b"/>
              <a:pathLst>
                <a:path w="3193" h="2880" extrusionOk="0">
                  <a:moveTo>
                    <a:pt x="1640" y="0"/>
                  </a:moveTo>
                  <a:cubicBezTo>
                    <a:pt x="1082" y="0"/>
                    <a:pt x="572" y="323"/>
                    <a:pt x="335" y="834"/>
                  </a:cubicBezTo>
                  <a:cubicBezTo>
                    <a:pt x="0" y="1556"/>
                    <a:pt x="313" y="2411"/>
                    <a:pt x="1034" y="2746"/>
                  </a:cubicBezTo>
                  <a:cubicBezTo>
                    <a:pt x="1228" y="2836"/>
                    <a:pt x="1435" y="2880"/>
                    <a:pt x="1640" y="2880"/>
                  </a:cubicBezTo>
                  <a:cubicBezTo>
                    <a:pt x="1995" y="2880"/>
                    <a:pt x="2344" y="2749"/>
                    <a:pt x="2616" y="2500"/>
                  </a:cubicBezTo>
                  <a:cubicBezTo>
                    <a:pt x="3044" y="2106"/>
                    <a:pt x="3193" y="1493"/>
                    <a:pt x="2993" y="946"/>
                  </a:cubicBezTo>
                  <a:cubicBezTo>
                    <a:pt x="2793" y="398"/>
                    <a:pt x="2283" y="26"/>
                    <a:pt x="1700" y="2"/>
                  </a:cubicBezTo>
                  <a:cubicBezTo>
                    <a:pt x="1680" y="1"/>
                    <a:pt x="1660" y="0"/>
                    <a:pt x="16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"/>
            <p:cNvSpPr/>
            <p:nvPr/>
          </p:nvSpPr>
          <p:spPr>
            <a:xfrm>
              <a:off x="2797125" y="503607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0"/>
                  </a:moveTo>
                  <a:cubicBezTo>
                    <a:pt x="626" y="0"/>
                    <a:pt x="331" y="187"/>
                    <a:pt x="194" y="480"/>
                  </a:cubicBezTo>
                  <a:cubicBezTo>
                    <a:pt x="0" y="897"/>
                    <a:pt x="181" y="1391"/>
                    <a:pt x="597" y="1585"/>
                  </a:cubicBezTo>
                  <a:cubicBezTo>
                    <a:pt x="709" y="1637"/>
                    <a:pt x="828" y="1662"/>
                    <a:pt x="946" y="1662"/>
                  </a:cubicBezTo>
                  <a:cubicBezTo>
                    <a:pt x="1151" y="1662"/>
                    <a:pt x="1353" y="1586"/>
                    <a:pt x="1509" y="1442"/>
                  </a:cubicBezTo>
                  <a:cubicBezTo>
                    <a:pt x="1757" y="1215"/>
                    <a:pt x="1843" y="861"/>
                    <a:pt x="1727" y="545"/>
                  </a:cubicBezTo>
                  <a:cubicBezTo>
                    <a:pt x="1612" y="229"/>
                    <a:pt x="1317" y="14"/>
                    <a:pt x="982" y="1"/>
                  </a:cubicBezTo>
                  <a:cubicBezTo>
                    <a:pt x="971" y="0"/>
                    <a:pt x="959" y="0"/>
                    <a:pt x="9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"/>
            <p:cNvSpPr/>
            <p:nvPr/>
          </p:nvSpPr>
          <p:spPr>
            <a:xfrm>
              <a:off x="2958550" y="4955800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21" y="1"/>
                  </a:moveTo>
                  <a:cubicBezTo>
                    <a:pt x="356" y="1"/>
                    <a:pt x="190" y="88"/>
                    <a:pt x="107" y="266"/>
                  </a:cubicBezTo>
                  <a:cubicBezTo>
                    <a:pt x="0" y="494"/>
                    <a:pt x="100" y="765"/>
                    <a:pt x="330" y="872"/>
                  </a:cubicBezTo>
                  <a:cubicBezTo>
                    <a:pt x="394" y="902"/>
                    <a:pt x="460" y="915"/>
                    <a:pt x="523" y="915"/>
                  </a:cubicBezTo>
                  <a:cubicBezTo>
                    <a:pt x="819" y="915"/>
                    <a:pt x="1066" y="615"/>
                    <a:pt x="950" y="300"/>
                  </a:cubicBezTo>
                  <a:cubicBezTo>
                    <a:pt x="878" y="102"/>
                    <a:pt x="700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"/>
            <p:cNvSpPr/>
            <p:nvPr/>
          </p:nvSpPr>
          <p:spPr>
            <a:xfrm>
              <a:off x="2821425" y="4925750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20" y="0"/>
                  </a:moveTo>
                  <a:cubicBezTo>
                    <a:pt x="355" y="0"/>
                    <a:pt x="190" y="87"/>
                    <a:pt x="108" y="264"/>
                  </a:cubicBezTo>
                  <a:cubicBezTo>
                    <a:pt x="1" y="494"/>
                    <a:pt x="100" y="764"/>
                    <a:pt x="329" y="871"/>
                  </a:cubicBezTo>
                  <a:cubicBezTo>
                    <a:pt x="394" y="901"/>
                    <a:pt x="459" y="915"/>
                    <a:pt x="523" y="915"/>
                  </a:cubicBezTo>
                  <a:cubicBezTo>
                    <a:pt x="820" y="915"/>
                    <a:pt x="1066" y="615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"/>
            <p:cNvSpPr/>
            <p:nvPr/>
          </p:nvSpPr>
          <p:spPr>
            <a:xfrm>
              <a:off x="2871450" y="5204375"/>
              <a:ext cx="67550" cy="60925"/>
            </a:xfrm>
            <a:custGeom>
              <a:avLst/>
              <a:gdLst/>
              <a:ahLst/>
              <a:cxnLst/>
              <a:rect l="l" t="t" r="r" b="b"/>
              <a:pathLst>
                <a:path w="2702" h="2437" extrusionOk="0">
                  <a:moveTo>
                    <a:pt x="1390" y="0"/>
                  </a:moveTo>
                  <a:cubicBezTo>
                    <a:pt x="917" y="0"/>
                    <a:pt x="484" y="274"/>
                    <a:pt x="283" y="706"/>
                  </a:cubicBezTo>
                  <a:cubicBezTo>
                    <a:pt x="0" y="1316"/>
                    <a:pt x="265" y="2041"/>
                    <a:pt x="875" y="2323"/>
                  </a:cubicBezTo>
                  <a:cubicBezTo>
                    <a:pt x="1039" y="2399"/>
                    <a:pt x="1214" y="2436"/>
                    <a:pt x="1388" y="2436"/>
                  </a:cubicBezTo>
                  <a:cubicBezTo>
                    <a:pt x="1687" y="2436"/>
                    <a:pt x="1984" y="2326"/>
                    <a:pt x="2213" y="2116"/>
                  </a:cubicBezTo>
                  <a:cubicBezTo>
                    <a:pt x="2575" y="1782"/>
                    <a:pt x="2701" y="1262"/>
                    <a:pt x="2532" y="801"/>
                  </a:cubicBezTo>
                  <a:cubicBezTo>
                    <a:pt x="2362" y="338"/>
                    <a:pt x="1932" y="22"/>
                    <a:pt x="1439" y="1"/>
                  </a:cubicBezTo>
                  <a:cubicBezTo>
                    <a:pt x="1423" y="0"/>
                    <a:pt x="1406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"/>
            <p:cNvSpPr/>
            <p:nvPr/>
          </p:nvSpPr>
          <p:spPr>
            <a:xfrm>
              <a:off x="3297875" y="4763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6" y="0"/>
                  </a:moveTo>
                  <a:cubicBezTo>
                    <a:pt x="458" y="0"/>
                    <a:pt x="240" y="137"/>
                    <a:pt x="141" y="354"/>
                  </a:cubicBezTo>
                  <a:cubicBezTo>
                    <a:pt x="0" y="659"/>
                    <a:pt x="132" y="1020"/>
                    <a:pt x="437" y="1163"/>
                  </a:cubicBezTo>
                  <a:cubicBezTo>
                    <a:pt x="524" y="1203"/>
                    <a:pt x="611" y="1221"/>
                    <a:pt x="696" y="1221"/>
                  </a:cubicBezTo>
                  <a:cubicBezTo>
                    <a:pt x="1091" y="1221"/>
                    <a:pt x="1419" y="820"/>
                    <a:pt x="1266" y="401"/>
                  </a:cubicBezTo>
                  <a:cubicBezTo>
                    <a:pt x="1180" y="169"/>
                    <a:pt x="965" y="11"/>
                    <a:pt x="718" y="1"/>
                  </a:cubicBezTo>
                  <a:cubicBezTo>
                    <a:pt x="711" y="0"/>
                    <a:pt x="703" y="0"/>
                    <a:pt x="69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"/>
            <p:cNvSpPr/>
            <p:nvPr/>
          </p:nvSpPr>
          <p:spPr>
            <a:xfrm>
              <a:off x="2554900" y="46911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4" y="1"/>
                  </a:moveTo>
                  <a:cubicBezTo>
                    <a:pt x="458" y="1"/>
                    <a:pt x="242" y="137"/>
                    <a:pt x="142" y="353"/>
                  </a:cubicBezTo>
                  <a:cubicBezTo>
                    <a:pt x="1" y="658"/>
                    <a:pt x="133" y="1020"/>
                    <a:pt x="438" y="1162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3" y="1220"/>
                    <a:pt x="1420" y="820"/>
                    <a:pt x="1266" y="400"/>
                  </a:cubicBezTo>
                  <a:cubicBezTo>
                    <a:pt x="1182" y="168"/>
                    <a:pt x="966" y="10"/>
                    <a:pt x="721" y="1"/>
                  </a:cubicBezTo>
                  <a:cubicBezTo>
                    <a:pt x="712" y="1"/>
                    <a:pt x="703" y="1"/>
                    <a:pt x="6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"/>
            <p:cNvSpPr/>
            <p:nvPr/>
          </p:nvSpPr>
          <p:spPr>
            <a:xfrm>
              <a:off x="3507800" y="513275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48" y="1"/>
                  </a:moveTo>
                  <a:cubicBezTo>
                    <a:pt x="237" y="1"/>
                    <a:pt x="127" y="59"/>
                    <a:pt x="73" y="177"/>
                  </a:cubicBezTo>
                  <a:cubicBezTo>
                    <a:pt x="1" y="329"/>
                    <a:pt x="68" y="511"/>
                    <a:pt x="220" y="581"/>
                  </a:cubicBezTo>
                  <a:cubicBezTo>
                    <a:pt x="263" y="601"/>
                    <a:pt x="307" y="611"/>
                    <a:pt x="349" y="611"/>
                  </a:cubicBezTo>
                  <a:cubicBezTo>
                    <a:pt x="547" y="611"/>
                    <a:pt x="712" y="410"/>
                    <a:pt x="635" y="201"/>
                  </a:cubicBezTo>
                  <a:cubicBezTo>
                    <a:pt x="586" y="68"/>
                    <a:pt x="467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6"/>
            <p:cNvSpPr/>
            <p:nvPr/>
          </p:nvSpPr>
          <p:spPr>
            <a:xfrm>
              <a:off x="3940975" y="4507625"/>
              <a:ext cx="35500" cy="30550"/>
            </a:xfrm>
            <a:custGeom>
              <a:avLst/>
              <a:gdLst/>
              <a:ahLst/>
              <a:cxnLst/>
              <a:rect l="l" t="t" r="r" b="b"/>
              <a:pathLst>
                <a:path w="1420" h="1222" extrusionOk="0">
                  <a:moveTo>
                    <a:pt x="693" y="1"/>
                  </a:moveTo>
                  <a:cubicBezTo>
                    <a:pt x="457" y="1"/>
                    <a:pt x="242" y="139"/>
                    <a:pt x="142" y="355"/>
                  </a:cubicBezTo>
                  <a:cubicBezTo>
                    <a:pt x="1" y="660"/>
                    <a:pt x="133" y="1021"/>
                    <a:pt x="438" y="1163"/>
                  </a:cubicBezTo>
                  <a:cubicBezTo>
                    <a:pt x="524" y="1204"/>
                    <a:pt x="612" y="1222"/>
                    <a:pt x="696" y="1222"/>
                  </a:cubicBezTo>
                  <a:cubicBezTo>
                    <a:pt x="1092" y="1222"/>
                    <a:pt x="1420" y="821"/>
                    <a:pt x="1266" y="401"/>
                  </a:cubicBezTo>
                  <a:cubicBezTo>
                    <a:pt x="1182" y="170"/>
                    <a:pt x="966" y="12"/>
                    <a:pt x="719" y="2"/>
                  </a:cubicBezTo>
                  <a:cubicBezTo>
                    <a:pt x="710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6"/>
            <p:cNvSpPr/>
            <p:nvPr/>
          </p:nvSpPr>
          <p:spPr>
            <a:xfrm>
              <a:off x="3204900" y="5225075"/>
              <a:ext cx="36325" cy="32775"/>
            </a:xfrm>
            <a:custGeom>
              <a:avLst/>
              <a:gdLst/>
              <a:ahLst/>
              <a:cxnLst/>
              <a:rect l="l" t="t" r="r" b="b"/>
              <a:pathLst>
                <a:path w="1453" h="1311" extrusionOk="0">
                  <a:moveTo>
                    <a:pt x="743" y="0"/>
                  </a:moveTo>
                  <a:cubicBezTo>
                    <a:pt x="490" y="0"/>
                    <a:pt x="259" y="148"/>
                    <a:pt x="152" y="380"/>
                  </a:cubicBezTo>
                  <a:cubicBezTo>
                    <a:pt x="0" y="708"/>
                    <a:pt x="143" y="1098"/>
                    <a:pt x="471" y="1250"/>
                  </a:cubicBezTo>
                  <a:cubicBezTo>
                    <a:pt x="559" y="1291"/>
                    <a:pt x="652" y="1311"/>
                    <a:pt x="746" y="1311"/>
                  </a:cubicBezTo>
                  <a:cubicBezTo>
                    <a:pt x="907" y="1311"/>
                    <a:pt x="1067" y="1251"/>
                    <a:pt x="1191" y="1137"/>
                  </a:cubicBezTo>
                  <a:cubicBezTo>
                    <a:pt x="1386" y="957"/>
                    <a:pt x="1452" y="679"/>
                    <a:pt x="1362" y="430"/>
                  </a:cubicBezTo>
                  <a:cubicBezTo>
                    <a:pt x="1271" y="182"/>
                    <a:pt x="1039" y="12"/>
                    <a:pt x="773" y="1"/>
                  </a:cubicBezTo>
                  <a:cubicBezTo>
                    <a:pt x="763" y="1"/>
                    <a:pt x="753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"/>
            <p:cNvSpPr/>
            <p:nvPr/>
          </p:nvSpPr>
          <p:spPr>
            <a:xfrm>
              <a:off x="3061275" y="5214425"/>
              <a:ext cx="8300" cy="7125"/>
            </a:xfrm>
            <a:custGeom>
              <a:avLst/>
              <a:gdLst/>
              <a:ahLst/>
              <a:cxnLst/>
              <a:rect l="l" t="t" r="r" b="b"/>
              <a:pathLst>
                <a:path w="332" h="285" extrusionOk="0">
                  <a:moveTo>
                    <a:pt x="162" y="1"/>
                  </a:moveTo>
                  <a:cubicBezTo>
                    <a:pt x="111" y="1"/>
                    <a:pt x="59" y="28"/>
                    <a:pt x="34" y="83"/>
                  </a:cubicBezTo>
                  <a:cubicBezTo>
                    <a:pt x="1" y="154"/>
                    <a:pt x="32" y="238"/>
                    <a:pt x="103" y="271"/>
                  </a:cubicBezTo>
                  <a:cubicBezTo>
                    <a:pt x="123" y="280"/>
                    <a:pt x="143" y="284"/>
                    <a:pt x="163" y="284"/>
                  </a:cubicBezTo>
                  <a:cubicBezTo>
                    <a:pt x="255" y="284"/>
                    <a:pt x="331" y="191"/>
                    <a:pt x="295" y="93"/>
                  </a:cubicBezTo>
                  <a:cubicBezTo>
                    <a:pt x="273" y="32"/>
                    <a:pt x="218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"/>
            <p:cNvSpPr/>
            <p:nvPr/>
          </p:nvSpPr>
          <p:spPr>
            <a:xfrm>
              <a:off x="2966750" y="5367725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0" y="0"/>
                  </a:moveTo>
                  <a:cubicBezTo>
                    <a:pt x="109" y="0"/>
                    <a:pt x="58" y="27"/>
                    <a:pt x="33" y="82"/>
                  </a:cubicBezTo>
                  <a:cubicBezTo>
                    <a:pt x="0" y="154"/>
                    <a:pt x="30" y="237"/>
                    <a:pt x="101" y="270"/>
                  </a:cubicBezTo>
                  <a:cubicBezTo>
                    <a:pt x="121" y="279"/>
                    <a:pt x="142" y="284"/>
                    <a:pt x="161" y="284"/>
                  </a:cubicBezTo>
                  <a:cubicBezTo>
                    <a:pt x="253" y="284"/>
                    <a:pt x="329" y="190"/>
                    <a:pt x="293" y="94"/>
                  </a:cubicBezTo>
                  <a:cubicBezTo>
                    <a:pt x="271" y="32"/>
                    <a:pt x="21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"/>
            <p:cNvSpPr/>
            <p:nvPr/>
          </p:nvSpPr>
          <p:spPr>
            <a:xfrm>
              <a:off x="2646375" y="5181125"/>
              <a:ext cx="12400" cy="10650"/>
            </a:xfrm>
            <a:custGeom>
              <a:avLst/>
              <a:gdLst/>
              <a:ahLst/>
              <a:cxnLst/>
              <a:rect l="l" t="t" r="r" b="b"/>
              <a:pathLst>
                <a:path w="496" h="426" extrusionOk="0">
                  <a:moveTo>
                    <a:pt x="242" y="0"/>
                  </a:moveTo>
                  <a:cubicBezTo>
                    <a:pt x="165" y="0"/>
                    <a:pt x="88" y="41"/>
                    <a:pt x="50" y="124"/>
                  </a:cubicBezTo>
                  <a:cubicBezTo>
                    <a:pt x="0" y="231"/>
                    <a:pt x="47" y="357"/>
                    <a:pt x="154" y="405"/>
                  </a:cubicBezTo>
                  <a:cubicBezTo>
                    <a:pt x="184" y="419"/>
                    <a:pt x="214" y="425"/>
                    <a:pt x="244" y="425"/>
                  </a:cubicBezTo>
                  <a:cubicBezTo>
                    <a:pt x="381" y="425"/>
                    <a:pt x="495" y="286"/>
                    <a:pt x="442" y="140"/>
                  </a:cubicBezTo>
                  <a:cubicBezTo>
                    <a:pt x="409" y="48"/>
                    <a:pt x="32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"/>
            <p:cNvSpPr/>
            <p:nvPr/>
          </p:nvSpPr>
          <p:spPr>
            <a:xfrm>
              <a:off x="2483575" y="4962500"/>
              <a:ext cx="24800" cy="21300"/>
            </a:xfrm>
            <a:custGeom>
              <a:avLst/>
              <a:gdLst/>
              <a:ahLst/>
              <a:cxnLst/>
              <a:rect l="l" t="t" r="r" b="b"/>
              <a:pathLst>
                <a:path w="992" h="852" extrusionOk="0">
                  <a:moveTo>
                    <a:pt x="484" y="0"/>
                  </a:moveTo>
                  <a:cubicBezTo>
                    <a:pt x="330" y="0"/>
                    <a:pt x="175" y="82"/>
                    <a:pt x="99" y="247"/>
                  </a:cubicBezTo>
                  <a:cubicBezTo>
                    <a:pt x="1" y="459"/>
                    <a:pt x="93" y="712"/>
                    <a:pt x="306" y="811"/>
                  </a:cubicBezTo>
                  <a:cubicBezTo>
                    <a:pt x="366" y="839"/>
                    <a:pt x="427" y="852"/>
                    <a:pt x="486" y="852"/>
                  </a:cubicBezTo>
                  <a:cubicBezTo>
                    <a:pt x="762" y="852"/>
                    <a:pt x="991" y="572"/>
                    <a:pt x="883" y="279"/>
                  </a:cubicBezTo>
                  <a:cubicBezTo>
                    <a:pt x="816" y="94"/>
                    <a:pt x="650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6"/>
            <p:cNvSpPr/>
            <p:nvPr/>
          </p:nvSpPr>
          <p:spPr>
            <a:xfrm>
              <a:off x="2596325" y="5270275"/>
              <a:ext cx="16500" cy="14225"/>
            </a:xfrm>
            <a:custGeom>
              <a:avLst/>
              <a:gdLst/>
              <a:ahLst/>
              <a:cxnLst/>
              <a:rect l="l" t="t" r="r" b="b"/>
              <a:pathLst>
                <a:path w="660" h="569" extrusionOk="0">
                  <a:moveTo>
                    <a:pt x="322" y="0"/>
                  </a:moveTo>
                  <a:cubicBezTo>
                    <a:pt x="219" y="0"/>
                    <a:pt x="116" y="54"/>
                    <a:pt x="65" y="165"/>
                  </a:cubicBezTo>
                  <a:cubicBezTo>
                    <a:pt x="0" y="306"/>
                    <a:pt x="62" y="475"/>
                    <a:pt x="203" y="541"/>
                  </a:cubicBezTo>
                  <a:cubicBezTo>
                    <a:pt x="243" y="560"/>
                    <a:pt x="284" y="568"/>
                    <a:pt x="323" y="568"/>
                  </a:cubicBezTo>
                  <a:cubicBezTo>
                    <a:pt x="507" y="568"/>
                    <a:pt x="660" y="382"/>
                    <a:pt x="588" y="186"/>
                  </a:cubicBezTo>
                  <a:cubicBezTo>
                    <a:pt x="543" y="63"/>
                    <a:pt x="43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6"/>
            <p:cNvSpPr/>
            <p:nvPr/>
          </p:nvSpPr>
          <p:spPr>
            <a:xfrm>
              <a:off x="2902925" y="4793150"/>
              <a:ext cx="24875" cy="21375"/>
            </a:xfrm>
            <a:custGeom>
              <a:avLst/>
              <a:gdLst/>
              <a:ahLst/>
              <a:cxnLst/>
              <a:rect l="l" t="t" r="r" b="b"/>
              <a:pathLst>
                <a:path w="995" h="855" extrusionOk="0">
                  <a:moveTo>
                    <a:pt x="486" y="1"/>
                  </a:moveTo>
                  <a:cubicBezTo>
                    <a:pt x="332" y="1"/>
                    <a:pt x="177" y="82"/>
                    <a:pt x="100" y="247"/>
                  </a:cubicBezTo>
                  <a:cubicBezTo>
                    <a:pt x="1" y="461"/>
                    <a:pt x="93" y="715"/>
                    <a:pt x="306" y="814"/>
                  </a:cubicBezTo>
                  <a:cubicBezTo>
                    <a:pt x="367" y="842"/>
                    <a:pt x="428" y="855"/>
                    <a:pt x="487" y="855"/>
                  </a:cubicBezTo>
                  <a:cubicBezTo>
                    <a:pt x="764" y="855"/>
                    <a:pt x="994" y="575"/>
                    <a:pt x="886" y="280"/>
                  </a:cubicBezTo>
                  <a:cubicBezTo>
                    <a:pt x="819" y="95"/>
                    <a:pt x="653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6"/>
            <p:cNvSpPr/>
            <p:nvPr/>
          </p:nvSpPr>
          <p:spPr>
            <a:xfrm>
              <a:off x="2680325" y="4820775"/>
              <a:ext cx="16600" cy="14275"/>
            </a:xfrm>
            <a:custGeom>
              <a:avLst/>
              <a:gdLst/>
              <a:ahLst/>
              <a:cxnLst/>
              <a:rect l="l" t="t" r="r" b="b"/>
              <a:pathLst>
                <a:path w="664" h="571" extrusionOk="0">
                  <a:moveTo>
                    <a:pt x="325" y="1"/>
                  </a:moveTo>
                  <a:cubicBezTo>
                    <a:pt x="222" y="1"/>
                    <a:pt x="118" y="55"/>
                    <a:pt x="67" y="166"/>
                  </a:cubicBezTo>
                  <a:cubicBezTo>
                    <a:pt x="1" y="309"/>
                    <a:pt x="64" y="477"/>
                    <a:pt x="205" y="543"/>
                  </a:cubicBezTo>
                  <a:cubicBezTo>
                    <a:pt x="246" y="562"/>
                    <a:pt x="287" y="570"/>
                    <a:pt x="326" y="570"/>
                  </a:cubicBezTo>
                  <a:cubicBezTo>
                    <a:pt x="511" y="570"/>
                    <a:pt x="664" y="384"/>
                    <a:pt x="593" y="188"/>
                  </a:cubicBezTo>
                  <a:cubicBezTo>
                    <a:pt x="548" y="64"/>
                    <a:pt x="437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6"/>
            <p:cNvSpPr/>
            <p:nvPr/>
          </p:nvSpPr>
          <p:spPr>
            <a:xfrm>
              <a:off x="3066100" y="4844625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26" y="0"/>
                  </a:moveTo>
                  <a:cubicBezTo>
                    <a:pt x="86" y="0"/>
                    <a:pt x="46" y="21"/>
                    <a:pt x="26" y="64"/>
                  </a:cubicBezTo>
                  <a:cubicBezTo>
                    <a:pt x="0" y="120"/>
                    <a:pt x="24" y="184"/>
                    <a:pt x="80" y="210"/>
                  </a:cubicBezTo>
                  <a:cubicBezTo>
                    <a:pt x="96" y="217"/>
                    <a:pt x="112" y="221"/>
                    <a:pt x="127" y="221"/>
                  </a:cubicBezTo>
                  <a:cubicBezTo>
                    <a:pt x="199" y="221"/>
                    <a:pt x="259" y="148"/>
                    <a:pt x="230" y="73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6"/>
            <p:cNvSpPr/>
            <p:nvPr/>
          </p:nvSpPr>
          <p:spPr>
            <a:xfrm>
              <a:off x="3048500" y="4728475"/>
              <a:ext cx="6500" cy="5575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6"/>
                  </a:cubicBezTo>
                  <a:cubicBezTo>
                    <a:pt x="1" y="121"/>
                    <a:pt x="25" y="186"/>
                    <a:pt x="80" y="211"/>
                  </a:cubicBezTo>
                  <a:cubicBezTo>
                    <a:pt x="96" y="219"/>
                    <a:pt x="113" y="222"/>
                    <a:pt x="128" y="222"/>
                  </a:cubicBezTo>
                  <a:cubicBezTo>
                    <a:pt x="200" y="222"/>
                    <a:pt x="259" y="150"/>
                    <a:pt x="231" y="73"/>
                  </a:cubicBezTo>
                  <a:cubicBezTo>
                    <a:pt x="214" y="25"/>
                    <a:pt x="171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6"/>
            <p:cNvSpPr/>
            <p:nvPr/>
          </p:nvSpPr>
          <p:spPr>
            <a:xfrm>
              <a:off x="2772050" y="47279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1" y="119"/>
                    <a:pt x="25" y="185"/>
                    <a:pt x="79" y="211"/>
                  </a:cubicBezTo>
                  <a:cubicBezTo>
                    <a:pt x="95" y="218"/>
                    <a:pt x="110" y="221"/>
                    <a:pt x="126" y="221"/>
                  </a:cubicBezTo>
                  <a:cubicBezTo>
                    <a:pt x="198" y="221"/>
                    <a:pt x="257" y="148"/>
                    <a:pt x="229" y="72"/>
                  </a:cubicBezTo>
                  <a:cubicBezTo>
                    <a:pt x="211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6"/>
            <p:cNvSpPr/>
            <p:nvPr/>
          </p:nvSpPr>
          <p:spPr>
            <a:xfrm>
              <a:off x="3363275" y="49840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7" y="21"/>
                    <a:pt x="26" y="65"/>
                  </a:cubicBezTo>
                  <a:cubicBezTo>
                    <a:pt x="1" y="120"/>
                    <a:pt x="25" y="185"/>
                    <a:pt x="80" y="211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4"/>
                  </a:cubicBezTo>
                  <a:cubicBezTo>
                    <a:pt x="213" y="25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"/>
            <p:cNvSpPr/>
            <p:nvPr/>
          </p:nvSpPr>
          <p:spPr>
            <a:xfrm>
              <a:off x="3549925" y="4810650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65" y="0"/>
                  </a:moveTo>
                  <a:cubicBezTo>
                    <a:pt x="385" y="0"/>
                    <a:pt x="205" y="95"/>
                    <a:pt x="116" y="288"/>
                  </a:cubicBezTo>
                  <a:cubicBezTo>
                    <a:pt x="0" y="538"/>
                    <a:pt x="109" y="832"/>
                    <a:pt x="357" y="948"/>
                  </a:cubicBezTo>
                  <a:cubicBezTo>
                    <a:pt x="427" y="981"/>
                    <a:pt x="499" y="996"/>
                    <a:pt x="567" y="996"/>
                  </a:cubicBezTo>
                  <a:cubicBezTo>
                    <a:pt x="890" y="996"/>
                    <a:pt x="1158" y="669"/>
                    <a:pt x="1032" y="326"/>
                  </a:cubicBezTo>
                  <a:cubicBezTo>
                    <a:pt x="953" y="110"/>
                    <a:pt x="759" y="0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6"/>
            <p:cNvSpPr/>
            <p:nvPr/>
          </p:nvSpPr>
          <p:spPr>
            <a:xfrm>
              <a:off x="3986850" y="5267850"/>
              <a:ext cx="46850" cy="43925"/>
            </a:xfrm>
            <a:custGeom>
              <a:avLst/>
              <a:gdLst/>
              <a:ahLst/>
              <a:cxnLst/>
              <a:rect l="l" t="t" r="r" b="b"/>
              <a:pathLst>
                <a:path w="1874" h="1757" extrusionOk="0">
                  <a:moveTo>
                    <a:pt x="938" y="0"/>
                  </a:moveTo>
                  <a:cubicBezTo>
                    <a:pt x="629" y="0"/>
                    <a:pt x="340" y="163"/>
                    <a:pt x="180" y="435"/>
                  </a:cubicBezTo>
                  <a:cubicBezTo>
                    <a:pt x="1" y="742"/>
                    <a:pt x="23" y="1126"/>
                    <a:pt x="238" y="1409"/>
                  </a:cubicBezTo>
                  <a:cubicBezTo>
                    <a:pt x="407" y="1631"/>
                    <a:pt x="668" y="1756"/>
                    <a:pt x="938" y="1756"/>
                  </a:cubicBezTo>
                  <a:cubicBezTo>
                    <a:pt x="1012" y="1756"/>
                    <a:pt x="1086" y="1747"/>
                    <a:pt x="1160" y="1728"/>
                  </a:cubicBezTo>
                  <a:cubicBezTo>
                    <a:pt x="1504" y="1637"/>
                    <a:pt x="1759" y="1350"/>
                    <a:pt x="1808" y="999"/>
                  </a:cubicBezTo>
                  <a:cubicBezTo>
                    <a:pt x="1874" y="518"/>
                    <a:pt x="1538" y="74"/>
                    <a:pt x="1057" y="8"/>
                  </a:cubicBezTo>
                  <a:cubicBezTo>
                    <a:pt x="1018" y="3"/>
                    <a:pt x="978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6"/>
            <p:cNvSpPr/>
            <p:nvPr/>
          </p:nvSpPr>
          <p:spPr>
            <a:xfrm>
              <a:off x="4211300" y="4588625"/>
              <a:ext cx="44375" cy="41550"/>
            </a:xfrm>
            <a:custGeom>
              <a:avLst/>
              <a:gdLst/>
              <a:ahLst/>
              <a:cxnLst/>
              <a:rect l="l" t="t" r="r" b="b"/>
              <a:pathLst>
                <a:path w="1775" h="1662" extrusionOk="0">
                  <a:moveTo>
                    <a:pt x="889" y="0"/>
                  </a:moveTo>
                  <a:cubicBezTo>
                    <a:pt x="596" y="0"/>
                    <a:pt x="321" y="154"/>
                    <a:pt x="170" y="411"/>
                  </a:cubicBezTo>
                  <a:cubicBezTo>
                    <a:pt x="1" y="701"/>
                    <a:pt x="23" y="1065"/>
                    <a:pt x="226" y="1334"/>
                  </a:cubicBezTo>
                  <a:cubicBezTo>
                    <a:pt x="385" y="1544"/>
                    <a:pt x="631" y="1662"/>
                    <a:pt x="886" y="1662"/>
                  </a:cubicBezTo>
                  <a:cubicBezTo>
                    <a:pt x="957" y="1662"/>
                    <a:pt x="1028" y="1653"/>
                    <a:pt x="1098" y="1634"/>
                  </a:cubicBezTo>
                  <a:cubicBezTo>
                    <a:pt x="1424" y="1550"/>
                    <a:pt x="1666" y="1277"/>
                    <a:pt x="1711" y="944"/>
                  </a:cubicBezTo>
                  <a:cubicBezTo>
                    <a:pt x="1774" y="489"/>
                    <a:pt x="1455" y="70"/>
                    <a:pt x="1002" y="8"/>
                  </a:cubicBezTo>
                  <a:cubicBezTo>
                    <a:pt x="964" y="3"/>
                    <a:pt x="926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"/>
            <p:cNvSpPr/>
            <p:nvPr/>
          </p:nvSpPr>
          <p:spPr>
            <a:xfrm>
              <a:off x="4100750" y="4727875"/>
              <a:ext cx="27075" cy="22875"/>
            </a:xfrm>
            <a:custGeom>
              <a:avLst/>
              <a:gdLst/>
              <a:ahLst/>
              <a:cxnLst/>
              <a:rect l="l" t="t" r="r" b="b"/>
              <a:pathLst>
                <a:path w="1083" h="915" extrusionOk="0">
                  <a:moveTo>
                    <a:pt x="592" y="1"/>
                  </a:moveTo>
                  <a:cubicBezTo>
                    <a:pt x="228" y="1"/>
                    <a:pt x="1" y="426"/>
                    <a:pt x="232" y="733"/>
                  </a:cubicBezTo>
                  <a:cubicBezTo>
                    <a:pt x="327" y="857"/>
                    <a:pt x="461" y="914"/>
                    <a:pt x="593" y="914"/>
                  </a:cubicBezTo>
                  <a:cubicBezTo>
                    <a:pt x="806" y="914"/>
                    <a:pt x="1014" y="768"/>
                    <a:pt x="1048" y="519"/>
                  </a:cubicBezTo>
                  <a:cubicBezTo>
                    <a:pt x="1083" y="270"/>
                    <a:pt x="908" y="38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6"/>
            <p:cNvSpPr/>
            <p:nvPr/>
          </p:nvSpPr>
          <p:spPr>
            <a:xfrm>
              <a:off x="4240650" y="4716375"/>
              <a:ext cx="27125" cy="22875"/>
            </a:xfrm>
            <a:custGeom>
              <a:avLst/>
              <a:gdLst/>
              <a:ahLst/>
              <a:cxnLst/>
              <a:rect l="l" t="t" r="r" b="b"/>
              <a:pathLst>
                <a:path w="1085" h="915" extrusionOk="0">
                  <a:moveTo>
                    <a:pt x="592" y="1"/>
                  </a:moveTo>
                  <a:cubicBezTo>
                    <a:pt x="227" y="1"/>
                    <a:pt x="1" y="428"/>
                    <a:pt x="233" y="733"/>
                  </a:cubicBezTo>
                  <a:cubicBezTo>
                    <a:pt x="327" y="857"/>
                    <a:pt x="461" y="914"/>
                    <a:pt x="594" y="914"/>
                  </a:cubicBezTo>
                  <a:cubicBezTo>
                    <a:pt x="806" y="914"/>
                    <a:pt x="1015" y="768"/>
                    <a:pt x="1050" y="519"/>
                  </a:cubicBezTo>
                  <a:cubicBezTo>
                    <a:pt x="1084" y="270"/>
                    <a:pt x="908" y="40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"/>
            <p:cNvSpPr/>
            <p:nvPr/>
          </p:nvSpPr>
          <p:spPr>
            <a:xfrm>
              <a:off x="3778900" y="5094300"/>
              <a:ext cx="32550" cy="30475"/>
            </a:xfrm>
            <a:custGeom>
              <a:avLst/>
              <a:gdLst/>
              <a:ahLst/>
              <a:cxnLst/>
              <a:rect l="l" t="t" r="r" b="b"/>
              <a:pathLst>
                <a:path w="1302" h="1219" extrusionOk="0">
                  <a:moveTo>
                    <a:pt x="649" y="0"/>
                  </a:moveTo>
                  <a:cubicBezTo>
                    <a:pt x="435" y="0"/>
                    <a:pt x="236" y="113"/>
                    <a:pt x="126" y="301"/>
                  </a:cubicBezTo>
                  <a:cubicBezTo>
                    <a:pt x="1" y="514"/>
                    <a:pt x="18" y="780"/>
                    <a:pt x="166" y="977"/>
                  </a:cubicBezTo>
                  <a:cubicBezTo>
                    <a:pt x="283" y="1131"/>
                    <a:pt x="463" y="1218"/>
                    <a:pt x="650" y="1218"/>
                  </a:cubicBezTo>
                  <a:cubicBezTo>
                    <a:pt x="702" y="1218"/>
                    <a:pt x="754" y="1212"/>
                    <a:pt x="805" y="1198"/>
                  </a:cubicBezTo>
                  <a:cubicBezTo>
                    <a:pt x="1044" y="1136"/>
                    <a:pt x="1221" y="936"/>
                    <a:pt x="1255" y="691"/>
                  </a:cubicBezTo>
                  <a:cubicBezTo>
                    <a:pt x="1301" y="359"/>
                    <a:pt x="1067" y="51"/>
                    <a:pt x="734" y="6"/>
                  </a:cubicBezTo>
                  <a:cubicBezTo>
                    <a:pt x="706" y="2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"/>
            <p:cNvSpPr/>
            <p:nvPr/>
          </p:nvSpPr>
          <p:spPr>
            <a:xfrm>
              <a:off x="4557675" y="4856275"/>
              <a:ext cx="32500" cy="30475"/>
            </a:xfrm>
            <a:custGeom>
              <a:avLst/>
              <a:gdLst/>
              <a:ahLst/>
              <a:cxnLst/>
              <a:rect l="l" t="t" r="r" b="b"/>
              <a:pathLst>
                <a:path w="1300" h="1219" extrusionOk="0">
                  <a:moveTo>
                    <a:pt x="649" y="1"/>
                  </a:moveTo>
                  <a:cubicBezTo>
                    <a:pt x="435" y="1"/>
                    <a:pt x="234" y="114"/>
                    <a:pt x="124" y="301"/>
                  </a:cubicBezTo>
                  <a:cubicBezTo>
                    <a:pt x="1" y="515"/>
                    <a:pt x="16" y="781"/>
                    <a:pt x="164" y="978"/>
                  </a:cubicBezTo>
                  <a:cubicBezTo>
                    <a:pt x="281" y="1132"/>
                    <a:pt x="461" y="1219"/>
                    <a:pt x="649" y="1219"/>
                  </a:cubicBezTo>
                  <a:cubicBezTo>
                    <a:pt x="701" y="1219"/>
                    <a:pt x="753" y="1212"/>
                    <a:pt x="805" y="1199"/>
                  </a:cubicBezTo>
                  <a:cubicBezTo>
                    <a:pt x="1042" y="1137"/>
                    <a:pt x="1220" y="937"/>
                    <a:pt x="1254" y="692"/>
                  </a:cubicBezTo>
                  <a:cubicBezTo>
                    <a:pt x="1299" y="360"/>
                    <a:pt x="1066" y="52"/>
                    <a:pt x="734" y="7"/>
                  </a:cubicBezTo>
                  <a:cubicBezTo>
                    <a:pt x="706" y="3"/>
                    <a:pt x="677" y="1"/>
                    <a:pt x="6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"/>
            <p:cNvSpPr/>
            <p:nvPr/>
          </p:nvSpPr>
          <p:spPr>
            <a:xfrm>
              <a:off x="3533950" y="4726050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95" y="0"/>
                  </a:moveTo>
                  <a:cubicBezTo>
                    <a:pt x="153" y="0"/>
                    <a:pt x="1" y="285"/>
                    <a:pt x="155" y="489"/>
                  </a:cubicBezTo>
                  <a:cubicBezTo>
                    <a:pt x="218" y="572"/>
                    <a:pt x="308" y="610"/>
                    <a:pt x="396" y="610"/>
                  </a:cubicBezTo>
                  <a:cubicBezTo>
                    <a:pt x="538" y="610"/>
                    <a:pt x="678" y="512"/>
                    <a:pt x="701" y="346"/>
                  </a:cubicBezTo>
                  <a:cubicBezTo>
                    <a:pt x="724" y="179"/>
                    <a:pt x="606" y="26"/>
                    <a:pt x="440" y="3"/>
                  </a:cubicBezTo>
                  <a:cubicBezTo>
                    <a:pt x="424" y="1"/>
                    <a:pt x="410" y="0"/>
                    <a:pt x="39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"/>
            <p:cNvSpPr/>
            <p:nvPr/>
          </p:nvSpPr>
          <p:spPr>
            <a:xfrm>
              <a:off x="4200150" y="5317900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593" y="1"/>
                  </a:moveTo>
                  <a:cubicBezTo>
                    <a:pt x="227" y="1"/>
                    <a:pt x="0" y="428"/>
                    <a:pt x="233" y="734"/>
                  </a:cubicBezTo>
                  <a:cubicBezTo>
                    <a:pt x="328" y="859"/>
                    <a:pt x="462" y="916"/>
                    <a:pt x="595" y="916"/>
                  </a:cubicBezTo>
                  <a:cubicBezTo>
                    <a:pt x="808" y="916"/>
                    <a:pt x="1016" y="769"/>
                    <a:pt x="1051" y="521"/>
                  </a:cubicBezTo>
                  <a:cubicBezTo>
                    <a:pt x="1084" y="270"/>
                    <a:pt x="909" y="40"/>
                    <a:pt x="660" y="5"/>
                  </a:cubicBezTo>
                  <a:cubicBezTo>
                    <a:pt x="637" y="2"/>
                    <a:pt x="615" y="1"/>
                    <a:pt x="5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"/>
            <p:cNvSpPr/>
            <p:nvPr/>
          </p:nvSpPr>
          <p:spPr>
            <a:xfrm>
              <a:off x="4392875" y="52556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7" y="1"/>
                  </a:moveTo>
                  <a:cubicBezTo>
                    <a:pt x="153" y="1"/>
                    <a:pt x="0" y="285"/>
                    <a:pt x="157" y="489"/>
                  </a:cubicBezTo>
                  <a:cubicBezTo>
                    <a:pt x="219" y="572"/>
                    <a:pt x="309" y="610"/>
                    <a:pt x="397" y="610"/>
                  </a:cubicBezTo>
                  <a:cubicBezTo>
                    <a:pt x="539" y="610"/>
                    <a:pt x="678" y="513"/>
                    <a:pt x="701" y="348"/>
                  </a:cubicBezTo>
                  <a:cubicBezTo>
                    <a:pt x="723" y="181"/>
                    <a:pt x="607" y="26"/>
                    <a:pt x="441" y="4"/>
                  </a:cubicBezTo>
                  <a:cubicBezTo>
                    <a:pt x="426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"/>
            <p:cNvSpPr/>
            <p:nvPr/>
          </p:nvSpPr>
          <p:spPr>
            <a:xfrm>
              <a:off x="3776800" y="45347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698" y="0"/>
                  </a:moveTo>
                  <a:cubicBezTo>
                    <a:pt x="468" y="0"/>
                    <a:pt x="253" y="122"/>
                    <a:pt x="135" y="324"/>
                  </a:cubicBezTo>
                  <a:cubicBezTo>
                    <a:pt x="1" y="552"/>
                    <a:pt x="17" y="839"/>
                    <a:pt x="178" y="1051"/>
                  </a:cubicBezTo>
                  <a:cubicBezTo>
                    <a:pt x="303" y="1217"/>
                    <a:pt x="498" y="1310"/>
                    <a:pt x="700" y="1310"/>
                  </a:cubicBezTo>
                  <a:cubicBezTo>
                    <a:pt x="755" y="1310"/>
                    <a:pt x="811" y="1303"/>
                    <a:pt x="867" y="1289"/>
                  </a:cubicBezTo>
                  <a:cubicBezTo>
                    <a:pt x="1122" y="1223"/>
                    <a:pt x="1313" y="1006"/>
                    <a:pt x="1349" y="745"/>
                  </a:cubicBezTo>
                  <a:cubicBezTo>
                    <a:pt x="1399" y="385"/>
                    <a:pt x="1148" y="55"/>
                    <a:pt x="790" y="7"/>
                  </a:cubicBezTo>
                  <a:cubicBezTo>
                    <a:pt x="759" y="2"/>
                    <a:pt x="728" y="0"/>
                    <a:pt x="69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"/>
            <p:cNvSpPr/>
            <p:nvPr/>
          </p:nvSpPr>
          <p:spPr>
            <a:xfrm>
              <a:off x="3947800" y="4523550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86" y="0"/>
                  </a:moveTo>
                  <a:cubicBezTo>
                    <a:pt x="72" y="0"/>
                    <a:pt x="1" y="132"/>
                    <a:pt x="73" y="227"/>
                  </a:cubicBezTo>
                  <a:cubicBezTo>
                    <a:pt x="103" y="266"/>
                    <a:pt x="144" y="283"/>
                    <a:pt x="185" y="283"/>
                  </a:cubicBezTo>
                  <a:cubicBezTo>
                    <a:pt x="251" y="283"/>
                    <a:pt x="316" y="238"/>
                    <a:pt x="326" y="161"/>
                  </a:cubicBezTo>
                  <a:cubicBezTo>
                    <a:pt x="338" y="84"/>
                    <a:pt x="282" y="12"/>
                    <a:pt x="206" y="2"/>
                  </a:cubicBezTo>
                  <a:cubicBezTo>
                    <a:pt x="199" y="1"/>
                    <a:pt x="192" y="0"/>
                    <a:pt x="1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"/>
            <p:cNvSpPr/>
            <p:nvPr/>
          </p:nvSpPr>
          <p:spPr>
            <a:xfrm>
              <a:off x="4555000" y="4583375"/>
              <a:ext cx="25200" cy="21300"/>
            </a:xfrm>
            <a:custGeom>
              <a:avLst/>
              <a:gdLst/>
              <a:ahLst/>
              <a:cxnLst/>
              <a:rect l="l" t="t" r="r" b="b"/>
              <a:pathLst>
                <a:path w="1008" h="852" extrusionOk="0">
                  <a:moveTo>
                    <a:pt x="552" y="0"/>
                  </a:moveTo>
                  <a:cubicBezTo>
                    <a:pt x="212" y="0"/>
                    <a:pt x="0" y="397"/>
                    <a:pt x="216" y="683"/>
                  </a:cubicBezTo>
                  <a:cubicBezTo>
                    <a:pt x="304" y="798"/>
                    <a:pt x="429" y="851"/>
                    <a:pt x="552" y="851"/>
                  </a:cubicBezTo>
                  <a:cubicBezTo>
                    <a:pt x="750" y="851"/>
                    <a:pt x="944" y="715"/>
                    <a:pt x="976" y="484"/>
                  </a:cubicBezTo>
                  <a:cubicBezTo>
                    <a:pt x="1008" y="251"/>
                    <a:pt x="846" y="36"/>
                    <a:pt x="613" y="5"/>
                  </a:cubicBezTo>
                  <a:cubicBezTo>
                    <a:pt x="592" y="2"/>
                    <a:pt x="572" y="0"/>
                    <a:pt x="55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"/>
            <p:cNvSpPr/>
            <p:nvPr/>
          </p:nvSpPr>
          <p:spPr>
            <a:xfrm>
              <a:off x="4324100" y="4801225"/>
              <a:ext cx="25275" cy="21350"/>
            </a:xfrm>
            <a:custGeom>
              <a:avLst/>
              <a:gdLst/>
              <a:ahLst/>
              <a:cxnLst/>
              <a:rect l="l" t="t" r="r" b="b"/>
              <a:pathLst>
                <a:path w="1011" h="854" extrusionOk="0">
                  <a:moveTo>
                    <a:pt x="551" y="1"/>
                  </a:moveTo>
                  <a:cubicBezTo>
                    <a:pt x="211" y="1"/>
                    <a:pt x="0" y="398"/>
                    <a:pt x="216" y="685"/>
                  </a:cubicBezTo>
                  <a:cubicBezTo>
                    <a:pt x="304" y="801"/>
                    <a:pt x="429" y="854"/>
                    <a:pt x="553" y="854"/>
                  </a:cubicBezTo>
                  <a:cubicBezTo>
                    <a:pt x="752" y="854"/>
                    <a:pt x="946" y="717"/>
                    <a:pt x="978" y="485"/>
                  </a:cubicBezTo>
                  <a:cubicBezTo>
                    <a:pt x="1011" y="252"/>
                    <a:pt x="847" y="37"/>
                    <a:pt x="614" y="5"/>
                  </a:cubicBezTo>
                  <a:cubicBezTo>
                    <a:pt x="593" y="2"/>
                    <a:pt x="572" y="1"/>
                    <a:pt x="5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"/>
            <p:cNvSpPr/>
            <p:nvPr/>
          </p:nvSpPr>
          <p:spPr>
            <a:xfrm>
              <a:off x="4417875" y="4782325"/>
              <a:ext cx="16875" cy="14275"/>
            </a:xfrm>
            <a:custGeom>
              <a:avLst/>
              <a:gdLst/>
              <a:ahLst/>
              <a:cxnLst/>
              <a:rect l="l" t="t" r="r" b="b"/>
              <a:pathLst>
                <a:path w="675" h="571" extrusionOk="0">
                  <a:moveTo>
                    <a:pt x="370" y="1"/>
                  </a:moveTo>
                  <a:cubicBezTo>
                    <a:pt x="143" y="1"/>
                    <a:pt x="1" y="268"/>
                    <a:pt x="147" y="458"/>
                  </a:cubicBezTo>
                  <a:cubicBezTo>
                    <a:pt x="206" y="535"/>
                    <a:pt x="289" y="570"/>
                    <a:pt x="371" y="570"/>
                  </a:cubicBezTo>
                  <a:cubicBezTo>
                    <a:pt x="504" y="570"/>
                    <a:pt x="634" y="479"/>
                    <a:pt x="655" y="324"/>
                  </a:cubicBezTo>
                  <a:cubicBezTo>
                    <a:pt x="675" y="168"/>
                    <a:pt x="566" y="25"/>
                    <a:pt x="412" y="4"/>
                  </a:cubicBezTo>
                  <a:cubicBezTo>
                    <a:pt x="398" y="2"/>
                    <a:pt x="384" y="1"/>
                    <a:pt x="3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"/>
            <p:cNvSpPr/>
            <p:nvPr/>
          </p:nvSpPr>
          <p:spPr>
            <a:xfrm>
              <a:off x="4053825" y="4879750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4" y="0"/>
                  </a:moveTo>
                  <a:cubicBezTo>
                    <a:pt x="56" y="0"/>
                    <a:pt x="1" y="103"/>
                    <a:pt x="57" y="177"/>
                  </a:cubicBezTo>
                  <a:cubicBezTo>
                    <a:pt x="80" y="207"/>
                    <a:pt x="112" y="221"/>
                    <a:pt x="145" y="221"/>
                  </a:cubicBezTo>
                  <a:cubicBezTo>
                    <a:pt x="196" y="221"/>
                    <a:pt x="246" y="186"/>
                    <a:pt x="254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0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"/>
            <p:cNvSpPr/>
            <p:nvPr/>
          </p:nvSpPr>
          <p:spPr>
            <a:xfrm>
              <a:off x="4101650" y="48587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4" y="0"/>
                  </a:moveTo>
                  <a:cubicBezTo>
                    <a:pt x="55" y="0"/>
                    <a:pt x="1" y="104"/>
                    <a:pt x="56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6" y="221"/>
                    <a:pt x="246" y="186"/>
                    <a:pt x="255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"/>
            <p:cNvSpPr/>
            <p:nvPr/>
          </p:nvSpPr>
          <p:spPr>
            <a:xfrm>
              <a:off x="4640400" y="49296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44" y="1"/>
                  </a:moveTo>
                  <a:cubicBezTo>
                    <a:pt x="56" y="1"/>
                    <a:pt x="0" y="104"/>
                    <a:pt x="57" y="178"/>
                  </a:cubicBezTo>
                  <a:cubicBezTo>
                    <a:pt x="80" y="208"/>
                    <a:pt x="112" y="222"/>
                    <a:pt x="144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1" y="66"/>
                    <a:pt x="221" y="11"/>
                    <a:pt x="161" y="2"/>
                  </a:cubicBezTo>
                  <a:cubicBezTo>
                    <a:pt x="155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"/>
            <p:cNvSpPr/>
            <p:nvPr/>
          </p:nvSpPr>
          <p:spPr>
            <a:xfrm>
              <a:off x="3728800" y="48336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5" y="0"/>
                  </a:moveTo>
                  <a:cubicBezTo>
                    <a:pt x="56" y="0"/>
                    <a:pt x="0" y="104"/>
                    <a:pt x="57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5" y="221"/>
                    <a:pt x="246" y="186"/>
                    <a:pt x="254" y="126"/>
                  </a:cubicBezTo>
                  <a:cubicBezTo>
                    <a:pt x="263" y="66"/>
                    <a:pt x="221" y="9"/>
                    <a:pt x="161" y="1"/>
                  </a:cubicBezTo>
                  <a:cubicBezTo>
                    <a:pt x="155" y="1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"/>
            <p:cNvSpPr/>
            <p:nvPr/>
          </p:nvSpPr>
          <p:spPr>
            <a:xfrm>
              <a:off x="3575325" y="5038525"/>
              <a:ext cx="29450" cy="24850"/>
            </a:xfrm>
            <a:custGeom>
              <a:avLst/>
              <a:gdLst/>
              <a:ahLst/>
              <a:cxnLst/>
              <a:rect l="l" t="t" r="r" b="b"/>
              <a:pathLst>
                <a:path w="1178" h="994" extrusionOk="0">
                  <a:moveTo>
                    <a:pt x="644" y="0"/>
                  </a:moveTo>
                  <a:cubicBezTo>
                    <a:pt x="246" y="0"/>
                    <a:pt x="0" y="465"/>
                    <a:pt x="253" y="797"/>
                  </a:cubicBezTo>
                  <a:cubicBezTo>
                    <a:pt x="347" y="923"/>
                    <a:pt x="494" y="994"/>
                    <a:pt x="647" y="994"/>
                  </a:cubicBezTo>
                  <a:cubicBezTo>
                    <a:pt x="689" y="994"/>
                    <a:pt x="731" y="989"/>
                    <a:pt x="773" y="978"/>
                  </a:cubicBezTo>
                  <a:cubicBezTo>
                    <a:pt x="968" y="926"/>
                    <a:pt x="1113" y="764"/>
                    <a:pt x="1140" y="566"/>
                  </a:cubicBezTo>
                  <a:cubicBezTo>
                    <a:pt x="1177" y="294"/>
                    <a:pt x="988" y="43"/>
                    <a:pt x="716" y="5"/>
                  </a:cubicBezTo>
                  <a:cubicBezTo>
                    <a:pt x="692" y="2"/>
                    <a:pt x="668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6"/>
            <p:cNvSpPr/>
            <p:nvPr/>
          </p:nvSpPr>
          <p:spPr>
            <a:xfrm>
              <a:off x="3884400" y="4784725"/>
              <a:ext cx="15100" cy="13000"/>
            </a:xfrm>
            <a:custGeom>
              <a:avLst/>
              <a:gdLst/>
              <a:ahLst/>
              <a:cxnLst/>
              <a:rect l="l" t="t" r="r" b="b"/>
              <a:pathLst>
                <a:path w="604" h="520" extrusionOk="0">
                  <a:moveTo>
                    <a:pt x="294" y="1"/>
                  </a:moveTo>
                  <a:cubicBezTo>
                    <a:pt x="200" y="1"/>
                    <a:pt x="106" y="50"/>
                    <a:pt x="60" y="151"/>
                  </a:cubicBezTo>
                  <a:cubicBezTo>
                    <a:pt x="0" y="281"/>
                    <a:pt x="56" y="434"/>
                    <a:pt x="186" y="495"/>
                  </a:cubicBezTo>
                  <a:cubicBezTo>
                    <a:pt x="223" y="512"/>
                    <a:pt x="260" y="520"/>
                    <a:pt x="295" y="520"/>
                  </a:cubicBezTo>
                  <a:cubicBezTo>
                    <a:pt x="464" y="520"/>
                    <a:pt x="604" y="349"/>
                    <a:pt x="538" y="171"/>
                  </a:cubicBezTo>
                  <a:cubicBezTo>
                    <a:pt x="497" y="58"/>
                    <a:pt x="395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6"/>
            <p:cNvSpPr/>
            <p:nvPr/>
          </p:nvSpPr>
          <p:spPr>
            <a:xfrm>
              <a:off x="3627025" y="4655100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1"/>
                  </a:cubicBezTo>
                  <a:cubicBezTo>
                    <a:pt x="1" y="560"/>
                    <a:pt x="113" y="868"/>
                    <a:pt x="373" y="988"/>
                  </a:cubicBezTo>
                  <a:cubicBezTo>
                    <a:pt x="448" y="1022"/>
                    <a:pt x="522" y="1038"/>
                    <a:pt x="594" y="1038"/>
                  </a:cubicBezTo>
                  <a:cubicBezTo>
                    <a:pt x="931" y="1038"/>
                    <a:pt x="1208" y="698"/>
                    <a:pt x="1078" y="340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6"/>
            <p:cNvSpPr/>
            <p:nvPr/>
          </p:nvSpPr>
          <p:spPr>
            <a:xfrm>
              <a:off x="3457825" y="4392925"/>
              <a:ext cx="35950" cy="32425"/>
            </a:xfrm>
            <a:custGeom>
              <a:avLst/>
              <a:gdLst/>
              <a:ahLst/>
              <a:cxnLst/>
              <a:rect l="l" t="t" r="r" b="b"/>
              <a:pathLst>
                <a:path w="1438" h="1297" extrusionOk="0">
                  <a:moveTo>
                    <a:pt x="739" y="0"/>
                  </a:moveTo>
                  <a:cubicBezTo>
                    <a:pt x="488" y="0"/>
                    <a:pt x="258" y="145"/>
                    <a:pt x="151" y="375"/>
                  </a:cubicBezTo>
                  <a:cubicBezTo>
                    <a:pt x="0" y="700"/>
                    <a:pt x="142" y="1086"/>
                    <a:pt x="466" y="1236"/>
                  </a:cubicBezTo>
                  <a:cubicBezTo>
                    <a:pt x="553" y="1276"/>
                    <a:pt x="646" y="1296"/>
                    <a:pt x="738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0" y="948"/>
                    <a:pt x="1437" y="671"/>
                    <a:pt x="1347" y="426"/>
                  </a:cubicBezTo>
                  <a:cubicBezTo>
                    <a:pt x="1257" y="180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6"/>
            <p:cNvSpPr/>
            <p:nvPr/>
          </p:nvSpPr>
          <p:spPr>
            <a:xfrm>
              <a:off x="3156100" y="51744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2" y="1"/>
                  </a:moveTo>
                  <a:cubicBezTo>
                    <a:pt x="456" y="1"/>
                    <a:pt x="240" y="139"/>
                    <a:pt x="141" y="355"/>
                  </a:cubicBezTo>
                  <a:cubicBezTo>
                    <a:pt x="0" y="660"/>
                    <a:pt x="132" y="1021"/>
                    <a:pt x="437" y="1162"/>
                  </a:cubicBezTo>
                  <a:cubicBezTo>
                    <a:pt x="524" y="1203"/>
                    <a:pt x="612" y="1221"/>
                    <a:pt x="697" y="1221"/>
                  </a:cubicBezTo>
                  <a:cubicBezTo>
                    <a:pt x="1092" y="1221"/>
                    <a:pt x="1419" y="821"/>
                    <a:pt x="1266" y="400"/>
                  </a:cubicBezTo>
                  <a:cubicBezTo>
                    <a:pt x="1180" y="168"/>
                    <a:pt x="965" y="12"/>
                    <a:pt x="718" y="2"/>
                  </a:cubicBezTo>
                  <a:cubicBezTo>
                    <a:pt x="710" y="1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"/>
            <p:cNvSpPr/>
            <p:nvPr/>
          </p:nvSpPr>
          <p:spPr>
            <a:xfrm>
              <a:off x="2894850" y="4773875"/>
              <a:ext cx="26625" cy="22900"/>
            </a:xfrm>
            <a:custGeom>
              <a:avLst/>
              <a:gdLst/>
              <a:ahLst/>
              <a:cxnLst/>
              <a:rect l="l" t="t" r="r" b="b"/>
              <a:pathLst>
                <a:path w="1065" h="916" extrusionOk="0">
                  <a:moveTo>
                    <a:pt x="520" y="0"/>
                  </a:moveTo>
                  <a:cubicBezTo>
                    <a:pt x="354" y="0"/>
                    <a:pt x="188" y="87"/>
                    <a:pt x="106" y="265"/>
                  </a:cubicBezTo>
                  <a:cubicBezTo>
                    <a:pt x="1" y="494"/>
                    <a:pt x="100" y="766"/>
                    <a:pt x="328" y="872"/>
                  </a:cubicBezTo>
                  <a:cubicBezTo>
                    <a:pt x="393" y="902"/>
                    <a:pt x="459" y="916"/>
                    <a:pt x="522" y="916"/>
                  </a:cubicBezTo>
                  <a:cubicBezTo>
                    <a:pt x="819" y="916"/>
                    <a:pt x="1065" y="616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6"/>
            <p:cNvSpPr/>
            <p:nvPr/>
          </p:nvSpPr>
          <p:spPr>
            <a:xfrm>
              <a:off x="3721050" y="468097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3" y="0"/>
                  </a:moveTo>
                  <a:cubicBezTo>
                    <a:pt x="456" y="0"/>
                    <a:pt x="240" y="138"/>
                    <a:pt x="142" y="354"/>
                  </a:cubicBezTo>
                  <a:cubicBezTo>
                    <a:pt x="0" y="659"/>
                    <a:pt x="133" y="1020"/>
                    <a:pt x="438" y="1161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2" y="1220"/>
                    <a:pt x="1419" y="820"/>
                    <a:pt x="1266" y="399"/>
                  </a:cubicBezTo>
                  <a:cubicBezTo>
                    <a:pt x="1182" y="168"/>
                    <a:pt x="965" y="12"/>
                    <a:pt x="719" y="1"/>
                  </a:cubicBezTo>
                  <a:cubicBezTo>
                    <a:pt x="710" y="1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6"/>
            <p:cNvSpPr/>
            <p:nvPr/>
          </p:nvSpPr>
          <p:spPr>
            <a:xfrm>
              <a:off x="2742875" y="4906575"/>
              <a:ext cx="17750" cy="15275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346" y="1"/>
                  </a:moveTo>
                  <a:cubicBezTo>
                    <a:pt x="236" y="1"/>
                    <a:pt x="126" y="59"/>
                    <a:pt x="71" y="177"/>
                  </a:cubicBezTo>
                  <a:cubicBezTo>
                    <a:pt x="0" y="331"/>
                    <a:pt x="66" y="511"/>
                    <a:pt x="218" y="582"/>
                  </a:cubicBezTo>
                  <a:cubicBezTo>
                    <a:pt x="261" y="602"/>
                    <a:pt x="305" y="611"/>
                    <a:pt x="347" y="611"/>
                  </a:cubicBezTo>
                  <a:cubicBezTo>
                    <a:pt x="545" y="611"/>
                    <a:pt x="710" y="411"/>
                    <a:pt x="633" y="201"/>
                  </a:cubicBezTo>
                  <a:cubicBezTo>
                    <a:pt x="584" y="69"/>
                    <a:pt x="465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6"/>
            <p:cNvSpPr/>
            <p:nvPr/>
          </p:nvSpPr>
          <p:spPr>
            <a:xfrm>
              <a:off x="2761150" y="52044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485" y="1"/>
                  </a:moveTo>
                  <a:cubicBezTo>
                    <a:pt x="331" y="1"/>
                    <a:pt x="177" y="82"/>
                    <a:pt x="100" y="248"/>
                  </a:cubicBezTo>
                  <a:cubicBezTo>
                    <a:pt x="1" y="461"/>
                    <a:pt x="93" y="714"/>
                    <a:pt x="306" y="813"/>
                  </a:cubicBezTo>
                  <a:cubicBezTo>
                    <a:pt x="367" y="842"/>
                    <a:pt x="428" y="854"/>
                    <a:pt x="488" y="854"/>
                  </a:cubicBezTo>
                  <a:cubicBezTo>
                    <a:pt x="764" y="854"/>
                    <a:pt x="994" y="574"/>
                    <a:pt x="886" y="281"/>
                  </a:cubicBezTo>
                  <a:cubicBezTo>
                    <a:pt x="819" y="96"/>
                    <a:pt x="652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6"/>
            <p:cNvSpPr/>
            <p:nvPr/>
          </p:nvSpPr>
          <p:spPr>
            <a:xfrm>
              <a:off x="2924325" y="52559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0" y="120"/>
                    <a:pt x="24" y="185"/>
                    <a:pt x="80" y="211"/>
                  </a:cubicBezTo>
                  <a:cubicBezTo>
                    <a:pt x="96" y="218"/>
                    <a:pt x="112" y="221"/>
                    <a:pt x="127" y="221"/>
                  </a:cubicBezTo>
                  <a:cubicBezTo>
                    <a:pt x="198" y="221"/>
                    <a:pt x="257" y="149"/>
                    <a:pt x="230" y="74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6"/>
            <p:cNvSpPr/>
            <p:nvPr/>
          </p:nvSpPr>
          <p:spPr>
            <a:xfrm>
              <a:off x="2906725" y="51398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5"/>
                  </a:cubicBezTo>
                  <a:cubicBezTo>
                    <a:pt x="1" y="119"/>
                    <a:pt x="25" y="186"/>
                    <a:pt x="80" y="211"/>
                  </a:cubicBezTo>
                  <a:cubicBezTo>
                    <a:pt x="96" y="219"/>
                    <a:pt x="112" y="222"/>
                    <a:pt x="128" y="222"/>
                  </a:cubicBezTo>
                  <a:cubicBezTo>
                    <a:pt x="199" y="222"/>
                    <a:pt x="258" y="149"/>
                    <a:pt x="231" y="73"/>
                  </a:cubicBezTo>
                  <a:cubicBezTo>
                    <a:pt x="213" y="25"/>
                    <a:pt x="170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6"/>
            <p:cNvSpPr/>
            <p:nvPr/>
          </p:nvSpPr>
          <p:spPr>
            <a:xfrm>
              <a:off x="2630250" y="51392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6" y="0"/>
                  </a:moveTo>
                  <a:cubicBezTo>
                    <a:pt x="86" y="0"/>
                    <a:pt x="47" y="21"/>
                    <a:pt x="27" y="63"/>
                  </a:cubicBezTo>
                  <a:cubicBezTo>
                    <a:pt x="0" y="119"/>
                    <a:pt x="24" y="185"/>
                    <a:pt x="80" y="211"/>
                  </a:cubicBezTo>
                  <a:cubicBezTo>
                    <a:pt x="96" y="218"/>
                    <a:pt x="111" y="221"/>
                    <a:pt x="127" y="221"/>
                  </a:cubicBezTo>
                  <a:cubicBezTo>
                    <a:pt x="199" y="221"/>
                    <a:pt x="258" y="148"/>
                    <a:pt x="230" y="72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"/>
            <p:cNvSpPr/>
            <p:nvPr/>
          </p:nvSpPr>
          <p:spPr>
            <a:xfrm>
              <a:off x="3221500" y="53954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7" y="0"/>
                  </a:moveTo>
                  <a:cubicBezTo>
                    <a:pt x="87" y="0"/>
                    <a:pt x="47" y="21"/>
                    <a:pt x="26" y="65"/>
                  </a:cubicBezTo>
                  <a:cubicBezTo>
                    <a:pt x="1" y="119"/>
                    <a:pt x="25" y="185"/>
                    <a:pt x="80" y="210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2"/>
                  </a:cubicBezTo>
                  <a:cubicBezTo>
                    <a:pt x="213" y="25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"/>
            <p:cNvSpPr/>
            <p:nvPr/>
          </p:nvSpPr>
          <p:spPr>
            <a:xfrm>
              <a:off x="3408150" y="5222000"/>
              <a:ext cx="28975" cy="24875"/>
            </a:xfrm>
            <a:custGeom>
              <a:avLst/>
              <a:gdLst/>
              <a:ahLst/>
              <a:cxnLst/>
              <a:rect l="l" t="t" r="r" b="b"/>
              <a:pathLst>
                <a:path w="1159" h="995" extrusionOk="0">
                  <a:moveTo>
                    <a:pt x="566" y="0"/>
                  </a:moveTo>
                  <a:cubicBezTo>
                    <a:pt x="386" y="0"/>
                    <a:pt x="206" y="95"/>
                    <a:pt x="116" y="288"/>
                  </a:cubicBezTo>
                  <a:cubicBezTo>
                    <a:pt x="0" y="536"/>
                    <a:pt x="109" y="832"/>
                    <a:pt x="357" y="948"/>
                  </a:cubicBezTo>
                  <a:cubicBezTo>
                    <a:pt x="427" y="980"/>
                    <a:pt x="498" y="995"/>
                    <a:pt x="567" y="995"/>
                  </a:cubicBezTo>
                  <a:cubicBezTo>
                    <a:pt x="890" y="995"/>
                    <a:pt x="1158" y="669"/>
                    <a:pt x="1033" y="326"/>
                  </a:cubicBezTo>
                  <a:cubicBezTo>
                    <a:pt x="953" y="110"/>
                    <a:pt x="760" y="0"/>
                    <a:pt x="5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"/>
            <p:cNvSpPr/>
            <p:nvPr/>
          </p:nvSpPr>
          <p:spPr>
            <a:xfrm>
              <a:off x="4145775" y="51607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8" y="0"/>
                  </a:moveTo>
                  <a:cubicBezTo>
                    <a:pt x="596" y="0"/>
                    <a:pt x="321" y="155"/>
                    <a:pt x="170" y="412"/>
                  </a:cubicBezTo>
                  <a:cubicBezTo>
                    <a:pt x="0" y="702"/>
                    <a:pt x="21" y="1066"/>
                    <a:pt x="224" y="1334"/>
                  </a:cubicBezTo>
                  <a:cubicBezTo>
                    <a:pt x="384" y="1544"/>
                    <a:pt x="631" y="1662"/>
                    <a:pt x="888" y="1662"/>
                  </a:cubicBezTo>
                  <a:cubicBezTo>
                    <a:pt x="957" y="1662"/>
                    <a:pt x="1028" y="1654"/>
                    <a:pt x="1097" y="1636"/>
                  </a:cubicBezTo>
                  <a:cubicBezTo>
                    <a:pt x="1422" y="1550"/>
                    <a:pt x="1664" y="1278"/>
                    <a:pt x="1709" y="944"/>
                  </a:cubicBezTo>
                  <a:cubicBezTo>
                    <a:pt x="1772" y="490"/>
                    <a:pt x="1455" y="71"/>
                    <a:pt x="1000" y="8"/>
                  </a:cubicBezTo>
                  <a:cubicBezTo>
                    <a:pt x="962" y="3"/>
                    <a:pt x="925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"/>
            <p:cNvSpPr/>
            <p:nvPr/>
          </p:nvSpPr>
          <p:spPr>
            <a:xfrm>
              <a:off x="3958975" y="5139200"/>
              <a:ext cx="27075" cy="22900"/>
            </a:xfrm>
            <a:custGeom>
              <a:avLst/>
              <a:gdLst/>
              <a:ahLst/>
              <a:cxnLst/>
              <a:rect l="l" t="t" r="r" b="b"/>
              <a:pathLst>
                <a:path w="1083" h="916" extrusionOk="0">
                  <a:moveTo>
                    <a:pt x="593" y="0"/>
                  </a:moveTo>
                  <a:cubicBezTo>
                    <a:pt x="228" y="0"/>
                    <a:pt x="1" y="427"/>
                    <a:pt x="232" y="734"/>
                  </a:cubicBezTo>
                  <a:cubicBezTo>
                    <a:pt x="327" y="858"/>
                    <a:pt x="461" y="915"/>
                    <a:pt x="593" y="915"/>
                  </a:cubicBezTo>
                  <a:cubicBezTo>
                    <a:pt x="806" y="915"/>
                    <a:pt x="1014" y="768"/>
                    <a:pt x="1048" y="520"/>
                  </a:cubicBezTo>
                  <a:cubicBezTo>
                    <a:pt x="1083" y="271"/>
                    <a:pt x="908" y="39"/>
                    <a:pt x="659" y="5"/>
                  </a:cubicBezTo>
                  <a:cubicBezTo>
                    <a:pt x="636" y="2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"/>
            <p:cNvSpPr/>
            <p:nvPr/>
          </p:nvSpPr>
          <p:spPr>
            <a:xfrm>
              <a:off x="3392175" y="5137350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6" y="1"/>
                  </a:moveTo>
                  <a:cubicBezTo>
                    <a:pt x="152" y="1"/>
                    <a:pt x="1" y="286"/>
                    <a:pt x="155" y="491"/>
                  </a:cubicBezTo>
                  <a:cubicBezTo>
                    <a:pt x="218" y="573"/>
                    <a:pt x="308" y="611"/>
                    <a:pt x="396" y="611"/>
                  </a:cubicBezTo>
                  <a:cubicBezTo>
                    <a:pt x="538" y="611"/>
                    <a:pt x="677" y="514"/>
                    <a:pt x="700" y="348"/>
                  </a:cubicBezTo>
                  <a:cubicBezTo>
                    <a:pt x="724" y="181"/>
                    <a:pt x="606" y="28"/>
                    <a:pt x="440" y="4"/>
                  </a:cubicBezTo>
                  <a:cubicBezTo>
                    <a:pt x="425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"/>
            <p:cNvSpPr/>
            <p:nvPr/>
          </p:nvSpPr>
          <p:spPr>
            <a:xfrm>
              <a:off x="3635025" y="49460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1"/>
                  </a:moveTo>
                  <a:cubicBezTo>
                    <a:pt x="469" y="1"/>
                    <a:pt x="253" y="122"/>
                    <a:pt x="135" y="324"/>
                  </a:cubicBezTo>
                  <a:cubicBezTo>
                    <a:pt x="1" y="554"/>
                    <a:pt x="17" y="841"/>
                    <a:pt x="178" y="1052"/>
                  </a:cubicBezTo>
                  <a:cubicBezTo>
                    <a:pt x="303" y="1218"/>
                    <a:pt x="497" y="1311"/>
                    <a:pt x="699" y="1311"/>
                  </a:cubicBezTo>
                  <a:cubicBezTo>
                    <a:pt x="755" y="1311"/>
                    <a:pt x="811" y="1304"/>
                    <a:pt x="867" y="1289"/>
                  </a:cubicBezTo>
                  <a:cubicBezTo>
                    <a:pt x="1122" y="1223"/>
                    <a:pt x="1313" y="1008"/>
                    <a:pt x="1349" y="745"/>
                  </a:cubicBezTo>
                  <a:cubicBezTo>
                    <a:pt x="1399" y="386"/>
                    <a:pt x="1148" y="57"/>
                    <a:pt x="790" y="7"/>
                  </a:cubicBezTo>
                  <a:cubicBezTo>
                    <a:pt x="760" y="3"/>
                    <a:pt x="730" y="1"/>
                    <a:pt x="7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"/>
            <p:cNvSpPr/>
            <p:nvPr/>
          </p:nvSpPr>
          <p:spPr>
            <a:xfrm>
              <a:off x="3806050" y="4934900"/>
              <a:ext cx="8400" cy="7100"/>
            </a:xfrm>
            <a:custGeom>
              <a:avLst/>
              <a:gdLst/>
              <a:ahLst/>
              <a:cxnLst/>
              <a:rect l="l" t="t" r="r" b="b"/>
              <a:pathLst>
                <a:path w="336" h="284" extrusionOk="0">
                  <a:moveTo>
                    <a:pt x="183" y="0"/>
                  </a:moveTo>
                  <a:cubicBezTo>
                    <a:pt x="71" y="0"/>
                    <a:pt x="0" y="132"/>
                    <a:pt x="72" y="227"/>
                  </a:cubicBezTo>
                  <a:cubicBezTo>
                    <a:pt x="102" y="266"/>
                    <a:pt x="143" y="283"/>
                    <a:pt x="184" y="283"/>
                  </a:cubicBezTo>
                  <a:cubicBezTo>
                    <a:pt x="250" y="283"/>
                    <a:pt x="315" y="238"/>
                    <a:pt x="325" y="161"/>
                  </a:cubicBezTo>
                  <a:cubicBezTo>
                    <a:pt x="335" y="83"/>
                    <a:pt x="281" y="12"/>
                    <a:pt x="205" y="2"/>
                  </a:cubicBezTo>
                  <a:cubicBezTo>
                    <a:pt x="197" y="1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"/>
            <p:cNvSpPr/>
            <p:nvPr/>
          </p:nvSpPr>
          <p:spPr>
            <a:xfrm>
              <a:off x="3912050" y="529112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2" y="0"/>
                  </a:moveTo>
                  <a:cubicBezTo>
                    <a:pt x="54" y="0"/>
                    <a:pt x="1" y="103"/>
                    <a:pt x="57" y="176"/>
                  </a:cubicBezTo>
                  <a:cubicBezTo>
                    <a:pt x="80" y="207"/>
                    <a:pt x="112" y="220"/>
                    <a:pt x="144" y="220"/>
                  </a:cubicBezTo>
                  <a:cubicBezTo>
                    <a:pt x="196" y="220"/>
                    <a:pt x="246" y="185"/>
                    <a:pt x="254" y="125"/>
                  </a:cubicBezTo>
                  <a:cubicBezTo>
                    <a:pt x="262" y="65"/>
                    <a:pt x="220" y="9"/>
                    <a:pt x="160" y="2"/>
                  </a:cubicBezTo>
                  <a:cubicBezTo>
                    <a:pt x="154" y="1"/>
                    <a:pt x="148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"/>
            <p:cNvSpPr/>
            <p:nvPr/>
          </p:nvSpPr>
          <p:spPr>
            <a:xfrm>
              <a:off x="3587025" y="52450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43" y="1"/>
                  </a:moveTo>
                  <a:cubicBezTo>
                    <a:pt x="55" y="1"/>
                    <a:pt x="1" y="103"/>
                    <a:pt x="57" y="178"/>
                  </a:cubicBezTo>
                  <a:cubicBezTo>
                    <a:pt x="79" y="208"/>
                    <a:pt x="111" y="222"/>
                    <a:pt x="143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3" y="65"/>
                    <a:pt x="221" y="10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"/>
            <p:cNvSpPr/>
            <p:nvPr/>
          </p:nvSpPr>
          <p:spPr>
            <a:xfrm>
              <a:off x="3742625" y="5196025"/>
              <a:ext cx="15100" cy="13025"/>
            </a:xfrm>
            <a:custGeom>
              <a:avLst/>
              <a:gdLst/>
              <a:ahLst/>
              <a:cxnLst/>
              <a:rect l="l" t="t" r="r" b="b"/>
              <a:pathLst>
                <a:path w="604" h="521" extrusionOk="0">
                  <a:moveTo>
                    <a:pt x="295" y="1"/>
                  </a:moveTo>
                  <a:cubicBezTo>
                    <a:pt x="201" y="1"/>
                    <a:pt x="106" y="50"/>
                    <a:pt x="60" y="152"/>
                  </a:cubicBezTo>
                  <a:cubicBezTo>
                    <a:pt x="0" y="281"/>
                    <a:pt x="56" y="434"/>
                    <a:pt x="186" y="496"/>
                  </a:cubicBezTo>
                  <a:cubicBezTo>
                    <a:pt x="223" y="513"/>
                    <a:pt x="260" y="520"/>
                    <a:pt x="295" y="520"/>
                  </a:cubicBezTo>
                  <a:cubicBezTo>
                    <a:pt x="464" y="520"/>
                    <a:pt x="604" y="350"/>
                    <a:pt x="538" y="171"/>
                  </a:cubicBezTo>
                  <a:cubicBezTo>
                    <a:pt x="497" y="58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"/>
            <p:cNvSpPr/>
            <p:nvPr/>
          </p:nvSpPr>
          <p:spPr>
            <a:xfrm>
              <a:off x="3485250" y="5066425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0"/>
                  </a:cubicBezTo>
                  <a:cubicBezTo>
                    <a:pt x="1" y="560"/>
                    <a:pt x="113" y="869"/>
                    <a:pt x="373" y="989"/>
                  </a:cubicBezTo>
                  <a:cubicBezTo>
                    <a:pt x="447" y="1023"/>
                    <a:pt x="522" y="1038"/>
                    <a:pt x="593" y="1038"/>
                  </a:cubicBezTo>
                  <a:cubicBezTo>
                    <a:pt x="930" y="1038"/>
                    <a:pt x="1208" y="698"/>
                    <a:pt x="1078" y="341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"/>
            <p:cNvSpPr/>
            <p:nvPr/>
          </p:nvSpPr>
          <p:spPr>
            <a:xfrm>
              <a:off x="3316050" y="4804275"/>
              <a:ext cx="35950" cy="32400"/>
            </a:xfrm>
            <a:custGeom>
              <a:avLst/>
              <a:gdLst/>
              <a:ahLst/>
              <a:cxnLst/>
              <a:rect l="l" t="t" r="r" b="b"/>
              <a:pathLst>
                <a:path w="1438" h="1296" extrusionOk="0">
                  <a:moveTo>
                    <a:pt x="739" y="0"/>
                  </a:moveTo>
                  <a:cubicBezTo>
                    <a:pt x="488" y="0"/>
                    <a:pt x="258" y="145"/>
                    <a:pt x="152" y="375"/>
                  </a:cubicBezTo>
                  <a:cubicBezTo>
                    <a:pt x="0" y="699"/>
                    <a:pt x="142" y="1084"/>
                    <a:pt x="466" y="1236"/>
                  </a:cubicBezTo>
                  <a:cubicBezTo>
                    <a:pt x="553" y="1276"/>
                    <a:pt x="646" y="1296"/>
                    <a:pt x="739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1" y="947"/>
                    <a:pt x="1437" y="671"/>
                    <a:pt x="1347" y="424"/>
                  </a:cubicBezTo>
                  <a:cubicBezTo>
                    <a:pt x="1257" y="179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"/>
            <p:cNvSpPr/>
            <p:nvPr/>
          </p:nvSpPr>
          <p:spPr>
            <a:xfrm>
              <a:off x="4407325" y="4354525"/>
              <a:ext cx="22700" cy="19475"/>
            </a:xfrm>
            <a:custGeom>
              <a:avLst/>
              <a:gdLst/>
              <a:ahLst/>
              <a:cxnLst/>
              <a:rect l="l" t="t" r="r" b="b"/>
              <a:pathLst>
                <a:path w="908" h="779" extrusionOk="0">
                  <a:moveTo>
                    <a:pt x="443" y="1"/>
                  </a:moveTo>
                  <a:cubicBezTo>
                    <a:pt x="302" y="1"/>
                    <a:pt x="161" y="75"/>
                    <a:pt x="91" y="226"/>
                  </a:cubicBezTo>
                  <a:cubicBezTo>
                    <a:pt x="1" y="420"/>
                    <a:pt x="85" y="651"/>
                    <a:pt x="280" y="742"/>
                  </a:cubicBezTo>
                  <a:cubicBezTo>
                    <a:pt x="336" y="767"/>
                    <a:pt x="392" y="779"/>
                    <a:pt x="446" y="779"/>
                  </a:cubicBezTo>
                  <a:cubicBezTo>
                    <a:pt x="698" y="779"/>
                    <a:pt x="907" y="524"/>
                    <a:pt x="808" y="256"/>
                  </a:cubicBezTo>
                  <a:cubicBezTo>
                    <a:pt x="746" y="87"/>
                    <a:pt x="595" y="1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"/>
            <p:cNvSpPr/>
            <p:nvPr/>
          </p:nvSpPr>
          <p:spPr>
            <a:xfrm>
              <a:off x="4534750" y="5116650"/>
              <a:ext cx="57475" cy="51850"/>
            </a:xfrm>
            <a:custGeom>
              <a:avLst/>
              <a:gdLst/>
              <a:ahLst/>
              <a:cxnLst/>
              <a:rect l="l" t="t" r="r" b="b"/>
              <a:pathLst>
                <a:path w="2299" h="2074" extrusionOk="0">
                  <a:moveTo>
                    <a:pt x="1181" y="1"/>
                  </a:moveTo>
                  <a:cubicBezTo>
                    <a:pt x="779" y="1"/>
                    <a:pt x="412" y="233"/>
                    <a:pt x="243" y="600"/>
                  </a:cubicBezTo>
                  <a:cubicBezTo>
                    <a:pt x="1" y="1120"/>
                    <a:pt x="226" y="1736"/>
                    <a:pt x="746" y="1977"/>
                  </a:cubicBezTo>
                  <a:cubicBezTo>
                    <a:pt x="886" y="2042"/>
                    <a:pt x="1035" y="2074"/>
                    <a:pt x="1182" y="2074"/>
                  </a:cubicBezTo>
                  <a:cubicBezTo>
                    <a:pt x="1437" y="2074"/>
                    <a:pt x="1689" y="1979"/>
                    <a:pt x="1884" y="1800"/>
                  </a:cubicBezTo>
                  <a:cubicBezTo>
                    <a:pt x="2192" y="1515"/>
                    <a:pt x="2299" y="1074"/>
                    <a:pt x="2156" y="681"/>
                  </a:cubicBezTo>
                  <a:cubicBezTo>
                    <a:pt x="2012" y="287"/>
                    <a:pt x="1645" y="18"/>
                    <a:pt x="1226" y="2"/>
                  </a:cubicBezTo>
                  <a:cubicBezTo>
                    <a:pt x="1211" y="1"/>
                    <a:pt x="1196" y="1"/>
                    <a:pt x="11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"/>
            <p:cNvSpPr/>
            <p:nvPr/>
          </p:nvSpPr>
          <p:spPr>
            <a:xfrm>
              <a:off x="3209100" y="4510775"/>
              <a:ext cx="18850" cy="15625"/>
            </a:xfrm>
            <a:custGeom>
              <a:avLst/>
              <a:gdLst/>
              <a:ahLst/>
              <a:cxnLst/>
              <a:rect l="l" t="t" r="r" b="b"/>
              <a:pathLst>
                <a:path w="754" h="625" extrusionOk="0">
                  <a:moveTo>
                    <a:pt x="368" y="1"/>
                  </a:moveTo>
                  <a:cubicBezTo>
                    <a:pt x="168" y="1"/>
                    <a:pt x="1" y="199"/>
                    <a:pt x="73" y="414"/>
                  </a:cubicBezTo>
                  <a:cubicBezTo>
                    <a:pt x="117" y="543"/>
                    <a:pt x="237" y="624"/>
                    <a:pt x="367" y="624"/>
                  </a:cubicBezTo>
                  <a:cubicBezTo>
                    <a:pt x="401" y="624"/>
                    <a:pt x="435" y="619"/>
                    <a:pt x="468" y="607"/>
                  </a:cubicBezTo>
                  <a:cubicBezTo>
                    <a:pt x="730" y="519"/>
                    <a:pt x="754" y="157"/>
                    <a:pt x="506" y="33"/>
                  </a:cubicBezTo>
                  <a:cubicBezTo>
                    <a:pt x="460" y="11"/>
                    <a:pt x="413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"/>
            <p:cNvSpPr/>
            <p:nvPr/>
          </p:nvSpPr>
          <p:spPr>
            <a:xfrm>
              <a:off x="3232250" y="49312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1"/>
                  </a:moveTo>
                  <a:cubicBezTo>
                    <a:pt x="61" y="1"/>
                    <a:pt x="1" y="73"/>
                    <a:pt x="28" y="151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4"/>
                    <a:pt x="169" y="220"/>
                  </a:cubicBezTo>
                  <a:cubicBezTo>
                    <a:pt x="265" y="189"/>
                    <a:pt x="274" y="56"/>
                    <a:pt x="184" y="13"/>
                  </a:cubicBezTo>
                  <a:cubicBezTo>
                    <a:pt x="167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"/>
            <p:cNvSpPr/>
            <p:nvPr/>
          </p:nvSpPr>
          <p:spPr>
            <a:xfrm>
              <a:off x="2985950" y="5102025"/>
              <a:ext cx="6900" cy="5650"/>
            </a:xfrm>
            <a:custGeom>
              <a:avLst/>
              <a:gdLst/>
              <a:ahLst/>
              <a:cxnLst/>
              <a:rect l="l" t="t" r="r" b="b"/>
              <a:pathLst>
                <a:path w="276" h="226" extrusionOk="0">
                  <a:moveTo>
                    <a:pt x="133" y="0"/>
                  </a:moveTo>
                  <a:cubicBezTo>
                    <a:pt x="61" y="0"/>
                    <a:pt x="0" y="73"/>
                    <a:pt x="27" y="151"/>
                  </a:cubicBezTo>
                  <a:cubicBezTo>
                    <a:pt x="44" y="197"/>
                    <a:pt x="88" y="226"/>
                    <a:pt x="134" y="226"/>
                  </a:cubicBezTo>
                  <a:cubicBezTo>
                    <a:pt x="146" y="226"/>
                    <a:pt x="158" y="224"/>
                    <a:pt x="170" y="220"/>
                  </a:cubicBezTo>
                  <a:cubicBezTo>
                    <a:pt x="265" y="189"/>
                    <a:pt x="275" y="56"/>
                    <a:pt x="184" y="13"/>
                  </a:cubicBezTo>
                  <a:cubicBezTo>
                    <a:pt x="167" y="4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"/>
            <p:cNvSpPr/>
            <p:nvPr/>
          </p:nvSpPr>
          <p:spPr>
            <a:xfrm>
              <a:off x="3475225" y="4555750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395" y="1"/>
                  </a:moveTo>
                  <a:cubicBezTo>
                    <a:pt x="181" y="1"/>
                    <a:pt x="0" y="214"/>
                    <a:pt x="79" y="445"/>
                  </a:cubicBezTo>
                  <a:cubicBezTo>
                    <a:pt x="126" y="586"/>
                    <a:pt x="258" y="673"/>
                    <a:pt x="397" y="673"/>
                  </a:cubicBezTo>
                  <a:cubicBezTo>
                    <a:pt x="433" y="673"/>
                    <a:pt x="469" y="668"/>
                    <a:pt x="504" y="656"/>
                  </a:cubicBezTo>
                  <a:cubicBezTo>
                    <a:pt x="788" y="558"/>
                    <a:pt x="814" y="169"/>
                    <a:pt x="544" y="36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6"/>
            <p:cNvSpPr/>
            <p:nvPr/>
          </p:nvSpPr>
          <p:spPr>
            <a:xfrm>
              <a:off x="3398450" y="460295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0"/>
                  </a:moveTo>
                  <a:cubicBezTo>
                    <a:pt x="62" y="0"/>
                    <a:pt x="1" y="73"/>
                    <a:pt x="28" y="151"/>
                  </a:cubicBezTo>
                  <a:cubicBezTo>
                    <a:pt x="43" y="197"/>
                    <a:pt x="86" y="226"/>
                    <a:pt x="132" y="226"/>
                  </a:cubicBezTo>
                  <a:cubicBezTo>
                    <a:pt x="144" y="226"/>
                    <a:pt x="157" y="224"/>
                    <a:pt x="169" y="220"/>
                  </a:cubicBezTo>
                  <a:cubicBezTo>
                    <a:pt x="265" y="188"/>
                    <a:pt x="274" y="57"/>
                    <a:pt x="184" y="12"/>
                  </a:cubicBezTo>
                  <a:cubicBezTo>
                    <a:pt x="167" y="4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6"/>
            <p:cNvSpPr/>
            <p:nvPr/>
          </p:nvSpPr>
          <p:spPr>
            <a:xfrm>
              <a:off x="3723750" y="43255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5" y="0"/>
                  </a:moveTo>
                  <a:cubicBezTo>
                    <a:pt x="62" y="0"/>
                    <a:pt x="1" y="73"/>
                    <a:pt x="28" y="150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5"/>
                    <a:pt x="169" y="221"/>
                  </a:cubicBezTo>
                  <a:cubicBezTo>
                    <a:pt x="265" y="189"/>
                    <a:pt x="274" y="57"/>
                    <a:pt x="184" y="12"/>
                  </a:cubicBezTo>
                  <a:cubicBezTo>
                    <a:pt x="167" y="4"/>
                    <a:pt x="151" y="0"/>
                    <a:pt x="1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6"/>
            <p:cNvSpPr/>
            <p:nvPr/>
          </p:nvSpPr>
          <p:spPr>
            <a:xfrm>
              <a:off x="3844100" y="4264000"/>
              <a:ext cx="16950" cy="14050"/>
            </a:xfrm>
            <a:custGeom>
              <a:avLst/>
              <a:gdLst/>
              <a:ahLst/>
              <a:cxnLst/>
              <a:rect l="l" t="t" r="r" b="b"/>
              <a:pathLst>
                <a:path w="678" h="562" extrusionOk="0">
                  <a:moveTo>
                    <a:pt x="329" y="1"/>
                  </a:moveTo>
                  <a:cubicBezTo>
                    <a:pt x="151" y="1"/>
                    <a:pt x="1" y="179"/>
                    <a:pt x="65" y="371"/>
                  </a:cubicBezTo>
                  <a:cubicBezTo>
                    <a:pt x="105" y="488"/>
                    <a:pt x="214" y="561"/>
                    <a:pt x="330" y="561"/>
                  </a:cubicBezTo>
                  <a:cubicBezTo>
                    <a:pt x="360" y="561"/>
                    <a:pt x="390" y="556"/>
                    <a:pt x="420" y="546"/>
                  </a:cubicBezTo>
                  <a:cubicBezTo>
                    <a:pt x="656" y="465"/>
                    <a:pt x="677" y="141"/>
                    <a:pt x="455" y="31"/>
                  </a:cubicBezTo>
                  <a:cubicBezTo>
                    <a:pt x="413" y="10"/>
                    <a:pt x="370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6"/>
            <p:cNvSpPr/>
            <p:nvPr/>
          </p:nvSpPr>
          <p:spPr>
            <a:xfrm>
              <a:off x="3821775" y="4407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66" y="1"/>
                  </a:moveTo>
                  <a:cubicBezTo>
                    <a:pt x="122" y="1"/>
                    <a:pt x="1" y="143"/>
                    <a:pt x="54" y="298"/>
                  </a:cubicBezTo>
                  <a:cubicBezTo>
                    <a:pt x="85" y="390"/>
                    <a:pt x="173" y="449"/>
                    <a:pt x="266" y="449"/>
                  </a:cubicBezTo>
                  <a:cubicBezTo>
                    <a:pt x="290" y="449"/>
                    <a:pt x="314" y="445"/>
                    <a:pt x="338" y="437"/>
                  </a:cubicBezTo>
                  <a:cubicBezTo>
                    <a:pt x="526" y="373"/>
                    <a:pt x="544" y="113"/>
                    <a:pt x="365" y="24"/>
                  </a:cubicBezTo>
                  <a:cubicBezTo>
                    <a:pt x="332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6"/>
            <p:cNvSpPr/>
            <p:nvPr/>
          </p:nvSpPr>
          <p:spPr>
            <a:xfrm>
              <a:off x="3632925" y="4474625"/>
              <a:ext cx="27125" cy="22425"/>
            </a:xfrm>
            <a:custGeom>
              <a:avLst/>
              <a:gdLst/>
              <a:ahLst/>
              <a:cxnLst/>
              <a:rect l="l" t="t" r="r" b="b"/>
              <a:pathLst>
                <a:path w="1085" h="897" extrusionOk="0">
                  <a:moveTo>
                    <a:pt x="527" y="0"/>
                  </a:moveTo>
                  <a:cubicBezTo>
                    <a:pt x="241" y="0"/>
                    <a:pt x="0" y="286"/>
                    <a:pt x="104" y="593"/>
                  </a:cubicBezTo>
                  <a:cubicBezTo>
                    <a:pt x="168" y="780"/>
                    <a:pt x="343" y="897"/>
                    <a:pt x="530" y="897"/>
                  </a:cubicBezTo>
                  <a:cubicBezTo>
                    <a:pt x="577" y="897"/>
                    <a:pt x="625" y="889"/>
                    <a:pt x="673" y="874"/>
                  </a:cubicBezTo>
                  <a:cubicBezTo>
                    <a:pt x="1050" y="744"/>
                    <a:pt x="1084" y="224"/>
                    <a:pt x="727" y="48"/>
                  </a:cubicBezTo>
                  <a:cubicBezTo>
                    <a:pt x="660" y="15"/>
                    <a:pt x="592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6"/>
            <p:cNvSpPr/>
            <p:nvPr/>
          </p:nvSpPr>
          <p:spPr>
            <a:xfrm>
              <a:off x="3570975" y="4478425"/>
              <a:ext cx="13550" cy="11225"/>
            </a:xfrm>
            <a:custGeom>
              <a:avLst/>
              <a:gdLst/>
              <a:ahLst/>
              <a:cxnLst/>
              <a:rect l="l" t="t" r="r" b="b"/>
              <a:pathLst>
                <a:path w="542" h="449" extrusionOk="0">
                  <a:moveTo>
                    <a:pt x="262" y="0"/>
                  </a:moveTo>
                  <a:cubicBezTo>
                    <a:pt x="120" y="0"/>
                    <a:pt x="0" y="142"/>
                    <a:pt x="53" y="296"/>
                  </a:cubicBezTo>
                  <a:cubicBezTo>
                    <a:pt x="84" y="389"/>
                    <a:pt x="171" y="448"/>
                    <a:pt x="263" y="448"/>
                  </a:cubicBezTo>
                  <a:cubicBezTo>
                    <a:pt x="287" y="448"/>
                    <a:pt x="311" y="444"/>
                    <a:pt x="335" y="436"/>
                  </a:cubicBezTo>
                  <a:cubicBezTo>
                    <a:pt x="525" y="371"/>
                    <a:pt x="541" y="111"/>
                    <a:pt x="362" y="24"/>
                  </a:cubicBezTo>
                  <a:cubicBezTo>
                    <a:pt x="329" y="8"/>
                    <a:pt x="295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6"/>
            <p:cNvSpPr/>
            <p:nvPr/>
          </p:nvSpPr>
          <p:spPr>
            <a:xfrm>
              <a:off x="3562525" y="4321250"/>
              <a:ext cx="33975" cy="30850"/>
            </a:xfrm>
            <a:custGeom>
              <a:avLst/>
              <a:gdLst/>
              <a:ahLst/>
              <a:cxnLst/>
              <a:rect l="l" t="t" r="r" b="b"/>
              <a:pathLst>
                <a:path w="1359" h="1234" extrusionOk="0">
                  <a:moveTo>
                    <a:pt x="726" y="1"/>
                  </a:moveTo>
                  <a:cubicBezTo>
                    <a:pt x="333" y="1"/>
                    <a:pt x="1" y="394"/>
                    <a:pt x="144" y="816"/>
                  </a:cubicBezTo>
                  <a:cubicBezTo>
                    <a:pt x="232" y="1072"/>
                    <a:pt x="471" y="1234"/>
                    <a:pt x="728" y="1234"/>
                  </a:cubicBezTo>
                  <a:cubicBezTo>
                    <a:pt x="793" y="1234"/>
                    <a:pt x="860" y="1223"/>
                    <a:pt x="926" y="1201"/>
                  </a:cubicBezTo>
                  <a:cubicBezTo>
                    <a:pt x="1162" y="1121"/>
                    <a:pt x="1326" y="908"/>
                    <a:pt x="1342" y="658"/>
                  </a:cubicBezTo>
                  <a:cubicBezTo>
                    <a:pt x="1359" y="410"/>
                    <a:pt x="1223" y="177"/>
                    <a:pt x="999" y="66"/>
                  </a:cubicBezTo>
                  <a:cubicBezTo>
                    <a:pt x="908" y="21"/>
                    <a:pt x="816" y="1"/>
                    <a:pt x="7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"/>
            <p:cNvSpPr/>
            <p:nvPr/>
          </p:nvSpPr>
          <p:spPr>
            <a:xfrm>
              <a:off x="2173275" y="402422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282" y="0"/>
                  </a:moveTo>
                  <a:cubicBezTo>
                    <a:pt x="139" y="0"/>
                    <a:pt x="1" y="112"/>
                    <a:pt x="1" y="280"/>
                  </a:cubicBezTo>
                  <a:cubicBezTo>
                    <a:pt x="1" y="435"/>
                    <a:pt x="126" y="560"/>
                    <a:pt x="280" y="560"/>
                  </a:cubicBezTo>
                  <a:cubicBezTo>
                    <a:pt x="530" y="560"/>
                    <a:pt x="655" y="259"/>
                    <a:pt x="479" y="83"/>
                  </a:cubicBezTo>
                  <a:cubicBezTo>
                    <a:pt x="422" y="26"/>
                    <a:pt x="351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"/>
            <p:cNvSpPr/>
            <p:nvPr/>
          </p:nvSpPr>
          <p:spPr>
            <a:xfrm>
              <a:off x="4690975" y="4411125"/>
              <a:ext cx="25075" cy="21650"/>
            </a:xfrm>
            <a:custGeom>
              <a:avLst/>
              <a:gdLst/>
              <a:ahLst/>
              <a:cxnLst/>
              <a:rect l="l" t="t" r="r" b="b"/>
              <a:pathLst>
                <a:path w="1003" h="866" extrusionOk="0">
                  <a:moveTo>
                    <a:pt x="508" y="1"/>
                  </a:moveTo>
                  <a:cubicBezTo>
                    <a:pt x="233" y="1"/>
                    <a:pt x="0" y="274"/>
                    <a:pt x="99" y="570"/>
                  </a:cubicBezTo>
                  <a:cubicBezTo>
                    <a:pt x="164" y="765"/>
                    <a:pt x="337" y="866"/>
                    <a:pt x="511" y="866"/>
                  </a:cubicBezTo>
                  <a:cubicBezTo>
                    <a:pt x="663" y="866"/>
                    <a:pt x="815" y="788"/>
                    <a:pt x="896" y="628"/>
                  </a:cubicBezTo>
                  <a:cubicBezTo>
                    <a:pt x="1002" y="414"/>
                    <a:pt x="917" y="155"/>
                    <a:pt x="703" y="48"/>
                  </a:cubicBezTo>
                  <a:cubicBezTo>
                    <a:pt x="638" y="16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"/>
            <p:cNvSpPr/>
            <p:nvPr/>
          </p:nvSpPr>
          <p:spPr>
            <a:xfrm>
              <a:off x="5098500" y="4267625"/>
              <a:ext cx="51600" cy="46550"/>
            </a:xfrm>
            <a:custGeom>
              <a:avLst/>
              <a:gdLst/>
              <a:ahLst/>
              <a:cxnLst/>
              <a:rect l="l" t="t" r="r" b="b"/>
              <a:pathLst>
                <a:path w="2064" h="1862" extrusionOk="0">
                  <a:moveTo>
                    <a:pt x="1003" y="1"/>
                  </a:moveTo>
                  <a:cubicBezTo>
                    <a:pt x="783" y="1"/>
                    <a:pt x="566" y="79"/>
                    <a:pt x="393" y="229"/>
                  </a:cubicBezTo>
                  <a:cubicBezTo>
                    <a:pt x="108" y="475"/>
                    <a:pt x="1" y="867"/>
                    <a:pt x="120" y="1225"/>
                  </a:cubicBezTo>
                  <a:cubicBezTo>
                    <a:pt x="238" y="1581"/>
                    <a:pt x="560" y="1832"/>
                    <a:pt x="936" y="1859"/>
                  </a:cubicBezTo>
                  <a:cubicBezTo>
                    <a:pt x="957" y="1861"/>
                    <a:pt x="978" y="1861"/>
                    <a:pt x="1000" y="1861"/>
                  </a:cubicBezTo>
                  <a:cubicBezTo>
                    <a:pt x="1350" y="1861"/>
                    <a:pt x="1674" y="1664"/>
                    <a:pt x="1833" y="1347"/>
                  </a:cubicBezTo>
                  <a:cubicBezTo>
                    <a:pt x="2063" y="888"/>
                    <a:pt x="1877" y="329"/>
                    <a:pt x="1418" y="99"/>
                  </a:cubicBezTo>
                  <a:cubicBezTo>
                    <a:pt x="1286" y="33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"/>
            <p:cNvSpPr/>
            <p:nvPr/>
          </p:nvSpPr>
          <p:spPr>
            <a:xfrm>
              <a:off x="4844900" y="4360100"/>
              <a:ext cx="38900" cy="36800"/>
            </a:xfrm>
            <a:custGeom>
              <a:avLst/>
              <a:gdLst/>
              <a:ahLst/>
              <a:cxnLst/>
              <a:rect l="l" t="t" r="r" b="b"/>
              <a:pathLst>
                <a:path w="1556" h="1472" extrusionOk="0">
                  <a:moveTo>
                    <a:pt x="813" y="0"/>
                  </a:moveTo>
                  <a:cubicBezTo>
                    <a:pt x="615" y="0"/>
                    <a:pt x="422" y="79"/>
                    <a:pt x="280" y="229"/>
                  </a:cubicBezTo>
                  <a:cubicBezTo>
                    <a:pt x="1" y="522"/>
                    <a:pt x="11" y="988"/>
                    <a:pt x="305" y="1267"/>
                  </a:cubicBezTo>
                  <a:cubicBezTo>
                    <a:pt x="445" y="1401"/>
                    <a:pt x="628" y="1471"/>
                    <a:pt x="813" y="1471"/>
                  </a:cubicBezTo>
                  <a:cubicBezTo>
                    <a:pt x="914" y="1471"/>
                    <a:pt x="1015" y="1451"/>
                    <a:pt x="1110" y="1408"/>
                  </a:cubicBezTo>
                  <a:cubicBezTo>
                    <a:pt x="1382" y="1288"/>
                    <a:pt x="1555" y="1016"/>
                    <a:pt x="1548" y="718"/>
                  </a:cubicBezTo>
                  <a:cubicBezTo>
                    <a:pt x="1542" y="421"/>
                    <a:pt x="1357" y="156"/>
                    <a:pt x="1079" y="50"/>
                  </a:cubicBezTo>
                  <a:cubicBezTo>
                    <a:pt x="992" y="16"/>
                    <a:pt x="902" y="0"/>
                    <a:pt x="8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"/>
            <p:cNvSpPr/>
            <p:nvPr/>
          </p:nvSpPr>
          <p:spPr>
            <a:xfrm>
              <a:off x="4735600" y="3931975"/>
              <a:ext cx="48600" cy="46000"/>
            </a:xfrm>
            <a:custGeom>
              <a:avLst/>
              <a:gdLst/>
              <a:ahLst/>
              <a:cxnLst/>
              <a:rect l="l" t="t" r="r" b="b"/>
              <a:pathLst>
                <a:path w="1944" h="1840" extrusionOk="0">
                  <a:moveTo>
                    <a:pt x="1018" y="1"/>
                  </a:moveTo>
                  <a:cubicBezTo>
                    <a:pt x="771" y="1"/>
                    <a:pt x="528" y="101"/>
                    <a:pt x="351" y="286"/>
                  </a:cubicBezTo>
                  <a:cubicBezTo>
                    <a:pt x="1" y="653"/>
                    <a:pt x="14" y="1235"/>
                    <a:pt x="381" y="1585"/>
                  </a:cubicBezTo>
                  <a:cubicBezTo>
                    <a:pt x="555" y="1752"/>
                    <a:pt x="784" y="1839"/>
                    <a:pt x="1016" y="1839"/>
                  </a:cubicBezTo>
                  <a:cubicBezTo>
                    <a:pt x="1141" y="1839"/>
                    <a:pt x="1268" y="1814"/>
                    <a:pt x="1388" y="1761"/>
                  </a:cubicBezTo>
                  <a:cubicBezTo>
                    <a:pt x="1728" y="1611"/>
                    <a:pt x="1944" y="1271"/>
                    <a:pt x="1935" y="898"/>
                  </a:cubicBezTo>
                  <a:cubicBezTo>
                    <a:pt x="1926" y="527"/>
                    <a:pt x="1694" y="198"/>
                    <a:pt x="1347" y="62"/>
                  </a:cubicBezTo>
                  <a:cubicBezTo>
                    <a:pt x="1240" y="21"/>
                    <a:pt x="1128" y="1"/>
                    <a:pt x="10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"/>
            <p:cNvSpPr/>
            <p:nvPr/>
          </p:nvSpPr>
          <p:spPr>
            <a:xfrm>
              <a:off x="4690175" y="41554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481" y="1"/>
                  </a:moveTo>
                  <a:cubicBezTo>
                    <a:pt x="236" y="1"/>
                    <a:pt x="0" y="191"/>
                    <a:pt x="0" y="478"/>
                  </a:cubicBezTo>
                  <a:cubicBezTo>
                    <a:pt x="0" y="741"/>
                    <a:pt x="214" y="954"/>
                    <a:pt x="477" y="954"/>
                  </a:cubicBezTo>
                  <a:cubicBezTo>
                    <a:pt x="902" y="954"/>
                    <a:pt x="1114" y="442"/>
                    <a:pt x="813" y="141"/>
                  </a:cubicBezTo>
                  <a:cubicBezTo>
                    <a:pt x="717" y="44"/>
                    <a:pt x="598" y="1"/>
                    <a:pt x="4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6"/>
            <p:cNvSpPr/>
            <p:nvPr/>
          </p:nvSpPr>
          <p:spPr>
            <a:xfrm>
              <a:off x="4567100" y="4181250"/>
              <a:ext cx="9325" cy="7975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160" y="0"/>
                  </a:moveTo>
                  <a:cubicBezTo>
                    <a:pt x="79" y="0"/>
                    <a:pt x="1" y="64"/>
                    <a:pt x="1" y="160"/>
                  </a:cubicBezTo>
                  <a:cubicBezTo>
                    <a:pt x="1" y="248"/>
                    <a:pt x="72" y="318"/>
                    <a:pt x="160" y="318"/>
                  </a:cubicBezTo>
                  <a:cubicBezTo>
                    <a:pt x="301" y="318"/>
                    <a:pt x="372" y="148"/>
                    <a:pt x="271" y="48"/>
                  </a:cubicBezTo>
                  <a:cubicBezTo>
                    <a:pt x="239" y="15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6"/>
            <p:cNvSpPr/>
            <p:nvPr/>
          </p:nvSpPr>
          <p:spPr>
            <a:xfrm>
              <a:off x="5130900" y="3956950"/>
              <a:ext cx="9275" cy="7975"/>
            </a:xfrm>
            <a:custGeom>
              <a:avLst/>
              <a:gdLst/>
              <a:ahLst/>
              <a:cxnLst/>
              <a:rect l="l" t="t" r="r" b="b"/>
              <a:pathLst>
                <a:path w="371" h="319" extrusionOk="0">
                  <a:moveTo>
                    <a:pt x="160" y="0"/>
                  </a:moveTo>
                  <a:cubicBezTo>
                    <a:pt x="79" y="0"/>
                    <a:pt x="1" y="63"/>
                    <a:pt x="1" y="159"/>
                  </a:cubicBezTo>
                  <a:cubicBezTo>
                    <a:pt x="1" y="246"/>
                    <a:pt x="71" y="319"/>
                    <a:pt x="158" y="319"/>
                  </a:cubicBezTo>
                  <a:cubicBezTo>
                    <a:pt x="300" y="319"/>
                    <a:pt x="370" y="147"/>
                    <a:pt x="271" y="46"/>
                  </a:cubicBezTo>
                  <a:cubicBezTo>
                    <a:pt x="239" y="14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"/>
            <p:cNvSpPr/>
            <p:nvPr/>
          </p:nvSpPr>
          <p:spPr>
            <a:xfrm>
              <a:off x="5224175" y="4113750"/>
              <a:ext cx="18625" cy="15900"/>
            </a:xfrm>
            <a:custGeom>
              <a:avLst/>
              <a:gdLst/>
              <a:ahLst/>
              <a:cxnLst/>
              <a:rect l="l" t="t" r="r" b="b"/>
              <a:pathLst>
                <a:path w="745" h="636" extrusionOk="0">
                  <a:moveTo>
                    <a:pt x="321" y="0"/>
                  </a:moveTo>
                  <a:cubicBezTo>
                    <a:pt x="158" y="0"/>
                    <a:pt x="2" y="128"/>
                    <a:pt x="2" y="319"/>
                  </a:cubicBezTo>
                  <a:cubicBezTo>
                    <a:pt x="0" y="495"/>
                    <a:pt x="143" y="636"/>
                    <a:pt x="319" y="636"/>
                  </a:cubicBezTo>
                  <a:cubicBezTo>
                    <a:pt x="601" y="636"/>
                    <a:pt x="744" y="295"/>
                    <a:pt x="543" y="95"/>
                  </a:cubicBezTo>
                  <a:cubicBezTo>
                    <a:pt x="478" y="30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"/>
            <p:cNvSpPr/>
            <p:nvPr/>
          </p:nvSpPr>
          <p:spPr>
            <a:xfrm>
              <a:off x="4938325" y="4119725"/>
              <a:ext cx="33025" cy="31775"/>
            </a:xfrm>
            <a:custGeom>
              <a:avLst/>
              <a:gdLst/>
              <a:ahLst/>
              <a:cxnLst/>
              <a:rect l="l" t="t" r="r" b="b"/>
              <a:pathLst>
                <a:path w="1321" h="1271" extrusionOk="0">
                  <a:moveTo>
                    <a:pt x="635" y="0"/>
                  </a:moveTo>
                  <a:cubicBezTo>
                    <a:pt x="554" y="0"/>
                    <a:pt x="471" y="16"/>
                    <a:pt x="393" y="48"/>
                  </a:cubicBezTo>
                  <a:cubicBezTo>
                    <a:pt x="155" y="146"/>
                    <a:pt x="0" y="379"/>
                    <a:pt x="0" y="636"/>
                  </a:cubicBezTo>
                  <a:cubicBezTo>
                    <a:pt x="0" y="986"/>
                    <a:pt x="285" y="1270"/>
                    <a:pt x="636" y="1270"/>
                  </a:cubicBezTo>
                  <a:cubicBezTo>
                    <a:pt x="893" y="1270"/>
                    <a:pt x="1125" y="1115"/>
                    <a:pt x="1222" y="878"/>
                  </a:cubicBezTo>
                  <a:cubicBezTo>
                    <a:pt x="1320" y="640"/>
                    <a:pt x="1266" y="368"/>
                    <a:pt x="1084" y="186"/>
                  </a:cubicBezTo>
                  <a:cubicBezTo>
                    <a:pt x="963" y="65"/>
                    <a:pt x="801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"/>
            <p:cNvSpPr/>
            <p:nvPr/>
          </p:nvSpPr>
          <p:spPr>
            <a:xfrm>
              <a:off x="4854950" y="4093900"/>
              <a:ext cx="18575" cy="15925"/>
            </a:xfrm>
            <a:custGeom>
              <a:avLst/>
              <a:gdLst/>
              <a:ahLst/>
              <a:cxnLst/>
              <a:rect l="l" t="t" r="r" b="b"/>
              <a:pathLst>
                <a:path w="743" h="637" extrusionOk="0">
                  <a:moveTo>
                    <a:pt x="321" y="0"/>
                  </a:moveTo>
                  <a:cubicBezTo>
                    <a:pt x="157" y="0"/>
                    <a:pt x="0" y="127"/>
                    <a:pt x="0" y="319"/>
                  </a:cubicBezTo>
                  <a:cubicBezTo>
                    <a:pt x="0" y="493"/>
                    <a:pt x="143" y="636"/>
                    <a:pt x="319" y="636"/>
                  </a:cubicBezTo>
                  <a:cubicBezTo>
                    <a:pt x="601" y="636"/>
                    <a:pt x="743" y="294"/>
                    <a:pt x="543" y="94"/>
                  </a:cubicBezTo>
                  <a:cubicBezTo>
                    <a:pt x="478" y="29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"/>
            <p:cNvSpPr/>
            <p:nvPr/>
          </p:nvSpPr>
          <p:spPr>
            <a:xfrm>
              <a:off x="4912500" y="3883500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874" y="1"/>
                  </a:moveTo>
                  <a:cubicBezTo>
                    <a:pt x="762" y="1"/>
                    <a:pt x="648" y="22"/>
                    <a:pt x="540" y="67"/>
                  </a:cubicBezTo>
                  <a:cubicBezTo>
                    <a:pt x="214" y="202"/>
                    <a:pt x="1" y="521"/>
                    <a:pt x="1" y="874"/>
                  </a:cubicBezTo>
                  <a:cubicBezTo>
                    <a:pt x="1" y="1357"/>
                    <a:pt x="392" y="1747"/>
                    <a:pt x="874" y="1747"/>
                  </a:cubicBezTo>
                  <a:cubicBezTo>
                    <a:pt x="1227" y="1747"/>
                    <a:pt x="1546" y="1534"/>
                    <a:pt x="1681" y="1208"/>
                  </a:cubicBezTo>
                  <a:cubicBezTo>
                    <a:pt x="1817" y="882"/>
                    <a:pt x="1741" y="506"/>
                    <a:pt x="1492" y="256"/>
                  </a:cubicBezTo>
                  <a:cubicBezTo>
                    <a:pt x="1325" y="89"/>
                    <a:pt x="1101" y="1"/>
                    <a:pt x="8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"/>
            <p:cNvSpPr/>
            <p:nvPr/>
          </p:nvSpPr>
          <p:spPr>
            <a:xfrm>
              <a:off x="4989950" y="3740550"/>
              <a:ext cx="23225" cy="19875"/>
            </a:xfrm>
            <a:custGeom>
              <a:avLst/>
              <a:gdLst/>
              <a:ahLst/>
              <a:cxnLst/>
              <a:rect l="l" t="t" r="r" b="b"/>
              <a:pathLst>
                <a:path w="929" h="795" extrusionOk="0">
                  <a:moveTo>
                    <a:pt x="401" y="0"/>
                  </a:moveTo>
                  <a:cubicBezTo>
                    <a:pt x="196" y="0"/>
                    <a:pt x="1" y="159"/>
                    <a:pt x="1" y="398"/>
                  </a:cubicBezTo>
                  <a:cubicBezTo>
                    <a:pt x="1" y="618"/>
                    <a:pt x="178" y="795"/>
                    <a:pt x="397" y="795"/>
                  </a:cubicBezTo>
                  <a:cubicBezTo>
                    <a:pt x="751" y="795"/>
                    <a:pt x="928" y="368"/>
                    <a:pt x="679" y="117"/>
                  </a:cubicBezTo>
                  <a:cubicBezTo>
                    <a:pt x="597" y="36"/>
                    <a:pt x="498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"/>
            <p:cNvSpPr/>
            <p:nvPr/>
          </p:nvSpPr>
          <p:spPr>
            <a:xfrm>
              <a:off x="4155475" y="42714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10"/>
                    <a:pt x="204" y="914"/>
                    <a:pt x="457" y="914"/>
                  </a:cubicBezTo>
                  <a:cubicBezTo>
                    <a:pt x="709" y="914"/>
                    <a:pt x="914" y="710"/>
                    <a:pt x="914" y="457"/>
                  </a:cubicBezTo>
                  <a:cubicBezTo>
                    <a:pt x="914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"/>
            <p:cNvSpPr/>
            <p:nvPr/>
          </p:nvSpPr>
          <p:spPr>
            <a:xfrm>
              <a:off x="4313500" y="4063875"/>
              <a:ext cx="22275" cy="19075"/>
            </a:xfrm>
            <a:custGeom>
              <a:avLst/>
              <a:gdLst/>
              <a:ahLst/>
              <a:cxnLst/>
              <a:rect l="l" t="t" r="r" b="b"/>
              <a:pathLst>
                <a:path w="891" h="763" extrusionOk="0">
                  <a:moveTo>
                    <a:pt x="385" y="0"/>
                  </a:moveTo>
                  <a:cubicBezTo>
                    <a:pt x="189" y="0"/>
                    <a:pt x="1" y="152"/>
                    <a:pt x="1" y="382"/>
                  </a:cubicBezTo>
                  <a:cubicBezTo>
                    <a:pt x="1" y="593"/>
                    <a:pt x="172" y="763"/>
                    <a:pt x="383" y="763"/>
                  </a:cubicBezTo>
                  <a:cubicBezTo>
                    <a:pt x="721" y="763"/>
                    <a:pt x="891" y="352"/>
                    <a:pt x="652" y="112"/>
                  </a:cubicBezTo>
                  <a:cubicBezTo>
                    <a:pt x="574" y="35"/>
                    <a:pt x="479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"/>
            <p:cNvSpPr/>
            <p:nvPr/>
          </p:nvSpPr>
          <p:spPr>
            <a:xfrm>
              <a:off x="3839400" y="40543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2"/>
                  </a:cubicBezTo>
                  <a:cubicBezTo>
                    <a:pt x="1" y="236"/>
                    <a:pt x="69" y="305"/>
                    <a:pt x="153" y="305"/>
                  </a:cubicBezTo>
                  <a:cubicBezTo>
                    <a:pt x="288" y="305"/>
                    <a:pt x="357" y="142"/>
                    <a:pt x="261" y="45"/>
                  </a:cubicBezTo>
                  <a:cubicBezTo>
                    <a:pt x="230" y="14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"/>
            <p:cNvSpPr/>
            <p:nvPr/>
          </p:nvSpPr>
          <p:spPr>
            <a:xfrm>
              <a:off x="3900325" y="383725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154" y="1"/>
                  </a:moveTo>
                  <a:cubicBezTo>
                    <a:pt x="76" y="1"/>
                    <a:pt x="0" y="62"/>
                    <a:pt x="0" y="154"/>
                  </a:cubicBezTo>
                  <a:cubicBezTo>
                    <a:pt x="0" y="238"/>
                    <a:pt x="68" y="306"/>
                    <a:pt x="154" y="306"/>
                  </a:cubicBezTo>
                  <a:cubicBezTo>
                    <a:pt x="289" y="306"/>
                    <a:pt x="357" y="142"/>
                    <a:pt x="260" y="46"/>
                  </a:cubicBezTo>
                  <a:cubicBezTo>
                    <a:pt x="229" y="15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"/>
            <p:cNvSpPr/>
            <p:nvPr/>
          </p:nvSpPr>
          <p:spPr>
            <a:xfrm>
              <a:off x="3287200" y="41114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384" y="1"/>
                  </a:moveTo>
                  <a:cubicBezTo>
                    <a:pt x="188" y="1"/>
                    <a:pt x="0" y="153"/>
                    <a:pt x="0" y="383"/>
                  </a:cubicBezTo>
                  <a:cubicBezTo>
                    <a:pt x="0" y="593"/>
                    <a:pt x="171" y="763"/>
                    <a:pt x="382" y="763"/>
                  </a:cubicBezTo>
                  <a:cubicBezTo>
                    <a:pt x="720" y="763"/>
                    <a:pt x="891" y="353"/>
                    <a:pt x="651" y="114"/>
                  </a:cubicBezTo>
                  <a:cubicBezTo>
                    <a:pt x="573" y="3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"/>
            <p:cNvSpPr/>
            <p:nvPr/>
          </p:nvSpPr>
          <p:spPr>
            <a:xfrm>
              <a:off x="3447150" y="39610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0" y="0"/>
                    <a:pt x="1" y="170"/>
                    <a:pt x="1" y="380"/>
                  </a:cubicBezTo>
                  <a:cubicBezTo>
                    <a:pt x="1" y="591"/>
                    <a:pt x="170" y="762"/>
                    <a:pt x="381" y="762"/>
                  </a:cubicBezTo>
                  <a:cubicBezTo>
                    <a:pt x="591" y="762"/>
                    <a:pt x="763" y="591"/>
                    <a:pt x="763" y="380"/>
                  </a:cubicBezTo>
                  <a:cubicBezTo>
                    <a:pt x="763" y="170"/>
                    <a:pt x="591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"/>
            <p:cNvSpPr/>
            <p:nvPr/>
          </p:nvSpPr>
          <p:spPr>
            <a:xfrm>
              <a:off x="4109775" y="3945850"/>
              <a:ext cx="30500" cy="30450"/>
            </a:xfrm>
            <a:custGeom>
              <a:avLst/>
              <a:gdLst/>
              <a:ahLst/>
              <a:cxnLst/>
              <a:rect l="l" t="t" r="r" b="b"/>
              <a:pathLst>
                <a:path w="1220" h="1218" extrusionOk="0">
                  <a:moveTo>
                    <a:pt x="611" y="0"/>
                  </a:moveTo>
                  <a:cubicBezTo>
                    <a:pt x="274" y="0"/>
                    <a:pt x="0" y="273"/>
                    <a:pt x="0" y="609"/>
                  </a:cubicBezTo>
                  <a:cubicBezTo>
                    <a:pt x="0" y="946"/>
                    <a:pt x="274" y="1218"/>
                    <a:pt x="611" y="1218"/>
                  </a:cubicBezTo>
                  <a:cubicBezTo>
                    <a:pt x="946" y="1218"/>
                    <a:pt x="1219" y="946"/>
                    <a:pt x="1219" y="609"/>
                  </a:cubicBezTo>
                  <a:cubicBezTo>
                    <a:pt x="1219" y="273"/>
                    <a:pt x="946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"/>
            <p:cNvSpPr/>
            <p:nvPr/>
          </p:nvSpPr>
          <p:spPr>
            <a:xfrm>
              <a:off x="4414425" y="3801100"/>
              <a:ext cx="27725" cy="26700"/>
            </a:xfrm>
            <a:custGeom>
              <a:avLst/>
              <a:gdLst/>
              <a:ahLst/>
              <a:cxnLst/>
              <a:rect l="l" t="t" r="r" b="b"/>
              <a:pathLst>
                <a:path w="1109" h="1068" extrusionOk="0">
                  <a:moveTo>
                    <a:pt x="538" y="0"/>
                  </a:moveTo>
                  <a:cubicBezTo>
                    <a:pt x="264" y="0"/>
                    <a:pt x="1" y="213"/>
                    <a:pt x="1" y="534"/>
                  </a:cubicBezTo>
                  <a:cubicBezTo>
                    <a:pt x="1" y="829"/>
                    <a:pt x="240" y="1068"/>
                    <a:pt x="535" y="1068"/>
                  </a:cubicBezTo>
                  <a:cubicBezTo>
                    <a:pt x="750" y="1068"/>
                    <a:pt x="943" y="937"/>
                    <a:pt x="1026" y="739"/>
                  </a:cubicBezTo>
                  <a:cubicBezTo>
                    <a:pt x="1109" y="539"/>
                    <a:pt x="1064" y="310"/>
                    <a:pt x="910" y="157"/>
                  </a:cubicBezTo>
                  <a:cubicBezTo>
                    <a:pt x="802" y="49"/>
                    <a:pt x="669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"/>
            <p:cNvSpPr/>
            <p:nvPr/>
          </p:nvSpPr>
          <p:spPr>
            <a:xfrm>
              <a:off x="5545475" y="39344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10" y="0"/>
                  </a:moveTo>
                  <a:cubicBezTo>
                    <a:pt x="531" y="0"/>
                    <a:pt x="452" y="15"/>
                    <a:pt x="376" y="47"/>
                  </a:cubicBezTo>
                  <a:cubicBezTo>
                    <a:pt x="148" y="141"/>
                    <a:pt x="1" y="364"/>
                    <a:pt x="1" y="610"/>
                  </a:cubicBezTo>
                  <a:cubicBezTo>
                    <a:pt x="1" y="947"/>
                    <a:pt x="273" y="1219"/>
                    <a:pt x="609" y="1219"/>
                  </a:cubicBezTo>
                  <a:cubicBezTo>
                    <a:pt x="856" y="1219"/>
                    <a:pt x="1078" y="1072"/>
                    <a:pt x="1173" y="843"/>
                  </a:cubicBezTo>
                  <a:cubicBezTo>
                    <a:pt x="1268" y="615"/>
                    <a:pt x="1215" y="353"/>
                    <a:pt x="1041" y="179"/>
                  </a:cubicBezTo>
                  <a:cubicBezTo>
                    <a:pt x="924" y="62"/>
                    <a:pt x="768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"/>
            <p:cNvSpPr/>
            <p:nvPr/>
          </p:nvSpPr>
          <p:spPr>
            <a:xfrm>
              <a:off x="5741600" y="4275200"/>
              <a:ext cx="26725" cy="22925"/>
            </a:xfrm>
            <a:custGeom>
              <a:avLst/>
              <a:gdLst/>
              <a:ahLst/>
              <a:cxnLst/>
              <a:rect l="l" t="t" r="r" b="b"/>
              <a:pathLst>
                <a:path w="1069" h="917" extrusionOk="0">
                  <a:moveTo>
                    <a:pt x="461" y="1"/>
                  </a:moveTo>
                  <a:cubicBezTo>
                    <a:pt x="226" y="1"/>
                    <a:pt x="1" y="184"/>
                    <a:pt x="2" y="459"/>
                  </a:cubicBezTo>
                  <a:cubicBezTo>
                    <a:pt x="2" y="712"/>
                    <a:pt x="206" y="916"/>
                    <a:pt x="458" y="916"/>
                  </a:cubicBezTo>
                  <a:cubicBezTo>
                    <a:pt x="866" y="916"/>
                    <a:pt x="1069" y="425"/>
                    <a:pt x="782" y="136"/>
                  </a:cubicBezTo>
                  <a:cubicBezTo>
                    <a:pt x="688" y="43"/>
                    <a:pt x="57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"/>
            <p:cNvSpPr/>
            <p:nvPr/>
          </p:nvSpPr>
          <p:spPr>
            <a:xfrm>
              <a:off x="6069100" y="3749700"/>
              <a:ext cx="15250" cy="15275"/>
            </a:xfrm>
            <a:custGeom>
              <a:avLst/>
              <a:gdLst/>
              <a:ahLst/>
              <a:cxnLst/>
              <a:rect l="l" t="t" r="r" b="b"/>
              <a:pathLst>
                <a:path w="610" h="611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cubicBezTo>
                    <a:pt x="1" y="474"/>
                    <a:pt x="137" y="611"/>
                    <a:pt x="306" y="611"/>
                  </a:cubicBezTo>
                  <a:cubicBezTo>
                    <a:pt x="474" y="611"/>
                    <a:pt x="609" y="474"/>
                    <a:pt x="609" y="306"/>
                  </a:cubicBezTo>
                  <a:cubicBezTo>
                    <a:pt x="609" y="137"/>
                    <a:pt x="474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"/>
            <p:cNvSpPr/>
            <p:nvPr/>
          </p:nvSpPr>
          <p:spPr>
            <a:xfrm>
              <a:off x="1136025" y="3876925"/>
              <a:ext cx="28175" cy="27125"/>
            </a:xfrm>
            <a:custGeom>
              <a:avLst/>
              <a:gdLst/>
              <a:ahLst/>
              <a:cxnLst/>
              <a:rect l="l" t="t" r="r" b="b"/>
              <a:pathLst>
                <a:path w="1127" h="1085" extrusionOk="0">
                  <a:moveTo>
                    <a:pt x="546" y="1"/>
                  </a:moveTo>
                  <a:cubicBezTo>
                    <a:pt x="268" y="1"/>
                    <a:pt x="1" y="217"/>
                    <a:pt x="1" y="543"/>
                  </a:cubicBezTo>
                  <a:cubicBezTo>
                    <a:pt x="1" y="843"/>
                    <a:pt x="244" y="1085"/>
                    <a:pt x="543" y="1085"/>
                  </a:cubicBezTo>
                  <a:cubicBezTo>
                    <a:pt x="761" y="1085"/>
                    <a:pt x="960" y="952"/>
                    <a:pt x="1044" y="751"/>
                  </a:cubicBezTo>
                  <a:cubicBezTo>
                    <a:pt x="1127" y="548"/>
                    <a:pt x="1080" y="315"/>
                    <a:pt x="925" y="160"/>
                  </a:cubicBezTo>
                  <a:cubicBezTo>
                    <a:pt x="815" y="50"/>
                    <a:pt x="679" y="1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"/>
            <p:cNvSpPr/>
            <p:nvPr/>
          </p:nvSpPr>
          <p:spPr>
            <a:xfrm>
              <a:off x="1840100" y="3890475"/>
              <a:ext cx="42225" cy="40675"/>
            </a:xfrm>
            <a:custGeom>
              <a:avLst/>
              <a:gdLst/>
              <a:ahLst/>
              <a:cxnLst/>
              <a:rect l="l" t="t" r="r" b="b"/>
              <a:pathLst>
                <a:path w="1689" h="1627" extrusionOk="0">
                  <a:moveTo>
                    <a:pt x="813" y="1"/>
                  </a:moveTo>
                  <a:cubicBezTo>
                    <a:pt x="708" y="1"/>
                    <a:pt x="602" y="21"/>
                    <a:pt x="501" y="63"/>
                  </a:cubicBezTo>
                  <a:cubicBezTo>
                    <a:pt x="197" y="188"/>
                    <a:pt x="0" y="485"/>
                    <a:pt x="0" y="813"/>
                  </a:cubicBezTo>
                  <a:cubicBezTo>
                    <a:pt x="0" y="1263"/>
                    <a:pt x="364" y="1626"/>
                    <a:pt x="812" y="1626"/>
                  </a:cubicBezTo>
                  <a:cubicBezTo>
                    <a:pt x="1141" y="1626"/>
                    <a:pt x="1437" y="1428"/>
                    <a:pt x="1562" y="1124"/>
                  </a:cubicBezTo>
                  <a:cubicBezTo>
                    <a:pt x="1688" y="821"/>
                    <a:pt x="1619" y="472"/>
                    <a:pt x="1386" y="239"/>
                  </a:cubicBezTo>
                  <a:cubicBezTo>
                    <a:pt x="1232" y="83"/>
                    <a:pt x="1024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"/>
            <p:cNvSpPr/>
            <p:nvPr/>
          </p:nvSpPr>
          <p:spPr>
            <a:xfrm>
              <a:off x="2679550" y="4281750"/>
              <a:ext cx="9050" cy="7700"/>
            </a:xfrm>
            <a:custGeom>
              <a:avLst/>
              <a:gdLst/>
              <a:ahLst/>
              <a:cxnLst/>
              <a:rect l="l" t="t" r="r" b="b"/>
              <a:pathLst>
                <a:path w="362" h="308" extrusionOk="0">
                  <a:moveTo>
                    <a:pt x="206" y="0"/>
                  </a:moveTo>
                  <a:cubicBezTo>
                    <a:pt x="70" y="0"/>
                    <a:pt x="0" y="166"/>
                    <a:pt x="98" y="262"/>
                  </a:cubicBezTo>
                  <a:cubicBezTo>
                    <a:pt x="129" y="293"/>
                    <a:pt x="168" y="308"/>
                    <a:pt x="205" y="308"/>
                  </a:cubicBezTo>
                  <a:cubicBezTo>
                    <a:pt x="284" y="308"/>
                    <a:pt x="360" y="246"/>
                    <a:pt x="361" y="154"/>
                  </a:cubicBezTo>
                  <a:cubicBezTo>
                    <a:pt x="361" y="69"/>
                    <a:pt x="292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"/>
            <p:cNvSpPr/>
            <p:nvPr/>
          </p:nvSpPr>
          <p:spPr>
            <a:xfrm>
              <a:off x="2605600" y="40066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3" y="0"/>
                  </a:moveTo>
                  <a:cubicBezTo>
                    <a:pt x="415" y="0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1"/>
                  </a:cubicBezTo>
                  <a:cubicBezTo>
                    <a:pt x="347" y="1169"/>
                    <a:pt x="504" y="1231"/>
                    <a:pt x="664" y="1231"/>
                  </a:cubicBezTo>
                  <a:cubicBezTo>
                    <a:pt x="744" y="1231"/>
                    <a:pt x="823" y="1216"/>
                    <a:pt x="899" y="1185"/>
                  </a:cubicBezTo>
                  <a:cubicBezTo>
                    <a:pt x="1129" y="1090"/>
                    <a:pt x="1279" y="865"/>
                    <a:pt x="1279" y="617"/>
                  </a:cubicBezTo>
                  <a:cubicBezTo>
                    <a:pt x="1279" y="275"/>
                    <a:pt x="1004" y="0"/>
                    <a:pt x="6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"/>
            <p:cNvSpPr/>
            <p:nvPr/>
          </p:nvSpPr>
          <p:spPr>
            <a:xfrm>
              <a:off x="2979975" y="4187475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8" y="0"/>
                  </a:moveTo>
                  <a:cubicBezTo>
                    <a:pt x="102" y="0"/>
                    <a:pt x="0" y="250"/>
                    <a:pt x="145" y="394"/>
                  </a:cubicBezTo>
                  <a:cubicBezTo>
                    <a:pt x="192" y="441"/>
                    <a:pt x="250" y="462"/>
                    <a:pt x="307" y="462"/>
                  </a:cubicBezTo>
                  <a:cubicBezTo>
                    <a:pt x="426" y="462"/>
                    <a:pt x="540" y="371"/>
                    <a:pt x="540" y="232"/>
                  </a:cubicBezTo>
                  <a:cubicBezTo>
                    <a:pt x="540" y="104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"/>
            <p:cNvSpPr/>
            <p:nvPr/>
          </p:nvSpPr>
          <p:spPr>
            <a:xfrm>
              <a:off x="3079350" y="3975875"/>
              <a:ext cx="11300" cy="9650"/>
            </a:xfrm>
            <a:custGeom>
              <a:avLst/>
              <a:gdLst/>
              <a:ahLst/>
              <a:cxnLst/>
              <a:rect l="l" t="t" r="r" b="b"/>
              <a:pathLst>
                <a:path w="452" h="386" extrusionOk="0">
                  <a:moveTo>
                    <a:pt x="259" y="0"/>
                  </a:moveTo>
                  <a:cubicBezTo>
                    <a:pt x="86" y="0"/>
                    <a:pt x="1" y="208"/>
                    <a:pt x="123" y="330"/>
                  </a:cubicBezTo>
                  <a:cubicBezTo>
                    <a:pt x="162" y="368"/>
                    <a:pt x="210" y="386"/>
                    <a:pt x="257" y="386"/>
                  </a:cubicBezTo>
                  <a:cubicBezTo>
                    <a:pt x="356" y="386"/>
                    <a:pt x="452" y="309"/>
                    <a:pt x="452" y="193"/>
                  </a:cubicBezTo>
                  <a:cubicBezTo>
                    <a:pt x="450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"/>
            <p:cNvSpPr/>
            <p:nvPr/>
          </p:nvSpPr>
          <p:spPr>
            <a:xfrm>
              <a:off x="2526275" y="3866225"/>
              <a:ext cx="18025" cy="15450"/>
            </a:xfrm>
            <a:custGeom>
              <a:avLst/>
              <a:gdLst/>
              <a:ahLst/>
              <a:cxnLst/>
              <a:rect l="l" t="t" r="r" b="b"/>
              <a:pathLst>
                <a:path w="721" h="618" extrusionOk="0">
                  <a:moveTo>
                    <a:pt x="412" y="1"/>
                  </a:moveTo>
                  <a:cubicBezTo>
                    <a:pt x="139" y="1"/>
                    <a:pt x="0" y="333"/>
                    <a:pt x="194" y="527"/>
                  </a:cubicBezTo>
                  <a:cubicBezTo>
                    <a:pt x="257" y="589"/>
                    <a:pt x="335" y="617"/>
                    <a:pt x="410" y="617"/>
                  </a:cubicBezTo>
                  <a:cubicBezTo>
                    <a:pt x="569" y="617"/>
                    <a:pt x="720" y="494"/>
                    <a:pt x="720" y="309"/>
                  </a:cubicBezTo>
                  <a:cubicBezTo>
                    <a:pt x="720" y="139"/>
                    <a:pt x="582" y="1"/>
                    <a:pt x="4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"/>
            <p:cNvSpPr/>
            <p:nvPr/>
          </p:nvSpPr>
          <p:spPr>
            <a:xfrm>
              <a:off x="3144450" y="375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"/>
            <p:cNvSpPr/>
            <p:nvPr/>
          </p:nvSpPr>
          <p:spPr>
            <a:xfrm>
              <a:off x="3158825" y="4274975"/>
              <a:ext cx="13550" cy="11625"/>
            </a:xfrm>
            <a:custGeom>
              <a:avLst/>
              <a:gdLst/>
              <a:ahLst/>
              <a:cxnLst/>
              <a:rect l="l" t="t" r="r" b="b"/>
              <a:pathLst>
                <a:path w="542" h="465" extrusionOk="0">
                  <a:moveTo>
                    <a:pt x="310" y="1"/>
                  </a:moveTo>
                  <a:cubicBezTo>
                    <a:pt x="104" y="1"/>
                    <a:pt x="1" y="250"/>
                    <a:pt x="147" y="396"/>
                  </a:cubicBezTo>
                  <a:cubicBezTo>
                    <a:pt x="194" y="443"/>
                    <a:pt x="251" y="464"/>
                    <a:pt x="308" y="464"/>
                  </a:cubicBezTo>
                  <a:cubicBezTo>
                    <a:pt x="427" y="464"/>
                    <a:pt x="541" y="372"/>
                    <a:pt x="542" y="232"/>
                  </a:cubicBezTo>
                  <a:cubicBezTo>
                    <a:pt x="542" y="104"/>
                    <a:pt x="43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"/>
            <p:cNvSpPr/>
            <p:nvPr/>
          </p:nvSpPr>
          <p:spPr>
            <a:xfrm>
              <a:off x="2737575" y="4140350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10" y="0"/>
                  </a:moveTo>
                  <a:cubicBezTo>
                    <a:pt x="104" y="0"/>
                    <a:pt x="0" y="248"/>
                    <a:pt x="146" y="394"/>
                  </a:cubicBezTo>
                  <a:cubicBezTo>
                    <a:pt x="193" y="441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4"/>
                    <a:pt x="437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"/>
            <p:cNvSpPr/>
            <p:nvPr/>
          </p:nvSpPr>
          <p:spPr>
            <a:xfrm>
              <a:off x="2669700" y="4472550"/>
              <a:ext cx="13925" cy="11950"/>
            </a:xfrm>
            <a:custGeom>
              <a:avLst/>
              <a:gdLst/>
              <a:ahLst/>
              <a:cxnLst/>
              <a:rect l="l" t="t" r="r" b="b"/>
              <a:pathLst>
                <a:path w="557" h="478" extrusionOk="0">
                  <a:moveTo>
                    <a:pt x="319" y="1"/>
                  </a:moveTo>
                  <a:cubicBezTo>
                    <a:pt x="107" y="1"/>
                    <a:pt x="1" y="258"/>
                    <a:pt x="151" y="408"/>
                  </a:cubicBezTo>
                  <a:cubicBezTo>
                    <a:pt x="199" y="456"/>
                    <a:pt x="259" y="478"/>
                    <a:pt x="317" y="478"/>
                  </a:cubicBezTo>
                  <a:cubicBezTo>
                    <a:pt x="440" y="478"/>
                    <a:pt x="557" y="383"/>
                    <a:pt x="557" y="238"/>
                  </a:cubicBezTo>
                  <a:cubicBezTo>
                    <a:pt x="557" y="107"/>
                    <a:pt x="450" y="1"/>
                    <a:pt x="3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"/>
            <p:cNvSpPr/>
            <p:nvPr/>
          </p:nvSpPr>
          <p:spPr>
            <a:xfrm>
              <a:off x="3038850" y="455142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1"/>
                  </a:moveTo>
                  <a:cubicBezTo>
                    <a:pt x="71" y="1"/>
                    <a:pt x="1" y="170"/>
                    <a:pt x="101" y="270"/>
                  </a:cubicBezTo>
                  <a:cubicBezTo>
                    <a:pt x="133" y="302"/>
                    <a:pt x="173" y="316"/>
                    <a:pt x="211" y="316"/>
                  </a:cubicBezTo>
                  <a:cubicBezTo>
                    <a:pt x="292" y="316"/>
                    <a:pt x="370" y="253"/>
                    <a:pt x="370" y="158"/>
                  </a:cubicBezTo>
                  <a:cubicBezTo>
                    <a:pt x="370" y="71"/>
                    <a:pt x="30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"/>
            <p:cNvSpPr/>
            <p:nvPr/>
          </p:nvSpPr>
          <p:spPr>
            <a:xfrm>
              <a:off x="3392325" y="4244950"/>
              <a:ext cx="11525" cy="9900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4" y="1"/>
                  </a:moveTo>
                  <a:cubicBezTo>
                    <a:pt x="88" y="1"/>
                    <a:pt x="1" y="213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3" y="395"/>
                    <a:pt x="461" y="317"/>
                    <a:pt x="461" y="198"/>
                  </a:cubicBezTo>
                  <a:cubicBezTo>
                    <a:pt x="461" y="89"/>
                    <a:pt x="372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"/>
            <p:cNvSpPr/>
            <p:nvPr/>
          </p:nvSpPr>
          <p:spPr>
            <a:xfrm>
              <a:off x="3641950" y="402127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0"/>
                  </a:moveTo>
                  <a:cubicBezTo>
                    <a:pt x="71" y="0"/>
                    <a:pt x="0" y="170"/>
                    <a:pt x="100" y="269"/>
                  </a:cubicBezTo>
                  <a:cubicBezTo>
                    <a:pt x="132" y="301"/>
                    <a:pt x="172" y="315"/>
                    <a:pt x="211" y="315"/>
                  </a:cubicBezTo>
                  <a:cubicBezTo>
                    <a:pt x="292" y="315"/>
                    <a:pt x="370" y="253"/>
                    <a:pt x="370" y="158"/>
                  </a:cubicBezTo>
                  <a:cubicBezTo>
                    <a:pt x="370" y="71"/>
                    <a:pt x="299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"/>
            <p:cNvSpPr/>
            <p:nvPr/>
          </p:nvSpPr>
          <p:spPr>
            <a:xfrm>
              <a:off x="4192475" y="4411500"/>
              <a:ext cx="11550" cy="987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265" y="0"/>
                  </a:moveTo>
                  <a:cubicBezTo>
                    <a:pt x="89" y="0"/>
                    <a:pt x="1" y="212"/>
                    <a:pt x="125" y="337"/>
                  </a:cubicBezTo>
                  <a:cubicBezTo>
                    <a:pt x="166" y="377"/>
                    <a:pt x="215" y="395"/>
                    <a:pt x="263" y="395"/>
                  </a:cubicBezTo>
                  <a:cubicBezTo>
                    <a:pt x="365" y="395"/>
                    <a:pt x="462" y="316"/>
                    <a:pt x="462" y="197"/>
                  </a:cubicBezTo>
                  <a:cubicBezTo>
                    <a:pt x="462" y="89"/>
                    <a:pt x="373" y="0"/>
                    <a:pt x="2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"/>
            <p:cNvSpPr/>
            <p:nvPr/>
          </p:nvSpPr>
          <p:spPr>
            <a:xfrm>
              <a:off x="4365300" y="4206525"/>
              <a:ext cx="9225" cy="7900"/>
            </a:xfrm>
            <a:custGeom>
              <a:avLst/>
              <a:gdLst/>
              <a:ahLst/>
              <a:cxnLst/>
              <a:rect l="l" t="t" r="r" b="b"/>
              <a:pathLst>
                <a:path w="369" h="316" extrusionOk="0">
                  <a:moveTo>
                    <a:pt x="210" y="0"/>
                  </a:moveTo>
                  <a:cubicBezTo>
                    <a:pt x="71" y="0"/>
                    <a:pt x="0" y="170"/>
                    <a:pt x="99" y="269"/>
                  </a:cubicBezTo>
                  <a:cubicBezTo>
                    <a:pt x="131" y="301"/>
                    <a:pt x="171" y="316"/>
                    <a:pt x="209" y="316"/>
                  </a:cubicBezTo>
                  <a:cubicBezTo>
                    <a:pt x="290" y="316"/>
                    <a:pt x="368" y="253"/>
                    <a:pt x="368" y="158"/>
                  </a:cubicBezTo>
                  <a:cubicBezTo>
                    <a:pt x="368" y="71"/>
                    <a:pt x="29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"/>
            <p:cNvSpPr/>
            <p:nvPr/>
          </p:nvSpPr>
          <p:spPr>
            <a:xfrm>
              <a:off x="4526225" y="3984825"/>
              <a:ext cx="27650" cy="27600"/>
            </a:xfrm>
            <a:custGeom>
              <a:avLst/>
              <a:gdLst/>
              <a:ahLst/>
              <a:cxnLst/>
              <a:rect l="l" t="t" r="r" b="b"/>
              <a:pathLst>
                <a:path w="1106" h="1104" extrusionOk="0">
                  <a:moveTo>
                    <a:pt x="554" y="0"/>
                  </a:moveTo>
                  <a:cubicBezTo>
                    <a:pt x="249" y="0"/>
                    <a:pt x="1" y="247"/>
                    <a:pt x="1" y="552"/>
                  </a:cubicBezTo>
                  <a:cubicBezTo>
                    <a:pt x="1" y="855"/>
                    <a:pt x="249" y="1103"/>
                    <a:pt x="554" y="1103"/>
                  </a:cubicBezTo>
                  <a:cubicBezTo>
                    <a:pt x="857" y="1103"/>
                    <a:pt x="1105" y="855"/>
                    <a:pt x="1105" y="552"/>
                  </a:cubicBezTo>
                  <a:cubicBezTo>
                    <a:pt x="1105" y="247"/>
                    <a:pt x="857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"/>
            <p:cNvSpPr/>
            <p:nvPr/>
          </p:nvSpPr>
          <p:spPr>
            <a:xfrm>
              <a:off x="3987200" y="4120800"/>
              <a:ext cx="6925" cy="5950"/>
            </a:xfrm>
            <a:custGeom>
              <a:avLst/>
              <a:gdLst/>
              <a:ahLst/>
              <a:cxnLst/>
              <a:rect l="l" t="t" r="r" b="b"/>
              <a:pathLst>
                <a:path w="277" h="238" extrusionOk="0">
                  <a:moveTo>
                    <a:pt x="156" y="1"/>
                  </a:moveTo>
                  <a:cubicBezTo>
                    <a:pt x="52" y="1"/>
                    <a:pt x="1" y="127"/>
                    <a:pt x="74" y="202"/>
                  </a:cubicBezTo>
                  <a:cubicBezTo>
                    <a:pt x="98" y="226"/>
                    <a:pt x="128" y="237"/>
                    <a:pt x="157" y="237"/>
                  </a:cubicBezTo>
                  <a:cubicBezTo>
                    <a:pt x="218" y="237"/>
                    <a:pt x="277" y="189"/>
                    <a:pt x="277" y="118"/>
                  </a:cubicBezTo>
                  <a:cubicBezTo>
                    <a:pt x="277" y="53"/>
                    <a:pt x="224" y="1"/>
                    <a:pt x="158" y="1"/>
                  </a:cubicBezTo>
                  <a:cubicBezTo>
                    <a:pt x="158" y="1"/>
                    <a:pt x="157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"/>
            <p:cNvSpPr/>
            <p:nvPr/>
          </p:nvSpPr>
          <p:spPr>
            <a:xfrm>
              <a:off x="4903275" y="4700950"/>
              <a:ext cx="13550" cy="11575"/>
            </a:xfrm>
            <a:custGeom>
              <a:avLst/>
              <a:gdLst/>
              <a:ahLst/>
              <a:cxnLst/>
              <a:rect l="l" t="t" r="r" b="b"/>
              <a:pathLst>
                <a:path w="542" h="463" extrusionOk="0">
                  <a:moveTo>
                    <a:pt x="310" y="0"/>
                  </a:moveTo>
                  <a:cubicBezTo>
                    <a:pt x="104" y="0"/>
                    <a:pt x="0" y="250"/>
                    <a:pt x="146" y="394"/>
                  </a:cubicBezTo>
                  <a:cubicBezTo>
                    <a:pt x="193" y="441"/>
                    <a:pt x="251" y="462"/>
                    <a:pt x="309" y="462"/>
                  </a:cubicBezTo>
                  <a:cubicBezTo>
                    <a:pt x="427" y="462"/>
                    <a:pt x="541" y="371"/>
                    <a:pt x="541" y="232"/>
                  </a:cubicBezTo>
                  <a:cubicBezTo>
                    <a:pt x="541" y="104"/>
                    <a:pt x="43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"/>
            <p:cNvSpPr/>
            <p:nvPr/>
          </p:nvSpPr>
          <p:spPr>
            <a:xfrm>
              <a:off x="5112075" y="4527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372" y="0"/>
                  </a:moveTo>
                  <a:cubicBezTo>
                    <a:pt x="124" y="0"/>
                    <a:pt x="1" y="299"/>
                    <a:pt x="175" y="475"/>
                  </a:cubicBezTo>
                  <a:cubicBezTo>
                    <a:pt x="231" y="531"/>
                    <a:pt x="300" y="556"/>
                    <a:pt x="368" y="556"/>
                  </a:cubicBezTo>
                  <a:cubicBezTo>
                    <a:pt x="511" y="556"/>
                    <a:pt x="648" y="445"/>
                    <a:pt x="648" y="278"/>
                  </a:cubicBezTo>
                  <a:cubicBezTo>
                    <a:pt x="648" y="125"/>
                    <a:pt x="525" y="0"/>
                    <a:pt x="3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"/>
            <p:cNvSpPr/>
            <p:nvPr/>
          </p:nvSpPr>
          <p:spPr>
            <a:xfrm>
              <a:off x="5325925" y="3880350"/>
              <a:ext cx="16175" cy="16225"/>
            </a:xfrm>
            <a:custGeom>
              <a:avLst/>
              <a:gdLst/>
              <a:ahLst/>
              <a:cxnLst/>
              <a:rect l="l" t="t" r="r" b="b"/>
              <a:pathLst>
                <a:path w="647" h="649" extrusionOk="0">
                  <a:moveTo>
                    <a:pt x="324" y="1"/>
                  </a:moveTo>
                  <a:cubicBezTo>
                    <a:pt x="145" y="1"/>
                    <a:pt x="0" y="146"/>
                    <a:pt x="0" y="324"/>
                  </a:cubicBezTo>
                  <a:cubicBezTo>
                    <a:pt x="0" y="503"/>
                    <a:pt x="145" y="648"/>
                    <a:pt x="324" y="648"/>
                  </a:cubicBezTo>
                  <a:cubicBezTo>
                    <a:pt x="502" y="648"/>
                    <a:pt x="647" y="503"/>
                    <a:pt x="647" y="324"/>
                  </a:cubicBezTo>
                  <a:cubicBezTo>
                    <a:pt x="647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"/>
            <p:cNvSpPr/>
            <p:nvPr/>
          </p:nvSpPr>
          <p:spPr>
            <a:xfrm>
              <a:off x="3048275" y="29742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0" y="1"/>
                    <a:pt x="1" y="112"/>
                    <a:pt x="1" y="247"/>
                  </a:cubicBezTo>
                  <a:cubicBezTo>
                    <a:pt x="1" y="384"/>
                    <a:pt x="110" y="494"/>
                    <a:pt x="247" y="494"/>
                  </a:cubicBezTo>
                  <a:cubicBezTo>
                    <a:pt x="384" y="494"/>
                    <a:pt x="494" y="384"/>
                    <a:pt x="494" y="247"/>
                  </a:cubicBezTo>
                  <a:cubicBezTo>
                    <a:pt x="494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"/>
            <p:cNvSpPr/>
            <p:nvPr/>
          </p:nvSpPr>
          <p:spPr>
            <a:xfrm>
              <a:off x="2222925" y="2651550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cubicBezTo>
                    <a:pt x="0" y="552"/>
                    <a:pt x="160" y="711"/>
                    <a:pt x="355" y="711"/>
                  </a:cubicBezTo>
                  <a:cubicBezTo>
                    <a:pt x="552" y="711"/>
                    <a:pt x="711" y="552"/>
                    <a:pt x="711" y="355"/>
                  </a:cubicBezTo>
                  <a:cubicBezTo>
                    <a:pt x="711" y="159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"/>
            <p:cNvSpPr/>
            <p:nvPr/>
          </p:nvSpPr>
          <p:spPr>
            <a:xfrm>
              <a:off x="2134100" y="2230525"/>
              <a:ext cx="21350" cy="21375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427" y="1"/>
                  </a:moveTo>
                  <a:cubicBezTo>
                    <a:pt x="191" y="1"/>
                    <a:pt x="0" y="192"/>
                    <a:pt x="0" y="428"/>
                  </a:cubicBezTo>
                  <a:cubicBezTo>
                    <a:pt x="0" y="664"/>
                    <a:pt x="191" y="855"/>
                    <a:pt x="427" y="855"/>
                  </a:cubicBezTo>
                  <a:cubicBezTo>
                    <a:pt x="663" y="855"/>
                    <a:pt x="854" y="664"/>
                    <a:pt x="854" y="428"/>
                  </a:cubicBezTo>
                  <a:cubicBezTo>
                    <a:pt x="854" y="192"/>
                    <a:pt x="663" y="1"/>
                    <a:pt x="4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"/>
            <p:cNvSpPr/>
            <p:nvPr/>
          </p:nvSpPr>
          <p:spPr>
            <a:xfrm>
              <a:off x="1537350" y="3038750"/>
              <a:ext cx="44350" cy="42675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920" y="1"/>
                  </a:moveTo>
                  <a:cubicBezTo>
                    <a:pt x="576" y="1"/>
                    <a:pt x="265" y="210"/>
                    <a:pt x="133" y="529"/>
                  </a:cubicBezTo>
                  <a:cubicBezTo>
                    <a:pt x="0" y="847"/>
                    <a:pt x="74" y="1212"/>
                    <a:pt x="317" y="1457"/>
                  </a:cubicBezTo>
                  <a:cubicBezTo>
                    <a:pt x="480" y="1620"/>
                    <a:pt x="699" y="1707"/>
                    <a:pt x="921" y="1707"/>
                  </a:cubicBezTo>
                  <a:cubicBezTo>
                    <a:pt x="1030" y="1707"/>
                    <a:pt x="1141" y="1686"/>
                    <a:pt x="1246" y="1642"/>
                  </a:cubicBezTo>
                  <a:cubicBezTo>
                    <a:pt x="1565" y="1510"/>
                    <a:pt x="1772" y="1199"/>
                    <a:pt x="1774" y="855"/>
                  </a:cubicBezTo>
                  <a:cubicBezTo>
                    <a:pt x="1774" y="383"/>
                    <a:pt x="1392" y="1"/>
                    <a:pt x="9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"/>
            <p:cNvSpPr/>
            <p:nvPr/>
          </p:nvSpPr>
          <p:spPr>
            <a:xfrm>
              <a:off x="1115075" y="2704825"/>
              <a:ext cx="8325" cy="7125"/>
            </a:xfrm>
            <a:custGeom>
              <a:avLst/>
              <a:gdLst/>
              <a:ahLst/>
              <a:cxnLst/>
              <a:rect l="l" t="t" r="r" b="b"/>
              <a:pathLst>
                <a:path w="333" h="285" extrusionOk="0">
                  <a:moveTo>
                    <a:pt x="191" y="0"/>
                  </a:moveTo>
                  <a:cubicBezTo>
                    <a:pt x="63" y="0"/>
                    <a:pt x="0" y="154"/>
                    <a:pt x="90" y="242"/>
                  </a:cubicBezTo>
                  <a:cubicBezTo>
                    <a:pt x="119" y="272"/>
                    <a:pt x="155" y="285"/>
                    <a:pt x="190" y="285"/>
                  </a:cubicBezTo>
                  <a:cubicBezTo>
                    <a:pt x="262" y="285"/>
                    <a:pt x="332" y="228"/>
                    <a:pt x="332" y="143"/>
                  </a:cubicBezTo>
                  <a:cubicBezTo>
                    <a:pt x="332" y="64"/>
                    <a:pt x="269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"/>
            <p:cNvSpPr/>
            <p:nvPr/>
          </p:nvSpPr>
          <p:spPr>
            <a:xfrm>
              <a:off x="3462775" y="2326475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357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0" y="711"/>
                    <a:pt x="357" y="711"/>
                  </a:cubicBezTo>
                  <a:cubicBezTo>
                    <a:pt x="552" y="711"/>
                    <a:pt x="712" y="552"/>
                    <a:pt x="712" y="355"/>
                  </a:cubicBezTo>
                  <a:cubicBezTo>
                    <a:pt x="712" y="160"/>
                    <a:pt x="552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"/>
            <p:cNvSpPr/>
            <p:nvPr/>
          </p:nvSpPr>
          <p:spPr>
            <a:xfrm>
              <a:off x="4942450" y="2898450"/>
              <a:ext cx="12500" cy="10675"/>
            </a:xfrm>
            <a:custGeom>
              <a:avLst/>
              <a:gdLst/>
              <a:ahLst/>
              <a:cxnLst/>
              <a:rect l="l" t="t" r="r" b="b"/>
              <a:pathLst>
                <a:path w="500" h="427" extrusionOk="0">
                  <a:moveTo>
                    <a:pt x="286" y="1"/>
                  </a:moveTo>
                  <a:cubicBezTo>
                    <a:pt x="95" y="1"/>
                    <a:pt x="1" y="231"/>
                    <a:pt x="135" y="364"/>
                  </a:cubicBezTo>
                  <a:cubicBezTo>
                    <a:pt x="178" y="408"/>
                    <a:pt x="232" y="427"/>
                    <a:pt x="285" y="427"/>
                  </a:cubicBezTo>
                  <a:cubicBezTo>
                    <a:pt x="395" y="427"/>
                    <a:pt x="500" y="342"/>
                    <a:pt x="500" y="214"/>
                  </a:cubicBezTo>
                  <a:cubicBezTo>
                    <a:pt x="500" y="95"/>
                    <a:pt x="404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"/>
            <p:cNvSpPr/>
            <p:nvPr/>
          </p:nvSpPr>
          <p:spPr>
            <a:xfrm>
              <a:off x="4086250" y="3019250"/>
              <a:ext cx="24925" cy="21375"/>
            </a:xfrm>
            <a:custGeom>
              <a:avLst/>
              <a:gdLst/>
              <a:ahLst/>
              <a:cxnLst/>
              <a:rect l="l" t="t" r="r" b="b"/>
              <a:pathLst>
                <a:path w="997" h="855" extrusionOk="0">
                  <a:moveTo>
                    <a:pt x="570" y="1"/>
                  </a:moveTo>
                  <a:cubicBezTo>
                    <a:pt x="191" y="1"/>
                    <a:pt x="0" y="459"/>
                    <a:pt x="269" y="728"/>
                  </a:cubicBezTo>
                  <a:cubicBezTo>
                    <a:pt x="356" y="815"/>
                    <a:pt x="463" y="854"/>
                    <a:pt x="567" y="854"/>
                  </a:cubicBezTo>
                  <a:cubicBezTo>
                    <a:pt x="786" y="854"/>
                    <a:pt x="997" y="684"/>
                    <a:pt x="997" y="428"/>
                  </a:cubicBezTo>
                  <a:cubicBezTo>
                    <a:pt x="997" y="192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6" name="Google Shape;4066;p6"/>
          <p:cNvGrpSpPr/>
          <p:nvPr/>
        </p:nvGrpSpPr>
        <p:grpSpPr>
          <a:xfrm>
            <a:off x="-128548" y="-596017"/>
            <a:ext cx="9357872" cy="6281452"/>
            <a:chOff x="235375" y="458950"/>
            <a:chExt cx="7145050" cy="4796100"/>
          </a:xfrm>
        </p:grpSpPr>
        <p:sp>
          <p:nvSpPr>
            <p:cNvPr id="4067" name="Google Shape;4067;p6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9" name="Google Shape;4219;p6"/>
          <p:cNvGrpSpPr/>
          <p:nvPr/>
        </p:nvGrpSpPr>
        <p:grpSpPr>
          <a:xfrm>
            <a:off x="-79368" y="-558092"/>
            <a:ext cx="9358095" cy="6205603"/>
            <a:chOff x="236675" y="487975"/>
            <a:chExt cx="7144675" cy="4737825"/>
          </a:xfrm>
        </p:grpSpPr>
        <p:sp>
          <p:nvSpPr>
            <p:cNvPr id="4220" name="Google Shape;4220;p6"/>
            <p:cNvSpPr/>
            <p:nvPr/>
          </p:nvSpPr>
          <p:spPr>
            <a:xfrm>
              <a:off x="3851750" y="1063075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0"/>
                  </a:moveTo>
                  <a:cubicBezTo>
                    <a:pt x="154" y="0"/>
                    <a:pt x="0" y="370"/>
                    <a:pt x="216" y="587"/>
                  </a:cubicBezTo>
                  <a:cubicBezTo>
                    <a:pt x="286" y="657"/>
                    <a:pt x="372" y="688"/>
                    <a:pt x="456" y="688"/>
                  </a:cubicBezTo>
                  <a:cubicBezTo>
                    <a:pt x="633" y="688"/>
                    <a:pt x="802" y="551"/>
                    <a:pt x="802" y="345"/>
                  </a:cubicBezTo>
                  <a:cubicBezTo>
                    <a:pt x="802" y="154"/>
                    <a:pt x="649" y="0"/>
                    <a:pt x="4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"/>
            <p:cNvSpPr/>
            <p:nvPr/>
          </p:nvSpPr>
          <p:spPr>
            <a:xfrm>
              <a:off x="3594200" y="874250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689" y="0"/>
                  </a:moveTo>
                  <a:cubicBezTo>
                    <a:pt x="230" y="0"/>
                    <a:pt x="1" y="555"/>
                    <a:pt x="325" y="879"/>
                  </a:cubicBezTo>
                  <a:cubicBezTo>
                    <a:pt x="424" y="978"/>
                    <a:pt x="556" y="1030"/>
                    <a:pt x="690" y="1030"/>
                  </a:cubicBezTo>
                  <a:cubicBezTo>
                    <a:pt x="756" y="1030"/>
                    <a:pt x="823" y="1017"/>
                    <a:pt x="886" y="991"/>
                  </a:cubicBezTo>
                  <a:cubicBezTo>
                    <a:pt x="1079" y="911"/>
                    <a:pt x="1204" y="723"/>
                    <a:pt x="1204" y="515"/>
                  </a:cubicBezTo>
                  <a:cubicBezTo>
                    <a:pt x="1204" y="230"/>
                    <a:pt x="974" y="0"/>
                    <a:pt x="68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"/>
            <p:cNvSpPr/>
            <p:nvPr/>
          </p:nvSpPr>
          <p:spPr>
            <a:xfrm>
              <a:off x="3248025" y="912850"/>
              <a:ext cx="10075" cy="8600"/>
            </a:xfrm>
            <a:custGeom>
              <a:avLst/>
              <a:gdLst/>
              <a:ahLst/>
              <a:cxnLst/>
              <a:rect l="l" t="t" r="r" b="b"/>
              <a:pathLst>
                <a:path w="403" h="344" extrusionOk="0">
                  <a:moveTo>
                    <a:pt x="229" y="1"/>
                  </a:moveTo>
                  <a:cubicBezTo>
                    <a:pt x="76" y="1"/>
                    <a:pt x="0" y="186"/>
                    <a:pt x="108" y="293"/>
                  </a:cubicBezTo>
                  <a:cubicBezTo>
                    <a:pt x="143" y="328"/>
                    <a:pt x="187" y="344"/>
                    <a:pt x="229" y="344"/>
                  </a:cubicBezTo>
                  <a:cubicBezTo>
                    <a:pt x="318" y="344"/>
                    <a:pt x="402" y="275"/>
                    <a:pt x="402" y="172"/>
                  </a:cubicBezTo>
                  <a:cubicBezTo>
                    <a:pt x="401" y="76"/>
                    <a:pt x="325" y="1"/>
                    <a:pt x="22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"/>
            <p:cNvSpPr/>
            <p:nvPr/>
          </p:nvSpPr>
          <p:spPr>
            <a:xfrm>
              <a:off x="3231300" y="11932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3" y="0"/>
                  </a:moveTo>
                  <a:cubicBezTo>
                    <a:pt x="204" y="0"/>
                    <a:pt x="1" y="495"/>
                    <a:pt x="289" y="783"/>
                  </a:cubicBezTo>
                  <a:cubicBezTo>
                    <a:pt x="382" y="876"/>
                    <a:pt x="497" y="917"/>
                    <a:pt x="609" y="917"/>
                  </a:cubicBezTo>
                  <a:cubicBezTo>
                    <a:pt x="845" y="917"/>
                    <a:pt x="1071" y="734"/>
                    <a:pt x="1071" y="458"/>
                  </a:cubicBezTo>
                  <a:cubicBezTo>
                    <a:pt x="1071" y="207"/>
                    <a:pt x="865" y="0"/>
                    <a:pt x="6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"/>
            <p:cNvSpPr/>
            <p:nvPr/>
          </p:nvSpPr>
          <p:spPr>
            <a:xfrm>
              <a:off x="3920725" y="795525"/>
              <a:ext cx="29775" cy="28650"/>
            </a:xfrm>
            <a:custGeom>
              <a:avLst/>
              <a:gdLst/>
              <a:ahLst/>
              <a:cxnLst/>
              <a:rect l="l" t="t" r="r" b="b"/>
              <a:pathLst>
                <a:path w="1191" h="1146" extrusionOk="0">
                  <a:moveTo>
                    <a:pt x="619" y="1"/>
                  </a:moveTo>
                  <a:cubicBezTo>
                    <a:pt x="387" y="1"/>
                    <a:pt x="178" y="140"/>
                    <a:pt x="90" y="354"/>
                  </a:cubicBezTo>
                  <a:cubicBezTo>
                    <a:pt x="0" y="569"/>
                    <a:pt x="50" y="815"/>
                    <a:pt x="214" y="978"/>
                  </a:cubicBezTo>
                  <a:cubicBezTo>
                    <a:pt x="324" y="1088"/>
                    <a:pt x="470" y="1146"/>
                    <a:pt x="619" y="1146"/>
                  </a:cubicBezTo>
                  <a:cubicBezTo>
                    <a:pt x="692" y="1146"/>
                    <a:pt x="766" y="1132"/>
                    <a:pt x="837" y="1103"/>
                  </a:cubicBezTo>
                  <a:cubicBezTo>
                    <a:pt x="1051" y="1013"/>
                    <a:pt x="1190" y="806"/>
                    <a:pt x="1190" y="574"/>
                  </a:cubicBezTo>
                  <a:cubicBezTo>
                    <a:pt x="1190" y="257"/>
                    <a:pt x="934" y="1"/>
                    <a:pt x="61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"/>
            <p:cNvSpPr/>
            <p:nvPr/>
          </p:nvSpPr>
          <p:spPr>
            <a:xfrm>
              <a:off x="4216075" y="1307725"/>
              <a:ext cx="13400" cy="11450"/>
            </a:xfrm>
            <a:custGeom>
              <a:avLst/>
              <a:gdLst/>
              <a:ahLst/>
              <a:cxnLst/>
              <a:rect l="l" t="t" r="r" b="b"/>
              <a:pathLst>
                <a:path w="536" h="458" extrusionOk="0">
                  <a:moveTo>
                    <a:pt x="310" y="1"/>
                  </a:moveTo>
                  <a:cubicBezTo>
                    <a:pt x="309" y="1"/>
                    <a:pt x="308" y="1"/>
                    <a:pt x="307" y="1"/>
                  </a:cubicBezTo>
                  <a:cubicBezTo>
                    <a:pt x="102" y="1"/>
                    <a:pt x="1" y="246"/>
                    <a:pt x="145" y="390"/>
                  </a:cubicBezTo>
                  <a:cubicBezTo>
                    <a:pt x="192" y="437"/>
                    <a:pt x="249" y="458"/>
                    <a:pt x="305" y="458"/>
                  </a:cubicBezTo>
                  <a:cubicBezTo>
                    <a:pt x="423" y="458"/>
                    <a:pt x="536" y="367"/>
                    <a:pt x="536" y="230"/>
                  </a:cubicBezTo>
                  <a:cubicBezTo>
                    <a:pt x="536" y="103"/>
                    <a:pt x="434" y="1"/>
                    <a:pt x="310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"/>
            <p:cNvSpPr/>
            <p:nvPr/>
          </p:nvSpPr>
          <p:spPr>
            <a:xfrm>
              <a:off x="3383950" y="1619575"/>
              <a:ext cx="60100" cy="60125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201" y="1"/>
                  </a:moveTo>
                  <a:cubicBezTo>
                    <a:pt x="539" y="1"/>
                    <a:pt x="1" y="539"/>
                    <a:pt x="1" y="1203"/>
                  </a:cubicBezTo>
                  <a:cubicBezTo>
                    <a:pt x="1" y="1867"/>
                    <a:pt x="539" y="2405"/>
                    <a:pt x="1201" y="2405"/>
                  </a:cubicBezTo>
                  <a:cubicBezTo>
                    <a:pt x="1865" y="2405"/>
                    <a:pt x="2403" y="1867"/>
                    <a:pt x="2403" y="1203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"/>
            <p:cNvSpPr/>
            <p:nvPr/>
          </p:nvSpPr>
          <p:spPr>
            <a:xfrm>
              <a:off x="2897525" y="1138900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1"/>
                  </a:moveTo>
                  <a:cubicBezTo>
                    <a:pt x="129" y="1"/>
                    <a:pt x="0" y="128"/>
                    <a:pt x="0" y="286"/>
                  </a:cubicBezTo>
                  <a:cubicBezTo>
                    <a:pt x="0" y="445"/>
                    <a:pt x="129" y="572"/>
                    <a:pt x="287" y="572"/>
                  </a:cubicBezTo>
                  <a:cubicBezTo>
                    <a:pt x="444" y="572"/>
                    <a:pt x="573" y="445"/>
                    <a:pt x="573" y="286"/>
                  </a:cubicBezTo>
                  <a:cubicBezTo>
                    <a:pt x="573" y="128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"/>
            <p:cNvSpPr/>
            <p:nvPr/>
          </p:nvSpPr>
          <p:spPr>
            <a:xfrm>
              <a:off x="4624950" y="740575"/>
              <a:ext cx="30500" cy="26100"/>
            </a:xfrm>
            <a:custGeom>
              <a:avLst/>
              <a:gdLst/>
              <a:ahLst/>
              <a:cxnLst/>
              <a:rect l="l" t="t" r="r" b="b"/>
              <a:pathLst>
                <a:path w="1220" h="1044" extrusionOk="0">
                  <a:moveTo>
                    <a:pt x="698" y="1"/>
                  </a:moveTo>
                  <a:cubicBezTo>
                    <a:pt x="232" y="1"/>
                    <a:pt x="0" y="563"/>
                    <a:pt x="328" y="890"/>
                  </a:cubicBezTo>
                  <a:cubicBezTo>
                    <a:pt x="428" y="991"/>
                    <a:pt x="562" y="1044"/>
                    <a:pt x="697" y="1044"/>
                  </a:cubicBezTo>
                  <a:cubicBezTo>
                    <a:pt x="764" y="1044"/>
                    <a:pt x="832" y="1031"/>
                    <a:pt x="896" y="1004"/>
                  </a:cubicBezTo>
                  <a:cubicBezTo>
                    <a:pt x="1092" y="924"/>
                    <a:pt x="1219" y="733"/>
                    <a:pt x="1219" y="522"/>
                  </a:cubicBezTo>
                  <a:cubicBezTo>
                    <a:pt x="1218" y="234"/>
                    <a:pt x="986" y="1"/>
                    <a:pt x="69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"/>
            <p:cNvSpPr/>
            <p:nvPr/>
          </p:nvSpPr>
          <p:spPr>
            <a:xfrm>
              <a:off x="4546125" y="1480625"/>
              <a:ext cx="65025" cy="62550"/>
            </a:xfrm>
            <a:custGeom>
              <a:avLst/>
              <a:gdLst/>
              <a:ahLst/>
              <a:cxnLst/>
              <a:rect l="l" t="t" r="r" b="b"/>
              <a:pathLst>
                <a:path w="2601" h="2502" extrusionOk="0">
                  <a:moveTo>
                    <a:pt x="1350" y="0"/>
                  </a:moveTo>
                  <a:cubicBezTo>
                    <a:pt x="843" y="0"/>
                    <a:pt x="388" y="305"/>
                    <a:pt x="194" y="772"/>
                  </a:cubicBezTo>
                  <a:cubicBezTo>
                    <a:pt x="0" y="1240"/>
                    <a:pt x="108" y="1777"/>
                    <a:pt x="466" y="2134"/>
                  </a:cubicBezTo>
                  <a:cubicBezTo>
                    <a:pt x="705" y="2374"/>
                    <a:pt x="1025" y="2501"/>
                    <a:pt x="1351" y="2501"/>
                  </a:cubicBezTo>
                  <a:cubicBezTo>
                    <a:pt x="1512" y="2501"/>
                    <a:pt x="1674" y="2470"/>
                    <a:pt x="1829" y="2406"/>
                  </a:cubicBezTo>
                  <a:cubicBezTo>
                    <a:pt x="2295" y="2213"/>
                    <a:pt x="2600" y="1757"/>
                    <a:pt x="2600" y="1251"/>
                  </a:cubicBezTo>
                  <a:cubicBezTo>
                    <a:pt x="2600" y="559"/>
                    <a:pt x="2041" y="0"/>
                    <a:pt x="135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"/>
            <p:cNvSpPr/>
            <p:nvPr/>
          </p:nvSpPr>
          <p:spPr>
            <a:xfrm>
              <a:off x="5628225" y="589450"/>
              <a:ext cx="12175" cy="10475"/>
            </a:xfrm>
            <a:custGeom>
              <a:avLst/>
              <a:gdLst/>
              <a:ahLst/>
              <a:cxnLst/>
              <a:rect l="l" t="t" r="r" b="b"/>
              <a:pathLst>
                <a:path w="487" h="419" extrusionOk="0">
                  <a:moveTo>
                    <a:pt x="279" y="0"/>
                  </a:moveTo>
                  <a:cubicBezTo>
                    <a:pt x="92" y="0"/>
                    <a:pt x="0" y="225"/>
                    <a:pt x="130" y="357"/>
                  </a:cubicBezTo>
                  <a:cubicBezTo>
                    <a:pt x="173" y="399"/>
                    <a:pt x="225" y="418"/>
                    <a:pt x="276" y="418"/>
                  </a:cubicBezTo>
                  <a:cubicBezTo>
                    <a:pt x="384" y="418"/>
                    <a:pt x="487" y="335"/>
                    <a:pt x="487" y="210"/>
                  </a:cubicBezTo>
                  <a:cubicBezTo>
                    <a:pt x="487" y="94"/>
                    <a:pt x="393" y="0"/>
                    <a:pt x="27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"/>
            <p:cNvSpPr/>
            <p:nvPr/>
          </p:nvSpPr>
          <p:spPr>
            <a:xfrm>
              <a:off x="5554275" y="1299250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"/>
            <p:cNvSpPr/>
            <p:nvPr/>
          </p:nvSpPr>
          <p:spPr>
            <a:xfrm>
              <a:off x="6409675" y="642275"/>
              <a:ext cx="16500" cy="14150"/>
            </a:xfrm>
            <a:custGeom>
              <a:avLst/>
              <a:gdLst/>
              <a:ahLst/>
              <a:cxnLst/>
              <a:rect l="l" t="t" r="r" b="b"/>
              <a:pathLst>
                <a:path w="660" h="566" extrusionOk="0">
                  <a:moveTo>
                    <a:pt x="378" y="1"/>
                  </a:moveTo>
                  <a:cubicBezTo>
                    <a:pt x="126" y="1"/>
                    <a:pt x="0" y="304"/>
                    <a:pt x="178" y="481"/>
                  </a:cubicBezTo>
                  <a:cubicBezTo>
                    <a:pt x="235" y="539"/>
                    <a:pt x="306" y="565"/>
                    <a:pt x="376" y="565"/>
                  </a:cubicBezTo>
                  <a:cubicBezTo>
                    <a:pt x="521" y="565"/>
                    <a:pt x="660" y="452"/>
                    <a:pt x="660" y="282"/>
                  </a:cubicBezTo>
                  <a:cubicBezTo>
                    <a:pt x="660" y="126"/>
                    <a:pt x="534" y="1"/>
                    <a:pt x="37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"/>
            <p:cNvSpPr/>
            <p:nvPr/>
          </p:nvSpPr>
          <p:spPr>
            <a:xfrm>
              <a:off x="6597550" y="1072025"/>
              <a:ext cx="20625" cy="17675"/>
            </a:xfrm>
            <a:custGeom>
              <a:avLst/>
              <a:gdLst/>
              <a:ahLst/>
              <a:cxnLst/>
              <a:rect l="l" t="t" r="r" b="b"/>
              <a:pathLst>
                <a:path w="825" h="707" extrusionOk="0">
                  <a:moveTo>
                    <a:pt x="471" y="0"/>
                  </a:moveTo>
                  <a:cubicBezTo>
                    <a:pt x="157" y="0"/>
                    <a:pt x="1" y="381"/>
                    <a:pt x="222" y="602"/>
                  </a:cubicBezTo>
                  <a:cubicBezTo>
                    <a:pt x="294" y="674"/>
                    <a:pt x="383" y="706"/>
                    <a:pt x="470" y="706"/>
                  </a:cubicBezTo>
                  <a:cubicBezTo>
                    <a:pt x="651" y="706"/>
                    <a:pt x="824" y="566"/>
                    <a:pt x="824" y="353"/>
                  </a:cubicBezTo>
                  <a:cubicBezTo>
                    <a:pt x="824" y="158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"/>
            <p:cNvSpPr/>
            <p:nvPr/>
          </p:nvSpPr>
          <p:spPr>
            <a:xfrm>
              <a:off x="6046250" y="1510600"/>
              <a:ext cx="20600" cy="17675"/>
            </a:xfrm>
            <a:custGeom>
              <a:avLst/>
              <a:gdLst/>
              <a:ahLst/>
              <a:cxnLst/>
              <a:rect l="l" t="t" r="r" b="b"/>
              <a:pathLst>
                <a:path w="824" h="707" extrusionOk="0">
                  <a:moveTo>
                    <a:pt x="472" y="0"/>
                  </a:moveTo>
                  <a:cubicBezTo>
                    <a:pt x="158" y="0"/>
                    <a:pt x="0" y="381"/>
                    <a:pt x="223" y="602"/>
                  </a:cubicBezTo>
                  <a:cubicBezTo>
                    <a:pt x="295" y="674"/>
                    <a:pt x="383" y="706"/>
                    <a:pt x="469" y="706"/>
                  </a:cubicBezTo>
                  <a:cubicBezTo>
                    <a:pt x="650" y="706"/>
                    <a:pt x="823" y="565"/>
                    <a:pt x="823" y="353"/>
                  </a:cubicBezTo>
                  <a:cubicBezTo>
                    <a:pt x="823" y="158"/>
                    <a:pt x="666" y="0"/>
                    <a:pt x="47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"/>
            <p:cNvSpPr/>
            <p:nvPr/>
          </p:nvSpPr>
          <p:spPr>
            <a:xfrm>
              <a:off x="6988000" y="12340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1"/>
                  </a:moveTo>
                  <a:cubicBezTo>
                    <a:pt x="64" y="1"/>
                    <a:pt x="1" y="65"/>
                    <a:pt x="1" y="142"/>
                  </a:cubicBezTo>
                  <a:cubicBezTo>
                    <a:pt x="1" y="221"/>
                    <a:pt x="64" y="283"/>
                    <a:pt x="142" y="283"/>
                  </a:cubicBezTo>
                  <a:cubicBezTo>
                    <a:pt x="219" y="283"/>
                    <a:pt x="283" y="221"/>
                    <a:pt x="283" y="142"/>
                  </a:cubicBezTo>
                  <a:cubicBezTo>
                    <a:pt x="283" y="65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"/>
            <p:cNvSpPr/>
            <p:nvPr/>
          </p:nvSpPr>
          <p:spPr>
            <a:xfrm>
              <a:off x="6556475" y="1862875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9"/>
                    <a:pt x="64" y="282"/>
                    <a:pt x="142" y="282"/>
                  </a:cubicBezTo>
                  <a:cubicBezTo>
                    <a:pt x="219" y="282"/>
                    <a:pt x="283" y="219"/>
                    <a:pt x="283" y="141"/>
                  </a:cubicBezTo>
                  <a:cubicBezTo>
                    <a:pt x="283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"/>
            <p:cNvSpPr/>
            <p:nvPr/>
          </p:nvSpPr>
          <p:spPr>
            <a:xfrm>
              <a:off x="7120350" y="1568725"/>
              <a:ext cx="40300" cy="38775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837" y="0"/>
                  </a:moveTo>
                  <a:cubicBezTo>
                    <a:pt x="523" y="0"/>
                    <a:pt x="240" y="190"/>
                    <a:pt x="120" y="479"/>
                  </a:cubicBezTo>
                  <a:cubicBezTo>
                    <a:pt x="0" y="769"/>
                    <a:pt x="67" y="1102"/>
                    <a:pt x="288" y="1324"/>
                  </a:cubicBezTo>
                  <a:cubicBezTo>
                    <a:pt x="437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2"/>
                    <a:pt x="1611" y="1089"/>
                    <a:pt x="1611" y="775"/>
                  </a:cubicBezTo>
                  <a:cubicBezTo>
                    <a:pt x="1611" y="348"/>
                    <a:pt x="1264" y="0"/>
                    <a:pt x="8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"/>
            <p:cNvSpPr/>
            <p:nvPr/>
          </p:nvSpPr>
          <p:spPr>
            <a:xfrm>
              <a:off x="7364925" y="215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"/>
            <p:cNvSpPr/>
            <p:nvPr/>
          </p:nvSpPr>
          <p:spPr>
            <a:xfrm>
              <a:off x="6368025" y="22397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90" y="1"/>
                    <a:pt x="0" y="190"/>
                    <a:pt x="0" y="424"/>
                  </a:cubicBezTo>
                  <a:cubicBezTo>
                    <a:pt x="0" y="657"/>
                    <a:pt x="190" y="847"/>
                    <a:pt x="423" y="847"/>
                  </a:cubicBezTo>
                  <a:cubicBezTo>
                    <a:pt x="657" y="847"/>
                    <a:pt x="846" y="657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"/>
            <p:cNvSpPr/>
            <p:nvPr/>
          </p:nvSpPr>
          <p:spPr>
            <a:xfrm>
              <a:off x="5896225" y="1963250"/>
              <a:ext cx="40300" cy="38800"/>
            </a:xfrm>
            <a:custGeom>
              <a:avLst/>
              <a:gdLst/>
              <a:ahLst/>
              <a:cxnLst/>
              <a:rect l="l" t="t" r="r" b="b"/>
              <a:pathLst>
                <a:path w="1612" h="1552" extrusionOk="0">
                  <a:moveTo>
                    <a:pt x="837" y="1"/>
                  </a:moveTo>
                  <a:cubicBezTo>
                    <a:pt x="523" y="1"/>
                    <a:pt x="241" y="190"/>
                    <a:pt x="120" y="480"/>
                  </a:cubicBezTo>
                  <a:cubicBezTo>
                    <a:pt x="0" y="769"/>
                    <a:pt x="67" y="1103"/>
                    <a:pt x="288" y="1324"/>
                  </a:cubicBezTo>
                  <a:cubicBezTo>
                    <a:pt x="436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3"/>
                    <a:pt x="1611" y="1089"/>
                    <a:pt x="1611" y="775"/>
                  </a:cubicBezTo>
                  <a:cubicBezTo>
                    <a:pt x="1611" y="348"/>
                    <a:pt x="1264" y="1"/>
                    <a:pt x="8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6"/>
            <p:cNvSpPr/>
            <p:nvPr/>
          </p:nvSpPr>
          <p:spPr>
            <a:xfrm>
              <a:off x="6526550" y="15088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657"/>
                    <a:pt x="190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6"/>
            <p:cNvSpPr/>
            <p:nvPr/>
          </p:nvSpPr>
          <p:spPr>
            <a:xfrm>
              <a:off x="7273900" y="1989450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599" y="0"/>
                  </a:moveTo>
                  <a:cubicBezTo>
                    <a:pt x="200" y="0"/>
                    <a:pt x="0" y="482"/>
                    <a:pt x="282" y="766"/>
                  </a:cubicBezTo>
                  <a:cubicBezTo>
                    <a:pt x="373" y="857"/>
                    <a:pt x="486" y="898"/>
                    <a:pt x="596" y="898"/>
                  </a:cubicBezTo>
                  <a:cubicBezTo>
                    <a:pt x="826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"/>
            <p:cNvSpPr/>
            <p:nvPr/>
          </p:nvSpPr>
          <p:spPr>
            <a:xfrm>
              <a:off x="7275300" y="1783475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1"/>
                  </a:moveTo>
                  <a:cubicBezTo>
                    <a:pt x="125" y="1"/>
                    <a:pt x="0" y="302"/>
                    <a:pt x="176" y="478"/>
                  </a:cubicBezTo>
                  <a:cubicBezTo>
                    <a:pt x="234" y="536"/>
                    <a:pt x="304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1"/>
                    <a:pt x="37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"/>
            <p:cNvSpPr/>
            <p:nvPr/>
          </p:nvSpPr>
          <p:spPr>
            <a:xfrm>
              <a:off x="6862900" y="2482675"/>
              <a:ext cx="58900" cy="58875"/>
            </a:xfrm>
            <a:custGeom>
              <a:avLst/>
              <a:gdLst/>
              <a:ahLst/>
              <a:cxnLst/>
              <a:rect l="l" t="t" r="r" b="b"/>
              <a:pathLst>
                <a:path w="2356" h="2355" extrusionOk="0">
                  <a:moveTo>
                    <a:pt x="1177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7"/>
                    <a:pt x="527" y="2354"/>
                    <a:pt x="1177" y="2354"/>
                  </a:cubicBezTo>
                  <a:cubicBezTo>
                    <a:pt x="1828" y="2354"/>
                    <a:pt x="2355" y="1827"/>
                    <a:pt x="2355" y="1178"/>
                  </a:cubicBezTo>
                  <a:cubicBezTo>
                    <a:pt x="2355" y="528"/>
                    <a:pt x="1828" y="0"/>
                    <a:pt x="117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"/>
            <p:cNvSpPr/>
            <p:nvPr/>
          </p:nvSpPr>
          <p:spPr>
            <a:xfrm>
              <a:off x="7277650" y="2512100"/>
              <a:ext cx="14050" cy="14025"/>
            </a:xfrm>
            <a:custGeom>
              <a:avLst/>
              <a:gdLst/>
              <a:ahLst/>
              <a:cxnLst/>
              <a:rect l="l" t="t" r="r" b="b"/>
              <a:pathLst>
                <a:path w="562" h="561" extrusionOk="0">
                  <a:moveTo>
                    <a:pt x="281" y="1"/>
                  </a:moveTo>
                  <a:cubicBezTo>
                    <a:pt x="126" y="1"/>
                    <a:pt x="0" y="125"/>
                    <a:pt x="0" y="280"/>
                  </a:cubicBezTo>
                  <a:cubicBezTo>
                    <a:pt x="0" y="434"/>
                    <a:pt x="126" y="560"/>
                    <a:pt x="281" y="560"/>
                  </a:cubicBezTo>
                  <a:cubicBezTo>
                    <a:pt x="435" y="560"/>
                    <a:pt x="561" y="434"/>
                    <a:pt x="561" y="280"/>
                  </a:cubicBezTo>
                  <a:cubicBezTo>
                    <a:pt x="561" y="125"/>
                    <a:pt x="435" y="1"/>
                    <a:pt x="28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"/>
            <p:cNvSpPr/>
            <p:nvPr/>
          </p:nvSpPr>
          <p:spPr>
            <a:xfrm>
              <a:off x="6471975" y="28175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1"/>
                  </a:moveTo>
                  <a:cubicBezTo>
                    <a:pt x="226" y="1"/>
                    <a:pt x="0" y="226"/>
                    <a:pt x="0" y="505"/>
                  </a:cubicBezTo>
                  <a:cubicBezTo>
                    <a:pt x="0" y="784"/>
                    <a:pt x="226" y="1009"/>
                    <a:pt x="505" y="1009"/>
                  </a:cubicBezTo>
                  <a:cubicBezTo>
                    <a:pt x="783" y="1009"/>
                    <a:pt x="1008" y="784"/>
                    <a:pt x="1008" y="505"/>
                  </a:cubicBezTo>
                  <a:cubicBezTo>
                    <a:pt x="1008" y="226"/>
                    <a:pt x="783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"/>
            <p:cNvSpPr/>
            <p:nvPr/>
          </p:nvSpPr>
          <p:spPr>
            <a:xfrm>
              <a:off x="6894625" y="2985700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5" y="0"/>
                  </a:moveTo>
                  <a:cubicBezTo>
                    <a:pt x="175" y="0"/>
                    <a:pt x="1" y="423"/>
                    <a:pt x="248" y="670"/>
                  </a:cubicBezTo>
                  <a:cubicBezTo>
                    <a:pt x="328" y="750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6"/>
                    <a:pt x="742" y="0"/>
                    <a:pt x="5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"/>
            <p:cNvSpPr/>
            <p:nvPr/>
          </p:nvSpPr>
          <p:spPr>
            <a:xfrm>
              <a:off x="7171625" y="2811950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74" y="0"/>
                  </a:moveTo>
                  <a:cubicBezTo>
                    <a:pt x="124" y="0"/>
                    <a:pt x="0" y="302"/>
                    <a:pt x="176" y="479"/>
                  </a:cubicBezTo>
                  <a:cubicBezTo>
                    <a:pt x="233" y="536"/>
                    <a:pt x="304" y="562"/>
                    <a:pt x="372" y="562"/>
                  </a:cubicBezTo>
                  <a:cubicBezTo>
                    <a:pt x="517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"/>
            <p:cNvSpPr/>
            <p:nvPr/>
          </p:nvSpPr>
          <p:spPr>
            <a:xfrm>
              <a:off x="7258050" y="311042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7"/>
                    <a:pt x="101" y="447"/>
                    <a:pt x="224" y="447"/>
                  </a:cubicBezTo>
                  <a:cubicBezTo>
                    <a:pt x="348" y="447"/>
                    <a:pt x="448" y="347"/>
                    <a:pt x="448" y="223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"/>
            <p:cNvSpPr/>
            <p:nvPr/>
          </p:nvSpPr>
          <p:spPr>
            <a:xfrm>
              <a:off x="6920775" y="3365425"/>
              <a:ext cx="26225" cy="22450"/>
            </a:xfrm>
            <a:custGeom>
              <a:avLst/>
              <a:gdLst/>
              <a:ahLst/>
              <a:cxnLst/>
              <a:rect l="l" t="t" r="r" b="b"/>
              <a:pathLst>
                <a:path w="1049" h="898" extrusionOk="0">
                  <a:moveTo>
                    <a:pt x="599" y="0"/>
                  </a:moveTo>
                  <a:cubicBezTo>
                    <a:pt x="201" y="0"/>
                    <a:pt x="1" y="484"/>
                    <a:pt x="283" y="766"/>
                  </a:cubicBezTo>
                  <a:cubicBezTo>
                    <a:pt x="374" y="857"/>
                    <a:pt x="486" y="898"/>
                    <a:pt x="596" y="898"/>
                  </a:cubicBezTo>
                  <a:cubicBezTo>
                    <a:pt x="827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"/>
            <p:cNvSpPr/>
            <p:nvPr/>
          </p:nvSpPr>
          <p:spPr>
            <a:xfrm>
              <a:off x="6142550" y="3183250"/>
              <a:ext cx="40800" cy="39250"/>
            </a:xfrm>
            <a:custGeom>
              <a:avLst/>
              <a:gdLst/>
              <a:ahLst/>
              <a:cxnLst/>
              <a:rect l="l" t="t" r="r" b="b"/>
              <a:pathLst>
                <a:path w="1632" h="1570" extrusionOk="0">
                  <a:moveTo>
                    <a:pt x="846" y="0"/>
                  </a:moveTo>
                  <a:cubicBezTo>
                    <a:pt x="529" y="0"/>
                    <a:pt x="243" y="191"/>
                    <a:pt x="121" y="486"/>
                  </a:cubicBezTo>
                  <a:cubicBezTo>
                    <a:pt x="0" y="778"/>
                    <a:pt x="67" y="1116"/>
                    <a:pt x="291" y="1340"/>
                  </a:cubicBezTo>
                  <a:cubicBezTo>
                    <a:pt x="441" y="1490"/>
                    <a:pt x="642" y="1570"/>
                    <a:pt x="846" y="1570"/>
                  </a:cubicBezTo>
                  <a:cubicBezTo>
                    <a:pt x="947" y="1570"/>
                    <a:pt x="1049" y="1550"/>
                    <a:pt x="1146" y="1510"/>
                  </a:cubicBezTo>
                  <a:cubicBezTo>
                    <a:pt x="1440" y="1389"/>
                    <a:pt x="1631" y="1102"/>
                    <a:pt x="1631" y="786"/>
                  </a:cubicBezTo>
                  <a:cubicBezTo>
                    <a:pt x="1631" y="352"/>
                    <a:pt x="1280" y="0"/>
                    <a:pt x="846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"/>
            <p:cNvSpPr/>
            <p:nvPr/>
          </p:nvSpPr>
          <p:spPr>
            <a:xfrm>
              <a:off x="6410775" y="375075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0"/>
                  </a:moveTo>
                  <a:cubicBezTo>
                    <a:pt x="125" y="0"/>
                    <a:pt x="0" y="302"/>
                    <a:pt x="176" y="479"/>
                  </a:cubicBezTo>
                  <a:cubicBezTo>
                    <a:pt x="233" y="536"/>
                    <a:pt x="303" y="562"/>
                    <a:pt x="372" y="562"/>
                  </a:cubicBezTo>
                  <a:cubicBezTo>
                    <a:pt x="516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"/>
            <p:cNvSpPr/>
            <p:nvPr/>
          </p:nvSpPr>
          <p:spPr>
            <a:xfrm>
              <a:off x="6815250" y="366665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1"/>
                  </a:moveTo>
                  <a:cubicBezTo>
                    <a:pt x="152" y="1"/>
                    <a:pt x="0" y="152"/>
                    <a:pt x="0" y="337"/>
                  </a:cubicBezTo>
                  <a:cubicBezTo>
                    <a:pt x="0" y="524"/>
                    <a:pt x="152" y="674"/>
                    <a:pt x="337" y="674"/>
                  </a:cubicBezTo>
                  <a:cubicBezTo>
                    <a:pt x="523" y="674"/>
                    <a:pt x="673" y="524"/>
                    <a:pt x="673" y="337"/>
                  </a:cubicBezTo>
                  <a:cubicBezTo>
                    <a:pt x="673" y="152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"/>
            <p:cNvSpPr/>
            <p:nvPr/>
          </p:nvSpPr>
          <p:spPr>
            <a:xfrm>
              <a:off x="6874950" y="4144475"/>
              <a:ext cx="23000" cy="19675"/>
            </a:xfrm>
            <a:custGeom>
              <a:avLst/>
              <a:gdLst/>
              <a:ahLst/>
              <a:cxnLst/>
              <a:rect l="l" t="t" r="r" b="b"/>
              <a:pathLst>
                <a:path w="920" h="787" extrusionOk="0">
                  <a:moveTo>
                    <a:pt x="527" y="1"/>
                  </a:moveTo>
                  <a:cubicBezTo>
                    <a:pt x="177" y="1"/>
                    <a:pt x="1" y="424"/>
                    <a:pt x="250" y="671"/>
                  </a:cubicBezTo>
                  <a:cubicBezTo>
                    <a:pt x="329" y="751"/>
                    <a:pt x="427" y="786"/>
                    <a:pt x="524" y="786"/>
                  </a:cubicBezTo>
                  <a:cubicBezTo>
                    <a:pt x="725" y="786"/>
                    <a:pt x="919" y="630"/>
                    <a:pt x="920" y="393"/>
                  </a:cubicBezTo>
                  <a:cubicBezTo>
                    <a:pt x="920" y="177"/>
                    <a:pt x="744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"/>
            <p:cNvSpPr/>
            <p:nvPr/>
          </p:nvSpPr>
          <p:spPr>
            <a:xfrm>
              <a:off x="5994600" y="3973575"/>
              <a:ext cx="16400" cy="14025"/>
            </a:xfrm>
            <a:custGeom>
              <a:avLst/>
              <a:gdLst/>
              <a:ahLst/>
              <a:cxnLst/>
              <a:rect l="l" t="t" r="r" b="b"/>
              <a:pathLst>
                <a:path w="656" h="561" extrusionOk="0">
                  <a:moveTo>
                    <a:pt x="375" y="0"/>
                  </a:moveTo>
                  <a:cubicBezTo>
                    <a:pt x="126" y="0"/>
                    <a:pt x="0" y="302"/>
                    <a:pt x="178" y="478"/>
                  </a:cubicBezTo>
                  <a:cubicBezTo>
                    <a:pt x="235" y="535"/>
                    <a:pt x="305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"/>
            <p:cNvSpPr/>
            <p:nvPr/>
          </p:nvSpPr>
          <p:spPr>
            <a:xfrm>
              <a:off x="7308500" y="3732525"/>
              <a:ext cx="28025" cy="28050"/>
            </a:xfrm>
            <a:custGeom>
              <a:avLst/>
              <a:gdLst/>
              <a:ahLst/>
              <a:cxnLst/>
              <a:rect l="l" t="t" r="r" b="b"/>
              <a:pathLst>
                <a:path w="1121" h="1122" extrusionOk="0">
                  <a:moveTo>
                    <a:pt x="560" y="0"/>
                  </a:moveTo>
                  <a:cubicBezTo>
                    <a:pt x="250" y="0"/>
                    <a:pt x="0" y="252"/>
                    <a:pt x="0" y="561"/>
                  </a:cubicBezTo>
                  <a:cubicBezTo>
                    <a:pt x="0" y="870"/>
                    <a:pt x="250" y="1122"/>
                    <a:pt x="560" y="1122"/>
                  </a:cubicBezTo>
                  <a:cubicBezTo>
                    <a:pt x="870" y="1122"/>
                    <a:pt x="1121" y="870"/>
                    <a:pt x="1121" y="561"/>
                  </a:cubicBezTo>
                  <a:cubicBezTo>
                    <a:pt x="1121" y="25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"/>
            <p:cNvSpPr/>
            <p:nvPr/>
          </p:nvSpPr>
          <p:spPr>
            <a:xfrm>
              <a:off x="7197300" y="43785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1" y="0"/>
                  </a:moveTo>
                  <a:cubicBezTo>
                    <a:pt x="101" y="0"/>
                    <a:pt x="1" y="241"/>
                    <a:pt x="142" y="382"/>
                  </a:cubicBezTo>
                  <a:cubicBezTo>
                    <a:pt x="187" y="428"/>
                    <a:pt x="243" y="448"/>
                    <a:pt x="298" y="448"/>
                  </a:cubicBezTo>
                  <a:cubicBezTo>
                    <a:pt x="413" y="448"/>
                    <a:pt x="524" y="359"/>
                    <a:pt x="524" y="225"/>
                  </a:cubicBezTo>
                  <a:cubicBezTo>
                    <a:pt x="524" y="100"/>
                    <a:pt x="424" y="0"/>
                    <a:pt x="3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"/>
            <p:cNvSpPr/>
            <p:nvPr/>
          </p:nvSpPr>
          <p:spPr>
            <a:xfrm>
              <a:off x="6393900" y="4416325"/>
              <a:ext cx="26250" cy="22450"/>
            </a:xfrm>
            <a:custGeom>
              <a:avLst/>
              <a:gdLst/>
              <a:ahLst/>
              <a:cxnLst/>
              <a:rect l="l" t="t" r="r" b="b"/>
              <a:pathLst>
                <a:path w="1050" h="898" extrusionOk="0">
                  <a:moveTo>
                    <a:pt x="601" y="0"/>
                  </a:moveTo>
                  <a:cubicBezTo>
                    <a:pt x="201" y="0"/>
                    <a:pt x="1" y="484"/>
                    <a:pt x="284" y="766"/>
                  </a:cubicBezTo>
                  <a:cubicBezTo>
                    <a:pt x="375" y="857"/>
                    <a:pt x="488" y="897"/>
                    <a:pt x="598" y="897"/>
                  </a:cubicBezTo>
                  <a:cubicBezTo>
                    <a:pt x="828" y="897"/>
                    <a:pt x="1050" y="719"/>
                    <a:pt x="1050" y="449"/>
                  </a:cubicBezTo>
                  <a:cubicBezTo>
                    <a:pt x="1050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"/>
            <p:cNvSpPr/>
            <p:nvPr/>
          </p:nvSpPr>
          <p:spPr>
            <a:xfrm>
              <a:off x="6876900" y="4627900"/>
              <a:ext cx="11225" cy="11225"/>
            </a:xfrm>
            <a:custGeom>
              <a:avLst/>
              <a:gdLst/>
              <a:ahLst/>
              <a:cxnLst/>
              <a:rect l="l" t="t" r="r" b="b"/>
              <a:pathLst>
                <a:path w="449" h="449" extrusionOk="0">
                  <a:moveTo>
                    <a:pt x="225" y="0"/>
                  </a:moveTo>
                  <a:cubicBezTo>
                    <a:pt x="102" y="0"/>
                    <a:pt x="0" y="100"/>
                    <a:pt x="0" y="224"/>
                  </a:cubicBezTo>
                  <a:cubicBezTo>
                    <a:pt x="0" y="349"/>
                    <a:pt x="102" y="449"/>
                    <a:pt x="225" y="449"/>
                  </a:cubicBezTo>
                  <a:cubicBezTo>
                    <a:pt x="349" y="449"/>
                    <a:pt x="449" y="349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"/>
            <p:cNvSpPr/>
            <p:nvPr/>
          </p:nvSpPr>
          <p:spPr>
            <a:xfrm>
              <a:off x="6914750" y="4958575"/>
              <a:ext cx="36450" cy="36475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8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131"/>
                    <a:pt x="327" y="1459"/>
                    <a:pt x="728" y="1459"/>
                  </a:cubicBezTo>
                  <a:cubicBezTo>
                    <a:pt x="1131" y="1459"/>
                    <a:pt x="1457" y="1131"/>
                    <a:pt x="1457" y="729"/>
                  </a:cubicBezTo>
                  <a:cubicBezTo>
                    <a:pt x="1457" y="326"/>
                    <a:pt x="1131" y="0"/>
                    <a:pt x="728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"/>
            <p:cNvSpPr/>
            <p:nvPr/>
          </p:nvSpPr>
          <p:spPr>
            <a:xfrm>
              <a:off x="7358400" y="48941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7" y="1"/>
                  </a:moveTo>
                  <a:cubicBezTo>
                    <a:pt x="177" y="1"/>
                    <a:pt x="1" y="424"/>
                    <a:pt x="248" y="671"/>
                  </a:cubicBezTo>
                  <a:cubicBezTo>
                    <a:pt x="328" y="751"/>
                    <a:pt x="426" y="787"/>
                    <a:pt x="523" y="787"/>
                  </a:cubicBezTo>
                  <a:cubicBezTo>
                    <a:pt x="724" y="787"/>
                    <a:pt x="918" y="630"/>
                    <a:pt x="918" y="393"/>
                  </a:cubicBezTo>
                  <a:cubicBezTo>
                    <a:pt x="918" y="177"/>
                    <a:pt x="742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"/>
            <p:cNvSpPr/>
            <p:nvPr/>
          </p:nvSpPr>
          <p:spPr>
            <a:xfrm>
              <a:off x="6061850" y="457605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2"/>
                    <a:pt x="72" y="191"/>
                  </a:cubicBezTo>
                  <a:cubicBezTo>
                    <a:pt x="95" y="214"/>
                    <a:pt x="124" y="225"/>
                    <a:pt x="151" y="225"/>
                  </a:cubicBezTo>
                  <a:cubicBezTo>
                    <a:pt x="209" y="225"/>
                    <a:pt x="263" y="180"/>
                    <a:pt x="263" y="113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"/>
            <p:cNvSpPr/>
            <p:nvPr/>
          </p:nvSpPr>
          <p:spPr>
            <a:xfrm>
              <a:off x="6271125" y="41318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9" y="0"/>
                    <a:pt x="0" y="241"/>
                    <a:pt x="141" y="384"/>
                  </a:cubicBezTo>
                  <a:cubicBezTo>
                    <a:pt x="187" y="429"/>
                    <a:pt x="243" y="450"/>
                    <a:pt x="298" y="450"/>
                  </a:cubicBezTo>
                  <a:cubicBezTo>
                    <a:pt x="413" y="450"/>
                    <a:pt x="523" y="360"/>
                    <a:pt x="523" y="224"/>
                  </a:cubicBezTo>
                  <a:cubicBezTo>
                    <a:pt x="523" y="100"/>
                    <a:pt x="423" y="0"/>
                    <a:pt x="2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"/>
            <p:cNvSpPr/>
            <p:nvPr/>
          </p:nvSpPr>
          <p:spPr>
            <a:xfrm>
              <a:off x="6591950" y="504125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8" y="751"/>
                    <a:pt x="426" y="786"/>
                    <a:pt x="522" y="786"/>
                  </a:cubicBezTo>
                  <a:cubicBezTo>
                    <a:pt x="724" y="786"/>
                    <a:pt x="918" y="630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"/>
            <p:cNvSpPr/>
            <p:nvPr/>
          </p:nvSpPr>
          <p:spPr>
            <a:xfrm>
              <a:off x="6077250" y="5107125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601" y="0"/>
                  </a:moveTo>
                  <a:cubicBezTo>
                    <a:pt x="200" y="0"/>
                    <a:pt x="0" y="482"/>
                    <a:pt x="284" y="764"/>
                  </a:cubicBezTo>
                  <a:cubicBezTo>
                    <a:pt x="375" y="856"/>
                    <a:pt x="487" y="897"/>
                    <a:pt x="597" y="897"/>
                  </a:cubicBezTo>
                  <a:cubicBezTo>
                    <a:pt x="827" y="897"/>
                    <a:pt x="1048" y="718"/>
                    <a:pt x="1048" y="448"/>
                  </a:cubicBezTo>
                  <a:cubicBezTo>
                    <a:pt x="1048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"/>
            <p:cNvSpPr/>
            <p:nvPr/>
          </p:nvSpPr>
          <p:spPr>
            <a:xfrm>
              <a:off x="5825500" y="48675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7" y="751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"/>
            <p:cNvSpPr/>
            <p:nvPr/>
          </p:nvSpPr>
          <p:spPr>
            <a:xfrm>
              <a:off x="5662500" y="4581650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1"/>
                  </a:moveTo>
                  <a:cubicBezTo>
                    <a:pt x="51" y="1"/>
                    <a:pt x="1" y="122"/>
                    <a:pt x="72" y="192"/>
                  </a:cubicBezTo>
                  <a:cubicBezTo>
                    <a:pt x="95" y="215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3"/>
                  </a:cubicBezTo>
                  <a:cubicBezTo>
                    <a:pt x="263" y="51"/>
                    <a:pt x="213" y="1"/>
                    <a:pt x="15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"/>
            <p:cNvSpPr/>
            <p:nvPr/>
          </p:nvSpPr>
          <p:spPr>
            <a:xfrm>
              <a:off x="5817625" y="4249575"/>
              <a:ext cx="16800" cy="16850"/>
            </a:xfrm>
            <a:custGeom>
              <a:avLst/>
              <a:gdLst/>
              <a:ahLst/>
              <a:cxnLst/>
              <a:rect l="l" t="t" r="r" b="b"/>
              <a:pathLst>
                <a:path w="672" h="674" extrusionOk="0">
                  <a:moveTo>
                    <a:pt x="337" y="0"/>
                  </a:moveTo>
                  <a:cubicBezTo>
                    <a:pt x="150" y="0"/>
                    <a:pt x="0" y="150"/>
                    <a:pt x="0" y="337"/>
                  </a:cubicBezTo>
                  <a:cubicBezTo>
                    <a:pt x="0" y="522"/>
                    <a:pt x="150" y="673"/>
                    <a:pt x="337" y="673"/>
                  </a:cubicBezTo>
                  <a:cubicBezTo>
                    <a:pt x="522" y="673"/>
                    <a:pt x="672" y="522"/>
                    <a:pt x="672" y="337"/>
                  </a:cubicBezTo>
                  <a:cubicBezTo>
                    <a:pt x="672" y="150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"/>
            <p:cNvSpPr/>
            <p:nvPr/>
          </p:nvSpPr>
          <p:spPr>
            <a:xfrm>
              <a:off x="5467300" y="499500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0"/>
                  </a:moveTo>
                  <a:cubicBezTo>
                    <a:pt x="151" y="0"/>
                    <a:pt x="1" y="152"/>
                    <a:pt x="1" y="337"/>
                  </a:cubicBezTo>
                  <a:cubicBezTo>
                    <a:pt x="1" y="523"/>
                    <a:pt x="151" y="673"/>
                    <a:pt x="337" y="673"/>
                  </a:cubicBezTo>
                  <a:cubicBezTo>
                    <a:pt x="522" y="673"/>
                    <a:pt x="674" y="523"/>
                    <a:pt x="674" y="337"/>
                  </a:cubicBezTo>
                  <a:cubicBezTo>
                    <a:pt x="674" y="152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"/>
            <p:cNvSpPr/>
            <p:nvPr/>
          </p:nvSpPr>
          <p:spPr>
            <a:xfrm>
              <a:off x="5322050" y="4703575"/>
              <a:ext cx="6575" cy="5625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51" y="0"/>
                  </a:moveTo>
                  <a:cubicBezTo>
                    <a:pt x="50" y="0"/>
                    <a:pt x="0" y="120"/>
                    <a:pt x="70" y="191"/>
                  </a:cubicBezTo>
                  <a:cubicBezTo>
                    <a:pt x="93" y="214"/>
                    <a:pt x="122" y="225"/>
                    <a:pt x="150" y="225"/>
                  </a:cubicBezTo>
                  <a:cubicBezTo>
                    <a:pt x="207" y="225"/>
                    <a:pt x="263" y="180"/>
                    <a:pt x="263" y="112"/>
                  </a:cubicBezTo>
                  <a:cubicBezTo>
                    <a:pt x="263" y="50"/>
                    <a:pt x="211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"/>
            <p:cNvSpPr/>
            <p:nvPr/>
          </p:nvSpPr>
          <p:spPr>
            <a:xfrm>
              <a:off x="5073575" y="4546650"/>
              <a:ext cx="25250" cy="25225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505" y="0"/>
                  </a:moveTo>
                  <a:cubicBezTo>
                    <a:pt x="226" y="0"/>
                    <a:pt x="0" y="226"/>
                    <a:pt x="0" y="503"/>
                  </a:cubicBezTo>
                  <a:cubicBezTo>
                    <a:pt x="0" y="782"/>
                    <a:pt x="226" y="1008"/>
                    <a:pt x="505" y="1008"/>
                  </a:cubicBezTo>
                  <a:cubicBezTo>
                    <a:pt x="784" y="1008"/>
                    <a:pt x="1010" y="782"/>
                    <a:pt x="1010" y="503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"/>
            <p:cNvSpPr/>
            <p:nvPr/>
          </p:nvSpPr>
          <p:spPr>
            <a:xfrm>
              <a:off x="5564425" y="520100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0"/>
                    <a:pt x="72" y="191"/>
                  </a:cubicBezTo>
                  <a:cubicBezTo>
                    <a:pt x="95" y="214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2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"/>
            <p:cNvSpPr/>
            <p:nvPr/>
          </p:nvSpPr>
          <p:spPr>
            <a:xfrm>
              <a:off x="5561175" y="4745600"/>
              <a:ext cx="5625" cy="5625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113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5"/>
                    <a:pt x="50" y="225"/>
                    <a:pt x="113" y="225"/>
                  </a:cubicBezTo>
                  <a:cubicBezTo>
                    <a:pt x="175" y="225"/>
                    <a:pt x="225" y="175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"/>
            <p:cNvSpPr/>
            <p:nvPr/>
          </p:nvSpPr>
          <p:spPr>
            <a:xfrm>
              <a:off x="5474325" y="4490600"/>
              <a:ext cx="33625" cy="33625"/>
            </a:xfrm>
            <a:custGeom>
              <a:avLst/>
              <a:gdLst/>
              <a:ahLst/>
              <a:cxnLst/>
              <a:rect l="l" t="t" r="r" b="b"/>
              <a:pathLst>
                <a:path w="1345" h="1345" extrusionOk="0">
                  <a:moveTo>
                    <a:pt x="673" y="0"/>
                  </a:moveTo>
                  <a:cubicBezTo>
                    <a:pt x="300" y="0"/>
                    <a:pt x="0" y="300"/>
                    <a:pt x="0" y="672"/>
                  </a:cubicBezTo>
                  <a:cubicBezTo>
                    <a:pt x="0" y="1043"/>
                    <a:pt x="300" y="1345"/>
                    <a:pt x="673" y="1345"/>
                  </a:cubicBezTo>
                  <a:cubicBezTo>
                    <a:pt x="1045" y="1345"/>
                    <a:pt x="1345" y="1043"/>
                    <a:pt x="1345" y="672"/>
                  </a:cubicBezTo>
                  <a:cubicBezTo>
                    <a:pt x="1345" y="300"/>
                    <a:pt x="1045" y="0"/>
                    <a:pt x="67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"/>
            <p:cNvSpPr/>
            <p:nvPr/>
          </p:nvSpPr>
          <p:spPr>
            <a:xfrm>
              <a:off x="4969875" y="5109925"/>
              <a:ext cx="25275" cy="25225"/>
            </a:xfrm>
            <a:custGeom>
              <a:avLst/>
              <a:gdLst/>
              <a:ahLst/>
              <a:cxnLst/>
              <a:rect l="l" t="t" r="r" b="b"/>
              <a:pathLst>
                <a:path w="1011" h="1009" extrusionOk="0">
                  <a:moveTo>
                    <a:pt x="505" y="1"/>
                  </a:moveTo>
                  <a:cubicBezTo>
                    <a:pt x="227" y="1"/>
                    <a:pt x="1" y="225"/>
                    <a:pt x="1" y="504"/>
                  </a:cubicBezTo>
                  <a:cubicBezTo>
                    <a:pt x="1" y="783"/>
                    <a:pt x="227" y="1009"/>
                    <a:pt x="505" y="1009"/>
                  </a:cubicBezTo>
                  <a:cubicBezTo>
                    <a:pt x="784" y="1009"/>
                    <a:pt x="1010" y="783"/>
                    <a:pt x="1010" y="504"/>
                  </a:cubicBezTo>
                  <a:cubicBezTo>
                    <a:pt x="1010" y="225"/>
                    <a:pt x="784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"/>
            <p:cNvSpPr/>
            <p:nvPr/>
          </p:nvSpPr>
          <p:spPr>
            <a:xfrm>
              <a:off x="5804025" y="4625075"/>
              <a:ext cx="16425" cy="140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376" y="1"/>
                  </a:moveTo>
                  <a:cubicBezTo>
                    <a:pt x="126" y="1"/>
                    <a:pt x="0" y="302"/>
                    <a:pt x="177" y="480"/>
                  </a:cubicBezTo>
                  <a:cubicBezTo>
                    <a:pt x="234" y="537"/>
                    <a:pt x="304" y="562"/>
                    <a:pt x="373" y="562"/>
                  </a:cubicBezTo>
                  <a:cubicBezTo>
                    <a:pt x="517" y="562"/>
                    <a:pt x="655" y="451"/>
                    <a:pt x="656" y="281"/>
                  </a:cubicBezTo>
                  <a:cubicBezTo>
                    <a:pt x="656" y="127"/>
                    <a:pt x="531" y="1"/>
                    <a:pt x="37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"/>
            <p:cNvSpPr/>
            <p:nvPr/>
          </p:nvSpPr>
          <p:spPr>
            <a:xfrm>
              <a:off x="4576050" y="4852050"/>
              <a:ext cx="28225" cy="24175"/>
            </a:xfrm>
            <a:custGeom>
              <a:avLst/>
              <a:gdLst/>
              <a:ahLst/>
              <a:cxnLst/>
              <a:rect l="l" t="t" r="r" b="b"/>
              <a:pathLst>
                <a:path w="1129" h="967" extrusionOk="0">
                  <a:moveTo>
                    <a:pt x="645" y="0"/>
                  </a:moveTo>
                  <a:cubicBezTo>
                    <a:pt x="216" y="0"/>
                    <a:pt x="1" y="520"/>
                    <a:pt x="304" y="823"/>
                  </a:cubicBezTo>
                  <a:cubicBezTo>
                    <a:pt x="403" y="922"/>
                    <a:pt x="524" y="966"/>
                    <a:pt x="643" y="966"/>
                  </a:cubicBezTo>
                  <a:cubicBezTo>
                    <a:pt x="891" y="966"/>
                    <a:pt x="1129" y="773"/>
                    <a:pt x="1129" y="482"/>
                  </a:cubicBezTo>
                  <a:cubicBezTo>
                    <a:pt x="1129" y="217"/>
                    <a:pt x="912" y="0"/>
                    <a:pt x="64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"/>
            <p:cNvSpPr/>
            <p:nvPr/>
          </p:nvSpPr>
          <p:spPr>
            <a:xfrm>
              <a:off x="4662500" y="44020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79"/>
                    <a:pt x="1" y="402"/>
                  </a:cubicBezTo>
                  <a:cubicBezTo>
                    <a:pt x="1" y="623"/>
                    <a:pt x="181" y="803"/>
                    <a:pt x="402" y="803"/>
                  </a:cubicBezTo>
                  <a:cubicBezTo>
                    <a:pt x="624" y="803"/>
                    <a:pt x="804" y="623"/>
                    <a:pt x="804" y="402"/>
                  </a:cubicBezTo>
                  <a:cubicBezTo>
                    <a:pt x="804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"/>
            <p:cNvSpPr/>
            <p:nvPr/>
          </p:nvSpPr>
          <p:spPr>
            <a:xfrm>
              <a:off x="4089850" y="45205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5" y="1"/>
                    <a:pt x="1" y="145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"/>
            <p:cNvSpPr/>
            <p:nvPr/>
          </p:nvSpPr>
          <p:spPr>
            <a:xfrm>
              <a:off x="4174250" y="487820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3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"/>
            <p:cNvSpPr/>
            <p:nvPr/>
          </p:nvSpPr>
          <p:spPr>
            <a:xfrm>
              <a:off x="4568075" y="5059000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500"/>
                    <a:pt x="144" y="643"/>
                    <a:pt x="321" y="643"/>
                  </a:cubicBezTo>
                  <a:cubicBezTo>
                    <a:pt x="499" y="643"/>
                    <a:pt x="643" y="500"/>
                    <a:pt x="643" y="322"/>
                  </a:cubicBezTo>
                  <a:cubicBezTo>
                    <a:pt x="643" y="144"/>
                    <a:pt x="499" y="0"/>
                    <a:pt x="32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"/>
            <p:cNvSpPr/>
            <p:nvPr/>
          </p:nvSpPr>
          <p:spPr>
            <a:xfrm>
              <a:off x="3686000" y="4727475"/>
              <a:ext cx="20100" cy="20125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5"/>
                    <a:pt x="181" y="804"/>
                    <a:pt x="402" y="804"/>
                  </a:cubicBezTo>
                  <a:cubicBezTo>
                    <a:pt x="625" y="804"/>
                    <a:pt x="804" y="625"/>
                    <a:pt x="804" y="402"/>
                  </a:cubicBezTo>
                  <a:cubicBezTo>
                    <a:pt x="804" y="181"/>
                    <a:pt x="625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"/>
            <p:cNvSpPr/>
            <p:nvPr/>
          </p:nvSpPr>
          <p:spPr>
            <a:xfrm>
              <a:off x="3732225" y="4482375"/>
              <a:ext cx="16100" cy="1607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22" y="0"/>
                  </a:moveTo>
                  <a:cubicBezTo>
                    <a:pt x="144" y="0"/>
                    <a:pt x="0" y="143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3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"/>
            <p:cNvSpPr/>
            <p:nvPr/>
          </p:nvSpPr>
          <p:spPr>
            <a:xfrm>
              <a:off x="3272100" y="4952500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4"/>
                    <a:pt x="0" y="161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1" y="251"/>
                    <a:pt x="321" y="161"/>
                  </a:cubicBezTo>
                  <a:cubicBezTo>
                    <a:pt x="321" y="74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"/>
            <p:cNvSpPr/>
            <p:nvPr/>
          </p:nvSpPr>
          <p:spPr>
            <a:xfrm>
              <a:off x="3651850" y="51956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2" y="249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"/>
            <p:cNvSpPr/>
            <p:nvPr/>
          </p:nvSpPr>
          <p:spPr>
            <a:xfrm>
              <a:off x="2972700" y="458485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1" y="252"/>
                    <a:pt x="1" y="562"/>
                  </a:cubicBezTo>
                  <a:cubicBezTo>
                    <a:pt x="1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"/>
            <p:cNvSpPr/>
            <p:nvPr/>
          </p:nvSpPr>
          <p:spPr>
            <a:xfrm>
              <a:off x="3168025" y="4305550"/>
              <a:ext cx="41825" cy="40200"/>
            </a:xfrm>
            <a:custGeom>
              <a:avLst/>
              <a:gdLst/>
              <a:ahLst/>
              <a:cxnLst/>
              <a:rect l="l" t="t" r="r" b="b"/>
              <a:pathLst>
                <a:path w="1673" h="1608" extrusionOk="0"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543" y="0"/>
                    <a:pt x="249" y="196"/>
                    <a:pt x="125" y="496"/>
                  </a:cubicBezTo>
                  <a:cubicBezTo>
                    <a:pt x="0" y="796"/>
                    <a:pt x="70" y="1142"/>
                    <a:pt x="299" y="1372"/>
                  </a:cubicBezTo>
                  <a:cubicBezTo>
                    <a:pt x="453" y="1525"/>
                    <a:pt x="660" y="1607"/>
                    <a:pt x="869" y="1607"/>
                  </a:cubicBezTo>
                  <a:cubicBezTo>
                    <a:pt x="972" y="1607"/>
                    <a:pt x="1076" y="1587"/>
                    <a:pt x="1175" y="1546"/>
                  </a:cubicBezTo>
                  <a:cubicBezTo>
                    <a:pt x="1475" y="1422"/>
                    <a:pt x="1671" y="1128"/>
                    <a:pt x="1672" y="804"/>
                  </a:cubicBezTo>
                  <a:cubicBezTo>
                    <a:pt x="1672" y="360"/>
                    <a:pt x="1313" y="0"/>
                    <a:pt x="87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"/>
            <p:cNvSpPr/>
            <p:nvPr/>
          </p:nvSpPr>
          <p:spPr>
            <a:xfrm>
              <a:off x="3416775" y="4301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4"/>
                    <a:pt x="179" y="804"/>
                    <a:pt x="402" y="804"/>
                  </a:cubicBezTo>
                  <a:cubicBezTo>
                    <a:pt x="624" y="804"/>
                    <a:pt x="804" y="624"/>
                    <a:pt x="804" y="402"/>
                  </a:cubicBezTo>
                  <a:cubicBezTo>
                    <a:pt x="804" y="179"/>
                    <a:pt x="624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"/>
            <p:cNvSpPr/>
            <p:nvPr/>
          </p:nvSpPr>
          <p:spPr>
            <a:xfrm>
              <a:off x="2799900" y="5109250"/>
              <a:ext cx="36225" cy="36175"/>
            </a:xfrm>
            <a:custGeom>
              <a:avLst/>
              <a:gdLst/>
              <a:ahLst/>
              <a:cxnLst/>
              <a:rect l="l" t="t" r="r" b="b"/>
              <a:pathLst>
                <a:path w="1449" h="1447" extrusionOk="0">
                  <a:moveTo>
                    <a:pt x="725" y="0"/>
                  </a:moveTo>
                  <a:cubicBezTo>
                    <a:pt x="325" y="0"/>
                    <a:pt x="1" y="323"/>
                    <a:pt x="1" y="723"/>
                  </a:cubicBezTo>
                  <a:cubicBezTo>
                    <a:pt x="1" y="1124"/>
                    <a:pt x="325" y="1446"/>
                    <a:pt x="725" y="1446"/>
                  </a:cubicBezTo>
                  <a:cubicBezTo>
                    <a:pt x="1124" y="1446"/>
                    <a:pt x="1448" y="1124"/>
                    <a:pt x="1448" y="723"/>
                  </a:cubicBezTo>
                  <a:cubicBezTo>
                    <a:pt x="1448" y="323"/>
                    <a:pt x="1124" y="0"/>
                    <a:pt x="7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"/>
            <p:cNvSpPr/>
            <p:nvPr/>
          </p:nvSpPr>
          <p:spPr>
            <a:xfrm>
              <a:off x="2536700" y="4468300"/>
              <a:ext cx="52250" cy="52250"/>
            </a:xfrm>
            <a:custGeom>
              <a:avLst/>
              <a:gdLst/>
              <a:ahLst/>
              <a:cxnLst/>
              <a:rect l="l" t="t" r="r" b="b"/>
              <a:pathLst>
                <a:path w="2090" h="2090" extrusionOk="0">
                  <a:moveTo>
                    <a:pt x="1045" y="1"/>
                  </a:moveTo>
                  <a:cubicBezTo>
                    <a:pt x="468" y="1"/>
                    <a:pt x="1" y="468"/>
                    <a:pt x="1" y="1045"/>
                  </a:cubicBezTo>
                  <a:cubicBezTo>
                    <a:pt x="1" y="1621"/>
                    <a:pt x="468" y="2090"/>
                    <a:pt x="1045" y="2090"/>
                  </a:cubicBezTo>
                  <a:cubicBezTo>
                    <a:pt x="1623" y="2090"/>
                    <a:pt x="2090" y="1621"/>
                    <a:pt x="2090" y="1045"/>
                  </a:cubicBezTo>
                  <a:cubicBezTo>
                    <a:pt x="2090" y="468"/>
                    <a:pt x="1623" y="1"/>
                    <a:pt x="104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"/>
            <p:cNvSpPr/>
            <p:nvPr/>
          </p:nvSpPr>
          <p:spPr>
            <a:xfrm>
              <a:off x="2773800" y="41508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5" y="803"/>
                    <a:pt x="803" y="625"/>
                    <a:pt x="803" y="402"/>
                  </a:cubicBezTo>
                  <a:cubicBezTo>
                    <a:pt x="803" y="180"/>
                    <a:pt x="625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"/>
            <p:cNvSpPr/>
            <p:nvPr/>
          </p:nvSpPr>
          <p:spPr>
            <a:xfrm>
              <a:off x="2329750" y="4988650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0" y="645"/>
                    <a:pt x="644" y="501"/>
                    <a:pt x="644" y="324"/>
                  </a:cubicBezTo>
                  <a:cubicBezTo>
                    <a:pt x="644" y="145"/>
                    <a:pt x="500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"/>
            <p:cNvSpPr/>
            <p:nvPr/>
          </p:nvSpPr>
          <p:spPr>
            <a:xfrm>
              <a:off x="2203150" y="4618975"/>
              <a:ext cx="24175" cy="24125"/>
            </a:xfrm>
            <a:custGeom>
              <a:avLst/>
              <a:gdLst/>
              <a:ahLst/>
              <a:cxnLst/>
              <a:rect l="l" t="t" r="r" b="b"/>
              <a:pathLst>
                <a:path w="967" h="965" extrusionOk="0">
                  <a:moveTo>
                    <a:pt x="484" y="1"/>
                  </a:moveTo>
                  <a:cubicBezTo>
                    <a:pt x="217" y="1"/>
                    <a:pt x="0" y="216"/>
                    <a:pt x="0" y="483"/>
                  </a:cubicBezTo>
                  <a:cubicBezTo>
                    <a:pt x="0" y="750"/>
                    <a:pt x="217" y="965"/>
                    <a:pt x="484" y="965"/>
                  </a:cubicBezTo>
                  <a:cubicBezTo>
                    <a:pt x="749" y="965"/>
                    <a:pt x="966" y="750"/>
                    <a:pt x="966" y="483"/>
                  </a:cubicBezTo>
                  <a:cubicBezTo>
                    <a:pt x="966" y="216"/>
                    <a:pt x="749" y="1"/>
                    <a:pt x="48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"/>
            <p:cNvSpPr/>
            <p:nvPr/>
          </p:nvSpPr>
          <p:spPr>
            <a:xfrm>
              <a:off x="2154950" y="42834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2"/>
                    <a:pt x="161" y="322"/>
                  </a:cubicBezTo>
                  <a:cubicBezTo>
                    <a:pt x="250" y="322"/>
                    <a:pt x="322" y="249"/>
                    <a:pt x="322" y="161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"/>
            <p:cNvSpPr/>
            <p:nvPr/>
          </p:nvSpPr>
          <p:spPr>
            <a:xfrm>
              <a:off x="1911775" y="4856050"/>
              <a:ext cx="28200" cy="24175"/>
            </a:xfrm>
            <a:custGeom>
              <a:avLst/>
              <a:gdLst/>
              <a:ahLst/>
              <a:cxnLst/>
              <a:rect l="l" t="t" r="r" b="b"/>
              <a:pathLst>
                <a:path w="1128" h="967" extrusionOk="0">
                  <a:moveTo>
                    <a:pt x="646" y="1"/>
                  </a:moveTo>
                  <a:cubicBezTo>
                    <a:pt x="215" y="1"/>
                    <a:pt x="0" y="521"/>
                    <a:pt x="305" y="824"/>
                  </a:cubicBezTo>
                  <a:cubicBezTo>
                    <a:pt x="403" y="923"/>
                    <a:pt x="524" y="967"/>
                    <a:pt x="642" y="967"/>
                  </a:cubicBezTo>
                  <a:cubicBezTo>
                    <a:pt x="890" y="967"/>
                    <a:pt x="1128" y="774"/>
                    <a:pt x="1128" y="483"/>
                  </a:cubicBezTo>
                  <a:cubicBezTo>
                    <a:pt x="1128" y="218"/>
                    <a:pt x="911" y="1"/>
                    <a:pt x="64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"/>
            <p:cNvSpPr/>
            <p:nvPr/>
          </p:nvSpPr>
          <p:spPr>
            <a:xfrm>
              <a:off x="1968075" y="5073050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499" y="645"/>
                    <a:pt x="643" y="501"/>
                    <a:pt x="643" y="324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"/>
            <p:cNvSpPr/>
            <p:nvPr/>
          </p:nvSpPr>
          <p:spPr>
            <a:xfrm>
              <a:off x="1666700" y="46189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3" y="1286"/>
                  </a:cubicBezTo>
                  <a:cubicBezTo>
                    <a:pt x="999" y="1286"/>
                    <a:pt x="1285" y="998"/>
                    <a:pt x="1285" y="644"/>
                  </a:cubicBezTo>
                  <a:cubicBezTo>
                    <a:pt x="1285" y="289"/>
                    <a:pt x="999" y="1"/>
                    <a:pt x="64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"/>
            <p:cNvSpPr/>
            <p:nvPr/>
          </p:nvSpPr>
          <p:spPr>
            <a:xfrm>
              <a:off x="1787225" y="4325625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9" y="1"/>
                    <a:pt x="1" y="289"/>
                    <a:pt x="1" y="643"/>
                  </a:cubicBezTo>
                  <a:cubicBezTo>
                    <a:pt x="1" y="998"/>
                    <a:pt x="289" y="1286"/>
                    <a:pt x="644" y="1286"/>
                  </a:cubicBezTo>
                  <a:cubicBezTo>
                    <a:pt x="1000" y="1286"/>
                    <a:pt x="1288" y="998"/>
                    <a:pt x="1288" y="643"/>
                  </a:cubicBezTo>
                  <a:cubicBezTo>
                    <a:pt x="1288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"/>
            <p:cNvSpPr/>
            <p:nvPr/>
          </p:nvSpPr>
          <p:spPr>
            <a:xfrm>
              <a:off x="1596350" y="4064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5" y="1"/>
                    <a:pt x="1" y="325"/>
                    <a:pt x="1" y="725"/>
                  </a:cubicBezTo>
                  <a:cubicBezTo>
                    <a:pt x="1" y="1124"/>
                    <a:pt x="325" y="1449"/>
                    <a:pt x="725" y="1449"/>
                  </a:cubicBezTo>
                  <a:cubicBezTo>
                    <a:pt x="1124" y="1449"/>
                    <a:pt x="1448" y="1124"/>
                    <a:pt x="1448" y="725"/>
                  </a:cubicBezTo>
                  <a:cubicBezTo>
                    <a:pt x="1448" y="325"/>
                    <a:pt x="1124" y="1"/>
                    <a:pt x="7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"/>
            <p:cNvSpPr/>
            <p:nvPr/>
          </p:nvSpPr>
          <p:spPr>
            <a:xfrm>
              <a:off x="1170400" y="460090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2" y="375"/>
                    <a:pt x="482" y="242"/>
                  </a:cubicBezTo>
                  <a:cubicBezTo>
                    <a:pt x="482" y="108"/>
                    <a:pt x="375" y="1"/>
                    <a:pt x="24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"/>
            <p:cNvSpPr/>
            <p:nvPr/>
          </p:nvSpPr>
          <p:spPr>
            <a:xfrm>
              <a:off x="1228675" y="49545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1" y="109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3" y="374"/>
                    <a:pt x="483" y="241"/>
                  </a:cubicBezTo>
                  <a:cubicBezTo>
                    <a:pt x="483" y="109"/>
                    <a:pt x="375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"/>
            <p:cNvSpPr/>
            <p:nvPr/>
          </p:nvSpPr>
          <p:spPr>
            <a:xfrm>
              <a:off x="1477825" y="5193650"/>
              <a:ext cx="32175" cy="32150"/>
            </a:xfrm>
            <a:custGeom>
              <a:avLst/>
              <a:gdLst/>
              <a:ahLst/>
              <a:cxnLst/>
              <a:rect l="l" t="t" r="r" b="b"/>
              <a:pathLst>
                <a:path w="1287" h="1286" extrusionOk="0">
                  <a:moveTo>
                    <a:pt x="644" y="0"/>
                  </a:moveTo>
                  <a:cubicBezTo>
                    <a:pt x="288" y="0"/>
                    <a:pt x="0" y="288"/>
                    <a:pt x="0" y="643"/>
                  </a:cubicBezTo>
                  <a:cubicBezTo>
                    <a:pt x="0" y="997"/>
                    <a:pt x="288" y="1286"/>
                    <a:pt x="644" y="1286"/>
                  </a:cubicBezTo>
                  <a:cubicBezTo>
                    <a:pt x="999" y="1286"/>
                    <a:pt x="1287" y="997"/>
                    <a:pt x="1287" y="643"/>
                  </a:cubicBezTo>
                  <a:cubicBezTo>
                    <a:pt x="1287" y="288"/>
                    <a:pt x="999" y="0"/>
                    <a:pt x="64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"/>
            <p:cNvSpPr/>
            <p:nvPr/>
          </p:nvSpPr>
          <p:spPr>
            <a:xfrm>
              <a:off x="1369325" y="4733500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"/>
            <p:cNvSpPr/>
            <p:nvPr/>
          </p:nvSpPr>
          <p:spPr>
            <a:xfrm>
              <a:off x="841450" y="4848025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2" y="1"/>
                  </a:moveTo>
                  <a:cubicBezTo>
                    <a:pt x="489" y="1"/>
                    <a:pt x="225" y="176"/>
                    <a:pt x="113" y="448"/>
                  </a:cubicBezTo>
                  <a:cubicBezTo>
                    <a:pt x="1" y="718"/>
                    <a:pt x="63" y="1028"/>
                    <a:pt x="271" y="1236"/>
                  </a:cubicBezTo>
                  <a:cubicBezTo>
                    <a:pt x="409" y="1374"/>
                    <a:pt x="593" y="1447"/>
                    <a:pt x="782" y="1447"/>
                  </a:cubicBezTo>
                  <a:cubicBezTo>
                    <a:pt x="875" y="1447"/>
                    <a:pt x="969" y="1429"/>
                    <a:pt x="1059" y="1392"/>
                  </a:cubicBezTo>
                  <a:cubicBezTo>
                    <a:pt x="1329" y="1280"/>
                    <a:pt x="1505" y="1016"/>
                    <a:pt x="1505" y="724"/>
                  </a:cubicBezTo>
                  <a:cubicBezTo>
                    <a:pt x="1505" y="325"/>
                    <a:pt x="1182" y="1"/>
                    <a:pt x="78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"/>
            <p:cNvSpPr/>
            <p:nvPr/>
          </p:nvSpPr>
          <p:spPr>
            <a:xfrm>
              <a:off x="834825" y="4590875"/>
              <a:ext cx="14125" cy="12075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3" y="0"/>
                  </a:moveTo>
                  <a:cubicBezTo>
                    <a:pt x="108" y="0"/>
                    <a:pt x="1" y="259"/>
                    <a:pt x="152" y="411"/>
                  </a:cubicBezTo>
                  <a:cubicBezTo>
                    <a:pt x="202" y="461"/>
                    <a:pt x="263" y="483"/>
                    <a:pt x="322" y="483"/>
                  </a:cubicBezTo>
                  <a:cubicBezTo>
                    <a:pt x="446" y="483"/>
                    <a:pt x="564" y="386"/>
                    <a:pt x="564" y="241"/>
                  </a:cubicBezTo>
                  <a:cubicBezTo>
                    <a:pt x="564" y="108"/>
                    <a:pt x="457" y="0"/>
                    <a:pt x="3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"/>
            <p:cNvSpPr/>
            <p:nvPr/>
          </p:nvSpPr>
          <p:spPr>
            <a:xfrm>
              <a:off x="366700" y="51132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05" y="1"/>
                  </a:moveTo>
                  <a:cubicBezTo>
                    <a:pt x="361" y="1"/>
                    <a:pt x="0" y="360"/>
                    <a:pt x="0" y="804"/>
                  </a:cubicBezTo>
                  <a:cubicBezTo>
                    <a:pt x="0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0"/>
                    <a:pt x="1248" y="1"/>
                    <a:pt x="8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"/>
            <p:cNvSpPr/>
            <p:nvPr/>
          </p:nvSpPr>
          <p:spPr>
            <a:xfrm>
              <a:off x="356650" y="4755600"/>
              <a:ext cx="28175" cy="2817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563" y="0"/>
                  </a:moveTo>
                  <a:cubicBezTo>
                    <a:pt x="252" y="0"/>
                    <a:pt x="1" y="252"/>
                    <a:pt x="1" y="563"/>
                  </a:cubicBezTo>
                  <a:cubicBezTo>
                    <a:pt x="1" y="874"/>
                    <a:pt x="252" y="1127"/>
                    <a:pt x="563" y="1127"/>
                  </a:cubicBezTo>
                  <a:cubicBezTo>
                    <a:pt x="874" y="1127"/>
                    <a:pt x="1127" y="874"/>
                    <a:pt x="1127" y="563"/>
                  </a:cubicBezTo>
                  <a:cubicBezTo>
                    <a:pt x="1127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"/>
            <p:cNvSpPr/>
            <p:nvPr/>
          </p:nvSpPr>
          <p:spPr>
            <a:xfrm>
              <a:off x="236675" y="4365800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1" y="0"/>
                  </a:moveTo>
                  <a:cubicBezTo>
                    <a:pt x="489" y="0"/>
                    <a:pt x="225" y="178"/>
                    <a:pt x="113" y="448"/>
                  </a:cubicBezTo>
                  <a:cubicBezTo>
                    <a:pt x="0" y="717"/>
                    <a:pt x="63" y="1030"/>
                    <a:pt x="270" y="1236"/>
                  </a:cubicBezTo>
                  <a:cubicBezTo>
                    <a:pt x="408" y="1375"/>
                    <a:pt x="593" y="1448"/>
                    <a:pt x="782" y="1448"/>
                  </a:cubicBezTo>
                  <a:cubicBezTo>
                    <a:pt x="875" y="1448"/>
                    <a:pt x="969" y="1430"/>
                    <a:pt x="1058" y="1393"/>
                  </a:cubicBezTo>
                  <a:cubicBezTo>
                    <a:pt x="1328" y="1281"/>
                    <a:pt x="1504" y="1018"/>
                    <a:pt x="1504" y="725"/>
                  </a:cubicBezTo>
                  <a:cubicBezTo>
                    <a:pt x="1504" y="325"/>
                    <a:pt x="1181" y="0"/>
                    <a:pt x="78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"/>
            <p:cNvSpPr/>
            <p:nvPr/>
          </p:nvSpPr>
          <p:spPr>
            <a:xfrm>
              <a:off x="648000" y="4058375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"/>
            <p:cNvSpPr/>
            <p:nvPr/>
          </p:nvSpPr>
          <p:spPr>
            <a:xfrm>
              <a:off x="1174425" y="4010175"/>
              <a:ext cx="28175" cy="28150"/>
            </a:xfrm>
            <a:custGeom>
              <a:avLst/>
              <a:gdLst/>
              <a:ahLst/>
              <a:cxnLst/>
              <a:rect l="l" t="t" r="r" b="b"/>
              <a:pathLst>
                <a:path w="1127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6" y="874"/>
                    <a:pt x="1126" y="563"/>
                  </a:cubicBezTo>
                  <a:cubicBezTo>
                    <a:pt x="1126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"/>
            <p:cNvSpPr/>
            <p:nvPr/>
          </p:nvSpPr>
          <p:spPr>
            <a:xfrm>
              <a:off x="1335175" y="3654525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3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"/>
            <p:cNvSpPr/>
            <p:nvPr/>
          </p:nvSpPr>
          <p:spPr>
            <a:xfrm>
              <a:off x="441050" y="378112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23" y="1"/>
                  </a:moveTo>
                  <a:cubicBezTo>
                    <a:pt x="325" y="1"/>
                    <a:pt x="0" y="324"/>
                    <a:pt x="0" y="724"/>
                  </a:cubicBezTo>
                  <a:cubicBezTo>
                    <a:pt x="0" y="1123"/>
                    <a:pt x="325" y="1447"/>
                    <a:pt x="723" y="1447"/>
                  </a:cubicBezTo>
                  <a:cubicBezTo>
                    <a:pt x="1124" y="1447"/>
                    <a:pt x="1447" y="1123"/>
                    <a:pt x="1447" y="724"/>
                  </a:cubicBezTo>
                  <a:cubicBezTo>
                    <a:pt x="1447" y="324"/>
                    <a:pt x="1124" y="1"/>
                    <a:pt x="7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"/>
            <p:cNvSpPr/>
            <p:nvPr/>
          </p:nvSpPr>
          <p:spPr>
            <a:xfrm>
              <a:off x="336575" y="34295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3"/>
                    <a:pt x="0" y="161"/>
                  </a:cubicBezTo>
                  <a:cubicBezTo>
                    <a:pt x="0" y="251"/>
                    <a:pt x="71" y="322"/>
                    <a:pt x="161" y="322"/>
                  </a:cubicBezTo>
                  <a:cubicBezTo>
                    <a:pt x="250" y="322"/>
                    <a:pt x="322" y="251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"/>
            <p:cNvSpPr/>
            <p:nvPr/>
          </p:nvSpPr>
          <p:spPr>
            <a:xfrm>
              <a:off x="824100" y="3258750"/>
              <a:ext cx="32875" cy="28125"/>
            </a:xfrm>
            <a:custGeom>
              <a:avLst/>
              <a:gdLst/>
              <a:ahLst/>
              <a:cxnLst/>
              <a:rect l="l" t="t" r="r" b="b"/>
              <a:pathLst>
                <a:path w="1315" h="1125" extrusionOk="0">
                  <a:moveTo>
                    <a:pt x="752" y="0"/>
                  </a:moveTo>
                  <a:cubicBezTo>
                    <a:pt x="251" y="0"/>
                    <a:pt x="1" y="605"/>
                    <a:pt x="355" y="960"/>
                  </a:cubicBezTo>
                  <a:cubicBezTo>
                    <a:pt x="463" y="1067"/>
                    <a:pt x="606" y="1124"/>
                    <a:pt x="752" y="1124"/>
                  </a:cubicBezTo>
                  <a:cubicBezTo>
                    <a:pt x="824" y="1124"/>
                    <a:pt x="898" y="1110"/>
                    <a:pt x="968" y="1081"/>
                  </a:cubicBezTo>
                  <a:cubicBezTo>
                    <a:pt x="1178" y="994"/>
                    <a:pt x="1315" y="790"/>
                    <a:pt x="1315" y="562"/>
                  </a:cubicBezTo>
                  <a:cubicBezTo>
                    <a:pt x="1315" y="252"/>
                    <a:pt x="1063" y="0"/>
                    <a:pt x="75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"/>
            <p:cNvSpPr/>
            <p:nvPr/>
          </p:nvSpPr>
          <p:spPr>
            <a:xfrm>
              <a:off x="748450" y="3570125"/>
              <a:ext cx="24150" cy="24175"/>
            </a:xfrm>
            <a:custGeom>
              <a:avLst/>
              <a:gdLst/>
              <a:ahLst/>
              <a:cxnLst/>
              <a:rect l="l" t="t" r="r" b="b"/>
              <a:pathLst>
                <a:path w="966" h="967" extrusionOk="0">
                  <a:moveTo>
                    <a:pt x="483" y="1"/>
                  </a:moveTo>
                  <a:cubicBezTo>
                    <a:pt x="216" y="1"/>
                    <a:pt x="1" y="218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50" y="966"/>
                    <a:pt x="965" y="750"/>
                    <a:pt x="965" y="484"/>
                  </a:cubicBezTo>
                  <a:cubicBezTo>
                    <a:pt x="965" y="218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"/>
            <p:cNvSpPr/>
            <p:nvPr/>
          </p:nvSpPr>
          <p:spPr>
            <a:xfrm>
              <a:off x="1256800" y="31482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50"/>
                    <a:pt x="73" y="322"/>
                    <a:pt x="161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"/>
            <p:cNvSpPr/>
            <p:nvPr/>
          </p:nvSpPr>
          <p:spPr>
            <a:xfrm>
              <a:off x="414925" y="304372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4" y="0"/>
                    <a:pt x="1" y="325"/>
                    <a:pt x="1" y="723"/>
                  </a:cubicBezTo>
                  <a:cubicBezTo>
                    <a:pt x="1" y="1123"/>
                    <a:pt x="324" y="1448"/>
                    <a:pt x="724" y="1448"/>
                  </a:cubicBezTo>
                  <a:cubicBezTo>
                    <a:pt x="1124" y="1448"/>
                    <a:pt x="1447" y="1123"/>
                    <a:pt x="1447" y="723"/>
                  </a:cubicBezTo>
                  <a:cubicBezTo>
                    <a:pt x="1447" y="325"/>
                    <a:pt x="1124" y="0"/>
                    <a:pt x="7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"/>
            <p:cNvSpPr/>
            <p:nvPr/>
          </p:nvSpPr>
          <p:spPr>
            <a:xfrm>
              <a:off x="650000" y="2551475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9"/>
                    <a:pt x="74" y="322"/>
                    <a:pt x="161" y="322"/>
                  </a:cubicBezTo>
                  <a:cubicBezTo>
                    <a:pt x="251" y="322"/>
                    <a:pt x="322" y="249"/>
                    <a:pt x="322" y="161"/>
                  </a:cubicBezTo>
                  <a:cubicBezTo>
                    <a:pt x="322" y="72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"/>
            <p:cNvSpPr/>
            <p:nvPr/>
          </p:nvSpPr>
          <p:spPr>
            <a:xfrm>
              <a:off x="1049850" y="278655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6" y="1"/>
                    <a:pt x="1" y="216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"/>
            <p:cNvSpPr/>
            <p:nvPr/>
          </p:nvSpPr>
          <p:spPr>
            <a:xfrm>
              <a:off x="658050" y="30015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2"/>
                    <a:pt x="0" y="162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2" y="251"/>
                    <a:pt x="322" y="162"/>
                  </a:cubicBezTo>
                  <a:cubicBezTo>
                    <a:pt x="322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"/>
            <p:cNvSpPr/>
            <p:nvPr/>
          </p:nvSpPr>
          <p:spPr>
            <a:xfrm>
              <a:off x="1437650" y="26238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2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"/>
            <p:cNvSpPr/>
            <p:nvPr/>
          </p:nvSpPr>
          <p:spPr>
            <a:xfrm>
              <a:off x="1626525" y="2083325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2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1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"/>
            <p:cNvSpPr/>
            <p:nvPr/>
          </p:nvSpPr>
          <p:spPr>
            <a:xfrm>
              <a:off x="1206600" y="18904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79" y="0"/>
                    <a:pt x="0" y="181"/>
                    <a:pt x="0" y="402"/>
                  </a:cubicBezTo>
                  <a:cubicBezTo>
                    <a:pt x="0" y="623"/>
                    <a:pt x="179" y="804"/>
                    <a:pt x="402" y="804"/>
                  </a:cubicBezTo>
                  <a:cubicBezTo>
                    <a:pt x="623" y="804"/>
                    <a:pt x="803" y="623"/>
                    <a:pt x="803" y="402"/>
                  </a:cubicBezTo>
                  <a:cubicBezTo>
                    <a:pt x="803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"/>
            <p:cNvSpPr/>
            <p:nvPr/>
          </p:nvSpPr>
          <p:spPr>
            <a:xfrm>
              <a:off x="537500" y="19024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0"/>
                  </a:moveTo>
                  <a:cubicBezTo>
                    <a:pt x="215" y="0"/>
                    <a:pt x="0" y="216"/>
                    <a:pt x="0" y="482"/>
                  </a:cubicBezTo>
                  <a:cubicBezTo>
                    <a:pt x="0" y="749"/>
                    <a:pt x="215" y="965"/>
                    <a:pt x="482" y="965"/>
                  </a:cubicBezTo>
                  <a:cubicBezTo>
                    <a:pt x="749" y="965"/>
                    <a:pt x="964" y="749"/>
                    <a:pt x="964" y="482"/>
                  </a:cubicBezTo>
                  <a:cubicBezTo>
                    <a:pt x="964" y="216"/>
                    <a:pt x="749" y="0"/>
                    <a:pt x="48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"/>
            <p:cNvSpPr/>
            <p:nvPr/>
          </p:nvSpPr>
          <p:spPr>
            <a:xfrm>
              <a:off x="431000" y="14705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5" y="0"/>
                    <a:pt x="1" y="144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"/>
            <p:cNvSpPr/>
            <p:nvPr/>
          </p:nvSpPr>
          <p:spPr>
            <a:xfrm>
              <a:off x="676125" y="1159075"/>
              <a:ext cx="28175" cy="28125"/>
            </a:xfrm>
            <a:custGeom>
              <a:avLst/>
              <a:gdLst/>
              <a:ahLst/>
              <a:cxnLst/>
              <a:rect l="l" t="t" r="r" b="b"/>
              <a:pathLst>
                <a:path w="1127" h="1125" extrusionOk="0">
                  <a:moveTo>
                    <a:pt x="563" y="0"/>
                  </a:moveTo>
                  <a:cubicBezTo>
                    <a:pt x="253" y="0"/>
                    <a:pt x="0" y="252"/>
                    <a:pt x="0" y="562"/>
                  </a:cubicBezTo>
                  <a:cubicBezTo>
                    <a:pt x="0" y="873"/>
                    <a:pt x="253" y="1125"/>
                    <a:pt x="563" y="1125"/>
                  </a:cubicBezTo>
                  <a:cubicBezTo>
                    <a:pt x="873" y="1125"/>
                    <a:pt x="1126" y="873"/>
                    <a:pt x="1126" y="562"/>
                  </a:cubicBezTo>
                  <a:cubicBezTo>
                    <a:pt x="1126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"/>
            <p:cNvSpPr/>
            <p:nvPr/>
          </p:nvSpPr>
          <p:spPr>
            <a:xfrm>
              <a:off x="352625" y="1018400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62" y="0"/>
                  </a:moveTo>
                  <a:cubicBezTo>
                    <a:pt x="74" y="0"/>
                    <a:pt x="1" y="73"/>
                    <a:pt x="1" y="161"/>
                  </a:cubicBezTo>
                  <a:cubicBezTo>
                    <a:pt x="1" y="250"/>
                    <a:pt x="74" y="322"/>
                    <a:pt x="162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"/>
            <p:cNvSpPr/>
            <p:nvPr/>
          </p:nvSpPr>
          <p:spPr>
            <a:xfrm>
              <a:off x="569625" y="6145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6" y="1"/>
                  </a:moveTo>
                  <a:cubicBezTo>
                    <a:pt x="433" y="1"/>
                    <a:pt x="1" y="433"/>
                    <a:pt x="1" y="965"/>
                  </a:cubicBezTo>
                  <a:cubicBezTo>
                    <a:pt x="1" y="1499"/>
                    <a:pt x="433" y="1931"/>
                    <a:pt x="966" y="1931"/>
                  </a:cubicBezTo>
                  <a:cubicBezTo>
                    <a:pt x="1498" y="1931"/>
                    <a:pt x="1930" y="1499"/>
                    <a:pt x="1930" y="965"/>
                  </a:cubicBezTo>
                  <a:cubicBezTo>
                    <a:pt x="1930" y="433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"/>
            <p:cNvSpPr/>
            <p:nvPr/>
          </p:nvSpPr>
          <p:spPr>
            <a:xfrm>
              <a:off x="1033775" y="53420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0"/>
                  </a:moveTo>
                  <a:cubicBezTo>
                    <a:pt x="216" y="0"/>
                    <a:pt x="1" y="216"/>
                    <a:pt x="1" y="482"/>
                  </a:cubicBezTo>
                  <a:cubicBezTo>
                    <a:pt x="1" y="748"/>
                    <a:pt x="216" y="964"/>
                    <a:pt x="483" y="964"/>
                  </a:cubicBezTo>
                  <a:cubicBezTo>
                    <a:pt x="750" y="964"/>
                    <a:pt x="965" y="748"/>
                    <a:pt x="965" y="482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"/>
            <p:cNvSpPr/>
            <p:nvPr/>
          </p:nvSpPr>
          <p:spPr>
            <a:xfrm>
              <a:off x="1335175" y="9782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"/>
            <p:cNvSpPr/>
            <p:nvPr/>
          </p:nvSpPr>
          <p:spPr>
            <a:xfrm>
              <a:off x="1212625" y="12715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2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2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"/>
            <p:cNvSpPr/>
            <p:nvPr/>
          </p:nvSpPr>
          <p:spPr>
            <a:xfrm>
              <a:off x="1604425" y="154285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3"/>
                    <a:pt x="108" y="482"/>
                    <a:pt x="242" y="482"/>
                  </a:cubicBezTo>
                  <a:cubicBezTo>
                    <a:pt x="373" y="482"/>
                    <a:pt x="483" y="373"/>
                    <a:pt x="483" y="241"/>
                  </a:cubicBezTo>
                  <a:cubicBezTo>
                    <a:pt x="483" y="108"/>
                    <a:pt x="373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"/>
            <p:cNvSpPr/>
            <p:nvPr/>
          </p:nvSpPr>
          <p:spPr>
            <a:xfrm>
              <a:off x="2044450" y="7592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2"/>
                    <a:pt x="241" y="482"/>
                  </a:cubicBezTo>
                  <a:cubicBezTo>
                    <a:pt x="374" y="482"/>
                    <a:pt x="482" y="375"/>
                    <a:pt x="482" y="241"/>
                  </a:cubicBezTo>
                  <a:cubicBezTo>
                    <a:pt x="482" y="108"/>
                    <a:pt x="374" y="0"/>
                    <a:pt x="24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"/>
            <p:cNvSpPr/>
            <p:nvPr/>
          </p:nvSpPr>
          <p:spPr>
            <a:xfrm>
              <a:off x="1708900" y="837550"/>
              <a:ext cx="24125" cy="24175"/>
            </a:xfrm>
            <a:custGeom>
              <a:avLst/>
              <a:gdLst/>
              <a:ahLst/>
              <a:cxnLst/>
              <a:rect l="l" t="t" r="r" b="b"/>
              <a:pathLst>
                <a:path w="965" h="967" extrusionOk="0">
                  <a:moveTo>
                    <a:pt x="483" y="1"/>
                  </a:moveTo>
                  <a:cubicBezTo>
                    <a:pt x="216" y="1"/>
                    <a:pt x="1" y="217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48" y="966"/>
                    <a:pt x="965" y="750"/>
                    <a:pt x="965" y="484"/>
                  </a:cubicBezTo>
                  <a:cubicBezTo>
                    <a:pt x="965" y="217"/>
                    <a:pt x="748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"/>
            <p:cNvSpPr/>
            <p:nvPr/>
          </p:nvSpPr>
          <p:spPr>
            <a:xfrm>
              <a:off x="1534100" y="48797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3" y="803"/>
                    <a:pt x="803" y="625"/>
                    <a:pt x="803" y="402"/>
                  </a:cubicBezTo>
                  <a:cubicBezTo>
                    <a:pt x="803" y="180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"/>
            <p:cNvSpPr/>
            <p:nvPr/>
          </p:nvSpPr>
          <p:spPr>
            <a:xfrm>
              <a:off x="2265450" y="11972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5" y="1"/>
                  </a:moveTo>
                  <a:cubicBezTo>
                    <a:pt x="432" y="1"/>
                    <a:pt x="0" y="433"/>
                    <a:pt x="0" y="965"/>
                  </a:cubicBezTo>
                  <a:cubicBezTo>
                    <a:pt x="0" y="1498"/>
                    <a:pt x="432" y="1930"/>
                    <a:pt x="965" y="1930"/>
                  </a:cubicBezTo>
                  <a:cubicBezTo>
                    <a:pt x="1498" y="1930"/>
                    <a:pt x="1930" y="1498"/>
                    <a:pt x="1930" y="965"/>
                  </a:cubicBezTo>
                  <a:cubicBezTo>
                    <a:pt x="1930" y="433"/>
                    <a:pt x="1498" y="1"/>
                    <a:pt x="96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"/>
            <p:cNvSpPr/>
            <p:nvPr/>
          </p:nvSpPr>
          <p:spPr>
            <a:xfrm>
              <a:off x="2472400" y="6527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7" y="1"/>
                    <a:pt x="1" y="216"/>
                    <a:pt x="1" y="483"/>
                  </a:cubicBezTo>
                  <a:cubicBezTo>
                    <a:pt x="1" y="748"/>
                    <a:pt x="217" y="965"/>
                    <a:pt x="483" y="965"/>
                  </a:cubicBezTo>
                  <a:cubicBezTo>
                    <a:pt x="749" y="965"/>
                    <a:pt x="965" y="748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"/>
            <p:cNvSpPr/>
            <p:nvPr/>
          </p:nvSpPr>
          <p:spPr>
            <a:xfrm>
              <a:off x="2663275" y="530150"/>
              <a:ext cx="20125" cy="20150"/>
            </a:xfrm>
            <a:custGeom>
              <a:avLst/>
              <a:gdLst/>
              <a:ahLst/>
              <a:cxnLst/>
              <a:rect l="l" t="t" r="r" b="b"/>
              <a:pathLst>
                <a:path w="805" h="806" extrusionOk="0">
                  <a:moveTo>
                    <a:pt x="403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5"/>
                    <a:pt x="181" y="805"/>
                    <a:pt x="403" y="805"/>
                  </a:cubicBezTo>
                  <a:cubicBezTo>
                    <a:pt x="625" y="805"/>
                    <a:pt x="804" y="625"/>
                    <a:pt x="804" y="402"/>
                  </a:cubicBezTo>
                  <a:cubicBezTo>
                    <a:pt x="804" y="181"/>
                    <a:pt x="625" y="0"/>
                    <a:pt x="40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"/>
            <p:cNvSpPr/>
            <p:nvPr/>
          </p:nvSpPr>
          <p:spPr>
            <a:xfrm>
              <a:off x="2850150" y="10043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2" y="1"/>
                    <a:pt x="1" y="74"/>
                    <a:pt x="1" y="162"/>
                  </a:cubicBezTo>
                  <a:cubicBezTo>
                    <a:pt x="1" y="251"/>
                    <a:pt x="72" y="322"/>
                    <a:pt x="161" y="322"/>
                  </a:cubicBezTo>
                  <a:cubicBezTo>
                    <a:pt x="251" y="322"/>
                    <a:pt x="322" y="251"/>
                    <a:pt x="322" y="162"/>
                  </a:cubicBezTo>
                  <a:cubicBezTo>
                    <a:pt x="322" y="74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"/>
            <p:cNvSpPr/>
            <p:nvPr/>
          </p:nvSpPr>
          <p:spPr>
            <a:xfrm>
              <a:off x="3113350" y="572350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4" y="1286"/>
                  </a:cubicBezTo>
                  <a:cubicBezTo>
                    <a:pt x="999" y="1286"/>
                    <a:pt x="1287" y="998"/>
                    <a:pt x="1287" y="644"/>
                  </a:cubicBez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1" name="Google Shape;4341;p6"/>
          <p:cNvSpPr/>
          <p:nvPr/>
        </p:nvSpPr>
        <p:spPr>
          <a:xfrm>
            <a:off x="-125" y="2571752"/>
            <a:ext cx="9144255" cy="3141280"/>
          </a:xfrm>
          <a:custGeom>
            <a:avLst/>
            <a:gdLst/>
            <a:ahLst/>
            <a:cxnLst/>
            <a:rect l="l" t="t" r="r" b="b"/>
            <a:pathLst>
              <a:path w="285691" h="72176" extrusionOk="0">
                <a:moveTo>
                  <a:pt x="50628" y="1"/>
                </a:moveTo>
                <a:cubicBezTo>
                  <a:pt x="22651" y="1"/>
                  <a:pt x="7855" y="6614"/>
                  <a:pt x="0" y="14458"/>
                </a:cubicBezTo>
                <a:lnTo>
                  <a:pt x="0" y="72176"/>
                </a:lnTo>
                <a:cubicBezTo>
                  <a:pt x="24933" y="47918"/>
                  <a:pt x="73316" y="37868"/>
                  <a:pt x="123852" y="37868"/>
                </a:cubicBezTo>
                <a:cubicBezTo>
                  <a:pt x="131198" y="37868"/>
                  <a:pt x="138590" y="38080"/>
                  <a:pt x="145962" y="38492"/>
                </a:cubicBezTo>
                <a:cubicBezTo>
                  <a:pt x="155220" y="39009"/>
                  <a:pt x="163949" y="39249"/>
                  <a:pt x="172172" y="39249"/>
                </a:cubicBezTo>
                <a:cubicBezTo>
                  <a:pt x="241590" y="39249"/>
                  <a:pt x="274940" y="22184"/>
                  <a:pt x="285690" y="11178"/>
                </a:cubicBezTo>
                <a:lnTo>
                  <a:pt x="285690" y="8835"/>
                </a:lnTo>
                <a:cubicBezTo>
                  <a:pt x="275231" y="16049"/>
                  <a:pt x="254260" y="23540"/>
                  <a:pt x="219275" y="23540"/>
                </a:cubicBezTo>
                <a:cubicBezTo>
                  <a:pt x="196257" y="23540"/>
                  <a:pt x="167172" y="20298"/>
                  <a:pt x="131022" y="11600"/>
                </a:cubicBezTo>
                <a:cubicBezTo>
                  <a:pt x="96318" y="3249"/>
                  <a:pt x="70236" y="1"/>
                  <a:pt x="50628" y="1"/>
                </a:cubicBezTo>
                <a:close/>
              </a:path>
            </a:pathLst>
          </a:custGeom>
          <a:solidFill>
            <a:srgbClr val="FFFFFF">
              <a:alpha val="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2" name="Google Shape;4342;p6"/>
          <p:cNvSpPr/>
          <p:nvPr/>
        </p:nvSpPr>
        <p:spPr>
          <a:xfrm>
            <a:off x="-128" y="796951"/>
            <a:ext cx="7364789" cy="2128537"/>
          </a:xfrm>
          <a:custGeom>
            <a:avLst/>
            <a:gdLst/>
            <a:ahLst/>
            <a:cxnLst/>
            <a:rect l="l" t="t" r="r" b="b"/>
            <a:pathLst>
              <a:path w="136581" h="39474" extrusionOk="0">
                <a:moveTo>
                  <a:pt x="95031" y="0"/>
                </a:moveTo>
                <a:cubicBezTo>
                  <a:pt x="63774" y="0"/>
                  <a:pt x="30522" y="7079"/>
                  <a:pt x="0" y="25768"/>
                </a:cubicBezTo>
                <a:lnTo>
                  <a:pt x="0" y="39473"/>
                </a:lnTo>
                <a:cubicBezTo>
                  <a:pt x="17723" y="21678"/>
                  <a:pt x="63674" y="3256"/>
                  <a:pt x="117107" y="3256"/>
                </a:cubicBezTo>
                <a:cubicBezTo>
                  <a:pt x="123502" y="3256"/>
                  <a:pt x="130006" y="3520"/>
                  <a:pt x="136580" y="4080"/>
                </a:cubicBezTo>
                <a:cubicBezTo>
                  <a:pt x="123466" y="1509"/>
                  <a:pt x="109461" y="0"/>
                  <a:pt x="95031" y="0"/>
                </a:cubicBezTo>
                <a:close/>
              </a:path>
            </a:pathLst>
          </a:custGeom>
          <a:solidFill>
            <a:srgbClr val="FFFFFF">
              <a:alpha val="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3" name="Google Shape;4343;p6"/>
          <p:cNvSpPr/>
          <p:nvPr/>
        </p:nvSpPr>
        <p:spPr>
          <a:xfrm>
            <a:off x="5239254" y="2179482"/>
            <a:ext cx="3904755" cy="1074876"/>
          </a:xfrm>
          <a:custGeom>
            <a:avLst/>
            <a:gdLst/>
            <a:ahLst/>
            <a:cxnLst/>
            <a:rect l="l" t="t" r="r" b="b"/>
            <a:pathLst>
              <a:path w="121995" h="33582" extrusionOk="0">
                <a:moveTo>
                  <a:pt x="121994" y="0"/>
                </a:moveTo>
                <a:cubicBezTo>
                  <a:pt x="102691" y="20952"/>
                  <a:pt x="48973" y="29522"/>
                  <a:pt x="18349" y="29522"/>
                </a:cubicBezTo>
                <a:cubicBezTo>
                  <a:pt x="10277" y="29522"/>
                  <a:pt x="3810" y="28927"/>
                  <a:pt x="0" y="27806"/>
                </a:cubicBezTo>
                <a:lnTo>
                  <a:pt x="0" y="27806"/>
                </a:lnTo>
                <a:cubicBezTo>
                  <a:pt x="13334" y="31967"/>
                  <a:pt x="27080" y="33581"/>
                  <a:pt x="40381" y="33581"/>
                </a:cubicBezTo>
                <a:cubicBezTo>
                  <a:pt x="76702" y="33581"/>
                  <a:pt x="109712" y="21548"/>
                  <a:pt x="121994" y="16484"/>
                </a:cubicBezTo>
                <a:lnTo>
                  <a:pt x="121994" y="0"/>
                </a:lnTo>
                <a:close/>
              </a:path>
            </a:pathLst>
          </a:custGeom>
          <a:solidFill>
            <a:srgbClr val="FFFFFF">
              <a:alpha val="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6" name="Google Shape;5496;p9"/>
          <p:cNvGrpSpPr/>
          <p:nvPr/>
        </p:nvGrpSpPr>
        <p:grpSpPr>
          <a:xfrm flipH="1">
            <a:off x="-2000474" y="-165027"/>
            <a:ext cx="11226942" cy="5700535"/>
            <a:chOff x="238125" y="1043475"/>
            <a:chExt cx="7142275" cy="3626525"/>
          </a:xfrm>
        </p:grpSpPr>
        <p:sp>
          <p:nvSpPr>
            <p:cNvPr id="5497" name="Google Shape;5497;p9"/>
            <p:cNvSpPr/>
            <p:nvPr/>
          </p:nvSpPr>
          <p:spPr>
            <a:xfrm>
              <a:off x="3419160" y="2086946"/>
              <a:ext cx="3049875" cy="839550"/>
            </a:xfrm>
            <a:custGeom>
              <a:avLst/>
              <a:gdLst/>
              <a:ahLst/>
              <a:cxnLst/>
              <a:rect l="l" t="t" r="r" b="b"/>
              <a:pathLst>
                <a:path w="121995" h="33582" extrusionOk="0">
                  <a:moveTo>
                    <a:pt x="121994" y="0"/>
                  </a:moveTo>
                  <a:cubicBezTo>
                    <a:pt x="102691" y="20952"/>
                    <a:pt x="48973" y="29522"/>
                    <a:pt x="18349" y="29522"/>
                  </a:cubicBezTo>
                  <a:cubicBezTo>
                    <a:pt x="10277" y="29522"/>
                    <a:pt x="3810" y="28927"/>
                    <a:pt x="0" y="27806"/>
                  </a:cubicBezTo>
                  <a:lnTo>
                    <a:pt x="0" y="27806"/>
                  </a:lnTo>
                  <a:cubicBezTo>
                    <a:pt x="13334" y="31967"/>
                    <a:pt x="27080" y="33581"/>
                    <a:pt x="40381" y="33581"/>
                  </a:cubicBezTo>
                  <a:cubicBezTo>
                    <a:pt x="76702" y="33581"/>
                    <a:pt x="109712" y="21548"/>
                    <a:pt x="121994" y="16484"/>
                  </a:cubicBezTo>
                  <a:lnTo>
                    <a:pt x="121994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9"/>
            <p:cNvSpPr/>
            <p:nvPr/>
          </p:nvSpPr>
          <p:spPr>
            <a:xfrm>
              <a:off x="238125" y="1470500"/>
              <a:ext cx="3414525" cy="986850"/>
            </a:xfrm>
            <a:custGeom>
              <a:avLst/>
              <a:gdLst/>
              <a:ahLst/>
              <a:cxnLst/>
              <a:rect l="l" t="t" r="r" b="b"/>
              <a:pathLst>
                <a:path w="136581" h="39474" extrusionOk="0">
                  <a:moveTo>
                    <a:pt x="95031" y="0"/>
                  </a:moveTo>
                  <a:cubicBezTo>
                    <a:pt x="63774" y="0"/>
                    <a:pt x="30522" y="7079"/>
                    <a:pt x="0" y="25768"/>
                  </a:cubicBezTo>
                  <a:lnTo>
                    <a:pt x="0" y="39473"/>
                  </a:lnTo>
                  <a:cubicBezTo>
                    <a:pt x="17723" y="21678"/>
                    <a:pt x="63674" y="3256"/>
                    <a:pt x="117107" y="3256"/>
                  </a:cubicBezTo>
                  <a:cubicBezTo>
                    <a:pt x="123502" y="3256"/>
                    <a:pt x="130006" y="3520"/>
                    <a:pt x="136580" y="4080"/>
                  </a:cubicBezTo>
                  <a:cubicBezTo>
                    <a:pt x="123466" y="1509"/>
                    <a:pt x="109461" y="0"/>
                    <a:pt x="950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9"/>
            <p:cNvSpPr/>
            <p:nvPr/>
          </p:nvSpPr>
          <p:spPr>
            <a:xfrm>
              <a:off x="238125" y="2865600"/>
              <a:ext cx="7142275" cy="1804400"/>
            </a:xfrm>
            <a:custGeom>
              <a:avLst/>
              <a:gdLst/>
              <a:ahLst/>
              <a:cxnLst/>
              <a:rect l="l" t="t" r="r" b="b"/>
              <a:pathLst>
                <a:path w="285691" h="72176" extrusionOk="0">
                  <a:moveTo>
                    <a:pt x="50628" y="1"/>
                  </a:moveTo>
                  <a:cubicBezTo>
                    <a:pt x="22651" y="1"/>
                    <a:pt x="7855" y="6614"/>
                    <a:pt x="0" y="14458"/>
                  </a:cubicBezTo>
                  <a:lnTo>
                    <a:pt x="0" y="72176"/>
                  </a:lnTo>
                  <a:cubicBezTo>
                    <a:pt x="24933" y="47918"/>
                    <a:pt x="73316" y="37868"/>
                    <a:pt x="123852" y="37868"/>
                  </a:cubicBezTo>
                  <a:cubicBezTo>
                    <a:pt x="131198" y="37868"/>
                    <a:pt x="138590" y="38080"/>
                    <a:pt x="145962" y="38492"/>
                  </a:cubicBezTo>
                  <a:cubicBezTo>
                    <a:pt x="155220" y="39009"/>
                    <a:pt x="163949" y="39249"/>
                    <a:pt x="172172" y="39249"/>
                  </a:cubicBezTo>
                  <a:cubicBezTo>
                    <a:pt x="241590" y="39249"/>
                    <a:pt x="274940" y="22184"/>
                    <a:pt x="285690" y="11178"/>
                  </a:cubicBezTo>
                  <a:lnTo>
                    <a:pt x="285690" y="8835"/>
                  </a:lnTo>
                  <a:cubicBezTo>
                    <a:pt x="275231" y="16049"/>
                    <a:pt x="254260" y="23540"/>
                    <a:pt x="219275" y="23540"/>
                  </a:cubicBezTo>
                  <a:cubicBezTo>
                    <a:pt x="196257" y="23540"/>
                    <a:pt x="167172" y="20298"/>
                    <a:pt x="131022" y="11600"/>
                  </a:cubicBezTo>
                  <a:cubicBezTo>
                    <a:pt x="96318" y="3249"/>
                    <a:pt x="70236" y="1"/>
                    <a:pt x="5062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9"/>
            <p:cNvSpPr/>
            <p:nvPr/>
          </p:nvSpPr>
          <p:spPr>
            <a:xfrm>
              <a:off x="238125" y="1043475"/>
              <a:ext cx="7142275" cy="1721700"/>
            </a:xfrm>
            <a:custGeom>
              <a:avLst/>
              <a:gdLst/>
              <a:ahLst/>
              <a:cxnLst/>
              <a:rect l="l" t="t" r="r" b="b"/>
              <a:pathLst>
                <a:path w="285691" h="68868" extrusionOk="0">
                  <a:moveTo>
                    <a:pt x="285690" y="0"/>
                  </a:moveTo>
                  <a:cubicBezTo>
                    <a:pt x="267880" y="12392"/>
                    <a:pt x="236724" y="26451"/>
                    <a:pt x="175331" y="26451"/>
                  </a:cubicBezTo>
                  <a:cubicBezTo>
                    <a:pt x="165621" y="26451"/>
                    <a:pt x="155155" y="26100"/>
                    <a:pt x="143866" y="25334"/>
                  </a:cubicBezTo>
                  <a:cubicBezTo>
                    <a:pt x="136195" y="24814"/>
                    <a:pt x="128830" y="24568"/>
                    <a:pt x="121764" y="24568"/>
                  </a:cubicBezTo>
                  <a:cubicBezTo>
                    <a:pt x="58970" y="24568"/>
                    <a:pt x="19823" y="44018"/>
                    <a:pt x="0" y="63678"/>
                  </a:cubicBezTo>
                  <a:lnTo>
                    <a:pt x="0" y="68868"/>
                  </a:lnTo>
                  <a:cubicBezTo>
                    <a:pt x="21773" y="50757"/>
                    <a:pt x="66869" y="36008"/>
                    <a:pt x="141037" y="36008"/>
                  </a:cubicBezTo>
                  <a:cubicBezTo>
                    <a:pt x="142074" y="36008"/>
                    <a:pt x="143115" y="36011"/>
                    <a:pt x="144163" y="36017"/>
                  </a:cubicBezTo>
                  <a:cubicBezTo>
                    <a:pt x="145194" y="36022"/>
                    <a:pt x="146218" y="36025"/>
                    <a:pt x="147234" y="36025"/>
                  </a:cubicBezTo>
                  <a:cubicBezTo>
                    <a:pt x="228467" y="36025"/>
                    <a:pt x="263237" y="18048"/>
                    <a:pt x="285690" y="2552"/>
                  </a:cubicBezTo>
                  <a:lnTo>
                    <a:pt x="285690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1" name="Google Shape;5501;p9"/>
          <p:cNvGrpSpPr/>
          <p:nvPr/>
        </p:nvGrpSpPr>
        <p:grpSpPr>
          <a:xfrm>
            <a:off x="23568" y="-688301"/>
            <a:ext cx="9152207" cy="6520116"/>
            <a:chOff x="238075" y="312675"/>
            <a:chExt cx="7142350" cy="5088275"/>
          </a:xfrm>
        </p:grpSpPr>
        <p:sp>
          <p:nvSpPr>
            <p:cNvPr id="5502" name="Google Shape;5502;p9"/>
            <p:cNvSpPr/>
            <p:nvPr/>
          </p:nvSpPr>
          <p:spPr>
            <a:xfrm>
              <a:off x="1721325" y="881800"/>
              <a:ext cx="81900" cy="78200"/>
            </a:xfrm>
            <a:custGeom>
              <a:avLst/>
              <a:gdLst/>
              <a:ahLst/>
              <a:cxnLst/>
              <a:rect l="l" t="t" r="r" b="b"/>
              <a:pathLst>
                <a:path w="3276" h="3128" extrusionOk="0">
                  <a:moveTo>
                    <a:pt x="1686" y="1"/>
                  </a:moveTo>
                  <a:cubicBezTo>
                    <a:pt x="1663" y="1"/>
                    <a:pt x="1639" y="2"/>
                    <a:pt x="1614" y="3"/>
                  </a:cubicBezTo>
                  <a:cubicBezTo>
                    <a:pt x="982" y="31"/>
                    <a:pt x="430" y="437"/>
                    <a:pt x="215" y="1032"/>
                  </a:cubicBezTo>
                  <a:cubicBezTo>
                    <a:pt x="0" y="1626"/>
                    <a:pt x="164" y="2292"/>
                    <a:pt x="630" y="2719"/>
                  </a:cubicBezTo>
                  <a:cubicBezTo>
                    <a:pt x="925" y="2987"/>
                    <a:pt x="1303" y="3127"/>
                    <a:pt x="1686" y="3127"/>
                  </a:cubicBezTo>
                  <a:cubicBezTo>
                    <a:pt x="1910" y="3127"/>
                    <a:pt x="2136" y="3079"/>
                    <a:pt x="2348" y="2980"/>
                  </a:cubicBezTo>
                  <a:cubicBezTo>
                    <a:pt x="2921" y="2711"/>
                    <a:pt x="3275" y="2125"/>
                    <a:pt x="3247" y="1494"/>
                  </a:cubicBezTo>
                  <a:cubicBezTo>
                    <a:pt x="3209" y="655"/>
                    <a:pt x="2516" y="1"/>
                    <a:pt x="16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9"/>
            <p:cNvSpPr/>
            <p:nvPr/>
          </p:nvSpPr>
          <p:spPr>
            <a:xfrm>
              <a:off x="2021375" y="736675"/>
              <a:ext cx="47250" cy="45100"/>
            </a:xfrm>
            <a:custGeom>
              <a:avLst/>
              <a:gdLst/>
              <a:ahLst/>
              <a:cxnLst/>
              <a:rect l="l" t="t" r="r" b="b"/>
              <a:pathLst>
                <a:path w="1890" h="1804" extrusionOk="0">
                  <a:moveTo>
                    <a:pt x="973" y="0"/>
                  </a:moveTo>
                  <a:cubicBezTo>
                    <a:pt x="960" y="0"/>
                    <a:pt x="946" y="1"/>
                    <a:pt x="932" y="1"/>
                  </a:cubicBezTo>
                  <a:cubicBezTo>
                    <a:pt x="567" y="18"/>
                    <a:pt x="250" y="251"/>
                    <a:pt x="125" y="595"/>
                  </a:cubicBezTo>
                  <a:cubicBezTo>
                    <a:pt x="0" y="938"/>
                    <a:pt x="95" y="1321"/>
                    <a:pt x="364" y="1568"/>
                  </a:cubicBezTo>
                  <a:cubicBezTo>
                    <a:pt x="533" y="1723"/>
                    <a:pt x="751" y="1803"/>
                    <a:pt x="971" y="1803"/>
                  </a:cubicBezTo>
                  <a:cubicBezTo>
                    <a:pt x="1101" y="1803"/>
                    <a:pt x="1232" y="1775"/>
                    <a:pt x="1354" y="1718"/>
                  </a:cubicBezTo>
                  <a:cubicBezTo>
                    <a:pt x="1685" y="1565"/>
                    <a:pt x="1889" y="1225"/>
                    <a:pt x="1873" y="861"/>
                  </a:cubicBezTo>
                  <a:cubicBezTo>
                    <a:pt x="1851" y="378"/>
                    <a:pt x="1453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9"/>
            <p:cNvSpPr/>
            <p:nvPr/>
          </p:nvSpPr>
          <p:spPr>
            <a:xfrm>
              <a:off x="1928850" y="908625"/>
              <a:ext cx="29250" cy="24875"/>
            </a:xfrm>
            <a:custGeom>
              <a:avLst/>
              <a:gdLst/>
              <a:ahLst/>
              <a:cxnLst/>
              <a:rect l="l" t="t" r="r" b="b"/>
              <a:pathLst>
                <a:path w="1170" h="995" extrusionOk="0">
                  <a:moveTo>
                    <a:pt x="661" y="1"/>
                  </a:moveTo>
                  <a:cubicBezTo>
                    <a:pt x="654" y="1"/>
                    <a:pt x="647" y="1"/>
                    <a:pt x="639" y="1"/>
                  </a:cubicBezTo>
                  <a:cubicBezTo>
                    <a:pt x="197" y="22"/>
                    <a:pt x="1" y="565"/>
                    <a:pt x="327" y="863"/>
                  </a:cubicBezTo>
                  <a:cubicBezTo>
                    <a:pt x="426" y="954"/>
                    <a:pt x="544" y="994"/>
                    <a:pt x="658" y="994"/>
                  </a:cubicBezTo>
                  <a:cubicBezTo>
                    <a:pt x="921" y="994"/>
                    <a:pt x="1170" y="782"/>
                    <a:pt x="1156" y="475"/>
                  </a:cubicBezTo>
                  <a:cubicBezTo>
                    <a:pt x="1145" y="209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9"/>
            <p:cNvSpPr/>
            <p:nvPr/>
          </p:nvSpPr>
          <p:spPr>
            <a:xfrm>
              <a:off x="2075950" y="868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5" y="1"/>
                  </a:moveTo>
                  <a:cubicBezTo>
                    <a:pt x="656" y="1"/>
                    <a:pt x="648" y="1"/>
                    <a:pt x="640" y="2"/>
                  </a:cubicBezTo>
                  <a:cubicBezTo>
                    <a:pt x="198" y="21"/>
                    <a:pt x="1" y="564"/>
                    <a:pt x="327" y="863"/>
                  </a:cubicBezTo>
                  <a:cubicBezTo>
                    <a:pt x="426" y="953"/>
                    <a:pt x="543" y="994"/>
                    <a:pt x="658" y="994"/>
                  </a:cubicBezTo>
                  <a:cubicBezTo>
                    <a:pt x="921" y="994"/>
                    <a:pt x="1170" y="781"/>
                    <a:pt x="1157" y="474"/>
                  </a:cubicBezTo>
                  <a:cubicBezTo>
                    <a:pt x="1145" y="208"/>
                    <a:pt x="927" y="1"/>
                    <a:pt x="6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9"/>
            <p:cNvSpPr/>
            <p:nvPr/>
          </p:nvSpPr>
          <p:spPr>
            <a:xfrm>
              <a:off x="1838700" y="59752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427" y="0"/>
                  </a:moveTo>
                  <a:cubicBezTo>
                    <a:pt x="1406" y="0"/>
                    <a:pt x="1386" y="1"/>
                    <a:pt x="1365" y="2"/>
                  </a:cubicBezTo>
                  <a:cubicBezTo>
                    <a:pt x="832" y="26"/>
                    <a:pt x="364" y="368"/>
                    <a:pt x="183" y="872"/>
                  </a:cubicBezTo>
                  <a:cubicBezTo>
                    <a:pt x="1" y="1374"/>
                    <a:pt x="139" y="1938"/>
                    <a:pt x="534" y="2298"/>
                  </a:cubicBezTo>
                  <a:cubicBezTo>
                    <a:pt x="782" y="2525"/>
                    <a:pt x="1102" y="2644"/>
                    <a:pt x="1426" y="2644"/>
                  </a:cubicBezTo>
                  <a:cubicBezTo>
                    <a:pt x="1616" y="2644"/>
                    <a:pt x="1807" y="2603"/>
                    <a:pt x="1986" y="2519"/>
                  </a:cubicBezTo>
                  <a:cubicBezTo>
                    <a:pt x="2470" y="2292"/>
                    <a:pt x="2771" y="1796"/>
                    <a:pt x="2747" y="1263"/>
                  </a:cubicBezTo>
                  <a:cubicBezTo>
                    <a:pt x="2715" y="553"/>
                    <a:pt x="2130" y="0"/>
                    <a:pt x="14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9"/>
            <p:cNvSpPr/>
            <p:nvPr/>
          </p:nvSpPr>
          <p:spPr>
            <a:xfrm>
              <a:off x="1691225" y="12585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2"/>
                  </a:cubicBezTo>
                  <a:cubicBezTo>
                    <a:pt x="417" y="14"/>
                    <a:pt x="182" y="185"/>
                    <a:pt x="92" y="436"/>
                  </a:cubicBezTo>
                  <a:cubicBezTo>
                    <a:pt x="0" y="689"/>
                    <a:pt x="69" y="970"/>
                    <a:pt x="268" y="1150"/>
                  </a:cubicBezTo>
                  <a:cubicBezTo>
                    <a:pt x="392" y="1263"/>
                    <a:pt x="551" y="1323"/>
                    <a:pt x="713" y="1323"/>
                  </a:cubicBezTo>
                  <a:cubicBezTo>
                    <a:pt x="808" y="1323"/>
                    <a:pt x="904" y="1302"/>
                    <a:pt x="994" y="1260"/>
                  </a:cubicBezTo>
                  <a:cubicBezTo>
                    <a:pt x="1236" y="1147"/>
                    <a:pt x="1386" y="899"/>
                    <a:pt x="1374" y="631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9"/>
            <p:cNvSpPr/>
            <p:nvPr/>
          </p:nvSpPr>
          <p:spPr>
            <a:xfrm>
              <a:off x="2441950" y="955650"/>
              <a:ext cx="37300" cy="33100"/>
            </a:xfrm>
            <a:custGeom>
              <a:avLst/>
              <a:gdLst/>
              <a:ahLst/>
              <a:cxnLst/>
              <a:rect l="l" t="t" r="r" b="b"/>
              <a:pathLst>
                <a:path w="1492" h="1324" extrusionOk="0">
                  <a:moveTo>
                    <a:pt x="747" y="1"/>
                  </a:moveTo>
                  <a:cubicBezTo>
                    <a:pt x="604" y="1"/>
                    <a:pt x="460" y="47"/>
                    <a:pt x="339" y="142"/>
                  </a:cubicBezTo>
                  <a:cubicBezTo>
                    <a:pt x="52" y="367"/>
                    <a:pt x="1" y="782"/>
                    <a:pt x="226" y="1069"/>
                  </a:cubicBezTo>
                  <a:cubicBezTo>
                    <a:pt x="357" y="1236"/>
                    <a:pt x="551" y="1323"/>
                    <a:pt x="747" y="1323"/>
                  </a:cubicBezTo>
                  <a:cubicBezTo>
                    <a:pt x="890" y="1323"/>
                    <a:pt x="1034" y="1277"/>
                    <a:pt x="1155" y="1182"/>
                  </a:cubicBezTo>
                  <a:cubicBezTo>
                    <a:pt x="1442" y="957"/>
                    <a:pt x="1492" y="542"/>
                    <a:pt x="1266" y="255"/>
                  </a:cubicBezTo>
                  <a:cubicBezTo>
                    <a:pt x="1137" y="88"/>
                    <a:pt x="943" y="1"/>
                    <a:pt x="7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9"/>
            <p:cNvSpPr/>
            <p:nvPr/>
          </p:nvSpPr>
          <p:spPr>
            <a:xfrm>
              <a:off x="2720275" y="520225"/>
              <a:ext cx="77950" cy="74400"/>
            </a:xfrm>
            <a:custGeom>
              <a:avLst/>
              <a:gdLst/>
              <a:ahLst/>
              <a:cxnLst/>
              <a:rect l="l" t="t" r="r" b="b"/>
              <a:pathLst>
                <a:path w="3118" h="2976" extrusionOk="0">
                  <a:moveTo>
                    <a:pt x="1606" y="0"/>
                  </a:moveTo>
                  <a:cubicBezTo>
                    <a:pt x="1583" y="0"/>
                    <a:pt x="1560" y="1"/>
                    <a:pt x="1537" y="2"/>
                  </a:cubicBezTo>
                  <a:cubicBezTo>
                    <a:pt x="936" y="29"/>
                    <a:pt x="411" y="415"/>
                    <a:pt x="205" y="982"/>
                  </a:cubicBezTo>
                  <a:cubicBezTo>
                    <a:pt x="1" y="1547"/>
                    <a:pt x="157" y="2181"/>
                    <a:pt x="600" y="2587"/>
                  </a:cubicBezTo>
                  <a:cubicBezTo>
                    <a:pt x="880" y="2843"/>
                    <a:pt x="1240" y="2976"/>
                    <a:pt x="1603" y="2976"/>
                  </a:cubicBezTo>
                  <a:cubicBezTo>
                    <a:pt x="1817" y="2976"/>
                    <a:pt x="2033" y="2930"/>
                    <a:pt x="2234" y="2835"/>
                  </a:cubicBezTo>
                  <a:cubicBezTo>
                    <a:pt x="2780" y="2580"/>
                    <a:pt x="3118" y="2022"/>
                    <a:pt x="3091" y="1421"/>
                  </a:cubicBezTo>
                  <a:cubicBezTo>
                    <a:pt x="3054" y="623"/>
                    <a:pt x="2396" y="0"/>
                    <a:pt x="16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9"/>
            <p:cNvSpPr/>
            <p:nvPr/>
          </p:nvSpPr>
          <p:spPr>
            <a:xfrm>
              <a:off x="1322825" y="10190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2" y="1"/>
                  </a:moveTo>
                  <a:cubicBezTo>
                    <a:pt x="437" y="1"/>
                    <a:pt x="431" y="1"/>
                    <a:pt x="426" y="1"/>
                  </a:cubicBezTo>
                  <a:cubicBezTo>
                    <a:pt x="131" y="13"/>
                    <a:pt x="0" y="376"/>
                    <a:pt x="218" y="574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0" y="520"/>
                    <a:pt x="771" y="315"/>
                  </a:cubicBezTo>
                  <a:cubicBezTo>
                    <a:pt x="763" y="139"/>
                    <a:pt x="617" y="1"/>
                    <a:pt x="4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9"/>
            <p:cNvSpPr/>
            <p:nvPr/>
          </p:nvSpPr>
          <p:spPr>
            <a:xfrm>
              <a:off x="2150850" y="1519100"/>
              <a:ext cx="29300" cy="24825"/>
            </a:xfrm>
            <a:custGeom>
              <a:avLst/>
              <a:gdLst/>
              <a:ahLst/>
              <a:cxnLst/>
              <a:rect l="l" t="t" r="r" b="b"/>
              <a:pathLst>
                <a:path w="1172" h="993" extrusionOk="0">
                  <a:moveTo>
                    <a:pt x="662" y="0"/>
                  </a:moveTo>
                  <a:cubicBezTo>
                    <a:pt x="654" y="0"/>
                    <a:pt x="647" y="0"/>
                    <a:pt x="639" y="1"/>
                  </a:cubicBezTo>
                  <a:cubicBezTo>
                    <a:pt x="197" y="20"/>
                    <a:pt x="1" y="564"/>
                    <a:pt x="327" y="862"/>
                  </a:cubicBezTo>
                  <a:cubicBezTo>
                    <a:pt x="426" y="952"/>
                    <a:pt x="543" y="993"/>
                    <a:pt x="658" y="993"/>
                  </a:cubicBezTo>
                  <a:cubicBezTo>
                    <a:pt x="921" y="993"/>
                    <a:pt x="1171" y="780"/>
                    <a:pt x="1158" y="473"/>
                  </a:cubicBezTo>
                  <a:cubicBezTo>
                    <a:pt x="1145" y="207"/>
                    <a:pt x="925" y="0"/>
                    <a:pt x="6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9"/>
            <p:cNvSpPr/>
            <p:nvPr/>
          </p:nvSpPr>
          <p:spPr>
            <a:xfrm>
              <a:off x="1199875" y="1826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713" y="0"/>
                  </a:moveTo>
                  <a:cubicBezTo>
                    <a:pt x="703" y="0"/>
                    <a:pt x="693" y="0"/>
                    <a:pt x="683" y="1"/>
                  </a:cubicBezTo>
                  <a:cubicBezTo>
                    <a:pt x="415" y="13"/>
                    <a:pt x="182" y="184"/>
                    <a:pt x="91" y="437"/>
                  </a:cubicBezTo>
                  <a:cubicBezTo>
                    <a:pt x="0" y="688"/>
                    <a:pt x="70" y="969"/>
                    <a:pt x="266" y="1149"/>
                  </a:cubicBezTo>
                  <a:cubicBezTo>
                    <a:pt x="391" y="1263"/>
                    <a:pt x="551" y="1322"/>
                    <a:pt x="713" y="1322"/>
                  </a:cubicBezTo>
                  <a:cubicBezTo>
                    <a:pt x="808" y="1322"/>
                    <a:pt x="903" y="1302"/>
                    <a:pt x="992" y="1260"/>
                  </a:cubicBezTo>
                  <a:cubicBezTo>
                    <a:pt x="1234" y="1146"/>
                    <a:pt x="1385" y="898"/>
                    <a:pt x="1373" y="630"/>
                  </a:cubicBezTo>
                  <a:cubicBezTo>
                    <a:pt x="1357" y="277"/>
                    <a:pt x="1064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9"/>
            <p:cNvSpPr/>
            <p:nvPr/>
          </p:nvSpPr>
          <p:spPr>
            <a:xfrm>
              <a:off x="2242350" y="132077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2" y="0"/>
                  </a:moveTo>
                  <a:cubicBezTo>
                    <a:pt x="437" y="0"/>
                    <a:pt x="431" y="0"/>
                    <a:pt x="426" y="1"/>
                  </a:cubicBezTo>
                  <a:cubicBezTo>
                    <a:pt x="131" y="14"/>
                    <a:pt x="0" y="376"/>
                    <a:pt x="218" y="575"/>
                  </a:cubicBezTo>
                  <a:cubicBezTo>
                    <a:pt x="285" y="635"/>
                    <a:pt x="363" y="662"/>
                    <a:pt x="439" y="662"/>
                  </a:cubicBezTo>
                  <a:cubicBezTo>
                    <a:pt x="615" y="662"/>
                    <a:pt x="781" y="520"/>
                    <a:pt x="772" y="316"/>
                  </a:cubicBezTo>
                  <a:cubicBezTo>
                    <a:pt x="763" y="139"/>
                    <a:pt x="61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9"/>
            <p:cNvSpPr/>
            <p:nvPr/>
          </p:nvSpPr>
          <p:spPr>
            <a:xfrm>
              <a:off x="2461725" y="371400"/>
              <a:ext cx="43350" cy="41325"/>
            </a:xfrm>
            <a:custGeom>
              <a:avLst/>
              <a:gdLst/>
              <a:ahLst/>
              <a:cxnLst/>
              <a:rect l="l" t="t" r="r" b="b"/>
              <a:pathLst>
                <a:path w="1734" h="1653" extrusionOk="0">
                  <a:moveTo>
                    <a:pt x="894" y="0"/>
                  </a:moveTo>
                  <a:cubicBezTo>
                    <a:pt x="881" y="0"/>
                    <a:pt x="868" y="1"/>
                    <a:pt x="855" y="1"/>
                  </a:cubicBezTo>
                  <a:cubicBezTo>
                    <a:pt x="520" y="16"/>
                    <a:pt x="229" y="230"/>
                    <a:pt x="114" y="544"/>
                  </a:cubicBezTo>
                  <a:cubicBezTo>
                    <a:pt x="0" y="859"/>
                    <a:pt x="87" y="1211"/>
                    <a:pt x="334" y="1437"/>
                  </a:cubicBezTo>
                  <a:cubicBezTo>
                    <a:pt x="489" y="1579"/>
                    <a:pt x="689" y="1653"/>
                    <a:pt x="892" y="1653"/>
                  </a:cubicBezTo>
                  <a:cubicBezTo>
                    <a:pt x="1010" y="1653"/>
                    <a:pt x="1130" y="1627"/>
                    <a:pt x="1242" y="1575"/>
                  </a:cubicBezTo>
                  <a:cubicBezTo>
                    <a:pt x="1545" y="1434"/>
                    <a:pt x="1733" y="1124"/>
                    <a:pt x="1718" y="790"/>
                  </a:cubicBezTo>
                  <a:cubicBezTo>
                    <a:pt x="1698" y="346"/>
                    <a:pt x="1333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9"/>
            <p:cNvSpPr/>
            <p:nvPr/>
          </p:nvSpPr>
          <p:spPr>
            <a:xfrm>
              <a:off x="2931975" y="772950"/>
              <a:ext cx="19550" cy="16575"/>
            </a:xfrm>
            <a:custGeom>
              <a:avLst/>
              <a:gdLst/>
              <a:ahLst/>
              <a:cxnLst/>
              <a:rect l="l" t="t" r="r" b="b"/>
              <a:pathLst>
                <a:path w="782" h="663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4"/>
                    <a:pt x="1" y="377"/>
                    <a:pt x="219" y="575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1" y="521"/>
                    <a:pt x="772" y="316"/>
                  </a:cubicBezTo>
                  <a:cubicBezTo>
                    <a:pt x="763" y="139"/>
                    <a:pt x="619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9"/>
            <p:cNvSpPr/>
            <p:nvPr/>
          </p:nvSpPr>
          <p:spPr>
            <a:xfrm>
              <a:off x="2937025" y="113217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441" y="1"/>
                  </a:moveTo>
                  <a:cubicBezTo>
                    <a:pt x="436" y="1"/>
                    <a:pt x="432" y="1"/>
                    <a:pt x="427" y="1"/>
                  </a:cubicBezTo>
                  <a:cubicBezTo>
                    <a:pt x="133" y="14"/>
                    <a:pt x="0" y="377"/>
                    <a:pt x="218" y="575"/>
                  </a:cubicBezTo>
                  <a:cubicBezTo>
                    <a:pt x="285" y="635"/>
                    <a:pt x="363" y="662"/>
                    <a:pt x="440" y="662"/>
                  </a:cubicBezTo>
                  <a:cubicBezTo>
                    <a:pt x="615" y="662"/>
                    <a:pt x="781" y="522"/>
                    <a:pt x="771" y="317"/>
                  </a:cubicBezTo>
                  <a:cubicBezTo>
                    <a:pt x="764" y="139"/>
                    <a:pt x="617" y="1"/>
                    <a:pt x="4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9"/>
            <p:cNvSpPr/>
            <p:nvPr/>
          </p:nvSpPr>
          <p:spPr>
            <a:xfrm>
              <a:off x="1546150" y="765425"/>
              <a:ext cx="37300" cy="35575"/>
            </a:xfrm>
            <a:custGeom>
              <a:avLst/>
              <a:gdLst/>
              <a:ahLst/>
              <a:cxnLst/>
              <a:rect l="l" t="t" r="r" b="b"/>
              <a:pathLst>
                <a:path w="1492" h="1423" extrusionOk="0">
                  <a:moveTo>
                    <a:pt x="768" y="0"/>
                  </a:moveTo>
                  <a:cubicBezTo>
                    <a:pt x="757" y="0"/>
                    <a:pt x="746" y="1"/>
                    <a:pt x="735" y="1"/>
                  </a:cubicBezTo>
                  <a:cubicBezTo>
                    <a:pt x="448" y="13"/>
                    <a:pt x="195" y="198"/>
                    <a:pt x="98" y="469"/>
                  </a:cubicBezTo>
                  <a:cubicBezTo>
                    <a:pt x="0" y="739"/>
                    <a:pt x="75" y="1043"/>
                    <a:pt x="287" y="1237"/>
                  </a:cubicBezTo>
                  <a:cubicBezTo>
                    <a:pt x="421" y="1359"/>
                    <a:pt x="593" y="1423"/>
                    <a:pt x="767" y="1423"/>
                  </a:cubicBezTo>
                  <a:cubicBezTo>
                    <a:pt x="869" y="1423"/>
                    <a:pt x="972" y="1401"/>
                    <a:pt x="1069" y="1355"/>
                  </a:cubicBezTo>
                  <a:cubicBezTo>
                    <a:pt x="1329" y="1234"/>
                    <a:pt x="1491" y="966"/>
                    <a:pt x="1478" y="679"/>
                  </a:cubicBezTo>
                  <a:cubicBezTo>
                    <a:pt x="1460" y="298"/>
                    <a:pt x="1146" y="0"/>
                    <a:pt x="7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9"/>
            <p:cNvSpPr/>
            <p:nvPr/>
          </p:nvSpPr>
          <p:spPr>
            <a:xfrm>
              <a:off x="1724325" y="722675"/>
              <a:ext cx="9100" cy="7725"/>
            </a:xfrm>
            <a:custGeom>
              <a:avLst/>
              <a:gdLst/>
              <a:ahLst/>
              <a:cxnLst/>
              <a:rect l="l" t="t" r="r" b="b"/>
              <a:pathLst>
                <a:path w="364" h="30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62" y="7"/>
                    <a:pt x="0" y="175"/>
                    <a:pt x="101" y="268"/>
                  </a:cubicBezTo>
                  <a:cubicBezTo>
                    <a:pt x="132" y="296"/>
                    <a:pt x="169" y="309"/>
                    <a:pt x="205" y="309"/>
                  </a:cubicBezTo>
                  <a:cubicBezTo>
                    <a:pt x="286" y="309"/>
                    <a:pt x="364" y="243"/>
                    <a:pt x="360" y="148"/>
                  </a:cubicBezTo>
                  <a:cubicBezTo>
                    <a:pt x="355" y="64"/>
                    <a:pt x="286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9"/>
            <p:cNvSpPr/>
            <p:nvPr/>
          </p:nvSpPr>
          <p:spPr>
            <a:xfrm>
              <a:off x="1738600" y="527700"/>
              <a:ext cx="9125" cy="7700"/>
            </a:xfrm>
            <a:custGeom>
              <a:avLst/>
              <a:gdLst/>
              <a:ahLst/>
              <a:cxnLst/>
              <a:rect l="l" t="t" r="r" b="b"/>
              <a:pathLst>
                <a:path w="365" h="308" extrusionOk="0">
                  <a:moveTo>
                    <a:pt x="207" y="0"/>
                  </a:moveTo>
                  <a:cubicBezTo>
                    <a:pt x="204" y="0"/>
                    <a:pt x="202" y="0"/>
                    <a:pt x="199" y="0"/>
                  </a:cubicBezTo>
                  <a:cubicBezTo>
                    <a:pt x="62" y="6"/>
                    <a:pt x="1" y="175"/>
                    <a:pt x="101" y="266"/>
                  </a:cubicBezTo>
                  <a:cubicBezTo>
                    <a:pt x="132" y="295"/>
                    <a:pt x="169" y="307"/>
                    <a:pt x="205" y="307"/>
                  </a:cubicBezTo>
                  <a:cubicBezTo>
                    <a:pt x="287" y="307"/>
                    <a:pt x="364" y="241"/>
                    <a:pt x="360" y="146"/>
                  </a:cubicBezTo>
                  <a:cubicBezTo>
                    <a:pt x="355" y="65"/>
                    <a:pt x="288" y="0"/>
                    <a:pt x="2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9"/>
            <p:cNvSpPr/>
            <p:nvPr/>
          </p:nvSpPr>
          <p:spPr>
            <a:xfrm>
              <a:off x="2135225" y="544275"/>
              <a:ext cx="13625" cy="11575"/>
            </a:xfrm>
            <a:custGeom>
              <a:avLst/>
              <a:gdLst/>
              <a:ahLst/>
              <a:cxnLst/>
              <a:rect l="l" t="t" r="r" b="b"/>
              <a:pathLst>
                <a:path w="545" h="463" extrusionOk="0">
                  <a:moveTo>
                    <a:pt x="309" y="0"/>
                  </a:moveTo>
                  <a:cubicBezTo>
                    <a:pt x="305" y="0"/>
                    <a:pt x="302" y="0"/>
                    <a:pt x="298" y="0"/>
                  </a:cubicBezTo>
                  <a:cubicBezTo>
                    <a:pt x="92" y="9"/>
                    <a:pt x="0" y="263"/>
                    <a:pt x="152" y="402"/>
                  </a:cubicBezTo>
                  <a:cubicBezTo>
                    <a:pt x="198" y="444"/>
                    <a:pt x="253" y="462"/>
                    <a:pt x="306" y="462"/>
                  </a:cubicBezTo>
                  <a:cubicBezTo>
                    <a:pt x="428" y="462"/>
                    <a:pt x="545" y="364"/>
                    <a:pt x="538" y="221"/>
                  </a:cubicBezTo>
                  <a:cubicBezTo>
                    <a:pt x="533" y="97"/>
                    <a:pt x="430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9"/>
            <p:cNvSpPr/>
            <p:nvPr/>
          </p:nvSpPr>
          <p:spPr>
            <a:xfrm>
              <a:off x="2385375" y="665450"/>
              <a:ext cx="27225" cy="23075"/>
            </a:xfrm>
            <a:custGeom>
              <a:avLst/>
              <a:gdLst/>
              <a:ahLst/>
              <a:cxnLst/>
              <a:rect l="l" t="t" r="r" b="b"/>
              <a:pathLst>
                <a:path w="1089" h="923" extrusionOk="0">
                  <a:moveTo>
                    <a:pt x="616" y="0"/>
                  </a:moveTo>
                  <a:cubicBezTo>
                    <a:pt x="608" y="0"/>
                    <a:pt x="601" y="0"/>
                    <a:pt x="594" y="1"/>
                  </a:cubicBezTo>
                  <a:cubicBezTo>
                    <a:pt x="183" y="19"/>
                    <a:pt x="0" y="525"/>
                    <a:pt x="304" y="802"/>
                  </a:cubicBezTo>
                  <a:cubicBezTo>
                    <a:pt x="396" y="886"/>
                    <a:pt x="505" y="923"/>
                    <a:pt x="611" y="923"/>
                  </a:cubicBezTo>
                  <a:cubicBezTo>
                    <a:pt x="856" y="923"/>
                    <a:pt x="1089" y="725"/>
                    <a:pt x="1076" y="439"/>
                  </a:cubicBezTo>
                  <a:cubicBezTo>
                    <a:pt x="1063" y="193"/>
                    <a:pt x="86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9"/>
            <p:cNvSpPr/>
            <p:nvPr/>
          </p:nvSpPr>
          <p:spPr>
            <a:xfrm>
              <a:off x="2515675" y="561825"/>
              <a:ext cx="9075" cy="772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3" y="0"/>
                  </a:moveTo>
                  <a:cubicBezTo>
                    <a:pt x="201" y="0"/>
                    <a:pt x="199" y="0"/>
                    <a:pt x="197" y="0"/>
                  </a:cubicBezTo>
                  <a:cubicBezTo>
                    <a:pt x="61" y="6"/>
                    <a:pt x="1" y="175"/>
                    <a:pt x="101" y="268"/>
                  </a:cubicBezTo>
                  <a:cubicBezTo>
                    <a:pt x="132" y="296"/>
                    <a:pt x="168" y="308"/>
                    <a:pt x="204" y="308"/>
                  </a:cubicBezTo>
                  <a:cubicBezTo>
                    <a:pt x="285" y="308"/>
                    <a:pt x="363" y="243"/>
                    <a:pt x="358" y="147"/>
                  </a:cubicBezTo>
                  <a:cubicBezTo>
                    <a:pt x="355" y="64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9"/>
            <p:cNvSpPr/>
            <p:nvPr/>
          </p:nvSpPr>
          <p:spPr>
            <a:xfrm>
              <a:off x="2133375" y="430700"/>
              <a:ext cx="18150" cy="15400"/>
            </a:xfrm>
            <a:custGeom>
              <a:avLst/>
              <a:gdLst/>
              <a:ahLst/>
              <a:cxnLst/>
              <a:rect l="l" t="t" r="r" b="b"/>
              <a:pathLst>
                <a:path w="726" h="616" extrusionOk="0">
                  <a:moveTo>
                    <a:pt x="411" y="1"/>
                  </a:moveTo>
                  <a:cubicBezTo>
                    <a:pt x="407" y="1"/>
                    <a:pt x="402" y="1"/>
                    <a:pt x="397" y="1"/>
                  </a:cubicBezTo>
                  <a:cubicBezTo>
                    <a:pt x="122" y="13"/>
                    <a:pt x="1" y="351"/>
                    <a:pt x="204" y="535"/>
                  </a:cubicBezTo>
                  <a:cubicBezTo>
                    <a:pt x="265" y="591"/>
                    <a:pt x="337" y="616"/>
                    <a:pt x="409" y="616"/>
                  </a:cubicBezTo>
                  <a:cubicBezTo>
                    <a:pt x="571" y="616"/>
                    <a:pt x="726" y="485"/>
                    <a:pt x="718" y="294"/>
                  </a:cubicBezTo>
                  <a:cubicBezTo>
                    <a:pt x="710" y="129"/>
                    <a:pt x="574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9"/>
            <p:cNvSpPr/>
            <p:nvPr/>
          </p:nvSpPr>
          <p:spPr>
            <a:xfrm>
              <a:off x="2066225" y="1038575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618" y="0"/>
                  </a:moveTo>
                  <a:cubicBezTo>
                    <a:pt x="611" y="0"/>
                    <a:pt x="603" y="0"/>
                    <a:pt x="596" y="1"/>
                  </a:cubicBezTo>
                  <a:cubicBezTo>
                    <a:pt x="184" y="19"/>
                    <a:pt x="1" y="527"/>
                    <a:pt x="304" y="805"/>
                  </a:cubicBezTo>
                  <a:cubicBezTo>
                    <a:pt x="397" y="889"/>
                    <a:pt x="506" y="927"/>
                    <a:pt x="613" y="927"/>
                  </a:cubicBezTo>
                  <a:cubicBezTo>
                    <a:pt x="859" y="927"/>
                    <a:pt x="1092" y="728"/>
                    <a:pt x="1080" y="441"/>
                  </a:cubicBezTo>
                  <a:cubicBezTo>
                    <a:pt x="1068" y="193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9"/>
            <p:cNvSpPr/>
            <p:nvPr/>
          </p:nvSpPr>
          <p:spPr>
            <a:xfrm>
              <a:off x="2277550" y="9056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411" y="0"/>
                  </a:moveTo>
                  <a:cubicBezTo>
                    <a:pt x="407" y="0"/>
                    <a:pt x="402" y="0"/>
                    <a:pt x="398" y="1"/>
                  </a:cubicBezTo>
                  <a:cubicBezTo>
                    <a:pt x="123" y="13"/>
                    <a:pt x="1" y="351"/>
                    <a:pt x="204" y="537"/>
                  </a:cubicBezTo>
                  <a:cubicBezTo>
                    <a:pt x="265" y="593"/>
                    <a:pt x="338" y="618"/>
                    <a:pt x="410" y="618"/>
                  </a:cubicBezTo>
                  <a:cubicBezTo>
                    <a:pt x="573" y="618"/>
                    <a:pt x="729" y="487"/>
                    <a:pt x="719" y="295"/>
                  </a:cubicBezTo>
                  <a:cubicBezTo>
                    <a:pt x="712" y="130"/>
                    <a:pt x="575" y="0"/>
                    <a:pt x="4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9"/>
            <p:cNvSpPr/>
            <p:nvPr/>
          </p:nvSpPr>
          <p:spPr>
            <a:xfrm>
              <a:off x="1907350" y="10824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0" y="0"/>
                  </a:moveTo>
                  <a:cubicBezTo>
                    <a:pt x="158" y="0"/>
                    <a:pt x="156" y="0"/>
                    <a:pt x="154" y="0"/>
                  </a:cubicBezTo>
                  <a:cubicBezTo>
                    <a:pt x="47" y="5"/>
                    <a:pt x="1" y="137"/>
                    <a:pt x="79" y="209"/>
                  </a:cubicBezTo>
                  <a:cubicBezTo>
                    <a:pt x="103" y="231"/>
                    <a:pt x="131" y="241"/>
                    <a:pt x="159" y="241"/>
                  </a:cubicBezTo>
                  <a:cubicBezTo>
                    <a:pt x="223" y="241"/>
                    <a:pt x="284" y="189"/>
                    <a:pt x="280" y="115"/>
                  </a:cubicBezTo>
                  <a:cubicBezTo>
                    <a:pt x="277" y="50"/>
                    <a:pt x="223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9"/>
            <p:cNvSpPr/>
            <p:nvPr/>
          </p:nvSpPr>
          <p:spPr>
            <a:xfrm>
              <a:off x="1982425" y="1185425"/>
              <a:ext cx="7125" cy="6025"/>
            </a:xfrm>
            <a:custGeom>
              <a:avLst/>
              <a:gdLst/>
              <a:ahLst/>
              <a:cxnLst/>
              <a:rect l="l" t="t" r="r" b="b"/>
              <a:pathLst>
                <a:path w="285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9" y="5"/>
                    <a:pt x="1" y="138"/>
                    <a:pt x="81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5" y="189"/>
                    <a:pt x="280" y="115"/>
                  </a:cubicBezTo>
                  <a:cubicBezTo>
                    <a:pt x="278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9"/>
            <p:cNvSpPr/>
            <p:nvPr/>
          </p:nvSpPr>
          <p:spPr>
            <a:xfrm>
              <a:off x="2249000" y="1047475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7" y="1"/>
                    <a:pt x="155" y="1"/>
                  </a:cubicBezTo>
                  <a:cubicBezTo>
                    <a:pt x="49" y="6"/>
                    <a:pt x="0" y="136"/>
                    <a:pt x="80" y="208"/>
                  </a:cubicBezTo>
                  <a:cubicBezTo>
                    <a:pt x="104" y="230"/>
                    <a:pt x="132" y="240"/>
                    <a:pt x="159" y="240"/>
                  </a:cubicBezTo>
                  <a:cubicBezTo>
                    <a:pt x="223" y="240"/>
                    <a:pt x="283" y="189"/>
                    <a:pt x="280" y="115"/>
                  </a:cubicBezTo>
                  <a:cubicBezTo>
                    <a:pt x="277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9"/>
            <p:cNvSpPr/>
            <p:nvPr/>
          </p:nvSpPr>
          <p:spPr>
            <a:xfrm>
              <a:off x="1551275" y="10970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8" y="6"/>
                    <a:pt x="1" y="136"/>
                    <a:pt x="79" y="208"/>
                  </a:cubicBezTo>
                  <a:cubicBezTo>
                    <a:pt x="103" y="231"/>
                    <a:pt x="132" y="240"/>
                    <a:pt x="160" y="240"/>
                  </a:cubicBezTo>
                  <a:cubicBezTo>
                    <a:pt x="224" y="240"/>
                    <a:pt x="284" y="189"/>
                    <a:pt x="281" y="115"/>
                  </a:cubicBezTo>
                  <a:cubicBezTo>
                    <a:pt x="278" y="51"/>
                    <a:pt x="224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9"/>
            <p:cNvSpPr/>
            <p:nvPr/>
          </p:nvSpPr>
          <p:spPr>
            <a:xfrm>
              <a:off x="1429025" y="1343225"/>
              <a:ext cx="31700" cy="26975"/>
            </a:xfrm>
            <a:custGeom>
              <a:avLst/>
              <a:gdLst/>
              <a:ahLst/>
              <a:cxnLst/>
              <a:rect l="l" t="t" r="r" b="b"/>
              <a:pathLst>
                <a:path w="1268" h="1079" extrusionOk="0">
                  <a:moveTo>
                    <a:pt x="722" y="1"/>
                  </a:moveTo>
                  <a:cubicBezTo>
                    <a:pt x="713" y="1"/>
                    <a:pt x="704" y="1"/>
                    <a:pt x="694" y="2"/>
                  </a:cubicBezTo>
                  <a:cubicBezTo>
                    <a:pt x="215" y="23"/>
                    <a:pt x="0" y="613"/>
                    <a:pt x="355" y="936"/>
                  </a:cubicBezTo>
                  <a:cubicBezTo>
                    <a:pt x="456" y="1030"/>
                    <a:pt x="587" y="1078"/>
                    <a:pt x="719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7" y="734"/>
                    <a:pt x="1257" y="516"/>
                  </a:cubicBezTo>
                  <a:cubicBezTo>
                    <a:pt x="1243" y="227"/>
                    <a:pt x="1007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9"/>
            <p:cNvSpPr/>
            <p:nvPr/>
          </p:nvSpPr>
          <p:spPr>
            <a:xfrm>
              <a:off x="793525" y="1108700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1028" y="0"/>
                  </a:moveTo>
                  <a:cubicBezTo>
                    <a:pt x="796" y="0"/>
                    <a:pt x="567" y="85"/>
                    <a:pt x="388" y="247"/>
                  </a:cubicBezTo>
                  <a:cubicBezTo>
                    <a:pt x="103" y="506"/>
                    <a:pt x="1" y="911"/>
                    <a:pt x="130" y="1275"/>
                  </a:cubicBezTo>
                  <a:cubicBezTo>
                    <a:pt x="269" y="1664"/>
                    <a:pt x="637" y="1907"/>
                    <a:pt x="1029" y="1907"/>
                  </a:cubicBezTo>
                  <a:cubicBezTo>
                    <a:pt x="1135" y="1907"/>
                    <a:pt x="1243" y="1890"/>
                    <a:pt x="1349" y="1852"/>
                  </a:cubicBezTo>
                  <a:cubicBezTo>
                    <a:pt x="1712" y="1722"/>
                    <a:pt x="1962" y="1386"/>
                    <a:pt x="1980" y="1002"/>
                  </a:cubicBezTo>
                  <a:cubicBezTo>
                    <a:pt x="2000" y="615"/>
                    <a:pt x="1785" y="258"/>
                    <a:pt x="1436" y="92"/>
                  </a:cubicBezTo>
                  <a:cubicBezTo>
                    <a:pt x="1306" y="30"/>
                    <a:pt x="1166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9"/>
            <p:cNvSpPr/>
            <p:nvPr/>
          </p:nvSpPr>
          <p:spPr>
            <a:xfrm>
              <a:off x="885025" y="1875300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2" y="0"/>
                  </a:moveTo>
                  <a:cubicBezTo>
                    <a:pt x="753" y="0"/>
                    <a:pt x="536" y="80"/>
                    <a:pt x="367" y="233"/>
                  </a:cubicBezTo>
                  <a:cubicBezTo>
                    <a:pt x="97" y="478"/>
                    <a:pt x="0" y="861"/>
                    <a:pt x="124" y="1206"/>
                  </a:cubicBezTo>
                  <a:cubicBezTo>
                    <a:pt x="255" y="1574"/>
                    <a:pt x="601" y="1804"/>
                    <a:pt x="972" y="1804"/>
                  </a:cubicBezTo>
                  <a:cubicBezTo>
                    <a:pt x="1073" y="1804"/>
                    <a:pt x="1176" y="1787"/>
                    <a:pt x="1277" y="1751"/>
                  </a:cubicBezTo>
                  <a:cubicBezTo>
                    <a:pt x="1619" y="1629"/>
                    <a:pt x="1855" y="1311"/>
                    <a:pt x="1873" y="947"/>
                  </a:cubicBezTo>
                  <a:cubicBezTo>
                    <a:pt x="1891" y="583"/>
                    <a:pt x="1688" y="244"/>
                    <a:pt x="1359" y="87"/>
                  </a:cubicBezTo>
                  <a:cubicBezTo>
                    <a:pt x="1235" y="29"/>
                    <a:pt x="1103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9"/>
            <p:cNvSpPr/>
            <p:nvPr/>
          </p:nvSpPr>
          <p:spPr>
            <a:xfrm>
              <a:off x="943025" y="1701275"/>
              <a:ext cx="27350" cy="24850"/>
            </a:xfrm>
            <a:custGeom>
              <a:avLst/>
              <a:gdLst/>
              <a:ahLst/>
              <a:cxnLst/>
              <a:rect l="l" t="t" r="r" b="b"/>
              <a:pathLst>
                <a:path w="1094" h="994" extrusionOk="0">
                  <a:moveTo>
                    <a:pt x="587" y="1"/>
                  </a:moveTo>
                  <a:cubicBezTo>
                    <a:pt x="267" y="1"/>
                    <a:pt x="1" y="323"/>
                    <a:pt x="121" y="663"/>
                  </a:cubicBezTo>
                  <a:cubicBezTo>
                    <a:pt x="195" y="866"/>
                    <a:pt x="385" y="993"/>
                    <a:pt x="588" y="993"/>
                  </a:cubicBezTo>
                  <a:cubicBezTo>
                    <a:pt x="644" y="993"/>
                    <a:pt x="700" y="984"/>
                    <a:pt x="756" y="964"/>
                  </a:cubicBezTo>
                  <a:cubicBezTo>
                    <a:pt x="945" y="898"/>
                    <a:pt x="1074" y="722"/>
                    <a:pt x="1085" y="522"/>
                  </a:cubicBezTo>
                  <a:cubicBezTo>
                    <a:pt x="1094" y="322"/>
                    <a:pt x="983" y="136"/>
                    <a:pt x="801" y="50"/>
                  </a:cubicBezTo>
                  <a:cubicBezTo>
                    <a:pt x="729" y="16"/>
                    <a:pt x="65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9"/>
            <p:cNvSpPr/>
            <p:nvPr/>
          </p:nvSpPr>
          <p:spPr>
            <a:xfrm>
              <a:off x="814025" y="1782400"/>
              <a:ext cx="27400" cy="24900"/>
            </a:xfrm>
            <a:custGeom>
              <a:avLst/>
              <a:gdLst/>
              <a:ahLst/>
              <a:cxnLst/>
              <a:rect l="l" t="t" r="r" b="b"/>
              <a:pathLst>
                <a:path w="1096" h="996" extrusionOk="0">
                  <a:moveTo>
                    <a:pt x="588" y="1"/>
                  </a:moveTo>
                  <a:cubicBezTo>
                    <a:pt x="267" y="1"/>
                    <a:pt x="1" y="323"/>
                    <a:pt x="123" y="665"/>
                  </a:cubicBezTo>
                  <a:cubicBezTo>
                    <a:pt x="195" y="868"/>
                    <a:pt x="386" y="995"/>
                    <a:pt x="589" y="995"/>
                  </a:cubicBezTo>
                  <a:cubicBezTo>
                    <a:pt x="644" y="995"/>
                    <a:pt x="701" y="986"/>
                    <a:pt x="756" y="966"/>
                  </a:cubicBezTo>
                  <a:cubicBezTo>
                    <a:pt x="945" y="898"/>
                    <a:pt x="1076" y="724"/>
                    <a:pt x="1085" y="524"/>
                  </a:cubicBezTo>
                  <a:cubicBezTo>
                    <a:pt x="1095" y="324"/>
                    <a:pt x="984" y="136"/>
                    <a:pt x="802" y="50"/>
                  </a:cubicBezTo>
                  <a:cubicBezTo>
                    <a:pt x="731" y="16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9"/>
            <p:cNvSpPr/>
            <p:nvPr/>
          </p:nvSpPr>
          <p:spPr>
            <a:xfrm>
              <a:off x="1061975" y="1289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4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2" y="1323"/>
                    <a:pt x="713" y="1323"/>
                  </a:cubicBezTo>
                  <a:cubicBezTo>
                    <a:pt x="788" y="1323"/>
                    <a:pt x="863" y="1311"/>
                    <a:pt x="937" y="1284"/>
                  </a:cubicBezTo>
                  <a:cubicBezTo>
                    <a:pt x="1188" y="1194"/>
                    <a:pt x="1361" y="961"/>
                    <a:pt x="1374" y="694"/>
                  </a:cubicBezTo>
                  <a:cubicBezTo>
                    <a:pt x="1386" y="428"/>
                    <a:pt x="1237" y="178"/>
                    <a:pt x="997" y="64"/>
                  </a:cubicBezTo>
                  <a:cubicBezTo>
                    <a:pt x="906" y="21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9"/>
            <p:cNvSpPr/>
            <p:nvPr/>
          </p:nvSpPr>
          <p:spPr>
            <a:xfrm>
              <a:off x="432350" y="179942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3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1" y="1323"/>
                    <a:pt x="712" y="1323"/>
                  </a:cubicBezTo>
                  <a:cubicBezTo>
                    <a:pt x="786" y="1323"/>
                    <a:pt x="861" y="1311"/>
                    <a:pt x="935" y="1284"/>
                  </a:cubicBezTo>
                  <a:cubicBezTo>
                    <a:pt x="1188" y="1194"/>
                    <a:pt x="1360" y="961"/>
                    <a:pt x="1374" y="695"/>
                  </a:cubicBezTo>
                  <a:cubicBezTo>
                    <a:pt x="1386" y="427"/>
                    <a:pt x="1237" y="179"/>
                    <a:pt x="995" y="64"/>
                  </a:cubicBezTo>
                  <a:cubicBezTo>
                    <a:pt x="905" y="21"/>
                    <a:pt x="809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9"/>
            <p:cNvSpPr/>
            <p:nvPr/>
          </p:nvSpPr>
          <p:spPr>
            <a:xfrm>
              <a:off x="1501375" y="14244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392" y="0"/>
                  </a:moveTo>
                  <a:cubicBezTo>
                    <a:pt x="178" y="0"/>
                    <a:pt x="1" y="215"/>
                    <a:pt x="82" y="444"/>
                  </a:cubicBezTo>
                  <a:cubicBezTo>
                    <a:pt x="131" y="579"/>
                    <a:pt x="258" y="662"/>
                    <a:pt x="394" y="662"/>
                  </a:cubicBezTo>
                  <a:cubicBezTo>
                    <a:pt x="430" y="662"/>
                    <a:pt x="468" y="656"/>
                    <a:pt x="504" y="643"/>
                  </a:cubicBezTo>
                  <a:cubicBezTo>
                    <a:pt x="781" y="544"/>
                    <a:pt x="801" y="159"/>
                    <a:pt x="534" y="33"/>
                  </a:cubicBezTo>
                  <a:cubicBezTo>
                    <a:pt x="487" y="11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9"/>
            <p:cNvSpPr/>
            <p:nvPr/>
          </p:nvSpPr>
          <p:spPr>
            <a:xfrm>
              <a:off x="551675" y="1182850"/>
              <a:ext cx="27400" cy="24850"/>
            </a:xfrm>
            <a:custGeom>
              <a:avLst/>
              <a:gdLst/>
              <a:ahLst/>
              <a:cxnLst/>
              <a:rect l="l" t="t" r="r" b="b"/>
              <a:pathLst>
                <a:path w="1096" h="994" extrusionOk="0">
                  <a:moveTo>
                    <a:pt x="588" y="0"/>
                  </a:moveTo>
                  <a:cubicBezTo>
                    <a:pt x="267" y="0"/>
                    <a:pt x="1" y="323"/>
                    <a:pt x="123" y="664"/>
                  </a:cubicBezTo>
                  <a:cubicBezTo>
                    <a:pt x="195" y="867"/>
                    <a:pt x="386" y="994"/>
                    <a:pt x="590" y="994"/>
                  </a:cubicBezTo>
                  <a:cubicBezTo>
                    <a:pt x="645" y="994"/>
                    <a:pt x="701" y="984"/>
                    <a:pt x="755" y="965"/>
                  </a:cubicBezTo>
                  <a:cubicBezTo>
                    <a:pt x="945" y="897"/>
                    <a:pt x="1074" y="723"/>
                    <a:pt x="1085" y="522"/>
                  </a:cubicBezTo>
                  <a:cubicBezTo>
                    <a:pt x="1095" y="322"/>
                    <a:pt x="982" y="135"/>
                    <a:pt x="802" y="50"/>
                  </a:cubicBezTo>
                  <a:cubicBezTo>
                    <a:pt x="730" y="16"/>
                    <a:pt x="658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9"/>
            <p:cNvSpPr/>
            <p:nvPr/>
          </p:nvSpPr>
          <p:spPr>
            <a:xfrm>
              <a:off x="533775" y="1405750"/>
              <a:ext cx="20000" cy="16550"/>
            </a:xfrm>
            <a:custGeom>
              <a:avLst/>
              <a:gdLst/>
              <a:ahLst/>
              <a:cxnLst/>
              <a:rect l="l" t="t" r="r" b="b"/>
              <a:pathLst>
                <a:path w="800" h="662" extrusionOk="0">
                  <a:moveTo>
                    <a:pt x="392" y="0"/>
                  </a:moveTo>
                  <a:cubicBezTo>
                    <a:pt x="179" y="0"/>
                    <a:pt x="1" y="215"/>
                    <a:pt x="81" y="442"/>
                  </a:cubicBezTo>
                  <a:cubicBezTo>
                    <a:pt x="129" y="578"/>
                    <a:pt x="257" y="661"/>
                    <a:pt x="392" y="661"/>
                  </a:cubicBezTo>
                  <a:cubicBezTo>
                    <a:pt x="429" y="661"/>
                    <a:pt x="467" y="655"/>
                    <a:pt x="503" y="642"/>
                  </a:cubicBezTo>
                  <a:cubicBezTo>
                    <a:pt x="782" y="544"/>
                    <a:pt x="800" y="159"/>
                    <a:pt x="535" y="33"/>
                  </a:cubicBezTo>
                  <a:cubicBezTo>
                    <a:pt x="487" y="11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9"/>
            <p:cNvSpPr/>
            <p:nvPr/>
          </p:nvSpPr>
          <p:spPr>
            <a:xfrm>
              <a:off x="1342375" y="1716200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66" y="1"/>
                  </a:moveTo>
                  <a:cubicBezTo>
                    <a:pt x="593" y="1"/>
                    <a:pt x="422" y="64"/>
                    <a:pt x="289" y="185"/>
                  </a:cubicBezTo>
                  <a:cubicBezTo>
                    <a:pt x="75" y="378"/>
                    <a:pt x="0" y="680"/>
                    <a:pt x="96" y="952"/>
                  </a:cubicBezTo>
                  <a:cubicBezTo>
                    <a:pt x="200" y="1242"/>
                    <a:pt x="474" y="1423"/>
                    <a:pt x="766" y="1423"/>
                  </a:cubicBezTo>
                  <a:cubicBezTo>
                    <a:pt x="845" y="1423"/>
                    <a:pt x="926" y="1410"/>
                    <a:pt x="1006" y="1382"/>
                  </a:cubicBezTo>
                  <a:cubicBezTo>
                    <a:pt x="1276" y="1285"/>
                    <a:pt x="1462" y="1034"/>
                    <a:pt x="1476" y="747"/>
                  </a:cubicBezTo>
                  <a:cubicBezTo>
                    <a:pt x="1491" y="460"/>
                    <a:pt x="1330" y="193"/>
                    <a:pt x="1070" y="69"/>
                  </a:cubicBezTo>
                  <a:cubicBezTo>
                    <a:pt x="973" y="23"/>
                    <a:pt x="869" y="1"/>
                    <a:pt x="7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9"/>
            <p:cNvSpPr/>
            <p:nvPr/>
          </p:nvSpPr>
          <p:spPr>
            <a:xfrm>
              <a:off x="1216650" y="1832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3" y="0"/>
                    <a:pt x="1" y="100"/>
                    <a:pt x="39" y="207"/>
                  </a:cubicBezTo>
                  <a:cubicBezTo>
                    <a:pt x="61" y="269"/>
                    <a:pt x="120" y="309"/>
                    <a:pt x="184" y="309"/>
                  </a:cubicBezTo>
                  <a:cubicBezTo>
                    <a:pt x="201" y="309"/>
                    <a:pt x="219" y="306"/>
                    <a:pt x="236" y="300"/>
                  </a:cubicBezTo>
                  <a:cubicBezTo>
                    <a:pt x="364" y="253"/>
                    <a:pt x="373" y="74"/>
                    <a:pt x="249" y="16"/>
                  </a:cubicBezTo>
                  <a:cubicBezTo>
                    <a:pt x="227" y="5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9"/>
            <p:cNvSpPr/>
            <p:nvPr/>
          </p:nvSpPr>
          <p:spPr>
            <a:xfrm>
              <a:off x="580325" y="2069100"/>
              <a:ext cx="25500" cy="23125"/>
            </a:xfrm>
            <a:custGeom>
              <a:avLst/>
              <a:gdLst/>
              <a:ahLst/>
              <a:cxnLst/>
              <a:rect l="l" t="t" r="r" b="b"/>
              <a:pathLst>
                <a:path w="1020" h="925" extrusionOk="0">
                  <a:moveTo>
                    <a:pt x="548" y="0"/>
                  </a:moveTo>
                  <a:cubicBezTo>
                    <a:pt x="250" y="0"/>
                    <a:pt x="1" y="300"/>
                    <a:pt x="114" y="619"/>
                  </a:cubicBezTo>
                  <a:cubicBezTo>
                    <a:pt x="182" y="807"/>
                    <a:pt x="360" y="924"/>
                    <a:pt x="550" y="924"/>
                  </a:cubicBezTo>
                  <a:cubicBezTo>
                    <a:pt x="601" y="924"/>
                    <a:pt x="653" y="916"/>
                    <a:pt x="704" y="898"/>
                  </a:cubicBezTo>
                  <a:cubicBezTo>
                    <a:pt x="880" y="835"/>
                    <a:pt x="1000" y="673"/>
                    <a:pt x="1010" y="486"/>
                  </a:cubicBezTo>
                  <a:cubicBezTo>
                    <a:pt x="1019" y="300"/>
                    <a:pt x="916" y="126"/>
                    <a:pt x="747" y="46"/>
                  </a:cubicBezTo>
                  <a:cubicBezTo>
                    <a:pt x="681" y="14"/>
                    <a:pt x="613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9"/>
            <p:cNvSpPr/>
            <p:nvPr/>
          </p:nvSpPr>
          <p:spPr>
            <a:xfrm>
              <a:off x="775850" y="1618650"/>
              <a:ext cx="25550" cy="23225"/>
            </a:xfrm>
            <a:custGeom>
              <a:avLst/>
              <a:gdLst/>
              <a:ahLst/>
              <a:cxnLst/>
              <a:rect l="l" t="t" r="r" b="b"/>
              <a:pathLst>
                <a:path w="1022" h="929" extrusionOk="0">
                  <a:moveTo>
                    <a:pt x="548" y="1"/>
                  </a:moveTo>
                  <a:cubicBezTo>
                    <a:pt x="249" y="1"/>
                    <a:pt x="0" y="302"/>
                    <a:pt x="114" y="621"/>
                  </a:cubicBezTo>
                  <a:cubicBezTo>
                    <a:pt x="181" y="810"/>
                    <a:pt x="359" y="928"/>
                    <a:pt x="549" y="928"/>
                  </a:cubicBezTo>
                  <a:cubicBezTo>
                    <a:pt x="601" y="928"/>
                    <a:pt x="654" y="919"/>
                    <a:pt x="706" y="901"/>
                  </a:cubicBezTo>
                  <a:cubicBezTo>
                    <a:pt x="882" y="838"/>
                    <a:pt x="1004" y="675"/>
                    <a:pt x="1013" y="489"/>
                  </a:cubicBezTo>
                  <a:cubicBezTo>
                    <a:pt x="1022" y="301"/>
                    <a:pt x="918" y="127"/>
                    <a:pt x="748" y="47"/>
                  </a:cubicBezTo>
                  <a:cubicBezTo>
                    <a:pt x="681" y="15"/>
                    <a:pt x="613" y="1"/>
                    <a:pt x="5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9"/>
            <p:cNvSpPr/>
            <p:nvPr/>
          </p:nvSpPr>
          <p:spPr>
            <a:xfrm>
              <a:off x="623425" y="1813725"/>
              <a:ext cx="18700" cy="15525"/>
            </a:xfrm>
            <a:custGeom>
              <a:avLst/>
              <a:gdLst/>
              <a:ahLst/>
              <a:cxnLst/>
              <a:rect l="l" t="t" r="r" b="b"/>
              <a:pathLst>
                <a:path w="748" h="621" extrusionOk="0">
                  <a:moveTo>
                    <a:pt x="367" y="1"/>
                  </a:moveTo>
                  <a:cubicBezTo>
                    <a:pt x="167" y="1"/>
                    <a:pt x="0" y="202"/>
                    <a:pt x="77" y="414"/>
                  </a:cubicBezTo>
                  <a:cubicBezTo>
                    <a:pt x="122" y="541"/>
                    <a:pt x="241" y="620"/>
                    <a:pt x="368" y="620"/>
                  </a:cubicBezTo>
                  <a:cubicBezTo>
                    <a:pt x="402" y="620"/>
                    <a:pt x="437" y="615"/>
                    <a:pt x="471" y="602"/>
                  </a:cubicBezTo>
                  <a:cubicBezTo>
                    <a:pt x="731" y="509"/>
                    <a:pt x="747" y="150"/>
                    <a:pt x="499" y="31"/>
                  </a:cubicBezTo>
                  <a:cubicBezTo>
                    <a:pt x="455" y="10"/>
                    <a:pt x="410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9"/>
            <p:cNvSpPr/>
            <p:nvPr/>
          </p:nvSpPr>
          <p:spPr>
            <a:xfrm>
              <a:off x="938500" y="154360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2" y="0"/>
                  </a:moveTo>
                  <a:cubicBezTo>
                    <a:pt x="65" y="0"/>
                    <a:pt x="1" y="78"/>
                    <a:pt x="30" y="160"/>
                  </a:cubicBezTo>
                  <a:cubicBezTo>
                    <a:pt x="47" y="210"/>
                    <a:pt x="94" y="240"/>
                    <a:pt x="143" y="240"/>
                  </a:cubicBezTo>
                  <a:cubicBezTo>
                    <a:pt x="156" y="240"/>
                    <a:pt x="169" y="238"/>
                    <a:pt x="182" y="234"/>
                  </a:cubicBezTo>
                  <a:cubicBezTo>
                    <a:pt x="283" y="198"/>
                    <a:pt x="290" y="58"/>
                    <a:pt x="194" y="13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9"/>
            <p:cNvSpPr/>
            <p:nvPr/>
          </p:nvSpPr>
          <p:spPr>
            <a:xfrm>
              <a:off x="836450" y="1467125"/>
              <a:ext cx="7275" cy="6050"/>
            </a:xfrm>
            <a:custGeom>
              <a:avLst/>
              <a:gdLst/>
              <a:ahLst/>
              <a:cxnLst/>
              <a:rect l="l" t="t" r="r" b="b"/>
              <a:pathLst>
                <a:path w="291" h="242" extrusionOk="0">
                  <a:moveTo>
                    <a:pt x="142" y="1"/>
                  </a:moveTo>
                  <a:cubicBezTo>
                    <a:pt x="65" y="1"/>
                    <a:pt x="0" y="79"/>
                    <a:pt x="30" y="162"/>
                  </a:cubicBezTo>
                  <a:cubicBezTo>
                    <a:pt x="48" y="210"/>
                    <a:pt x="94" y="241"/>
                    <a:pt x="143" y="241"/>
                  </a:cubicBezTo>
                  <a:cubicBezTo>
                    <a:pt x="157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4" y="13"/>
                  </a:cubicBezTo>
                  <a:cubicBezTo>
                    <a:pt x="177" y="5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9"/>
            <p:cNvSpPr/>
            <p:nvPr/>
          </p:nvSpPr>
          <p:spPr>
            <a:xfrm>
              <a:off x="622125" y="1677225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0"/>
                  </a:moveTo>
                  <a:cubicBezTo>
                    <a:pt x="64" y="0"/>
                    <a:pt x="0" y="79"/>
                    <a:pt x="30" y="161"/>
                  </a:cubicBezTo>
                  <a:cubicBezTo>
                    <a:pt x="47" y="210"/>
                    <a:pt x="93" y="241"/>
                    <a:pt x="142" y="241"/>
                  </a:cubicBezTo>
                  <a:cubicBezTo>
                    <a:pt x="156" y="241"/>
                    <a:pt x="169" y="238"/>
                    <a:pt x="183" y="234"/>
                  </a:cubicBezTo>
                  <a:cubicBezTo>
                    <a:pt x="284" y="197"/>
                    <a:pt x="290" y="58"/>
                    <a:pt x="194" y="13"/>
                  </a:cubicBezTo>
                  <a:cubicBezTo>
                    <a:pt x="176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9"/>
            <p:cNvSpPr/>
            <p:nvPr/>
          </p:nvSpPr>
          <p:spPr>
            <a:xfrm>
              <a:off x="1274600" y="1425150"/>
              <a:ext cx="7250" cy="6050"/>
            </a:xfrm>
            <a:custGeom>
              <a:avLst/>
              <a:gdLst/>
              <a:ahLst/>
              <a:cxnLst/>
              <a:rect l="l" t="t" r="r" b="b"/>
              <a:pathLst>
                <a:path w="290" h="242" extrusionOk="0">
                  <a:moveTo>
                    <a:pt x="141" y="1"/>
                  </a:moveTo>
                  <a:cubicBezTo>
                    <a:pt x="64" y="1"/>
                    <a:pt x="0" y="79"/>
                    <a:pt x="30" y="162"/>
                  </a:cubicBezTo>
                  <a:cubicBezTo>
                    <a:pt x="47" y="210"/>
                    <a:pt x="94" y="241"/>
                    <a:pt x="143" y="241"/>
                  </a:cubicBezTo>
                  <a:cubicBezTo>
                    <a:pt x="156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3" y="13"/>
                  </a:cubicBezTo>
                  <a:cubicBezTo>
                    <a:pt x="176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9"/>
            <p:cNvSpPr/>
            <p:nvPr/>
          </p:nvSpPr>
          <p:spPr>
            <a:xfrm>
              <a:off x="1290375" y="1137450"/>
              <a:ext cx="29775" cy="27050"/>
            </a:xfrm>
            <a:custGeom>
              <a:avLst/>
              <a:gdLst/>
              <a:ahLst/>
              <a:cxnLst/>
              <a:rect l="l" t="t" r="r" b="b"/>
              <a:pathLst>
                <a:path w="1191" h="1082" extrusionOk="0">
                  <a:moveTo>
                    <a:pt x="639" y="1"/>
                  </a:moveTo>
                  <a:cubicBezTo>
                    <a:pt x="290" y="1"/>
                    <a:pt x="0" y="352"/>
                    <a:pt x="134" y="723"/>
                  </a:cubicBezTo>
                  <a:cubicBezTo>
                    <a:pt x="212" y="943"/>
                    <a:pt x="419" y="1081"/>
                    <a:pt x="640" y="1081"/>
                  </a:cubicBezTo>
                  <a:cubicBezTo>
                    <a:pt x="701" y="1081"/>
                    <a:pt x="762" y="1071"/>
                    <a:pt x="822" y="1049"/>
                  </a:cubicBezTo>
                  <a:cubicBezTo>
                    <a:pt x="1026" y="976"/>
                    <a:pt x="1168" y="786"/>
                    <a:pt x="1178" y="568"/>
                  </a:cubicBezTo>
                  <a:cubicBezTo>
                    <a:pt x="1190" y="351"/>
                    <a:pt x="1068" y="148"/>
                    <a:pt x="872" y="54"/>
                  </a:cubicBezTo>
                  <a:cubicBezTo>
                    <a:pt x="794" y="18"/>
                    <a:pt x="715" y="1"/>
                    <a:pt x="6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9"/>
            <p:cNvSpPr/>
            <p:nvPr/>
          </p:nvSpPr>
          <p:spPr>
            <a:xfrm>
              <a:off x="1137950" y="154455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78" y="0"/>
                  </a:moveTo>
                  <a:cubicBezTo>
                    <a:pt x="373" y="0"/>
                    <a:pt x="369" y="0"/>
                    <a:pt x="364" y="0"/>
                  </a:cubicBezTo>
                  <a:cubicBezTo>
                    <a:pt x="113" y="11"/>
                    <a:pt x="0" y="320"/>
                    <a:pt x="187" y="490"/>
                  </a:cubicBezTo>
                  <a:cubicBezTo>
                    <a:pt x="243" y="541"/>
                    <a:pt x="309" y="564"/>
                    <a:pt x="374" y="564"/>
                  </a:cubicBezTo>
                  <a:cubicBezTo>
                    <a:pt x="523" y="564"/>
                    <a:pt x="666" y="443"/>
                    <a:pt x="659" y="268"/>
                  </a:cubicBezTo>
                  <a:cubicBezTo>
                    <a:pt x="651" y="118"/>
                    <a:pt x="527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9"/>
            <p:cNvSpPr/>
            <p:nvPr/>
          </p:nvSpPr>
          <p:spPr>
            <a:xfrm>
              <a:off x="1434600" y="1530850"/>
              <a:ext cx="29500" cy="28175"/>
            </a:xfrm>
            <a:custGeom>
              <a:avLst/>
              <a:gdLst/>
              <a:ahLst/>
              <a:cxnLst/>
              <a:rect l="l" t="t" r="r" b="b"/>
              <a:pathLst>
                <a:path w="1180" h="1127" extrusionOk="0">
                  <a:moveTo>
                    <a:pt x="608" y="1"/>
                  </a:moveTo>
                  <a:cubicBezTo>
                    <a:pt x="599" y="1"/>
                    <a:pt x="591" y="1"/>
                    <a:pt x="583" y="1"/>
                  </a:cubicBezTo>
                  <a:cubicBezTo>
                    <a:pt x="354" y="12"/>
                    <a:pt x="156" y="158"/>
                    <a:pt x="78" y="372"/>
                  </a:cubicBezTo>
                  <a:cubicBezTo>
                    <a:pt x="1" y="586"/>
                    <a:pt x="60" y="826"/>
                    <a:pt x="228" y="980"/>
                  </a:cubicBezTo>
                  <a:cubicBezTo>
                    <a:pt x="334" y="1076"/>
                    <a:pt x="469" y="1127"/>
                    <a:pt x="607" y="1127"/>
                  </a:cubicBezTo>
                  <a:cubicBezTo>
                    <a:pt x="688" y="1127"/>
                    <a:pt x="769" y="1109"/>
                    <a:pt x="846" y="1073"/>
                  </a:cubicBezTo>
                  <a:cubicBezTo>
                    <a:pt x="1052" y="977"/>
                    <a:pt x="1179" y="766"/>
                    <a:pt x="1169" y="538"/>
                  </a:cubicBezTo>
                  <a:cubicBezTo>
                    <a:pt x="1156" y="237"/>
                    <a:pt x="906" y="1"/>
                    <a:pt x="6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9"/>
            <p:cNvSpPr/>
            <p:nvPr/>
          </p:nvSpPr>
          <p:spPr>
            <a:xfrm>
              <a:off x="1719925" y="1693775"/>
              <a:ext cx="36850" cy="35225"/>
            </a:xfrm>
            <a:custGeom>
              <a:avLst/>
              <a:gdLst/>
              <a:ahLst/>
              <a:cxnLst/>
              <a:rect l="l" t="t" r="r" b="b"/>
              <a:pathLst>
                <a:path w="1474" h="1409" extrusionOk="0">
                  <a:moveTo>
                    <a:pt x="757" y="1"/>
                  </a:moveTo>
                  <a:cubicBezTo>
                    <a:pt x="747" y="1"/>
                    <a:pt x="737" y="1"/>
                    <a:pt x="727" y="1"/>
                  </a:cubicBezTo>
                  <a:cubicBezTo>
                    <a:pt x="443" y="15"/>
                    <a:pt x="194" y="197"/>
                    <a:pt x="98" y="464"/>
                  </a:cubicBezTo>
                  <a:cubicBezTo>
                    <a:pt x="1" y="732"/>
                    <a:pt x="74" y="1033"/>
                    <a:pt x="285" y="1223"/>
                  </a:cubicBezTo>
                  <a:cubicBezTo>
                    <a:pt x="417" y="1345"/>
                    <a:pt x="587" y="1408"/>
                    <a:pt x="760" y="1408"/>
                  </a:cubicBezTo>
                  <a:cubicBezTo>
                    <a:pt x="860" y="1408"/>
                    <a:pt x="962" y="1387"/>
                    <a:pt x="1057" y="1342"/>
                  </a:cubicBezTo>
                  <a:cubicBezTo>
                    <a:pt x="1314" y="1220"/>
                    <a:pt x="1474" y="957"/>
                    <a:pt x="1462" y="673"/>
                  </a:cubicBezTo>
                  <a:cubicBezTo>
                    <a:pt x="1444" y="296"/>
                    <a:pt x="1131" y="1"/>
                    <a:pt x="7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9"/>
            <p:cNvSpPr/>
            <p:nvPr/>
          </p:nvSpPr>
          <p:spPr>
            <a:xfrm>
              <a:off x="1621700" y="79135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703" y="1"/>
                    <a:pt x="693" y="1"/>
                    <a:pt x="683" y="1"/>
                  </a:cubicBezTo>
                  <a:cubicBezTo>
                    <a:pt x="417" y="13"/>
                    <a:pt x="183" y="185"/>
                    <a:pt x="92" y="437"/>
                  </a:cubicBezTo>
                  <a:cubicBezTo>
                    <a:pt x="1" y="688"/>
                    <a:pt x="70" y="969"/>
                    <a:pt x="267" y="1150"/>
                  </a:cubicBezTo>
                  <a:cubicBezTo>
                    <a:pt x="392" y="1263"/>
                    <a:pt x="552" y="1323"/>
                    <a:pt x="715" y="1323"/>
                  </a:cubicBezTo>
                  <a:cubicBezTo>
                    <a:pt x="809" y="1323"/>
                    <a:pt x="905" y="1302"/>
                    <a:pt x="994" y="1261"/>
                  </a:cubicBezTo>
                  <a:cubicBezTo>
                    <a:pt x="1236" y="1147"/>
                    <a:pt x="1386" y="899"/>
                    <a:pt x="1374" y="633"/>
                  </a:cubicBezTo>
                  <a:cubicBezTo>
                    <a:pt x="1357" y="278"/>
                    <a:pt x="1065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9"/>
            <p:cNvSpPr/>
            <p:nvPr/>
          </p:nvSpPr>
          <p:spPr>
            <a:xfrm>
              <a:off x="2081325" y="1051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2" y="1"/>
                  </a:moveTo>
                  <a:cubicBezTo>
                    <a:pt x="654" y="1"/>
                    <a:pt x="647" y="1"/>
                    <a:pt x="640" y="1"/>
                  </a:cubicBezTo>
                  <a:cubicBezTo>
                    <a:pt x="198" y="21"/>
                    <a:pt x="1" y="565"/>
                    <a:pt x="327" y="863"/>
                  </a:cubicBezTo>
                  <a:cubicBezTo>
                    <a:pt x="426" y="953"/>
                    <a:pt x="543" y="993"/>
                    <a:pt x="658" y="993"/>
                  </a:cubicBezTo>
                  <a:cubicBezTo>
                    <a:pt x="921" y="993"/>
                    <a:pt x="1170" y="781"/>
                    <a:pt x="1157" y="475"/>
                  </a:cubicBezTo>
                  <a:cubicBezTo>
                    <a:pt x="1145" y="209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9"/>
            <p:cNvSpPr/>
            <p:nvPr/>
          </p:nvSpPr>
          <p:spPr>
            <a:xfrm>
              <a:off x="1130325" y="13595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1"/>
                  </a:cubicBezTo>
                  <a:cubicBezTo>
                    <a:pt x="417" y="13"/>
                    <a:pt x="182" y="186"/>
                    <a:pt x="92" y="437"/>
                  </a:cubicBezTo>
                  <a:cubicBezTo>
                    <a:pt x="0" y="688"/>
                    <a:pt x="69" y="969"/>
                    <a:pt x="268" y="1150"/>
                  </a:cubicBezTo>
                  <a:cubicBezTo>
                    <a:pt x="392" y="1263"/>
                    <a:pt x="552" y="1323"/>
                    <a:pt x="714" y="1323"/>
                  </a:cubicBezTo>
                  <a:cubicBezTo>
                    <a:pt x="809" y="1323"/>
                    <a:pt x="905" y="1303"/>
                    <a:pt x="994" y="1261"/>
                  </a:cubicBezTo>
                  <a:cubicBezTo>
                    <a:pt x="1236" y="1148"/>
                    <a:pt x="1386" y="900"/>
                    <a:pt x="1374" y="633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9"/>
            <p:cNvSpPr/>
            <p:nvPr/>
          </p:nvSpPr>
          <p:spPr>
            <a:xfrm>
              <a:off x="2172825" y="85362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3"/>
                    <a:pt x="1" y="375"/>
                    <a:pt x="219" y="574"/>
                  </a:cubicBezTo>
                  <a:cubicBezTo>
                    <a:pt x="285" y="634"/>
                    <a:pt x="363" y="662"/>
                    <a:pt x="439" y="662"/>
                  </a:cubicBezTo>
                  <a:cubicBezTo>
                    <a:pt x="614" y="662"/>
                    <a:pt x="780" y="520"/>
                    <a:pt x="772" y="315"/>
                  </a:cubicBezTo>
                  <a:cubicBezTo>
                    <a:pt x="763" y="139"/>
                    <a:pt x="617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9"/>
            <p:cNvSpPr/>
            <p:nvPr/>
          </p:nvSpPr>
          <p:spPr>
            <a:xfrm>
              <a:off x="1996675" y="571375"/>
              <a:ext cx="27350" cy="23200"/>
            </a:xfrm>
            <a:custGeom>
              <a:avLst/>
              <a:gdLst/>
              <a:ahLst/>
              <a:cxnLst/>
              <a:rect l="l" t="t" r="r" b="b"/>
              <a:pathLst>
                <a:path w="1094" h="928" extrusionOk="0">
                  <a:moveTo>
                    <a:pt x="619" y="1"/>
                  </a:moveTo>
                  <a:cubicBezTo>
                    <a:pt x="612" y="1"/>
                    <a:pt x="605" y="1"/>
                    <a:pt x="597" y="1"/>
                  </a:cubicBezTo>
                  <a:cubicBezTo>
                    <a:pt x="185" y="20"/>
                    <a:pt x="1" y="528"/>
                    <a:pt x="306" y="806"/>
                  </a:cubicBezTo>
                  <a:cubicBezTo>
                    <a:pt x="398" y="890"/>
                    <a:pt x="508" y="928"/>
                    <a:pt x="615" y="928"/>
                  </a:cubicBezTo>
                  <a:cubicBezTo>
                    <a:pt x="861" y="928"/>
                    <a:pt x="1093" y="730"/>
                    <a:pt x="1080" y="443"/>
                  </a:cubicBezTo>
                  <a:cubicBezTo>
                    <a:pt x="1070" y="195"/>
                    <a:pt x="865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9"/>
            <p:cNvSpPr/>
            <p:nvPr/>
          </p:nvSpPr>
          <p:spPr>
            <a:xfrm>
              <a:off x="1837800" y="615250"/>
              <a:ext cx="7125" cy="6000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1" y="0"/>
                  </a:moveTo>
                  <a:cubicBezTo>
                    <a:pt x="159" y="0"/>
                    <a:pt x="157" y="0"/>
                    <a:pt x="155" y="1"/>
                  </a:cubicBezTo>
                  <a:cubicBezTo>
                    <a:pt x="49" y="5"/>
                    <a:pt x="1" y="136"/>
                    <a:pt x="80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0"/>
                    <a:pt x="225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9"/>
            <p:cNvSpPr/>
            <p:nvPr/>
          </p:nvSpPr>
          <p:spPr>
            <a:xfrm>
              <a:off x="1912925" y="718250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61" y="0"/>
                  </a:moveTo>
                  <a:cubicBezTo>
                    <a:pt x="159" y="0"/>
                    <a:pt x="157" y="0"/>
                    <a:pt x="155" y="0"/>
                  </a:cubicBezTo>
                  <a:cubicBezTo>
                    <a:pt x="48" y="5"/>
                    <a:pt x="0" y="137"/>
                    <a:pt x="80" y="209"/>
                  </a:cubicBezTo>
                  <a:cubicBezTo>
                    <a:pt x="104" y="231"/>
                    <a:pt x="132" y="241"/>
                    <a:pt x="159" y="241"/>
                  </a:cubicBezTo>
                  <a:cubicBezTo>
                    <a:pt x="222" y="241"/>
                    <a:pt x="283" y="189"/>
                    <a:pt x="280" y="115"/>
                  </a:cubicBezTo>
                  <a:cubicBezTo>
                    <a:pt x="277" y="50"/>
                    <a:pt x="224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9"/>
            <p:cNvSpPr/>
            <p:nvPr/>
          </p:nvSpPr>
          <p:spPr>
            <a:xfrm>
              <a:off x="2179475" y="580300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61" y="1"/>
                  </a:moveTo>
                  <a:cubicBezTo>
                    <a:pt x="159" y="1"/>
                    <a:pt x="157" y="1"/>
                    <a:pt x="156" y="1"/>
                  </a:cubicBezTo>
                  <a:cubicBezTo>
                    <a:pt x="49" y="5"/>
                    <a:pt x="1" y="136"/>
                    <a:pt x="79" y="208"/>
                  </a:cubicBezTo>
                  <a:cubicBezTo>
                    <a:pt x="103" y="230"/>
                    <a:pt x="132" y="240"/>
                    <a:pt x="160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1"/>
                    <a:pt x="223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9"/>
            <p:cNvSpPr/>
            <p:nvPr/>
          </p:nvSpPr>
          <p:spPr>
            <a:xfrm>
              <a:off x="1481775" y="6298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59" y="1"/>
                  </a:moveTo>
                  <a:cubicBezTo>
                    <a:pt x="157" y="1"/>
                    <a:pt x="155" y="1"/>
                    <a:pt x="154" y="1"/>
                  </a:cubicBezTo>
                  <a:cubicBezTo>
                    <a:pt x="47" y="5"/>
                    <a:pt x="0" y="137"/>
                    <a:pt x="78" y="208"/>
                  </a:cubicBezTo>
                  <a:cubicBezTo>
                    <a:pt x="102" y="230"/>
                    <a:pt x="131" y="240"/>
                    <a:pt x="159" y="240"/>
                  </a:cubicBezTo>
                  <a:cubicBezTo>
                    <a:pt x="222" y="240"/>
                    <a:pt x="283" y="189"/>
                    <a:pt x="278" y="115"/>
                  </a:cubicBezTo>
                  <a:cubicBezTo>
                    <a:pt x="275" y="51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9"/>
            <p:cNvSpPr/>
            <p:nvPr/>
          </p:nvSpPr>
          <p:spPr>
            <a:xfrm>
              <a:off x="1359500" y="876050"/>
              <a:ext cx="31650" cy="26975"/>
            </a:xfrm>
            <a:custGeom>
              <a:avLst/>
              <a:gdLst/>
              <a:ahLst/>
              <a:cxnLst/>
              <a:rect l="l" t="t" r="r" b="b"/>
              <a:pathLst>
                <a:path w="1266" h="1079" extrusionOk="0">
                  <a:moveTo>
                    <a:pt x="718" y="1"/>
                  </a:moveTo>
                  <a:cubicBezTo>
                    <a:pt x="710" y="1"/>
                    <a:pt x="702" y="1"/>
                    <a:pt x="693" y="1"/>
                  </a:cubicBezTo>
                  <a:cubicBezTo>
                    <a:pt x="214" y="24"/>
                    <a:pt x="0" y="614"/>
                    <a:pt x="355" y="938"/>
                  </a:cubicBezTo>
                  <a:cubicBezTo>
                    <a:pt x="456" y="1030"/>
                    <a:pt x="586" y="1078"/>
                    <a:pt x="718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6" y="733"/>
                    <a:pt x="1257" y="515"/>
                  </a:cubicBezTo>
                  <a:cubicBezTo>
                    <a:pt x="1244" y="226"/>
                    <a:pt x="1005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9"/>
            <p:cNvSpPr/>
            <p:nvPr/>
          </p:nvSpPr>
          <p:spPr>
            <a:xfrm>
              <a:off x="815500" y="1408125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4" y="0"/>
                  </a:moveTo>
                  <a:cubicBezTo>
                    <a:pt x="754" y="0"/>
                    <a:pt x="537" y="81"/>
                    <a:pt x="368" y="234"/>
                  </a:cubicBezTo>
                  <a:cubicBezTo>
                    <a:pt x="97" y="478"/>
                    <a:pt x="1" y="863"/>
                    <a:pt x="123" y="1205"/>
                  </a:cubicBezTo>
                  <a:cubicBezTo>
                    <a:pt x="255" y="1574"/>
                    <a:pt x="603" y="1805"/>
                    <a:pt x="973" y="1805"/>
                  </a:cubicBezTo>
                  <a:cubicBezTo>
                    <a:pt x="1074" y="1805"/>
                    <a:pt x="1176" y="1788"/>
                    <a:pt x="1275" y="1752"/>
                  </a:cubicBezTo>
                  <a:cubicBezTo>
                    <a:pt x="1620" y="1629"/>
                    <a:pt x="1856" y="1312"/>
                    <a:pt x="1874" y="947"/>
                  </a:cubicBezTo>
                  <a:cubicBezTo>
                    <a:pt x="1892" y="583"/>
                    <a:pt x="1689" y="243"/>
                    <a:pt x="1358" y="87"/>
                  </a:cubicBezTo>
                  <a:cubicBezTo>
                    <a:pt x="1235" y="29"/>
                    <a:pt x="1104" y="0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9"/>
            <p:cNvSpPr/>
            <p:nvPr/>
          </p:nvSpPr>
          <p:spPr>
            <a:xfrm>
              <a:off x="873500" y="1234100"/>
              <a:ext cx="27375" cy="24850"/>
            </a:xfrm>
            <a:custGeom>
              <a:avLst/>
              <a:gdLst/>
              <a:ahLst/>
              <a:cxnLst/>
              <a:rect l="l" t="t" r="r" b="b"/>
              <a:pathLst>
                <a:path w="1095" h="994" extrusionOk="0">
                  <a:moveTo>
                    <a:pt x="587" y="0"/>
                  </a:moveTo>
                  <a:cubicBezTo>
                    <a:pt x="268" y="0"/>
                    <a:pt x="1" y="323"/>
                    <a:pt x="122" y="665"/>
                  </a:cubicBezTo>
                  <a:cubicBezTo>
                    <a:pt x="194" y="867"/>
                    <a:pt x="385" y="994"/>
                    <a:pt x="590" y="994"/>
                  </a:cubicBezTo>
                  <a:cubicBezTo>
                    <a:pt x="645" y="994"/>
                    <a:pt x="701" y="985"/>
                    <a:pt x="756" y="965"/>
                  </a:cubicBezTo>
                  <a:cubicBezTo>
                    <a:pt x="944" y="897"/>
                    <a:pt x="1075" y="723"/>
                    <a:pt x="1084" y="522"/>
                  </a:cubicBezTo>
                  <a:cubicBezTo>
                    <a:pt x="1094" y="322"/>
                    <a:pt x="983" y="135"/>
                    <a:pt x="801" y="50"/>
                  </a:cubicBezTo>
                  <a:cubicBezTo>
                    <a:pt x="730" y="16"/>
                    <a:pt x="657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9"/>
            <p:cNvSpPr/>
            <p:nvPr/>
          </p:nvSpPr>
          <p:spPr>
            <a:xfrm>
              <a:off x="992450" y="8222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552" y="1"/>
                    <a:pt x="394" y="60"/>
                    <a:pt x="270" y="172"/>
                  </a:cubicBezTo>
                  <a:cubicBezTo>
                    <a:pt x="71" y="351"/>
                    <a:pt x="1" y="632"/>
                    <a:pt x="91" y="884"/>
                  </a:cubicBezTo>
                  <a:cubicBezTo>
                    <a:pt x="186" y="1154"/>
                    <a:pt x="441" y="1323"/>
                    <a:pt x="712" y="1323"/>
                  </a:cubicBezTo>
                  <a:cubicBezTo>
                    <a:pt x="786" y="1323"/>
                    <a:pt x="862" y="1310"/>
                    <a:pt x="936" y="1284"/>
                  </a:cubicBezTo>
                  <a:cubicBezTo>
                    <a:pt x="1188" y="1194"/>
                    <a:pt x="1359" y="961"/>
                    <a:pt x="1373" y="695"/>
                  </a:cubicBezTo>
                  <a:cubicBezTo>
                    <a:pt x="1386" y="427"/>
                    <a:pt x="1238" y="179"/>
                    <a:pt x="996" y="65"/>
                  </a:cubicBezTo>
                  <a:cubicBezTo>
                    <a:pt x="905" y="22"/>
                    <a:pt x="809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9"/>
            <p:cNvSpPr/>
            <p:nvPr/>
          </p:nvSpPr>
          <p:spPr>
            <a:xfrm>
              <a:off x="1431825" y="957225"/>
              <a:ext cx="20050" cy="16600"/>
            </a:xfrm>
            <a:custGeom>
              <a:avLst/>
              <a:gdLst/>
              <a:ahLst/>
              <a:cxnLst/>
              <a:rect l="l" t="t" r="r" b="b"/>
              <a:pathLst>
                <a:path w="802" h="664" extrusionOk="0">
                  <a:moveTo>
                    <a:pt x="393" y="1"/>
                  </a:moveTo>
                  <a:cubicBezTo>
                    <a:pt x="179" y="1"/>
                    <a:pt x="1" y="216"/>
                    <a:pt x="82" y="444"/>
                  </a:cubicBezTo>
                  <a:cubicBezTo>
                    <a:pt x="130" y="579"/>
                    <a:pt x="258" y="663"/>
                    <a:pt x="393" y="663"/>
                  </a:cubicBezTo>
                  <a:cubicBezTo>
                    <a:pt x="430" y="663"/>
                    <a:pt x="468" y="657"/>
                    <a:pt x="504" y="644"/>
                  </a:cubicBezTo>
                  <a:cubicBezTo>
                    <a:pt x="782" y="545"/>
                    <a:pt x="802" y="160"/>
                    <a:pt x="536" y="34"/>
                  </a:cubicBezTo>
                  <a:cubicBezTo>
                    <a:pt x="488" y="11"/>
                    <a:pt x="440" y="1"/>
                    <a:pt x="3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9"/>
            <p:cNvSpPr/>
            <p:nvPr/>
          </p:nvSpPr>
          <p:spPr>
            <a:xfrm>
              <a:off x="1272800" y="1249025"/>
              <a:ext cx="37350" cy="35625"/>
            </a:xfrm>
            <a:custGeom>
              <a:avLst/>
              <a:gdLst/>
              <a:ahLst/>
              <a:cxnLst/>
              <a:rect l="l" t="t" r="r" b="b"/>
              <a:pathLst>
                <a:path w="1494" h="1425" extrusionOk="0">
                  <a:moveTo>
                    <a:pt x="769" y="1"/>
                  </a:moveTo>
                  <a:cubicBezTo>
                    <a:pt x="596" y="1"/>
                    <a:pt x="425" y="64"/>
                    <a:pt x="291" y="185"/>
                  </a:cubicBezTo>
                  <a:cubicBezTo>
                    <a:pt x="78" y="377"/>
                    <a:pt x="1" y="681"/>
                    <a:pt x="99" y="951"/>
                  </a:cubicBezTo>
                  <a:cubicBezTo>
                    <a:pt x="203" y="1242"/>
                    <a:pt x="476" y="1424"/>
                    <a:pt x="769" y="1424"/>
                  </a:cubicBezTo>
                  <a:cubicBezTo>
                    <a:pt x="848" y="1424"/>
                    <a:pt x="929" y="1411"/>
                    <a:pt x="1008" y="1383"/>
                  </a:cubicBezTo>
                  <a:cubicBezTo>
                    <a:pt x="1278" y="1285"/>
                    <a:pt x="1465" y="1035"/>
                    <a:pt x="1478" y="747"/>
                  </a:cubicBezTo>
                  <a:cubicBezTo>
                    <a:pt x="1493" y="460"/>
                    <a:pt x="1333" y="192"/>
                    <a:pt x="1073" y="69"/>
                  </a:cubicBezTo>
                  <a:cubicBezTo>
                    <a:pt x="976" y="23"/>
                    <a:pt x="872" y="1"/>
                    <a:pt x="7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9"/>
            <p:cNvSpPr/>
            <p:nvPr/>
          </p:nvSpPr>
          <p:spPr>
            <a:xfrm>
              <a:off x="1147125" y="136530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4" y="0"/>
                    <a:pt x="1" y="99"/>
                    <a:pt x="38" y="205"/>
                  </a:cubicBezTo>
                  <a:cubicBezTo>
                    <a:pt x="60" y="269"/>
                    <a:pt x="120" y="309"/>
                    <a:pt x="183" y="309"/>
                  </a:cubicBezTo>
                  <a:cubicBezTo>
                    <a:pt x="200" y="309"/>
                    <a:pt x="218" y="306"/>
                    <a:pt x="235" y="300"/>
                  </a:cubicBezTo>
                  <a:cubicBezTo>
                    <a:pt x="364" y="253"/>
                    <a:pt x="373" y="74"/>
                    <a:pt x="250" y="16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9"/>
            <p:cNvSpPr/>
            <p:nvPr/>
          </p:nvSpPr>
          <p:spPr>
            <a:xfrm>
              <a:off x="868950" y="10764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2" y="0"/>
                  </a:moveTo>
                  <a:cubicBezTo>
                    <a:pt x="65" y="0"/>
                    <a:pt x="1" y="79"/>
                    <a:pt x="30" y="161"/>
                  </a:cubicBezTo>
                  <a:cubicBezTo>
                    <a:pt x="48" y="210"/>
                    <a:pt x="94" y="240"/>
                    <a:pt x="143" y="240"/>
                  </a:cubicBezTo>
                  <a:cubicBezTo>
                    <a:pt x="157" y="240"/>
                    <a:pt x="170" y="238"/>
                    <a:pt x="184" y="233"/>
                  </a:cubicBezTo>
                  <a:cubicBezTo>
                    <a:pt x="284" y="197"/>
                    <a:pt x="292" y="58"/>
                    <a:pt x="194" y="12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9"/>
            <p:cNvSpPr/>
            <p:nvPr/>
          </p:nvSpPr>
          <p:spPr>
            <a:xfrm>
              <a:off x="1205075" y="958000"/>
              <a:ext cx="7250" cy="6000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3" y="0"/>
                  </a:moveTo>
                  <a:cubicBezTo>
                    <a:pt x="65" y="0"/>
                    <a:pt x="0" y="78"/>
                    <a:pt x="30" y="161"/>
                  </a:cubicBezTo>
                  <a:cubicBezTo>
                    <a:pt x="48" y="209"/>
                    <a:pt x="93" y="240"/>
                    <a:pt x="143" y="240"/>
                  </a:cubicBezTo>
                  <a:cubicBezTo>
                    <a:pt x="156" y="240"/>
                    <a:pt x="170" y="238"/>
                    <a:pt x="183" y="233"/>
                  </a:cubicBezTo>
                  <a:cubicBezTo>
                    <a:pt x="284" y="197"/>
                    <a:pt x="290" y="57"/>
                    <a:pt x="194" y="12"/>
                  </a:cubicBezTo>
                  <a:cubicBezTo>
                    <a:pt x="177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9"/>
            <p:cNvSpPr/>
            <p:nvPr/>
          </p:nvSpPr>
          <p:spPr>
            <a:xfrm>
              <a:off x="1220850" y="670300"/>
              <a:ext cx="29750" cy="27000"/>
            </a:xfrm>
            <a:custGeom>
              <a:avLst/>
              <a:gdLst/>
              <a:ahLst/>
              <a:cxnLst/>
              <a:rect l="l" t="t" r="r" b="b"/>
              <a:pathLst>
                <a:path w="1190" h="1080" extrusionOk="0">
                  <a:moveTo>
                    <a:pt x="638" y="1"/>
                  </a:moveTo>
                  <a:cubicBezTo>
                    <a:pt x="290" y="1"/>
                    <a:pt x="0" y="351"/>
                    <a:pt x="132" y="722"/>
                  </a:cubicBezTo>
                  <a:cubicBezTo>
                    <a:pt x="212" y="943"/>
                    <a:pt x="419" y="1080"/>
                    <a:pt x="640" y="1080"/>
                  </a:cubicBezTo>
                  <a:cubicBezTo>
                    <a:pt x="700" y="1080"/>
                    <a:pt x="762" y="1070"/>
                    <a:pt x="822" y="1048"/>
                  </a:cubicBezTo>
                  <a:cubicBezTo>
                    <a:pt x="1028" y="974"/>
                    <a:pt x="1168" y="785"/>
                    <a:pt x="1179" y="567"/>
                  </a:cubicBezTo>
                  <a:cubicBezTo>
                    <a:pt x="1189" y="351"/>
                    <a:pt x="1069" y="148"/>
                    <a:pt x="870" y="55"/>
                  </a:cubicBezTo>
                  <a:cubicBezTo>
                    <a:pt x="793" y="18"/>
                    <a:pt x="714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9"/>
            <p:cNvSpPr/>
            <p:nvPr/>
          </p:nvSpPr>
          <p:spPr>
            <a:xfrm>
              <a:off x="1068425" y="1077350"/>
              <a:ext cx="16650" cy="14125"/>
            </a:xfrm>
            <a:custGeom>
              <a:avLst/>
              <a:gdLst/>
              <a:ahLst/>
              <a:cxnLst/>
              <a:rect l="l" t="t" r="r" b="b"/>
              <a:pathLst>
                <a:path w="666" h="565" extrusionOk="0">
                  <a:moveTo>
                    <a:pt x="376" y="1"/>
                  </a:moveTo>
                  <a:cubicBezTo>
                    <a:pt x="372" y="1"/>
                    <a:pt x="368" y="1"/>
                    <a:pt x="365" y="1"/>
                  </a:cubicBezTo>
                  <a:cubicBezTo>
                    <a:pt x="114" y="11"/>
                    <a:pt x="1" y="321"/>
                    <a:pt x="186" y="491"/>
                  </a:cubicBezTo>
                  <a:cubicBezTo>
                    <a:pt x="242" y="542"/>
                    <a:pt x="309" y="565"/>
                    <a:pt x="374" y="565"/>
                  </a:cubicBezTo>
                  <a:cubicBezTo>
                    <a:pt x="524" y="565"/>
                    <a:pt x="666" y="445"/>
                    <a:pt x="658" y="270"/>
                  </a:cubicBezTo>
                  <a:cubicBezTo>
                    <a:pt x="650" y="119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9"/>
            <p:cNvSpPr/>
            <p:nvPr/>
          </p:nvSpPr>
          <p:spPr>
            <a:xfrm>
              <a:off x="1365050" y="1063700"/>
              <a:ext cx="29525" cy="28150"/>
            </a:xfrm>
            <a:custGeom>
              <a:avLst/>
              <a:gdLst/>
              <a:ahLst/>
              <a:cxnLst/>
              <a:rect l="l" t="t" r="r" b="b"/>
              <a:pathLst>
                <a:path w="1181" h="1126" extrusionOk="0">
                  <a:moveTo>
                    <a:pt x="610" y="1"/>
                  </a:moveTo>
                  <a:cubicBezTo>
                    <a:pt x="601" y="1"/>
                    <a:pt x="592" y="1"/>
                    <a:pt x="583" y="1"/>
                  </a:cubicBezTo>
                  <a:cubicBezTo>
                    <a:pt x="356" y="12"/>
                    <a:pt x="157" y="158"/>
                    <a:pt x="79" y="371"/>
                  </a:cubicBezTo>
                  <a:cubicBezTo>
                    <a:pt x="1" y="585"/>
                    <a:pt x="61" y="825"/>
                    <a:pt x="228" y="978"/>
                  </a:cubicBezTo>
                  <a:cubicBezTo>
                    <a:pt x="334" y="1075"/>
                    <a:pt x="471" y="1126"/>
                    <a:pt x="609" y="1126"/>
                  </a:cubicBezTo>
                  <a:cubicBezTo>
                    <a:pt x="690" y="1126"/>
                    <a:pt x="771" y="1109"/>
                    <a:pt x="847" y="1073"/>
                  </a:cubicBezTo>
                  <a:cubicBezTo>
                    <a:pt x="1053" y="977"/>
                    <a:pt x="1181" y="765"/>
                    <a:pt x="1170" y="538"/>
                  </a:cubicBezTo>
                  <a:cubicBezTo>
                    <a:pt x="1157" y="236"/>
                    <a:pt x="909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9"/>
            <p:cNvSpPr/>
            <p:nvPr/>
          </p:nvSpPr>
          <p:spPr>
            <a:xfrm>
              <a:off x="1650400" y="12266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60" y="1"/>
                  </a:moveTo>
                  <a:cubicBezTo>
                    <a:pt x="749" y="1"/>
                    <a:pt x="738" y="1"/>
                    <a:pt x="727" y="2"/>
                  </a:cubicBezTo>
                  <a:cubicBezTo>
                    <a:pt x="443" y="14"/>
                    <a:pt x="195" y="197"/>
                    <a:pt x="97" y="465"/>
                  </a:cubicBezTo>
                  <a:cubicBezTo>
                    <a:pt x="1" y="732"/>
                    <a:pt x="75" y="1031"/>
                    <a:pt x="285" y="1224"/>
                  </a:cubicBezTo>
                  <a:cubicBezTo>
                    <a:pt x="417" y="1344"/>
                    <a:pt x="587" y="1407"/>
                    <a:pt x="759" y="1407"/>
                  </a:cubicBezTo>
                  <a:cubicBezTo>
                    <a:pt x="860" y="1407"/>
                    <a:pt x="962" y="1385"/>
                    <a:pt x="1058" y="1341"/>
                  </a:cubicBezTo>
                  <a:cubicBezTo>
                    <a:pt x="1315" y="1221"/>
                    <a:pt x="1474" y="956"/>
                    <a:pt x="1462" y="672"/>
                  </a:cubicBezTo>
                  <a:cubicBezTo>
                    <a:pt x="1444" y="295"/>
                    <a:pt x="1133" y="1"/>
                    <a:pt x="76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9"/>
            <p:cNvSpPr/>
            <p:nvPr/>
          </p:nvSpPr>
          <p:spPr>
            <a:xfrm>
              <a:off x="840000" y="2216025"/>
              <a:ext cx="24900" cy="21125"/>
            </a:xfrm>
            <a:custGeom>
              <a:avLst/>
              <a:gdLst/>
              <a:ahLst/>
              <a:cxnLst/>
              <a:rect l="l" t="t" r="r" b="b"/>
              <a:pathLst>
                <a:path w="996" h="845" extrusionOk="0">
                  <a:moveTo>
                    <a:pt x="563" y="0"/>
                  </a:moveTo>
                  <a:cubicBezTo>
                    <a:pt x="556" y="0"/>
                    <a:pt x="550" y="0"/>
                    <a:pt x="543" y="1"/>
                  </a:cubicBezTo>
                  <a:cubicBezTo>
                    <a:pt x="168" y="17"/>
                    <a:pt x="1" y="480"/>
                    <a:pt x="277" y="733"/>
                  </a:cubicBezTo>
                  <a:cubicBezTo>
                    <a:pt x="362" y="810"/>
                    <a:pt x="462" y="844"/>
                    <a:pt x="560" y="844"/>
                  </a:cubicBezTo>
                  <a:cubicBezTo>
                    <a:pt x="783" y="844"/>
                    <a:pt x="995" y="664"/>
                    <a:pt x="984" y="404"/>
                  </a:cubicBezTo>
                  <a:cubicBezTo>
                    <a:pt x="974" y="177"/>
                    <a:pt x="787" y="0"/>
                    <a:pt x="5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9"/>
            <p:cNvSpPr/>
            <p:nvPr/>
          </p:nvSpPr>
          <p:spPr>
            <a:xfrm>
              <a:off x="293300" y="1521975"/>
              <a:ext cx="59000" cy="56250"/>
            </a:xfrm>
            <a:custGeom>
              <a:avLst/>
              <a:gdLst/>
              <a:ahLst/>
              <a:cxnLst/>
              <a:rect l="l" t="t" r="r" b="b"/>
              <a:pathLst>
                <a:path w="2360" h="2250" extrusionOk="0">
                  <a:moveTo>
                    <a:pt x="1215" y="0"/>
                  </a:moveTo>
                  <a:cubicBezTo>
                    <a:pt x="1198" y="0"/>
                    <a:pt x="1180" y="1"/>
                    <a:pt x="1163" y="2"/>
                  </a:cubicBezTo>
                  <a:cubicBezTo>
                    <a:pt x="709" y="21"/>
                    <a:pt x="311" y="314"/>
                    <a:pt x="156" y="741"/>
                  </a:cubicBezTo>
                  <a:cubicBezTo>
                    <a:pt x="1" y="1169"/>
                    <a:pt x="120" y="1649"/>
                    <a:pt x="455" y="1955"/>
                  </a:cubicBezTo>
                  <a:cubicBezTo>
                    <a:pt x="667" y="2149"/>
                    <a:pt x="939" y="2250"/>
                    <a:pt x="1214" y="2250"/>
                  </a:cubicBezTo>
                  <a:cubicBezTo>
                    <a:pt x="1376" y="2250"/>
                    <a:pt x="1539" y="2215"/>
                    <a:pt x="1692" y="2143"/>
                  </a:cubicBezTo>
                  <a:cubicBezTo>
                    <a:pt x="2104" y="1951"/>
                    <a:pt x="2359" y="1529"/>
                    <a:pt x="2338" y="1075"/>
                  </a:cubicBezTo>
                  <a:cubicBezTo>
                    <a:pt x="2310" y="472"/>
                    <a:pt x="1813" y="0"/>
                    <a:pt x="12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9"/>
            <p:cNvSpPr/>
            <p:nvPr/>
          </p:nvSpPr>
          <p:spPr>
            <a:xfrm>
              <a:off x="6111825" y="1015025"/>
              <a:ext cx="76125" cy="72000"/>
            </a:xfrm>
            <a:custGeom>
              <a:avLst/>
              <a:gdLst/>
              <a:ahLst/>
              <a:cxnLst/>
              <a:rect l="l" t="t" r="r" b="b"/>
              <a:pathLst>
                <a:path w="3045" h="2880" extrusionOk="0">
                  <a:moveTo>
                    <a:pt x="1455" y="0"/>
                  </a:moveTo>
                  <a:cubicBezTo>
                    <a:pt x="1258" y="0"/>
                    <a:pt x="1059" y="41"/>
                    <a:pt x="872" y="124"/>
                  </a:cubicBezTo>
                  <a:cubicBezTo>
                    <a:pt x="339" y="358"/>
                    <a:pt x="1" y="892"/>
                    <a:pt x="14" y="1473"/>
                  </a:cubicBezTo>
                  <a:cubicBezTo>
                    <a:pt x="28" y="2057"/>
                    <a:pt x="391" y="2574"/>
                    <a:pt x="934" y="2783"/>
                  </a:cubicBezTo>
                  <a:cubicBezTo>
                    <a:pt x="1103" y="2848"/>
                    <a:pt x="1279" y="2880"/>
                    <a:pt x="1454" y="2880"/>
                  </a:cubicBezTo>
                  <a:cubicBezTo>
                    <a:pt x="1841" y="2880"/>
                    <a:pt x="2219" y="2725"/>
                    <a:pt x="2496" y="2434"/>
                  </a:cubicBezTo>
                  <a:cubicBezTo>
                    <a:pt x="3044" y="1858"/>
                    <a:pt x="3023" y="947"/>
                    <a:pt x="2448" y="399"/>
                  </a:cubicBezTo>
                  <a:cubicBezTo>
                    <a:pt x="2175" y="138"/>
                    <a:pt x="1817" y="0"/>
                    <a:pt x="1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9"/>
            <p:cNvSpPr/>
            <p:nvPr/>
          </p:nvSpPr>
          <p:spPr>
            <a:xfrm>
              <a:off x="6414550" y="1115050"/>
              <a:ext cx="43950" cy="41575"/>
            </a:xfrm>
            <a:custGeom>
              <a:avLst/>
              <a:gdLst/>
              <a:ahLst/>
              <a:cxnLst/>
              <a:rect l="l" t="t" r="r" b="b"/>
              <a:pathLst>
                <a:path w="1758" h="1663" extrusionOk="0">
                  <a:moveTo>
                    <a:pt x="838" y="1"/>
                  </a:moveTo>
                  <a:cubicBezTo>
                    <a:pt x="725" y="1"/>
                    <a:pt x="611" y="24"/>
                    <a:pt x="504" y="71"/>
                  </a:cubicBezTo>
                  <a:cubicBezTo>
                    <a:pt x="196" y="208"/>
                    <a:pt x="0" y="515"/>
                    <a:pt x="9" y="851"/>
                  </a:cubicBezTo>
                  <a:cubicBezTo>
                    <a:pt x="17" y="1186"/>
                    <a:pt x="226" y="1486"/>
                    <a:pt x="540" y="1606"/>
                  </a:cubicBezTo>
                  <a:cubicBezTo>
                    <a:pt x="637" y="1644"/>
                    <a:pt x="739" y="1662"/>
                    <a:pt x="840" y="1662"/>
                  </a:cubicBezTo>
                  <a:cubicBezTo>
                    <a:pt x="1062" y="1662"/>
                    <a:pt x="1281" y="1572"/>
                    <a:pt x="1440" y="1406"/>
                  </a:cubicBezTo>
                  <a:cubicBezTo>
                    <a:pt x="1757" y="1074"/>
                    <a:pt x="1745" y="548"/>
                    <a:pt x="1413" y="230"/>
                  </a:cubicBezTo>
                  <a:cubicBezTo>
                    <a:pt x="1255" y="80"/>
                    <a:pt x="1048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9"/>
            <p:cNvSpPr/>
            <p:nvPr/>
          </p:nvSpPr>
          <p:spPr>
            <a:xfrm>
              <a:off x="6252350" y="116075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8" y="0"/>
                  </a:moveTo>
                  <a:cubicBezTo>
                    <a:pt x="229" y="0"/>
                    <a:pt x="1" y="189"/>
                    <a:pt x="7" y="468"/>
                  </a:cubicBezTo>
                  <a:cubicBezTo>
                    <a:pt x="14" y="739"/>
                    <a:pt x="237" y="915"/>
                    <a:pt x="468" y="915"/>
                  </a:cubicBezTo>
                  <a:cubicBezTo>
                    <a:pt x="583" y="915"/>
                    <a:pt x="701" y="871"/>
                    <a:pt x="795" y="773"/>
                  </a:cubicBezTo>
                  <a:cubicBezTo>
                    <a:pt x="969" y="591"/>
                    <a:pt x="961" y="301"/>
                    <a:pt x="780" y="126"/>
                  </a:cubicBezTo>
                  <a:cubicBezTo>
                    <a:pt x="687" y="39"/>
                    <a:pt x="576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9"/>
            <p:cNvSpPr/>
            <p:nvPr/>
          </p:nvSpPr>
          <p:spPr>
            <a:xfrm>
              <a:off x="6372525" y="12333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7" y="1"/>
                  </a:moveTo>
                  <a:cubicBezTo>
                    <a:pt x="228" y="1"/>
                    <a:pt x="1" y="190"/>
                    <a:pt x="7" y="470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1" y="872"/>
                    <a:pt x="794" y="773"/>
                  </a:cubicBezTo>
                  <a:cubicBezTo>
                    <a:pt x="969" y="591"/>
                    <a:pt x="961" y="303"/>
                    <a:pt x="779" y="128"/>
                  </a:cubicBezTo>
                  <a:cubicBezTo>
                    <a:pt x="687" y="40"/>
                    <a:pt x="576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9"/>
            <p:cNvSpPr/>
            <p:nvPr/>
          </p:nvSpPr>
          <p:spPr>
            <a:xfrm>
              <a:off x="6381250" y="909400"/>
              <a:ext cx="64400" cy="60925"/>
            </a:xfrm>
            <a:custGeom>
              <a:avLst/>
              <a:gdLst/>
              <a:ahLst/>
              <a:cxnLst/>
              <a:rect l="l" t="t" r="r" b="b"/>
              <a:pathLst>
                <a:path w="2576" h="2437" extrusionOk="0">
                  <a:moveTo>
                    <a:pt x="1229" y="1"/>
                  </a:moveTo>
                  <a:cubicBezTo>
                    <a:pt x="1063" y="1"/>
                    <a:pt x="895" y="34"/>
                    <a:pt x="737" y="104"/>
                  </a:cubicBezTo>
                  <a:cubicBezTo>
                    <a:pt x="286" y="304"/>
                    <a:pt x="0" y="755"/>
                    <a:pt x="11" y="1248"/>
                  </a:cubicBezTo>
                  <a:cubicBezTo>
                    <a:pt x="23" y="1739"/>
                    <a:pt x="330" y="2177"/>
                    <a:pt x="790" y="2354"/>
                  </a:cubicBezTo>
                  <a:cubicBezTo>
                    <a:pt x="933" y="2410"/>
                    <a:pt x="1082" y="2437"/>
                    <a:pt x="1229" y="2437"/>
                  </a:cubicBezTo>
                  <a:cubicBezTo>
                    <a:pt x="1556" y="2437"/>
                    <a:pt x="1876" y="2305"/>
                    <a:pt x="2111" y="2060"/>
                  </a:cubicBezTo>
                  <a:cubicBezTo>
                    <a:pt x="2575" y="1573"/>
                    <a:pt x="2557" y="801"/>
                    <a:pt x="2070" y="337"/>
                  </a:cubicBezTo>
                  <a:cubicBezTo>
                    <a:pt x="1839" y="117"/>
                    <a:pt x="1536" y="1"/>
                    <a:pt x="12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9"/>
            <p:cNvSpPr/>
            <p:nvPr/>
          </p:nvSpPr>
          <p:spPr>
            <a:xfrm>
              <a:off x="5862475" y="12252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5" y="0"/>
                  </a:moveTo>
                  <a:cubicBezTo>
                    <a:pt x="532" y="0"/>
                    <a:pt x="448" y="17"/>
                    <a:pt x="369" y="52"/>
                  </a:cubicBezTo>
                  <a:cubicBezTo>
                    <a:pt x="143" y="151"/>
                    <a:pt x="0" y="377"/>
                    <a:pt x="6" y="623"/>
                  </a:cubicBezTo>
                  <a:cubicBezTo>
                    <a:pt x="12" y="870"/>
                    <a:pt x="166" y="1088"/>
                    <a:pt x="396" y="1176"/>
                  </a:cubicBezTo>
                  <a:cubicBezTo>
                    <a:pt x="467" y="1205"/>
                    <a:pt x="542" y="1218"/>
                    <a:pt x="616" y="1218"/>
                  </a:cubicBezTo>
                  <a:cubicBezTo>
                    <a:pt x="779" y="1218"/>
                    <a:pt x="939" y="1152"/>
                    <a:pt x="1055" y="1029"/>
                  </a:cubicBezTo>
                  <a:cubicBezTo>
                    <a:pt x="1288" y="786"/>
                    <a:pt x="1279" y="401"/>
                    <a:pt x="1036" y="168"/>
                  </a:cubicBezTo>
                  <a:cubicBezTo>
                    <a:pt x="920" y="58"/>
                    <a:pt x="769" y="0"/>
                    <a:pt x="6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9"/>
            <p:cNvSpPr/>
            <p:nvPr/>
          </p:nvSpPr>
          <p:spPr>
            <a:xfrm>
              <a:off x="6542750" y="153237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6" y="0"/>
                  </a:moveTo>
                  <a:cubicBezTo>
                    <a:pt x="533" y="0"/>
                    <a:pt x="449" y="18"/>
                    <a:pt x="370" y="53"/>
                  </a:cubicBezTo>
                  <a:cubicBezTo>
                    <a:pt x="145" y="152"/>
                    <a:pt x="0" y="378"/>
                    <a:pt x="7" y="624"/>
                  </a:cubicBezTo>
                  <a:cubicBezTo>
                    <a:pt x="13" y="871"/>
                    <a:pt x="166" y="1089"/>
                    <a:pt x="396" y="1177"/>
                  </a:cubicBezTo>
                  <a:cubicBezTo>
                    <a:pt x="468" y="1205"/>
                    <a:pt x="542" y="1218"/>
                    <a:pt x="616" y="1218"/>
                  </a:cubicBezTo>
                  <a:cubicBezTo>
                    <a:pt x="779" y="1218"/>
                    <a:pt x="939" y="1153"/>
                    <a:pt x="1057" y="1030"/>
                  </a:cubicBezTo>
                  <a:cubicBezTo>
                    <a:pt x="1289" y="786"/>
                    <a:pt x="1280" y="402"/>
                    <a:pt x="1036" y="169"/>
                  </a:cubicBezTo>
                  <a:cubicBezTo>
                    <a:pt x="921" y="59"/>
                    <a:pt x="77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9"/>
            <p:cNvSpPr/>
            <p:nvPr/>
          </p:nvSpPr>
          <p:spPr>
            <a:xfrm>
              <a:off x="6990500" y="1448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384" y="0"/>
                  </a:moveTo>
                  <a:cubicBezTo>
                    <a:pt x="1197" y="0"/>
                    <a:pt x="1008" y="39"/>
                    <a:pt x="830" y="117"/>
                  </a:cubicBezTo>
                  <a:cubicBezTo>
                    <a:pt x="322" y="341"/>
                    <a:pt x="1" y="849"/>
                    <a:pt x="14" y="1402"/>
                  </a:cubicBezTo>
                  <a:cubicBezTo>
                    <a:pt x="28" y="1957"/>
                    <a:pt x="372" y="2449"/>
                    <a:pt x="889" y="2648"/>
                  </a:cubicBezTo>
                  <a:cubicBezTo>
                    <a:pt x="1050" y="2711"/>
                    <a:pt x="1217" y="2741"/>
                    <a:pt x="1383" y="2741"/>
                  </a:cubicBezTo>
                  <a:cubicBezTo>
                    <a:pt x="1751" y="2741"/>
                    <a:pt x="2112" y="2593"/>
                    <a:pt x="2376" y="2316"/>
                  </a:cubicBezTo>
                  <a:cubicBezTo>
                    <a:pt x="2899" y="1769"/>
                    <a:pt x="2878" y="902"/>
                    <a:pt x="2331" y="379"/>
                  </a:cubicBezTo>
                  <a:cubicBezTo>
                    <a:pt x="2070" y="131"/>
                    <a:pt x="1729" y="0"/>
                    <a:pt x="13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9"/>
            <p:cNvSpPr/>
            <p:nvPr/>
          </p:nvSpPr>
          <p:spPr>
            <a:xfrm>
              <a:off x="5795925" y="82532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12" y="1"/>
                  </a:moveTo>
                  <a:cubicBezTo>
                    <a:pt x="153" y="1"/>
                    <a:pt x="1" y="127"/>
                    <a:pt x="5" y="314"/>
                  </a:cubicBezTo>
                  <a:cubicBezTo>
                    <a:pt x="10" y="494"/>
                    <a:pt x="159" y="611"/>
                    <a:pt x="313" y="611"/>
                  </a:cubicBezTo>
                  <a:cubicBezTo>
                    <a:pt x="390" y="611"/>
                    <a:pt x="468" y="582"/>
                    <a:pt x="531" y="517"/>
                  </a:cubicBezTo>
                  <a:cubicBezTo>
                    <a:pt x="647" y="395"/>
                    <a:pt x="642" y="201"/>
                    <a:pt x="521" y="85"/>
                  </a:cubicBezTo>
                  <a:cubicBezTo>
                    <a:pt x="459" y="27"/>
                    <a:pt x="3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9"/>
            <p:cNvSpPr/>
            <p:nvPr/>
          </p:nvSpPr>
          <p:spPr>
            <a:xfrm>
              <a:off x="5987600" y="1697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467" y="0"/>
                  </a:moveTo>
                  <a:cubicBezTo>
                    <a:pt x="228" y="0"/>
                    <a:pt x="1" y="189"/>
                    <a:pt x="8" y="469"/>
                  </a:cubicBezTo>
                  <a:cubicBezTo>
                    <a:pt x="14" y="740"/>
                    <a:pt x="237" y="916"/>
                    <a:pt x="468" y="916"/>
                  </a:cubicBezTo>
                  <a:cubicBezTo>
                    <a:pt x="584" y="916"/>
                    <a:pt x="702" y="872"/>
                    <a:pt x="796" y="774"/>
                  </a:cubicBezTo>
                  <a:cubicBezTo>
                    <a:pt x="968" y="590"/>
                    <a:pt x="962" y="302"/>
                    <a:pt x="779" y="127"/>
                  </a:cubicBezTo>
                  <a:cubicBezTo>
                    <a:pt x="687" y="39"/>
                    <a:pt x="576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9"/>
            <p:cNvSpPr/>
            <p:nvPr/>
          </p:nvSpPr>
          <p:spPr>
            <a:xfrm>
              <a:off x="5171375" y="1260275"/>
              <a:ext cx="32175" cy="30475"/>
            </a:xfrm>
            <a:custGeom>
              <a:avLst/>
              <a:gdLst/>
              <a:ahLst/>
              <a:cxnLst/>
              <a:rect l="l" t="t" r="r" b="b"/>
              <a:pathLst>
                <a:path w="1287" h="1219" extrusionOk="0">
                  <a:moveTo>
                    <a:pt x="614" y="1"/>
                  </a:moveTo>
                  <a:cubicBezTo>
                    <a:pt x="531" y="1"/>
                    <a:pt x="447" y="18"/>
                    <a:pt x="369" y="53"/>
                  </a:cubicBezTo>
                  <a:cubicBezTo>
                    <a:pt x="143" y="153"/>
                    <a:pt x="0" y="378"/>
                    <a:pt x="5" y="625"/>
                  </a:cubicBezTo>
                  <a:cubicBezTo>
                    <a:pt x="11" y="871"/>
                    <a:pt x="164" y="1089"/>
                    <a:pt x="394" y="1178"/>
                  </a:cubicBezTo>
                  <a:cubicBezTo>
                    <a:pt x="466" y="1205"/>
                    <a:pt x="541" y="1219"/>
                    <a:pt x="615" y="1219"/>
                  </a:cubicBezTo>
                  <a:cubicBezTo>
                    <a:pt x="778" y="1219"/>
                    <a:pt x="937" y="1153"/>
                    <a:pt x="1054" y="1030"/>
                  </a:cubicBezTo>
                  <a:cubicBezTo>
                    <a:pt x="1287" y="787"/>
                    <a:pt x="1278" y="402"/>
                    <a:pt x="1034" y="169"/>
                  </a:cubicBezTo>
                  <a:cubicBezTo>
                    <a:pt x="919" y="59"/>
                    <a:pt x="76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9"/>
            <p:cNvSpPr/>
            <p:nvPr/>
          </p:nvSpPr>
          <p:spPr>
            <a:xfrm>
              <a:off x="6180950" y="162940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11" y="1"/>
                  </a:moveTo>
                  <a:cubicBezTo>
                    <a:pt x="152" y="1"/>
                    <a:pt x="1" y="127"/>
                    <a:pt x="6" y="313"/>
                  </a:cubicBezTo>
                  <a:cubicBezTo>
                    <a:pt x="10" y="494"/>
                    <a:pt x="158" y="611"/>
                    <a:pt x="311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4"/>
                    <a:pt x="641" y="202"/>
                    <a:pt x="520" y="86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9"/>
            <p:cNvSpPr/>
            <p:nvPr/>
          </p:nvSpPr>
          <p:spPr>
            <a:xfrm>
              <a:off x="6939850" y="1174550"/>
              <a:ext cx="40275" cy="38075"/>
            </a:xfrm>
            <a:custGeom>
              <a:avLst/>
              <a:gdLst/>
              <a:ahLst/>
              <a:cxnLst/>
              <a:rect l="l" t="t" r="r" b="b"/>
              <a:pathLst>
                <a:path w="1611" h="1523" extrusionOk="0">
                  <a:moveTo>
                    <a:pt x="769" y="0"/>
                  </a:moveTo>
                  <a:cubicBezTo>
                    <a:pt x="665" y="0"/>
                    <a:pt x="561" y="21"/>
                    <a:pt x="462" y="64"/>
                  </a:cubicBezTo>
                  <a:cubicBezTo>
                    <a:pt x="180" y="189"/>
                    <a:pt x="1" y="472"/>
                    <a:pt x="8" y="780"/>
                  </a:cubicBezTo>
                  <a:cubicBezTo>
                    <a:pt x="16" y="1087"/>
                    <a:pt x="208" y="1360"/>
                    <a:pt x="495" y="1471"/>
                  </a:cubicBezTo>
                  <a:cubicBezTo>
                    <a:pt x="585" y="1506"/>
                    <a:pt x="678" y="1523"/>
                    <a:pt x="770" y="1523"/>
                  </a:cubicBezTo>
                  <a:cubicBezTo>
                    <a:pt x="974" y="1523"/>
                    <a:pt x="1174" y="1441"/>
                    <a:pt x="1320" y="1286"/>
                  </a:cubicBezTo>
                  <a:cubicBezTo>
                    <a:pt x="1610" y="983"/>
                    <a:pt x="1600" y="500"/>
                    <a:pt x="1295" y="210"/>
                  </a:cubicBezTo>
                  <a:cubicBezTo>
                    <a:pt x="1150" y="73"/>
                    <a:pt x="961" y="0"/>
                    <a:pt x="7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9"/>
            <p:cNvSpPr/>
            <p:nvPr/>
          </p:nvSpPr>
          <p:spPr>
            <a:xfrm>
              <a:off x="7141250" y="19353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6" y="312"/>
                  </a:cubicBezTo>
                  <a:cubicBezTo>
                    <a:pt x="10" y="493"/>
                    <a:pt x="158" y="610"/>
                    <a:pt x="312" y="610"/>
                  </a:cubicBezTo>
                  <a:cubicBezTo>
                    <a:pt x="389" y="610"/>
                    <a:pt x="468" y="581"/>
                    <a:pt x="530" y="516"/>
                  </a:cubicBezTo>
                  <a:cubicBezTo>
                    <a:pt x="646" y="394"/>
                    <a:pt x="641" y="200"/>
                    <a:pt x="520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9"/>
            <p:cNvSpPr/>
            <p:nvPr/>
          </p:nvSpPr>
          <p:spPr>
            <a:xfrm>
              <a:off x="6749000" y="19714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5" y="312"/>
                  </a:cubicBezTo>
                  <a:cubicBezTo>
                    <a:pt x="9" y="494"/>
                    <a:pt x="158" y="611"/>
                    <a:pt x="312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5"/>
                    <a:pt x="641" y="201"/>
                    <a:pt x="519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9"/>
            <p:cNvSpPr/>
            <p:nvPr/>
          </p:nvSpPr>
          <p:spPr>
            <a:xfrm>
              <a:off x="6097025" y="815075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661" y="1"/>
                  </a:moveTo>
                  <a:cubicBezTo>
                    <a:pt x="572" y="1"/>
                    <a:pt x="482" y="19"/>
                    <a:pt x="397" y="56"/>
                  </a:cubicBezTo>
                  <a:cubicBezTo>
                    <a:pt x="154" y="165"/>
                    <a:pt x="0" y="407"/>
                    <a:pt x="6" y="671"/>
                  </a:cubicBezTo>
                  <a:cubicBezTo>
                    <a:pt x="12" y="937"/>
                    <a:pt x="178" y="1172"/>
                    <a:pt x="426" y="1268"/>
                  </a:cubicBezTo>
                  <a:cubicBezTo>
                    <a:pt x="502" y="1297"/>
                    <a:pt x="582" y="1312"/>
                    <a:pt x="662" y="1312"/>
                  </a:cubicBezTo>
                  <a:cubicBezTo>
                    <a:pt x="837" y="1312"/>
                    <a:pt x="1010" y="1241"/>
                    <a:pt x="1135" y="1108"/>
                  </a:cubicBezTo>
                  <a:cubicBezTo>
                    <a:pt x="1386" y="847"/>
                    <a:pt x="1376" y="432"/>
                    <a:pt x="1114" y="183"/>
                  </a:cubicBezTo>
                  <a:cubicBezTo>
                    <a:pt x="989" y="63"/>
                    <a:pt x="826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9"/>
            <p:cNvSpPr/>
            <p:nvPr/>
          </p:nvSpPr>
          <p:spPr>
            <a:xfrm>
              <a:off x="6252225" y="90105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1" y="58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1" y="184"/>
                    <a:pt x="298" y="94"/>
                    <a:pt x="242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9"/>
            <p:cNvSpPr/>
            <p:nvPr/>
          </p:nvSpPr>
          <p:spPr>
            <a:xfrm>
              <a:off x="6391075" y="786325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44" y="0"/>
                  </a:moveTo>
                  <a:cubicBezTo>
                    <a:pt x="71" y="0"/>
                    <a:pt x="1" y="59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0" y="183"/>
                    <a:pt x="297" y="94"/>
                    <a:pt x="242" y="40"/>
                  </a:cubicBezTo>
                  <a:cubicBezTo>
                    <a:pt x="213" y="13"/>
                    <a:pt x="178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9"/>
            <p:cNvSpPr/>
            <p:nvPr/>
          </p:nvSpPr>
          <p:spPr>
            <a:xfrm>
              <a:off x="6631250" y="1061925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17" y="1"/>
                  </a:moveTo>
                  <a:cubicBezTo>
                    <a:pt x="106" y="1"/>
                    <a:pt x="0" y="88"/>
                    <a:pt x="3" y="218"/>
                  </a:cubicBezTo>
                  <a:cubicBezTo>
                    <a:pt x="6" y="345"/>
                    <a:pt x="110" y="427"/>
                    <a:pt x="218" y="427"/>
                  </a:cubicBezTo>
                  <a:cubicBezTo>
                    <a:pt x="272" y="427"/>
                    <a:pt x="326" y="406"/>
                    <a:pt x="370" y="361"/>
                  </a:cubicBezTo>
                  <a:cubicBezTo>
                    <a:pt x="451" y="275"/>
                    <a:pt x="448" y="142"/>
                    <a:pt x="362" y="60"/>
                  </a:cubicBezTo>
                  <a:cubicBezTo>
                    <a:pt x="319" y="19"/>
                    <a:pt x="268" y="1"/>
                    <a:pt x="2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9"/>
            <p:cNvSpPr/>
            <p:nvPr/>
          </p:nvSpPr>
          <p:spPr>
            <a:xfrm>
              <a:off x="6705675" y="1309000"/>
              <a:ext cx="22550" cy="21300"/>
            </a:xfrm>
            <a:custGeom>
              <a:avLst/>
              <a:gdLst/>
              <a:ahLst/>
              <a:cxnLst/>
              <a:rect l="l" t="t" r="r" b="b"/>
              <a:pathLst>
                <a:path w="902" h="852" extrusionOk="0">
                  <a:moveTo>
                    <a:pt x="435" y="0"/>
                  </a:moveTo>
                  <a:cubicBezTo>
                    <a:pt x="213" y="0"/>
                    <a:pt x="1" y="176"/>
                    <a:pt x="7" y="436"/>
                  </a:cubicBezTo>
                  <a:cubicBezTo>
                    <a:pt x="13" y="688"/>
                    <a:pt x="220" y="852"/>
                    <a:pt x="435" y="852"/>
                  </a:cubicBezTo>
                  <a:cubicBezTo>
                    <a:pt x="542" y="852"/>
                    <a:pt x="652" y="811"/>
                    <a:pt x="739" y="720"/>
                  </a:cubicBezTo>
                  <a:cubicBezTo>
                    <a:pt x="901" y="550"/>
                    <a:pt x="895" y="281"/>
                    <a:pt x="725" y="118"/>
                  </a:cubicBezTo>
                  <a:cubicBezTo>
                    <a:pt x="640" y="37"/>
                    <a:pt x="536" y="0"/>
                    <a:pt x="4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9"/>
            <p:cNvSpPr/>
            <p:nvPr/>
          </p:nvSpPr>
          <p:spPr>
            <a:xfrm>
              <a:off x="6863375" y="132510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0" y="59"/>
                    <a:pt x="2" y="146"/>
                  </a:cubicBezTo>
                  <a:cubicBezTo>
                    <a:pt x="4" y="229"/>
                    <a:pt x="73" y="284"/>
                    <a:pt x="145" y="284"/>
                  </a:cubicBezTo>
                  <a:cubicBezTo>
                    <a:pt x="180" y="284"/>
                    <a:pt x="217" y="270"/>
                    <a:pt x="246" y="240"/>
                  </a:cubicBezTo>
                  <a:cubicBezTo>
                    <a:pt x="300" y="184"/>
                    <a:pt x="299" y="94"/>
                    <a:pt x="241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9"/>
            <p:cNvSpPr/>
            <p:nvPr/>
          </p:nvSpPr>
          <p:spPr>
            <a:xfrm>
              <a:off x="6704175" y="989525"/>
              <a:ext cx="15050" cy="14225"/>
            </a:xfrm>
            <a:custGeom>
              <a:avLst/>
              <a:gdLst/>
              <a:ahLst/>
              <a:cxnLst/>
              <a:rect l="l" t="t" r="r" b="b"/>
              <a:pathLst>
                <a:path w="602" h="569" extrusionOk="0">
                  <a:moveTo>
                    <a:pt x="291" y="1"/>
                  </a:moveTo>
                  <a:cubicBezTo>
                    <a:pt x="142" y="1"/>
                    <a:pt x="1" y="118"/>
                    <a:pt x="5" y="291"/>
                  </a:cubicBezTo>
                  <a:cubicBezTo>
                    <a:pt x="9" y="459"/>
                    <a:pt x="147" y="568"/>
                    <a:pt x="290" y="568"/>
                  </a:cubicBezTo>
                  <a:cubicBezTo>
                    <a:pt x="362" y="568"/>
                    <a:pt x="435" y="541"/>
                    <a:pt x="494" y="479"/>
                  </a:cubicBezTo>
                  <a:cubicBezTo>
                    <a:pt x="602" y="367"/>
                    <a:pt x="597" y="188"/>
                    <a:pt x="485" y="80"/>
                  </a:cubicBezTo>
                  <a:cubicBezTo>
                    <a:pt x="427" y="25"/>
                    <a:pt x="358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9"/>
            <p:cNvSpPr/>
            <p:nvPr/>
          </p:nvSpPr>
          <p:spPr>
            <a:xfrm>
              <a:off x="6254050" y="1334400"/>
              <a:ext cx="22600" cy="21375"/>
            </a:xfrm>
            <a:custGeom>
              <a:avLst/>
              <a:gdLst/>
              <a:ahLst/>
              <a:cxnLst/>
              <a:rect l="l" t="t" r="r" b="b"/>
              <a:pathLst>
                <a:path w="904" h="855" extrusionOk="0">
                  <a:moveTo>
                    <a:pt x="436" y="1"/>
                  </a:moveTo>
                  <a:cubicBezTo>
                    <a:pt x="213" y="1"/>
                    <a:pt x="0" y="177"/>
                    <a:pt x="7" y="437"/>
                  </a:cubicBezTo>
                  <a:cubicBezTo>
                    <a:pt x="13" y="691"/>
                    <a:pt x="221" y="855"/>
                    <a:pt x="436" y="855"/>
                  </a:cubicBezTo>
                  <a:cubicBezTo>
                    <a:pt x="544" y="855"/>
                    <a:pt x="654" y="814"/>
                    <a:pt x="742" y="723"/>
                  </a:cubicBezTo>
                  <a:cubicBezTo>
                    <a:pt x="904" y="551"/>
                    <a:pt x="898" y="282"/>
                    <a:pt x="728" y="120"/>
                  </a:cubicBezTo>
                  <a:cubicBezTo>
                    <a:pt x="642" y="38"/>
                    <a:pt x="538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9"/>
            <p:cNvSpPr/>
            <p:nvPr/>
          </p:nvSpPr>
          <p:spPr>
            <a:xfrm>
              <a:off x="6480000" y="1388050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extrusionOk="0">
                  <a:moveTo>
                    <a:pt x="290" y="0"/>
                  </a:moveTo>
                  <a:cubicBezTo>
                    <a:pt x="142" y="0"/>
                    <a:pt x="0" y="118"/>
                    <a:pt x="3" y="292"/>
                  </a:cubicBezTo>
                  <a:cubicBezTo>
                    <a:pt x="7" y="460"/>
                    <a:pt x="146" y="570"/>
                    <a:pt x="290" y="570"/>
                  </a:cubicBezTo>
                  <a:cubicBezTo>
                    <a:pt x="362" y="570"/>
                    <a:pt x="435" y="542"/>
                    <a:pt x="493" y="481"/>
                  </a:cubicBezTo>
                  <a:cubicBezTo>
                    <a:pt x="602" y="368"/>
                    <a:pt x="599" y="188"/>
                    <a:pt x="484" y="80"/>
                  </a:cubicBezTo>
                  <a:cubicBezTo>
                    <a:pt x="427" y="25"/>
                    <a:pt x="358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9"/>
            <p:cNvSpPr/>
            <p:nvPr/>
          </p:nvSpPr>
          <p:spPr>
            <a:xfrm>
              <a:off x="6130100" y="12514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3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2" y="187"/>
                  </a:cubicBezTo>
                  <a:cubicBezTo>
                    <a:pt x="235" y="144"/>
                    <a:pt x="233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9"/>
            <p:cNvSpPr/>
            <p:nvPr/>
          </p:nvSpPr>
          <p:spPr>
            <a:xfrm>
              <a:off x="6109400" y="13670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3" y="1"/>
                  </a:moveTo>
                  <a:cubicBezTo>
                    <a:pt x="55" y="1"/>
                    <a:pt x="1" y="46"/>
                    <a:pt x="3" y="113"/>
                  </a:cubicBezTo>
                  <a:cubicBezTo>
                    <a:pt x="4" y="179"/>
                    <a:pt x="57" y="222"/>
                    <a:pt x="113" y="222"/>
                  </a:cubicBezTo>
                  <a:cubicBezTo>
                    <a:pt x="141" y="222"/>
                    <a:pt x="170" y="211"/>
                    <a:pt x="192" y="187"/>
                  </a:cubicBezTo>
                  <a:cubicBezTo>
                    <a:pt x="234" y="143"/>
                    <a:pt x="233" y="74"/>
                    <a:pt x="189" y="32"/>
                  </a:cubicBezTo>
                  <a:cubicBezTo>
                    <a:pt x="167" y="10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9"/>
            <p:cNvSpPr/>
            <p:nvPr/>
          </p:nvSpPr>
          <p:spPr>
            <a:xfrm>
              <a:off x="6371025" y="1456550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2" y="1"/>
                  </a:moveTo>
                  <a:cubicBezTo>
                    <a:pt x="55" y="1"/>
                    <a:pt x="0" y="46"/>
                    <a:pt x="2" y="114"/>
                  </a:cubicBezTo>
                  <a:cubicBezTo>
                    <a:pt x="3" y="179"/>
                    <a:pt x="56" y="222"/>
                    <a:pt x="112" y="222"/>
                  </a:cubicBezTo>
                  <a:cubicBezTo>
                    <a:pt x="140" y="222"/>
                    <a:pt x="169" y="211"/>
                    <a:pt x="191" y="187"/>
                  </a:cubicBezTo>
                  <a:cubicBezTo>
                    <a:pt x="234" y="143"/>
                    <a:pt x="232" y="74"/>
                    <a:pt x="188" y="32"/>
                  </a:cubicBezTo>
                  <a:cubicBezTo>
                    <a:pt x="166" y="11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9"/>
            <p:cNvSpPr/>
            <p:nvPr/>
          </p:nvSpPr>
          <p:spPr>
            <a:xfrm>
              <a:off x="5893550" y="102385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0"/>
                  </a:moveTo>
                  <a:cubicBezTo>
                    <a:pt x="56" y="0"/>
                    <a:pt x="1" y="46"/>
                    <a:pt x="2" y="113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3"/>
                    <a:pt x="233" y="73"/>
                    <a:pt x="188" y="31"/>
                  </a:cubicBezTo>
                  <a:cubicBezTo>
                    <a:pt x="166" y="10"/>
                    <a:pt x="140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9"/>
            <p:cNvSpPr/>
            <p:nvPr/>
          </p:nvSpPr>
          <p:spPr>
            <a:xfrm>
              <a:off x="5643925" y="1105675"/>
              <a:ext cx="26325" cy="24875"/>
            </a:xfrm>
            <a:custGeom>
              <a:avLst/>
              <a:gdLst/>
              <a:ahLst/>
              <a:cxnLst/>
              <a:rect l="l" t="t" r="r" b="b"/>
              <a:pathLst>
                <a:path w="1053" h="995" extrusionOk="0">
                  <a:moveTo>
                    <a:pt x="508" y="0"/>
                  </a:moveTo>
                  <a:cubicBezTo>
                    <a:pt x="249" y="0"/>
                    <a:pt x="1" y="206"/>
                    <a:pt x="8" y="509"/>
                  </a:cubicBezTo>
                  <a:cubicBezTo>
                    <a:pt x="13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4" y="995"/>
                  </a:cubicBezTo>
                  <a:cubicBezTo>
                    <a:pt x="637" y="995"/>
                    <a:pt x="768" y="941"/>
                    <a:pt x="865" y="841"/>
                  </a:cubicBezTo>
                  <a:cubicBezTo>
                    <a:pt x="1053" y="643"/>
                    <a:pt x="1047" y="327"/>
                    <a:pt x="848" y="140"/>
                  </a:cubicBezTo>
                  <a:cubicBezTo>
                    <a:pt x="748" y="43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9"/>
            <p:cNvSpPr/>
            <p:nvPr/>
          </p:nvSpPr>
          <p:spPr>
            <a:xfrm>
              <a:off x="5380750" y="535650"/>
              <a:ext cx="48675" cy="43925"/>
            </a:xfrm>
            <a:custGeom>
              <a:avLst/>
              <a:gdLst/>
              <a:ahLst/>
              <a:cxnLst/>
              <a:rect l="l" t="t" r="r" b="b"/>
              <a:pathLst>
                <a:path w="1947" h="1757" extrusionOk="0">
                  <a:moveTo>
                    <a:pt x="1001" y="0"/>
                  </a:moveTo>
                  <a:cubicBezTo>
                    <a:pt x="672" y="0"/>
                    <a:pt x="367" y="187"/>
                    <a:pt x="217" y="485"/>
                  </a:cubicBezTo>
                  <a:cubicBezTo>
                    <a:pt x="0" y="919"/>
                    <a:pt x="175" y="1447"/>
                    <a:pt x="609" y="1663"/>
                  </a:cubicBezTo>
                  <a:cubicBezTo>
                    <a:pt x="734" y="1726"/>
                    <a:pt x="868" y="1757"/>
                    <a:pt x="1002" y="1757"/>
                  </a:cubicBezTo>
                  <a:cubicBezTo>
                    <a:pt x="1209" y="1757"/>
                    <a:pt x="1414" y="1683"/>
                    <a:pt x="1577" y="1542"/>
                  </a:cubicBezTo>
                  <a:cubicBezTo>
                    <a:pt x="1846" y="1310"/>
                    <a:pt x="1947" y="937"/>
                    <a:pt x="1836" y="601"/>
                  </a:cubicBezTo>
                  <a:cubicBezTo>
                    <a:pt x="1723" y="264"/>
                    <a:pt x="1419" y="28"/>
                    <a:pt x="1064" y="3"/>
                  </a:cubicBezTo>
                  <a:cubicBezTo>
                    <a:pt x="1043" y="1"/>
                    <a:pt x="1022" y="0"/>
                    <a:pt x="10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9"/>
            <p:cNvSpPr/>
            <p:nvPr/>
          </p:nvSpPr>
          <p:spPr>
            <a:xfrm>
              <a:off x="4930275" y="10843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1"/>
                  </a:moveTo>
                  <a:cubicBezTo>
                    <a:pt x="635" y="1"/>
                    <a:pt x="347" y="177"/>
                    <a:pt x="205" y="460"/>
                  </a:cubicBezTo>
                  <a:cubicBezTo>
                    <a:pt x="1" y="870"/>
                    <a:pt x="166" y="1369"/>
                    <a:pt x="576" y="1574"/>
                  </a:cubicBezTo>
                  <a:cubicBezTo>
                    <a:pt x="695" y="1633"/>
                    <a:pt x="822" y="1662"/>
                    <a:pt x="949" y="1662"/>
                  </a:cubicBezTo>
                  <a:cubicBezTo>
                    <a:pt x="1145" y="1662"/>
                    <a:pt x="1339" y="1593"/>
                    <a:pt x="1493" y="1459"/>
                  </a:cubicBezTo>
                  <a:cubicBezTo>
                    <a:pt x="1747" y="1239"/>
                    <a:pt x="1844" y="888"/>
                    <a:pt x="1737" y="570"/>
                  </a:cubicBezTo>
                  <a:cubicBezTo>
                    <a:pt x="1630" y="250"/>
                    <a:pt x="1343" y="27"/>
                    <a:pt x="1008" y="3"/>
                  </a:cubicBezTo>
                  <a:cubicBezTo>
                    <a:pt x="988" y="2"/>
                    <a:pt x="968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9"/>
            <p:cNvSpPr/>
            <p:nvPr/>
          </p:nvSpPr>
          <p:spPr>
            <a:xfrm>
              <a:off x="5094300" y="1008575"/>
              <a:ext cx="26500" cy="22900"/>
            </a:xfrm>
            <a:custGeom>
              <a:avLst/>
              <a:gdLst/>
              <a:ahLst/>
              <a:cxnLst/>
              <a:rect l="l" t="t" r="r" b="b"/>
              <a:pathLst>
                <a:path w="1060" h="916" extrusionOk="0">
                  <a:moveTo>
                    <a:pt x="521" y="1"/>
                  </a:moveTo>
                  <a:cubicBezTo>
                    <a:pt x="360" y="1"/>
                    <a:pt x="199" y="83"/>
                    <a:pt x="113" y="254"/>
                  </a:cubicBezTo>
                  <a:cubicBezTo>
                    <a:pt x="1" y="479"/>
                    <a:pt x="92" y="753"/>
                    <a:pt x="318" y="866"/>
                  </a:cubicBezTo>
                  <a:cubicBezTo>
                    <a:pt x="386" y="900"/>
                    <a:pt x="457" y="916"/>
                    <a:pt x="524" y="916"/>
                  </a:cubicBezTo>
                  <a:cubicBezTo>
                    <a:pt x="815" y="916"/>
                    <a:pt x="1060" y="627"/>
                    <a:pt x="955" y="314"/>
                  </a:cubicBezTo>
                  <a:cubicBezTo>
                    <a:pt x="887" y="108"/>
                    <a:pt x="704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9"/>
            <p:cNvSpPr/>
            <p:nvPr/>
          </p:nvSpPr>
          <p:spPr>
            <a:xfrm>
              <a:off x="4958125" y="974450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21" y="1"/>
                  </a:moveTo>
                  <a:cubicBezTo>
                    <a:pt x="361" y="1"/>
                    <a:pt x="200" y="83"/>
                    <a:pt x="115" y="253"/>
                  </a:cubicBezTo>
                  <a:cubicBezTo>
                    <a:pt x="1" y="478"/>
                    <a:pt x="92" y="753"/>
                    <a:pt x="318" y="866"/>
                  </a:cubicBezTo>
                  <a:cubicBezTo>
                    <a:pt x="386" y="900"/>
                    <a:pt x="456" y="915"/>
                    <a:pt x="523" y="915"/>
                  </a:cubicBezTo>
                  <a:cubicBezTo>
                    <a:pt x="814" y="915"/>
                    <a:pt x="1060" y="627"/>
                    <a:pt x="957" y="313"/>
                  </a:cubicBezTo>
                  <a:cubicBezTo>
                    <a:pt x="888" y="108"/>
                    <a:pt x="705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9"/>
            <p:cNvSpPr/>
            <p:nvPr/>
          </p:nvSpPr>
          <p:spPr>
            <a:xfrm>
              <a:off x="5439025" y="826200"/>
              <a:ext cx="33800" cy="30500"/>
            </a:xfrm>
            <a:custGeom>
              <a:avLst/>
              <a:gdLst/>
              <a:ahLst/>
              <a:cxnLst/>
              <a:rect l="l" t="t" r="r" b="b"/>
              <a:pathLst>
                <a:path w="1352" h="1220" extrusionOk="0">
                  <a:moveTo>
                    <a:pt x="699" y="1"/>
                  </a:moveTo>
                  <a:cubicBezTo>
                    <a:pt x="468" y="1"/>
                    <a:pt x="256" y="130"/>
                    <a:pt x="152" y="337"/>
                  </a:cubicBezTo>
                  <a:cubicBezTo>
                    <a:pt x="1" y="638"/>
                    <a:pt x="122" y="1005"/>
                    <a:pt x="424" y="1155"/>
                  </a:cubicBezTo>
                  <a:cubicBezTo>
                    <a:pt x="510" y="1198"/>
                    <a:pt x="604" y="1219"/>
                    <a:pt x="696" y="1219"/>
                  </a:cubicBezTo>
                  <a:cubicBezTo>
                    <a:pt x="839" y="1219"/>
                    <a:pt x="981" y="1169"/>
                    <a:pt x="1095" y="1071"/>
                  </a:cubicBezTo>
                  <a:cubicBezTo>
                    <a:pt x="1281" y="908"/>
                    <a:pt x="1352" y="651"/>
                    <a:pt x="1274" y="418"/>
                  </a:cubicBezTo>
                  <a:cubicBezTo>
                    <a:pt x="1197" y="184"/>
                    <a:pt x="985" y="20"/>
                    <a:pt x="740" y="2"/>
                  </a:cubicBezTo>
                  <a:cubicBezTo>
                    <a:pt x="726" y="1"/>
                    <a:pt x="712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9"/>
            <p:cNvSpPr/>
            <p:nvPr/>
          </p:nvSpPr>
          <p:spPr>
            <a:xfrm>
              <a:off x="4698550" y="732175"/>
              <a:ext cx="33800" cy="30475"/>
            </a:xfrm>
            <a:custGeom>
              <a:avLst/>
              <a:gdLst/>
              <a:ahLst/>
              <a:cxnLst/>
              <a:rect l="l" t="t" r="r" b="b"/>
              <a:pathLst>
                <a:path w="1352" h="1219" extrusionOk="0">
                  <a:moveTo>
                    <a:pt x="695" y="1"/>
                  </a:moveTo>
                  <a:cubicBezTo>
                    <a:pt x="466" y="1"/>
                    <a:pt x="255" y="130"/>
                    <a:pt x="152" y="338"/>
                  </a:cubicBezTo>
                  <a:cubicBezTo>
                    <a:pt x="1" y="638"/>
                    <a:pt x="122" y="1004"/>
                    <a:pt x="424" y="1154"/>
                  </a:cubicBezTo>
                  <a:cubicBezTo>
                    <a:pt x="510" y="1197"/>
                    <a:pt x="603" y="1219"/>
                    <a:pt x="696" y="1219"/>
                  </a:cubicBezTo>
                  <a:cubicBezTo>
                    <a:pt x="840" y="1219"/>
                    <a:pt x="982" y="1167"/>
                    <a:pt x="1095" y="1070"/>
                  </a:cubicBezTo>
                  <a:cubicBezTo>
                    <a:pt x="1281" y="909"/>
                    <a:pt x="1352" y="650"/>
                    <a:pt x="1275" y="417"/>
                  </a:cubicBezTo>
                  <a:cubicBezTo>
                    <a:pt x="1197" y="183"/>
                    <a:pt x="985" y="19"/>
                    <a:pt x="740" y="3"/>
                  </a:cubicBezTo>
                  <a:cubicBezTo>
                    <a:pt x="725" y="1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9"/>
            <p:cNvSpPr/>
            <p:nvPr/>
          </p:nvSpPr>
          <p:spPr>
            <a:xfrm>
              <a:off x="5638225" y="1201625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6" y="1"/>
                  </a:moveTo>
                  <a:cubicBezTo>
                    <a:pt x="239" y="1"/>
                    <a:pt x="132" y="56"/>
                    <a:pt x="75" y="169"/>
                  </a:cubicBezTo>
                  <a:cubicBezTo>
                    <a:pt x="0" y="319"/>
                    <a:pt x="60" y="503"/>
                    <a:pt x="211" y="578"/>
                  </a:cubicBezTo>
                  <a:cubicBezTo>
                    <a:pt x="256" y="601"/>
                    <a:pt x="303" y="611"/>
                    <a:pt x="348" y="611"/>
                  </a:cubicBezTo>
                  <a:cubicBezTo>
                    <a:pt x="542" y="611"/>
                    <a:pt x="706" y="418"/>
                    <a:pt x="636" y="209"/>
                  </a:cubicBezTo>
                  <a:cubicBezTo>
                    <a:pt x="590" y="72"/>
                    <a:pt x="469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9"/>
            <p:cNvSpPr/>
            <p:nvPr/>
          </p:nvSpPr>
          <p:spPr>
            <a:xfrm>
              <a:off x="5189975" y="4179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1" y="754"/>
                    <a:pt x="316" y="866"/>
                  </a:cubicBezTo>
                  <a:cubicBezTo>
                    <a:pt x="384" y="900"/>
                    <a:pt x="454" y="916"/>
                    <a:pt x="521" y="916"/>
                  </a:cubicBezTo>
                  <a:cubicBezTo>
                    <a:pt x="812" y="916"/>
                    <a:pt x="1059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9"/>
            <p:cNvSpPr/>
            <p:nvPr/>
          </p:nvSpPr>
          <p:spPr>
            <a:xfrm>
              <a:off x="5034225" y="54590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48" y="1"/>
                  </a:moveTo>
                  <a:cubicBezTo>
                    <a:pt x="241" y="1"/>
                    <a:pt x="133" y="56"/>
                    <a:pt x="77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3" y="610"/>
                    <a:pt x="707" y="417"/>
                    <a:pt x="638" y="209"/>
                  </a:cubicBezTo>
                  <a:cubicBezTo>
                    <a:pt x="592" y="72"/>
                    <a:pt x="470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9"/>
            <p:cNvSpPr/>
            <p:nvPr/>
          </p:nvSpPr>
          <p:spPr>
            <a:xfrm>
              <a:off x="5332375" y="1285200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51" y="0"/>
                  </a:moveTo>
                  <a:cubicBezTo>
                    <a:pt x="503" y="0"/>
                    <a:pt x="275" y="139"/>
                    <a:pt x="163" y="363"/>
                  </a:cubicBezTo>
                  <a:cubicBezTo>
                    <a:pt x="1" y="686"/>
                    <a:pt x="132" y="1080"/>
                    <a:pt x="455" y="1242"/>
                  </a:cubicBezTo>
                  <a:cubicBezTo>
                    <a:pt x="548" y="1288"/>
                    <a:pt x="649" y="1311"/>
                    <a:pt x="749" y="1311"/>
                  </a:cubicBezTo>
                  <a:cubicBezTo>
                    <a:pt x="903" y="1311"/>
                    <a:pt x="1056" y="1257"/>
                    <a:pt x="1178" y="1152"/>
                  </a:cubicBezTo>
                  <a:cubicBezTo>
                    <a:pt x="1378" y="977"/>
                    <a:pt x="1454" y="701"/>
                    <a:pt x="1370" y="450"/>
                  </a:cubicBezTo>
                  <a:cubicBezTo>
                    <a:pt x="1288" y="197"/>
                    <a:pt x="1061" y="21"/>
                    <a:pt x="796" y="2"/>
                  </a:cubicBezTo>
                  <a:cubicBezTo>
                    <a:pt x="781" y="1"/>
                    <a:pt x="766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9"/>
            <p:cNvSpPr/>
            <p:nvPr/>
          </p:nvSpPr>
          <p:spPr>
            <a:xfrm>
              <a:off x="5189600" y="1269875"/>
              <a:ext cx="8225" cy="7125"/>
            </a:xfrm>
            <a:custGeom>
              <a:avLst/>
              <a:gdLst/>
              <a:ahLst/>
              <a:cxnLst/>
              <a:rect l="l" t="t" r="r" b="b"/>
              <a:pathLst>
                <a:path w="329" h="285" extrusionOk="0">
                  <a:moveTo>
                    <a:pt x="161" y="0"/>
                  </a:moveTo>
                  <a:cubicBezTo>
                    <a:pt x="111" y="0"/>
                    <a:pt x="61" y="26"/>
                    <a:pt x="35" y="78"/>
                  </a:cubicBezTo>
                  <a:cubicBezTo>
                    <a:pt x="0" y="149"/>
                    <a:pt x="27" y="233"/>
                    <a:pt x="98" y="269"/>
                  </a:cubicBezTo>
                  <a:cubicBezTo>
                    <a:pt x="119" y="279"/>
                    <a:pt x="140" y="284"/>
                    <a:pt x="161" y="284"/>
                  </a:cubicBezTo>
                  <a:cubicBezTo>
                    <a:pt x="251" y="284"/>
                    <a:pt x="328" y="194"/>
                    <a:pt x="296" y="96"/>
                  </a:cubicBezTo>
                  <a:cubicBezTo>
                    <a:pt x="275" y="33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9"/>
            <p:cNvSpPr/>
            <p:nvPr/>
          </p:nvSpPr>
          <p:spPr>
            <a:xfrm>
              <a:off x="4619350" y="1001175"/>
              <a:ext cx="24675" cy="21300"/>
            </a:xfrm>
            <a:custGeom>
              <a:avLst/>
              <a:gdLst/>
              <a:ahLst/>
              <a:cxnLst/>
              <a:rect l="l" t="t" r="r" b="b"/>
              <a:pathLst>
                <a:path w="987" h="852" extrusionOk="0">
                  <a:moveTo>
                    <a:pt x="484" y="0"/>
                  </a:moveTo>
                  <a:cubicBezTo>
                    <a:pt x="335" y="0"/>
                    <a:pt x="185" y="76"/>
                    <a:pt x="105" y="234"/>
                  </a:cubicBezTo>
                  <a:cubicBezTo>
                    <a:pt x="0" y="445"/>
                    <a:pt x="86" y="700"/>
                    <a:pt x="296" y="805"/>
                  </a:cubicBezTo>
                  <a:cubicBezTo>
                    <a:pt x="360" y="837"/>
                    <a:pt x="424" y="851"/>
                    <a:pt x="487" y="851"/>
                  </a:cubicBezTo>
                  <a:cubicBezTo>
                    <a:pt x="757" y="851"/>
                    <a:pt x="986" y="583"/>
                    <a:pt x="888" y="291"/>
                  </a:cubicBezTo>
                  <a:cubicBezTo>
                    <a:pt x="825" y="100"/>
                    <a:pt x="655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9"/>
            <p:cNvSpPr/>
            <p:nvPr/>
          </p:nvSpPr>
          <p:spPr>
            <a:xfrm>
              <a:off x="5043575" y="844300"/>
              <a:ext cx="24750" cy="21400"/>
            </a:xfrm>
            <a:custGeom>
              <a:avLst/>
              <a:gdLst/>
              <a:ahLst/>
              <a:cxnLst/>
              <a:rect l="l" t="t" r="r" b="b"/>
              <a:pathLst>
                <a:path w="990" h="856" extrusionOk="0">
                  <a:moveTo>
                    <a:pt x="486" y="1"/>
                  </a:moveTo>
                  <a:cubicBezTo>
                    <a:pt x="336" y="1"/>
                    <a:pt x="185" y="78"/>
                    <a:pt x="106" y="237"/>
                  </a:cubicBezTo>
                  <a:cubicBezTo>
                    <a:pt x="0" y="447"/>
                    <a:pt x="85" y="703"/>
                    <a:pt x="295" y="808"/>
                  </a:cubicBezTo>
                  <a:cubicBezTo>
                    <a:pt x="359" y="841"/>
                    <a:pt x="425" y="855"/>
                    <a:pt x="488" y="855"/>
                  </a:cubicBezTo>
                  <a:cubicBezTo>
                    <a:pt x="760" y="855"/>
                    <a:pt x="989" y="585"/>
                    <a:pt x="892" y="293"/>
                  </a:cubicBezTo>
                  <a:cubicBezTo>
                    <a:pt x="828" y="101"/>
                    <a:pt x="657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9"/>
            <p:cNvSpPr/>
            <p:nvPr/>
          </p:nvSpPr>
          <p:spPr>
            <a:xfrm>
              <a:off x="4820375" y="865225"/>
              <a:ext cx="16525" cy="14275"/>
            </a:xfrm>
            <a:custGeom>
              <a:avLst/>
              <a:gdLst/>
              <a:ahLst/>
              <a:cxnLst/>
              <a:rect l="l" t="t" r="r" b="b"/>
              <a:pathLst>
                <a:path w="661" h="571" extrusionOk="0">
                  <a:moveTo>
                    <a:pt x="324" y="0"/>
                  </a:moveTo>
                  <a:cubicBezTo>
                    <a:pt x="224" y="0"/>
                    <a:pt x="124" y="52"/>
                    <a:pt x="71" y="158"/>
                  </a:cubicBezTo>
                  <a:cubicBezTo>
                    <a:pt x="0" y="297"/>
                    <a:pt x="58" y="469"/>
                    <a:pt x="197" y="539"/>
                  </a:cubicBezTo>
                  <a:cubicBezTo>
                    <a:pt x="240" y="561"/>
                    <a:pt x="283" y="570"/>
                    <a:pt x="325" y="570"/>
                  </a:cubicBezTo>
                  <a:cubicBezTo>
                    <a:pt x="507" y="570"/>
                    <a:pt x="660" y="391"/>
                    <a:pt x="594" y="195"/>
                  </a:cubicBezTo>
                  <a:cubicBezTo>
                    <a:pt x="552" y="67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9"/>
            <p:cNvSpPr/>
            <p:nvPr/>
          </p:nvSpPr>
          <p:spPr>
            <a:xfrm>
              <a:off x="5205375" y="900350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7" y="0"/>
                  </a:moveTo>
                  <a:cubicBezTo>
                    <a:pt x="88" y="0"/>
                    <a:pt x="49" y="20"/>
                    <a:pt x="28" y="62"/>
                  </a:cubicBezTo>
                  <a:cubicBezTo>
                    <a:pt x="1" y="116"/>
                    <a:pt x="23" y="182"/>
                    <a:pt x="77" y="209"/>
                  </a:cubicBezTo>
                  <a:cubicBezTo>
                    <a:pt x="94" y="217"/>
                    <a:pt x="111" y="221"/>
                    <a:pt x="127" y="221"/>
                  </a:cubicBezTo>
                  <a:cubicBezTo>
                    <a:pt x="198" y="221"/>
                    <a:pt x="258" y="151"/>
                    <a:pt x="232" y="75"/>
                  </a:cubicBezTo>
                  <a:cubicBezTo>
                    <a:pt x="215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9"/>
            <p:cNvSpPr/>
            <p:nvPr/>
          </p:nvSpPr>
          <p:spPr>
            <a:xfrm>
              <a:off x="5191250" y="7837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26" y="1"/>
                  </a:moveTo>
                  <a:cubicBezTo>
                    <a:pt x="88" y="1"/>
                    <a:pt x="49" y="21"/>
                    <a:pt x="29" y="62"/>
                  </a:cubicBezTo>
                  <a:cubicBezTo>
                    <a:pt x="0" y="116"/>
                    <a:pt x="23" y="182"/>
                    <a:pt x="77" y="209"/>
                  </a:cubicBezTo>
                  <a:cubicBezTo>
                    <a:pt x="94" y="218"/>
                    <a:pt x="111" y="222"/>
                    <a:pt x="128" y="222"/>
                  </a:cubicBezTo>
                  <a:cubicBezTo>
                    <a:pt x="198" y="222"/>
                    <a:pt x="256" y="152"/>
                    <a:pt x="232" y="77"/>
                  </a:cubicBezTo>
                  <a:cubicBezTo>
                    <a:pt x="215" y="27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9"/>
            <p:cNvSpPr/>
            <p:nvPr/>
          </p:nvSpPr>
          <p:spPr>
            <a:xfrm>
              <a:off x="4914925" y="7749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6" y="1"/>
                  </a:moveTo>
                  <a:cubicBezTo>
                    <a:pt x="87" y="1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7" y="222"/>
                    <a:pt x="256" y="152"/>
                    <a:pt x="232" y="76"/>
                  </a:cubicBezTo>
                  <a:cubicBezTo>
                    <a:pt x="215" y="26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9"/>
            <p:cNvSpPr/>
            <p:nvPr/>
          </p:nvSpPr>
          <p:spPr>
            <a:xfrm>
              <a:off x="5498325" y="1048550"/>
              <a:ext cx="6400" cy="5525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126" y="0"/>
                  </a:moveTo>
                  <a:cubicBezTo>
                    <a:pt x="87" y="0"/>
                    <a:pt x="48" y="20"/>
                    <a:pt x="27" y="62"/>
                  </a:cubicBezTo>
                  <a:cubicBezTo>
                    <a:pt x="0" y="116"/>
                    <a:pt x="21" y="182"/>
                    <a:pt x="77" y="209"/>
                  </a:cubicBezTo>
                  <a:cubicBezTo>
                    <a:pt x="93" y="217"/>
                    <a:pt x="110" y="221"/>
                    <a:pt x="126" y="221"/>
                  </a:cubicBezTo>
                  <a:cubicBezTo>
                    <a:pt x="196" y="221"/>
                    <a:pt x="256" y="151"/>
                    <a:pt x="230" y="75"/>
                  </a:cubicBezTo>
                  <a:cubicBezTo>
                    <a:pt x="214" y="26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9"/>
            <p:cNvSpPr/>
            <p:nvPr/>
          </p:nvSpPr>
          <p:spPr>
            <a:xfrm>
              <a:off x="5689700" y="881075"/>
              <a:ext cx="28775" cy="24900"/>
            </a:xfrm>
            <a:custGeom>
              <a:avLst/>
              <a:gdLst/>
              <a:ahLst/>
              <a:cxnLst/>
              <a:rect l="l" t="t" r="r" b="b"/>
              <a:pathLst>
                <a:path w="1151" h="996" extrusionOk="0">
                  <a:moveTo>
                    <a:pt x="565" y="1"/>
                  </a:moveTo>
                  <a:cubicBezTo>
                    <a:pt x="391" y="1"/>
                    <a:pt x="216" y="90"/>
                    <a:pt x="124" y="275"/>
                  </a:cubicBezTo>
                  <a:cubicBezTo>
                    <a:pt x="0" y="520"/>
                    <a:pt x="100" y="819"/>
                    <a:pt x="345" y="941"/>
                  </a:cubicBezTo>
                  <a:cubicBezTo>
                    <a:pt x="419" y="978"/>
                    <a:pt x="495" y="995"/>
                    <a:pt x="568" y="995"/>
                  </a:cubicBezTo>
                  <a:cubicBezTo>
                    <a:pt x="884" y="995"/>
                    <a:pt x="1151" y="682"/>
                    <a:pt x="1037" y="341"/>
                  </a:cubicBezTo>
                  <a:cubicBezTo>
                    <a:pt x="963" y="117"/>
                    <a:pt x="764" y="1"/>
                    <a:pt x="5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9"/>
            <p:cNvSpPr/>
            <p:nvPr/>
          </p:nvSpPr>
          <p:spPr>
            <a:xfrm>
              <a:off x="5329475" y="1036400"/>
              <a:ext cx="13725" cy="13000"/>
            </a:xfrm>
            <a:custGeom>
              <a:avLst/>
              <a:gdLst/>
              <a:ahLst/>
              <a:cxnLst/>
              <a:rect l="l" t="t" r="r" b="b"/>
              <a:pathLst>
                <a:path w="549" h="520" extrusionOk="0">
                  <a:moveTo>
                    <a:pt x="264" y="1"/>
                  </a:moveTo>
                  <a:cubicBezTo>
                    <a:pt x="129" y="1"/>
                    <a:pt x="0" y="108"/>
                    <a:pt x="4" y="267"/>
                  </a:cubicBezTo>
                  <a:cubicBezTo>
                    <a:pt x="7" y="420"/>
                    <a:pt x="134" y="520"/>
                    <a:pt x="265" y="520"/>
                  </a:cubicBezTo>
                  <a:cubicBezTo>
                    <a:pt x="331" y="520"/>
                    <a:pt x="398" y="495"/>
                    <a:pt x="451" y="440"/>
                  </a:cubicBezTo>
                  <a:cubicBezTo>
                    <a:pt x="548" y="336"/>
                    <a:pt x="545" y="171"/>
                    <a:pt x="442" y="73"/>
                  </a:cubicBezTo>
                  <a:cubicBezTo>
                    <a:pt x="389" y="23"/>
                    <a:pt x="326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9"/>
            <p:cNvSpPr/>
            <p:nvPr/>
          </p:nvSpPr>
          <p:spPr>
            <a:xfrm>
              <a:off x="5519925" y="1226875"/>
              <a:ext cx="27500" cy="25950"/>
            </a:xfrm>
            <a:custGeom>
              <a:avLst/>
              <a:gdLst/>
              <a:ahLst/>
              <a:cxnLst/>
              <a:rect l="l" t="t" r="r" b="b"/>
              <a:pathLst>
                <a:path w="1100" h="1038" extrusionOk="0">
                  <a:moveTo>
                    <a:pt x="530" y="0"/>
                  </a:moveTo>
                  <a:cubicBezTo>
                    <a:pt x="259" y="0"/>
                    <a:pt x="1" y="215"/>
                    <a:pt x="8" y="533"/>
                  </a:cubicBezTo>
                  <a:cubicBezTo>
                    <a:pt x="13" y="742"/>
                    <a:pt x="143" y="928"/>
                    <a:pt x="340" y="1003"/>
                  </a:cubicBezTo>
                  <a:cubicBezTo>
                    <a:pt x="401" y="1026"/>
                    <a:pt x="464" y="1038"/>
                    <a:pt x="527" y="1038"/>
                  </a:cubicBezTo>
                  <a:cubicBezTo>
                    <a:pt x="666" y="1038"/>
                    <a:pt x="802" y="982"/>
                    <a:pt x="902" y="878"/>
                  </a:cubicBezTo>
                  <a:cubicBezTo>
                    <a:pt x="1099" y="671"/>
                    <a:pt x="1092" y="342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9"/>
            <p:cNvSpPr/>
            <p:nvPr/>
          </p:nvSpPr>
          <p:spPr>
            <a:xfrm>
              <a:off x="5590200" y="1522100"/>
              <a:ext cx="34250" cy="32400"/>
            </a:xfrm>
            <a:custGeom>
              <a:avLst/>
              <a:gdLst/>
              <a:ahLst/>
              <a:cxnLst/>
              <a:rect l="l" t="t" r="r" b="b"/>
              <a:pathLst>
                <a:path w="1370" h="1296" extrusionOk="0">
                  <a:moveTo>
                    <a:pt x="654" y="0"/>
                  </a:moveTo>
                  <a:cubicBezTo>
                    <a:pt x="565" y="0"/>
                    <a:pt x="476" y="18"/>
                    <a:pt x="391" y="55"/>
                  </a:cubicBezTo>
                  <a:cubicBezTo>
                    <a:pt x="152" y="160"/>
                    <a:pt x="0" y="401"/>
                    <a:pt x="6" y="662"/>
                  </a:cubicBezTo>
                  <a:cubicBezTo>
                    <a:pt x="12" y="925"/>
                    <a:pt x="175" y="1157"/>
                    <a:pt x="420" y="1252"/>
                  </a:cubicBezTo>
                  <a:cubicBezTo>
                    <a:pt x="496" y="1281"/>
                    <a:pt x="575" y="1295"/>
                    <a:pt x="654" y="1295"/>
                  </a:cubicBezTo>
                  <a:cubicBezTo>
                    <a:pt x="828" y="1295"/>
                    <a:pt x="997" y="1226"/>
                    <a:pt x="1122" y="1095"/>
                  </a:cubicBezTo>
                  <a:cubicBezTo>
                    <a:pt x="1370" y="837"/>
                    <a:pt x="1359" y="426"/>
                    <a:pt x="1101" y="178"/>
                  </a:cubicBezTo>
                  <a:cubicBezTo>
                    <a:pt x="978" y="61"/>
                    <a:pt x="817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9"/>
            <p:cNvSpPr/>
            <p:nvPr/>
          </p:nvSpPr>
          <p:spPr>
            <a:xfrm>
              <a:off x="6129025" y="881375"/>
              <a:ext cx="32200" cy="30450"/>
            </a:xfrm>
            <a:custGeom>
              <a:avLst/>
              <a:gdLst/>
              <a:ahLst/>
              <a:cxnLst/>
              <a:rect l="l" t="t" r="r" b="b"/>
              <a:pathLst>
                <a:path w="1288" h="1218" extrusionOk="0">
                  <a:moveTo>
                    <a:pt x="616" y="0"/>
                  </a:moveTo>
                  <a:cubicBezTo>
                    <a:pt x="533" y="0"/>
                    <a:pt x="449" y="17"/>
                    <a:pt x="369" y="53"/>
                  </a:cubicBezTo>
                  <a:cubicBezTo>
                    <a:pt x="144" y="152"/>
                    <a:pt x="1" y="377"/>
                    <a:pt x="7" y="624"/>
                  </a:cubicBezTo>
                  <a:cubicBezTo>
                    <a:pt x="11" y="870"/>
                    <a:pt x="166" y="1088"/>
                    <a:pt x="396" y="1177"/>
                  </a:cubicBezTo>
                  <a:cubicBezTo>
                    <a:pt x="467" y="1204"/>
                    <a:pt x="541" y="1218"/>
                    <a:pt x="615" y="1218"/>
                  </a:cubicBezTo>
                  <a:cubicBezTo>
                    <a:pt x="778" y="1218"/>
                    <a:pt x="939" y="1152"/>
                    <a:pt x="1056" y="1030"/>
                  </a:cubicBezTo>
                  <a:cubicBezTo>
                    <a:pt x="1288" y="786"/>
                    <a:pt x="1279" y="401"/>
                    <a:pt x="1037" y="168"/>
                  </a:cubicBezTo>
                  <a:cubicBezTo>
                    <a:pt x="921" y="58"/>
                    <a:pt x="769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9"/>
            <p:cNvSpPr/>
            <p:nvPr/>
          </p:nvSpPr>
          <p:spPr>
            <a:xfrm>
              <a:off x="6254175" y="13534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6" y="1"/>
                  </a:moveTo>
                  <a:cubicBezTo>
                    <a:pt x="228" y="1"/>
                    <a:pt x="0" y="190"/>
                    <a:pt x="8" y="469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0" y="872"/>
                    <a:pt x="794" y="774"/>
                  </a:cubicBezTo>
                  <a:cubicBezTo>
                    <a:pt x="968" y="591"/>
                    <a:pt x="962" y="302"/>
                    <a:pt x="779" y="128"/>
                  </a:cubicBezTo>
                  <a:cubicBezTo>
                    <a:pt x="686" y="40"/>
                    <a:pt x="575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9"/>
            <p:cNvSpPr/>
            <p:nvPr/>
          </p:nvSpPr>
          <p:spPr>
            <a:xfrm>
              <a:off x="5437900" y="916400"/>
              <a:ext cx="32200" cy="30500"/>
            </a:xfrm>
            <a:custGeom>
              <a:avLst/>
              <a:gdLst/>
              <a:ahLst/>
              <a:cxnLst/>
              <a:rect l="l" t="t" r="r" b="b"/>
              <a:pathLst>
                <a:path w="1288" h="1220" extrusionOk="0">
                  <a:moveTo>
                    <a:pt x="614" y="1"/>
                  </a:moveTo>
                  <a:cubicBezTo>
                    <a:pt x="531" y="1"/>
                    <a:pt x="448" y="18"/>
                    <a:pt x="369" y="53"/>
                  </a:cubicBezTo>
                  <a:cubicBezTo>
                    <a:pt x="143" y="153"/>
                    <a:pt x="0" y="379"/>
                    <a:pt x="6" y="624"/>
                  </a:cubicBezTo>
                  <a:cubicBezTo>
                    <a:pt x="11" y="870"/>
                    <a:pt x="166" y="1090"/>
                    <a:pt x="396" y="1178"/>
                  </a:cubicBezTo>
                  <a:cubicBezTo>
                    <a:pt x="467" y="1206"/>
                    <a:pt x="541" y="1219"/>
                    <a:pt x="614" y="1219"/>
                  </a:cubicBezTo>
                  <a:cubicBezTo>
                    <a:pt x="778" y="1219"/>
                    <a:pt x="938" y="1153"/>
                    <a:pt x="1056" y="1031"/>
                  </a:cubicBezTo>
                  <a:cubicBezTo>
                    <a:pt x="1287" y="788"/>
                    <a:pt x="1278" y="401"/>
                    <a:pt x="1036" y="170"/>
                  </a:cubicBezTo>
                  <a:cubicBezTo>
                    <a:pt x="920" y="59"/>
                    <a:pt x="768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9"/>
            <p:cNvSpPr/>
            <p:nvPr/>
          </p:nvSpPr>
          <p:spPr>
            <a:xfrm>
              <a:off x="6447500" y="128552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1"/>
                  </a:moveTo>
                  <a:cubicBezTo>
                    <a:pt x="153" y="1"/>
                    <a:pt x="1" y="126"/>
                    <a:pt x="5" y="312"/>
                  </a:cubicBezTo>
                  <a:cubicBezTo>
                    <a:pt x="9" y="493"/>
                    <a:pt x="157" y="611"/>
                    <a:pt x="311" y="611"/>
                  </a:cubicBezTo>
                  <a:cubicBezTo>
                    <a:pt x="388" y="611"/>
                    <a:pt x="467" y="581"/>
                    <a:pt x="529" y="516"/>
                  </a:cubicBezTo>
                  <a:cubicBezTo>
                    <a:pt x="645" y="395"/>
                    <a:pt x="641" y="202"/>
                    <a:pt x="519" y="85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9"/>
            <p:cNvSpPr/>
            <p:nvPr/>
          </p:nvSpPr>
          <p:spPr>
            <a:xfrm>
              <a:off x="6520625" y="9905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35" y="1"/>
                  </a:moveTo>
                  <a:cubicBezTo>
                    <a:pt x="212" y="1"/>
                    <a:pt x="0" y="177"/>
                    <a:pt x="6" y="438"/>
                  </a:cubicBezTo>
                  <a:cubicBezTo>
                    <a:pt x="12" y="691"/>
                    <a:pt x="220" y="855"/>
                    <a:pt x="435" y="855"/>
                  </a:cubicBezTo>
                  <a:cubicBezTo>
                    <a:pt x="543" y="855"/>
                    <a:pt x="652" y="814"/>
                    <a:pt x="740" y="722"/>
                  </a:cubicBezTo>
                  <a:cubicBezTo>
                    <a:pt x="904" y="552"/>
                    <a:pt x="896" y="282"/>
                    <a:pt x="726" y="119"/>
                  </a:cubicBezTo>
                  <a:cubicBezTo>
                    <a:pt x="640" y="37"/>
                    <a:pt x="536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9"/>
            <p:cNvSpPr/>
            <p:nvPr/>
          </p:nvSpPr>
          <p:spPr>
            <a:xfrm>
              <a:off x="6396675" y="90762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12" y="0"/>
                  </a:moveTo>
                  <a:cubicBezTo>
                    <a:pt x="55" y="0"/>
                    <a:pt x="0" y="45"/>
                    <a:pt x="1" y="113"/>
                  </a:cubicBezTo>
                  <a:cubicBezTo>
                    <a:pt x="3" y="178"/>
                    <a:pt x="57" y="221"/>
                    <a:pt x="113" y="221"/>
                  </a:cubicBezTo>
                  <a:cubicBezTo>
                    <a:pt x="141" y="221"/>
                    <a:pt x="169" y="210"/>
                    <a:pt x="192" y="186"/>
                  </a:cubicBezTo>
                  <a:cubicBezTo>
                    <a:pt x="234" y="142"/>
                    <a:pt x="231" y="73"/>
                    <a:pt x="188" y="31"/>
                  </a:cubicBezTo>
                  <a:cubicBezTo>
                    <a:pt x="165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9"/>
            <p:cNvSpPr/>
            <p:nvPr/>
          </p:nvSpPr>
          <p:spPr>
            <a:xfrm>
              <a:off x="6375950" y="1023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2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4"/>
                    <a:pt x="232" y="73"/>
                    <a:pt x="188" y="31"/>
                  </a:cubicBezTo>
                  <a:cubicBezTo>
                    <a:pt x="166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9"/>
            <p:cNvSpPr/>
            <p:nvPr/>
          </p:nvSpPr>
          <p:spPr>
            <a:xfrm>
              <a:off x="6637575" y="1112675"/>
              <a:ext cx="5825" cy="5550"/>
            </a:xfrm>
            <a:custGeom>
              <a:avLst/>
              <a:gdLst/>
              <a:ahLst/>
              <a:cxnLst/>
              <a:rect l="l" t="t" r="r" b="b"/>
              <a:pathLst>
                <a:path w="233" h="222" extrusionOk="0">
                  <a:moveTo>
                    <a:pt x="113" y="0"/>
                  </a:moveTo>
                  <a:cubicBezTo>
                    <a:pt x="55" y="0"/>
                    <a:pt x="0" y="46"/>
                    <a:pt x="1" y="114"/>
                  </a:cubicBezTo>
                  <a:cubicBezTo>
                    <a:pt x="3" y="179"/>
                    <a:pt x="57" y="221"/>
                    <a:pt x="113" y="221"/>
                  </a:cubicBezTo>
                  <a:cubicBezTo>
                    <a:pt x="141" y="221"/>
                    <a:pt x="169" y="211"/>
                    <a:pt x="192" y="187"/>
                  </a:cubicBezTo>
                  <a:cubicBezTo>
                    <a:pt x="233" y="144"/>
                    <a:pt x="231" y="73"/>
                    <a:pt x="188" y="31"/>
                  </a:cubicBezTo>
                  <a:cubicBezTo>
                    <a:pt x="166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9"/>
            <p:cNvSpPr/>
            <p:nvPr/>
          </p:nvSpPr>
          <p:spPr>
            <a:xfrm>
              <a:off x="6160100" y="679975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4" y="1"/>
                  </a:moveTo>
                  <a:cubicBezTo>
                    <a:pt x="56" y="1"/>
                    <a:pt x="0" y="47"/>
                    <a:pt x="2" y="114"/>
                  </a:cubicBezTo>
                  <a:cubicBezTo>
                    <a:pt x="3" y="179"/>
                    <a:pt x="57" y="222"/>
                    <a:pt x="113" y="222"/>
                  </a:cubicBezTo>
                  <a:cubicBezTo>
                    <a:pt x="141" y="222"/>
                    <a:pt x="169" y="211"/>
                    <a:pt x="192" y="188"/>
                  </a:cubicBezTo>
                  <a:cubicBezTo>
                    <a:pt x="234" y="144"/>
                    <a:pt x="232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9"/>
            <p:cNvSpPr/>
            <p:nvPr/>
          </p:nvSpPr>
          <p:spPr>
            <a:xfrm>
              <a:off x="5910500" y="761775"/>
              <a:ext cx="26350" cy="24875"/>
            </a:xfrm>
            <a:custGeom>
              <a:avLst/>
              <a:gdLst/>
              <a:ahLst/>
              <a:cxnLst/>
              <a:rect l="l" t="t" r="r" b="b"/>
              <a:pathLst>
                <a:path w="1054" h="995" extrusionOk="0">
                  <a:moveTo>
                    <a:pt x="508" y="1"/>
                  </a:moveTo>
                  <a:cubicBezTo>
                    <a:pt x="248" y="1"/>
                    <a:pt x="1" y="206"/>
                    <a:pt x="8" y="509"/>
                  </a:cubicBezTo>
                  <a:cubicBezTo>
                    <a:pt x="12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3" y="995"/>
                  </a:cubicBezTo>
                  <a:cubicBezTo>
                    <a:pt x="637" y="995"/>
                    <a:pt x="768" y="941"/>
                    <a:pt x="865" y="842"/>
                  </a:cubicBezTo>
                  <a:cubicBezTo>
                    <a:pt x="1054" y="643"/>
                    <a:pt x="1046" y="328"/>
                    <a:pt x="848" y="140"/>
                  </a:cubicBezTo>
                  <a:cubicBezTo>
                    <a:pt x="748" y="44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9"/>
            <p:cNvSpPr/>
            <p:nvPr/>
          </p:nvSpPr>
          <p:spPr>
            <a:xfrm>
              <a:off x="5196800" y="740450"/>
              <a:ext cx="46100" cy="41575"/>
            </a:xfrm>
            <a:custGeom>
              <a:avLst/>
              <a:gdLst/>
              <a:ahLst/>
              <a:cxnLst/>
              <a:rect l="l" t="t" r="r" b="b"/>
              <a:pathLst>
                <a:path w="1844" h="1663" extrusionOk="0">
                  <a:moveTo>
                    <a:pt x="950" y="0"/>
                  </a:moveTo>
                  <a:cubicBezTo>
                    <a:pt x="637" y="0"/>
                    <a:pt x="348" y="176"/>
                    <a:pt x="207" y="459"/>
                  </a:cubicBezTo>
                  <a:cubicBezTo>
                    <a:pt x="1" y="869"/>
                    <a:pt x="168" y="1368"/>
                    <a:pt x="578" y="1574"/>
                  </a:cubicBezTo>
                  <a:cubicBezTo>
                    <a:pt x="696" y="1633"/>
                    <a:pt x="824" y="1662"/>
                    <a:pt x="950" y="1662"/>
                  </a:cubicBezTo>
                  <a:cubicBezTo>
                    <a:pt x="1146" y="1662"/>
                    <a:pt x="1339" y="1593"/>
                    <a:pt x="1493" y="1460"/>
                  </a:cubicBezTo>
                  <a:cubicBezTo>
                    <a:pt x="1747" y="1239"/>
                    <a:pt x="1844" y="887"/>
                    <a:pt x="1738" y="569"/>
                  </a:cubicBezTo>
                  <a:cubicBezTo>
                    <a:pt x="1632" y="250"/>
                    <a:pt x="1345" y="26"/>
                    <a:pt x="1009" y="2"/>
                  </a:cubicBezTo>
                  <a:cubicBezTo>
                    <a:pt x="989" y="1"/>
                    <a:pt x="970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9"/>
            <p:cNvSpPr/>
            <p:nvPr/>
          </p:nvSpPr>
          <p:spPr>
            <a:xfrm>
              <a:off x="5360875" y="6647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2" y="754"/>
                    <a:pt x="317" y="866"/>
                  </a:cubicBezTo>
                  <a:cubicBezTo>
                    <a:pt x="386" y="900"/>
                    <a:pt x="455" y="916"/>
                    <a:pt x="522" y="916"/>
                  </a:cubicBezTo>
                  <a:cubicBezTo>
                    <a:pt x="813" y="916"/>
                    <a:pt x="1058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9"/>
            <p:cNvSpPr/>
            <p:nvPr/>
          </p:nvSpPr>
          <p:spPr>
            <a:xfrm>
              <a:off x="5705600" y="482350"/>
              <a:ext cx="33800" cy="30450"/>
            </a:xfrm>
            <a:custGeom>
              <a:avLst/>
              <a:gdLst/>
              <a:ahLst/>
              <a:cxnLst/>
              <a:rect l="l" t="t" r="r" b="b"/>
              <a:pathLst>
                <a:path w="1352" h="1218" extrusionOk="0">
                  <a:moveTo>
                    <a:pt x="694" y="0"/>
                  </a:moveTo>
                  <a:cubicBezTo>
                    <a:pt x="465" y="0"/>
                    <a:pt x="254" y="129"/>
                    <a:pt x="150" y="337"/>
                  </a:cubicBezTo>
                  <a:cubicBezTo>
                    <a:pt x="0" y="638"/>
                    <a:pt x="122" y="1003"/>
                    <a:pt x="423" y="1153"/>
                  </a:cubicBezTo>
                  <a:cubicBezTo>
                    <a:pt x="509" y="1197"/>
                    <a:pt x="602" y="1218"/>
                    <a:pt x="695" y="1218"/>
                  </a:cubicBezTo>
                  <a:cubicBezTo>
                    <a:pt x="839" y="1218"/>
                    <a:pt x="981" y="1167"/>
                    <a:pt x="1094" y="1069"/>
                  </a:cubicBezTo>
                  <a:cubicBezTo>
                    <a:pt x="1281" y="908"/>
                    <a:pt x="1351" y="650"/>
                    <a:pt x="1273" y="417"/>
                  </a:cubicBezTo>
                  <a:cubicBezTo>
                    <a:pt x="1195" y="182"/>
                    <a:pt x="985" y="18"/>
                    <a:pt x="738" y="2"/>
                  </a:cubicBezTo>
                  <a:cubicBezTo>
                    <a:pt x="723" y="1"/>
                    <a:pt x="708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9"/>
            <p:cNvSpPr/>
            <p:nvPr/>
          </p:nvSpPr>
          <p:spPr>
            <a:xfrm>
              <a:off x="5904750" y="857750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7" y="1"/>
                  </a:moveTo>
                  <a:cubicBezTo>
                    <a:pt x="240" y="1"/>
                    <a:pt x="132" y="56"/>
                    <a:pt x="75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2" y="610"/>
                    <a:pt x="706" y="417"/>
                    <a:pt x="636" y="209"/>
                  </a:cubicBezTo>
                  <a:cubicBezTo>
                    <a:pt x="590" y="72"/>
                    <a:pt x="469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9"/>
            <p:cNvSpPr/>
            <p:nvPr/>
          </p:nvSpPr>
          <p:spPr>
            <a:xfrm>
              <a:off x="5598900" y="941325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48" y="1"/>
                  </a:moveTo>
                  <a:cubicBezTo>
                    <a:pt x="502" y="1"/>
                    <a:pt x="275" y="140"/>
                    <a:pt x="163" y="363"/>
                  </a:cubicBezTo>
                  <a:cubicBezTo>
                    <a:pt x="1" y="686"/>
                    <a:pt x="133" y="1080"/>
                    <a:pt x="456" y="1242"/>
                  </a:cubicBezTo>
                  <a:cubicBezTo>
                    <a:pt x="549" y="1289"/>
                    <a:pt x="650" y="1312"/>
                    <a:pt x="749" y="1312"/>
                  </a:cubicBezTo>
                  <a:cubicBezTo>
                    <a:pt x="904" y="1312"/>
                    <a:pt x="1057" y="1257"/>
                    <a:pt x="1179" y="1151"/>
                  </a:cubicBezTo>
                  <a:cubicBezTo>
                    <a:pt x="1379" y="978"/>
                    <a:pt x="1454" y="700"/>
                    <a:pt x="1372" y="449"/>
                  </a:cubicBezTo>
                  <a:cubicBezTo>
                    <a:pt x="1288" y="198"/>
                    <a:pt x="1061" y="22"/>
                    <a:pt x="796" y="2"/>
                  </a:cubicBezTo>
                  <a:cubicBezTo>
                    <a:pt x="780" y="1"/>
                    <a:pt x="764" y="1"/>
                    <a:pt x="7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9"/>
            <p:cNvSpPr/>
            <p:nvPr/>
          </p:nvSpPr>
          <p:spPr>
            <a:xfrm>
              <a:off x="5456125" y="926000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2" y="1"/>
                  </a:moveTo>
                  <a:cubicBezTo>
                    <a:pt x="112" y="1"/>
                    <a:pt x="62" y="26"/>
                    <a:pt x="36" y="79"/>
                  </a:cubicBezTo>
                  <a:cubicBezTo>
                    <a:pt x="0" y="150"/>
                    <a:pt x="29" y="234"/>
                    <a:pt x="100" y="270"/>
                  </a:cubicBezTo>
                  <a:cubicBezTo>
                    <a:pt x="121" y="280"/>
                    <a:pt x="142" y="285"/>
                    <a:pt x="163" y="285"/>
                  </a:cubicBezTo>
                  <a:cubicBezTo>
                    <a:pt x="253" y="285"/>
                    <a:pt x="330" y="195"/>
                    <a:pt x="297" y="98"/>
                  </a:cubicBezTo>
                  <a:cubicBezTo>
                    <a:pt x="276" y="34"/>
                    <a:pt x="219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9"/>
            <p:cNvSpPr/>
            <p:nvPr/>
          </p:nvSpPr>
          <p:spPr>
            <a:xfrm>
              <a:off x="5471950" y="556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5" y="0"/>
                  </a:moveTo>
                  <a:cubicBezTo>
                    <a:pt x="87" y="0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6" y="222"/>
                    <a:pt x="256" y="152"/>
                    <a:pt x="230" y="76"/>
                  </a:cubicBezTo>
                  <a:cubicBezTo>
                    <a:pt x="214" y="26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9"/>
            <p:cNvSpPr/>
            <p:nvPr/>
          </p:nvSpPr>
          <p:spPr>
            <a:xfrm>
              <a:off x="5764875" y="704650"/>
              <a:ext cx="6425" cy="5575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127" y="0"/>
                  </a:moveTo>
                  <a:cubicBezTo>
                    <a:pt x="87" y="0"/>
                    <a:pt x="48" y="20"/>
                    <a:pt x="28" y="62"/>
                  </a:cubicBezTo>
                  <a:cubicBezTo>
                    <a:pt x="1" y="116"/>
                    <a:pt x="23" y="182"/>
                    <a:pt x="78" y="211"/>
                  </a:cubicBezTo>
                  <a:cubicBezTo>
                    <a:pt x="94" y="219"/>
                    <a:pt x="111" y="223"/>
                    <a:pt x="127" y="223"/>
                  </a:cubicBezTo>
                  <a:cubicBezTo>
                    <a:pt x="197" y="223"/>
                    <a:pt x="257" y="153"/>
                    <a:pt x="232" y="77"/>
                  </a:cubicBezTo>
                  <a:cubicBezTo>
                    <a:pt x="216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9"/>
            <p:cNvSpPr/>
            <p:nvPr/>
          </p:nvSpPr>
          <p:spPr>
            <a:xfrm>
              <a:off x="5956250" y="53720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66" y="1"/>
                  </a:moveTo>
                  <a:cubicBezTo>
                    <a:pt x="391" y="1"/>
                    <a:pt x="215" y="90"/>
                    <a:pt x="123" y="276"/>
                  </a:cubicBezTo>
                  <a:cubicBezTo>
                    <a:pt x="1" y="521"/>
                    <a:pt x="100" y="818"/>
                    <a:pt x="345" y="942"/>
                  </a:cubicBezTo>
                  <a:cubicBezTo>
                    <a:pt x="419" y="979"/>
                    <a:pt x="495" y="996"/>
                    <a:pt x="568" y="996"/>
                  </a:cubicBezTo>
                  <a:cubicBezTo>
                    <a:pt x="884" y="996"/>
                    <a:pt x="1152" y="681"/>
                    <a:pt x="1038" y="340"/>
                  </a:cubicBezTo>
                  <a:cubicBezTo>
                    <a:pt x="964" y="117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9"/>
            <p:cNvSpPr/>
            <p:nvPr/>
          </p:nvSpPr>
          <p:spPr>
            <a:xfrm>
              <a:off x="5596025" y="6925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65" y="1"/>
                  </a:moveTo>
                  <a:cubicBezTo>
                    <a:pt x="130" y="1"/>
                    <a:pt x="0" y="108"/>
                    <a:pt x="3" y="267"/>
                  </a:cubicBezTo>
                  <a:cubicBezTo>
                    <a:pt x="7" y="421"/>
                    <a:pt x="133" y="520"/>
                    <a:pt x="264" y="520"/>
                  </a:cubicBezTo>
                  <a:cubicBezTo>
                    <a:pt x="330" y="520"/>
                    <a:pt x="397" y="495"/>
                    <a:pt x="451" y="440"/>
                  </a:cubicBezTo>
                  <a:cubicBezTo>
                    <a:pt x="549" y="336"/>
                    <a:pt x="546" y="172"/>
                    <a:pt x="442" y="73"/>
                  </a:cubicBezTo>
                  <a:cubicBezTo>
                    <a:pt x="390" y="23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9"/>
            <p:cNvSpPr/>
            <p:nvPr/>
          </p:nvSpPr>
          <p:spPr>
            <a:xfrm>
              <a:off x="5786500" y="883025"/>
              <a:ext cx="27475" cy="25950"/>
            </a:xfrm>
            <a:custGeom>
              <a:avLst/>
              <a:gdLst/>
              <a:ahLst/>
              <a:cxnLst/>
              <a:rect l="l" t="t" r="r" b="b"/>
              <a:pathLst>
                <a:path w="1099" h="1038" extrusionOk="0">
                  <a:moveTo>
                    <a:pt x="530" y="0"/>
                  </a:moveTo>
                  <a:cubicBezTo>
                    <a:pt x="259" y="0"/>
                    <a:pt x="0" y="215"/>
                    <a:pt x="8" y="532"/>
                  </a:cubicBezTo>
                  <a:cubicBezTo>
                    <a:pt x="14" y="741"/>
                    <a:pt x="144" y="928"/>
                    <a:pt x="340" y="1003"/>
                  </a:cubicBezTo>
                  <a:cubicBezTo>
                    <a:pt x="401" y="1026"/>
                    <a:pt x="464" y="1037"/>
                    <a:pt x="526" y="1037"/>
                  </a:cubicBezTo>
                  <a:cubicBezTo>
                    <a:pt x="665" y="1037"/>
                    <a:pt x="801" y="982"/>
                    <a:pt x="901" y="878"/>
                  </a:cubicBezTo>
                  <a:cubicBezTo>
                    <a:pt x="1099" y="671"/>
                    <a:pt x="1091" y="341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9"/>
            <p:cNvSpPr/>
            <p:nvPr/>
          </p:nvSpPr>
          <p:spPr>
            <a:xfrm>
              <a:off x="5856725" y="117822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654" y="0"/>
                  </a:moveTo>
                  <a:cubicBezTo>
                    <a:pt x="566" y="0"/>
                    <a:pt x="477" y="18"/>
                    <a:pt x="393" y="56"/>
                  </a:cubicBezTo>
                  <a:cubicBezTo>
                    <a:pt x="154" y="161"/>
                    <a:pt x="0" y="401"/>
                    <a:pt x="6" y="663"/>
                  </a:cubicBezTo>
                  <a:cubicBezTo>
                    <a:pt x="12" y="925"/>
                    <a:pt x="176" y="1157"/>
                    <a:pt x="421" y="1252"/>
                  </a:cubicBezTo>
                  <a:cubicBezTo>
                    <a:pt x="497" y="1282"/>
                    <a:pt x="576" y="1296"/>
                    <a:pt x="655" y="1296"/>
                  </a:cubicBezTo>
                  <a:cubicBezTo>
                    <a:pt x="829" y="1296"/>
                    <a:pt x="999" y="1226"/>
                    <a:pt x="1123" y="1096"/>
                  </a:cubicBezTo>
                  <a:cubicBezTo>
                    <a:pt x="1370" y="836"/>
                    <a:pt x="1361" y="426"/>
                    <a:pt x="1102" y="179"/>
                  </a:cubicBezTo>
                  <a:cubicBezTo>
                    <a:pt x="979" y="62"/>
                    <a:pt x="818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9"/>
            <p:cNvSpPr/>
            <p:nvPr/>
          </p:nvSpPr>
          <p:spPr>
            <a:xfrm>
              <a:off x="4690200" y="1267975"/>
              <a:ext cx="20575" cy="19525"/>
            </a:xfrm>
            <a:custGeom>
              <a:avLst/>
              <a:gdLst/>
              <a:ahLst/>
              <a:cxnLst/>
              <a:rect l="l" t="t" r="r" b="b"/>
              <a:pathLst>
                <a:path w="823" h="781" extrusionOk="0">
                  <a:moveTo>
                    <a:pt x="397" y="1"/>
                  </a:moveTo>
                  <a:cubicBezTo>
                    <a:pt x="194" y="1"/>
                    <a:pt x="0" y="162"/>
                    <a:pt x="5" y="399"/>
                  </a:cubicBezTo>
                  <a:cubicBezTo>
                    <a:pt x="10" y="631"/>
                    <a:pt x="200" y="781"/>
                    <a:pt x="397" y="781"/>
                  </a:cubicBezTo>
                  <a:cubicBezTo>
                    <a:pt x="496" y="781"/>
                    <a:pt x="596" y="743"/>
                    <a:pt x="676" y="659"/>
                  </a:cubicBezTo>
                  <a:cubicBezTo>
                    <a:pt x="823" y="504"/>
                    <a:pt x="817" y="258"/>
                    <a:pt x="662" y="109"/>
                  </a:cubicBezTo>
                  <a:cubicBezTo>
                    <a:pt x="584" y="34"/>
                    <a:pt x="489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9"/>
            <p:cNvSpPr/>
            <p:nvPr/>
          </p:nvSpPr>
          <p:spPr>
            <a:xfrm>
              <a:off x="4786100" y="467950"/>
              <a:ext cx="54825" cy="51850"/>
            </a:xfrm>
            <a:custGeom>
              <a:avLst/>
              <a:gdLst/>
              <a:ahLst/>
              <a:cxnLst/>
              <a:rect l="l" t="t" r="r" b="b"/>
              <a:pathLst>
                <a:path w="2193" h="2074" extrusionOk="0">
                  <a:moveTo>
                    <a:pt x="1046" y="1"/>
                  </a:moveTo>
                  <a:cubicBezTo>
                    <a:pt x="905" y="1"/>
                    <a:pt x="762" y="30"/>
                    <a:pt x="627" y="89"/>
                  </a:cubicBezTo>
                  <a:cubicBezTo>
                    <a:pt x="244" y="258"/>
                    <a:pt x="1" y="642"/>
                    <a:pt x="10" y="1062"/>
                  </a:cubicBezTo>
                  <a:cubicBezTo>
                    <a:pt x="20" y="1480"/>
                    <a:pt x="282" y="1852"/>
                    <a:pt x="672" y="2004"/>
                  </a:cubicBezTo>
                  <a:cubicBezTo>
                    <a:pt x="794" y="2051"/>
                    <a:pt x="920" y="2073"/>
                    <a:pt x="1045" y="2073"/>
                  </a:cubicBezTo>
                  <a:cubicBezTo>
                    <a:pt x="1324" y="2073"/>
                    <a:pt x="1597" y="1962"/>
                    <a:pt x="1797" y="1753"/>
                  </a:cubicBezTo>
                  <a:cubicBezTo>
                    <a:pt x="2192" y="1338"/>
                    <a:pt x="2176" y="681"/>
                    <a:pt x="1762" y="288"/>
                  </a:cubicBezTo>
                  <a:cubicBezTo>
                    <a:pt x="1565" y="100"/>
                    <a:pt x="1308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9"/>
            <p:cNvSpPr/>
            <p:nvPr/>
          </p:nvSpPr>
          <p:spPr>
            <a:xfrm>
              <a:off x="4680325" y="1859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1270" h="1270" extrusionOk="0">
                  <a:moveTo>
                    <a:pt x="635" y="1"/>
                  </a:moveTo>
                  <a:cubicBezTo>
                    <a:pt x="285" y="1"/>
                    <a:pt x="1" y="285"/>
                    <a:pt x="1" y="635"/>
                  </a:cubicBezTo>
                  <a:cubicBezTo>
                    <a:pt x="1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9"/>
            <p:cNvSpPr/>
            <p:nvPr/>
          </p:nvSpPr>
          <p:spPr>
            <a:xfrm>
              <a:off x="5376200" y="18873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0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9"/>
            <p:cNvSpPr/>
            <p:nvPr/>
          </p:nvSpPr>
          <p:spPr>
            <a:xfrm>
              <a:off x="5054350" y="2303700"/>
              <a:ext cx="72850" cy="70075"/>
            </a:xfrm>
            <a:custGeom>
              <a:avLst/>
              <a:gdLst/>
              <a:ahLst/>
              <a:cxnLst/>
              <a:rect l="l" t="t" r="r" b="b"/>
              <a:pathLst>
                <a:path w="2914" h="2803" extrusionOk="0">
                  <a:moveTo>
                    <a:pt x="1513" y="0"/>
                  </a:moveTo>
                  <a:cubicBezTo>
                    <a:pt x="946" y="0"/>
                    <a:pt x="435" y="342"/>
                    <a:pt x="217" y="865"/>
                  </a:cubicBezTo>
                  <a:cubicBezTo>
                    <a:pt x="1" y="1389"/>
                    <a:pt x="121" y="1992"/>
                    <a:pt x="522" y="2392"/>
                  </a:cubicBezTo>
                  <a:cubicBezTo>
                    <a:pt x="790" y="2660"/>
                    <a:pt x="1148" y="2803"/>
                    <a:pt x="1512" y="2803"/>
                  </a:cubicBezTo>
                  <a:cubicBezTo>
                    <a:pt x="1692" y="2803"/>
                    <a:pt x="1875" y="2768"/>
                    <a:pt x="2048" y="2695"/>
                  </a:cubicBezTo>
                  <a:cubicBezTo>
                    <a:pt x="2573" y="2479"/>
                    <a:pt x="2914" y="1968"/>
                    <a:pt x="2914" y="1401"/>
                  </a:cubicBezTo>
                  <a:cubicBezTo>
                    <a:pt x="2914" y="627"/>
                    <a:pt x="2285" y="0"/>
                    <a:pt x="1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9"/>
            <p:cNvSpPr/>
            <p:nvPr/>
          </p:nvSpPr>
          <p:spPr>
            <a:xfrm>
              <a:off x="5246600" y="2299800"/>
              <a:ext cx="32375" cy="31175"/>
            </a:xfrm>
            <a:custGeom>
              <a:avLst/>
              <a:gdLst/>
              <a:ahLst/>
              <a:cxnLst/>
              <a:rect l="l" t="t" r="r" b="b"/>
              <a:pathLst>
                <a:path w="1295" h="1247" extrusionOk="0">
                  <a:moveTo>
                    <a:pt x="672" y="0"/>
                  </a:moveTo>
                  <a:cubicBezTo>
                    <a:pt x="420" y="0"/>
                    <a:pt x="193" y="152"/>
                    <a:pt x="97" y="385"/>
                  </a:cubicBezTo>
                  <a:cubicBezTo>
                    <a:pt x="0" y="618"/>
                    <a:pt x="53" y="885"/>
                    <a:pt x="232" y="1064"/>
                  </a:cubicBezTo>
                  <a:cubicBezTo>
                    <a:pt x="350" y="1183"/>
                    <a:pt x="509" y="1246"/>
                    <a:pt x="671" y="1246"/>
                  </a:cubicBezTo>
                  <a:cubicBezTo>
                    <a:pt x="751" y="1246"/>
                    <a:pt x="832" y="1230"/>
                    <a:pt x="910" y="1198"/>
                  </a:cubicBezTo>
                  <a:cubicBezTo>
                    <a:pt x="1143" y="1102"/>
                    <a:pt x="1295" y="875"/>
                    <a:pt x="1295" y="624"/>
                  </a:cubicBezTo>
                  <a:cubicBezTo>
                    <a:pt x="1295" y="280"/>
                    <a:pt x="1017" y="0"/>
                    <a:pt x="6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9"/>
            <p:cNvSpPr/>
            <p:nvPr/>
          </p:nvSpPr>
          <p:spPr>
            <a:xfrm>
              <a:off x="6102350" y="2026000"/>
              <a:ext cx="108100" cy="103975"/>
            </a:xfrm>
            <a:custGeom>
              <a:avLst/>
              <a:gdLst/>
              <a:ahLst/>
              <a:cxnLst/>
              <a:rect l="l" t="t" r="r" b="b"/>
              <a:pathLst>
                <a:path w="4324" h="4159" extrusionOk="0">
                  <a:moveTo>
                    <a:pt x="2245" y="1"/>
                  </a:moveTo>
                  <a:cubicBezTo>
                    <a:pt x="1403" y="1"/>
                    <a:pt x="646" y="507"/>
                    <a:pt x="324" y="1284"/>
                  </a:cubicBezTo>
                  <a:cubicBezTo>
                    <a:pt x="1" y="2062"/>
                    <a:pt x="180" y="2956"/>
                    <a:pt x="773" y="3550"/>
                  </a:cubicBezTo>
                  <a:cubicBezTo>
                    <a:pt x="1171" y="3948"/>
                    <a:pt x="1703" y="4159"/>
                    <a:pt x="2244" y="4159"/>
                  </a:cubicBezTo>
                  <a:cubicBezTo>
                    <a:pt x="2512" y="4159"/>
                    <a:pt x="2783" y="4107"/>
                    <a:pt x="3040" y="4000"/>
                  </a:cubicBezTo>
                  <a:cubicBezTo>
                    <a:pt x="3817" y="3679"/>
                    <a:pt x="4324" y="2921"/>
                    <a:pt x="4324" y="2080"/>
                  </a:cubicBezTo>
                  <a:cubicBezTo>
                    <a:pt x="4324" y="931"/>
                    <a:pt x="3392" y="1"/>
                    <a:pt x="2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9"/>
            <p:cNvSpPr/>
            <p:nvPr/>
          </p:nvSpPr>
          <p:spPr>
            <a:xfrm>
              <a:off x="6144150" y="2218100"/>
              <a:ext cx="18200" cy="15600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417" y="0"/>
                  </a:moveTo>
                  <a:cubicBezTo>
                    <a:pt x="138" y="0"/>
                    <a:pt x="0" y="336"/>
                    <a:pt x="196" y="531"/>
                  </a:cubicBezTo>
                  <a:cubicBezTo>
                    <a:pt x="259" y="595"/>
                    <a:pt x="337" y="623"/>
                    <a:pt x="414" y="623"/>
                  </a:cubicBezTo>
                  <a:cubicBezTo>
                    <a:pt x="574" y="623"/>
                    <a:pt x="728" y="499"/>
                    <a:pt x="728" y="312"/>
                  </a:cubicBezTo>
                  <a:cubicBezTo>
                    <a:pt x="728" y="139"/>
                    <a:pt x="588" y="0"/>
                    <a:pt x="41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9"/>
            <p:cNvSpPr/>
            <p:nvPr/>
          </p:nvSpPr>
          <p:spPr>
            <a:xfrm>
              <a:off x="6298500" y="20935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1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9"/>
            <p:cNvSpPr/>
            <p:nvPr/>
          </p:nvSpPr>
          <p:spPr>
            <a:xfrm>
              <a:off x="6844775" y="2136375"/>
              <a:ext cx="64750" cy="62275"/>
            </a:xfrm>
            <a:custGeom>
              <a:avLst/>
              <a:gdLst/>
              <a:ahLst/>
              <a:cxnLst/>
              <a:rect l="l" t="t" r="r" b="b"/>
              <a:pathLst>
                <a:path w="2590" h="2491" extrusionOk="0">
                  <a:moveTo>
                    <a:pt x="1345" y="0"/>
                  </a:moveTo>
                  <a:cubicBezTo>
                    <a:pt x="841" y="0"/>
                    <a:pt x="387" y="304"/>
                    <a:pt x="193" y="768"/>
                  </a:cubicBezTo>
                  <a:cubicBezTo>
                    <a:pt x="1" y="1234"/>
                    <a:pt x="108" y="1769"/>
                    <a:pt x="464" y="2126"/>
                  </a:cubicBezTo>
                  <a:cubicBezTo>
                    <a:pt x="702" y="2364"/>
                    <a:pt x="1021" y="2491"/>
                    <a:pt x="1345" y="2491"/>
                  </a:cubicBezTo>
                  <a:cubicBezTo>
                    <a:pt x="1505" y="2491"/>
                    <a:pt x="1667" y="2460"/>
                    <a:pt x="1821" y="2396"/>
                  </a:cubicBezTo>
                  <a:cubicBezTo>
                    <a:pt x="2287" y="2204"/>
                    <a:pt x="2589" y="1748"/>
                    <a:pt x="2589" y="1245"/>
                  </a:cubicBezTo>
                  <a:cubicBezTo>
                    <a:pt x="2589" y="558"/>
                    <a:pt x="2032" y="0"/>
                    <a:pt x="13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9"/>
            <p:cNvSpPr/>
            <p:nvPr/>
          </p:nvSpPr>
          <p:spPr>
            <a:xfrm>
              <a:off x="6810700" y="17355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839" y="0"/>
                  </a:moveTo>
                  <a:cubicBezTo>
                    <a:pt x="525" y="0"/>
                    <a:pt x="241" y="190"/>
                    <a:pt x="121" y="480"/>
                  </a:cubicBezTo>
                  <a:cubicBezTo>
                    <a:pt x="1" y="771"/>
                    <a:pt x="67" y="1107"/>
                    <a:pt x="289" y="1329"/>
                  </a:cubicBezTo>
                  <a:cubicBezTo>
                    <a:pt x="438" y="1478"/>
                    <a:pt x="637" y="1557"/>
                    <a:pt x="839" y="1557"/>
                  </a:cubicBezTo>
                  <a:cubicBezTo>
                    <a:pt x="940" y="1557"/>
                    <a:pt x="1041" y="1537"/>
                    <a:pt x="1137" y="1497"/>
                  </a:cubicBezTo>
                  <a:cubicBezTo>
                    <a:pt x="1429" y="1377"/>
                    <a:pt x="1618" y="1093"/>
                    <a:pt x="1618" y="779"/>
                  </a:cubicBezTo>
                  <a:cubicBezTo>
                    <a:pt x="1618" y="348"/>
                    <a:pt x="1269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9"/>
            <p:cNvSpPr/>
            <p:nvPr/>
          </p:nvSpPr>
          <p:spPr>
            <a:xfrm>
              <a:off x="7213075" y="1797800"/>
              <a:ext cx="62250" cy="62300"/>
            </a:xfrm>
            <a:custGeom>
              <a:avLst/>
              <a:gdLst/>
              <a:ahLst/>
              <a:cxnLst/>
              <a:rect l="l" t="t" r="r" b="b"/>
              <a:pathLst>
                <a:path w="2490" h="2492" extrusionOk="0">
                  <a:moveTo>
                    <a:pt x="1245" y="1"/>
                  </a:moveTo>
                  <a:cubicBezTo>
                    <a:pt x="556" y="1"/>
                    <a:pt x="0" y="558"/>
                    <a:pt x="0" y="1245"/>
                  </a:cubicBezTo>
                  <a:cubicBezTo>
                    <a:pt x="0" y="1934"/>
                    <a:pt x="556" y="2491"/>
                    <a:pt x="1245" y="2491"/>
                  </a:cubicBezTo>
                  <a:cubicBezTo>
                    <a:pt x="1933" y="2491"/>
                    <a:pt x="2489" y="1934"/>
                    <a:pt x="2489" y="1245"/>
                  </a:cubicBezTo>
                  <a:cubicBezTo>
                    <a:pt x="2489" y="558"/>
                    <a:pt x="1933" y="1"/>
                    <a:pt x="1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9"/>
            <p:cNvSpPr/>
            <p:nvPr/>
          </p:nvSpPr>
          <p:spPr>
            <a:xfrm>
              <a:off x="7254325" y="2007925"/>
              <a:ext cx="40450" cy="38950"/>
            </a:xfrm>
            <a:custGeom>
              <a:avLst/>
              <a:gdLst/>
              <a:ahLst/>
              <a:cxnLst/>
              <a:rect l="l" t="t" r="r" b="b"/>
              <a:pathLst>
                <a:path w="1618" h="1558" extrusionOk="0">
                  <a:moveTo>
                    <a:pt x="841" y="1"/>
                  </a:moveTo>
                  <a:cubicBezTo>
                    <a:pt x="525" y="1"/>
                    <a:pt x="241" y="190"/>
                    <a:pt x="121" y="482"/>
                  </a:cubicBezTo>
                  <a:cubicBezTo>
                    <a:pt x="1" y="772"/>
                    <a:pt x="67" y="1107"/>
                    <a:pt x="289" y="1330"/>
                  </a:cubicBezTo>
                  <a:cubicBezTo>
                    <a:pt x="438" y="1478"/>
                    <a:pt x="637" y="1558"/>
                    <a:pt x="840" y="1558"/>
                  </a:cubicBezTo>
                  <a:cubicBezTo>
                    <a:pt x="940" y="1558"/>
                    <a:pt x="1042" y="1538"/>
                    <a:pt x="1138" y="1498"/>
                  </a:cubicBezTo>
                  <a:cubicBezTo>
                    <a:pt x="1429" y="1378"/>
                    <a:pt x="1618" y="1094"/>
                    <a:pt x="1618" y="779"/>
                  </a:cubicBezTo>
                  <a:cubicBezTo>
                    <a:pt x="1618" y="350"/>
                    <a:pt x="1271" y="1"/>
                    <a:pt x="8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9"/>
            <p:cNvSpPr/>
            <p:nvPr/>
          </p:nvSpPr>
          <p:spPr>
            <a:xfrm>
              <a:off x="7353125" y="1716075"/>
              <a:ext cx="27300" cy="23400"/>
            </a:xfrm>
            <a:custGeom>
              <a:avLst/>
              <a:gdLst/>
              <a:ahLst/>
              <a:cxnLst/>
              <a:rect l="l" t="t" r="r" b="b"/>
              <a:pathLst>
                <a:path w="1092" h="936" extrusionOk="0">
                  <a:moveTo>
                    <a:pt x="624" y="1"/>
                  </a:moveTo>
                  <a:cubicBezTo>
                    <a:pt x="208" y="1"/>
                    <a:pt x="0" y="504"/>
                    <a:pt x="295" y="797"/>
                  </a:cubicBezTo>
                  <a:cubicBezTo>
                    <a:pt x="390" y="893"/>
                    <a:pt x="506" y="935"/>
                    <a:pt x="621" y="935"/>
                  </a:cubicBezTo>
                  <a:cubicBezTo>
                    <a:pt x="861" y="935"/>
                    <a:pt x="1091" y="749"/>
                    <a:pt x="1091" y="468"/>
                  </a:cubicBezTo>
                  <a:cubicBezTo>
                    <a:pt x="1091" y="210"/>
                    <a:pt x="882" y="1"/>
                    <a:pt x="6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9"/>
            <p:cNvSpPr/>
            <p:nvPr/>
          </p:nvSpPr>
          <p:spPr>
            <a:xfrm>
              <a:off x="6183075" y="1766650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417" y="1"/>
                  </a:moveTo>
                  <a:cubicBezTo>
                    <a:pt x="139" y="1"/>
                    <a:pt x="0" y="336"/>
                    <a:pt x="196" y="533"/>
                  </a:cubicBezTo>
                  <a:cubicBezTo>
                    <a:pt x="259" y="596"/>
                    <a:pt x="337" y="624"/>
                    <a:pt x="414" y="624"/>
                  </a:cubicBezTo>
                  <a:cubicBezTo>
                    <a:pt x="574" y="624"/>
                    <a:pt x="728" y="500"/>
                    <a:pt x="728" y="312"/>
                  </a:cubicBezTo>
                  <a:cubicBezTo>
                    <a:pt x="728" y="141"/>
                    <a:pt x="588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9"/>
            <p:cNvSpPr/>
            <p:nvPr/>
          </p:nvSpPr>
          <p:spPr>
            <a:xfrm>
              <a:off x="5875575" y="1509825"/>
              <a:ext cx="18250" cy="15600"/>
            </a:xfrm>
            <a:custGeom>
              <a:avLst/>
              <a:gdLst/>
              <a:ahLst/>
              <a:cxnLst/>
              <a:rect l="l" t="t" r="r" b="b"/>
              <a:pathLst>
                <a:path w="730" h="624" extrusionOk="0">
                  <a:moveTo>
                    <a:pt x="417" y="1"/>
                  </a:moveTo>
                  <a:cubicBezTo>
                    <a:pt x="141" y="1"/>
                    <a:pt x="1" y="336"/>
                    <a:pt x="198" y="531"/>
                  </a:cubicBezTo>
                  <a:cubicBezTo>
                    <a:pt x="261" y="595"/>
                    <a:pt x="339" y="624"/>
                    <a:pt x="416" y="624"/>
                  </a:cubicBezTo>
                  <a:cubicBezTo>
                    <a:pt x="576" y="624"/>
                    <a:pt x="730" y="500"/>
                    <a:pt x="730" y="312"/>
                  </a:cubicBezTo>
                  <a:cubicBezTo>
                    <a:pt x="730" y="140"/>
                    <a:pt x="590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9"/>
            <p:cNvSpPr/>
            <p:nvPr/>
          </p:nvSpPr>
          <p:spPr>
            <a:xfrm>
              <a:off x="5654900" y="2050725"/>
              <a:ext cx="40450" cy="38975"/>
            </a:xfrm>
            <a:custGeom>
              <a:avLst/>
              <a:gdLst/>
              <a:ahLst/>
              <a:cxnLst/>
              <a:rect l="l" t="t" r="r" b="b"/>
              <a:pathLst>
                <a:path w="1618" h="1559" extrusionOk="0">
                  <a:moveTo>
                    <a:pt x="839" y="1"/>
                  </a:moveTo>
                  <a:cubicBezTo>
                    <a:pt x="525" y="1"/>
                    <a:pt x="241" y="192"/>
                    <a:pt x="121" y="482"/>
                  </a:cubicBezTo>
                  <a:cubicBezTo>
                    <a:pt x="1" y="773"/>
                    <a:pt x="67" y="1107"/>
                    <a:pt x="289" y="1330"/>
                  </a:cubicBezTo>
                  <a:cubicBezTo>
                    <a:pt x="438" y="1479"/>
                    <a:pt x="637" y="1559"/>
                    <a:pt x="840" y="1559"/>
                  </a:cubicBezTo>
                  <a:cubicBezTo>
                    <a:pt x="941" y="1559"/>
                    <a:pt x="1042" y="1539"/>
                    <a:pt x="1138" y="1499"/>
                  </a:cubicBezTo>
                  <a:cubicBezTo>
                    <a:pt x="1428" y="1379"/>
                    <a:pt x="1618" y="1095"/>
                    <a:pt x="1618" y="779"/>
                  </a:cubicBezTo>
                  <a:cubicBezTo>
                    <a:pt x="1618" y="350"/>
                    <a:pt x="1269" y="1"/>
                    <a:pt x="8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9"/>
            <p:cNvSpPr/>
            <p:nvPr/>
          </p:nvSpPr>
          <p:spPr>
            <a:xfrm>
              <a:off x="5999500" y="111587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1" y="1"/>
                    <a:pt x="1" y="122"/>
                    <a:pt x="72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4" y="181"/>
                    <a:pt x="264" y="113"/>
                  </a:cubicBezTo>
                  <a:cubicBezTo>
                    <a:pt x="264" y="52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9"/>
            <p:cNvSpPr/>
            <p:nvPr/>
          </p:nvSpPr>
          <p:spPr>
            <a:xfrm>
              <a:off x="6287650" y="1033325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0"/>
                  </a:moveTo>
                  <a:cubicBezTo>
                    <a:pt x="51" y="0"/>
                    <a:pt x="0" y="122"/>
                    <a:pt x="71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3" y="181"/>
                    <a:pt x="263" y="113"/>
                  </a:cubicBezTo>
                  <a:cubicBezTo>
                    <a:pt x="263" y="52"/>
                    <a:pt x="214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9"/>
            <p:cNvSpPr/>
            <p:nvPr/>
          </p:nvSpPr>
          <p:spPr>
            <a:xfrm>
              <a:off x="5636800" y="1380225"/>
              <a:ext cx="19625" cy="16850"/>
            </a:xfrm>
            <a:custGeom>
              <a:avLst/>
              <a:gdLst/>
              <a:ahLst/>
              <a:cxnLst/>
              <a:rect l="l" t="t" r="r" b="b"/>
              <a:pathLst>
                <a:path w="785" h="674" extrusionOk="0">
                  <a:moveTo>
                    <a:pt x="449" y="1"/>
                  </a:moveTo>
                  <a:cubicBezTo>
                    <a:pt x="150" y="1"/>
                    <a:pt x="0" y="363"/>
                    <a:pt x="212" y="575"/>
                  </a:cubicBezTo>
                  <a:cubicBezTo>
                    <a:pt x="281" y="643"/>
                    <a:pt x="365" y="673"/>
                    <a:pt x="447" y="673"/>
                  </a:cubicBezTo>
                  <a:cubicBezTo>
                    <a:pt x="619" y="673"/>
                    <a:pt x="785" y="540"/>
                    <a:pt x="785" y="337"/>
                  </a:cubicBezTo>
                  <a:cubicBezTo>
                    <a:pt x="785" y="151"/>
                    <a:pt x="634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9"/>
            <p:cNvSpPr/>
            <p:nvPr/>
          </p:nvSpPr>
          <p:spPr>
            <a:xfrm>
              <a:off x="5736550" y="137322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0" y="1"/>
                    <a:pt x="1" y="121"/>
                    <a:pt x="71" y="193"/>
                  </a:cubicBezTo>
                  <a:cubicBezTo>
                    <a:pt x="94" y="216"/>
                    <a:pt x="122" y="226"/>
                    <a:pt x="150" y="226"/>
                  </a:cubicBezTo>
                  <a:cubicBezTo>
                    <a:pt x="208" y="226"/>
                    <a:pt x="264" y="181"/>
                    <a:pt x="264" y="114"/>
                  </a:cubicBezTo>
                  <a:cubicBezTo>
                    <a:pt x="264" y="51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9"/>
            <p:cNvSpPr/>
            <p:nvPr/>
          </p:nvSpPr>
          <p:spPr>
            <a:xfrm>
              <a:off x="5340325" y="1531275"/>
              <a:ext cx="5600" cy="56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11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5"/>
                    <a:pt x="50" y="225"/>
                    <a:pt x="111" y="225"/>
                  </a:cubicBezTo>
                  <a:cubicBezTo>
                    <a:pt x="173" y="225"/>
                    <a:pt x="224" y="175"/>
                    <a:pt x="224" y="113"/>
                  </a:cubicBezTo>
                  <a:cubicBezTo>
                    <a:pt x="224" y="52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9"/>
            <p:cNvSpPr/>
            <p:nvPr/>
          </p:nvSpPr>
          <p:spPr>
            <a:xfrm>
              <a:off x="5196650" y="1541100"/>
              <a:ext cx="16375" cy="14025"/>
            </a:xfrm>
            <a:custGeom>
              <a:avLst/>
              <a:gdLst/>
              <a:ahLst/>
              <a:cxnLst/>
              <a:rect l="l" t="t" r="r" b="b"/>
              <a:pathLst>
                <a:path w="655" h="561" extrusionOk="0">
                  <a:moveTo>
                    <a:pt x="375" y="0"/>
                  </a:moveTo>
                  <a:cubicBezTo>
                    <a:pt x="126" y="0"/>
                    <a:pt x="1" y="301"/>
                    <a:pt x="178" y="478"/>
                  </a:cubicBezTo>
                  <a:cubicBezTo>
                    <a:pt x="235" y="535"/>
                    <a:pt x="305" y="560"/>
                    <a:pt x="373" y="560"/>
                  </a:cubicBezTo>
                  <a:cubicBezTo>
                    <a:pt x="517" y="560"/>
                    <a:pt x="655" y="449"/>
                    <a:pt x="655" y="280"/>
                  </a:cubicBezTo>
                  <a:cubicBezTo>
                    <a:pt x="655" y="125"/>
                    <a:pt x="530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9"/>
            <p:cNvSpPr/>
            <p:nvPr/>
          </p:nvSpPr>
          <p:spPr>
            <a:xfrm>
              <a:off x="5267075" y="1415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0" y="1"/>
                  </a:moveTo>
                  <a:cubicBezTo>
                    <a:pt x="100" y="1"/>
                    <a:pt x="1" y="241"/>
                    <a:pt x="142" y="383"/>
                  </a:cubicBezTo>
                  <a:cubicBezTo>
                    <a:pt x="188" y="428"/>
                    <a:pt x="244" y="449"/>
                    <a:pt x="298" y="449"/>
                  </a:cubicBezTo>
                  <a:cubicBezTo>
                    <a:pt x="413" y="449"/>
                    <a:pt x="524" y="359"/>
                    <a:pt x="524" y="225"/>
                  </a:cubicBezTo>
                  <a:cubicBezTo>
                    <a:pt x="524" y="102"/>
                    <a:pt x="423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9"/>
            <p:cNvSpPr/>
            <p:nvPr/>
          </p:nvSpPr>
          <p:spPr>
            <a:xfrm>
              <a:off x="5459200" y="1399800"/>
              <a:ext cx="22375" cy="22425"/>
            </a:xfrm>
            <a:custGeom>
              <a:avLst/>
              <a:gdLst/>
              <a:ahLst/>
              <a:cxnLst/>
              <a:rect l="l" t="t" r="r" b="b"/>
              <a:pathLst>
                <a:path w="895" h="897" extrusionOk="0">
                  <a:moveTo>
                    <a:pt x="447" y="1"/>
                  </a:moveTo>
                  <a:cubicBezTo>
                    <a:pt x="201" y="1"/>
                    <a:pt x="1" y="202"/>
                    <a:pt x="1" y="449"/>
                  </a:cubicBezTo>
                  <a:cubicBezTo>
                    <a:pt x="1" y="697"/>
                    <a:pt x="201" y="896"/>
                    <a:pt x="447" y="896"/>
                  </a:cubicBezTo>
                  <a:cubicBezTo>
                    <a:pt x="695" y="896"/>
                    <a:pt x="895" y="697"/>
                    <a:pt x="895" y="449"/>
                  </a:cubicBezTo>
                  <a:cubicBezTo>
                    <a:pt x="895" y="202"/>
                    <a:pt x="695" y="1"/>
                    <a:pt x="4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9"/>
            <p:cNvSpPr/>
            <p:nvPr/>
          </p:nvSpPr>
          <p:spPr>
            <a:xfrm>
              <a:off x="5527250" y="1429225"/>
              <a:ext cx="13100" cy="11200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303" y="0"/>
                  </a:moveTo>
                  <a:cubicBezTo>
                    <a:pt x="302" y="0"/>
                    <a:pt x="301" y="0"/>
                    <a:pt x="300" y="0"/>
                  </a:cubicBezTo>
                  <a:cubicBezTo>
                    <a:pt x="100" y="0"/>
                    <a:pt x="1" y="241"/>
                    <a:pt x="140" y="382"/>
                  </a:cubicBezTo>
                  <a:cubicBezTo>
                    <a:pt x="186" y="427"/>
                    <a:pt x="242" y="448"/>
                    <a:pt x="297" y="448"/>
                  </a:cubicBezTo>
                  <a:cubicBezTo>
                    <a:pt x="413" y="448"/>
                    <a:pt x="524" y="359"/>
                    <a:pt x="524" y="224"/>
                  </a:cubicBezTo>
                  <a:cubicBezTo>
                    <a:pt x="524" y="101"/>
                    <a:pt x="42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9"/>
            <p:cNvSpPr/>
            <p:nvPr/>
          </p:nvSpPr>
          <p:spPr>
            <a:xfrm>
              <a:off x="5468975" y="155787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6"/>
                    <a:pt x="0" y="616"/>
                  </a:cubicBezTo>
                  <a:cubicBezTo>
                    <a:pt x="0" y="955"/>
                    <a:pt x="277" y="1232"/>
                    <a:pt x="617" y="1232"/>
                  </a:cubicBezTo>
                  <a:cubicBezTo>
                    <a:pt x="956" y="1232"/>
                    <a:pt x="1231" y="955"/>
                    <a:pt x="1231" y="616"/>
                  </a:cubicBezTo>
                  <a:cubicBezTo>
                    <a:pt x="1231" y="276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9"/>
            <p:cNvSpPr/>
            <p:nvPr/>
          </p:nvSpPr>
          <p:spPr>
            <a:xfrm>
              <a:off x="4459500" y="632900"/>
              <a:ext cx="79875" cy="72025"/>
            </a:xfrm>
            <a:custGeom>
              <a:avLst/>
              <a:gdLst/>
              <a:ahLst/>
              <a:cxnLst/>
              <a:rect l="l" t="t" r="r" b="b"/>
              <a:pathLst>
                <a:path w="3195" h="2881" extrusionOk="0">
                  <a:moveTo>
                    <a:pt x="1553" y="1"/>
                  </a:moveTo>
                  <a:cubicBezTo>
                    <a:pt x="1199" y="1"/>
                    <a:pt x="850" y="131"/>
                    <a:pt x="579" y="381"/>
                  </a:cubicBezTo>
                  <a:cubicBezTo>
                    <a:pt x="150" y="775"/>
                    <a:pt x="0" y="1388"/>
                    <a:pt x="202" y="1935"/>
                  </a:cubicBezTo>
                  <a:cubicBezTo>
                    <a:pt x="401" y="2482"/>
                    <a:pt x="911" y="2855"/>
                    <a:pt x="1493" y="2879"/>
                  </a:cubicBezTo>
                  <a:cubicBezTo>
                    <a:pt x="1513" y="2880"/>
                    <a:pt x="1533" y="2881"/>
                    <a:pt x="1552" y="2881"/>
                  </a:cubicBezTo>
                  <a:cubicBezTo>
                    <a:pt x="2111" y="2881"/>
                    <a:pt x="2622" y="2556"/>
                    <a:pt x="2859" y="2047"/>
                  </a:cubicBezTo>
                  <a:cubicBezTo>
                    <a:pt x="3194" y="1325"/>
                    <a:pt x="2880" y="468"/>
                    <a:pt x="2160" y="135"/>
                  </a:cubicBezTo>
                  <a:cubicBezTo>
                    <a:pt x="1966" y="45"/>
                    <a:pt x="1759" y="1"/>
                    <a:pt x="15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9"/>
            <p:cNvSpPr/>
            <p:nvPr/>
          </p:nvSpPr>
          <p:spPr>
            <a:xfrm>
              <a:off x="4775325" y="6360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7" y="0"/>
                  </a:moveTo>
                  <a:cubicBezTo>
                    <a:pt x="693" y="0"/>
                    <a:pt x="490" y="76"/>
                    <a:pt x="334" y="220"/>
                  </a:cubicBezTo>
                  <a:cubicBezTo>
                    <a:pt x="86" y="447"/>
                    <a:pt x="0" y="801"/>
                    <a:pt x="116" y="1117"/>
                  </a:cubicBezTo>
                  <a:cubicBezTo>
                    <a:pt x="232" y="1433"/>
                    <a:pt x="525" y="1648"/>
                    <a:pt x="861" y="1661"/>
                  </a:cubicBezTo>
                  <a:cubicBezTo>
                    <a:pt x="873" y="1662"/>
                    <a:pt x="884" y="1662"/>
                    <a:pt x="895" y="1662"/>
                  </a:cubicBezTo>
                  <a:cubicBezTo>
                    <a:pt x="1217" y="1662"/>
                    <a:pt x="1513" y="1475"/>
                    <a:pt x="1649" y="1180"/>
                  </a:cubicBezTo>
                  <a:cubicBezTo>
                    <a:pt x="1843" y="764"/>
                    <a:pt x="1661" y="271"/>
                    <a:pt x="1245" y="77"/>
                  </a:cubicBezTo>
                  <a:cubicBezTo>
                    <a:pt x="1134" y="25"/>
                    <a:pt x="101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9"/>
            <p:cNvSpPr/>
            <p:nvPr/>
          </p:nvSpPr>
          <p:spPr>
            <a:xfrm>
              <a:off x="4633325" y="734925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43" y="0"/>
                  </a:moveTo>
                  <a:cubicBezTo>
                    <a:pt x="247" y="0"/>
                    <a:pt x="1" y="301"/>
                    <a:pt x="116" y="615"/>
                  </a:cubicBezTo>
                  <a:cubicBezTo>
                    <a:pt x="179" y="788"/>
                    <a:pt x="341" y="907"/>
                    <a:pt x="526" y="915"/>
                  </a:cubicBezTo>
                  <a:cubicBezTo>
                    <a:pt x="533" y="915"/>
                    <a:pt x="539" y="915"/>
                    <a:pt x="545" y="915"/>
                  </a:cubicBezTo>
                  <a:cubicBezTo>
                    <a:pt x="721" y="915"/>
                    <a:pt x="884" y="813"/>
                    <a:pt x="959" y="650"/>
                  </a:cubicBezTo>
                  <a:cubicBezTo>
                    <a:pt x="1066" y="422"/>
                    <a:pt x="967" y="150"/>
                    <a:pt x="737" y="44"/>
                  </a:cubicBezTo>
                  <a:cubicBezTo>
                    <a:pt x="672" y="14"/>
                    <a:pt x="606" y="0"/>
                    <a:pt x="5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9"/>
            <p:cNvSpPr/>
            <p:nvPr/>
          </p:nvSpPr>
          <p:spPr>
            <a:xfrm>
              <a:off x="4770450" y="76497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0" y="301"/>
                    <a:pt x="116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8" y="915"/>
                    <a:pt x="545" y="915"/>
                  </a:cubicBezTo>
                  <a:cubicBezTo>
                    <a:pt x="722" y="915"/>
                    <a:pt x="883" y="813"/>
                    <a:pt x="959" y="652"/>
                  </a:cubicBezTo>
                  <a:cubicBezTo>
                    <a:pt x="1066" y="422"/>
                    <a:pt x="966" y="151"/>
                    <a:pt x="738" y="45"/>
                  </a:cubicBezTo>
                  <a:cubicBezTo>
                    <a:pt x="673" y="15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9"/>
            <p:cNvSpPr/>
            <p:nvPr/>
          </p:nvSpPr>
          <p:spPr>
            <a:xfrm>
              <a:off x="4679525" y="448325"/>
              <a:ext cx="67550" cy="60950"/>
            </a:xfrm>
            <a:custGeom>
              <a:avLst/>
              <a:gdLst/>
              <a:ahLst/>
              <a:cxnLst/>
              <a:rect l="l" t="t" r="r" b="b"/>
              <a:pathLst>
                <a:path w="2702" h="2438" extrusionOk="0">
                  <a:moveTo>
                    <a:pt x="1315" y="1"/>
                  </a:moveTo>
                  <a:cubicBezTo>
                    <a:pt x="1015" y="1"/>
                    <a:pt x="719" y="111"/>
                    <a:pt x="489" y="323"/>
                  </a:cubicBezTo>
                  <a:cubicBezTo>
                    <a:pt x="127" y="656"/>
                    <a:pt x="1" y="1175"/>
                    <a:pt x="171" y="1638"/>
                  </a:cubicBezTo>
                  <a:cubicBezTo>
                    <a:pt x="339" y="2099"/>
                    <a:pt x="771" y="2415"/>
                    <a:pt x="1264" y="2436"/>
                  </a:cubicBezTo>
                  <a:cubicBezTo>
                    <a:pt x="1281" y="2437"/>
                    <a:pt x="1298" y="2437"/>
                    <a:pt x="1316" y="2437"/>
                  </a:cubicBezTo>
                  <a:cubicBezTo>
                    <a:pt x="1787" y="2437"/>
                    <a:pt x="2219" y="2163"/>
                    <a:pt x="2419" y="1731"/>
                  </a:cubicBezTo>
                  <a:cubicBezTo>
                    <a:pt x="2702" y="1121"/>
                    <a:pt x="2437" y="398"/>
                    <a:pt x="1827" y="114"/>
                  </a:cubicBezTo>
                  <a:cubicBezTo>
                    <a:pt x="1663" y="38"/>
                    <a:pt x="1488" y="1"/>
                    <a:pt x="13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9"/>
            <p:cNvSpPr/>
            <p:nvPr/>
          </p:nvSpPr>
          <p:spPr>
            <a:xfrm>
              <a:off x="4285175" y="919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4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3"/>
                    <a:pt x="454" y="1211"/>
                    <a:pt x="701" y="1220"/>
                  </a:cubicBezTo>
                  <a:cubicBezTo>
                    <a:pt x="710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8"/>
                  </a:cubicBezTo>
                  <a:cubicBezTo>
                    <a:pt x="1419" y="563"/>
                    <a:pt x="1287" y="201"/>
                    <a:pt x="982" y="59"/>
                  </a:cubicBezTo>
                  <a:cubicBezTo>
                    <a:pt x="896" y="19"/>
                    <a:pt x="808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9"/>
            <p:cNvSpPr/>
            <p:nvPr/>
          </p:nvSpPr>
          <p:spPr>
            <a:xfrm>
              <a:off x="5028125" y="991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1"/>
                    <a:pt x="455" y="1209"/>
                    <a:pt x="700" y="1220"/>
                  </a:cubicBezTo>
                  <a:cubicBezTo>
                    <a:pt x="708" y="1220"/>
                    <a:pt x="717" y="1220"/>
                    <a:pt x="726" y="1220"/>
                  </a:cubicBezTo>
                  <a:cubicBezTo>
                    <a:pt x="962" y="1220"/>
                    <a:pt x="1178" y="1084"/>
                    <a:pt x="1278" y="868"/>
                  </a:cubicBezTo>
                  <a:cubicBezTo>
                    <a:pt x="1420" y="563"/>
                    <a:pt x="1287" y="200"/>
                    <a:pt x="982" y="59"/>
                  </a:cubicBezTo>
                  <a:cubicBezTo>
                    <a:pt x="896" y="19"/>
                    <a:pt x="808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9"/>
            <p:cNvSpPr/>
            <p:nvPr/>
          </p:nvSpPr>
          <p:spPr>
            <a:xfrm>
              <a:off x="4092925" y="56560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63" y="0"/>
                  </a:moveTo>
                  <a:cubicBezTo>
                    <a:pt x="165" y="0"/>
                    <a:pt x="1" y="201"/>
                    <a:pt x="78" y="411"/>
                  </a:cubicBezTo>
                  <a:cubicBezTo>
                    <a:pt x="127" y="543"/>
                    <a:pt x="246" y="611"/>
                    <a:pt x="365" y="611"/>
                  </a:cubicBezTo>
                  <a:cubicBezTo>
                    <a:pt x="476" y="611"/>
                    <a:pt x="586" y="553"/>
                    <a:pt x="641" y="434"/>
                  </a:cubicBezTo>
                  <a:cubicBezTo>
                    <a:pt x="712" y="281"/>
                    <a:pt x="644" y="100"/>
                    <a:pt x="492" y="30"/>
                  </a:cubicBezTo>
                  <a:cubicBezTo>
                    <a:pt x="449" y="9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9"/>
            <p:cNvSpPr/>
            <p:nvPr/>
          </p:nvSpPr>
          <p:spPr>
            <a:xfrm>
              <a:off x="3642025" y="1175475"/>
              <a:ext cx="35525" cy="30500"/>
            </a:xfrm>
            <a:custGeom>
              <a:avLst/>
              <a:gdLst/>
              <a:ahLst/>
              <a:cxnLst/>
              <a:rect l="l" t="t" r="r" b="b"/>
              <a:pathLst>
                <a:path w="1421" h="1220" extrusionOk="0">
                  <a:moveTo>
                    <a:pt x="725" y="1"/>
                  </a:moveTo>
                  <a:cubicBezTo>
                    <a:pt x="329" y="1"/>
                    <a:pt x="0" y="401"/>
                    <a:pt x="155" y="821"/>
                  </a:cubicBezTo>
                  <a:cubicBezTo>
                    <a:pt x="239" y="1053"/>
                    <a:pt x="456" y="1210"/>
                    <a:pt x="702" y="1219"/>
                  </a:cubicBezTo>
                  <a:cubicBezTo>
                    <a:pt x="711" y="1220"/>
                    <a:pt x="720" y="1220"/>
                    <a:pt x="728" y="1220"/>
                  </a:cubicBezTo>
                  <a:cubicBezTo>
                    <a:pt x="965" y="1220"/>
                    <a:pt x="1179" y="1082"/>
                    <a:pt x="1279" y="868"/>
                  </a:cubicBezTo>
                  <a:cubicBezTo>
                    <a:pt x="1421" y="563"/>
                    <a:pt x="1289" y="200"/>
                    <a:pt x="983" y="59"/>
                  </a:cubicBezTo>
                  <a:cubicBezTo>
                    <a:pt x="897" y="19"/>
                    <a:pt x="809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9"/>
            <p:cNvSpPr/>
            <p:nvPr/>
          </p:nvSpPr>
          <p:spPr>
            <a:xfrm>
              <a:off x="4375425" y="455725"/>
              <a:ext cx="38200" cy="32825"/>
            </a:xfrm>
            <a:custGeom>
              <a:avLst/>
              <a:gdLst/>
              <a:ahLst/>
              <a:cxnLst/>
              <a:rect l="l" t="t" r="r" b="b"/>
              <a:pathLst>
                <a:path w="1528" h="1313" extrusionOk="0">
                  <a:moveTo>
                    <a:pt x="779" y="0"/>
                  </a:moveTo>
                  <a:cubicBezTo>
                    <a:pt x="353" y="0"/>
                    <a:pt x="0" y="431"/>
                    <a:pt x="166" y="883"/>
                  </a:cubicBezTo>
                  <a:cubicBezTo>
                    <a:pt x="258" y="1131"/>
                    <a:pt x="489" y="1301"/>
                    <a:pt x="754" y="1312"/>
                  </a:cubicBezTo>
                  <a:cubicBezTo>
                    <a:pt x="763" y="1312"/>
                    <a:pt x="772" y="1312"/>
                    <a:pt x="780" y="1312"/>
                  </a:cubicBezTo>
                  <a:cubicBezTo>
                    <a:pt x="1036" y="1312"/>
                    <a:pt x="1269" y="1165"/>
                    <a:pt x="1376" y="933"/>
                  </a:cubicBezTo>
                  <a:cubicBezTo>
                    <a:pt x="1528" y="604"/>
                    <a:pt x="1385" y="215"/>
                    <a:pt x="1056" y="63"/>
                  </a:cubicBezTo>
                  <a:cubicBezTo>
                    <a:pt x="963" y="20"/>
                    <a:pt x="869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9"/>
            <p:cNvSpPr/>
            <p:nvPr/>
          </p:nvSpPr>
          <p:spPr>
            <a:xfrm>
              <a:off x="4548975" y="492075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9" y="1"/>
                  </a:moveTo>
                  <a:cubicBezTo>
                    <a:pt x="77" y="1"/>
                    <a:pt x="0" y="93"/>
                    <a:pt x="36" y="191"/>
                  </a:cubicBezTo>
                  <a:cubicBezTo>
                    <a:pt x="59" y="253"/>
                    <a:pt x="113" y="284"/>
                    <a:pt x="168" y="284"/>
                  </a:cubicBezTo>
                  <a:cubicBezTo>
                    <a:pt x="220" y="284"/>
                    <a:pt x="271" y="257"/>
                    <a:pt x="298" y="202"/>
                  </a:cubicBezTo>
                  <a:cubicBezTo>
                    <a:pt x="329" y="131"/>
                    <a:pt x="299" y="47"/>
                    <a:pt x="228" y="14"/>
                  </a:cubicBezTo>
                  <a:cubicBezTo>
                    <a:pt x="208" y="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9"/>
            <p:cNvSpPr/>
            <p:nvPr/>
          </p:nvSpPr>
          <p:spPr>
            <a:xfrm>
              <a:off x="4643550" y="338800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7" y="0"/>
                  </a:moveTo>
                  <a:cubicBezTo>
                    <a:pt x="75" y="0"/>
                    <a:pt x="0" y="94"/>
                    <a:pt x="35" y="190"/>
                  </a:cubicBezTo>
                  <a:cubicBezTo>
                    <a:pt x="57" y="252"/>
                    <a:pt x="113" y="284"/>
                    <a:pt x="169" y="284"/>
                  </a:cubicBezTo>
                  <a:cubicBezTo>
                    <a:pt x="220" y="284"/>
                    <a:pt x="272" y="257"/>
                    <a:pt x="298" y="202"/>
                  </a:cubicBezTo>
                  <a:cubicBezTo>
                    <a:pt x="329" y="130"/>
                    <a:pt x="299" y="46"/>
                    <a:pt x="229" y="14"/>
                  </a:cubicBezTo>
                  <a:cubicBezTo>
                    <a:pt x="208" y="5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9"/>
            <p:cNvSpPr/>
            <p:nvPr/>
          </p:nvSpPr>
          <p:spPr>
            <a:xfrm>
              <a:off x="4959725" y="521850"/>
              <a:ext cx="12450" cy="10650"/>
            </a:xfrm>
            <a:custGeom>
              <a:avLst/>
              <a:gdLst/>
              <a:ahLst/>
              <a:cxnLst/>
              <a:rect l="l" t="t" r="r" b="b"/>
              <a:pathLst>
                <a:path w="498" h="426" extrusionOk="0">
                  <a:moveTo>
                    <a:pt x="253" y="0"/>
                  </a:moveTo>
                  <a:cubicBezTo>
                    <a:pt x="115" y="0"/>
                    <a:pt x="1" y="140"/>
                    <a:pt x="55" y="286"/>
                  </a:cubicBezTo>
                  <a:cubicBezTo>
                    <a:pt x="89" y="378"/>
                    <a:pt x="172" y="425"/>
                    <a:pt x="255" y="425"/>
                  </a:cubicBezTo>
                  <a:cubicBezTo>
                    <a:pt x="332" y="425"/>
                    <a:pt x="409" y="385"/>
                    <a:pt x="448" y="302"/>
                  </a:cubicBezTo>
                  <a:cubicBezTo>
                    <a:pt x="497" y="195"/>
                    <a:pt x="451" y="69"/>
                    <a:pt x="344" y="21"/>
                  </a:cubicBezTo>
                  <a:cubicBezTo>
                    <a:pt x="313" y="7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9"/>
            <p:cNvSpPr/>
            <p:nvPr/>
          </p:nvSpPr>
          <p:spPr>
            <a:xfrm>
              <a:off x="5110175" y="729825"/>
              <a:ext cx="24775" cy="21300"/>
            </a:xfrm>
            <a:custGeom>
              <a:avLst/>
              <a:gdLst/>
              <a:ahLst/>
              <a:cxnLst/>
              <a:rect l="l" t="t" r="r" b="b"/>
              <a:pathLst>
                <a:path w="991" h="852" extrusionOk="0">
                  <a:moveTo>
                    <a:pt x="505" y="0"/>
                  </a:moveTo>
                  <a:cubicBezTo>
                    <a:pt x="229" y="0"/>
                    <a:pt x="0" y="279"/>
                    <a:pt x="108" y="573"/>
                  </a:cubicBezTo>
                  <a:cubicBezTo>
                    <a:pt x="176" y="758"/>
                    <a:pt x="341" y="852"/>
                    <a:pt x="507" y="852"/>
                  </a:cubicBezTo>
                  <a:cubicBezTo>
                    <a:pt x="661" y="852"/>
                    <a:pt x="816" y="770"/>
                    <a:pt x="893" y="605"/>
                  </a:cubicBezTo>
                  <a:cubicBezTo>
                    <a:pt x="990" y="393"/>
                    <a:pt x="899" y="140"/>
                    <a:pt x="685" y="41"/>
                  </a:cubicBezTo>
                  <a:cubicBezTo>
                    <a:pt x="625" y="13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9"/>
            <p:cNvSpPr/>
            <p:nvPr/>
          </p:nvSpPr>
          <p:spPr>
            <a:xfrm>
              <a:off x="5005700" y="429125"/>
              <a:ext cx="16525" cy="14225"/>
            </a:xfrm>
            <a:custGeom>
              <a:avLst/>
              <a:gdLst/>
              <a:ahLst/>
              <a:cxnLst/>
              <a:rect l="l" t="t" r="r" b="b"/>
              <a:pathLst>
                <a:path w="661" h="569" extrusionOk="0">
                  <a:moveTo>
                    <a:pt x="336" y="1"/>
                  </a:moveTo>
                  <a:cubicBezTo>
                    <a:pt x="152" y="1"/>
                    <a:pt x="0" y="187"/>
                    <a:pt x="71" y="383"/>
                  </a:cubicBezTo>
                  <a:cubicBezTo>
                    <a:pt x="116" y="506"/>
                    <a:pt x="227" y="569"/>
                    <a:pt x="338" y="569"/>
                  </a:cubicBezTo>
                  <a:cubicBezTo>
                    <a:pt x="441" y="569"/>
                    <a:pt x="543" y="514"/>
                    <a:pt x="594" y="404"/>
                  </a:cubicBezTo>
                  <a:cubicBezTo>
                    <a:pt x="660" y="262"/>
                    <a:pt x="599" y="94"/>
                    <a:pt x="457" y="28"/>
                  </a:cubicBezTo>
                  <a:cubicBezTo>
                    <a:pt x="417" y="9"/>
                    <a:pt x="376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9"/>
            <p:cNvSpPr/>
            <p:nvPr/>
          </p:nvSpPr>
          <p:spPr>
            <a:xfrm>
              <a:off x="4690750" y="899100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7" y="0"/>
                  </a:moveTo>
                  <a:cubicBezTo>
                    <a:pt x="229" y="0"/>
                    <a:pt x="0" y="280"/>
                    <a:pt x="107" y="575"/>
                  </a:cubicBezTo>
                  <a:cubicBezTo>
                    <a:pt x="175" y="760"/>
                    <a:pt x="341" y="854"/>
                    <a:pt x="508" y="854"/>
                  </a:cubicBezTo>
                  <a:cubicBezTo>
                    <a:pt x="662" y="854"/>
                    <a:pt x="817" y="773"/>
                    <a:pt x="894" y="608"/>
                  </a:cubicBezTo>
                  <a:cubicBezTo>
                    <a:pt x="993" y="394"/>
                    <a:pt x="900" y="140"/>
                    <a:pt x="688" y="41"/>
                  </a:cubicBezTo>
                  <a:cubicBezTo>
                    <a:pt x="627" y="13"/>
                    <a:pt x="566" y="0"/>
                    <a:pt x="5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9"/>
            <p:cNvSpPr/>
            <p:nvPr/>
          </p:nvSpPr>
          <p:spPr>
            <a:xfrm>
              <a:off x="4921575" y="878575"/>
              <a:ext cx="16575" cy="14275"/>
            </a:xfrm>
            <a:custGeom>
              <a:avLst/>
              <a:gdLst/>
              <a:ahLst/>
              <a:cxnLst/>
              <a:rect l="l" t="t" r="r" b="b"/>
              <a:pathLst>
                <a:path w="663" h="571" extrusionOk="0">
                  <a:moveTo>
                    <a:pt x="339" y="1"/>
                  </a:moveTo>
                  <a:cubicBezTo>
                    <a:pt x="154" y="1"/>
                    <a:pt x="0" y="187"/>
                    <a:pt x="72" y="383"/>
                  </a:cubicBezTo>
                  <a:cubicBezTo>
                    <a:pt x="118" y="507"/>
                    <a:pt x="229" y="570"/>
                    <a:pt x="340" y="570"/>
                  </a:cubicBezTo>
                  <a:cubicBezTo>
                    <a:pt x="444" y="570"/>
                    <a:pt x="547" y="516"/>
                    <a:pt x="598" y="405"/>
                  </a:cubicBezTo>
                  <a:cubicBezTo>
                    <a:pt x="663" y="262"/>
                    <a:pt x="601" y="94"/>
                    <a:pt x="460" y="28"/>
                  </a:cubicBezTo>
                  <a:cubicBezTo>
                    <a:pt x="419" y="9"/>
                    <a:pt x="3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9"/>
            <p:cNvSpPr/>
            <p:nvPr/>
          </p:nvSpPr>
          <p:spPr>
            <a:xfrm>
              <a:off x="4546000" y="8634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0" y="0"/>
                  </a:moveTo>
                  <a:cubicBezTo>
                    <a:pt x="59" y="0"/>
                    <a:pt x="0" y="73"/>
                    <a:pt x="27" y="149"/>
                  </a:cubicBezTo>
                  <a:cubicBezTo>
                    <a:pt x="44" y="197"/>
                    <a:pt x="88" y="222"/>
                    <a:pt x="131" y="222"/>
                  </a:cubicBezTo>
                  <a:cubicBezTo>
                    <a:pt x="171" y="222"/>
                    <a:pt x="211" y="201"/>
                    <a:pt x="230" y="158"/>
                  </a:cubicBezTo>
                  <a:cubicBezTo>
                    <a:pt x="257" y="103"/>
                    <a:pt x="233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9"/>
            <p:cNvSpPr/>
            <p:nvPr/>
          </p:nvSpPr>
          <p:spPr>
            <a:xfrm>
              <a:off x="4563575" y="979575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1"/>
                  </a:moveTo>
                  <a:cubicBezTo>
                    <a:pt x="59" y="1"/>
                    <a:pt x="0" y="73"/>
                    <a:pt x="28" y="148"/>
                  </a:cubicBezTo>
                  <a:cubicBezTo>
                    <a:pt x="45" y="197"/>
                    <a:pt x="88" y="221"/>
                    <a:pt x="131" y="221"/>
                  </a:cubicBezTo>
                  <a:cubicBezTo>
                    <a:pt x="171" y="221"/>
                    <a:pt x="211" y="200"/>
                    <a:pt x="231" y="157"/>
                  </a:cubicBezTo>
                  <a:cubicBezTo>
                    <a:pt x="256" y="102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9"/>
            <p:cNvSpPr/>
            <p:nvPr/>
          </p:nvSpPr>
          <p:spPr>
            <a:xfrm>
              <a:off x="4840025" y="9801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49"/>
                  </a:cubicBezTo>
                  <a:cubicBezTo>
                    <a:pt x="46" y="197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9"/>
            <p:cNvSpPr/>
            <p:nvPr/>
          </p:nvSpPr>
          <p:spPr>
            <a:xfrm>
              <a:off x="4248800" y="72402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30" y="0"/>
                  </a:moveTo>
                  <a:cubicBezTo>
                    <a:pt x="59" y="0"/>
                    <a:pt x="0" y="73"/>
                    <a:pt x="28" y="148"/>
                  </a:cubicBezTo>
                  <a:cubicBezTo>
                    <a:pt x="46" y="196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2"/>
                    <a:pt x="234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9"/>
            <p:cNvSpPr/>
            <p:nvPr/>
          </p:nvSpPr>
          <p:spPr>
            <a:xfrm>
              <a:off x="4039650" y="87807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1" y="0"/>
                  </a:moveTo>
                  <a:cubicBezTo>
                    <a:pt x="268" y="0"/>
                    <a:pt x="1" y="327"/>
                    <a:pt x="127" y="669"/>
                  </a:cubicBezTo>
                  <a:cubicBezTo>
                    <a:pt x="196" y="858"/>
                    <a:pt x="372" y="986"/>
                    <a:pt x="572" y="995"/>
                  </a:cubicBezTo>
                  <a:cubicBezTo>
                    <a:pt x="578" y="995"/>
                    <a:pt x="584" y="995"/>
                    <a:pt x="591" y="995"/>
                  </a:cubicBezTo>
                  <a:cubicBezTo>
                    <a:pt x="785" y="995"/>
                    <a:pt x="961" y="884"/>
                    <a:pt x="1044" y="708"/>
                  </a:cubicBezTo>
                  <a:cubicBezTo>
                    <a:pt x="1158" y="458"/>
                    <a:pt x="1050" y="164"/>
                    <a:pt x="802" y="48"/>
                  </a:cubicBezTo>
                  <a:cubicBezTo>
                    <a:pt x="731" y="15"/>
                    <a:pt x="660" y="0"/>
                    <a:pt x="5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9"/>
            <p:cNvSpPr/>
            <p:nvPr/>
          </p:nvSpPr>
          <p:spPr>
            <a:xfrm>
              <a:off x="3584800" y="401825"/>
              <a:ext cx="46875" cy="43950"/>
            </a:xfrm>
            <a:custGeom>
              <a:avLst/>
              <a:gdLst/>
              <a:ahLst/>
              <a:cxnLst/>
              <a:rect l="l" t="t" r="r" b="b"/>
              <a:pathLst>
                <a:path w="1875" h="1758" extrusionOk="0">
                  <a:moveTo>
                    <a:pt x="936" y="1"/>
                  </a:moveTo>
                  <a:cubicBezTo>
                    <a:pt x="862" y="1"/>
                    <a:pt x="788" y="10"/>
                    <a:pt x="714" y="29"/>
                  </a:cubicBezTo>
                  <a:cubicBezTo>
                    <a:pt x="372" y="119"/>
                    <a:pt x="116" y="408"/>
                    <a:pt x="66" y="759"/>
                  </a:cubicBezTo>
                  <a:cubicBezTo>
                    <a:pt x="0" y="1240"/>
                    <a:pt x="337" y="1684"/>
                    <a:pt x="818" y="1750"/>
                  </a:cubicBezTo>
                  <a:cubicBezTo>
                    <a:pt x="858" y="1755"/>
                    <a:pt x="898" y="1758"/>
                    <a:pt x="937" y="1758"/>
                  </a:cubicBezTo>
                  <a:cubicBezTo>
                    <a:pt x="1246" y="1758"/>
                    <a:pt x="1536" y="1595"/>
                    <a:pt x="1696" y="1323"/>
                  </a:cubicBezTo>
                  <a:cubicBezTo>
                    <a:pt x="1875" y="1016"/>
                    <a:pt x="1852" y="632"/>
                    <a:pt x="1637" y="349"/>
                  </a:cubicBezTo>
                  <a:cubicBezTo>
                    <a:pt x="1468" y="126"/>
                    <a:pt x="1207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9"/>
            <p:cNvSpPr/>
            <p:nvPr/>
          </p:nvSpPr>
          <p:spPr>
            <a:xfrm>
              <a:off x="3362875" y="1083450"/>
              <a:ext cx="44350" cy="41550"/>
            </a:xfrm>
            <a:custGeom>
              <a:avLst/>
              <a:gdLst/>
              <a:ahLst/>
              <a:cxnLst/>
              <a:rect l="l" t="t" r="r" b="b"/>
              <a:pathLst>
                <a:path w="1774" h="1662" extrusionOk="0">
                  <a:moveTo>
                    <a:pt x="888" y="0"/>
                  </a:moveTo>
                  <a:cubicBezTo>
                    <a:pt x="818" y="0"/>
                    <a:pt x="747" y="9"/>
                    <a:pt x="677" y="28"/>
                  </a:cubicBezTo>
                  <a:cubicBezTo>
                    <a:pt x="350" y="112"/>
                    <a:pt x="108" y="385"/>
                    <a:pt x="63" y="717"/>
                  </a:cubicBezTo>
                  <a:cubicBezTo>
                    <a:pt x="0" y="1171"/>
                    <a:pt x="319" y="1591"/>
                    <a:pt x="773" y="1654"/>
                  </a:cubicBezTo>
                  <a:cubicBezTo>
                    <a:pt x="810" y="1659"/>
                    <a:pt x="848" y="1661"/>
                    <a:pt x="885" y="1661"/>
                  </a:cubicBezTo>
                  <a:cubicBezTo>
                    <a:pt x="1178" y="1661"/>
                    <a:pt x="1453" y="1507"/>
                    <a:pt x="1604" y="1250"/>
                  </a:cubicBezTo>
                  <a:cubicBezTo>
                    <a:pt x="1774" y="959"/>
                    <a:pt x="1751" y="597"/>
                    <a:pt x="1548" y="328"/>
                  </a:cubicBezTo>
                  <a:cubicBezTo>
                    <a:pt x="1389" y="118"/>
                    <a:pt x="1143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9"/>
            <p:cNvSpPr/>
            <p:nvPr/>
          </p:nvSpPr>
          <p:spPr>
            <a:xfrm>
              <a:off x="3490675" y="9628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5"/>
                  </a:cubicBezTo>
                  <a:cubicBezTo>
                    <a:pt x="0" y="645"/>
                    <a:pt x="176" y="875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7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9"/>
            <p:cNvSpPr/>
            <p:nvPr/>
          </p:nvSpPr>
          <p:spPr>
            <a:xfrm>
              <a:off x="3350775" y="9743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0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5"/>
                    <a:pt x="175" y="875"/>
                    <a:pt x="426" y="909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1" y="182"/>
                  </a:cubicBezTo>
                  <a:cubicBezTo>
                    <a:pt x="757" y="57"/>
                    <a:pt x="62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9"/>
            <p:cNvSpPr/>
            <p:nvPr/>
          </p:nvSpPr>
          <p:spPr>
            <a:xfrm>
              <a:off x="3807100" y="588875"/>
              <a:ext cx="32525" cy="30475"/>
            </a:xfrm>
            <a:custGeom>
              <a:avLst/>
              <a:gdLst/>
              <a:ahLst/>
              <a:cxnLst/>
              <a:rect l="l" t="t" r="r" b="b"/>
              <a:pathLst>
                <a:path w="1301" h="1219" extrusionOk="0">
                  <a:moveTo>
                    <a:pt x="649" y="0"/>
                  </a:moveTo>
                  <a:cubicBezTo>
                    <a:pt x="598" y="0"/>
                    <a:pt x="547" y="7"/>
                    <a:pt x="496" y="20"/>
                  </a:cubicBezTo>
                  <a:cubicBezTo>
                    <a:pt x="257" y="83"/>
                    <a:pt x="80" y="283"/>
                    <a:pt x="47" y="526"/>
                  </a:cubicBezTo>
                  <a:cubicBezTo>
                    <a:pt x="0" y="860"/>
                    <a:pt x="233" y="1167"/>
                    <a:pt x="567" y="1213"/>
                  </a:cubicBezTo>
                  <a:cubicBezTo>
                    <a:pt x="594" y="1217"/>
                    <a:pt x="622" y="1219"/>
                    <a:pt x="649" y="1219"/>
                  </a:cubicBezTo>
                  <a:cubicBezTo>
                    <a:pt x="863" y="1219"/>
                    <a:pt x="1065" y="1105"/>
                    <a:pt x="1176" y="917"/>
                  </a:cubicBezTo>
                  <a:cubicBezTo>
                    <a:pt x="1300" y="704"/>
                    <a:pt x="1284" y="438"/>
                    <a:pt x="1135" y="241"/>
                  </a:cubicBezTo>
                  <a:cubicBezTo>
                    <a:pt x="1018" y="87"/>
                    <a:pt x="837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9"/>
            <p:cNvSpPr/>
            <p:nvPr/>
          </p:nvSpPr>
          <p:spPr>
            <a:xfrm>
              <a:off x="3028375" y="826850"/>
              <a:ext cx="32475" cy="30500"/>
            </a:xfrm>
            <a:custGeom>
              <a:avLst/>
              <a:gdLst/>
              <a:ahLst/>
              <a:cxnLst/>
              <a:rect l="l" t="t" r="r" b="b"/>
              <a:pathLst>
                <a:path w="1299" h="1220" extrusionOk="0">
                  <a:moveTo>
                    <a:pt x="650" y="1"/>
                  </a:moveTo>
                  <a:cubicBezTo>
                    <a:pt x="599" y="1"/>
                    <a:pt x="546" y="8"/>
                    <a:pt x="495" y="21"/>
                  </a:cubicBezTo>
                  <a:cubicBezTo>
                    <a:pt x="256" y="83"/>
                    <a:pt x="78" y="283"/>
                    <a:pt x="45" y="528"/>
                  </a:cubicBezTo>
                  <a:cubicBezTo>
                    <a:pt x="0" y="860"/>
                    <a:pt x="233" y="1168"/>
                    <a:pt x="565" y="1213"/>
                  </a:cubicBezTo>
                  <a:cubicBezTo>
                    <a:pt x="594" y="1217"/>
                    <a:pt x="622" y="1219"/>
                    <a:pt x="650" y="1219"/>
                  </a:cubicBezTo>
                  <a:cubicBezTo>
                    <a:pt x="865" y="1219"/>
                    <a:pt x="1065" y="1106"/>
                    <a:pt x="1174" y="917"/>
                  </a:cubicBezTo>
                  <a:cubicBezTo>
                    <a:pt x="1299" y="705"/>
                    <a:pt x="1284" y="439"/>
                    <a:pt x="1133" y="242"/>
                  </a:cubicBezTo>
                  <a:cubicBezTo>
                    <a:pt x="1017" y="88"/>
                    <a:pt x="837" y="1"/>
                    <a:pt x="6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9"/>
            <p:cNvSpPr/>
            <p:nvPr/>
          </p:nvSpPr>
          <p:spPr>
            <a:xfrm>
              <a:off x="4066475" y="972325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28" y="0"/>
                  </a:moveTo>
                  <a:cubicBezTo>
                    <a:pt x="186" y="0"/>
                    <a:pt x="47" y="98"/>
                    <a:pt x="23" y="264"/>
                  </a:cubicBezTo>
                  <a:cubicBezTo>
                    <a:pt x="1" y="431"/>
                    <a:pt x="118" y="584"/>
                    <a:pt x="283" y="607"/>
                  </a:cubicBezTo>
                  <a:cubicBezTo>
                    <a:pt x="299" y="609"/>
                    <a:pt x="314" y="610"/>
                    <a:pt x="328" y="610"/>
                  </a:cubicBezTo>
                  <a:cubicBezTo>
                    <a:pt x="572" y="610"/>
                    <a:pt x="724" y="325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9"/>
            <p:cNvSpPr/>
            <p:nvPr/>
          </p:nvSpPr>
          <p:spPr>
            <a:xfrm>
              <a:off x="3391250" y="372825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491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6"/>
                    <a:pt x="176" y="876"/>
                    <a:pt x="425" y="911"/>
                  </a:cubicBezTo>
                  <a:cubicBezTo>
                    <a:pt x="448" y="914"/>
                    <a:pt x="470" y="915"/>
                    <a:pt x="492" y="915"/>
                  </a:cubicBezTo>
                  <a:cubicBezTo>
                    <a:pt x="857" y="915"/>
                    <a:pt x="1084" y="488"/>
                    <a:pt x="852" y="182"/>
                  </a:cubicBezTo>
                  <a:cubicBezTo>
                    <a:pt x="758" y="57"/>
                    <a:pt x="623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9"/>
            <p:cNvSpPr/>
            <p:nvPr/>
          </p:nvSpPr>
          <p:spPr>
            <a:xfrm>
              <a:off x="3207575" y="442650"/>
              <a:ext cx="18050" cy="15300"/>
            </a:xfrm>
            <a:custGeom>
              <a:avLst/>
              <a:gdLst/>
              <a:ahLst/>
              <a:cxnLst/>
              <a:rect l="l" t="t" r="r" b="b"/>
              <a:pathLst>
                <a:path w="722" h="612" extrusionOk="0">
                  <a:moveTo>
                    <a:pt x="326" y="0"/>
                  </a:moveTo>
                  <a:cubicBezTo>
                    <a:pt x="184" y="0"/>
                    <a:pt x="45" y="98"/>
                    <a:pt x="23" y="264"/>
                  </a:cubicBezTo>
                  <a:cubicBezTo>
                    <a:pt x="0" y="431"/>
                    <a:pt x="116" y="584"/>
                    <a:pt x="283" y="608"/>
                  </a:cubicBezTo>
                  <a:cubicBezTo>
                    <a:pt x="297" y="610"/>
                    <a:pt x="312" y="611"/>
                    <a:pt x="326" y="611"/>
                  </a:cubicBezTo>
                  <a:cubicBezTo>
                    <a:pt x="570" y="611"/>
                    <a:pt x="722" y="326"/>
                    <a:pt x="567" y="121"/>
                  </a:cubicBezTo>
                  <a:cubicBezTo>
                    <a:pt x="504" y="38"/>
                    <a:pt x="415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9"/>
            <p:cNvSpPr/>
            <p:nvPr/>
          </p:nvSpPr>
          <p:spPr>
            <a:xfrm>
              <a:off x="3806750" y="114615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0"/>
                  </a:moveTo>
                  <a:cubicBezTo>
                    <a:pt x="645" y="0"/>
                    <a:pt x="588" y="7"/>
                    <a:pt x="533" y="22"/>
                  </a:cubicBezTo>
                  <a:cubicBezTo>
                    <a:pt x="277" y="88"/>
                    <a:pt x="86" y="303"/>
                    <a:pt x="50" y="566"/>
                  </a:cubicBezTo>
                  <a:cubicBezTo>
                    <a:pt x="1" y="925"/>
                    <a:pt x="252" y="1256"/>
                    <a:pt x="609" y="1304"/>
                  </a:cubicBezTo>
                  <a:cubicBezTo>
                    <a:pt x="640" y="1308"/>
                    <a:pt x="670" y="1310"/>
                    <a:pt x="699" y="1310"/>
                  </a:cubicBezTo>
                  <a:cubicBezTo>
                    <a:pt x="930" y="1310"/>
                    <a:pt x="1146" y="1189"/>
                    <a:pt x="1265" y="987"/>
                  </a:cubicBezTo>
                  <a:cubicBezTo>
                    <a:pt x="1399" y="757"/>
                    <a:pt x="1382" y="472"/>
                    <a:pt x="1221" y="260"/>
                  </a:cubicBezTo>
                  <a:cubicBezTo>
                    <a:pt x="1095" y="94"/>
                    <a:pt x="902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9"/>
            <p:cNvSpPr/>
            <p:nvPr/>
          </p:nvSpPr>
          <p:spPr>
            <a:xfrm>
              <a:off x="3662275" y="1182950"/>
              <a:ext cx="8450" cy="7125"/>
            </a:xfrm>
            <a:custGeom>
              <a:avLst/>
              <a:gdLst/>
              <a:ahLst/>
              <a:cxnLst/>
              <a:rect l="l" t="t" r="r" b="b"/>
              <a:pathLst>
                <a:path w="338" h="285" extrusionOk="0">
                  <a:moveTo>
                    <a:pt x="152" y="1"/>
                  </a:moveTo>
                  <a:cubicBezTo>
                    <a:pt x="87" y="1"/>
                    <a:pt x="22" y="46"/>
                    <a:pt x="11" y="124"/>
                  </a:cubicBezTo>
                  <a:cubicBezTo>
                    <a:pt x="1" y="200"/>
                    <a:pt x="55" y="273"/>
                    <a:pt x="133" y="283"/>
                  </a:cubicBezTo>
                  <a:cubicBezTo>
                    <a:pt x="140" y="284"/>
                    <a:pt x="146" y="284"/>
                    <a:pt x="153" y="284"/>
                  </a:cubicBezTo>
                  <a:cubicBezTo>
                    <a:pt x="266" y="284"/>
                    <a:pt x="338" y="153"/>
                    <a:pt x="265" y="58"/>
                  </a:cubicBezTo>
                  <a:cubicBezTo>
                    <a:pt x="236" y="19"/>
                    <a:pt x="194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9"/>
            <p:cNvSpPr/>
            <p:nvPr/>
          </p:nvSpPr>
          <p:spPr>
            <a:xfrm>
              <a:off x="3038325" y="1108950"/>
              <a:ext cx="25175" cy="21300"/>
            </a:xfrm>
            <a:custGeom>
              <a:avLst/>
              <a:gdLst/>
              <a:ahLst/>
              <a:cxnLst/>
              <a:rect l="l" t="t" r="r" b="b"/>
              <a:pathLst>
                <a:path w="1007" h="852" extrusionOk="0">
                  <a:moveTo>
                    <a:pt x="455" y="0"/>
                  </a:moveTo>
                  <a:cubicBezTo>
                    <a:pt x="257" y="0"/>
                    <a:pt x="63" y="136"/>
                    <a:pt x="32" y="368"/>
                  </a:cubicBezTo>
                  <a:cubicBezTo>
                    <a:pt x="0" y="601"/>
                    <a:pt x="163" y="814"/>
                    <a:pt x="396" y="847"/>
                  </a:cubicBezTo>
                  <a:cubicBezTo>
                    <a:pt x="416" y="850"/>
                    <a:pt x="437" y="851"/>
                    <a:pt x="457" y="851"/>
                  </a:cubicBezTo>
                  <a:cubicBezTo>
                    <a:pt x="796" y="851"/>
                    <a:pt x="1007" y="455"/>
                    <a:pt x="791" y="169"/>
                  </a:cubicBezTo>
                  <a:cubicBezTo>
                    <a:pt x="703" y="53"/>
                    <a:pt x="578" y="0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9"/>
            <p:cNvSpPr/>
            <p:nvPr/>
          </p:nvSpPr>
          <p:spPr>
            <a:xfrm>
              <a:off x="3269150" y="891025"/>
              <a:ext cx="25300" cy="21350"/>
            </a:xfrm>
            <a:custGeom>
              <a:avLst/>
              <a:gdLst/>
              <a:ahLst/>
              <a:cxnLst/>
              <a:rect l="l" t="t" r="r" b="b"/>
              <a:pathLst>
                <a:path w="1012" h="854" extrusionOk="0">
                  <a:moveTo>
                    <a:pt x="459" y="0"/>
                  </a:moveTo>
                  <a:cubicBezTo>
                    <a:pt x="260" y="0"/>
                    <a:pt x="65" y="138"/>
                    <a:pt x="34" y="370"/>
                  </a:cubicBezTo>
                  <a:cubicBezTo>
                    <a:pt x="1" y="603"/>
                    <a:pt x="165" y="818"/>
                    <a:pt x="397" y="850"/>
                  </a:cubicBezTo>
                  <a:cubicBezTo>
                    <a:pt x="419" y="853"/>
                    <a:pt x="440" y="854"/>
                    <a:pt x="460" y="854"/>
                  </a:cubicBezTo>
                  <a:cubicBezTo>
                    <a:pt x="800" y="854"/>
                    <a:pt x="1011" y="455"/>
                    <a:pt x="796" y="170"/>
                  </a:cubicBezTo>
                  <a:cubicBezTo>
                    <a:pt x="708" y="54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9"/>
            <p:cNvSpPr/>
            <p:nvPr/>
          </p:nvSpPr>
          <p:spPr>
            <a:xfrm>
              <a:off x="3183750" y="917025"/>
              <a:ext cx="16875" cy="14250"/>
            </a:xfrm>
            <a:custGeom>
              <a:avLst/>
              <a:gdLst/>
              <a:ahLst/>
              <a:cxnLst/>
              <a:rect l="l" t="t" r="r" b="b"/>
              <a:pathLst>
                <a:path w="675" h="570" extrusionOk="0">
                  <a:moveTo>
                    <a:pt x="305" y="1"/>
                  </a:moveTo>
                  <a:cubicBezTo>
                    <a:pt x="173" y="1"/>
                    <a:pt x="43" y="92"/>
                    <a:pt x="21" y="247"/>
                  </a:cubicBezTo>
                  <a:cubicBezTo>
                    <a:pt x="0" y="403"/>
                    <a:pt x="110" y="546"/>
                    <a:pt x="265" y="567"/>
                  </a:cubicBezTo>
                  <a:cubicBezTo>
                    <a:pt x="279" y="569"/>
                    <a:pt x="292" y="570"/>
                    <a:pt x="306" y="570"/>
                  </a:cubicBezTo>
                  <a:cubicBezTo>
                    <a:pt x="533" y="570"/>
                    <a:pt x="674" y="303"/>
                    <a:pt x="529" y="113"/>
                  </a:cubicBezTo>
                  <a:cubicBezTo>
                    <a:pt x="471" y="36"/>
                    <a:pt x="387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9"/>
            <p:cNvSpPr/>
            <p:nvPr/>
          </p:nvSpPr>
          <p:spPr>
            <a:xfrm>
              <a:off x="3558125" y="8283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19" y="1"/>
                  </a:moveTo>
                  <a:cubicBezTo>
                    <a:pt x="68" y="1"/>
                    <a:pt x="17" y="36"/>
                    <a:pt x="9" y="95"/>
                  </a:cubicBezTo>
                  <a:cubicBezTo>
                    <a:pt x="0" y="156"/>
                    <a:pt x="42" y="213"/>
                    <a:pt x="104" y="220"/>
                  </a:cubicBezTo>
                  <a:cubicBezTo>
                    <a:pt x="109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9"/>
            <p:cNvSpPr/>
            <p:nvPr/>
          </p:nvSpPr>
          <p:spPr>
            <a:xfrm>
              <a:off x="3510325" y="8493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18" y="1"/>
                  </a:moveTo>
                  <a:cubicBezTo>
                    <a:pt x="67" y="1"/>
                    <a:pt x="17" y="36"/>
                    <a:pt x="9" y="96"/>
                  </a:cubicBezTo>
                  <a:cubicBezTo>
                    <a:pt x="0" y="156"/>
                    <a:pt x="42" y="211"/>
                    <a:pt x="102" y="220"/>
                  </a:cubicBezTo>
                  <a:cubicBezTo>
                    <a:pt x="108" y="221"/>
                    <a:pt x="113" y="222"/>
                    <a:pt x="119" y="222"/>
                  </a:cubicBezTo>
                  <a:cubicBezTo>
                    <a:pt x="207" y="222"/>
                    <a:pt x="261" y="118"/>
                    <a:pt x="206" y="45"/>
                  </a:cubicBezTo>
                  <a:cubicBezTo>
                    <a:pt x="183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9"/>
            <p:cNvSpPr/>
            <p:nvPr/>
          </p:nvSpPr>
          <p:spPr>
            <a:xfrm>
              <a:off x="2971550" y="778475"/>
              <a:ext cx="6600" cy="5550"/>
            </a:xfrm>
            <a:custGeom>
              <a:avLst/>
              <a:gdLst/>
              <a:ahLst/>
              <a:cxnLst/>
              <a:rect l="l" t="t" r="r" b="b"/>
              <a:pathLst>
                <a:path w="264" h="222" extrusionOk="0">
                  <a:moveTo>
                    <a:pt x="119" y="0"/>
                  </a:moveTo>
                  <a:cubicBezTo>
                    <a:pt x="68" y="0"/>
                    <a:pt x="18" y="35"/>
                    <a:pt x="10" y="95"/>
                  </a:cubicBezTo>
                  <a:cubicBezTo>
                    <a:pt x="1" y="156"/>
                    <a:pt x="43" y="211"/>
                    <a:pt x="104" y="220"/>
                  </a:cubicBezTo>
                  <a:cubicBezTo>
                    <a:pt x="110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9"/>
            <p:cNvSpPr/>
            <p:nvPr/>
          </p:nvSpPr>
          <p:spPr>
            <a:xfrm>
              <a:off x="3883150" y="874425"/>
              <a:ext cx="6600" cy="5525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6"/>
                    <a:pt x="43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3" y="117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9"/>
            <p:cNvSpPr/>
            <p:nvPr/>
          </p:nvSpPr>
          <p:spPr>
            <a:xfrm>
              <a:off x="4013775" y="650200"/>
              <a:ext cx="29450" cy="24900"/>
            </a:xfrm>
            <a:custGeom>
              <a:avLst/>
              <a:gdLst/>
              <a:ahLst/>
              <a:cxnLst/>
              <a:rect l="l" t="t" r="r" b="b"/>
              <a:pathLst>
                <a:path w="1178" h="996" extrusionOk="0">
                  <a:moveTo>
                    <a:pt x="533" y="1"/>
                  </a:moveTo>
                  <a:cubicBezTo>
                    <a:pt x="302" y="1"/>
                    <a:pt x="75" y="160"/>
                    <a:pt x="38" y="430"/>
                  </a:cubicBezTo>
                  <a:cubicBezTo>
                    <a:pt x="0" y="702"/>
                    <a:pt x="189" y="953"/>
                    <a:pt x="463" y="991"/>
                  </a:cubicBezTo>
                  <a:cubicBezTo>
                    <a:pt x="487" y="994"/>
                    <a:pt x="510" y="996"/>
                    <a:pt x="533" y="996"/>
                  </a:cubicBezTo>
                  <a:cubicBezTo>
                    <a:pt x="930" y="996"/>
                    <a:pt x="1177" y="531"/>
                    <a:pt x="924" y="197"/>
                  </a:cubicBezTo>
                  <a:cubicBezTo>
                    <a:pt x="822" y="62"/>
                    <a:pt x="677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9"/>
            <p:cNvSpPr/>
            <p:nvPr/>
          </p:nvSpPr>
          <p:spPr>
            <a:xfrm>
              <a:off x="3719025" y="915900"/>
              <a:ext cx="15125" cy="13025"/>
            </a:xfrm>
            <a:custGeom>
              <a:avLst/>
              <a:gdLst/>
              <a:ahLst/>
              <a:cxnLst/>
              <a:rect l="l" t="t" r="r" b="b"/>
              <a:pathLst>
                <a:path w="605" h="521" extrusionOk="0">
                  <a:moveTo>
                    <a:pt x="308" y="1"/>
                  </a:moveTo>
                  <a:cubicBezTo>
                    <a:pt x="140" y="1"/>
                    <a:pt x="1" y="171"/>
                    <a:pt x="66" y="351"/>
                  </a:cubicBezTo>
                  <a:cubicBezTo>
                    <a:pt x="108" y="463"/>
                    <a:pt x="208" y="520"/>
                    <a:pt x="309" y="520"/>
                  </a:cubicBezTo>
                  <a:cubicBezTo>
                    <a:pt x="403" y="520"/>
                    <a:pt x="497" y="471"/>
                    <a:pt x="544" y="370"/>
                  </a:cubicBezTo>
                  <a:cubicBezTo>
                    <a:pt x="604" y="241"/>
                    <a:pt x="549" y="86"/>
                    <a:pt x="418" y="26"/>
                  </a:cubicBezTo>
                  <a:cubicBezTo>
                    <a:pt x="381" y="9"/>
                    <a:pt x="344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9"/>
            <p:cNvSpPr/>
            <p:nvPr/>
          </p:nvSpPr>
          <p:spPr>
            <a:xfrm>
              <a:off x="3961250" y="1032550"/>
              <a:ext cx="30250" cy="25975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616" y="1"/>
                  </a:moveTo>
                  <a:cubicBezTo>
                    <a:pt x="279" y="1"/>
                    <a:pt x="1" y="341"/>
                    <a:pt x="132" y="699"/>
                  </a:cubicBezTo>
                  <a:cubicBezTo>
                    <a:pt x="204" y="896"/>
                    <a:pt x="388" y="1029"/>
                    <a:pt x="596" y="1038"/>
                  </a:cubicBezTo>
                  <a:cubicBezTo>
                    <a:pt x="604" y="1039"/>
                    <a:pt x="611" y="1039"/>
                    <a:pt x="619" y="1039"/>
                  </a:cubicBezTo>
                  <a:cubicBezTo>
                    <a:pt x="821" y="1039"/>
                    <a:pt x="1004" y="922"/>
                    <a:pt x="1088" y="739"/>
                  </a:cubicBezTo>
                  <a:cubicBezTo>
                    <a:pt x="1210" y="479"/>
                    <a:pt x="1097" y="171"/>
                    <a:pt x="837" y="51"/>
                  </a:cubicBezTo>
                  <a:cubicBezTo>
                    <a:pt x="763" y="16"/>
                    <a:pt x="688" y="1"/>
                    <a:pt x="6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9"/>
            <p:cNvSpPr/>
            <p:nvPr/>
          </p:nvSpPr>
          <p:spPr>
            <a:xfrm>
              <a:off x="4122925" y="1288225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0" y="0"/>
                  </a:moveTo>
                  <a:cubicBezTo>
                    <a:pt x="349" y="0"/>
                    <a:pt x="1" y="426"/>
                    <a:pt x="164" y="873"/>
                  </a:cubicBezTo>
                  <a:cubicBezTo>
                    <a:pt x="254" y="1118"/>
                    <a:pt x="483" y="1286"/>
                    <a:pt x="744" y="1297"/>
                  </a:cubicBezTo>
                  <a:cubicBezTo>
                    <a:pt x="753" y="1297"/>
                    <a:pt x="762" y="1297"/>
                    <a:pt x="771" y="1297"/>
                  </a:cubicBezTo>
                  <a:cubicBezTo>
                    <a:pt x="1024" y="1297"/>
                    <a:pt x="1253" y="1152"/>
                    <a:pt x="1359" y="922"/>
                  </a:cubicBezTo>
                  <a:cubicBezTo>
                    <a:pt x="1511" y="598"/>
                    <a:pt x="1370" y="213"/>
                    <a:pt x="1045" y="63"/>
                  </a:cubicBezTo>
                  <a:cubicBezTo>
                    <a:pt x="953" y="20"/>
                    <a:pt x="860" y="0"/>
                    <a:pt x="77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9"/>
            <p:cNvSpPr/>
            <p:nvPr/>
          </p:nvSpPr>
          <p:spPr>
            <a:xfrm>
              <a:off x="4426950" y="5086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9" y="1052"/>
                    <a:pt x="454" y="1210"/>
                    <a:pt x="701" y="1220"/>
                  </a:cubicBezTo>
                  <a:cubicBezTo>
                    <a:pt x="709" y="1221"/>
                    <a:pt x="716" y="1221"/>
                    <a:pt x="724" y="1221"/>
                  </a:cubicBezTo>
                  <a:cubicBezTo>
                    <a:pt x="961" y="1221"/>
                    <a:pt x="1178" y="1084"/>
                    <a:pt x="1278" y="867"/>
                  </a:cubicBezTo>
                  <a:cubicBezTo>
                    <a:pt x="1419" y="562"/>
                    <a:pt x="1287" y="201"/>
                    <a:pt x="982" y="60"/>
                  </a:cubicBezTo>
                  <a:cubicBezTo>
                    <a:pt x="895" y="19"/>
                    <a:pt x="807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9"/>
            <p:cNvSpPr/>
            <p:nvPr/>
          </p:nvSpPr>
          <p:spPr>
            <a:xfrm>
              <a:off x="4697025" y="91682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1" y="301"/>
                    <a:pt x="117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9" y="915"/>
                    <a:pt x="545" y="915"/>
                  </a:cubicBezTo>
                  <a:cubicBezTo>
                    <a:pt x="722" y="915"/>
                    <a:pt x="885" y="813"/>
                    <a:pt x="960" y="650"/>
                  </a:cubicBezTo>
                  <a:cubicBezTo>
                    <a:pt x="1066" y="422"/>
                    <a:pt x="966" y="150"/>
                    <a:pt x="738" y="45"/>
                  </a:cubicBezTo>
                  <a:cubicBezTo>
                    <a:pt x="673" y="14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9"/>
            <p:cNvSpPr/>
            <p:nvPr/>
          </p:nvSpPr>
          <p:spPr>
            <a:xfrm>
              <a:off x="3862000" y="1002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2" y="0"/>
                  </a:moveTo>
                  <a:cubicBezTo>
                    <a:pt x="328" y="0"/>
                    <a:pt x="0" y="401"/>
                    <a:pt x="154" y="822"/>
                  </a:cubicBezTo>
                  <a:cubicBezTo>
                    <a:pt x="238" y="1053"/>
                    <a:pt x="454" y="1209"/>
                    <a:pt x="701" y="1220"/>
                  </a:cubicBezTo>
                  <a:cubicBezTo>
                    <a:pt x="709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7"/>
                  </a:cubicBezTo>
                  <a:cubicBezTo>
                    <a:pt x="1419" y="562"/>
                    <a:pt x="1287" y="201"/>
                    <a:pt x="982" y="59"/>
                  </a:cubicBezTo>
                  <a:cubicBezTo>
                    <a:pt x="895" y="19"/>
                    <a:pt x="807" y="0"/>
                    <a:pt x="7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9"/>
            <p:cNvSpPr/>
            <p:nvPr/>
          </p:nvSpPr>
          <p:spPr>
            <a:xfrm>
              <a:off x="4857900" y="791725"/>
              <a:ext cx="17775" cy="15300"/>
            </a:xfrm>
            <a:custGeom>
              <a:avLst/>
              <a:gdLst/>
              <a:ahLst/>
              <a:cxnLst/>
              <a:rect l="l" t="t" r="r" b="b"/>
              <a:pathLst>
                <a:path w="711" h="612" extrusionOk="0">
                  <a:moveTo>
                    <a:pt x="363" y="1"/>
                  </a:moveTo>
                  <a:cubicBezTo>
                    <a:pt x="165" y="1"/>
                    <a:pt x="1" y="201"/>
                    <a:pt x="78" y="412"/>
                  </a:cubicBezTo>
                  <a:cubicBezTo>
                    <a:pt x="126" y="544"/>
                    <a:pt x="245" y="611"/>
                    <a:pt x="364" y="611"/>
                  </a:cubicBezTo>
                  <a:cubicBezTo>
                    <a:pt x="474" y="611"/>
                    <a:pt x="585" y="553"/>
                    <a:pt x="640" y="436"/>
                  </a:cubicBezTo>
                  <a:cubicBezTo>
                    <a:pt x="710" y="282"/>
                    <a:pt x="644" y="101"/>
                    <a:pt x="492" y="30"/>
                  </a:cubicBezTo>
                  <a:cubicBezTo>
                    <a:pt x="449" y="10"/>
                    <a:pt x="405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9"/>
            <p:cNvSpPr/>
            <p:nvPr/>
          </p:nvSpPr>
          <p:spPr>
            <a:xfrm>
              <a:off x="4832525" y="4877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6" y="0"/>
                  </a:moveTo>
                  <a:cubicBezTo>
                    <a:pt x="229" y="0"/>
                    <a:pt x="0" y="279"/>
                    <a:pt x="107" y="574"/>
                  </a:cubicBezTo>
                  <a:cubicBezTo>
                    <a:pt x="174" y="760"/>
                    <a:pt x="341" y="855"/>
                    <a:pt x="508" y="855"/>
                  </a:cubicBezTo>
                  <a:cubicBezTo>
                    <a:pt x="663" y="855"/>
                    <a:pt x="818" y="773"/>
                    <a:pt x="894" y="607"/>
                  </a:cubicBezTo>
                  <a:cubicBezTo>
                    <a:pt x="993" y="393"/>
                    <a:pt x="902" y="141"/>
                    <a:pt x="688" y="42"/>
                  </a:cubicBezTo>
                  <a:cubicBezTo>
                    <a:pt x="627" y="13"/>
                    <a:pt x="565" y="0"/>
                    <a:pt x="5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9"/>
            <p:cNvSpPr/>
            <p:nvPr/>
          </p:nvSpPr>
          <p:spPr>
            <a:xfrm>
              <a:off x="4687725" y="452125"/>
              <a:ext cx="6500" cy="55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50"/>
                  </a:cubicBezTo>
                  <a:cubicBezTo>
                    <a:pt x="46" y="197"/>
                    <a:pt x="89" y="222"/>
                    <a:pt x="133" y="222"/>
                  </a:cubicBezTo>
                  <a:cubicBezTo>
                    <a:pt x="173" y="222"/>
                    <a:pt x="213" y="201"/>
                    <a:pt x="234" y="157"/>
                  </a:cubicBezTo>
                  <a:cubicBezTo>
                    <a:pt x="259" y="102"/>
                    <a:pt x="235" y="37"/>
                    <a:pt x="180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9"/>
            <p:cNvSpPr/>
            <p:nvPr/>
          </p:nvSpPr>
          <p:spPr>
            <a:xfrm>
              <a:off x="4705350" y="5682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30" y="1"/>
                  </a:moveTo>
                  <a:cubicBezTo>
                    <a:pt x="59" y="1"/>
                    <a:pt x="0" y="73"/>
                    <a:pt x="28" y="150"/>
                  </a:cubicBezTo>
                  <a:cubicBezTo>
                    <a:pt x="45" y="198"/>
                    <a:pt x="88" y="222"/>
                    <a:pt x="131" y="222"/>
                  </a:cubicBezTo>
                  <a:cubicBezTo>
                    <a:pt x="171" y="222"/>
                    <a:pt x="211" y="201"/>
                    <a:pt x="231" y="158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9"/>
            <p:cNvSpPr/>
            <p:nvPr/>
          </p:nvSpPr>
          <p:spPr>
            <a:xfrm>
              <a:off x="4981800" y="5688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1"/>
                  </a:moveTo>
                  <a:cubicBezTo>
                    <a:pt x="60" y="1"/>
                    <a:pt x="1" y="73"/>
                    <a:pt x="29" y="150"/>
                  </a:cubicBezTo>
                  <a:cubicBezTo>
                    <a:pt x="46" y="197"/>
                    <a:pt x="90" y="222"/>
                    <a:pt x="133" y="222"/>
                  </a:cubicBezTo>
                  <a:cubicBezTo>
                    <a:pt x="173" y="222"/>
                    <a:pt x="213" y="201"/>
                    <a:pt x="232" y="159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4" y="4"/>
                    <a:pt x="148" y="1"/>
                    <a:pt x="13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9"/>
            <p:cNvSpPr/>
            <p:nvPr/>
          </p:nvSpPr>
          <p:spPr>
            <a:xfrm>
              <a:off x="4390575" y="3126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1" y="1"/>
                  </a:moveTo>
                  <a:cubicBezTo>
                    <a:pt x="60" y="1"/>
                    <a:pt x="0" y="73"/>
                    <a:pt x="28" y="150"/>
                  </a:cubicBezTo>
                  <a:cubicBezTo>
                    <a:pt x="45" y="197"/>
                    <a:pt x="88" y="222"/>
                    <a:pt x="131" y="222"/>
                  </a:cubicBezTo>
                  <a:cubicBezTo>
                    <a:pt x="171" y="222"/>
                    <a:pt x="212" y="201"/>
                    <a:pt x="232" y="157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9"/>
            <p:cNvSpPr/>
            <p:nvPr/>
          </p:nvSpPr>
          <p:spPr>
            <a:xfrm>
              <a:off x="4181425" y="46672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0" y="0"/>
                  </a:moveTo>
                  <a:cubicBezTo>
                    <a:pt x="267" y="0"/>
                    <a:pt x="0" y="327"/>
                    <a:pt x="125" y="670"/>
                  </a:cubicBezTo>
                  <a:cubicBezTo>
                    <a:pt x="195" y="858"/>
                    <a:pt x="370" y="987"/>
                    <a:pt x="572" y="995"/>
                  </a:cubicBezTo>
                  <a:cubicBezTo>
                    <a:pt x="579" y="995"/>
                    <a:pt x="587" y="995"/>
                    <a:pt x="594" y="995"/>
                  </a:cubicBezTo>
                  <a:cubicBezTo>
                    <a:pt x="785" y="995"/>
                    <a:pt x="961" y="883"/>
                    <a:pt x="1042" y="708"/>
                  </a:cubicBezTo>
                  <a:cubicBezTo>
                    <a:pt x="1158" y="460"/>
                    <a:pt x="1050" y="164"/>
                    <a:pt x="800" y="48"/>
                  </a:cubicBezTo>
                  <a:cubicBezTo>
                    <a:pt x="730" y="15"/>
                    <a:pt x="658" y="0"/>
                    <a:pt x="5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9"/>
            <p:cNvSpPr/>
            <p:nvPr/>
          </p:nvSpPr>
          <p:spPr>
            <a:xfrm>
              <a:off x="3428450" y="5113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4" y="0"/>
                  </a:moveTo>
                  <a:cubicBezTo>
                    <a:pt x="814" y="0"/>
                    <a:pt x="744" y="9"/>
                    <a:pt x="675" y="27"/>
                  </a:cubicBezTo>
                  <a:cubicBezTo>
                    <a:pt x="350" y="113"/>
                    <a:pt x="108" y="385"/>
                    <a:pt x="62" y="719"/>
                  </a:cubicBezTo>
                  <a:cubicBezTo>
                    <a:pt x="0" y="1172"/>
                    <a:pt x="317" y="1592"/>
                    <a:pt x="773" y="1655"/>
                  </a:cubicBezTo>
                  <a:cubicBezTo>
                    <a:pt x="810" y="1660"/>
                    <a:pt x="847" y="1663"/>
                    <a:pt x="884" y="1663"/>
                  </a:cubicBezTo>
                  <a:cubicBezTo>
                    <a:pt x="1177" y="1663"/>
                    <a:pt x="1452" y="1508"/>
                    <a:pt x="1602" y="1251"/>
                  </a:cubicBezTo>
                  <a:cubicBezTo>
                    <a:pt x="1772" y="961"/>
                    <a:pt x="1750" y="597"/>
                    <a:pt x="1547" y="329"/>
                  </a:cubicBezTo>
                  <a:cubicBezTo>
                    <a:pt x="1387" y="119"/>
                    <a:pt x="1140" y="0"/>
                    <a:pt x="8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9"/>
            <p:cNvSpPr/>
            <p:nvPr/>
          </p:nvSpPr>
          <p:spPr>
            <a:xfrm>
              <a:off x="3632450" y="55152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6"/>
                  </a:cubicBezTo>
                  <a:cubicBezTo>
                    <a:pt x="0" y="645"/>
                    <a:pt x="176" y="877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8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9"/>
            <p:cNvSpPr/>
            <p:nvPr/>
          </p:nvSpPr>
          <p:spPr>
            <a:xfrm>
              <a:off x="4208250" y="5609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28" y="0"/>
                  </a:moveTo>
                  <a:cubicBezTo>
                    <a:pt x="186" y="0"/>
                    <a:pt x="46" y="98"/>
                    <a:pt x="23" y="264"/>
                  </a:cubicBezTo>
                  <a:cubicBezTo>
                    <a:pt x="1" y="431"/>
                    <a:pt x="118" y="584"/>
                    <a:pt x="285" y="607"/>
                  </a:cubicBezTo>
                  <a:cubicBezTo>
                    <a:pt x="300" y="609"/>
                    <a:pt x="315" y="610"/>
                    <a:pt x="329" y="610"/>
                  </a:cubicBezTo>
                  <a:cubicBezTo>
                    <a:pt x="572" y="610"/>
                    <a:pt x="723" y="326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9"/>
            <p:cNvSpPr/>
            <p:nvPr/>
          </p:nvSpPr>
          <p:spPr>
            <a:xfrm>
              <a:off x="3948525" y="734800"/>
              <a:ext cx="34975" cy="32800"/>
            </a:xfrm>
            <a:custGeom>
              <a:avLst/>
              <a:gdLst/>
              <a:ahLst/>
              <a:cxnLst/>
              <a:rect l="l" t="t" r="r" b="b"/>
              <a:pathLst>
                <a:path w="1399" h="1312" extrusionOk="0">
                  <a:moveTo>
                    <a:pt x="699" y="1"/>
                  </a:moveTo>
                  <a:cubicBezTo>
                    <a:pt x="644" y="1"/>
                    <a:pt x="588" y="8"/>
                    <a:pt x="533" y="22"/>
                  </a:cubicBezTo>
                  <a:cubicBezTo>
                    <a:pt x="277" y="90"/>
                    <a:pt x="86" y="305"/>
                    <a:pt x="50" y="566"/>
                  </a:cubicBezTo>
                  <a:cubicBezTo>
                    <a:pt x="1" y="926"/>
                    <a:pt x="252" y="1256"/>
                    <a:pt x="609" y="1306"/>
                  </a:cubicBezTo>
                  <a:cubicBezTo>
                    <a:pt x="639" y="1310"/>
                    <a:pt x="669" y="1312"/>
                    <a:pt x="699" y="1312"/>
                  </a:cubicBezTo>
                  <a:cubicBezTo>
                    <a:pt x="930" y="1312"/>
                    <a:pt x="1146" y="1190"/>
                    <a:pt x="1265" y="987"/>
                  </a:cubicBezTo>
                  <a:cubicBezTo>
                    <a:pt x="1399" y="759"/>
                    <a:pt x="1382" y="472"/>
                    <a:pt x="1221" y="260"/>
                  </a:cubicBezTo>
                  <a:cubicBezTo>
                    <a:pt x="1095" y="95"/>
                    <a:pt x="901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9"/>
            <p:cNvSpPr/>
            <p:nvPr/>
          </p:nvSpPr>
          <p:spPr>
            <a:xfrm>
              <a:off x="3804050" y="771625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53" y="1"/>
                  </a:moveTo>
                  <a:cubicBezTo>
                    <a:pt x="87" y="1"/>
                    <a:pt x="23" y="46"/>
                    <a:pt x="13" y="123"/>
                  </a:cubicBezTo>
                  <a:cubicBezTo>
                    <a:pt x="1" y="200"/>
                    <a:pt x="55" y="272"/>
                    <a:pt x="133" y="282"/>
                  </a:cubicBezTo>
                  <a:cubicBezTo>
                    <a:pt x="140" y="283"/>
                    <a:pt x="147" y="284"/>
                    <a:pt x="154" y="284"/>
                  </a:cubicBezTo>
                  <a:cubicBezTo>
                    <a:pt x="267" y="284"/>
                    <a:pt x="337" y="152"/>
                    <a:pt x="265" y="57"/>
                  </a:cubicBezTo>
                  <a:cubicBezTo>
                    <a:pt x="236" y="18"/>
                    <a:pt x="194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9"/>
            <p:cNvSpPr/>
            <p:nvPr/>
          </p:nvSpPr>
          <p:spPr>
            <a:xfrm>
              <a:off x="3699925" y="4169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19" y="0"/>
                  </a:moveTo>
                  <a:cubicBezTo>
                    <a:pt x="67" y="0"/>
                    <a:pt x="16" y="36"/>
                    <a:pt x="8" y="96"/>
                  </a:cubicBezTo>
                  <a:cubicBezTo>
                    <a:pt x="1" y="156"/>
                    <a:pt x="41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6" y="221"/>
                    <a:pt x="262" y="119"/>
                    <a:pt x="205" y="44"/>
                  </a:cubicBezTo>
                  <a:cubicBezTo>
                    <a:pt x="183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9"/>
            <p:cNvSpPr/>
            <p:nvPr/>
          </p:nvSpPr>
          <p:spPr>
            <a:xfrm>
              <a:off x="4024925" y="4630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7"/>
                    <a:pt x="43" y="212"/>
                    <a:pt x="103" y="220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2" y="119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9"/>
            <p:cNvSpPr/>
            <p:nvPr/>
          </p:nvSpPr>
          <p:spPr>
            <a:xfrm>
              <a:off x="3860800" y="504575"/>
              <a:ext cx="15125" cy="13000"/>
            </a:xfrm>
            <a:custGeom>
              <a:avLst/>
              <a:gdLst/>
              <a:ahLst/>
              <a:cxnLst/>
              <a:rect l="l" t="t" r="r" b="b"/>
              <a:pathLst>
                <a:path w="605" h="520" extrusionOk="0">
                  <a:moveTo>
                    <a:pt x="309" y="1"/>
                  </a:moveTo>
                  <a:cubicBezTo>
                    <a:pt x="141" y="1"/>
                    <a:pt x="1" y="171"/>
                    <a:pt x="66" y="350"/>
                  </a:cubicBezTo>
                  <a:cubicBezTo>
                    <a:pt x="108" y="462"/>
                    <a:pt x="209" y="520"/>
                    <a:pt x="310" y="520"/>
                  </a:cubicBezTo>
                  <a:cubicBezTo>
                    <a:pt x="403" y="520"/>
                    <a:pt x="497" y="470"/>
                    <a:pt x="544" y="369"/>
                  </a:cubicBezTo>
                  <a:cubicBezTo>
                    <a:pt x="604" y="240"/>
                    <a:pt x="549" y="85"/>
                    <a:pt x="418" y="25"/>
                  </a:cubicBezTo>
                  <a:cubicBezTo>
                    <a:pt x="381" y="8"/>
                    <a:pt x="345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9"/>
            <p:cNvSpPr/>
            <p:nvPr/>
          </p:nvSpPr>
          <p:spPr>
            <a:xfrm>
              <a:off x="4103075" y="621200"/>
              <a:ext cx="30200" cy="26000"/>
            </a:xfrm>
            <a:custGeom>
              <a:avLst/>
              <a:gdLst/>
              <a:ahLst/>
              <a:cxnLst/>
              <a:rect l="l" t="t" r="r" b="b"/>
              <a:pathLst>
                <a:path w="1208" h="1040" extrusionOk="0">
                  <a:moveTo>
                    <a:pt x="615" y="1"/>
                  </a:moveTo>
                  <a:cubicBezTo>
                    <a:pt x="279" y="1"/>
                    <a:pt x="0" y="341"/>
                    <a:pt x="130" y="697"/>
                  </a:cubicBezTo>
                  <a:cubicBezTo>
                    <a:pt x="202" y="896"/>
                    <a:pt x="386" y="1030"/>
                    <a:pt x="594" y="1039"/>
                  </a:cubicBezTo>
                  <a:cubicBezTo>
                    <a:pt x="602" y="1039"/>
                    <a:pt x="609" y="1039"/>
                    <a:pt x="617" y="1039"/>
                  </a:cubicBezTo>
                  <a:cubicBezTo>
                    <a:pt x="817" y="1039"/>
                    <a:pt x="1002" y="922"/>
                    <a:pt x="1087" y="740"/>
                  </a:cubicBezTo>
                  <a:cubicBezTo>
                    <a:pt x="1208" y="479"/>
                    <a:pt x="1095" y="171"/>
                    <a:pt x="836" y="51"/>
                  </a:cubicBezTo>
                  <a:cubicBezTo>
                    <a:pt x="762" y="17"/>
                    <a:pt x="687" y="1"/>
                    <a:pt x="6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9"/>
            <p:cNvSpPr/>
            <p:nvPr/>
          </p:nvSpPr>
          <p:spPr>
            <a:xfrm>
              <a:off x="4264700" y="876900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1" y="0"/>
                  </a:moveTo>
                  <a:cubicBezTo>
                    <a:pt x="350" y="0"/>
                    <a:pt x="1" y="426"/>
                    <a:pt x="164" y="873"/>
                  </a:cubicBezTo>
                  <a:cubicBezTo>
                    <a:pt x="254" y="1118"/>
                    <a:pt x="483" y="1287"/>
                    <a:pt x="746" y="1297"/>
                  </a:cubicBezTo>
                  <a:cubicBezTo>
                    <a:pt x="755" y="1298"/>
                    <a:pt x="763" y="1298"/>
                    <a:pt x="772" y="1298"/>
                  </a:cubicBezTo>
                  <a:cubicBezTo>
                    <a:pt x="1024" y="1298"/>
                    <a:pt x="1253" y="1153"/>
                    <a:pt x="1361" y="923"/>
                  </a:cubicBezTo>
                  <a:cubicBezTo>
                    <a:pt x="1511" y="598"/>
                    <a:pt x="1370" y="214"/>
                    <a:pt x="1045" y="62"/>
                  </a:cubicBezTo>
                  <a:cubicBezTo>
                    <a:pt x="953" y="19"/>
                    <a:pt x="860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9"/>
            <p:cNvSpPr/>
            <p:nvPr/>
          </p:nvSpPr>
          <p:spPr>
            <a:xfrm>
              <a:off x="3188500" y="1339625"/>
              <a:ext cx="22700" cy="19450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463" y="0"/>
                  </a:moveTo>
                  <a:cubicBezTo>
                    <a:pt x="210" y="0"/>
                    <a:pt x="1" y="255"/>
                    <a:pt x="99" y="523"/>
                  </a:cubicBezTo>
                  <a:cubicBezTo>
                    <a:pt x="161" y="691"/>
                    <a:pt x="313" y="778"/>
                    <a:pt x="466" y="778"/>
                  </a:cubicBezTo>
                  <a:cubicBezTo>
                    <a:pt x="606" y="778"/>
                    <a:pt x="747" y="704"/>
                    <a:pt x="817" y="553"/>
                  </a:cubicBezTo>
                  <a:cubicBezTo>
                    <a:pt x="907" y="359"/>
                    <a:pt x="823" y="127"/>
                    <a:pt x="628" y="37"/>
                  </a:cubicBezTo>
                  <a:cubicBezTo>
                    <a:pt x="573" y="12"/>
                    <a:pt x="517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9"/>
            <p:cNvSpPr/>
            <p:nvPr/>
          </p:nvSpPr>
          <p:spPr>
            <a:xfrm>
              <a:off x="3026250" y="545125"/>
              <a:ext cx="57500" cy="51875"/>
            </a:xfrm>
            <a:custGeom>
              <a:avLst/>
              <a:gdLst/>
              <a:ahLst/>
              <a:cxnLst/>
              <a:rect l="l" t="t" r="r" b="b"/>
              <a:pathLst>
                <a:path w="2300" h="2075" extrusionOk="0">
                  <a:moveTo>
                    <a:pt x="1119" y="1"/>
                  </a:moveTo>
                  <a:cubicBezTo>
                    <a:pt x="864" y="1"/>
                    <a:pt x="612" y="95"/>
                    <a:pt x="417" y="274"/>
                  </a:cubicBezTo>
                  <a:cubicBezTo>
                    <a:pt x="109" y="558"/>
                    <a:pt x="1" y="1000"/>
                    <a:pt x="145" y="1394"/>
                  </a:cubicBezTo>
                  <a:cubicBezTo>
                    <a:pt x="290" y="1788"/>
                    <a:pt x="656" y="2056"/>
                    <a:pt x="1076" y="2074"/>
                  </a:cubicBezTo>
                  <a:cubicBezTo>
                    <a:pt x="1089" y="2074"/>
                    <a:pt x="1103" y="2074"/>
                    <a:pt x="1117" y="2074"/>
                  </a:cubicBezTo>
                  <a:cubicBezTo>
                    <a:pt x="1520" y="2074"/>
                    <a:pt x="1889" y="1842"/>
                    <a:pt x="2059" y="1474"/>
                  </a:cubicBezTo>
                  <a:cubicBezTo>
                    <a:pt x="2299" y="954"/>
                    <a:pt x="2074" y="338"/>
                    <a:pt x="1555" y="97"/>
                  </a:cubicBezTo>
                  <a:cubicBezTo>
                    <a:pt x="1416" y="32"/>
                    <a:pt x="126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9"/>
            <p:cNvSpPr/>
            <p:nvPr/>
          </p:nvSpPr>
          <p:spPr>
            <a:xfrm>
              <a:off x="4390550" y="1187225"/>
              <a:ext cx="18875" cy="15600"/>
            </a:xfrm>
            <a:custGeom>
              <a:avLst/>
              <a:gdLst/>
              <a:ahLst/>
              <a:cxnLst/>
              <a:rect l="l" t="t" r="r" b="b"/>
              <a:pathLst>
                <a:path w="755" h="624" extrusionOk="0">
                  <a:moveTo>
                    <a:pt x="388" y="1"/>
                  </a:moveTo>
                  <a:cubicBezTo>
                    <a:pt x="354" y="1"/>
                    <a:pt x="320" y="6"/>
                    <a:pt x="287" y="17"/>
                  </a:cubicBezTo>
                  <a:cubicBezTo>
                    <a:pt x="24" y="106"/>
                    <a:pt x="0" y="468"/>
                    <a:pt x="250" y="590"/>
                  </a:cubicBezTo>
                  <a:cubicBezTo>
                    <a:pt x="296" y="613"/>
                    <a:pt x="343" y="623"/>
                    <a:pt x="388" y="623"/>
                  </a:cubicBezTo>
                  <a:cubicBezTo>
                    <a:pt x="587" y="623"/>
                    <a:pt x="755" y="425"/>
                    <a:pt x="682" y="211"/>
                  </a:cubicBezTo>
                  <a:cubicBezTo>
                    <a:pt x="638" y="82"/>
                    <a:pt x="517" y="1"/>
                    <a:pt x="3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9"/>
            <p:cNvSpPr/>
            <p:nvPr/>
          </p:nvSpPr>
          <p:spPr>
            <a:xfrm>
              <a:off x="4379425" y="7767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9"/>
                    <a:pt x="0" y="170"/>
                    <a:pt x="90" y="215"/>
                  </a:cubicBezTo>
                  <a:cubicBezTo>
                    <a:pt x="107" y="223"/>
                    <a:pt x="124" y="227"/>
                    <a:pt x="140" y="227"/>
                  </a:cubicBezTo>
                  <a:cubicBezTo>
                    <a:pt x="212" y="227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9"/>
            <p:cNvSpPr/>
            <p:nvPr/>
          </p:nvSpPr>
          <p:spPr>
            <a:xfrm>
              <a:off x="4625700" y="6059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1" y="1"/>
                  </a:moveTo>
                  <a:cubicBezTo>
                    <a:pt x="129" y="1"/>
                    <a:pt x="117" y="3"/>
                    <a:pt x="105" y="7"/>
                  </a:cubicBezTo>
                  <a:cubicBezTo>
                    <a:pt x="9" y="38"/>
                    <a:pt x="0" y="171"/>
                    <a:pt x="90" y="214"/>
                  </a:cubicBezTo>
                  <a:cubicBezTo>
                    <a:pt x="107" y="223"/>
                    <a:pt x="125" y="226"/>
                    <a:pt x="141" y="226"/>
                  </a:cubicBezTo>
                  <a:cubicBezTo>
                    <a:pt x="214" y="226"/>
                    <a:pt x="274" y="154"/>
                    <a:pt x="247" y="76"/>
                  </a:cubicBezTo>
                  <a:cubicBezTo>
                    <a:pt x="231" y="30"/>
                    <a:pt x="18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9"/>
            <p:cNvSpPr/>
            <p:nvPr/>
          </p:nvSpPr>
          <p:spPr>
            <a:xfrm>
              <a:off x="4122950" y="1141025"/>
              <a:ext cx="20375" cy="16850"/>
            </a:xfrm>
            <a:custGeom>
              <a:avLst/>
              <a:gdLst/>
              <a:ahLst/>
              <a:cxnLst/>
              <a:rect l="l" t="t" r="r" b="b"/>
              <a:pathLst>
                <a:path w="815" h="674" extrusionOk="0">
                  <a:moveTo>
                    <a:pt x="418" y="1"/>
                  </a:moveTo>
                  <a:cubicBezTo>
                    <a:pt x="382" y="1"/>
                    <a:pt x="346" y="6"/>
                    <a:pt x="311" y="18"/>
                  </a:cubicBezTo>
                  <a:cubicBezTo>
                    <a:pt x="26" y="114"/>
                    <a:pt x="1" y="505"/>
                    <a:pt x="270" y="637"/>
                  </a:cubicBezTo>
                  <a:cubicBezTo>
                    <a:pt x="320" y="662"/>
                    <a:pt x="370" y="673"/>
                    <a:pt x="419" y="673"/>
                  </a:cubicBezTo>
                  <a:cubicBezTo>
                    <a:pt x="633" y="673"/>
                    <a:pt x="814" y="459"/>
                    <a:pt x="736" y="229"/>
                  </a:cubicBezTo>
                  <a:cubicBezTo>
                    <a:pt x="688" y="88"/>
                    <a:pt x="558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9"/>
            <p:cNvSpPr/>
            <p:nvPr/>
          </p:nvSpPr>
          <p:spPr>
            <a:xfrm>
              <a:off x="4213225" y="1105025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8"/>
                    <a:pt x="0" y="170"/>
                    <a:pt x="90" y="214"/>
                  </a:cubicBezTo>
                  <a:cubicBezTo>
                    <a:pt x="107" y="222"/>
                    <a:pt x="124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9"/>
            <p:cNvSpPr/>
            <p:nvPr/>
          </p:nvSpPr>
          <p:spPr>
            <a:xfrm>
              <a:off x="3887925" y="1382450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1" y="0"/>
                  </a:moveTo>
                  <a:cubicBezTo>
                    <a:pt x="129" y="0"/>
                    <a:pt x="117" y="2"/>
                    <a:pt x="106" y="6"/>
                  </a:cubicBezTo>
                  <a:cubicBezTo>
                    <a:pt x="9" y="38"/>
                    <a:pt x="0" y="170"/>
                    <a:pt x="91" y="214"/>
                  </a:cubicBezTo>
                  <a:cubicBezTo>
                    <a:pt x="107" y="222"/>
                    <a:pt x="125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8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9"/>
            <p:cNvSpPr/>
            <p:nvPr/>
          </p:nvSpPr>
          <p:spPr>
            <a:xfrm>
              <a:off x="3757450" y="1435575"/>
              <a:ext cx="16975" cy="14050"/>
            </a:xfrm>
            <a:custGeom>
              <a:avLst/>
              <a:gdLst/>
              <a:ahLst/>
              <a:cxnLst/>
              <a:rect l="l" t="t" r="r" b="b"/>
              <a:pathLst>
                <a:path w="679" h="562" extrusionOk="0">
                  <a:moveTo>
                    <a:pt x="349" y="1"/>
                  </a:moveTo>
                  <a:cubicBezTo>
                    <a:pt x="319" y="1"/>
                    <a:pt x="289" y="5"/>
                    <a:pt x="259" y="16"/>
                  </a:cubicBezTo>
                  <a:cubicBezTo>
                    <a:pt x="22" y="95"/>
                    <a:pt x="1" y="421"/>
                    <a:pt x="225" y="531"/>
                  </a:cubicBezTo>
                  <a:cubicBezTo>
                    <a:pt x="267" y="552"/>
                    <a:pt x="309" y="561"/>
                    <a:pt x="350" y="561"/>
                  </a:cubicBezTo>
                  <a:cubicBezTo>
                    <a:pt x="529" y="561"/>
                    <a:pt x="679" y="383"/>
                    <a:pt x="614" y="191"/>
                  </a:cubicBezTo>
                  <a:cubicBezTo>
                    <a:pt x="573" y="74"/>
                    <a:pt x="465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9"/>
            <p:cNvSpPr/>
            <p:nvPr/>
          </p:nvSpPr>
          <p:spPr>
            <a:xfrm>
              <a:off x="3783150" y="1294425"/>
              <a:ext cx="13575" cy="11225"/>
            </a:xfrm>
            <a:custGeom>
              <a:avLst/>
              <a:gdLst/>
              <a:ahLst/>
              <a:cxnLst/>
              <a:rect l="l" t="t" r="r" b="b"/>
              <a:pathLst>
                <a:path w="543" h="449" extrusionOk="0">
                  <a:moveTo>
                    <a:pt x="278" y="0"/>
                  </a:moveTo>
                  <a:cubicBezTo>
                    <a:pt x="254" y="0"/>
                    <a:pt x="230" y="4"/>
                    <a:pt x="207" y="12"/>
                  </a:cubicBezTo>
                  <a:cubicBezTo>
                    <a:pt x="17" y="76"/>
                    <a:pt x="1" y="336"/>
                    <a:pt x="180" y="425"/>
                  </a:cubicBezTo>
                  <a:cubicBezTo>
                    <a:pt x="213" y="441"/>
                    <a:pt x="246" y="448"/>
                    <a:pt x="279" y="448"/>
                  </a:cubicBezTo>
                  <a:cubicBezTo>
                    <a:pt x="422" y="448"/>
                    <a:pt x="542" y="306"/>
                    <a:pt x="491" y="151"/>
                  </a:cubicBezTo>
                  <a:cubicBezTo>
                    <a:pt x="458" y="59"/>
                    <a:pt x="371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9"/>
            <p:cNvSpPr/>
            <p:nvPr/>
          </p:nvSpPr>
          <p:spPr>
            <a:xfrm>
              <a:off x="3958500" y="1216575"/>
              <a:ext cx="27100" cy="22425"/>
            </a:xfrm>
            <a:custGeom>
              <a:avLst/>
              <a:gdLst/>
              <a:ahLst/>
              <a:cxnLst/>
              <a:rect l="l" t="t" r="r" b="b"/>
              <a:pathLst>
                <a:path w="1084" h="897" extrusionOk="0">
                  <a:moveTo>
                    <a:pt x="554" y="0"/>
                  </a:moveTo>
                  <a:cubicBezTo>
                    <a:pt x="507" y="0"/>
                    <a:pt x="459" y="8"/>
                    <a:pt x="412" y="23"/>
                  </a:cubicBezTo>
                  <a:cubicBezTo>
                    <a:pt x="33" y="153"/>
                    <a:pt x="0" y="673"/>
                    <a:pt x="358" y="848"/>
                  </a:cubicBezTo>
                  <a:cubicBezTo>
                    <a:pt x="424" y="882"/>
                    <a:pt x="492" y="896"/>
                    <a:pt x="558" y="896"/>
                  </a:cubicBezTo>
                  <a:cubicBezTo>
                    <a:pt x="844" y="896"/>
                    <a:pt x="1084" y="611"/>
                    <a:pt x="979" y="304"/>
                  </a:cubicBezTo>
                  <a:cubicBezTo>
                    <a:pt x="915" y="117"/>
                    <a:pt x="740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9"/>
            <p:cNvSpPr/>
            <p:nvPr/>
          </p:nvSpPr>
          <p:spPr>
            <a:xfrm>
              <a:off x="4033975" y="1223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79" y="1"/>
                  </a:moveTo>
                  <a:cubicBezTo>
                    <a:pt x="255" y="1"/>
                    <a:pt x="231" y="5"/>
                    <a:pt x="207" y="13"/>
                  </a:cubicBezTo>
                  <a:cubicBezTo>
                    <a:pt x="19" y="76"/>
                    <a:pt x="1" y="338"/>
                    <a:pt x="180" y="425"/>
                  </a:cubicBezTo>
                  <a:cubicBezTo>
                    <a:pt x="213" y="441"/>
                    <a:pt x="247" y="449"/>
                    <a:pt x="279" y="449"/>
                  </a:cubicBezTo>
                  <a:cubicBezTo>
                    <a:pt x="423" y="449"/>
                    <a:pt x="543" y="306"/>
                    <a:pt x="491" y="153"/>
                  </a:cubicBezTo>
                  <a:cubicBezTo>
                    <a:pt x="460" y="60"/>
                    <a:pt x="373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9"/>
            <p:cNvSpPr/>
            <p:nvPr/>
          </p:nvSpPr>
          <p:spPr>
            <a:xfrm>
              <a:off x="4022025" y="1361500"/>
              <a:ext cx="32375" cy="30800"/>
            </a:xfrm>
            <a:custGeom>
              <a:avLst/>
              <a:gdLst/>
              <a:ahLst/>
              <a:cxnLst/>
              <a:rect l="l" t="t" r="r" b="b"/>
              <a:pathLst>
                <a:path w="1295" h="1232" extrusionOk="0">
                  <a:moveTo>
                    <a:pt x="631" y="0"/>
                  </a:moveTo>
                  <a:cubicBezTo>
                    <a:pt x="565" y="0"/>
                    <a:pt x="499" y="11"/>
                    <a:pt x="434" y="33"/>
                  </a:cubicBezTo>
                  <a:cubicBezTo>
                    <a:pt x="198" y="114"/>
                    <a:pt x="34" y="327"/>
                    <a:pt x="17" y="577"/>
                  </a:cubicBezTo>
                  <a:cubicBezTo>
                    <a:pt x="1" y="825"/>
                    <a:pt x="136" y="1058"/>
                    <a:pt x="360" y="1169"/>
                  </a:cubicBezTo>
                  <a:cubicBezTo>
                    <a:pt x="446" y="1211"/>
                    <a:pt x="538" y="1232"/>
                    <a:pt x="630" y="1232"/>
                  </a:cubicBezTo>
                  <a:cubicBezTo>
                    <a:pt x="777" y="1232"/>
                    <a:pt x="922" y="1179"/>
                    <a:pt x="1038" y="1079"/>
                  </a:cubicBezTo>
                  <a:cubicBezTo>
                    <a:pt x="1224" y="915"/>
                    <a:pt x="1295" y="653"/>
                    <a:pt x="1215" y="419"/>
                  </a:cubicBezTo>
                  <a:cubicBezTo>
                    <a:pt x="1128" y="161"/>
                    <a:pt x="887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9"/>
            <p:cNvSpPr/>
            <p:nvPr/>
          </p:nvSpPr>
          <p:spPr>
            <a:xfrm>
              <a:off x="5428875" y="167537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375" y="1"/>
                  </a:moveTo>
                  <a:cubicBezTo>
                    <a:pt x="125" y="1"/>
                    <a:pt x="1" y="302"/>
                    <a:pt x="177" y="477"/>
                  </a:cubicBezTo>
                  <a:cubicBezTo>
                    <a:pt x="234" y="534"/>
                    <a:pt x="304" y="560"/>
                    <a:pt x="373" y="560"/>
                  </a:cubicBezTo>
                  <a:cubicBezTo>
                    <a:pt x="517" y="560"/>
                    <a:pt x="655" y="448"/>
                    <a:pt x="655" y="281"/>
                  </a:cubicBezTo>
                  <a:cubicBezTo>
                    <a:pt x="655" y="126"/>
                    <a:pt x="530" y="1"/>
                    <a:pt x="3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9"/>
            <p:cNvSpPr/>
            <p:nvPr/>
          </p:nvSpPr>
          <p:spPr>
            <a:xfrm>
              <a:off x="2902475" y="1280850"/>
              <a:ext cx="25050" cy="21650"/>
            </a:xfrm>
            <a:custGeom>
              <a:avLst/>
              <a:gdLst/>
              <a:ahLst/>
              <a:cxnLst/>
              <a:rect l="l" t="t" r="r" b="b"/>
              <a:pathLst>
                <a:path w="1002" h="866" extrusionOk="0">
                  <a:moveTo>
                    <a:pt x="493" y="0"/>
                  </a:moveTo>
                  <a:cubicBezTo>
                    <a:pt x="340" y="0"/>
                    <a:pt x="188" y="78"/>
                    <a:pt x="108" y="239"/>
                  </a:cubicBezTo>
                  <a:cubicBezTo>
                    <a:pt x="1" y="452"/>
                    <a:pt x="87" y="712"/>
                    <a:pt x="300" y="819"/>
                  </a:cubicBezTo>
                  <a:cubicBezTo>
                    <a:pt x="365" y="851"/>
                    <a:pt x="430" y="866"/>
                    <a:pt x="494" y="866"/>
                  </a:cubicBezTo>
                  <a:cubicBezTo>
                    <a:pt x="769" y="866"/>
                    <a:pt x="1002" y="593"/>
                    <a:pt x="904" y="296"/>
                  </a:cubicBezTo>
                  <a:cubicBezTo>
                    <a:pt x="839" y="101"/>
                    <a:pt x="666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9"/>
            <p:cNvSpPr/>
            <p:nvPr/>
          </p:nvSpPr>
          <p:spPr>
            <a:xfrm>
              <a:off x="2468450" y="1399450"/>
              <a:ext cx="51575" cy="46525"/>
            </a:xfrm>
            <a:custGeom>
              <a:avLst/>
              <a:gdLst/>
              <a:ahLst/>
              <a:cxnLst/>
              <a:rect l="l" t="t" r="r" b="b"/>
              <a:pathLst>
                <a:path w="2063" h="1861" extrusionOk="0">
                  <a:moveTo>
                    <a:pt x="1061" y="0"/>
                  </a:moveTo>
                  <a:cubicBezTo>
                    <a:pt x="712" y="0"/>
                    <a:pt x="389" y="198"/>
                    <a:pt x="230" y="515"/>
                  </a:cubicBezTo>
                  <a:cubicBezTo>
                    <a:pt x="0" y="974"/>
                    <a:pt x="187" y="1533"/>
                    <a:pt x="645" y="1763"/>
                  </a:cubicBezTo>
                  <a:cubicBezTo>
                    <a:pt x="777" y="1829"/>
                    <a:pt x="919" y="1861"/>
                    <a:pt x="1061" y="1861"/>
                  </a:cubicBezTo>
                  <a:cubicBezTo>
                    <a:pt x="1280" y="1861"/>
                    <a:pt x="1497" y="1783"/>
                    <a:pt x="1670" y="1633"/>
                  </a:cubicBezTo>
                  <a:cubicBezTo>
                    <a:pt x="1954" y="1387"/>
                    <a:pt x="2062" y="995"/>
                    <a:pt x="1944" y="637"/>
                  </a:cubicBezTo>
                  <a:cubicBezTo>
                    <a:pt x="1825" y="281"/>
                    <a:pt x="1503" y="30"/>
                    <a:pt x="1128" y="3"/>
                  </a:cubicBezTo>
                  <a:cubicBezTo>
                    <a:pt x="1105" y="1"/>
                    <a:pt x="1083" y="0"/>
                    <a:pt x="10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9"/>
            <p:cNvSpPr/>
            <p:nvPr/>
          </p:nvSpPr>
          <p:spPr>
            <a:xfrm>
              <a:off x="2734750" y="1316725"/>
              <a:ext cx="38875" cy="36800"/>
            </a:xfrm>
            <a:custGeom>
              <a:avLst/>
              <a:gdLst/>
              <a:ahLst/>
              <a:cxnLst/>
              <a:rect l="l" t="t" r="r" b="b"/>
              <a:pathLst>
                <a:path w="1555" h="1472" extrusionOk="0">
                  <a:moveTo>
                    <a:pt x="742" y="1"/>
                  </a:moveTo>
                  <a:cubicBezTo>
                    <a:pt x="642" y="1"/>
                    <a:pt x="541" y="21"/>
                    <a:pt x="445" y="64"/>
                  </a:cubicBezTo>
                  <a:cubicBezTo>
                    <a:pt x="173" y="184"/>
                    <a:pt x="0" y="456"/>
                    <a:pt x="6" y="753"/>
                  </a:cubicBezTo>
                  <a:cubicBezTo>
                    <a:pt x="14" y="1051"/>
                    <a:pt x="199" y="1316"/>
                    <a:pt x="477" y="1422"/>
                  </a:cubicBezTo>
                  <a:cubicBezTo>
                    <a:pt x="563" y="1455"/>
                    <a:pt x="653" y="1472"/>
                    <a:pt x="743" y="1472"/>
                  </a:cubicBezTo>
                  <a:cubicBezTo>
                    <a:pt x="940" y="1472"/>
                    <a:pt x="1133" y="1392"/>
                    <a:pt x="1275" y="1243"/>
                  </a:cubicBezTo>
                  <a:cubicBezTo>
                    <a:pt x="1555" y="950"/>
                    <a:pt x="1544" y="484"/>
                    <a:pt x="1249" y="205"/>
                  </a:cubicBezTo>
                  <a:cubicBezTo>
                    <a:pt x="1110" y="71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9"/>
            <p:cNvSpPr/>
            <p:nvPr/>
          </p:nvSpPr>
          <p:spPr>
            <a:xfrm>
              <a:off x="2834325" y="1735650"/>
              <a:ext cx="48600" cy="45975"/>
            </a:xfrm>
            <a:custGeom>
              <a:avLst/>
              <a:gdLst/>
              <a:ahLst/>
              <a:cxnLst/>
              <a:rect l="l" t="t" r="r" b="b"/>
              <a:pathLst>
                <a:path w="1944" h="1839" extrusionOk="0">
                  <a:moveTo>
                    <a:pt x="928" y="0"/>
                  </a:moveTo>
                  <a:cubicBezTo>
                    <a:pt x="802" y="0"/>
                    <a:pt x="676" y="26"/>
                    <a:pt x="557" y="79"/>
                  </a:cubicBezTo>
                  <a:cubicBezTo>
                    <a:pt x="217" y="229"/>
                    <a:pt x="0" y="569"/>
                    <a:pt x="9" y="940"/>
                  </a:cubicBezTo>
                  <a:cubicBezTo>
                    <a:pt x="18" y="1313"/>
                    <a:pt x="250" y="1642"/>
                    <a:pt x="597" y="1777"/>
                  </a:cubicBezTo>
                  <a:cubicBezTo>
                    <a:pt x="704" y="1819"/>
                    <a:pt x="816" y="1839"/>
                    <a:pt x="927" y="1839"/>
                  </a:cubicBezTo>
                  <a:cubicBezTo>
                    <a:pt x="1174" y="1839"/>
                    <a:pt x="1416" y="1739"/>
                    <a:pt x="1594" y="1553"/>
                  </a:cubicBezTo>
                  <a:cubicBezTo>
                    <a:pt x="1944" y="1187"/>
                    <a:pt x="1930" y="605"/>
                    <a:pt x="1564" y="255"/>
                  </a:cubicBezTo>
                  <a:cubicBezTo>
                    <a:pt x="1389" y="88"/>
                    <a:pt x="1160" y="0"/>
                    <a:pt x="9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9"/>
            <p:cNvSpPr/>
            <p:nvPr/>
          </p:nvSpPr>
          <p:spPr>
            <a:xfrm>
              <a:off x="2900500" y="15343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638" y="1"/>
                  </a:moveTo>
                  <a:cubicBezTo>
                    <a:pt x="212" y="1"/>
                    <a:pt x="0" y="513"/>
                    <a:pt x="299" y="814"/>
                  </a:cubicBezTo>
                  <a:cubicBezTo>
                    <a:pt x="397" y="911"/>
                    <a:pt x="516" y="954"/>
                    <a:pt x="633" y="954"/>
                  </a:cubicBezTo>
                  <a:cubicBezTo>
                    <a:pt x="878" y="954"/>
                    <a:pt x="1113" y="764"/>
                    <a:pt x="1114" y="477"/>
                  </a:cubicBezTo>
                  <a:cubicBezTo>
                    <a:pt x="1114" y="214"/>
                    <a:pt x="901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9"/>
            <p:cNvSpPr/>
            <p:nvPr/>
          </p:nvSpPr>
          <p:spPr>
            <a:xfrm>
              <a:off x="3042125" y="1524400"/>
              <a:ext cx="9300" cy="7975"/>
            </a:xfrm>
            <a:custGeom>
              <a:avLst/>
              <a:gdLst/>
              <a:ahLst/>
              <a:cxnLst/>
              <a:rect l="l" t="t" r="r" b="b"/>
              <a:pathLst>
                <a:path w="372" h="319" extrusionOk="0">
                  <a:moveTo>
                    <a:pt x="212" y="1"/>
                  </a:moveTo>
                  <a:cubicBezTo>
                    <a:pt x="71" y="1"/>
                    <a:pt x="0" y="172"/>
                    <a:pt x="99" y="271"/>
                  </a:cubicBezTo>
                  <a:cubicBezTo>
                    <a:pt x="132" y="304"/>
                    <a:pt x="172" y="319"/>
                    <a:pt x="211" y="319"/>
                  </a:cubicBezTo>
                  <a:cubicBezTo>
                    <a:pt x="293" y="319"/>
                    <a:pt x="372" y="255"/>
                    <a:pt x="372" y="159"/>
                  </a:cubicBezTo>
                  <a:cubicBezTo>
                    <a:pt x="372" y="71"/>
                    <a:pt x="301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9"/>
            <p:cNvSpPr/>
            <p:nvPr/>
          </p:nvSpPr>
          <p:spPr>
            <a:xfrm>
              <a:off x="2478325" y="1748700"/>
              <a:ext cx="9300" cy="8000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214" y="0"/>
                  </a:moveTo>
                  <a:cubicBezTo>
                    <a:pt x="71" y="0"/>
                    <a:pt x="1" y="172"/>
                    <a:pt x="101" y="272"/>
                  </a:cubicBezTo>
                  <a:cubicBezTo>
                    <a:pt x="134" y="305"/>
                    <a:pt x="173" y="319"/>
                    <a:pt x="212" y="319"/>
                  </a:cubicBezTo>
                  <a:cubicBezTo>
                    <a:pt x="294" y="319"/>
                    <a:pt x="372" y="255"/>
                    <a:pt x="372" y="160"/>
                  </a:cubicBezTo>
                  <a:cubicBezTo>
                    <a:pt x="372" y="73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9"/>
            <p:cNvSpPr/>
            <p:nvPr/>
          </p:nvSpPr>
          <p:spPr>
            <a:xfrm>
              <a:off x="2375750" y="1583975"/>
              <a:ext cx="18575" cy="15875"/>
            </a:xfrm>
            <a:custGeom>
              <a:avLst/>
              <a:gdLst/>
              <a:ahLst/>
              <a:cxnLst/>
              <a:rect l="l" t="t" r="r" b="b"/>
              <a:pathLst>
                <a:path w="743" h="635" extrusionOk="0">
                  <a:moveTo>
                    <a:pt x="428" y="0"/>
                  </a:moveTo>
                  <a:cubicBezTo>
                    <a:pt x="427" y="0"/>
                    <a:pt x="427" y="0"/>
                    <a:pt x="426" y="0"/>
                  </a:cubicBezTo>
                  <a:cubicBezTo>
                    <a:pt x="143" y="0"/>
                    <a:pt x="0" y="341"/>
                    <a:pt x="202" y="541"/>
                  </a:cubicBezTo>
                  <a:cubicBezTo>
                    <a:pt x="266" y="606"/>
                    <a:pt x="346" y="635"/>
                    <a:pt x="424" y="635"/>
                  </a:cubicBezTo>
                  <a:cubicBezTo>
                    <a:pt x="587" y="635"/>
                    <a:pt x="743" y="508"/>
                    <a:pt x="743" y="317"/>
                  </a:cubicBezTo>
                  <a:cubicBezTo>
                    <a:pt x="743" y="142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9"/>
            <p:cNvSpPr/>
            <p:nvPr/>
          </p:nvSpPr>
          <p:spPr>
            <a:xfrm>
              <a:off x="2647150" y="1562100"/>
              <a:ext cx="33050" cy="31800"/>
            </a:xfrm>
            <a:custGeom>
              <a:avLst/>
              <a:gdLst/>
              <a:ahLst/>
              <a:cxnLst/>
              <a:rect l="l" t="t" r="r" b="b"/>
              <a:pathLst>
                <a:path w="1322" h="1272" extrusionOk="0">
                  <a:moveTo>
                    <a:pt x="686" y="0"/>
                  </a:moveTo>
                  <a:cubicBezTo>
                    <a:pt x="429" y="0"/>
                    <a:pt x="198" y="155"/>
                    <a:pt x="100" y="393"/>
                  </a:cubicBezTo>
                  <a:cubicBezTo>
                    <a:pt x="1" y="630"/>
                    <a:pt x="56" y="904"/>
                    <a:pt x="237" y="1085"/>
                  </a:cubicBezTo>
                  <a:cubicBezTo>
                    <a:pt x="358" y="1207"/>
                    <a:pt x="520" y="1271"/>
                    <a:pt x="685" y="1271"/>
                  </a:cubicBezTo>
                  <a:cubicBezTo>
                    <a:pt x="768" y="1271"/>
                    <a:pt x="851" y="1255"/>
                    <a:pt x="930" y="1222"/>
                  </a:cubicBezTo>
                  <a:cubicBezTo>
                    <a:pt x="1167" y="1125"/>
                    <a:pt x="1322" y="893"/>
                    <a:pt x="1322" y="636"/>
                  </a:cubicBezTo>
                  <a:cubicBezTo>
                    <a:pt x="1322" y="286"/>
                    <a:pt x="1038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9"/>
            <p:cNvSpPr/>
            <p:nvPr/>
          </p:nvSpPr>
          <p:spPr>
            <a:xfrm>
              <a:off x="2745000" y="1603800"/>
              <a:ext cx="18600" cy="15925"/>
            </a:xfrm>
            <a:custGeom>
              <a:avLst/>
              <a:gdLst/>
              <a:ahLst/>
              <a:cxnLst/>
              <a:rect l="l" t="t" r="r" b="b"/>
              <a:pathLst>
                <a:path w="744" h="637" extrusionOk="0">
                  <a:moveTo>
                    <a:pt x="425" y="1"/>
                  </a:moveTo>
                  <a:cubicBezTo>
                    <a:pt x="142" y="1"/>
                    <a:pt x="1" y="343"/>
                    <a:pt x="201" y="543"/>
                  </a:cubicBezTo>
                  <a:cubicBezTo>
                    <a:pt x="265" y="608"/>
                    <a:pt x="345" y="637"/>
                    <a:pt x="423" y="637"/>
                  </a:cubicBezTo>
                  <a:cubicBezTo>
                    <a:pt x="586" y="637"/>
                    <a:pt x="743" y="510"/>
                    <a:pt x="743" y="318"/>
                  </a:cubicBezTo>
                  <a:cubicBezTo>
                    <a:pt x="743" y="142"/>
                    <a:pt x="60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9"/>
            <p:cNvSpPr/>
            <p:nvPr/>
          </p:nvSpPr>
          <p:spPr>
            <a:xfrm>
              <a:off x="2660600" y="1786425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943" y="0"/>
                  </a:moveTo>
                  <a:cubicBezTo>
                    <a:pt x="589" y="0"/>
                    <a:pt x="271" y="214"/>
                    <a:pt x="136" y="540"/>
                  </a:cubicBezTo>
                  <a:cubicBezTo>
                    <a:pt x="1" y="866"/>
                    <a:pt x="74" y="1242"/>
                    <a:pt x="326" y="1491"/>
                  </a:cubicBezTo>
                  <a:cubicBezTo>
                    <a:pt x="492" y="1658"/>
                    <a:pt x="716" y="1747"/>
                    <a:pt x="943" y="1747"/>
                  </a:cubicBezTo>
                  <a:cubicBezTo>
                    <a:pt x="1056" y="1747"/>
                    <a:pt x="1169" y="1726"/>
                    <a:pt x="1277" y="1681"/>
                  </a:cubicBezTo>
                  <a:cubicBezTo>
                    <a:pt x="1603" y="1546"/>
                    <a:pt x="1817" y="1227"/>
                    <a:pt x="1817" y="874"/>
                  </a:cubicBezTo>
                  <a:cubicBezTo>
                    <a:pt x="1817" y="391"/>
                    <a:pt x="1424" y="0"/>
                    <a:pt x="9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9"/>
            <p:cNvSpPr/>
            <p:nvPr/>
          </p:nvSpPr>
          <p:spPr>
            <a:xfrm>
              <a:off x="2605375" y="1953175"/>
              <a:ext cx="23200" cy="19900"/>
            </a:xfrm>
            <a:custGeom>
              <a:avLst/>
              <a:gdLst/>
              <a:ahLst/>
              <a:cxnLst/>
              <a:rect l="l" t="t" r="r" b="b"/>
              <a:pathLst>
                <a:path w="928" h="796" extrusionOk="0">
                  <a:moveTo>
                    <a:pt x="531" y="1"/>
                  </a:moveTo>
                  <a:cubicBezTo>
                    <a:pt x="178" y="1"/>
                    <a:pt x="0" y="428"/>
                    <a:pt x="250" y="679"/>
                  </a:cubicBezTo>
                  <a:cubicBezTo>
                    <a:pt x="331" y="759"/>
                    <a:pt x="430" y="795"/>
                    <a:pt x="528" y="795"/>
                  </a:cubicBezTo>
                  <a:cubicBezTo>
                    <a:pt x="732" y="795"/>
                    <a:pt x="928" y="637"/>
                    <a:pt x="928" y="398"/>
                  </a:cubicBezTo>
                  <a:cubicBezTo>
                    <a:pt x="928" y="178"/>
                    <a:pt x="750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9"/>
            <p:cNvSpPr/>
            <p:nvPr/>
          </p:nvSpPr>
          <p:spPr>
            <a:xfrm>
              <a:off x="3436325" y="1419300"/>
              <a:ext cx="26750" cy="22900"/>
            </a:xfrm>
            <a:custGeom>
              <a:avLst/>
              <a:gdLst/>
              <a:ahLst/>
              <a:cxnLst/>
              <a:rect l="l" t="t" r="r" b="b"/>
              <a:pathLst>
                <a:path w="1070" h="916" extrusionOk="0">
                  <a:moveTo>
                    <a:pt x="611" y="1"/>
                  </a:moveTo>
                  <a:cubicBezTo>
                    <a:pt x="204" y="1"/>
                    <a:pt x="1" y="494"/>
                    <a:pt x="288" y="781"/>
                  </a:cubicBezTo>
                  <a:cubicBezTo>
                    <a:pt x="381" y="874"/>
                    <a:pt x="496" y="916"/>
                    <a:pt x="608" y="916"/>
                  </a:cubicBezTo>
                  <a:cubicBezTo>
                    <a:pt x="844" y="916"/>
                    <a:pt x="1069" y="733"/>
                    <a:pt x="1069" y="458"/>
                  </a:cubicBezTo>
                  <a:cubicBezTo>
                    <a:pt x="1069" y="205"/>
                    <a:pt x="863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9"/>
            <p:cNvSpPr/>
            <p:nvPr/>
          </p:nvSpPr>
          <p:spPr>
            <a:xfrm>
              <a:off x="3282725" y="16306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0" y="0"/>
                  </a:moveTo>
                  <a:cubicBezTo>
                    <a:pt x="172" y="0"/>
                    <a:pt x="0" y="411"/>
                    <a:pt x="241" y="650"/>
                  </a:cubicBezTo>
                  <a:cubicBezTo>
                    <a:pt x="319" y="727"/>
                    <a:pt x="414" y="762"/>
                    <a:pt x="508" y="762"/>
                  </a:cubicBezTo>
                  <a:cubicBezTo>
                    <a:pt x="704" y="762"/>
                    <a:pt x="892" y="610"/>
                    <a:pt x="892" y="381"/>
                  </a:cubicBezTo>
                  <a:cubicBezTo>
                    <a:pt x="892" y="170"/>
                    <a:pt x="720" y="0"/>
                    <a:pt x="5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9"/>
            <p:cNvSpPr/>
            <p:nvPr/>
          </p:nvSpPr>
          <p:spPr>
            <a:xfrm>
              <a:off x="3770200" y="165160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205" y="1"/>
                  </a:moveTo>
                  <a:cubicBezTo>
                    <a:pt x="69" y="1"/>
                    <a:pt x="0" y="164"/>
                    <a:pt x="96" y="261"/>
                  </a:cubicBezTo>
                  <a:cubicBezTo>
                    <a:pt x="128" y="292"/>
                    <a:pt x="166" y="306"/>
                    <a:pt x="204" y="306"/>
                  </a:cubicBezTo>
                  <a:cubicBezTo>
                    <a:pt x="282" y="306"/>
                    <a:pt x="357" y="245"/>
                    <a:pt x="357" y="154"/>
                  </a:cubicBezTo>
                  <a:cubicBezTo>
                    <a:pt x="357" y="70"/>
                    <a:pt x="289" y="1"/>
                    <a:pt x="2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9"/>
            <p:cNvSpPr/>
            <p:nvPr/>
          </p:nvSpPr>
          <p:spPr>
            <a:xfrm>
              <a:off x="3709275" y="18686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204" y="1"/>
                  </a:moveTo>
                  <a:cubicBezTo>
                    <a:pt x="68" y="1"/>
                    <a:pt x="1" y="164"/>
                    <a:pt x="97" y="261"/>
                  </a:cubicBezTo>
                  <a:cubicBezTo>
                    <a:pt x="128" y="292"/>
                    <a:pt x="166" y="306"/>
                    <a:pt x="203" y="306"/>
                  </a:cubicBezTo>
                  <a:cubicBezTo>
                    <a:pt x="281" y="306"/>
                    <a:pt x="357" y="245"/>
                    <a:pt x="357" y="152"/>
                  </a:cubicBezTo>
                  <a:cubicBezTo>
                    <a:pt x="357" y="68"/>
                    <a:pt x="28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9"/>
            <p:cNvSpPr/>
            <p:nvPr/>
          </p:nvSpPr>
          <p:spPr>
            <a:xfrm>
              <a:off x="4309025" y="1583050"/>
              <a:ext cx="22325" cy="19100"/>
            </a:xfrm>
            <a:custGeom>
              <a:avLst/>
              <a:gdLst/>
              <a:ahLst/>
              <a:cxnLst/>
              <a:rect l="l" t="t" r="r" b="b"/>
              <a:pathLst>
                <a:path w="893" h="764" extrusionOk="0">
                  <a:moveTo>
                    <a:pt x="510" y="1"/>
                  </a:moveTo>
                  <a:cubicBezTo>
                    <a:pt x="171" y="1"/>
                    <a:pt x="1" y="411"/>
                    <a:pt x="241" y="652"/>
                  </a:cubicBezTo>
                  <a:cubicBezTo>
                    <a:pt x="319" y="729"/>
                    <a:pt x="414" y="763"/>
                    <a:pt x="508" y="763"/>
                  </a:cubicBezTo>
                  <a:cubicBezTo>
                    <a:pt x="704" y="763"/>
                    <a:pt x="892" y="611"/>
                    <a:pt x="892" y="381"/>
                  </a:cubicBezTo>
                  <a:cubicBezTo>
                    <a:pt x="891" y="171"/>
                    <a:pt x="721" y="1"/>
                    <a:pt x="5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9"/>
            <p:cNvSpPr/>
            <p:nvPr/>
          </p:nvSpPr>
          <p:spPr>
            <a:xfrm>
              <a:off x="4149100" y="1733475"/>
              <a:ext cx="22275" cy="19100"/>
            </a:xfrm>
            <a:custGeom>
              <a:avLst/>
              <a:gdLst/>
              <a:ahLst/>
              <a:cxnLst/>
              <a:rect l="l" t="t" r="r" b="b"/>
              <a:pathLst>
                <a:path w="891" h="764" extrusionOk="0">
                  <a:moveTo>
                    <a:pt x="511" y="1"/>
                  </a:moveTo>
                  <a:cubicBezTo>
                    <a:pt x="171" y="1"/>
                    <a:pt x="1" y="411"/>
                    <a:pt x="240" y="651"/>
                  </a:cubicBezTo>
                  <a:cubicBezTo>
                    <a:pt x="318" y="729"/>
                    <a:pt x="413" y="763"/>
                    <a:pt x="507" y="763"/>
                  </a:cubicBezTo>
                  <a:cubicBezTo>
                    <a:pt x="703" y="763"/>
                    <a:pt x="891" y="611"/>
                    <a:pt x="891" y="382"/>
                  </a:cubicBezTo>
                  <a:cubicBezTo>
                    <a:pt x="891" y="172"/>
                    <a:pt x="719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9"/>
            <p:cNvSpPr/>
            <p:nvPr/>
          </p:nvSpPr>
          <p:spPr>
            <a:xfrm>
              <a:off x="3477075" y="17373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57" y="1"/>
                  </a:moveTo>
                  <a:cubicBezTo>
                    <a:pt x="410" y="1"/>
                    <a:pt x="188" y="148"/>
                    <a:pt x="95" y="377"/>
                  </a:cubicBezTo>
                  <a:cubicBezTo>
                    <a:pt x="0" y="604"/>
                    <a:pt x="53" y="867"/>
                    <a:pt x="227" y="1041"/>
                  </a:cubicBezTo>
                  <a:cubicBezTo>
                    <a:pt x="344" y="1157"/>
                    <a:pt x="499" y="1218"/>
                    <a:pt x="657" y="1218"/>
                  </a:cubicBezTo>
                  <a:cubicBezTo>
                    <a:pt x="736" y="1218"/>
                    <a:pt x="815" y="1203"/>
                    <a:pt x="890" y="1172"/>
                  </a:cubicBezTo>
                  <a:cubicBezTo>
                    <a:pt x="1118" y="1079"/>
                    <a:pt x="1267" y="856"/>
                    <a:pt x="1267" y="610"/>
                  </a:cubicBezTo>
                  <a:cubicBezTo>
                    <a:pt x="1267" y="273"/>
                    <a:pt x="994" y="1"/>
                    <a:pt x="6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9"/>
            <p:cNvSpPr/>
            <p:nvPr/>
          </p:nvSpPr>
          <p:spPr>
            <a:xfrm>
              <a:off x="3172925" y="1885825"/>
              <a:ext cx="31175" cy="26675"/>
            </a:xfrm>
            <a:custGeom>
              <a:avLst/>
              <a:gdLst/>
              <a:ahLst/>
              <a:cxnLst/>
              <a:rect l="l" t="t" r="r" b="b"/>
              <a:pathLst>
                <a:path w="1247" h="1067" extrusionOk="0">
                  <a:moveTo>
                    <a:pt x="713" y="0"/>
                  </a:moveTo>
                  <a:cubicBezTo>
                    <a:pt x="238" y="0"/>
                    <a:pt x="0" y="574"/>
                    <a:pt x="336" y="911"/>
                  </a:cubicBezTo>
                  <a:cubicBezTo>
                    <a:pt x="438" y="1013"/>
                    <a:pt x="575" y="1066"/>
                    <a:pt x="714" y="1066"/>
                  </a:cubicBezTo>
                  <a:cubicBezTo>
                    <a:pt x="782" y="1066"/>
                    <a:pt x="851" y="1053"/>
                    <a:pt x="917" y="1027"/>
                  </a:cubicBezTo>
                  <a:cubicBezTo>
                    <a:pt x="1116" y="944"/>
                    <a:pt x="1246" y="749"/>
                    <a:pt x="1246" y="534"/>
                  </a:cubicBezTo>
                  <a:cubicBezTo>
                    <a:pt x="1246" y="239"/>
                    <a:pt x="1007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9"/>
            <p:cNvSpPr/>
            <p:nvPr/>
          </p:nvSpPr>
          <p:spPr>
            <a:xfrm>
              <a:off x="2042550" y="1748725"/>
              <a:ext cx="30500" cy="30475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1" y="1"/>
                  </a:moveTo>
                  <a:cubicBezTo>
                    <a:pt x="274" y="1"/>
                    <a:pt x="1" y="273"/>
                    <a:pt x="1" y="610"/>
                  </a:cubicBezTo>
                  <a:cubicBezTo>
                    <a:pt x="1" y="946"/>
                    <a:pt x="274" y="1218"/>
                    <a:pt x="611" y="1218"/>
                  </a:cubicBezTo>
                  <a:cubicBezTo>
                    <a:pt x="948" y="1218"/>
                    <a:pt x="1220" y="946"/>
                    <a:pt x="1220" y="610"/>
                  </a:cubicBezTo>
                  <a:cubicBezTo>
                    <a:pt x="1220" y="273"/>
                    <a:pt x="948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9"/>
            <p:cNvSpPr/>
            <p:nvPr/>
          </p:nvSpPr>
          <p:spPr>
            <a:xfrm>
              <a:off x="1854075" y="1415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1"/>
                  </a:moveTo>
                  <a:cubicBezTo>
                    <a:pt x="205" y="1"/>
                    <a:pt x="0" y="205"/>
                    <a:pt x="0" y="458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4" y="710"/>
                    <a:pt x="914" y="458"/>
                  </a:cubicBezTo>
                  <a:cubicBezTo>
                    <a:pt x="914" y="205"/>
                    <a:pt x="710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9"/>
            <p:cNvSpPr/>
            <p:nvPr/>
          </p:nvSpPr>
          <p:spPr>
            <a:xfrm>
              <a:off x="1531600" y="1948650"/>
              <a:ext cx="17825" cy="15275"/>
            </a:xfrm>
            <a:custGeom>
              <a:avLst/>
              <a:gdLst/>
              <a:ahLst/>
              <a:cxnLst/>
              <a:rect l="l" t="t" r="r" b="b"/>
              <a:pathLst>
                <a:path w="713" h="611" extrusionOk="0">
                  <a:moveTo>
                    <a:pt x="408" y="0"/>
                  </a:moveTo>
                  <a:cubicBezTo>
                    <a:pt x="137" y="0"/>
                    <a:pt x="0" y="329"/>
                    <a:pt x="193" y="520"/>
                  </a:cubicBezTo>
                  <a:cubicBezTo>
                    <a:pt x="255" y="583"/>
                    <a:pt x="331" y="610"/>
                    <a:pt x="406" y="610"/>
                  </a:cubicBezTo>
                  <a:cubicBezTo>
                    <a:pt x="562" y="610"/>
                    <a:pt x="713" y="489"/>
                    <a:pt x="713" y="305"/>
                  </a:cubicBezTo>
                  <a:cubicBezTo>
                    <a:pt x="713" y="137"/>
                    <a:pt x="576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9"/>
            <p:cNvSpPr/>
            <p:nvPr/>
          </p:nvSpPr>
          <p:spPr>
            <a:xfrm>
              <a:off x="6455375" y="1809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542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3"/>
                    <a:pt x="542" y="1083"/>
                  </a:cubicBezTo>
                  <a:cubicBezTo>
                    <a:pt x="841" y="1083"/>
                    <a:pt x="1083" y="841"/>
                    <a:pt x="1083" y="541"/>
                  </a:cubicBezTo>
                  <a:cubicBezTo>
                    <a:pt x="1083" y="242"/>
                    <a:pt x="841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9"/>
            <p:cNvSpPr/>
            <p:nvPr/>
          </p:nvSpPr>
          <p:spPr>
            <a:xfrm>
              <a:off x="5737800" y="1782475"/>
              <a:ext cx="40650" cy="40650"/>
            </a:xfrm>
            <a:custGeom>
              <a:avLst/>
              <a:gdLst/>
              <a:ahLst/>
              <a:cxnLst/>
              <a:rect l="l" t="t" r="r" b="b"/>
              <a:pathLst>
                <a:path w="1626" h="1626" extrusionOk="0">
                  <a:moveTo>
                    <a:pt x="813" y="1"/>
                  </a:moveTo>
                  <a:cubicBezTo>
                    <a:pt x="364" y="1"/>
                    <a:pt x="0" y="364"/>
                    <a:pt x="0" y="814"/>
                  </a:cubicBezTo>
                  <a:cubicBezTo>
                    <a:pt x="0" y="1262"/>
                    <a:pt x="364" y="1625"/>
                    <a:pt x="813" y="1625"/>
                  </a:cubicBezTo>
                  <a:cubicBezTo>
                    <a:pt x="1261" y="1625"/>
                    <a:pt x="1625" y="1262"/>
                    <a:pt x="1625" y="814"/>
                  </a:cubicBezTo>
                  <a:cubicBezTo>
                    <a:pt x="1625" y="364"/>
                    <a:pt x="1261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9"/>
            <p:cNvSpPr/>
            <p:nvPr/>
          </p:nvSpPr>
          <p:spPr>
            <a:xfrm>
              <a:off x="5815325" y="4753625"/>
              <a:ext cx="81900" cy="78175"/>
            </a:xfrm>
            <a:custGeom>
              <a:avLst/>
              <a:gdLst/>
              <a:ahLst/>
              <a:cxnLst/>
              <a:rect l="l" t="t" r="r" b="b"/>
              <a:pathLst>
                <a:path w="3276" h="3127" extrusionOk="0">
                  <a:moveTo>
                    <a:pt x="1589" y="1"/>
                  </a:moveTo>
                  <a:cubicBezTo>
                    <a:pt x="1365" y="1"/>
                    <a:pt x="1139" y="49"/>
                    <a:pt x="927" y="148"/>
                  </a:cubicBezTo>
                  <a:cubicBezTo>
                    <a:pt x="355" y="417"/>
                    <a:pt x="0" y="1003"/>
                    <a:pt x="29" y="1634"/>
                  </a:cubicBezTo>
                  <a:cubicBezTo>
                    <a:pt x="67" y="2473"/>
                    <a:pt x="758" y="3127"/>
                    <a:pt x="1589" y="3127"/>
                  </a:cubicBezTo>
                  <a:cubicBezTo>
                    <a:pt x="1613" y="3127"/>
                    <a:pt x="1637" y="3126"/>
                    <a:pt x="1661" y="3125"/>
                  </a:cubicBezTo>
                  <a:cubicBezTo>
                    <a:pt x="2292" y="3097"/>
                    <a:pt x="2845" y="2691"/>
                    <a:pt x="3060" y="2096"/>
                  </a:cubicBezTo>
                  <a:cubicBezTo>
                    <a:pt x="3275" y="1502"/>
                    <a:pt x="3111" y="836"/>
                    <a:pt x="2645" y="409"/>
                  </a:cubicBezTo>
                  <a:cubicBezTo>
                    <a:pt x="2351" y="141"/>
                    <a:pt x="1972" y="1"/>
                    <a:pt x="158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9"/>
            <p:cNvSpPr/>
            <p:nvPr/>
          </p:nvSpPr>
          <p:spPr>
            <a:xfrm>
              <a:off x="5549875" y="4931850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8" y="0"/>
                  </a:moveTo>
                  <a:cubicBezTo>
                    <a:pt x="788" y="0"/>
                    <a:pt x="658" y="28"/>
                    <a:pt x="536" y="85"/>
                  </a:cubicBezTo>
                  <a:cubicBezTo>
                    <a:pt x="206" y="239"/>
                    <a:pt x="1" y="578"/>
                    <a:pt x="17" y="943"/>
                  </a:cubicBezTo>
                  <a:cubicBezTo>
                    <a:pt x="39" y="1426"/>
                    <a:pt x="439" y="1803"/>
                    <a:pt x="918" y="1803"/>
                  </a:cubicBezTo>
                  <a:cubicBezTo>
                    <a:pt x="932" y="1803"/>
                    <a:pt x="946" y="1803"/>
                    <a:pt x="959" y="1803"/>
                  </a:cubicBezTo>
                  <a:cubicBezTo>
                    <a:pt x="1323" y="1786"/>
                    <a:pt x="1642" y="1552"/>
                    <a:pt x="1767" y="1209"/>
                  </a:cubicBezTo>
                  <a:cubicBezTo>
                    <a:pt x="1891" y="866"/>
                    <a:pt x="1797" y="483"/>
                    <a:pt x="1526" y="236"/>
                  </a:cubicBezTo>
                  <a:cubicBezTo>
                    <a:pt x="1356" y="81"/>
                    <a:pt x="1138" y="0"/>
                    <a:pt x="9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9"/>
            <p:cNvSpPr/>
            <p:nvPr/>
          </p:nvSpPr>
          <p:spPr>
            <a:xfrm>
              <a:off x="5660400" y="4780125"/>
              <a:ext cx="26125" cy="24875"/>
            </a:xfrm>
            <a:custGeom>
              <a:avLst/>
              <a:gdLst/>
              <a:ahLst/>
              <a:cxnLst/>
              <a:rect l="l" t="t" r="r" b="b"/>
              <a:pathLst>
                <a:path w="1045" h="995" extrusionOk="0">
                  <a:moveTo>
                    <a:pt x="514" y="0"/>
                  </a:moveTo>
                  <a:cubicBezTo>
                    <a:pt x="250" y="0"/>
                    <a:pt x="0" y="212"/>
                    <a:pt x="15" y="520"/>
                  </a:cubicBezTo>
                  <a:cubicBezTo>
                    <a:pt x="27" y="786"/>
                    <a:pt x="246" y="994"/>
                    <a:pt x="510" y="994"/>
                  </a:cubicBezTo>
                  <a:cubicBezTo>
                    <a:pt x="517" y="994"/>
                    <a:pt x="525" y="994"/>
                    <a:pt x="532" y="994"/>
                  </a:cubicBezTo>
                  <a:cubicBezTo>
                    <a:pt x="732" y="985"/>
                    <a:pt x="908" y="855"/>
                    <a:pt x="977" y="666"/>
                  </a:cubicBezTo>
                  <a:cubicBezTo>
                    <a:pt x="1045" y="478"/>
                    <a:pt x="992" y="266"/>
                    <a:pt x="845" y="131"/>
                  </a:cubicBezTo>
                  <a:cubicBezTo>
                    <a:pt x="746" y="40"/>
                    <a:pt x="628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9"/>
            <p:cNvSpPr/>
            <p:nvPr/>
          </p:nvSpPr>
          <p:spPr>
            <a:xfrm>
              <a:off x="5513275" y="4819875"/>
              <a:ext cx="26150" cy="24825"/>
            </a:xfrm>
            <a:custGeom>
              <a:avLst/>
              <a:gdLst/>
              <a:ahLst/>
              <a:cxnLst/>
              <a:rect l="l" t="t" r="r" b="b"/>
              <a:pathLst>
                <a:path w="1046" h="993" extrusionOk="0">
                  <a:moveTo>
                    <a:pt x="514" y="0"/>
                  </a:moveTo>
                  <a:cubicBezTo>
                    <a:pt x="251" y="0"/>
                    <a:pt x="1" y="213"/>
                    <a:pt x="16" y="520"/>
                  </a:cubicBezTo>
                  <a:cubicBezTo>
                    <a:pt x="27" y="786"/>
                    <a:pt x="245" y="993"/>
                    <a:pt x="508" y="993"/>
                  </a:cubicBezTo>
                  <a:cubicBezTo>
                    <a:pt x="516" y="993"/>
                    <a:pt x="524" y="993"/>
                    <a:pt x="533" y="992"/>
                  </a:cubicBezTo>
                  <a:cubicBezTo>
                    <a:pt x="733" y="983"/>
                    <a:pt x="908" y="854"/>
                    <a:pt x="976" y="666"/>
                  </a:cubicBezTo>
                  <a:cubicBezTo>
                    <a:pt x="1045" y="478"/>
                    <a:pt x="993" y="266"/>
                    <a:pt x="845" y="131"/>
                  </a:cubicBezTo>
                  <a:cubicBezTo>
                    <a:pt x="746" y="41"/>
                    <a:pt x="629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9"/>
            <p:cNvSpPr/>
            <p:nvPr/>
          </p:nvSpPr>
          <p:spPr>
            <a:xfrm>
              <a:off x="5710550" y="504997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345" y="1"/>
                  </a:moveTo>
                  <a:cubicBezTo>
                    <a:pt x="1156" y="1"/>
                    <a:pt x="964" y="42"/>
                    <a:pt x="785" y="126"/>
                  </a:cubicBezTo>
                  <a:cubicBezTo>
                    <a:pt x="301" y="353"/>
                    <a:pt x="1" y="849"/>
                    <a:pt x="25" y="1382"/>
                  </a:cubicBezTo>
                  <a:cubicBezTo>
                    <a:pt x="57" y="2091"/>
                    <a:pt x="641" y="2645"/>
                    <a:pt x="1345" y="2645"/>
                  </a:cubicBezTo>
                  <a:cubicBezTo>
                    <a:pt x="1365" y="2645"/>
                    <a:pt x="1385" y="2644"/>
                    <a:pt x="1406" y="2643"/>
                  </a:cubicBezTo>
                  <a:cubicBezTo>
                    <a:pt x="1939" y="2619"/>
                    <a:pt x="2407" y="2277"/>
                    <a:pt x="2589" y="1773"/>
                  </a:cubicBezTo>
                  <a:cubicBezTo>
                    <a:pt x="2771" y="1270"/>
                    <a:pt x="2632" y="707"/>
                    <a:pt x="2237" y="347"/>
                  </a:cubicBezTo>
                  <a:cubicBezTo>
                    <a:pt x="1988" y="119"/>
                    <a:pt x="1669" y="1"/>
                    <a:pt x="13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9"/>
            <p:cNvSpPr/>
            <p:nvPr/>
          </p:nvSpPr>
          <p:spPr>
            <a:xfrm>
              <a:off x="5892650" y="44220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6"/>
                    <a:pt x="321" y="1323"/>
                    <a:pt x="672" y="1323"/>
                  </a:cubicBezTo>
                  <a:cubicBezTo>
                    <a:pt x="682" y="1323"/>
                    <a:pt x="692" y="1323"/>
                    <a:pt x="702" y="1322"/>
                  </a:cubicBezTo>
                  <a:cubicBezTo>
                    <a:pt x="970" y="1310"/>
                    <a:pt x="1203" y="1139"/>
                    <a:pt x="1294" y="888"/>
                  </a:cubicBezTo>
                  <a:cubicBezTo>
                    <a:pt x="1386" y="635"/>
                    <a:pt x="1315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9"/>
            <p:cNvSpPr/>
            <p:nvPr/>
          </p:nvSpPr>
          <p:spPr>
            <a:xfrm>
              <a:off x="5141075" y="47248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1"/>
                    <a:pt x="393" y="62"/>
                  </a:cubicBezTo>
                  <a:cubicBezTo>
                    <a:pt x="151" y="175"/>
                    <a:pt x="1" y="424"/>
                    <a:pt x="13" y="691"/>
                  </a:cubicBezTo>
                  <a:cubicBezTo>
                    <a:pt x="29" y="1046"/>
                    <a:pt x="322" y="1322"/>
                    <a:pt x="672" y="1322"/>
                  </a:cubicBezTo>
                  <a:cubicBezTo>
                    <a:pt x="683" y="1322"/>
                    <a:pt x="693" y="1322"/>
                    <a:pt x="703" y="1322"/>
                  </a:cubicBezTo>
                  <a:cubicBezTo>
                    <a:pt x="970" y="1310"/>
                    <a:pt x="1203" y="1137"/>
                    <a:pt x="1295" y="886"/>
                  </a:cubicBezTo>
                  <a:cubicBezTo>
                    <a:pt x="1387" y="635"/>
                    <a:pt x="1316" y="354"/>
                    <a:pt x="1119" y="173"/>
                  </a:cubicBezTo>
                  <a:cubicBezTo>
                    <a:pt x="995" y="60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9"/>
            <p:cNvSpPr/>
            <p:nvPr/>
          </p:nvSpPr>
          <p:spPr>
            <a:xfrm>
              <a:off x="4820300" y="5118975"/>
              <a:ext cx="77950" cy="74425"/>
            </a:xfrm>
            <a:custGeom>
              <a:avLst/>
              <a:gdLst/>
              <a:ahLst/>
              <a:cxnLst/>
              <a:rect l="l" t="t" r="r" b="b"/>
              <a:pathLst>
                <a:path w="3118" h="2977" extrusionOk="0">
                  <a:moveTo>
                    <a:pt x="1515" y="1"/>
                  </a:moveTo>
                  <a:cubicBezTo>
                    <a:pt x="1301" y="1"/>
                    <a:pt x="1086" y="47"/>
                    <a:pt x="884" y="142"/>
                  </a:cubicBezTo>
                  <a:cubicBezTo>
                    <a:pt x="339" y="396"/>
                    <a:pt x="0" y="955"/>
                    <a:pt x="29" y="1556"/>
                  </a:cubicBezTo>
                  <a:cubicBezTo>
                    <a:pt x="64" y="2355"/>
                    <a:pt x="724" y="2977"/>
                    <a:pt x="1515" y="2977"/>
                  </a:cubicBezTo>
                  <a:cubicBezTo>
                    <a:pt x="1537" y="2977"/>
                    <a:pt x="1559" y="2976"/>
                    <a:pt x="1582" y="2975"/>
                  </a:cubicBezTo>
                  <a:cubicBezTo>
                    <a:pt x="2183" y="2948"/>
                    <a:pt x="2709" y="2560"/>
                    <a:pt x="2913" y="1995"/>
                  </a:cubicBezTo>
                  <a:cubicBezTo>
                    <a:pt x="3118" y="1430"/>
                    <a:pt x="2961" y="796"/>
                    <a:pt x="2518" y="390"/>
                  </a:cubicBezTo>
                  <a:cubicBezTo>
                    <a:pt x="2238" y="134"/>
                    <a:pt x="1879" y="1"/>
                    <a:pt x="15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9"/>
            <p:cNvSpPr/>
            <p:nvPr/>
          </p:nvSpPr>
          <p:spPr>
            <a:xfrm>
              <a:off x="6276175" y="46780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0"/>
                  </a:moveTo>
                  <a:cubicBezTo>
                    <a:pt x="167" y="0"/>
                    <a:pt x="0" y="142"/>
                    <a:pt x="10" y="348"/>
                  </a:cubicBezTo>
                  <a:cubicBezTo>
                    <a:pt x="19" y="524"/>
                    <a:pt x="163" y="662"/>
                    <a:pt x="339" y="662"/>
                  </a:cubicBezTo>
                  <a:cubicBezTo>
                    <a:pt x="345" y="662"/>
                    <a:pt x="350" y="662"/>
                    <a:pt x="356" y="662"/>
                  </a:cubicBezTo>
                  <a:cubicBezTo>
                    <a:pt x="649" y="648"/>
                    <a:pt x="781" y="286"/>
                    <a:pt x="563" y="87"/>
                  </a:cubicBezTo>
                  <a:cubicBezTo>
                    <a:pt x="497" y="27"/>
                    <a:pt x="419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9"/>
            <p:cNvSpPr/>
            <p:nvPr/>
          </p:nvSpPr>
          <p:spPr>
            <a:xfrm>
              <a:off x="5438375" y="4169700"/>
              <a:ext cx="26125" cy="24825"/>
            </a:xfrm>
            <a:custGeom>
              <a:avLst/>
              <a:gdLst/>
              <a:ahLst/>
              <a:cxnLst/>
              <a:rect l="l" t="t" r="r" b="b"/>
              <a:pathLst>
                <a:path w="1045" h="993" extrusionOk="0">
                  <a:moveTo>
                    <a:pt x="513" y="0"/>
                  </a:moveTo>
                  <a:cubicBezTo>
                    <a:pt x="250" y="0"/>
                    <a:pt x="1" y="212"/>
                    <a:pt x="15" y="520"/>
                  </a:cubicBezTo>
                  <a:cubicBezTo>
                    <a:pt x="28" y="786"/>
                    <a:pt x="247" y="993"/>
                    <a:pt x="511" y="993"/>
                  </a:cubicBezTo>
                  <a:cubicBezTo>
                    <a:pt x="518" y="993"/>
                    <a:pt x="526" y="992"/>
                    <a:pt x="533" y="992"/>
                  </a:cubicBezTo>
                  <a:cubicBezTo>
                    <a:pt x="733" y="983"/>
                    <a:pt x="909" y="854"/>
                    <a:pt x="976" y="666"/>
                  </a:cubicBezTo>
                  <a:cubicBezTo>
                    <a:pt x="1044" y="477"/>
                    <a:pt x="993" y="266"/>
                    <a:pt x="844" y="131"/>
                  </a:cubicBezTo>
                  <a:cubicBezTo>
                    <a:pt x="745" y="41"/>
                    <a:pt x="62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9"/>
            <p:cNvSpPr/>
            <p:nvPr/>
          </p:nvSpPr>
          <p:spPr>
            <a:xfrm>
              <a:off x="6384025" y="3853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49" y="177"/>
                    <a:pt x="1" y="425"/>
                    <a:pt x="13" y="692"/>
                  </a:cubicBezTo>
                  <a:cubicBezTo>
                    <a:pt x="29" y="1046"/>
                    <a:pt x="320" y="1323"/>
                    <a:pt x="672" y="1323"/>
                  </a:cubicBezTo>
                  <a:cubicBezTo>
                    <a:pt x="682" y="1323"/>
                    <a:pt x="692" y="1323"/>
                    <a:pt x="703" y="1322"/>
                  </a:cubicBezTo>
                  <a:cubicBezTo>
                    <a:pt x="970" y="1310"/>
                    <a:pt x="1203" y="1139"/>
                    <a:pt x="1295" y="886"/>
                  </a:cubicBezTo>
                  <a:cubicBezTo>
                    <a:pt x="1385" y="635"/>
                    <a:pt x="1316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9"/>
            <p:cNvSpPr/>
            <p:nvPr/>
          </p:nvSpPr>
          <p:spPr>
            <a:xfrm>
              <a:off x="5356650" y="43762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1"/>
                  </a:moveTo>
                  <a:cubicBezTo>
                    <a:pt x="166" y="1"/>
                    <a:pt x="0" y="142"/>
                    <a:pt x="10" y="347"/>
                  </a:cubicBezTo>
                  <a:cubicBezTo>
                    <a:pt x="17" y="524"/>
                    <a:pt x="164" y="662"/>
                    <a:pt x="342" y="662"/>
                  </a:cubicBezTo>
                  <a:cubicBezTo>
                    <a:pt x="346" y="662"/>
                    <a:pt x="351" y="662"/>
                    <a:pt x="356" y="662"/>
                  </a:cubicBezTo>
                  <a:cubicBezTo>
                    <a:pt x="649" y="649"/>
                    <a:pt x="779" y="286"/>
                    <a:pt x="563" y="88"/>
                  </a:cubicBezTo>
                  <a:cubicBezTo>
                    <a:pt x="497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9"/>
            <p:cNvSpPr/>
            <p:nvPr/>
          </p:nvSpPr>
          <p:spPr>
            <a:xfrm>
              <a:off x="5113475" y="5300900"/>
              <a:ext cx="43300" cy="41375"/>
            </a:xfrm>
            <a:custGeom>
              <a:avLst/>
              <a:gdLst/>
              <a:ahLst/>
              <a:cxnLst/>
              <a:rect l="l" t="t" r="r" b="b"/>
              <a:pathLst>
                <a:path w="1732" h="1655" extrusionOk="0">
                  <a:moveTo>
                    <a:pt x="840" y="1"/>
                  </a:moveTo>
                  <a:cubicBezTo>
                    <a:pt x="722" y="1"/>
                    <a:pt x="603" y="26"/>
                    <a:pt x="492" y="78"/>
                  </a:cubicBezTo>
                  <a:cubicBezTo>
                    <a:pt x="188" y="219"/>
                    <a:pt x="0" y="530"/>
                    <a:pt x="15" y="864"/>
                  </a:cubicBezTo>
                  <a:cubicBezTo>
                    <a:pt x="36" y="1308"/>
                    <a:pt x="401" y="1654"/>
                    <a:pt x="839" y="1654"/>
                  </a:cubicBezTo>
                  <a:cubicBezTo>
                    <a:pt x="852" y="1654"/>
                    <a:pt x="865" y="1654"/>
                    <a:pt x="878" y="1653"/>
                  </a:cubicBezTo>
                  <a:cubicBezTo>
                    <a:pt x="1212" y="1638"/>
                    <a:pt x="1505" y="1423"/>
                    <a:pt x="1619" y="1109"/>
                  </a:cubicBezTo>
                  <a:cubicBezTo>
                    <a:pt x="1732" y="795"/>
                    <a:pt x="1646" y="443"/>
                    <a:pt x="1399" y="218"/>
                  </a:cubicBezTo>
                  <a:cubicBezTo>
                    <a:pt x="1244" y="75"/>
                    <a:pt x="1043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9"/>
            <p:cNvSpPr/>
            <p:nvPr/>
          </p:nvSpPr>
          <p:spPr>
            <a:xfrm>
              <a:off x="4667025" y="4924100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1"/>
                  </a:moveTo>
                  <a:cubicBezTo>
                    <a:pt x="166" y="1"/>
                    <a:pt x="0" y="142"/>
                    <a:pt x="9" y="346"/>
                  </a:cubicBezTo>
                  <a:cubicBezTo>
                    <a:pt x="17" y="524"/>
                    <a:pt x="163" y="663"/>
                    <a:pt x="339" y="663"/>
                  </a:cubicBezTo>
                  <a:cubicBezTo>
                    <a:pt x="344" y="663"/>
                    <a:pt x="350" y="662"/>
                    <a:pt x="355" y="662"/>
                  </a:cubicBezTo>
                  <a:cubicBezTo>
                    <a:pt x="648" y="649"/>
                    <a:pt x="781" y="286"/>
                    <a:pt x="563" y="88"/>
                  </a:cubicBezTo>
                  <a:cubicBezTo>
                    <a:pt x="496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9"/>
            <p:cNvSpPr/>
            <p:nvPr/>
          </p:nvSpPr>
          <p:spPr>
            <a:xfrm>
              <a:off x="4661975" y="45648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0"/>
                  </a:moveTo>
                  <a:cubicBezTo>
                    <a:pt x="167" y="0"/>
                    <a:pt x="1" y="141"/>
                    <a:pt x="10" y="346"/>
                  </a:cubicBezTo>
                  <a:cubicBezTo>
                    <a:pt x="17" y="524"/>
                    <a:pt x="165" y="662"/>
                    <a:pt x="340" y="662"/>
                  </a:cubicBezTo>
                  <a:cubicBezTo>
                    <a:pt x="345" y="662"/>
                    <a:pt x="350" y="662"/>
                    <a:pt x="354" y="662"/>
                  </a:cubicBezTo>
                  <a:cubicBezTo>
                    <a:pt x="649" y="648"/>
                    <a:pt x="780" y="286"/>
                    <a:pt x="563" y="88"/>
                  </a:cubicBezTo>
                  <a:cubicBezTo>
                    <a:pt x="497" y="27"/>
                    <a:pt x="418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9"/>
            <p:cNvSpPr/>
            <p:nvPr/>
          </p:nvSpPr>
          <p:spPr>
            <a:xfrm>
              <a:off x="6035100" y="49126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3" y="0"/>
                  </a:moveTo>
                  <a:cubicBezTo>
                    <a:pt x="621" y="0"/>
                    <a:pt x="519" y="22"/>
                    <a:pt x="423" y="67"/>
                  </a:cubicBezTo>
                  <a:cubicBezTo>
                    <a:pt x="161" y="191"/>
                    <a:pt x="0" y="457"/>
                    <a:pt x="14" y="744"/>
                  </a:cubicBezTo>
                  <a:cubicBezTo>
                    <a:pt x="31" y="1126"/>
                    <a:pt x="346" y="1424"/>
                    <a:pt x="723" y="1424"/>
                  </a:cubicBezTo>
                  <a:cubicBezTo>
                    <a:pt x="734" y="1424"/>
                    <a:pt x="745" y="1424"/>
                    <a:pt x="756" y="1423"/>
                  </a:cubicBezTo>
                  <a:cubicBezTo>
                    <a:pt x="1043" y="1410"/>
                    <a:pt x="1294" y="1225"/>
                    <a:pt x="1394" y="954"/>
                  </a:cubicBezTo>
                  <a:cubicBezTo>
                    <a:pt x="1491" y="684"/>
                    <a:pt x="1416" y="382"/>
                    <a:pt x="1204" y="188"/>
                  </a:cubicBezTo>
                  <a:cubicBezTo>
                    <a:pt x="1070" y="65"/>
                    <a:pt x="898" y="0"/>
                    <a:pt x="7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9"/>
            <p:cNvSpPr/>
            <p:nvPr/>
          </p:nvSpPr>
          <p:spPr>
            <a:xfrm>
              <a:off x="5885100" y="4983200"/>
              <a:ext cx="9100" cy="7750"/>
            </a:xfrm>
            <a:custGeom>
              <a:avLst/>
              <a:gdLst/>
              <a:ahLst/>
              <a:cxnLst/>
              <a:rect l="l" t="t" r="r" b="b"/>
              <a:pathLst>
                <a:path w="364" h="310" extrusionOk="0">
                  <a:moveTo>
                    <a:pt x="159" y="1"/>
                  </a:moveTo>
                  <a:cubicBezTo>
                    <a:pt x="78" y="1"/>
                    <a:pt x="1" y="67"/>
                    <a:pt x="5" y="162"/>
                  </a:cubicBezTo>
                  <a:cubicBezTo>
                    <a:pt x="9" y="246"/>
                    <a:pt x="78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2" y="303"/>
                    <a:pt x="364" y="133"/>
                    <a:pt x="262" y="42"/>
                  </a:cubicBezTo>
                  <a:cubicBezTo>
                    <a:pt x="231" y="13"/>
                    <a:pt x="195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9"/>
            <p:cNvSpPr/>
            <p:nvPr/>
          </p:nvSpPr>
          <p:spPr>
            <a:xfrm>
              <a:off x="5870825" y="5178225"/>
              <a:ext cx="9100" cy="770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59" y="0"/>
                  </a:moveTo>
                  <a:cubicBezTo>
                    <a:pt x="78" y="0"/>
                    <a:pt x="0" y="67"/>
                    <a:pt x="5" y="162"/>
                  </a:cubicBezTo>
                  <a:cubicBezTo>
                    <a:pt x="9" y="243"/>
                    <a:pt x="77" y="308"/>
                    <a:pt x="157" y="308"/>
                  </a:cubicBezTo>
                  <a:cubicBezTo>
                    <a:pt x="160" y="308"/>
                    <a:pt x="163" y="308"/>
                    <a:pt x="165" y="307"/>
                  </a:cubicBezTo>
                  <a:cubicBezTo>
                    <a:pt x="302" y="301"/>
                    <a:pt x="364" y="133"/>
                    <a:pt x="262" y="41"/>
                  </a:cubicBezTo>
                  <a:cubicBezTo>
                    <a:pt x="231" y="13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9"/>
            <p:cNvSpPr/>
            <p:nvPr/>
          </p:nvSpPr>
          <p:spPr>
            <a:xfrm>
              <a:off x="5469675" y="5157775"/>
              <a:ext cx="13650" cy="11575"/>
            </a:xfrm>
            <a:custGeom>
              <a:avLst/>
              <a:gdLst/>
              <a:ahLst/>
              <a:cxnLst/>
              <a:rect l="l" t="t" r="r" b="b"/>
              <a:pathLst>
                <a:path w="546" h="463" extrusionOk="0">
                  <a:moveTo>
                    <a:pt x="239" y="1"/>
                  </a:moveTo>
                  <a:cubicBezTo>
                    <a:pt x="117" y="1"/>
                    <a:pt x="1" y="99"/>
                    <a:pt x="7" y="242"/>
                  </a:cubicBezTo>
                  <a:cubicBezTo>
                    <a:pt x="13" y="367"/>
                    <a:pt x="117" y="463"/>
                    <a:pt x="239" y="463"/>
                  </a:cubicBezTo>
                  <a:cubicBezTo>
                    <a:pt x="242" y="463"/>
                    <a:pt x="245" y="463"/>
                    <a:pt x="248" y="463"/>
                  </a:cubicBezTo>
                  <a:cubicBezTo>
                    <a:pt x="453" y="452"/>
                    <a:pt x="545" y="200"/>
                    <a:pt x="393" y="61"/>
                  </a:cubicBezTo>
                  <a:cubicBezTo>
                    <a:pt x="347" y="19"/>
                    <a:pt x="29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9"/>
            <p:cNvSpPr/>
            <p:nvPr/>
          </p:nvSpPr>
          <p:spPr>
            <a:xfrm>
              <a:off x="5205925" y="5025125"/>
              <a:ext cx="27250" cy="23100"/>
            </a:xfrm>
            <a:custGeom>
              <a:avLst/>
              <a:gdLst/>
              <a:ahLst/>
              <a:cxnLst/>
              <a:rect l="l" t="t" r="r" b="b"/>
              <a:pathLst>
                <a:path w="1090" h="924" extrusionOk="0">
                  <a:moveTo>
                    <a:pt x="477" y="0"/>
                  </a:moveTo>
                  <a:cubicBezTo>
                    <a:pt x="233" y="0"/>
                    <a:pt x="1" y="197"/>
                    <a:pt x="13" y="482"/>
                  </a:cubicBezTo>
                  <a:cubicBezTo>
                    <a:pt x="25" y="731"/>
                    <a:pt x="228" y="923"/>
                    <a:pt x="473" y="923"/>
                  </a:cubicBezTo>
                  <a:cubicBezTo>
                    <a:pt x="481" y="923"/>
                    <a:pt x="488" y="923"/>
                    <a:pt x="496" y="923"/>
                  </a:cubicBezTo>
                  <a:cubicBezTo>
                    <a:pt x="906" y="905"/>
                    <a:pt x="1089" y="398"/>
                    <a:pt x="786" y="122"/>
                  </a:cubicBezTo>
                  <a:cubicBezTo>
                    <a:pt x="693" y="38"/>
                    <a:pt x="584" y="0"/>
                    <a:pt x="47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9"/>
            <p:cNvSpPr/>
            <p:nvPr/>
          </p:nvSpPr>
          <p:spPr>
            <a:xfrm>
              <a:off x="5093775" y="5144075"/>
              <a:ext cx="9125" cy="7725"/>
            </a:xfrm>
            <a:custGeom>
              <a:avLst/>
              <a:gdLst/>
              <a:ahLst/>
              <a:cxnLst/>
              <a:rect l="l" t="t" r="r" b="b"/>
              <a:pathLst>
                <a:path w="365" h="309" extrusionOk="0">
                  <a:moveTo>
                    <a:pt x="160" y="0"/>
                  </a:moveTo>
                  <a:cubicBezTo>
                    <a:pt x="78" y="0"/>
                    <a:pt x="1" y="66"/>
                    <a:pt x="5" y="161"/>
                  </a:cubicBezTo>
                  <a:cubicBezTo>
                    <a:pt x="9" y="244"/>
                    <a:pt x="77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3" y="303"/>
                    <a:pt x="364" y="133"/>
                    <a:pt x="262" y="41"/>
                  </a:cubicBezTo>
                  <a:cubicBezTo>
                    <a:pt x="231" y="13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9"/>
            <p:cNvSpPr/>
            <p:nvPr/>
          </p:nvSpPr>
          <p:spPr>
            <a:xfrm>
              <a:off x="5466975" y="5267500"/>
              <a:ext cx="18175" cy="15425"/>
            </a:xfrm>
            <a:custGeom>
              <a:avLst/>
              <a:gdLst/>
              <a:ahLst/>
              <a:cxnLst/>
              <a:rect l="l" t="t" r="r" b="b"/>
              <a:pathLst>
                <a:path w="727" h="617" extrusionOk="0">
                  <a:moveTo>
                    <a:pt x="318" y="1"/>
                  </a:moveTo>
                  <a:cubicBezTo>
                    <a:pt x="155" y="1"/>
                    <a:pt x="0" y="132"/>
                    <a:pt x="10" y="323"/>
                  </a:cubicBezTo>
                  <a:cubicBezTo>
                    <a:pt x="17" y="488"/>
                    <a:pt x="152" y="616"/>
                    <a:pt x="316" y="616"/>
                  </a:cubicBezTo>
                  <a:cubicBezTo>
                    <a:pt x="321" y="616"/>
                    <a:pt x="325" y="616"/>
                    <a:pt x="330" y="616"/>
                  </a:cubicBezTo>
                  <a:cubicBezTo>
                    <a:pt x="604" y="604"/>
                    <a:pt x="727" y="267"/>
                    <a:pt x="524" y="82"/>
                  </a:cubicBezTo>
                  <a:cubicBezTo>
                    <a:pt x="462" y="26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9"/>
            <p:cNvSpPr/>
            <p:nvPr/>
          </p:nvSpPr>
          <p:spPr>
            <a:xfrm>
              <a:off x="5524975" y="4651875"/>
              <a:ext cx="27325" cy="23200"/>
            </a:xfrm>
            <a:custGeom>
              <a:avLst/>
              <a:gdLst/>
              <a:ahLst/>
              <a:cxnLst/>
              <a:rect l="l" t="t" r="r" b="b"/>
              <a:pathLst>
                <a:path w="1093" h="928" extrusionOk="0">
                  <a:moveTo>
                    <a:pt x="479" y="1"/>
                  </a:moveTo>
                  <a:cubicBezTo>
                    <a:pt x="234" y="1"/>
                    <a:pt x="1" y="199"/>
                    <a:pt x="14" y="486"/>
                  </a:cubicBezTo>
                  <a:cubicBezTo>
                    <a:pt x="25" y="735"/>
                    <a:pt x="231" y="928"/>
                    <a:pt x="478" y="928"/>
                  </a:cubicBezTo>
                  <a:cubicBezTo>
                    <a:pt x="484" y="928"/>
                    <a:pt x="491" y="928"/>
                    <a:pt x="498" y="928"/>
                  </a:cubicBezTo>
                  <a:cubicBezTo>
                    <a:pt x="909" y="908"/>
                    <a:pt x="1093" y="402"/>
                    <a:pt x="788" y="123"/>
                  </a:cubicBezTo>
                  <a:cubicBezTo>
                    <a:pt x="695" y="38"/>
                    <a:pt x="586" y="1"/>
                    <a:pt x="4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9"/>
            <p:cNvSpPr/>
            <p:nvPr/>
          </p:nvSpPr>
          <p:spPr>
            <a:xfrm>
              <a:off x="5322750" y="47924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320" y="0"/>
                  </a:moveTo>
                  <a:cubicBezTo>
                    <a:pt x="156" y="0"/>
                    <a:pt x="1" y="132"/>
                    <a:pt x="10" y="324"/>
                  </a:cubicBezTo>
                  <a:cubicBezTo>
                    <a:pt x="17" y="489"/>
                    <a:pt x="154" y="619"/>
                    <a:pt x="318" y="619"/>
                  </a:cubicBezTo>
                  <a:cubicBezTo>
                    <a:pt x="323" y="619"/>
                    <a:pt x="327" y="619"/>
                    <a:pt x="332" y="618"/>
                  </a:cubicBezTo>
                  <a:cubicBezTo>
                    <a:pt x="607" y="606"/>
                    <a:pt x="729" y="267"/>
                    <a:pt x="526" y="82"/>
                  </a:cubicBezTo>
                  <a:cubicBezTo>
                    <a:pt x="464" y="26"/>
                    <a:pt x="39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9"/>
            <p:cNvSpPr/>
            <p:nvPr/>
          </p:nvSpPr>
          <p:spPr>
            <a:xfrm>
              <a:off x="5704075" y="46252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5" y="0"/>
                  </a:moveTo>
                  <a:cubicBezTo>
                    <a:pt x="61" y="0"/>
                    <a:pt x="1" y="52"/>
                    <a:pt x="4" y="126"/>
                  </a:cubicBezTo>
                  <a:cubicBezTo>
                    <a:pt x="7" y="191"/>
                    <a:pt x="61" y="241"/>
                    <a:pt x="125" y="241"/>
                  </a:cubicBezTo>
                  <a:cubicBezTo>
                    <a:pt x="127" y="241"/>
                    <a:pt x="128" y="241"/>
                    <a:pt x="130" y="241"/>
                  </a:cubicBezTo>
                  <a:cubicBezTo>
                    <a:pt x="237" y="236"/>
                    <a:pt x="284" y="104"/>
                    <a:pt x="205" y="32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9"/>
            <p:cNvSpPr/>
            <p:nvPr/>
          </p:nvSpPr>
          <p:spPr>
            <a:xfrm>
              <a:off x="5628975" y="4522175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25" y="0"/>
                  </a:moveTo>
                  <a:cubicBezTo>
                    <a:pt x="61" y="0"/>
                    <a:pt x="1" y="51"/>
                    <a:pt x="5" y="126"/>
                  </a:cubicBezTo>
                  <a:cubicBezTo>
                    <a:pt x="8" y="190"/>
                    <a:pt x="60" y="240"/>
                    <a:pt x="124" y="240"/>
                  </a:cubicBezTo>
                  <a:cubicBezTo>
                    <a:pt x="126" y="240"/>
                    <a:pt x="128" y="240"/>
                    <a:pt x="130" y="240"/>
                  </a:cubicBezTo>
                  <a:cubicBezTo>
                    <a:pt x="236" y="236"/>
                    <a:pt x="283" y="103"/>
                    <a:pt x="205" y="31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9"/>
            <p:cNvSpPr/>
            <p:nvPr/>
          </p:nvSpPr>
          <p:spPr>
            <a:xfrm>
              <a:off x="5362450" y="46601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23" y="1"/>
                  </a:moveTo>
                  <a:cubicBezTo>
                    <a:pt x="60" y="1"/>
                    <a:pt x="0" y="51"/>
                    <a:pt x="3" y="126"/>
                  </a:cubicBezTo>
                  <a:cubicBezTo>
                    <a:pt x="6" y="190"/>
                    <a:pt x="59" y="240"/>
                    <a:pt x="123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235" y="235"/>
                    <a:pt x="283" y="105"/>
                    <a:pt x="203" y="32"/>
                  </a:cubicBezTo>
                  <a:cubicBezTo>
                    <a:pt x="179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9"/>
            <p:cNvSpPr/>
            <p:nvPr/>
          </p:nvSpPr>
          <p:spPr>
            <a:xfrm>
              <a:off x="6060150" y="461060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3" y="105"/>
                    <a:pt x="204" y="32"/>
                  </a:cubicBezTo>
                  <a:cubicBezTo>
                    <a:pt x="180" y="11"/>
                    <a:pt x="152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9"/>
            <p:cNvSpPr/>
            <p:nvPr/>
          </p:nvSpPr>
          <p:spPr>
            <a:xfrm>
              <a:off x="6157700" y="4343400"/>
              <a:ext cx="28375" cy="27000"/>
            </a:xfrm>
            <a:custGeom>
              <a:avLst/>
              <a:gdLst/>
              <a:ahLst/>
              <a:cxnLst/>
              <a:rect l="l" t="t" r="r" b="b"/>
              <a:pathLst>
                <a:path w="1135" h="1080" extrusionOk="0">
                  <a:moveTo>
                    <a:pt x="558" y="0"/>
                  </a:moveTo>
                  <a:cubicBezTo>
                    <a:pt x="272" y="0"/>
                    <a:pt x="0" y="230"/>
                    <a:pt x="16" y="564"/>
                  </a:cubicBezTo>
                  <a:cubicBezTo>
                    <a:pt x="29" y="853"/>
                    <a:pt x="267" y="1079"/>
                    <a:pt x="552" y="1079"/>
                  </a:cubicBezTo>
                  <a:cubicBezTo>
                    <a:pt x="561" y="1079"/>
                    <a:pt x="570" y="1079"/>
                    <a:pt x="579" y="1078"/>
                  </a:cubicBezTo>
                  <a:cubicBezTo>
                    <a:pt x="796" y="1069"/>
                    <a:pt x="987" y="928"/>
                    <a:pt x="1060" y="724"/>
                  </a:cubicBezTo>
                  <a:cubicBezTo>
                    <a:pt x="1134" y="519"/>
                    <a:pt x="1078" y="289"/>
                    <a:pt x="918" y="142"/>
                  </a:cubicBezTo>
                  <a:cubicBezTo>
                    <a:pt x="810" y="44"/>
                    <a:pt x="682" y="0"/>
                    <a:pt x="5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9"/>
            <p:cNvSpPr/>
            <p:nvPr/>
          </p:nvSpPr>
          <p:spPr>
            <a:xfrm>
              <a:off x="6775000" y="4557225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972" y="0"/>
                  </a:moveTo>
                  <a:cubicBezTo>
                    <a:pt x="866" y="0"/>
                    <a:pt x="757" y="18"/>
                    <a:pt x="652" y="56"/>
                  </a:cubicBezTo>
                  <a:cubicBezTo>
                    <a:pt x="288" y="186"/>
                    <a:pt x="38" y="522"/>
                    <a:pt x="20" y="906"/>
                  </a:cubicBezTo>
                  <a:cubicBezTo>
                    <a:pt x="1" y="1291"/>
                    <a:pt x="216" y="1650"/>
                    <a:pt x="564" y="1816"/>
                  </a:cubicBezTo>
                  <a:cubicBezTo>
                    <a:pt x="694" y="1877"/>
                    <a:pt x="833" y="1908"/>
                    <a:pt x="972" y="1908"/>
                  </a:cubicBezTo>
                  <a:cubicBezTo>
                    <a:pt x="1204" y="1908"/>
                    <a:pt x="1433" y="1823"/>
                    <a:pt x="1612" y="1661"/>
                  </a:cubicBezTo>
                  <a:cubicBezTo>
                    <a:pt x="1898" y="1402"/>
                    <a:pt x="2000" y="997"/>
                    <a:pt x="1869" y="633"/>
                  </a:cubicBezTo>
                  <a:cubicBezTo>
                    <a:pt x="1731" y="243"/>
                    <a:pt x="1364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9"/>
            <p:cNvSpPr/>
            <p:nvPr/>
          </p:nvSpPr>
          <p:spPr>
            <a:xfrm>
              <a:off x="6686225" y="3793200"/>
              <a:ext cx="47275" cy="45125"/>
            </a:xfrm>
            <a:custGeom>
              <a:avLst/>
              <a:gdLst/>
              <a:ahLst/>
              <a:cxnLst/>
              <a:rect l="l" t="t" r="r" b="b"/>
              <a:pathLst>
                <a:path w="1891" h="1805" extrusionOk="0">
                  <a:moveTo>
                    <a:pt x="919" y="1"/>
                  </a:moveTo>
                  <a:cubicBezTo>
                    <a:pt x="818" y="1"/>
                    <a:pt x="715" y="18"/>
                    <a:pt x="615" y="54"/>
                  </a:cubicBezTo>
                  <a:cubicBezTo>
                    <a:pt x="272" y="175"/>
                    <a:pt x="36" y="494"/>
                    <a:pt x="18" y="858"/>
                  </a:cubicBezTo>
                  <a:cubicBezTo>
                    <a:pt x="0" y="1222"/>
                    <a:pt x="203" y="1561"/>
                    <a:pt x="532" y="1718"/>
                  </a:cubicBezTo>
                  <a:cubicBezTo>
                    <a:pt x="655" y="1776"/>
                    <a:pt x="787" y="1804"/>
                    <a:pt x="918" y="1804"/>
                  </a:cubicBezTo>
                  <a:cubicBezTo>
                    <a:pt x="1137" y="1804"/>
                    <a:pt x="1355" y="1724"/>
                    <a:pt x="1524" y="1572"/>
                  </a:cubicBezTo>
                  <a:cubicBezTo>
                    <a:pt x="1795" y="1327"/>
                    <a:pt x="1891" y="944"/>
                    <a:pt x="1768" y="599"/>
                  </a:cubicBezTo>
                  <a:cubicBezTo>
                    <a:pt x="1637" y="231"/>
                    <a:pt x="1289" y="1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9"/>
            <p:cNvSpPr/>
            <p:nvPr/>
          </p:nvSpPr>
          <p:spPr>
            <a:xfrm>
              <a:off x="6645475" y="3987500"/>
              <a:ext cx="30025" cy="24850"/>
            </a:xfrm>
            <a:custGeom>
              <a:avLst/>
              <a:gdLst/>
              <a:ahLst/>
              <a:cxnLst/>
              <a:rect l="l" t="t" r="r" b="b"/>
              <a:pathLst>
                <a:path w="1201" h="994" extrusionOk="0">
                  <a:moveTo>
                    <a:pt x="613" y="0"/>
                  </a:moveTo>
                  <a:cubicBezTo>
                    <a:pt x="557" y="0"/>
                    <a:pt x="501" y="10"/>
                    <a:pt x="446" y="30"/>
                  </a:cubicBezTo>
                  <a:cubicBezTo>
                    <a:pt x="29" y="177"/>
                    <a:pt x="1" y="754"/>
                    <a:pt x="399" y="944"/>
                  </a:cubicBezTo>
                  <a:cubicBezTo>
                    <a:pt x="471" y="978"/>
                    <a:pt x="544" y="993"/>
                    <a:pt x="614" y="993"/>
                  </a:cubicBezTo>
                  <a:cubicBezTo>
                    <a:pt x="934" y="993"/>
                    <a:pt x="1201" y="671"/>
                    <a:pt x="1079" y="331"/>
                  </a:cubicBezTo>
                  <a:cubicBezTo>
                    <a:pt x="1007" y="127"/>
                    <a:pt x="816" y="0"/>
                    <a:pt x="6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9"/>
            <p:cNvSpPr/>
            <p:nvPr/>
          </p:nvSpPr>
          <p:spPr>
            <a:xfrm>
              <a:off x="6774450" y="39063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3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30" y="178"/>
                    <a:pt x="0" y="755"/>
                    <a:pt x="400" y="944"/>
                  </a:cubicBezTo>
                  <a:cubicBezTo>
                    <a:pt x="472" y="978"/>
                    <a:pt x="544" y="994"/>
                    <a:pt x="614" y="994"/>
                  </a:cubicBezTo>
                  <a:cubicBezTo>
                    <a:pt x="934" y="994"/>
                    <a:pt x="1202" y="671"/>
                    <a:pt x="1079" y="331"/>
                  </a:cubicBezTo>
                  <a:cubicBezTo>
                    <a:pt x="1007" y="128"/>
                    <a:pt x="817" y="1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9"/>
            <p:cNvSpPr/>
            <p:nvPr/>
          </p:nvSpPr>
          <p:spPr>
            <a:xfrm>
              <a:off x="6521850" y="4391125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6"/>
                    <a:pt x="151" y="1146"/>
                    <a:pt x="392" y="1260"/>
                  </a:cubicBezTo>
                  <a:cubicBezTo>
                    <a:pt x="482" y="1303"/>
                    <a:pt x="579" y="1324"/>
                    <a:pt x="675" y="1324"/>
                  </a:cubicBezTo>
                  <a:cubicBezTo>
                    <a:pt x="836" y="1324"/>
                    <a:pt x="995" y="1265"/>
                    <a:pt x="1119" y="1152"/>
                  </a:cubicBezTo>
                  <a:cubicBezTo>
                    <a:pt x="1317" y="973"/>
                    <a:pt x="1388" y="692"/>
                    <a:pt x="1298" y="439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9"/>
            <p:cNvSpPr/>
            <p:nvPr/>
          </p:nvSpPr>
          <p:spPr>
            <a:xfrm>
              <a:off x="7151475" y="3881100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7"/>
                    <a:pt x="151" y="1145"/>
                    <a:pt x="392" y="1259"/>
                  </a:cubicBezTo>
                  <a:cubicBezTo>
                    <a:pt x="482" y="1302"/>
                    <a:pt x="579" y="1323"/>
                    <a:pt x="675" y="1323"/>
                  </a:cubicBezTo>
                  <a:cubicBezTo>
                    <a:pt x="836" y="1323"/>
                    <a:pt x="995" y="1264"/>
                    <a:pt x="1119" y="1152"/>
                  </a:cubicBezTo>
                  <a:cubicBezTo>
                    <a:pt x="1318" y="973"/>
                    <a:pt x="1388" y="692"/>
                    <a:pt x="1298" y="440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9"/>
            <p:cNvSpPr/>
            <p:nvPr/>
          </p:nvSpPr>
          <p:spPr>
            <a:xfrm>
              <a:off x="6097125" y="42726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0"/>
                  </a:moveTo>
                  <a:cubicBezTo>
                    <a:pt x="371" y="0"/>
                    <a:pt x="334" y="6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5" y="652"/>
                    <a:pt x="363" y="663"/>
                    <a:pt x="410" y="663"/>
                  </a:cubicBezTo>
                  <a:cubicBezTo>
                    <a:pt x="623" y="663"/>
                    <a:pt x="801" y="448"/>
                    <a:pt x="719" y="219"/>
                  </a:cubicBezTo>
                  <a:cubicBezTo>
                    <a:pt x="671" y="85"/>
                    <a:pt x="543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9"/>
            <p:cNvSpPr/>
            <p:nvPr/>
          </p:nvSpPr>
          <p:spPr>
            <a:xfrm>
              <a:off x="7036800" y="45059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4" y="1"/>
                  </a:moveTo>
                  <a:cubicBezTo>
                    <a:pt x="558" y="1"/>
                    <a:pt x="502" y="10"/>
                    <a:pt x="447" y="30"/>
                  </a:cubicBezTo>
                  <a:cubicBezTo>
                    <a:pt x="31" y="178"/>
                    <a:pt x="1" y="756"/>
                    <a:pt x="400" y="944"/>
                  </a:cubicBezTo>
                  <a:cubicBezTo>
                    <a:pt x="472" y="978"/>
                    <a:pt x="545" y="994"/>
                    <a:pt x="615" y="994"/>
                  </a:cubicBezTo>
                  <a:cubicBezTo>
                    <a:pt x="935" y="994"/>
                    <a:pt x="1202" y="671"/>
                    <a:pt x="1080" y="331"/>
                  </a:cubicBezTo>
                  <a:cubicBezTo>
                    <a:pt x="1008" y="128"/>
                    <a:pt x="81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9"/>
            <p:cNvSpPr/>
            <p:nvPr/>
          </p:nvSpPr>
          <p:spPr>
            <a:xfrm>
              <a:off x="7064725" y="4291300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1"/>
                  </a:moveTo>
                  <a:cubicBezTo>
                    <a:pt x="371" y="1"/>
                    <a:pt x="334" y="7"/>
                    <a:pt x="298" y="20"/>
                  </a:cubicBezTo>
                  <a:cubicBezTo>
                    <a:pt x="20" y="119"/>
                    <a:pt x="0" y="503"/>
                    <a:pt x="266" y="630"/>
                  </a:cubicBezTo>
                  <a:cubicBezTo>
                    <a:pt x="314" y="652"/>
                    <a:pt x="362" y="663"/>
                    <a:pt x="409" y="663"/>
                  </a:cubicBezTo>
                  <a:cubicBezTo>
                    <a:pt x="623" y="663"/>
                    <a:pt x="800" y="448"/>
                    <a:pt x="720" y="221"/>
                  </a:cubicBezTo>
                  <a:cubicBezTo>
                    <a:pt x="672" y="85"/>
                    <a:pt x="544" y="1"/>
                    <a:pt x="4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9"/>
            <p:cNvSpPr/>
            <p:nvPr/>
          </p:nvSpPr>
          <p:spPr>
            <a:xfrm>
              <a:off x="6238875" y="39618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5" y="1"/>
                  </a:moveTo>
                  <a:cubicBezTo>
                    <a:pt x="646" y="1"/>
                    <a:pt x="565" y="14"/>
                    <a:pt x="486" y="42"/>
                  </a:cubicBezTo>
                  <a:cubicBezTo>
                    <a:pt x="215" y="139"/>
                    <a:pt x="29" y="390"/>
                    <a:pt x="14" y="677"/>
                  </a:cubicBezTo>
                  <a:cubicBezTo>
                    <a:pt x="0" y="964"/>
                    <a:pt x="160" y="1231"/>
                    <a:pt x="420" y="1355"/>
                  </a:cubicBezTo>
                  <a:cubicBezTo>
                    <a:pt x="517" y="1401"/>
                    <a:pt x="621" y="1423"/>
                    <a:pt x="725" y="1423"/>
                  </a:cubicBezTo>
                  <a:cubicBezTo>
                    <a:pt x="898" y="1423"/>
                    <a:pt x="1069" y="1360"/>
                    <a:pt x="1203" y="1239"/>
                  </a:cubicBezTo>
                  <a:cubicBezTo>
                    <a:pt x="1415" y="1046"/>
                    <a:pt x="1491" y="744"/>
                    <a:pt x="1395" y="472"/>
                  </a:cubicBezTo>
                  <a:cubicBezTo>
                    <a:pt x="1291" y="182"/>
                    <a:pt x="1017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9"/>
            <p:cNvSpPr/>
            <p:nvPr/>
          </p:nvSpPr>
          <p:spPr>
            <a:xfrm>
              <a:off x="6392525" y="3873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91" y="0"/>
                  </a:moveTo>
                  <a:cubicBezTo>
                    <a:pt x="173" y="0"/>
                    <a:pt x="156" y="3"/>
                    <a:pt x="139" y="9"/>
                  </a:cubicBezTo>
                  <a:cubicBezTo>
                    <a:pt x="9" y="54"/>
                    <a:pt x="0" y="233"/>
                    <a:pt x="124" y="293"/>
                  </a:cubicBezTo>
                  <a:cubicBezTo>
                    <a:pt x="146" y="304"/>
                    <a:pt x="168" y="308"/>
                    <a:pt x="190" y="308"/>
                  </a:cubicBezTo>
                  <a:cubicBezTo>
                    <a:pt x="290" y="308"/>
                    <a:pt x="373" y="208"/>
                    <a:pt x="336" y="102"/>
                  </a:cubicBezTo>
                  <a:cubicBezTo>
                    <a:pt x="313" y="40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9"/>
            <p:cNvSpPr/>
            <p:nvPr/>
          </p:nvSpPr>
          <p:spPr>
            <a:xfrm>
              <a:off x="7010225" y="3621375"/>
              <a:ext cx="27975" cy="23150"/>
            </a:xfrm>
            <a:custGeom>
              <a:avLst/>
              <a:gdLst/>
              <a:ahLst/>
              <a:cxnLst/>
              <a:rect l="l" t="t" r="r" b="b"/>
              <a:pathLst>
                <a:path w="1119" h="926" extrusionOk="0">
                  <a:moveTo>
                    <a:pt x="569" y="1"/>
                  </a:moveTo>
                  <a:cubicBezTo>
                    <a:pt x="518" y="1"/>
                    <a:pt x="465" y="10"/>
                    <a:pt x="414" y="28"/>
                  </a:cubicBezTo>
                  <a:cubicBezTo>
                    <a:pt x="28" y="166"/>
                    <a:pt x="1" y="704"/>
                    <a:pt x="372" y="880"/>
                  </a:cubicBezTo>
                  <a:cubicBezTo>
                    <a:pt x="439" y="911"/>
                    <a:pt x="506" y="926"/>
                    <a:pt x="571" y="926"/>
                  </a:cubicBezTo>
                  <a:cubicBezTo>
                    <a:pt x="869" y="926"/>
                    <a:pt x="1118" y="626"/>
                    <a:pt x="1005" y="307"/>
                  </a:cubicBezTo>
                  <a:cubicBezTo>
                    <a:pt x="937" y="119"/>
                    <a:pt x="759" y="1"/>
                    <a:pt x="5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9"/>
            <p:cNvSpPr/>
            <p:nvPr/>
          </p:nvSpPr>
          <p:spPr>
            <a:xfrm>
              <a:off x="6814650" y="4071750"/>
              <a:ext cx="28050" cy="23200"/>
            </a:xfrm>
            <a:custGeom>
              <a:avLst/>
              <a:gdLst/>
              <a:ahLst/>
              <a:cxnLst/>
              <a:rect l="l" t="t" r="r" b="b"/>
              <a:pathLst>
                <a:path w="1122" h="928" extrusionOk="0">
                  <a:moveTo>
                    <a:pt x="572" y="1"/>
                  </a:moveTo>
                  <a:cubicBezTo>
                    <a:pt x="520" y="1"/>
                    <a:pt x="467" y="9"/>
                    <a:pt x="415" y="28"/>
                  </a:cubicBezTo>
                  <a:cubicBezTo>
                    <a:pt x="28" y="167"/>
                    <a:pt x="1" y="705"/>
                    <a:pt x="373" y="882"/>
                  </a:cubicBezTo>
                  <a:cubicBezTo>
                    <a:pt x="440" y="913"/>
                    <a:pt x="507" y="928"/>
                    <a:pt x="572" y="928"/>
                  </a:cubicBezTo>
                  <a:cubicBezTo>
                    <a:pt x="872" y="928"/>
                    <a:pt x="1121" y="626"/>
                    <a:pt x="1008" y="308"/>
                  </a:cubicBezTo>
                  <a:cubicBezTo>
                    <a:pt x="939" y="119"/>
                    <a:pt x="761" y="1"/>
                    <a:pt x="5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9"/>
            <p:cNvSpPr/>
            <p:nvPr/>
          </p:nvSpPr>
          <p:spPr>
            <a:xfrm>
              <a:off x="6976425" y="3884375"/>
              <a:ext cx="18650" cy="15475"/>
            </a:xfrm>
            <a:custGeom>
              <a:avLst/>
              <a:gdLst/>
              <a:ahLst/>
              <a:cxnLst/>
              <a:rect l="l" t="t" r="r" b="b"/>
              <a:pathLst>
                <a:path w="746" h="619" extrusionOk="0">
                  <a:moveTo>
                    <a:pt x="379" y="1"/>
                  </a:moveTo>
                  <a:cubicBezTo>
                    <a:pt x="344" y="1"/>
                    <a:pt x="309" y="6"/>
                    <a:pt x="275" y="19"/>
                  </a:cubicBezTo>
                  <a:cubicBezTo>
                    <a:pt x="17" y="112"/>
                    <a:pt x="0" y="471"/>
                    <a:pt x="248" y="588"/>
                  </a:cubicBezTo>
                  <a:cubicBezTo>
                    <a:pt x="293" y="609"/>
                    <a:pt x="338" y="619"/>
                    <a:pt x="381" y="619"/>
                  </a:cubicBezTo>
                  <a:cubicBezTo>
                    <a:pt x="580" y="619"/>
                    <a:pt x="746" y="419"/>
                    <a:pt x="671" y="206"/>
                  </a:cubicBezTo>
                  <a:cubicBezTo>
                    <a:pt x="626" y="80"/>
                    <a:pt x="506" y="1"/>
                    <a:pt x="3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9"/>
            <p:cNvSpPr/>
            <p:nvPr/>
          </p:nvSpPr>
          <p:spPr>
            <a:xfrm>
              <a:off x="6672775" y="4164000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7" y="1"/>
                  </a:moveTo>
                  <a:cubicBezTo>
                    <a:pt x="134" y="1"/>
                    <a:pt x="121" y="3"/>
                    <a:pt x="108" y="7"/>
                  </a:cubicBezTo>
                  <a:cubicBezTo>
                    <a:pt x="8" y="43"/>
                    <a:pt x="0" y="183"/>
                    <a:pt x="96" y="228"/>
                  </a:cubicBezTo>
                  <a:cubicBezTo>
                    <a:pt x="114" y="237"/>
                    <a:pt x="132" y="240"/>
                    <a:pt x="149" y="240"/>
                  </a:cubicBezTo>
                  <a:cubicBezTo>
                    <a:pt x="226" y="240"/>
                    <a:pt x="290" y="163"/>
                    <a:pt x="260" y="81"/>
                  </a:cubicBezTo>
                  <a:cubicBezTo>
                    <a:pt x="243" y="31"/>
                    <a:pt x="19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9"/>
            <p:cNvSpPr/>
            <p:nvPr/>
          </p:nvSpPr>
          <p:spPr>
            <a:xfrm>
              <a:off x="6774775" y="424045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6" y="1"/>
                    <a:pt x="122" y="3"/>
                    <a:pt x="109" y="8"/>
                  </a:cubicBezTo>
                  <a:cubicBezTo>
                    <a:pt x="8" y="44"/>
                    <a:pt x="1" y="184"/>
                    <a:pt x="97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6" y="240"/>
                    <a:pt x="291" y="163"/>
                    <a:pt x="262" y="80"/>
                  </a:cubicBezTo>
                  <a:cubicBezTo>
                    <a:pt x="245" y="32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9"/>
            <p:cNvSpPr/>
            <p:nvPr/>
          </p:nvSpPr>
          <p:spPr>
            <a:xfrm>
              <a:off x="6989125" y="40303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8" y="0"/>
                  </a:moveTo>
                  <a:cubicBezTo>
                    <a:pt x="135" y="0"/>
                    <a:pt x="122" y="3"/>
                    <a:pt x="108" y="7"/>
                  </a:cubicBezTo>
                  <a:cubicBezTo>
                    <a:pt x="8" y="43"/>
                    <a:pt x="0" y="183"/>
                    <a:pt x="98" y="228"/>
                  </a:cubicBezTo>
                  <a:cubicBezTo>
                    <a:pt x="115" y="237"/>
                    <a:pt x="133" y="240"/>
                    <a:pt x="150" y="240"/>
                  </a:cubicBezTo>
                  <a:cubicBezTo>
                    <a:pt x="227" y="240"/>
                    <a:pt x="291" y="162"/>
                    <a:pt x="262" y="79"/>
                  </a:cubicBezTo>
                  <a:cubicBezTo>
                    <a:pt x="244" y="31"/>
                    <a:pt x="197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9"/>
            <p:cNvSpPr/>
            <p:nvPr/>
          </p:nvSpPr>
          <p:spPr>
            <a:xfrm>
              <a:off x="6336650" y="4282425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5" y="1"/>
                    <a:pt x="122" y="3"/>
                    <a:pt x="109" y="8"/>
                  </a:cubicBezTo>
                  <a:cubicBezTo>
                    <a:pt x="8" y="44"/>
                    <a:pt x="0" y="184"/>
                    <a:pt x="96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5" y="240"/>
                    <a:pt x="290" y="163"/>
                    <a:pt x="262" y="80"/>
                  </a:cubicBezTo>
                  <a:cubicBezTo>
                    <a:pt x="244" y="31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9"/>
            <p:cNvSpPr/>
            <p:nvPr/>
          </p:nvSpPr>
          <p:spPr>
            <a:xfrm>
              <a:off x="6295500" y="4549125"/>
              <a:ext cx="32675" cy="27025"/>
            </a:xfrm>
            <a:custGeom>
              <a:avLst/>
              <a:gdLst/>
              <a:ahLst/>
              <a:cxnLst/>
              <a:rect l="l" t="t" r="r" b="b"/>
              <a:pathLst>
                <a:path w="1307" h="1081" extrusionOk="0">
                  <a:moveTo>
                    <a:pt x="666" y="1"/>
                  </a:moveTo>
                  <a:cubicBezTo>
                    <a:pt x="606" y="1"/>
                    <a:pt x="544" y="11"/>
                    <a:pt x="484" y="32"/>
                  </a:cubicBezTo>
                  <a:cubicBezTo>
                    <a:pt x="32" y="193"/>
                    <a:pt x="0" y="822"/>
                    <a:pt x="435" y="1027"/>
                  </a:cubicBezTo>
                  <a:cubicBezTo>
                    <a:pt x="512" y="1064"/>
                    <a:pt x="591" y="1081"/>
                    <a:pt x="667" y="1081"/>
                  </a:cubicBezTo>
                  <a:cubicBezTo>
                    <a:pt x="1016" y="1081"/>
                    <a:pt x="1306" y="730"/>
                    <a:pt x="1173" y="359"/>
                  </a:cubicBezTo>
                  <a:cubicBezTo>
                    <a:pt x="1095" y="138"/>
                    <a:pt x="887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9"/>
            <p:cNvSpPr/>
            <p:nvPr/>
          </p:nvSpPr>
          <p:spPr>
            <a:xfrm>
              <a:off x="6463925" y="415497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2" y="0"/>
                  </a:moveTo>
                  <a:cubicBezTo>
                    <a:pt x="142" y="0"/>
                    <a:pt x="0" y="121"/>
                    <a:pt x="8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5" y="565"/>
                    <a:pt x="299" y="565"/>
                    <a:pt x="302" y="565"/>
                  </a:cubicBezTo>
                  <a:cubicBezTo>
                    <a:pt x="553" y="553"/>
                    <a:pt x="666" y="245"/>
                    <a:pt x="480" y="75"/>
                  </a:cubicBezTo>
                  <a:cubicBezTo>
                    <a:pt x="423" y="23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9"/>
            <p:cNvSpPr/>
            <p:nvPr/>
          </p:nvSpPr>
          <p:spPr>
            <a:xfrm>
              <a:off x="6154275" y="4154550"/>
              <a:ext cx="29650" cy="28225"/>
            </a:xfrm>
            <a:custGeom>
              <a:avLst/>
              <a:gdLst/>
              <a:ahLst/>
              <a:cxnLst/>
              <a:rect l="l" t="t" r="r" b="b"/>
              <a:pathLst>
                <a:path w="1186" h="1129" extrusionOk="0">
                  <a:moveTo>
                    <a:pt x="583" y="1"/>
                  </a:moveTo>
                  <a:cubicBezTo>
                    <a:pt x="284" y="1"/>
                    <a:pt x="1" y="242"/>
                    <a:pt x="18" y="591"/>
                  </a:cubicBezTo>
                  <a:cubicBezTo>
                    <a:pt x="31" y="892"/>
                    <a:pt x="280" y="1128"/>
                    <a:pt x="579" y="1128"/>
                  </a:cubicBezTo>
                  <a:cubicBezTo>
                    <a:pt x="587" y="1128"/>
                    <a:pt x="595" y="1128"/>
                    <a:pt x="604" y="1128"/>
                  </a:cubicBezTo>
                  <a:cubicBezTo>
                    <a:pt x="832" y="1117"/>
                    <a:pt x="1031" y="970"/>
                    <a:pt x="1107" y="756"/>
                  </a:cubicBezTo>
                  <a:cubicBezTo>
                    <a:pt x="1185" y="543"/>
                    <a:pt x="1127" y="302"/>
                    <a:pt x="958" y="149"/>
                  </a:cubicBezTo>
                  <a:cubicBezTo>
                    <a:pt x="846" y="46"/>
                    <a:pt x="713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9"/>
            <p:cNvSpPr/>
            <p:nvPr/>
          </p:nvSpPr>
          <p:spPr>
            <a:xfrm>
              <a:off x="5861725" y="3984625"/>
              <a:ext cx="36875" cy="35225"/>
            </a:xfrm>
            <a:custGeom>
              <a:avLst/>
              <a:gdLst/>
              <a:ahLst/>
              <a:cxnLst/>
              <a:rect l="l" t="t" r="r" b="b"/>
              <a:pathLst>
                <a:path w="1475" h="1409" extrusionOk="0">
                  <a:moveTo>
                    <a:pt x="715" y="1"/>
                  </a:moveTo>
                  <a:cubicBezTo>
                    <a:pt x="614" y="1"/>
                    <a:pt x="513" y="22"/>
                    <a:pt x="418" y="67"/>
                  </a:cubicBezTo>
                  <a:cubicBezTo>
                    <a:pt x="160" y="188"/>
                    <a:pt x="0" y="452"/>
                    <a:pt x="14" y="736"/>
                  </a:cubicBezTo>
                  <a:cubicBezTo>
                    <a:pt x="31" y="1113"/>
                    <a:pt x="342" y="1408"/>
                    <a:pt x="717" y="1408"/>
                  </a:cubicBezTo>
                  <a:cubicBezTo>
                    <a:pt x="727" y="1408"/>
                    <a:pt x="737" y="1408"/>
                    <a:pt x="747" y="1407"/>
                  </a:cubicBezTo>
                  <a:cubicBezTo>
                    <a:pt x="1031" y="1394"/>
                    <a:pt x="1281" y="1211"/>
                    <a:pt x="1377" y="943"/>
                  </a:cubicBezTo>
                  <a:cubicBezTo>
                    <a:pt x="1475" y="677"/>
                    <a:pt x="1401" y="376"/>
                    <a:pt x="1191" y="185"/>
                  </a:cubicBezTo>
                  <a:cubicBezTo>
                    <a:pt x="1058" y="64"/>
                    <a:pt x="887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9"/>
            <p:cNvSpPr/>
            <p:nvPr/>
          </p:nvSpPr>
          <p:spPr>
            <a:xfrm>
              <a:off x="5962150" y="48892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0"/>
                    <a:pt x="393" y="62"/>
                  </a:cubicBezTo>
                  <a:cubicBezTo>
                    <a:pt x="151" y="175"/>
                    <a:pt x="1" y="424"/>
                    <a:pt x="13" y="690"/>
                  </a:cubicBezTo>
                  <a:cubicBezTo>
                    <a:pt x="29" y="1045"/>
                    <a:pt x="322" y="1322"/>
                    <a:pt x="674" y="1322"/>
                  </a:cubicBezTo>
                  <a:cubicBezTo>
                    <a:pt x="684" y="1322"/>
                    <a:pt x="694" y="1322"/>
                    <a:pt x="704" y="1322"/>
                  </a:cubicBezTo>
                  <a:cubicBezTo>
                    <a:pt x="970" y="1310"/>
                    <a:pt x="1205" y="1137"/>
                    <a:pt x="1295" y="886"/>
                  </a:cubicBezTo>
                  <a:cubicBezTo>
                    <a:pt x="1387" y="635"/>
                    <a:pt x="1318" y="352"/>
                    <a:pt x="1119" y="173"/>
                  </a:cubicBezTo>
                  <a:cubicBezTo>
                    <a:pt x="995" y="59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9"/>
            <p:cNvSpPr/>
            <p:nvPr/>
          </p:nvSpPr>
          <p:spPr>
            <a:xfrm>
              <a:off x="5507925" y="4636850"/>
              <a:ext cx="26125" cy="24850"/>
            </a:xfrm>
            <a:custGeom>
              <a:avLst/>
              <a:gdLst/>
              <a:ahLst/>
              <a:cxnLst/>
              <a:rect l="l" t="t" r="r" b="b"/>
              <a:pathLst>
                <a:path w="1045" h="994" extrusionOk="0">
                  <a:moveTo>
                    <a:pt x="513" y="1"/>
                  </a:moveTo>
                  <a:cubicBezTo>
                    <a:pt x="250" y="1"/>
                    <a:pt x="0" y="213"/>
                    <a:pt x="15" y="520"/>
                  </a:cubicBezTo>
                  <a:cubicBezTo>
                    <a:pt x="26" y="786"/>
                    <a:pt x="246" y="994"/>
                    <a:pt x="510" y="994"/>
                  </a:cubicBezTo>
                  <a:cubicBezTo>
                    <a:pt x="517" y="994"/>
                    <a:pt x="524" y="994"/>
                    <a:pt x="532" y="993"/>
                  </a:cubicBezTo>
                  <a:cubicBezTo>
                    <a:pt x="732" y="984"/>
                    <a:pt x="907" y="855"/>
                    <a:pt x="975" y="667"/>
                  </a:cubicBezTo>
                  <a:cubicBezTo>
                    <a:pt x="1044" y="478"/>
                    <a:pt x="992" y="268"/>
                    <a:pt x="844" y="132"/>
                  </a:cubicBezTo>
                  <a:cubicBezTo>
                    <a:pt x="745" y="41"/>
                    <a:pt x="628" y="1"/>
                    <a:pt x="5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9"/>
            <p:cNvSpPr/>
            <p:nvPr/>
          </p:nvSpPr>
          <p:spPr>
            <a:xfrm>
              <a:off x="6453550" y="4320925"/>
              <a:ext cx="34675" cy="33125"/>
            </a:xfrm>
            <a:custGeom>
              <a:avLst/>
              <a:gdLst/>
              <a:ahLst/>
              <a:cxnLst/>
              <a:rect l="l" t="t" r="r" b="b"/>
              <a:pathLst>
                <a:path w="1387" h="1325" extrusionOk="0">
                  <a:moveTo>
                    <a:pt x="674" y="1"/>
                  </a:moveTo>
                  <a:cubicBezTo>
                    <a:pt x="578" y="1"/>
                    <a:pt x="482" y="22"/>
                    <a:pt x="393" y="64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7"/>
                    <a:pt x="321" y="1324"/>
                    <a:pt x="672" y="1324"/>
                  </a:cubicBezTo>
                  <a:cubicBezTo>
                    <a:pt x="682" y="1324"/>
                    <a:pt x="692" y="1324"/>
                    <a:pt x="702" y="1324"/>
                  </a:cubicBezTo>
                  <a:cubicBezTo>
                    <a:pt x="970" y="1312"/>
                    <a:pt x="1203" y="1139"/>
                    <a:pt x="1294" y="888"/>
                  </a:cubicBezTo>
                  <a:cubicBezTo>
                    <a:pt x="1386" y="637"/>
                    <a:pt x="1315" y="354"/>
                    <a:pt x="1119" y="174"/>
                  </a:cubicBezTo>
                  <a:cubicBezTo>
                    <a:pt x="995" y="60"/>
                    <a:pt x="835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9"/>
            <p:cNvSpPr/>
            <p:nvPr/>
          </p:nvSpPr>
          <p:spPr>
            <a:xfrm>
              <a:off x="5426175" y="48434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3" y="1"/>
                  </a:moveTo>
                  <a:cubicBezTo>
                    <a:pt x="167" y="1"/>
                    <a:pt x="0" y="143"/>
                    <a:pt x="10" y="348"/>
                  </a:cubicBezTo>
                  <a:cubicBezTo>
                    <a:pt x="18" y="524"/>
                    <a:pt x="163" y="662"/>
                    <a:pt x="339" y="662"/>
                  </a:cubicBezTo>
                  <a:cubicBezTo>
                    <a:pt x="344" y="662"/>
                    <a:pt x="350" y="662"/>
                    <a:pt x="355" y="662"/>
                  </a:cubicBezTo>
                  <a:cubicBezTo>
                    <a:pt x="650" y="650"/>
                    <a:pt x="781" y="286"/>
                    <a:pt x="563" y="88"/>
                  </a:cubicBezTo>
                  <a:cubicBezTo>
                    <a:pt x="497" y="28"/>
                    <a:pt x="419" y="1"/>
                    <a:pt x="3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9"/>
            <p:cNvSpPr/>
            <p:nvPr/>
          </p:nvSpPr>
          <p:spPr>
            <a:xfrm>
              <a:off x="5594500" y="5119050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479" y="0"/>
                  </a:moveTo>
                  <a:cubicBezTo>
                    <a:pt x="233" y="0"/>
                    <a:pt x="1" y="198"/>
                    <a:pt x="13" y="485"/>
                  </a:cubicBezTo>
                  <a:cubicBezTo>
                    <a:pt x="25" y="733"/>
                    <a:pt x="229" y="927"/>
                    <a:pt x="475" y="927"/>
                  </a:cubicBezTo>
                  <a:cubicBezTo>
                    <a:pt x="482" y="927"/>
                    <a:pt x="490" y="927"/>
                    <a:pt x="497" y="926"/>
                  </a:cubicBezTo>
                  <a:cubicBezTo>
                    <a:pt x="909" y="908"/>
                    <a:pt x="1092" y="400"/>
                    <a:pt x="789" y="122"/>
                  </a:cubicBezTo>
                  <a:cubicBezTo>
                    <a:pt x="696" y="38"/>
                    <a:pt x="586" y="0"/>
                    <a:pt x="4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9"/>
            <p:cNvSpPr/>
            <p:nvPr/>
          </p:nvSpPr>
          <p:spPr>
            <a:xfrm>
              <a:off x="5773600" y="5092375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24" y="0"/>
                  </a:moveTo>
                  <a:cubicBezTo>
                    <a:pt x="61" y="0"/>
                    <a:pt x="1" y="51"/>
                    <a:pt x="5" y="125"/>
                  </a:cubicBezTo>
                  <a:cubicBezTo>
                    <a:pt x="8" y="189"/>
                    <a:pt x="61" y="240"/>
                    <a:pt x="124" y="240"/>
                  </a:cubicBezTo>
                  <a:cubicBezTo>
                    <a:pt x="126" y="240"/>
                    <a:pt x="128" y="239"/>
                    <a:pt x="130" y="239"/>
                  </a:cubicBezTo>
                  <a:cubicBezTo>
                    <a:pt x="237" y="235"/>
                    <a:pt x="283" y="104"/>
                    <a:pt x="205" y="32"/>
                  </a:cubicBezTo>
                  <a:cubicBezTo>
                    <a:pt x="181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9"/>
            <p:cNvSpPr/>
            <p:nvPr/>
          </p:nvSpPr>
          <p:spPr>
            <a:xfrm>
              <a:off x="5698525" y="498935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4" y="0"/>
                  </a:moveTo>
                  <a:cubicBezTo>
                    <a:pt x="61" y="0"/>
                    <a:pt x="0" y="52"/>
                    <a:pt x="4" y="126"/>
                  </a:cubicBezTo>
                  <a:cubicBezTo>
                    <a:pt x="7" y="191"/>
                    <a:pt x="59" y="241"/>
                    <a:pt x="123" y="241"/>
                  </a:cubicBezTo>
                  <a:cubicBezTo>
                    <a:pt x="125" y="241"/>
                    <a:pt x="126" y="241"/>
                    <a:pt x="128" y="241"/>
                  </a:cubicBezTo>
                  <a:cubicBezTo>
                    <a:pt x="235" y="235"/>
                    <a:pt x="283" y="104"/>
                    <a:pt x="203" y="32"/>
                  </a:cubicBezTo>
                  <a:cubicBezTo>
                    <a:pt x="180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9"/>
            <p:cNvSpPr/>
            <p:nvPr/>
          </p:nvSpPr>
          <p:spPr>
            <a:xfrm>
              <a:off x="5431950" y="5127275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4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9"/>
            <p:cNvSpPr/>
            <p:nvPr/>
          </p:nvSpPr>
          <p:spPr>
            <a:xfrm>
              <a:off x="6129675" y="507775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0" y="53"/>
                    <a:pt x="4" y="127"/>
                  </a:cubicBezTo>
                  <a:cubicBezTo>
                    <a:pt x="6" y="191"/>
                    <a:pt x="60" y="241"/>
                    <a:pt x="124" y="241"/>
                  </a:cubicBezTo>
                  <a:cubicBezTo>
                    <a:pt x="126" y="241"/>
                    <a:pt x="128" y="241"/>
                    <a:pt x="130" y="241"/>
                  </a:cubicBezTo>
                  <a:cubicBezTo>
                    <a:pt x="236" y="237"/>
                    <a:pt x="283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9"/>
            <p:cNvSpPr/>
            <p:nvPr/>
          </p:nvSpPr>
          <p:spPr>
            <a:xfrm>
              <a:off x="6227225" y="4810550"/>
              <a:ext cx="28400" cy="27025"/>
            </a:xfrm>
            <a:custGeom>
              <a:avLst/>
              <a:gdLst/>
              <a:ahLst/>
              <a:cxnLst/>
              <a:rect l="l" t="t" r="r" b="b"/>
              <a:pathLst>
                <a:path w="1136" h="1081" extrusionOk="0">
                  <a:moveTo>
                    <a:pt x="557" y="1"/>
                  </a:moveTo>
                  <a:cubicBezTo>
                    <a:pt x="272" y="1"/>
                    <a:pt x="1" y="232"/>
                    <a:pt x="15" y="566"/>
                  </a:cubicBezTo>
                  <a:cubicBezTo>
                    <a:pt x="29" y="855"/>
                    <a:pt x="268" y="1080"/>
                    <a:pt x="553" y="1080"/>
                  </a:cubicBezTo>
                  <a:cubicBezTo>
                    <a:pt x="561" y="1080"/>
                    <a:pt x="569" y="1080"/>
                    <a:pt x="578" y="1080"/>
                  </a:cubicBezTo>
                  <a:cubicBezTo>
                    <a:pt x="796" y="1069"/>
                    <a:pt x="986" y="929"/>
                    <a:pt x="1060" y="725"/>
                  </a:cubicBezTo>
                  <a:cubicBezTo>
                    <a:pt x="1135" y="519"/>
                    <a:pt x="1078" y="291"/>
                    <a:pt x="917" y="143"/>
                  </a:cubicBezTo>
                  <a:cubicBezTo>
                    <a:pt x="810" y="45"/>
                    <a:pt x="682" y="1"/>
                    <a:pt x="5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9"/>
            <p:cNvSpPr/>
            <p:nvPr/>
          </p:nvSpPr>
          <p:spPr>
            <a:xfrm>
              <a:off x="6755725" y="4260375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9" y="0"/>
                  </a:moveTo>
                  <a:cubicBezTo>
                    <a:pt x="819" y="0"/>
                    <a:pt x="717" y="17"/>
                    <a:pt x="617" y="53"/>
                  </a:cubicBezTo>
                  <a:cubicBezTo>
                    <a:pt x="273" y="176"/>
                    <a:pt x="37" y="493"/>
                    <a:pt x="19" y="858"/>
                  </a:cubicBezTo>
                  <a:cubicBezTo>
                    <a:pt x="1" y="1222"/>
                    <a:pt x="204" y="1562"/>
                    <a:pt x="534" y="1718"/>
                  </a:cubicBezTo>
                  <a:cubicBezTo>
                    <a:pt x="657" y="1776"/>
                    <a:pt x="789" y="1804"/>
                    <a:pt x="919" y="1804"/>
                  </a:cubicBezTo>
                  <a:cubicBezTo>
                    <a:pt x="1138" y="1804"/>
                    <a:pt x="1355" y="1724"/>
                    <a:pt x="1525" y="1571"/>
                  </a:cubicBezTo>
                  <a:cubicBezTo>
                    <a:pt x="1795" y="1326"/>
                    <a:pt x="1892" y="942"/>
                    <a:pt x="1770" y="600"/>
                  </a:cubicBezTo>
                  <a:cubicBezTo>
                    <a:pt x="1637" y="231"/>
                    <a:pt x="1290" y="0"/>
                    <a:pt x="9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9"/>
            <p:cNvSpPr/>
            <p:nvPr/>
          </p:nvSpPr>
          <p:spPr>
            <a:xfrm>
              <a:off x="6715000" y="4454650"/>
              <a:ext cx="30025" cy="24875"/>
            </a:xfrm>
            <a:custGeom>
              <a:avLst/>
              <a:gdLst/>
              <a:ahLst/>
              <a:cxnLst/>
              <a:rect l="l" t="t" r="r" b="b"/>
              <a:pathLst>
                <a:path w="1201" h="995" extrusionOk="0">
                  <a:moveTo>
                    <a:pt x="612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29" y="179"/>
                    <a:pt x="0" y="756"/>
                    <a:pt x="400" y="945"/>
                  </a:cubicBezTo>
                  <a:cubicBezTo>
                    <a:pt x="472" y="979"/>
                    <a:pt x="544" y="994"/>
                    <a:pt x="614" y="994"/>
                  </a:cubicBezTo>
                  <a:cubicBezTo>
                    <a:pt x="934" y="994"/>
                    <a:pt x="1201" y="672"/>
                    <a:pt x="1080" y="330"/>
                  </a:cubicBezTo>
                  <a:cubicBezTo>
                    <a:pt x="1006" y="127"/>
                    <a:pt x="81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9"/>
            <p:cNvSpPr/>
            <p:nvPr/>
          </p:nvSpPr>
          <p:spPr>
            <a:xfrm>
              <a:off x="6591400" y="485827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73" y="1"/>
                  </a:moveTo>
                  <a:cubicBezTo>
                    <a:pt x="600" y="1"/>
                    <a:pt x="525" y="13"/>
                    <a:pt x="452" y="39"/>
                  </a:cubicBezTo>
                  <a:cubicBezTo>
                    <a:pt x="199" y="130"/>
                    <a:pt x="27" y="363"/>
                    <a:pt x="14" y="630"/>
                  </a:cubicBezTo>
                  <a:cubicBezTo>
                    <a:pt x="1" y="896"/>
                    <a:pt x="150" y="1146"/>
                    <a:pt x="392" y="1260"/>
                  </a:cubicBezTo>
                  <a:cubicBezTo>
                    <a:pt x="482" y="1303"/>
                    <a:pt x="578" y="1323"/>
                    <a:pt x="674" y="1323"/>
                  </a:cubicBezTo>
                  <a:cubicBezTo>
                    <a:pt x="834" y="1323"/>
                    <a:pt x="993" y="1265"/>
                    <a:pt x="1118" y="1152"/>
                  </a:cubicBezTo>
                  <a:cubicBezTo>
                    <a:pt x="1316" y="973"/>
                    <a:pt x="1387" y="692"/>
                    <a:pt x="1297" y="441"/>
                  </a:cubicBezTo>
                  <a:cubicBezTo>
                    <a:pt x="1200" y="170"/>
                    <a:pt x="945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9"/>
            <p:cNvSpPr/>
            <p:nvPr/>
          </p:nvSpPr>
          <p:spPr>
            <a:xfrm>
              <a:off x="6166650" y="473977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7" y="1"/>
                  </a:moveTo>
                  <a:cubicBezTo>
                    <a:pt x="371" y="1"/>
                    <a:pt x="333" y="7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4" y="652"/>
                    <a:pt x="363" y="663"/>
                    <a:pt x="409" y="663"/>
                  </a:cubicBezTo>
                  <a:cubicBezTo>
                    <a:pt x="623" y="663"/>
                    <a:pt x="800" y="448"/>
                    <a:pt x="719" y="221"/>
                  </a:cubicBezTo>
                  <a:cubicBezTo>
                    <a:pt x="672" y="85"/>
                    <a:pt x="544" y="1"/>
                    <a:pt x="40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9"/>
            <p:cNvSpPr/>
            <p:nvPr/>
          </p:nvSpPr>
          <p:spPr>
            <a:xfrm>
              <a:off x="6308400" y="4428975"/>
              <a:ext cx="37325" cy="35625"/>
            </a:xfrm>
            <a:custGeom>
              <a:avLst/>
              <a:gdLst/>
              <a:ahLst/>
              <a:cxnLst/>
              <a:rect l="l" t="t" r="r" b="b"/>
              <a:pathLst>
                <a:path w="1493" h="1425" extrusionOk="0">
                  <a:moveTo>
                    <a:pt x="724" y="1"/>
                  </a:moveTo>
                  <a:cubicBezTo>
                    <a:pt x="645" y="1"/>
                    <a:pt x="564" y="14"/>
                    <a:pt x="485" y="42"/>
                  </a:cubicBezTo>
                  <a:cubicBezTo>
                    <a:pt x="215" y="140"/>
                    <a:pt x="29" y="389"/>
                    <a:pt x="15" y="676"/>
                  </a:cubicBezTo>
                  <a:cubicBezTo>
                    <a:pt x="0" y="965"/>
                    <a:pt x="161" y="1233"/>
                    <a:pt x="421" y="1356"/>
                  </a:cubicBezTo>
                  <a:cubicBezTo>
                    <a:pt x="518" y="1402"/>
                    <a:pt x="622" y="1425"/>
                    <a:pt x="725" y="1425"/>
                  </a:cubicBezTo>
                  <a:cubicBezTo>
                    <a:pt x="898" y="1425"/>
                    <a:pt x="1069" y="1361"/>
                    <a:pt x="1202" y="1240"/>
                  </a:cubicBezTo>
                  <a:cubicBezTo>
                    <a:pt x="1416" y="1048"/>
                    <a:pt x="1493" y="744"/>
                    <a:pt x="1395" y="474"/>
                  </a:cubicBezTo>
                  <a:cubicBezTo>
                    <a:pt x="1291" y="183"/>
                    <a:pt x="1016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9"/>
            <p:cNvSpPr/>
            <p:nvPr/>
          </p:nvSpPr>
          <p:spPr>
            <a:xfrm>
              <a:off x="6462025" y="4340600"/>
              <a:ext cx="9375" cy="7725"/>
            </a:xfrm>
            <a:custGeom>
              <a:avLst/>
              <a:gdLst/>
              <a:ahLst/>
              <a:cxnLst/>
              <a:rect l="l" t="t" r="r" b="b"/>
              <a:pathLst>
                <a:path w="375" h="309" extrusionOk="0">
                  <a:moveTo>
                    <a:pt x="192" y="0"/>
                  </a:moveTo>
                  <a:cubicBezTo>
                    <a:pt x="175" y="0"/>
                    <a:pt x="158" y="3"/>
                    <a:pt x="141" y="9"/>
                  </a:cubicBezTo>
                  <a:cubicBezTo>
                    <a:pt x="11" y="56"/>
                    <a:pt x="1" y="234"/>
                    <a:pt x="126" y="293"/>
                  </a:cubicBezTo>
                  <a:cubicBezTo>
                    <a:pt x="148" y="304"/>
                    <a:pt x="171" y="308"/>
                    <a:pt x="192" y="308"/>
                  </a:cubicBezTo>
                  <a:cubicBezTo>
                    <a:pt x="291" y="308"/>
                    <a:pt x="374" y="210"/>
                    <a:pt x="336" y="104"/>
                  </a:cubicBezTo>
                  <a:cubicBezTo>
                    <a:pt x="315" y="40"/>
                    <a:pt x="255" y="0"/>
                    <a:pt x="1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9"/>
            <p:cNvSpPr/>
            <p:nvPr/>
          </p:nvSpPr>
          <p:spPr>
            <a:xfrm>
              <a:off x="6742275" y="46311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9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8" y="44"/>
                    <a:pt x="1" y="183"/>
                    <a:pt x="97" y="228"/>
                  </a:cubicBezTo>
                  <a:cubicBezTo>
                    <a:pt x="115" y="237"/>
                    <a:pt x="132" y="241"/>
                    <a:pt x="150" y="241"/>
                  </a:cubicBezTo>
                  <a:cubicBezTo>
                    <a:pt x="227" y="241"/>
                    <a:pt x="292" y="162"/>
                    <a:pt x="262" y="80"/>
                  </a:cubicBezTo>
                  <a:cubicBezTo>
                    <a:pt x="244" y="3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9"/>
            <p:cNvSpPr/>
            <p:nvPr/>
          </p:nvSpPr>
          <p:spPr>
            <a:xfrm>
              <a:off x="6406150" y="4749600"/>
              <a:ext cx="7325" cy="6025"/>
            </a:xfrm>
            <a:custGeom>
              <a:avLst/>
              <a:gdLst/>
              <a:ahLst/>
              <a:cxnLst/>
              <a:rect l="l" t="t" r="r" b="b"/>
              <a:pathLst>
                <a:path w="293" h="241" extrusionOk="0">
                  <a:moveTo>
                    <a:pt x="150" y="1"/>
                  </a:moveTo>
                  <a:cubicBezTo>
                    <a:pt x="136" y="1"/>
                    <a:pt x="123" y="3"/>
                    <a:pt x="109" y="8"/>
                  </a:cubicBezTo>
                  <a:cubicBezTo>
                    <a:pt x="8" y="43"/>
                    <a:pt x="1" y="182"/>
                    <a:pt x="99" y="229"/>
                  </a:cubicBezTo>
                  <a:cubicBezTo>
                    <a:pt x="116" y="237"/>
                    <a:pt x="133" y="241"/>
                    <a:pt x="150" y="241"/>
                  </a:cubicBezTo>
                  <a:cubicBezTo>
                    <a:pt x="227" y="241"/>
                    <a:pt x="292" y="163"/>
                    <a:pt x="262" y="80"/>
                  </a:cubicBezTo>
                  <a:cubicBezTo>
                    <a:pt x="245" y="31"/>
                    <a:pt x="199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9"/>
            <p:cNvSpPr/>
            <p:nvPr/>
          </p:nvSpPr>
          <p:spPr>
            <a:xfrm>
              <a:off x="6365025" y="5016300"/>
              <a:ext cx="32650" cy="27025"/>
            </a:xfrm>
            <a:custGeom>
              <a:avLst/>
              <a:gdLst/>
              <a:ahLst/>
              <a:cxnLst/>
              <a:rect l="l" t="t" r="r" b="b"/>
              <a:pathLst>
                <a:path w="1306" h="1081" extrusionOk="0">
                  <a:moveTo>
                    <a:pt x="665" y="0"/>
                  </a:moveTo>
                  <a:cubicBezTo>
                    <a:pt x="605" y="0"/>
                    <a:pt x="544" y="10"/>
                    <a:pt x="484" y="31"/>
                  </a:cubicBezTo>
                  <a:cubicBezTo>
                    <a:pt x="32" y="194"/>
                    <a:pt x="0" y="822"/>
                    <a:pt x="434" y="1026"/>
                  </a:cubicBezTo>
                  <a:cubicBezTo>
                    <a:pt x="512" y="1063"/>
                    <a:pt x="592" y="1080"/>
                    <a:pt x="668" y="1080"/>
                  </a:cubicBezTo>
                  <a:cubicBezTo>
                    <a:pt x="1016" y="1080"/>
                    <a:pt x="1306" y="730"/>
                    <a:pt x="1174" y="359"/>
                  </a:cubicBezTo>
                  <a:cubicBezTo>
                    <a:pt x="1095" y="138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9"/>
            <p:cNvSpPr/>
            <p:nvPr/>
          </p:nvSpPr>
          <p:spPr>
            <a:xfrm>
              <a:off x="6533450" y="462212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1" y="0"/>
                  </a:moveTo>
                  <a:cubicBezTo>
                    <a:pt x="142" y="0"/>
                    <a:pt x="0" y="121"/>
                    <a:pt x="9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4" y="565"/>
                    <a:pt x="298" y="565"/>
                    <a:pt x="302" y="565"/>
                  </a:cubicBezTo>
                  <a:cubicBezTo>
                    <a:pt x="553" y="553"/>
                    <a:pt x="666" y="245"/>
                    <a:pt x="479" y="75"/>
                  </a:cubicBezTo>
                  <a:cubicBezTo>
                    <a:pt x="423" y="23"/>
                    <a:pt x="356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9"/>
            <p:cNvSpPr/>
            <p:nvPr/>
          </p:nvSpPr>
          <p:spPr>
            <a:xfrm>
              <a:off x="6223825" y="4621725"/>
              <a:ext cx="29625" cy="28200"/>
            </a:xfrm>
            <a:custGeom>
              <a:avLst/>
              <a:gdLst/>
              <a:ahLst/>
              <a:cxnLst/>
              <a:rect l="l" t="t" r="r" b="b"/>
              <a:pathLst>
                <a:path w="1185" h="1128" extrusionOk="0">
                  <a:moveTo>
                    <a:pt x="582" y="1"/>
                  </a:moveTo>
                  <a:cubicBezTo>
                    <a:pt x="283" y="1"/>
                    <a:pt x="0" y="242"/>
                    <a:pt x="16" y="590"/>
                  </a:cubicBezTo>
                  <a:cubicBezTo>
                    <a:pt x="29" y="892"/>
                    <a:pt x="277" y="1127"/>
                    <a:pt x="576" y="1127"/>
                  </a:cubicBezTo>
                  <a:cubicBezTo>
                    <a:pt x="585" y="1127"/>
                    <a:pt x="595" y="1127"/>
                    <a:pt x="604" y="1127"/>
                  </a:cubicBezTo>
                  <a:cubicBezTo>
                    <a:pt x="831" y="1116"/>
                    <a:pt x="1029" y="970"/>
                    <a:pt x="1107" y="757"/>
                  </a:cubicBezTo>
                  <a:cubicBezTo>
                    <a:pt x="1184" y="542"/>
                    <a:pt x="1125" y="303"/>
                    <a:pt x="957" y="150"/>
                  </a:cubicBezTo>
                  <a:cubicBezTo>
                    <a:pt x="845" y="47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9"/>
            <p:cNvSpPr/>
            <p:nvPr/>
          </p:nvSpPr>
          <p:spPr>
            <a:xfrm>
              <a:off x="5931275" y="44518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15" y="0"/>
                  </a:moveTo>
                  <a:cubicBezTo>
                    <a:pt x="614" y="0"/>
                    <a:pt x="512" y="22"/>
                    <a:pt x="417" y="66"/>
                  </a:cubicBezTo>
                  <a:cubicBezTo>
                    <a:pt x="160" y="186"/>
                    <a:pt x="0" y="451"/>
                    <a:pt x="12" y="735"/>
                  </a:cubicBezTo>
                  <a:cubicBezTo>
                    <a:pt x="30" y="1112"/>
                    <a:pt x="341" y="1406"/>
                    <a:pt x="714" y="1406"/>
                  </a:cubicBezTo>
                  <a:cubicBezTo>
                    <a:pt x="725" y="1406"/>
                    <a:pt x="736" y="1406"/>
                    <a:pt x="747" y="1405"/>
                  </a:cubicBezTo>
                  <a:cubicBezTo>
                    <a:pt x="1032" y="1392"/>
                    <a:pt x="1280" y="1210"/>
                    <a:pt x="1377" y="942"/>
                  </a:cubicBezTo>
                  <a:cubicBezTo>
                    <a:pt x="1473" y="675"/>
                    <a:pt x="1400" y="376"/>
                    <a:pt x="1189" y="183"/>
                  </a:cubicBezTo>
                  <a:cubicBezTo>
                    <a:pt x="1057" y="63"/>
                    <a:pt x="887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9"/>
            <p:cNvSpPr/>
            <p:nvPr/>
          </p:nvSpPr>
          <p:spPr>
            <a:xfrm>
              <a:off x="6753650" y="3476450"/>
              <a:ext cx="24875" cy="21150"/>
            </a:xfrm>
            <a:custGeom>
              <a:avLst/>
              <a:gdLst/>
              <a:ahLst/>
              <a:cxnLst/>
              <a:rect l="l" t="t" r="r" b="b"/>
              <a:pathLst>
                <a:path w="995" h="846" extrusionOk="0">
                  <a:moveTo>
                    <a:pt x="436" y="1"/>
                  </a:moveTo>
                  <a:cubicBezTo>
                    <a:pt x="212" y="1"/>
                    <a:pt x="0" y="181"/>
                    <a:pt x="12" y="442"/>
                  </a:cubicBezTo>
                  <a:cubicBezTo>
                    <a:pt x="22" y="669"/>
                    <a:pt x="208" y="846"/>
                    <a:pt x="433" y="846"/>
                  </a:cubicBezTo>
                  <a:cubicBezTo>
                    <a:pt x="439" y="846"/>
                    <a:pt x="446" y="845"/>
                    <a:pt x="452" y="845"/>
                  </a:cubicBezTo>
                  <a:cubicBezTo>
                    <a:pt x="828" y="829"/>
                    <a:pt x="995" y="366"/>
                    <a:pt x="718" y="112"/>
                  </a:cubicBezTo>
                  <a:cubicBezTo>
                    <a:pt x="634" y="35"/>
                    <a:pt x="534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9"/>
            <p:cNvSpPr/>
            <p:nvPr/>
          </p:nvSpPr>
          <p:spPr>
            <a:xfrm>
              <a:off x="7266250" y="4135375"/>
              <a:ext cx="58975" cy="56275"/>
            </a:xfrm>
            <a:custGeom>
              <a:avLst/>
              <a:gdLst/>
              <a:ahLst/>
              <a:cxnLst/>
              <a:rect l="l" t="t" r="r" b="b"/>
              <a:pathLst>
                <a:path w="2359" h="2251" extrusionOk="0">
                  <a:moveTo>
                    <a:pt x="1144" y="1"/>
                  </a:moveTo>
                  <a:cubicBezTo>
                    <a:pt x="983" y="1"/>
                    <a:pt x="820" y="36"/>
                    <a:pt x="667" y="108"/>
                  </a:cubicBezTo>
                  <a:cubicBezTo>
                    <a:pt x="256" y="300"/>
                    <a:pt x="0" y="722"/>
                    <a:pt x="21" y="1176"/>
                  </a:cubicBezTo>
                  <a:cubicBezTo>
                    <a:pt x="47" y="1779"/>
                    <a:pt x="545" y="2251"/>
                    <a:pt x="1144" y="2251"/>
                  </a:cubicBezTo>
                  <a:cubicBezTo>
                    <a:pt x="1161" y="2251"/>
                    <a:pt x="1179" y="2250"/>
                    <a:pt x="1197" y="2249"/>
                  </a:cubicBezTo>
                  <a:cubicBezTo>
                    <a:pt x="1650" y="2230"/>
                    <a:pt x="2047" y="1937"/>
                    <a:pt x="2202" y="1508"/>
                  </a:cubicBezTo>
                  <a:cubicBezTo>
                    <a:pt x="2358" y="1082"/>
                    <a:pt x="2240" y="602"/>
                    <a:pt x="1905" y="295"/>
                  </a:cubicBezTo>
                  <a:cubicBezTo>
                    <a:pt x="1692" y="102"/>
                    <a:pt x="1420" y="1"/>
                    <a:pt x="1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9"/>
            <p:cNvSpPr/>
            <p:nvPr/>
          </p:nvSpPr>
          <p:spPr>
            <a:xfrm>
              <a:off x="1430600" y="4626575"/>
              <a:ext cx="76100" cy="72025"/>
            </a:xfrm>
            <a:custGeom>
              <a:avLst/>
              <a:gdLst/>
              <a:ahLst/>
              <a:cxnLst/>
              <a:rect l="l" t="t" r="r" b="b"/>
              <a:pathLst>
                <a:path w="3044" h="2881" extrusionOk="0">
                  <a:moveTo>
                    <a:pt x="1590" y="1"/>
                  </a:moveTo>
                  <a:cubicBezTo>
                    <a:pt x="1204" y="1"/>
                    <a:pt x="825" y="156"/>
                    <a:pt x="549" y="447"/>
                  </a:cubicBezTo>
                  <a:cubicBezTo>
                    <a:pt x="0" y="1021"/>
                    <a:pt x="21" y="1934"/>
                    <a:pt x="597" y="2482"/>
                  </a:cubicBezTo>
                  <a:cubicBezTo>
                    <a:pt x="870" y="2743"/>
                    <a:pt x="1227" y="2881"/>
                    <a:pt x="1590" y="2881"/>
                  </a:cubicBezTo>
                  <a:cubicBezTo>
                    <a:pt x="1787" y="2881"/>
                    <a:pt x="1985" y="2840"/>
                    <a:pt x="2172" y="2757"/>
                  </a:cubicBezTo>
                  <a:cubicBezTo>
                    <a:pt x="2706" y="2523"/>
                    <a:pt x="3044" y="1989"/>
                    <a:pt x="3030" y="1406"/>
                  </a:cubicBezTo>
                  <a:cubicBezTo>
                    <a:pt x="3017" y="824"/>
                    <a:pt x="2653" y="307"/>
                    <a:pt x="2110" y="98"/>
                  </a:cubicBezTo>
                  <a:cubicBezTo>
                    <a:pt x="1941" y="33"/>
                    <a:pt x="1765" y="1"/>
                    <a:pt x="159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9"/>
            <p:cNvSpPr/>
            <p:nvPr/>
          </p:nvSpPr>
          <p:spPr>
            <a:xfrm>
              <a:off x="1160050" y="4557000"/>
              <a:ext cx="43900" cy="41575"/>
            </a:xfrm>
            <a:custGeom>
              <a:avLst/>
              <a:gdLst/>
              <a:ahLst/>
              <a:cxnLst/>
              <a:rect l="l" t="t" r="r" b="b"/>
              <a:pathLst>
                <a:path w="1756" h="1663" extrusionOk="0">
                  <a:moveTo>
                    <a:pt x="918" y="1"/>
                  </a:moveTo>
                  <a:cubicBezTo>
                    <a:pt x="695" y="1"/>
                    <a:pt x="477" y="90"/>
                    <a:pt x="317" y="257"/>
                  </a:cubicBezTo>
                  <a:cubicBezTo>
                    <a:pt x="0" y="589"/>
                    <a:pt x="12" y="1115"/>
                    <a:pt x="344" y="1432"/>
                  </a:cubicBezTo>
                  <a:cubicBezTo>
                    <a:pt x="503" y="1583"/>
                    <a:pt x="709" y="1662"/>
                    <a:pt x="919" y="1662"/>
                  </a:cubicBezTo>
                  <a:cubicBezTo>
                    <a:pt x="1032" y="1662"/>
                    <a:pt x="1146" y="1639"/>
                    <a:pt x="1254" y="1592"/>
                  </a:cubicBezTo>
                  <a:cubicBezTo>
                    <a:pt x="1560" y="1455"/>
                    <a:pt x="1756" y="1148"/>
                    <a:pt x="1748" y="812"/>
                  </a:cubicBezTo>
                  <a:cubicBezTo>
                    <a:pt x="1741" y="476"/>
                    <a:pt x="1532" y="177"/>
                    <a:pt x="1218" y="57"/>
                  </a:cubicBezTo>
                  <a:cubicBezTo>
                    <a:pt x="1120" y="19"/>
                    <a:pt x="1019" y="1"/>
                    <a:pt x="9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9"/>
            <p:cNvSpPr/>
            <p:nvPr/>
          </p:nvSpPr>
          <p:spPr>
            <a:xfrm>
              <a:off x="1341950" y="45299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0" y="325"/>
                    <a:pt x="6" y="615"/>
                    <a:pt x="190" y="788"/>
                  </a:cubicBezTo>
                  <a:cubicBezTo>
                    <a:pt x="282" y="876"/>
                    <a:pt x="394" y="915"/>
                    <a:pt x="502" y="915"/>
                  </a:cubicBezTo>
                  <a:cubicBezTo>
                    <a:pt x="741" y="915"/>
                    <a:pt x="968" y="727"/>
                    <a:pt x="961" y="448"/>
                  </a:cubicBezTo>
                  <a:cubicBezTo>
                    <a:pt x="955" y="177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9"/>
            <p:cNvSpPr/>
            <p:nvPr/>
          </p:nvSpPr>
          <p:spPr>
            <a:xfrm>
              <a:off x="1221775" y="44574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4"/>
                    <a:pt x="175" y="142"/>
                  </a:cubicBezTo>
                  <a:cubicBezTo>
                    <a:pt x="1" y="326"/>
                    <a:pt x="8" y="614"/>
                    <a:pt x="190" y="789"/>
                  </a:cubicBezTo>
                  <a:cubicBezTo>
                    <a:pt x="282" y="877"/>
                    <a:pt x="394" y="916"/>
                    <a:pt x="503" y="916"/>
                  </a:cubicBezTo>
                  <a:cubicBezTo>
                    <a:pt x="741" y="916"/>
                    <a:pt x="969" y="727"/>
                    <a:pt x="963" y="447"/>
                  </a:cubicBezTo>
                  <a:cubicBezTo>
                    <a:pt x="956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9"/>
            <p:cNvSpPr/>
            <p:nvPr/>
          </p:nvSpPr>
          <p:spPr>
            <a:xfrm>
              <a:off x="1172900" y="4743300"/>
              <a:ext cx="64375" cy="60925"/>
            </a:xfrm>
            <a:custGeom>
              <a:avLst/>
              <a:gdLst/>
              <a:ahLst/>
              <a:cxnLst/>
              <a:rect l="l" t="t" r="r" b="b"/>
              <a:pathLst>
                <a:path w="2575" h="2437" extrusionOk="0">
                  <a:moveTo>
                    <a:pt x="1346" y="0"/>
                  </a:moveTo>
                  <a:cubicBezTo>
                    <a:pt x="1019" y="0"/>
                    <a:pt x="700" y="132"/>
                    <a:pt x="465" y="377"/>
                  </a:cubicBezTo>
                  <a:cubicBezTo>
                    <a:pt x="0" y="864"/>
                    <a:pt x="18" y="1635"/>
                    <a:pt x="505" y="2100"/>
                  </a:cubicBezTo>
                  <a:cubicBezTo>
                    <a:pt x="737" y="2320"/>
                    <a:pt x="1039" y="2436"/>
                    <a:pt x="1347" y="2436"/>
                  </a:cubicBezTo>
                  <a:cubicBezTo>
                    <a:pt x="1513" y="2436"/>
                    <a:pt x="1680" y="2402"/>
                    <a:pt x="1838" y="2333"/>
                  </a:cubicBezTo>
                  <a:cubicBezTo>
                    <a:pt x="2289" y="2133"/>
                    <a:pt x="2575" y="1682"/>
                    <a:pt x="2564" y="1189"/>
                  </a:cubicBezTo>
                  <a:cubicBezTo>
                    <a:pt x="2552" y="698"/>
                    <a:pt x="2246" y="260"/>
                    <a:pt x="1786" y="83"/>
                  </a:cubicBezTo>
                  <a:cubicBezTo>
                    <a:pt x="1643" y="27"/>
                    <a:pt x="1494" y="0"/>
                    <a:pt x="13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9"/>
            <p:cNvSpPr/>
            <p:nvPr/>
          </p:nvSpPr>
          <p:spPr>
            <a:xfrm>
              <a:off x="1723825" y="4457900"/>
              <a:ext cx="32250" cy="30475"/>
            </a:xfrm>
            <a:custGeom>
              <a:avLst/>
              <a:gdLst/>
              <a:ahLst/>
              <a:cxnLst/>
              <a:rect l="l" t="t" r="r" b="b"/>
              <a:pathLst>
                <a:path w="1290" h="1219" extrusionOk="0">
                  <a:moveTo>
                    <a:pt x="675" y="0"/>
                  </a:moveTo>
                  <a:cubicBezTo>
                    <a:pt x="511" y="0"/>
                    <a:pt x="351" y="66"/>
                    <a:pt x="234" y="190"/>
                  </a:cubicBezTo>
                  <a:cubicBezTo>
                    <a:pt x="1" y="433"/>
                    <a:pt x="10" y="818"/>
                    <a:pt x="253" y="1051"/>
                  </a:cubicBezTo>
                  <a:cubicBezTo>
                    <a:pt x="369" y="1161"/>
                    <a:pt x="521" y="1219"/>
                    <a:pt x="674" y="1219"/>
                  </a:cubicBezTo>
                  <a:cubicBezTo>
                    <a:pt x="757" y="1219"/>
                    <a:pt x="841" y="1202"/>
                    <a:pt x="921" y="1167"/>
                  </a:cubicBezTo>
                  <a:cubicBezTo>
                    <a:pt x="1146" y="1068"/>
                    <a:pt x="1289" y="842"/>
                    <a:pt x="1283" y="596"/>
                  </a:cubicBezTo>
                  <a:cubicBezTo>
                    <a:pt x="1277" y="349"/>
                    <a:pt x="1124" y="130"/>
                    <a:pt x="894" y="41"/>
                  </a:cubicBezTo>
                  <a:cubicBezTo>
                    <a:pt x="822" y="14"/>
                    <a:pt x="748" y="0"/>
                    <a:pt x="6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9"/>
            <p:cNvSpPr/>
            <p:nvPr/>
          </p:nvSpPr>
          <p:spPr>
            <a:xfrm>
              <a:off x="1043550" y="4150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3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2"/>
                    <a:pt x="10" y="817"/>
                    <a:pt x="253" y="1050"/>
                  </a:cubicBezTo>
                  <a:cubicBezTo>
                    <a:pt x="368" y="1160"/>
                    <a:pt x="519" y="1219"/>
                    <a:pt x="673" y="1219"/>
                  </a:cubicBezTo>
                  <a:cubicBezTo>
                    <a:pt x="756" y="1219"/>
                    <a:pt x="840" y="1201"/>
                    <a:pt x="919" y="1166"/>
                  </a:cubicBezTo>
                  <a:cubicBezTo>
                    <a:pt x="1145" y="1067"/>
                    <a:pt x="1287" y="841"/>
                    <a:pt x="1283" y="595"/>
                  </a:cubicBezTo>
                  <a:cubicBezTo>
                    <a:pt x="1277" y="348"/>
                    <a:pt x="1124" y="130"/>
                    <a:pt x="894" y="42"/>
                  </a:cubicBezTo>
                  <a:cubicBezTo>
                    <a:pt x="822" y="14"/>
                    <a:pt x="747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9"/>
            <p:cNvSpPr/>
            <p:nvPr/>
          </p:nvSpPr>
          <p:spPr>
            <a:xfrm>
              <a:off x="555550" y="4196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516" y="0"/>
                  </a:moveTo>
                  <a:cubicBezTo>
                    <a:pt x="1148" y="0"/>
                    <a:pt x="787" y="148"/>
                    <a:pt x="524" y="425"/>
                  </a:cubicBezTo>
                  <a:cubicBezTo>
                    <a:pt x="1" y="972"/>
                    <a:pt x="22" y="1839"/>
                    <a:pt x="569" y="2362"/>
                  </a:cubicBezTo>
                  <a:cubicBezTo>
                    <a:pt x="829" y="2610"/>
                    <a:pt x="1170" y="2740"/>
                    <a:pt x="1516" y="2740"/>
                  </a:cubicBezTo>
                  <a:cubicBezTo>
                    <a:pt x="1703" y="2740"/>
                    <a:pt x="1891" y="2702"/>
                    <a:pt x="2069" y="2624"/>
                  </a:cubicBezTo>
                  <a:cubicBezTo>
                    <a:pt x="2575" y="2400"/>
                    <a:pt x="2899" y="1892"/>
                    <a:pt x="2885" y="1338"/>
                  </a:cubicBezTo>
                  <a:cubicBezTo>
                    <a:pt x="2872" y="784"/>
                    <a:pt x="2526" y="292"/>
                    <a:pt x="2010" y="92"/>
                  </a:cubicBezTo>
                  <a:cubicBezTo>
                    <a:pt x="1849" y="30"/>
                    <a:pt x="1682" y="0"/>
                    <a:pt x="15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9"/>
            <p:cNvSpPr/>
            <p:nvPr/>
          </p:nvSpPr>
          <p:spPr>
            <a:xfrm>
              <a:off x="1806425" y="4873000"/>
              <a:ext cx="16175" cy="15300"/>
            </a:xfrm>
            <a:custGeom>
              <a:avLst/>
              <a:gdLst/>
              <a:ahLst/>
              <a:cxnLst/>
              <a:rect l="l" t="t" r="r" b="b"/>
              <a:pathLst>
                <a:path w="647" h="612" extrusionOk="0">
                  <a:moveTo>
                    <a:pt x="335" y="0"/>
                  </a:moveTo>
                  <a:cubicBezTo>
                    <a:pt x="257" y="0"/>
                    <a:pt x="179" y="30"/>
                    <a:pt x="116" y="95"/>
                  </a:cubicBezTo>
                  <a:cubicBezTo>
                    <a:pt x="1" y="217"/>
                    <a:pt x="5" y="409"/>
                    <a:pt x="127" y="527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9"/>
            <p:cNvSpPr/>
            <p:nvPr/>
          </p:nvSpPr>
          <p:spPr>
            <a:xfrm>
              <a:off x="1606700" y="3993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1" y="326"/>
                    <a:pt x="7" y="615"/>
                    <a:pt x="190" y="789"/>
                  </a:cubicBezTo>
                  <a:cubicBezTo>
                    <a:pt x="282" y="877"/>
                    <a:pt x="393" y="917"/>
                    <a:pt x="502" y="917"/>
                  </a:cubicBezTo>
                  <a:cubicBezTo>
                    <a:pt x="741" y="917"/>
                    <a:pt x="969" y="727"/>
                    <a:pt x="961" y="448"/>
                  </a:cubicBezTo>
                  <a:cubicBezTo>
                    <a:pt x="955" y="177"/>
                    <a:pt x="732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9"/>
            <p:cNvSpPr/>
            <p:nvPr/>
          </p:nvSpPr>
          <p:spPr>
            <a:xfrm>
              <a:off x="2414975" y="44228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3" y="0"/>
                  </a:moveTo>
                  <a:cubicBezTo>
                    <a:pt x="509" y="0"/>
                    <a:pt x="350" y="67"/>
                    <a:pt x="232" y="190"/>
                  </a:cubicBezTo>
                  <a:cubicBezTo>
                    <a:pt x="0" y="433"/>
                    <a:pt x="9" y="818"/>
                    <a:pt x="253" y="1051"/>
                  </a:cubicBezTo>
                  <a:cubicBezTo>
                    <a:pt x="368" y="1161"/>
                    <a:pt x="519" y="1218"/>
                    <a:pt x="673" y="1218"/>
                  </a:cubicBezTo>
                  <a:cubicBezTo>
                    <a:pt x="756" y="1218"/>
                    <a:pt x="840" y="1201"/>
                    <a:pt x="919" y="1166"/>
                  </a:cubicBezTo>
                  <a:cubicBezTo>
                    <a:pt x="1144" y="1067"/>
                    <a:pt x="1289" y="842"/>
                    <a:pt x="1283" y="595"/>
                  </a:cubicBezTo>
                  <a:cubicBezTo>
                    <a:pt x="1277" y="349"/>
                    <a:pt x="1123" y="131"/>
                    <a:pt x="893" y="42"/>
                  </a:cubicBezTo>
                  <a:cubicBezTo>
                    <a:pt x="821" y="14"/>
                    <a:pt x="747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9"/>
            <p:cNvSpPr/>
            <p:nvPr/>
          </p:nvSpPr>
          <p:spPr>
            <a:xfrm>
              <a:off x="1421425" y="4068925"/>
              <a:ext cx="16125" cy="15300"/>
            </a:xfrm>
            <a:custGeom>
              <a:avLst/>
              <a:gdLst/>
              <a:ahLst/>
              <a:cxnLst/>
              <a:rect l="l" t="t" r="r" b="b"/>
              <a:pathLst>
                <a:path w="645" h="612" extrusionOk="0">
                  <a:moveTo>
                    <a:pt x="335" y="1"/>
                  </a:moveTo>
                  <a:cubicBezTo>
                    <a:pt x="258" y="1"/>
                    <a:pt x="179" y="30"/>
                    <a:pt x="116" y="96"/>
                  </a:cubicBezTo>
                  <a:cubicBezTo>
                    <a:pt x="0" y="218"/>
                    <a:pt x="5" y="410"/>
                    <a:pt x="127" y="526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9"/>
                  </a:cubicBezTo>
                  <a:cubicBezTo>
                    <a:pt x="637" y="118"/>
                    <a:pt x="489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9"/>
            <p:cNvSpPr/>
            <p:nvPr/>
          </p:nvSpPr>
          <p:spPr>
            <a:xfrm>
              <a:off x="638400" y="4501000"/>
              <a:ext cx="40250" cy="38075"/>
            </a:xfrm>
            <a:custGeom>
              <a:avLst/>
              <a:gdLst/>
              <a:ahLst/>
              <a:cxnLst/>
              <a:rect l="l" t="t" r="r" b="b"/>
              <a:pathLst>
                <a:path w="1610" h="1523" extrusionOk="0">
                  <a:moveTo>
                    <a:pt x="841" y="0"/>
                  </a:moveTo>
                  <a:cubicBezTo>
                    <a:pt x="637" y="0"/>
                    <a:pt x="437" y="82"/>
                    <a:pt x="291" y="236"/>
                  </a:cubicBezTo>
                  <a:cubicBezTo>
                    <a:pt x="1" y="540"/>
                    <a:pt x="11" y="1023"/>
                    <a:pt x="317" y="1313"/>
                  </a:cubicBezTo>
                  <a:cubicBezTo>
                    <a:pt x="461" y="1450"/>
                    <a:pt x="650" y="1522"/>
                    <a:pt x="841" y="1522"/>
                  </a:cubicBezTo>
                  <a:cubicBezTo>
                    <a:pt x="945" y="1522"/>
                    <a:pt x="1050" y="1501"/>
                    <a:pt x="1149" y="1457"/>
                  </a:cubicBezTo>
                  <a:cubicBezTo>
                    <a:pt x="1430" y="1334"/>
                    <a:pt x="1609" y="1051"/>
                    <a:pt x="1603" y="743"/>
                  </a:cubicBezTo>
                  <a:cubicBezTo>
                    <a:pt x="1596" y="435"/>
                    <a:pt x="1403" y="163"/>
                    <a:pt x="1116" y="52"/>
                  </a:cubicBezTo>
                  <a:cubicBezTo>
                    <a:pt x="1027" y="17"/>
                    <a:pt x="933" y="0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9"/>
            <p:cNvSpPr/>
            <p:nvPr/>
          </p:nvSpPr>
          <p:spPr>
            <a:xfrm>
              <a:off x="461125" y="376297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35" y="0"/>
                  </a:moveTo>
                  <a:cubicBezTo>
                    <a:pt x="258" y="0"/>
                    <a:pt x="180" y="30"/>
                    <a:pt x="118" y="95"/>
                  </a:cubicBezTo>
                  <a:cubicBezTo>
                    <a:pt x="1" y="217"/>
                    <a:pt x="5" y="410"/>
                    <a:pt x="127" y="526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7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9"/>
            <p:cNvSpPr/>
            <p:nvPr/>
          </p:nvSpPr>
          <p:spPr>
            <a:xfrm>
              <a:off x="853375" y="372685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35" y="0"/>
                  </a:moveTo>
                  <a:cubicBezTo>
                    <a:pt x="258" y="0"/>
                    <a:pt x="179" y="30"/>
                    <a:pt x="117" y="95"/>
                  </a:cubicBezTo>
                  <a:cubicBezTo>
                    <a:pt x="1" y="217"/>
                    <a:pt x="5" y="410"/>
                    <a:pt x="127" y="527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9"/>
            <p:cNvSpPr/>
            <p:nvPr/>
          </p:nvSpPr>
          <p:spPr>
            <a:xfrm>
              <a:off x="1486850" y="4865750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725" y="0"/>
                  </a:moveTo>
                  <a:cubicBezTo>
                    <a:pt x="549" y="0"/>
                    <a:pt x="377" y="71"/>
                    <a:pt x="251" y="203"/>
                  </a:cubicBezTo>
                  <a:cubicBezTo>
                    <a:pt x="0" y="465"/>
                    <a:pt x="11" y="880"/>
                    <a:pt x="272" y="1129"/>
                  </a:cubicBezTo>
                  <a:cubicBezTo>
                    <a:pt x="396" y="1248"/>
                    <a:pt x="560" y="1311"/>
                    <a:pt x="725" y="1311"/>
                  </a:cubicBezTo>
                  <a:cubicBezTo>
                    <a:pt x="815" y="1311"/>
                    <a:pt x="904" y="1293"/>
                    <a:pt x="989" y="1256"/>
                  </a:cubicBezTo>
                  <a:cubicBezTo>
                    <a:pt x="1231" y="1147"/>
                    <a:pt x="1386" y="905"/>
                    <a:pt x="1380" y="641"/>
                  </a:cubicBezTo>
                  <a:cubicBezTo>
                    <a:pt x="1374" y="375"/>
                    <a:pt x="1209" y="140"/>
                    <a:pt x="961" y="44"/>
                  </a:cubicBezTo>
                  <a:cubicBezTo>
                    <a:pt x="884" y="15"/>
                    <a:pt x="804" y="0"/>
                    <a:pt x="7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9"/>
            <p:cNvSpPr/>
            <p:nvPr/>
          </p:nvSpPr>
          <p:spPr>
            <a:xfrm>
              <a:off x="1358775" y="4805450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56" y="1"/>
                  </a:moveTo>
                  <a:cubicBezTo>
                    <a:pt x="121" y="1"/>
                    <a:pt x="84" y="15"/>
                    <a:pt x="55" y="45"/>
                  </a:cubicBezTo>
                  <a:cubicBezTo>
                    <a:pt x="1" y="101"/>
                    <a:pt x="2" y="191"/>
                    <a:pt x="59" y="245"/>
                  </a:cubicBezTo>
                  <a:cubicBezTo>
                    <a:pt x="88" y="272"/>
                    <a:pt x="122" y="284"/>
                    <a:pt x="156" y="284"/>
                  </a:cubicBezTo>
                  <a:cubicBezTo>
                    <a:pt x="230" y="284"/>
                    <a:pt x="301" y="225"/>
                    <a:pt x="298" y="138"/>
                  </a:cubicBezTo>
                  <a:cubicBezTo>
                    <a:pt x="296" y="55"/>
                    <a:pt x="228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9"/>
            <p:cNvSpPr/>
            <p:nvPr/>
          </p:nvSpPr>
          <p:spPr>
            <a:xfrm>
              <a:off x="1219950" y="4920175"/>
              <a:ext cx="7500" cy="7125"/>
            </a:xfrm>
            <a:custGeom>
              <a:avLst/>
              <a:gdLst/>
              <a:ahLst/>
              <a:cxnLst/>
              <a:rect l="l" t="t" r="r" b="b"/>
              <a:pathLst>
                <a:path w="300" h="285" extrusionOk="0">
                  <a:moveTo>
                    <a:pt x="155" y="1"/>
                  </a:moveTo>
                  <a:cubicBezTo>
                    <a:pt x="120" y="1"/>
                    <a:pt x="83" y="14"/>
                    <a:pt x="54" y="45"/>
                  </a:cubicBezTo>
                  <a:cubicBezTo>
                    <a:pt x="0" y="102"/>
                    <a:pt x="2" y="191"/>
                    <a:pt x="59" y="245"/>
                  </a:cubicBezTo>
                  <a:cubicBezTo>
                    <a:pt x="88" y="272"/>
                    <a:pt x="122" y="285"/>
                    <a:pt x="156" y="285"/>
                  </a:cubicBezTo>
                  <a:cubicBezTo>
                    <a:pt x="230" y="285"/>
                    <a:pt x="300" y="226"/>
                    <a:pt x="298" y="140"/>
                  </a:cubicBezTo>
                  <a:cubicBezTo>
                    <a:pt x="296" y="56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9"/>
            <p:cNvSpPr/>
            <p:nvPr/>
          </p:nvSpPr>
          <p:spPr>
            <a:xfrm>
              <a:off x="976000" y="4641025"/>
              <a:ext cx="11275" cy="10650"/>
            </a:xfrm>
            <a:custGeom>
              <a:avLst/>
              <a:gdLst/>
              <a:ahLst/>
              <a:cxnLst/>
              <a:rect l="l" t="t" r="r" b="b"/>
              <a:pathLst>
                <a:path w="451" h="426" extrusionOk="0">
                  <a:moveTo>
                    <a:pt x="233" y="0"/>
                  </a:moveTo>
                  <a:cubicBezTo>
                    <a:pt x="180" y="0"/>
                    <a:pt x="125" y="20"/>
                    <a:pt x="81" y="66"/>
                  </a:cubicBezTo>
                  <a:cubicBezTo>
                    <a:pt x="0" y="152"/>
                    <a:pt x="3" y="285"/>
                    <a:pt x="89" y="367"/>
                  </a:cubicBezTo>
                  <a:cubicBezTo>
                    <a:pt x="132" y="407"/>
                    <a:pt x="183" y="426"/>
                    <a:pt x="234" y="426"/>
                  </a:cubicBezTo>
                  <a:cubicBezTo>
                    <a:pt x="345" y="426"/>
                    <a:pt x="450" y="338"/>
                    <a:pt x="448" y="209"/>
                  </a:cubicBezTo>
                  <a:cubicBezTo>
                    <a:pt x="445" y="82"/>
                    <a:pt x="341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9"/>
            <p:cNvSpPr/>
            <p:nvPr/>
          </p:nvSpPr>
          <p:spPr>
            <a:xfrm>
              <a:off x="890325" y="4383325"/>
              <a:ext cx="22525" cy="21300"/>
            </a:xfrm>
            <a:custGeom>
              <a:avLst/>
              <a:gdLst/>
              <a:ahLst/>
              <a:cxnLst/>
              <a:rect l="l" t="t" r="r" b="b"/>
              <a:pathLst>
                <a:path w="901" h="852" extrusionOk="0">
                  <a:moveTo>
                    <a:pt x="467" y="0"/>
                  </a:moveTo>
                  <a:cubicBezTo>
                    <a:pt x="359" y="0"/>
                    <a:pt x="250" y="41"/>
                    <a:pt x="163" y="132"/>
                  </a:cubicBezTo>
                  <a:cubicBezTo>
                    <a:pt x="0" y="302"/>
                    <a:pt x="6" y="571"/>
                    <a:pt x="176" y="733"/>
                  </a:cubicBezTo>
                  <a:cubicBezTo>
                    <a:pt x="262" y="815"/>
                    <a:pt x="365" y="851"/>
                    <a:pt x="466" y="851"/>
                  </a:cubicBezTo>
                  <a:cubicBezTo>
                    <a:pt x="688" y="851"/>
                    <a:pt x="901" y="675"/>
                    <a:pt x="895" y="415"/>
                  </a:cubicBezTo>
                  <a:cubicBezTo>
                    <a:pt x="889" y="163"/>
                    <a:pt x="682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9"/>
            <p:cNvSpPr/>
            <p:nvPr/>
          </p:nvSpPr>
          <p:spPr>
            <a:xfrm>
              <a:off x="747600" y="4381400"/>
              <a:ext cx="7550" cy="712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56" y="0"/>
                  </a:moveTo>
                  <a:cubicBezTo>
                    <a:pt x="121" y="0"/>
                    <a:pt x="84" y="14"/>
                    <a:pt x="55" y="44"/>
                  </a:cubicBezTo>
                  <a:cubicBezTo>
                    <a:pt x="1" y="101"/>
                    <a:pt x="4" y="191"/>
                    <a:pt x="61" y="245"/>
                  </a:cubicBezTo>
                  <a:cubicBezTo>
                    <a:pt x="89" y="272"/>
                    <a:pt x="123" y="285"/>
                    <a:pt x="157" y="285"/>
                  </a:cubicBezTo>
                  <a:cubicBezTo>
                    <a:pt x="231" y="285"/>
                    <a:pt x="302" y="225"/>
                    <a:pt x="300" y="139"/>
                  </a:cubicBezTo>
                  <a:cubicBezTo>
                    <a:pt x="298" y="54"/>
                    <a:pt x="228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9"/>
            <p:cNvSpPr/>
            <p:nvPr/>
          </p:nvSpPr>
          <p:spPr>
            <a:xfrm>
              <a:off x="899300" y="4709875"/>
              <a:ext cx="15000" cy="14225"/>
            </a:xfrm>
            <a:custGeom>
              <a:avLst/>
              <a:gdLst/>
              <a:ahLst/>
              <a:cxnLst/>
              <a:rect l="l" t="t" r="r" b="b"/>
              <a:pathLst>
                <a:path w="600" h="569" extrusionOk="0">
                  <a:moveTo>
                    <a:pt x="312" y="1"/>
                  </a:moveTo>
                  <a:cubicBezTo>
                    <a:pt x="241" y="1"/>
                    <a:pt x="167" y="28"/>
                    <a:pt x="109" y="90"/>
                  </a:cubicBezTo>
                  <a:cubicBezTo>
                    <a:pt x="1" y="202"/>
                    <a:pt x="5" y="381"/>
                    <a:pt x="118" y="489"/>
                  </a:cubicBezTo>
                  <a:cubicBezTo>
                    <a:pt x="175" y="544"/>
                    <a:pt x="243" y="568"/>
                    <a:pt x="311" y="568"/>
                  </a:cubicBezTo>
                  <a:cubicBezTo>
                    <a:pt x="459" y="568"/>
                    <a:pt x="600" y="451"/>
                    <a:pt x="596" y="277"/>
                  </a:cubicBezTo>
                  <a:cubicBezTo>
                    <a:pt x="593" y="109"/>
                    <a:pt x="45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9"/>
            <p:cNvSpPr/>
            <p:nvPr/>
          </p:nvSpPr>
          <p:spPr>
            <a:xfrm>
              <a:off x="1341875" y="43578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68" y="0"/>
                  </a:moveTo>
                  <a:cubicBezTo>
                    <a:pt x="360" y="0"/>
                    <a:pt x="250" y="41"/>
                    <a:pt x="163" y="133"/>
                  </a:cubicBezTo>
                  <a:cubicBezTo>
                    <a:pt x="0" y="304"/>
                    <a:pt x="6" y="574"/>
                    <a:pt x="176" y="736"/>
                  </a:cubicBezTo>
                  <a:cubicBezTo>
                    <a:pt x="263" y="818"/>
                    <a:pt x="366" y="855"/>
                    <a:pt x="468" y="855"/>
                  </a:cubicBezTo>
                  <a:cubicBezTo>
                    <a:pt x="691" y="855"/>
                    <a:pt x="904" y="678"/>
                    <a:pt x="898" y="417"/>
                  </a:cubicBezTo>
                  <a:cubicBezTo>
                    <a:pt x="892" y="165"/>
                    <a:pt x="683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9"/>
            <p:cNvSpPr/>
            <p:nvPr/>
          </p:nvSpPr>
          <p:spPr>
            <a:xfrm>
              <a:off x="1123450" y="4311300"/>
              <a:ext cx="15075" cy="14275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313" y="1"/>
                  </a:moveTo>
                  <a:cubicBezTo>
                    <a:pt x="241" y="1"/>
                    <a:pt x="167" y="28"/>
                    <a:pt x="108" y="90"/>
                  </a:cubicBezTo>
                  <a:cubicBezTo>
                    <a:pt x="0" y="202"/>
                    <a:pt x="5" y="383"/>
                    <a:pt x="119" y="491"/>
                  </a:cubicBezTo>
                  <a:cubicBezTo>
                    <a:pt x="176" y="546"/>
                    <a:pt x="245" y="570"/>
                    <a:pt x="313" y="570"/>
                  </a:cubicBezTo>
                  <a:cubicBezTo>
                    <a:pt x="461" y="570"/>
                    <a:pt x="603" y="453"/>
                    <a:pt x="598" y="279"/>
                  </a:cubicBezTo>
                  <a:cubicBezTo>
                    <a:pt x="594" y="110"/>
                    <a:pt x="457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9"/>
            <p:cNvSpPr/>
            <p:nvPr/>
          </p:nvSpPr>
          <p:spPr>
            <a:xfrm>
              <a:off x="1482550" y="44566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3" y="34"/>
                  </a:cubicBezTo>
                  <a:cubicBezTo>
                    <a:pt x="1" y="78"/>
                    <a:pt x="2" y="149"/>
                    <a:pt x="46" y="191"/>
                  </a:cubicBezTo>
                  <a:cubicBezTo>
                    <a:pt x="68" y="212"/>
                    <a:pt x="95" y="221"/>
                    <a:pt x="122" y="221"/>
                  </a:cubicBezTo>
                  <a:cubicBezTo>
                    <a:pt x="179" y="221"/>
                    <a:pt x="234" y="175"/>
                    <a:pt x="232" y="108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9"/>
            <p:cNvSpPr/>
            <p:nvPr/>
          </p:nvSpPr>
          <p:spPr>
            <a:xfrm>
              <a:off x="1503275" y="4341000"/>
              <a:ext cx="5850" cy="5525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21" y="0"/>
                  </a:moveTo>
                  <a:cubicBezTo>
                    <a:pt x="93" y="0"/>
                    <a:pt x="65" y="11"/>
                    <a:pt x="42" y="35"/>
                  </a:cubicBezTo>
                  <a:cubicBezTo>
                    <a:pt x="0" y="79"/>
                    <a:pt x="2" y="148"/>
                    <a:pt x="45" y="190"/>
                  </a:cubicBezTo>
                  <a:cubicBezTo>
                    <a:pt x="67" y="211"/>
                    <a:pt x="94" y="221"/>
                    <a:pt x="121" y="221"/>
                  </a:cubicBezTo>
                  <a:cubicBezTo>
                    <a:pt x="178" y="221"/>
                    <a:pt x="234" y="176"/>
                    <a:pt x="232" y="109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9"/>
            <p:cNvSpPr/>
            <p:nvPr/>
          </p:nvSpPr>
          <p:spPr>
            <a:xfrm>
              <a:off x="1241650" y="42515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1"/>
                    <a:pt x="43" y="35"/>
                  </a:cubicBezTo>
                  <a:cubicBezTo>
                    <a:pt x="1" y="80"/>
                    <a:pt x="2" y="149"/>
                    <a:pt x="46" y="191"/>
                  </a:cubicBezTo>
                  <a:cubicBezTo>
                    <a:pt x="69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08"/>
                  </a:cubicBezTo>
                  <a:cubicBezTo>
                    <a:pt x="231" y="43"/>
                    <a:pt x="177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9"/>
            <p:cNvSpPr/>
            <p:nvPr/>
          </p:nvSpPr>
          <p:spPr>
            <a:xfrm>
              <a:off x="1719100" y="4684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2"/>
                    <a:pt x="43" y="36"/>
                  </a:cubicBezTo>
                  <a:cubicBezTo>
                    <a:pt x="1" y="79"/>
                    <a:pt x="2" y="149"/>
                    <a:pt x="46" y="191"/>
                  </a:cubicBezTo>
                  <a:cubicBezTo>
                    <a:pt x="68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10"/>
                  </a:cubicBezTo>
                  <a:cubicBezTo>
                    <a:pt x="231" y="44"/>
                    <a:pt x="178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9"/>
            <p:cNvSpPr/>
            <p:nvPr/>
          </p:nvSpPr>
          <p:spPr>
            <a:xfrm>
              <a:off x="1948250" y="4583075"/>
              <a:ext cx="26250" cy="24850"/>
            </a:xfrm>
            <a:custGeom>
              <a:avLst/>
              <a:gdLst/>
              <a:ahLst/>
              <a:cxnLst/>
              <a:rect l="l" t="t" r="r" b="b"/>
              <a:pathLst>
                <a:path w="1050" h="994" extrusionOk="0">
                  <a:moveTo>
                    <a:pt x="545" y="0"/>
                  </a:moveTo>
                  <a:cubicBezTo>
                    <a:pt x="419" y="0"/>
                    <a:pt x="291" y="48"/>
                    <a:pt x="189" y="155"/>
                  </a:cubicBezTo>
                  <a:cubicBezTo>
                    <a:pt x="0" y="353"/>
                    <a:pt x="8" y="667"/>
                    <a:pt x="206" y="857"/>
                  </a:cubicBezTo>
                  <a:cubicBezTo>
                    <a:pt x="300" y="947"/>
                    <a:pt x="423" y="994"/>
                    <a:pt x="548" y="994"/>
                  </a:cubicBezTo>
                  <a:cubicBezTo>
                    <a:pt x="616" y="994"/>
                    <a:pt x="684" y="980"/>
                    <a:pt x="749" y="952"/>
                  </a:cubicBezTo>
                  <a:cubicBezTo>
                    <a:pt x="934" y="870"/>
                    <a:pt x="1049" y="687"/>
                    <a:pt x="1045" y="486"/>
                  </a:cubicBezTo>
                  <a:cubicBezTo>
                    <a:pt x="1038" y="191"/>
                    <a:pt x="796" y="0"/>
                    <a:pt x="5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9"/>
            <p:cNvSpPr/>
            <p:nvPr/>
          </p:nvSpPr>
          <p:spPr>
            <a:xfrm>
              <a:off x="2189075" y="5134050"/>
              <a:ext cx="48725" cy="43925"/>
            </a:xfrm>
            <a:custGeom>
              <a:avLst/>
              <a:gdLst/>
              <a:ahLst/>
              <a:cxnLst/>
              <a:rect l="l" t="t" r="r" b="b"/>
              <a:pathLst>
                <a:path w="1949" h="1757" extrusionOk="0">
                  <a:moveTo>
                    <a:pt x="946" y="0"/>
                  </a:moveTo>
                  <a:cubicBezTo>
                    <a:pt x="739" y="0"/>
                    <a:pt x="534" y="74"/>
                    <a:pt x="371" y="215"/>
                  </a:cubicBezTo>
                  <a:cubicBezTo>
                    <a:pt x="102" y="447"/>
                    <a:pt x="0" y="818"/>
                    <a:pt x="113" y="1156"/>
                  </a:cubicBezTo>
                  <a:cubicBezTo>
                    <a:pt x="224" y="1493"/>
                    <a:pt x="529" y="1729"/>
                    <a:pt x="882" y="1754"/>
                  </a:cubicBezTo>
                  <a:cubicBezTo>
                    <a:pt x="904" y="1756"/>
                    <a:pt x="925" y="1757"/>
                    <a:pt x="946" y="1757"/>
                  </a:cubicBezTo>
                  <a:cubicBezTo>
                    <a:pt x="1277" y="1757"/>
                    <a:pt x="1582" y="1570"/>
                    <a:pt x="1732" y="1272"/>
                  </a:cubicBezTo>
                  <a:cubicBezTo>
                    <a:pt x="1948" y="837"/>
                    <a:pt x="1772" y="310"/>
                    <a:pt x="1339" y="93"/>
                  </a:cubicBezTo>
                  <a:cubicBezTo>
                    <a:pt x="1215" y="31"/>
                    <a:pt x="1080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9"/>
            <p:cNvSpPr/>
            <p:nvPr/>
          </p:nvSpPr>
          <p:spPr>
            <a:xfrm>
              <a:off x="2642150" y="45877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896" y="1"/>
                  </a:moveTo>
                  <a:cubicBezTo>
                    <a:pt x="700" y="1"/>
                    <a:pt x="505" y="70"/>
                    <a:pt x="351" y="203"/>
                  </a:cubicBezTo>
                  <a:cubicBezTo>
                    <a:pt x="97" y="423"/>
                    <a:pt x="1" y="775"/>
                    <a:pt x="108" y="1093"/>
                  </a:cubicBezTo>
                  <a:cubicBezTo>
                    <a:pt x="213" y="1412"/>
                    <a:pt x="501" y="1636"/>
                    <a:pt x="837" y="1660"/>
                  </a:cubicBezTo>
                  <a:cubicBezTo>
                    <a:pt x="857" y="1661"/>
                    <a:pt x="876" y="1662"/>
                    <a:pt x="896" y="1662"/>
                  </a:cubicBezTo>
                  <a:cubicBezTo>
                    <a:pt x="1209" y="1662"/>
                    <a:pt x="1496" y="1486"/>
                    <a:pt x="1638" y="1203"/>
                  </a:cubicBezTo>
                  <a:cubicBezTo>
                    <a:pt x="1844" y="793"/>
                    <a:pt x="1678" y="294"/>
                    <a:pt x="1268" y="89"/>
                  </a:cubicBezTo>
                  <a:cubicBezTo>
                    <a:pt x="1150" y="30"/>
                    <a:pt x="1022" y="1"/>
                    <a:pt x="8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9"/>
            <p:cNvSpPr/>
            <p:nvPr/>
          </p:nvSpPr>
          <p:spPr>
            <a:xfrm>
              <a:off x="2497725" y="4682125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90"/>
                    <a:pt x="104" y="603"/>
                  </a:cubicBezTo>
                  <a:cubicBezTo>
                    <a:pt x="162" y="779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7" y="819"/>
                    <a:pt x="946" y="663"/>
                  </a:cubicBezTo>
                  <a:cubicBezTo>
                    <a:pt x="1060" y="438"/>
                    <a:pt x="968" y="164"/>
                    <a:pt x="743" y="51"/>
                  </a:cubicBezTo>
                  <a:cubicBezTo>
                    <a:pt x="674" y="17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9"/>
            <p:cNvSpPr/>
            <p:nvPr/>
          </p:nvSpPr>
          <p:spPr>
            <a:xfrm>
              <a:off x="2633900" y="4716250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89"/>
                    <a:pt x="104" y="603"/>
                  </a:cubicBezTo>
                  <a:cubicBezTo>
                    <a:pt x="163" y="778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8" y="819"/>
                    <a:pt x="947" y="664"/>
                  </a:cubicBezTo>
                  <a:cubicBezTo>
                    <a:pt x="1060" y="437"/>
                    <a:pt x="968" y="164"/>
                    <a:pt x="743" y="51"/>
                  </a:cubicBezTo>
                  <a:cubicBezTo>
                    <a:pt x="674" y="16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9"/>
            <p:cNvSpPr/>
            <p:nvPr/>
          </p:nvSpPr>
          <p:spPr>
            <a:xfrm>
              <a:off x="2144150" y="4856875"/>
              <a:ext cx="35325" cy="30550"/>
            </a:xfrm>
            <a:custGeom>
              <a:avLst/>
              <a:gdLst/>
              <a:ahLst/>
              <a:cxnLst/>
              <a:rect l="l" t="t" r="r" b="b"/>
              <a:pathLst>
                <a:path w="1413" h="1222" extrusionOk="0">
                  <a:moveTo>
                    <a:pt x="716" y="0"/>
                  </a:moveTo>
                  <a:cubicBezTo>
                    <a:pt x="328" y="0"/>
                    <a:pt x="0" y="386"/>
                    <a:pt x="139" y="803"/>
                  </a:cubicBezTo>
                  <a:cubicBezTo>
                    <a:pt x="217" y="1038"/>
                    <a:pt x="428" y="1202"/>
                    <a:pt x="674" y="1220"/>
                  </a:cubicBezTo>
                  <a:cubicBezTo>
                    <a:pt x="688" y="1221"/>
                    <a:pt x="702" y="1221"/>
                    <a:pt x="716" y="1221"/>
                  </a:cubicBezTo>
                  <a:cubicBezTo>
                    <a:pt x="945" y="1221"/>
                    <a:pt x="1158" y="1092"/>
                    <a:pt x="1262" y="885"/>
                  </a:cubicBezTo>
                  <a:cubicBezTo>
                    <a:pt x="1412" y="584"/>
                    <a:pt x="1291" y="217"/>
                    <a:pt x="990" y="67"/>
                  </a:cubicBezTo>
                  <a:cubicBezTo>
                    <a:pt x="899" y="21"/>
                    <a:pt x="806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9"/>
            <p:cNvSpPr/>
            <p:nvPr/>
          </p:nvSpPr>
          <p:spPr>
            <a:xfrm>
              <a:off x="2884650" y="4950900"/>
              <a:ext cx="35300" cy="30525"/>
            </a:xfrm>
            <a:custGeom>
              <a:avLst/>
              <a:gdLst/>
              <a:ahLst/>
              <a:cxnLst/>
              <a:rect l="l" t="t" r="r" b="b"/>
              <a:pathLst>
                <a:path w="1412" h="1221" extrusionOk="0">
                  <a:moveTo>
                    <a:pt x="716" y="1"/>
                  </a:moveTo>
                  <a:cubicBezTo>
                    <a:pt x="329" y="1"/>
                    <a:pt x="1" y="385"/>
                    <a:pt x="140" y="803"/>
                  </a:cubicBezTo>
                  <a:cubicBezTo>
                    <a:pt x="216" y="1038"/>
                    <a:pt x="427" y="1201"/>
                    <a:pt x="673" y="1219"/>
                  </a:cubicBezTo>
                  <a:cubicBezTo>
                    <a:pt x="687" y="1220"/>
                    <a:pt x="701" y="1221"/>
                    <a:pt x="715" y="1221"/>
                  </a:cubicBezTo>
                  <a:cubicBezTo>
                    <a:pt x="944" y="1221"/>
                    <a:pt x="1158" y="1091"/>
                    <a:pt x="1261" y="884"/>
                  </a:cubicBezTo>
                  <a:cubicBezTo>
                    <a:pt x="1411" y="584"/>
                    <a:pt x="1290" y="217"/>
                    <a:pt x="989" y="67"/>
                  </a:cubicBezTo>
                  <a:cubicBezTo>
                    <a:pt x="898" y="21"/>
                    <a:pt x="806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9"/>
            <p:cNvSpPr/>
            <p:nvPr/>
          </p:nvSpPr>
          <p:spPr>
            <a:xfrm>
              <a:off x="1962650" y="4496700"/>
              <a:ext cx="17675" cy="15275"/>
            </a:xfrm>
            <a:custGeom>
              <a:avLst/>
              <a:gdLst/>
              <a:ahLst/>
              <a:cxnLst/>
              <a:rect l="l" t="t" r="r" b="b"/>
              <a:pathLst>
                <a:path w="707" h="611" extrusionOk="0">
                  <a:moveTo>
                    <a:pt x="358" y="1"/>
                  </a:moveTo>
                  <a:cubicBezTo>
                    <a:pt x="164" y="1"/>
                    <a:pt x="1" y="194"/>
                    <a:pt x="70" y="402"/>
                  </a:cubicBezTo>
                  <a:cubicBezTo>
                    <a:pt x="116" y="539"/>
                    <a:pt x="238" y="611"/>
                    <a:pt x="360" y="611"/>
                  </a:cubicBezTo>
                  <a:cubicBezTo>
                    <a:pt x="467" y="611"/>
                    <a:pt x="574" y="556"/>
                    <a:pt x="631" y="443"/>
                  </a:cubicBezTo>
                  <a:cubicBezTo>
                    <a:pt x="706" y="293"/>
                    <a:pt x="646" y="109"/>
                    <a:pt x="496" y="34"/>
                  </a:cubicBezTo>
                  <a:cubicBezTo>
                    <a:pt x="450" y="11"/>
                    <a:pt x="403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9"/>
            <p:cNvSpPr/>
            <p:nvPr/>
          </p:nvSpPr>
          <p:spPr>
            <a:xfrm>
              <a:off x="2402075" y="5272825"/>
              <a:ext cx="26500" cy="22875"/>
            </a:xfrm>
            <a:custGeom>
              <a:avLst/>
              <a:gdLst/>
              <a:ahLst/>
              <a:cxnLst/>
              <a:rect l="l" t="t" r="r" b="b"/>
              <a:pathLst>
                <a:path w="1060" h="915" extrusionOk="0">
                  <a:moveTo>
                    <a:pt x="537" y="0"/>
                  </a:moveTo>
                  <a:cubicBezTo>
                    <a:pt x="246" y="0"/>
                    <a:pt x="1" y="289"/>
                    <a:pt x="105" y="601"/>
                  </a:cubicBezTo>
                  <a:cubicBezTo>
                    <a:pt x="163" y="777"/>
                    <a:pt x="321" y="900"/>
                    <a:pt x="506" y="914"/>
                  </a:cubicBezTo>
                  <a:cubicBezTo>
                    <a:pt x="516" y="915"/>
                    <a:pt x="526" y="915"/>
                    <a:pt x="536" y="915"/>
                  </a:cubicBezTo>
                  <a:cubicBezTo>
                    <a:pt x="708" y="915"/>
                    <a:pt x="868" y="819"/>
                    <a:pt x="946" y="663"/>
                  </a:cubicBezTo>
                  <a:cubicBezTo>
                    <a:pt x="1059" y="437"/>
                    <a:pt x="969" y="162"/>
                    <a:pt x="742" y="50"/>
                  </a:cubicBezTo>
                  <a:cubicBezTo>
                    <a:pt x="674" y="15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9"/>
            <p:cNvSpPr/>
            <p:nvPr/>
          </p:nvSpPr>
          <p:spPr>
            <a:xfrm>
              <a:off x="2566625" y="515245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58" y="0"/>
                  </a:moveTo>
                  <a:cubicBezTo>
                    <a:pt x="164" y="0"/>
                    <a:pt x="0" y="192"/>
                    <a:pt x="70" y="402"/>
                  </a:cubicBezTo>
                  <a:cubicBezTo>
                    <a:pt x="115" y="539"/>
                    <a:pt x="237" y="610"/>
                    <a:pt x="360" y="610"/>
                  </a:cubicBezTo>
                  <a:cubicBezTo>
                    <a:pt x="467" y="610"/>
                    <a:pt x="575" y="555"/>
                    <a:pt x="632" y="441"/>
                  </a:cubicBezTo>
                  <a:cubicBezTo>
                    <a:pt x="707" y="291"/>
                    <a:pt x="646" y="109"/>
                    <a:pt x="495" y="34"/>
                  </a:cubicBezTo>
                  <a:cubicBezTo>
                    <a:pt x="450" y="11"/>
                    <a:pt x="403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9"/>
            <p:cNvSpPr/>
            <p:nvPr/>
          </p:nvSpPr>
          <p:spPr>
            <a:xfrm>
              <a:off x="2249800" y="4395625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6" y="1"/>
                  </a:moveTo>
                  <a:cubicBezTo>
                    <a:pt x="551" y="1"/>
                    <a:pt x="398" y="55"/>
                    <a:pt x="277" y="160"/>
                  </a:cubicBezTo>
                  <a:cubicBezTo>
                    <a:pt x="75" y="333"/>
                    <a:pt x="0" y="611"/>
                    <a:pt x="84" y="862"/>
                  </a:cubicBezTo>
                  <a:cubicBezTo>
                    <a:pt x="167" y="1115"/>
                    <a:pt x="394" y="1291"/>
                    <a:pt x="658" y="1309"/>
                  </a:cubicBezTo>
                  <a:cubicBezTo>
                    <a:pt x="675" y="1310"/>
                    <a:pt x="691" y="1310"/>
                    <a:pt x="707" y="1310"/>
                  </a:cubicBezTo>
                  <a:cubicBezTo>
                    <a:pt x="953" y="1310"/>
                    <a:pt x="1180" y="1171"/>
                    <a:pt x="1291" y="949"/>
                  </a:cubicBezTo>
                  <a:cubicBezTo>
                    <a:pt x="1453" y="625"/>
                    <a:pt x="1323" y="232"/>
                    <a:pt x="1000" y="70"/>
                  </a:cubicBezTo>
                  <a:cubicBezTo>
                    <a:pt x="906" y="23"/>
                    <a:pt x="806" y="1"/>
                    <a:pt x="7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9"/>
            <p:cNvSpPr/>
            <p:nvPr/>
          </p:nvSpPr>
          <p:spPr>
            <a:xfrm>
              <a:off x="2420725" y="4436625"/>
              <a:ext cx="8225" cy="7100"/>
            </a:xfrm>
            <a:custGeom>
              <a:avLst/>
              <a:gdLst/>
              <a:ahLst/>
              <a:cxnLst/>
              <a:rect l="l" t="t" r="r" b="b"/>
              <a:pathLst>
                <a:path w="329" h="284" extrusionOk="0">
                  <a:moveTo>
                    <a:pt x="166" y="0"/>
                  </a:moveTo>
                  <a:cubicBezTo>
                    <a:pt x="76" y="0"/>
                    <a:pt x="0" y="90"/>
                    <a:pt x="32" y="187"/>
                  </a:cubicBezTo>
                  <a:cubicBezTo>
                    <a:pt x="54" y="251"/>
                    <a:pt x="110" y="284"/>
                    <a:pt x="166" y="284"/>
                  </a:cubicBezTo>
                  <a:cubicBezTo>
                    <a:pt x="216" y="284"/>
                    <a:pt x="267" y="258"/>
                    <a:pt x="293" y="205"/>
                  </a:cubicBezTo>
                  <a:cubicBezTo>
                    <a:pt x="328" y="136"/>
                    <a:pt x="300" y="50"/>
                    <a:pt x="230" y="16"/>
                  </a:cubicBezTo>
                  <a:cubicBezTo>
                    <a:pt x="209" y="5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9"/>
            <p:cNvSpPr/>
            <p:nvPr/>
          </p:nvSpPr>
          <p:spPr>
            <a:xfrm>
              <a:off x="2974525" y="4691150"/>
              <a:ext cx="24625" cy="21300"/>
            </a:xfrm>
            <a:custGeom>
              <a:avLst/>
              <a:gdLst/>
              <a:ahLst/>
              <a:cxnLst/>
              <a:rect l="l" t="t" r="r" b="b"/>
              <a:pathLst>
                <a:path w="985" h="852" extrusionOk="0">
                  <a:moveTo>
                    <a:pt x="499" y="0"/>
                  </a:moveTo>
                  <a:cubicBezTo>
                    <a:pt x="229" y="0"/>
                    <a:pt x="0" y="269"/>
                    <a:pt x="98" y="561"/>
                  </a:cubicBezTo>
                  <a:cubicBezTo>
                    <a:pt x="161" y="752"/>
                    <a:pt x="332" y="852"/>
                    <a:pt x="502" y="852"/>
                  </a:cubicBezTo>
                  <a:cubicBezTo>
                    <a:pt x="652" y="852"/>
                    <a:pt x="802" y="775"/>
                    <a:pt x="881" y="618"/>
                  </a:cubicBezTo>
                  <a:cubicBezTo>
                    <a:pt x="985" y="407"/>
                    <a:pt x="901" y="152"/>
                    <a:pt x="690" y="46"/>
                  </a:cubicBezTo>
                  <a:cubicBezTo>
                    <a:pt x="627" y="15"/>
                    <a:pt x="562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9"/>
            <p:cNvSpPr/>
            <p:nvPr/>
          </p:nvSpPr>
          <p:spPr>
            <a:xfrm>
              <a:off x="2550200" y="4847950"/>
              <a:ext cx="24750" cy="21350"/>
            </a:xfrm>
            <a:custGeom>
              <a:avLst/>
              <a:gdLst/>
              <a:ahLst/>
              <a:cxnLst/>
              <a:rect l="l" t="t" r="r" b="b"/>
              <a:pathLst>
                <a:path w="990" h="854" extrusionOk="0">
                  <a:moveTo>
                    <a:pt x="502" y="0"/>
                  </a:moveTo>
                  <a:cubicBezTo>
                    <a:pt x="230" y="0"/>
                    <a:pt x="1" y="269"/>
                    <a:pt x="99" y="562"/>
                  </a:cubicBezTo>
                  <a:cubicBezTo>
                    <a:pt x="163" y="754"/>
                    <a:pt x="333" y="854"/>
                    <a:pt x="504" y="854"/>
                  </a:cubicBezTo>
                  <a:cubicBezTo>
                    <a:pt x="654" y="854"/>
                    <a:pt x="805" y="777"/>
                    <a:pt x="885" y="618"/>
                  </a:cubicBezTo>
                  <a:cubicBezTo>
                    <a:pt x="990" y="407"/>
                    <a:pt x="904" y="152"/>
                    <a:pt x="694" y="47"/>
                  </a:cubicBezTo>
                  <a:cubicBezTo>
                    <a:pt x="630" y="15"/>
                    <a:pt x="565" y="0"/>
                    <a:pt x="50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9"/>
            <p:cNvSpPr/>
            <p:nvPr/>
          </p:nvSpPr>
          <p:spPr>
            <a:xfrm>
              <a:off x="2781650" y="4834125"/>
              <a:ext cx="16500" cy="14275"/>
            </a:xfrm>
            <a:custGeom>
              <a:avLst/>
              <a:gdLst/>
              <a:ahLst/>
              <a:cxnLst/>
              <a:rect l="l" t="t" r="r" b="b"/>
              <a:pathLst>
                <a:path w="660" h="571" extrusionOk="0">
                  <a:moveTo>
                    <a:pt x="335" y="1"/>
                  </a:moveTo>
                  <a:cubicBezTo>
                    <a:pt x="154" y="1"/>
                    <a:pt x="0" y="180"/>
                    <a:pt x="65" y="376"/>
                  </a:cubicBezTo>
                  <a:cubicBezTo>
                    <a:pt x="107" y="504"/>
                    <a:pt x="221" y="571"/>
                    <a:pt x="335" y="571"/>
                  </a:cubicBezTo>
                  <a:cubicBezTo>
                    <a:pt x="435" y="571"/>
                    <a:pt x="536" y="519"/>
                    <a:pt x="589" y="413"/>
                  </a:cubicBezTo>
                  <a:cubicBezTo>
                    <a:pt x="660" y="274"/>
                    <a:pt x="603" y="102"/>
                    <a:pt x="463" y="32"/>
                  </a:cubicBezTo>
                  <a:cubicBezTo>
                    <a:pt x="421" y="10"/>
                    <a:pt x="37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9"/>
            <p:cNvSpPr/>
            <p:nvPr/>
          </p:nvSpPr>
          <p:spPr>
            <a:xfrm>
              <a:off x="2406750" y="480772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8" y="0"/>
                  </a:moveTo>
                  <a:cubicBezTo>
                    <a:pt x="58" y="0"/>
                    <a:pt x="0" y="70"/>
                    <a:pt x="24" y="147"/>
                  </a:cubicBezTo>
                  <a:cubicBezTo>
                    <a:pt x="41" y="196"/>
                    <a:pt x="85" y="222"/>
                    <a:pt x="129" y="222"/>
                  </a:cubicBezTo>
                  <a:cubicBezTo>
                    <a:pt x="168" y="222"/>
                    <a:pt x="207" y="202"/>
                    <a:pt x="227" y="160"/>
                  </a:cubicBezTo>
                  <a:cubicBezTo>
                    <a:pt x="256" y="106"/>
                    <a:pt x="233" y="40"/>
                    <a:pt x="179" y="13"/>
                  </a:cubicBezTo>
                  <a:cubicBezTo>
                    <a:pt x="162" y="4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9"/>
            <p:cNvSpPr/>
            <p:nvPr/>
          </p:nvSpPr>
          <p:spPr>
            <a:xfrm>
              <a:off x="2420825" y="49243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30" y="0"/>
                  </a:moveTo>
                  <a:cubicBezTo>
                    <a:pt x="60" y="0"/>
                    <a:pt x="1" y="70"/>
                    <a:pt x="26" y="145"/>
                  </a:cubicBezTo>
                  <a:cubicBezTo>
                    <a:pt x="43" y="195"/>
                    <a:pt x="87" y="221"/>
                    <a:pt x="132" y="221"/>
                  </a:cubicBezTo>
                  <a:cubicBezTo>
                    <a:pt x="170" y="221"/>
                    <a:pt x="209" y="201"/>
                    <a:pt x="229" y="160"/>
                  </a:cubicBezTo>
                  <a:cubicBezTo>
                    <a:pt x="256" y="106"/>
                    <a:pt x="235" y="40"/>
                    <a:pt x="181" y="13"/>
                  </a:cubicBezTo>
                  <a:cubicBezTo>
                    <a:pt x="164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9"/>
            <p:cNvSpPr/>
            <p:nvPr/>
          </p:nvSpPr>
          <p:spPr>
            <a:xfrm>
              <a:off x="2697200" y="49331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59" y="0"/>
                    <a:pt x="0" y="70"/>
                    <a:pt x="25" y="146"/>
                  </a:cubicBezTo>
                  <a:cubicBezTo>
                    <a:pt x="42" y="195"/>
                    <a:pt x="86" y="221"/>
                    <a:pt x="130" y="221"/>
                  </a:cubicBezTo>
                  <a:cubicBezTo>
                    <a:pt x="169" y="221"/>
                    <a:pt x="208" y="201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9"/>
            <p:cNvSpPr/>
            <p:nvPr/>
          </p:nvSpPr>
          <p:spPr>
            <a:xfrm>
              <a:off x="2113800" y="46595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0" y="70"/>
                    <a:pt x="25" y="146"/>
                  </a:cubicBezTo>
                  <a:cubicBezTo>
                    <a:pt x="41" y="195"/>
                    <a:pt x="86" y="221"/>
                    <a:pt x="131" y="221"/>
                  </a:cubicBezTo>
                  <a:cubicBezTo>
                    <a:pt x="170" y="221"/>
                    <a:pt x="209" y="201"/>
                    <a:pt x="229" y="161"/>
                  </a:cubicBezTo>
                  <a:cubicBezTo>
                    <a:pt x="256" y="105"/>
                    <a:pt x="234" y="39"/>
                    <a:pt x="179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9"/>
            <p:cNvSpPr/>
            <p:nvPr/>
          </p:nvSpPr>
          <p:spPr>
            <a:xfrm>
              <a:off x="1900050" y="480765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3" y="1"/>
                  </a:moveTo>
                  <a:cubicBezTo>
                    <a:pt x="267" y="1"/>
                    <a:pt x="0" y="314"/>
                    <a:pt x="114" y="655"/>
                  </a:cubicBezTo>
                  <a:cubicBezTo>
                    <a:pt x="177" y="846"/>
                    <a:pt x="348" y="979"/>
                    <a:pt x="548" y="994"/>
                  </a:cubicBezTo>
                  <a:cubicBezTo>
                    <a:pt x="560" y="995"/>
                    <a:pt x="571" y="995"/>
                    <a:pt x="582" y="995"/>
                  </a:cubicBezTo>
                  <a:cubicBezTo>
                    <a:pt x="771" y="995"/>
                    <a:pt x="944" y="890"/>
                    <a:pt x="1029" y="721"/>
                  </a:cubicBezTo>
                  <a:cubicBezTo>
                    <a:pt x="1151" y="476"/>
                    <a:pt x="1052" y="177"/>
                    <a:pt x="807" y="55"/>
                  </a:cubicBezTo>
                  <a:cubicBezTo>
                    <a:pt x="732" y="18"/>
                    <a:pt x="656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9"/>
            <p:cNvSpPr/>
            <p:nvPr/>
          </p:nvSpPr>
          <p:spPr>
            <a:xfrm>
              <a:off x="2275350" y="46642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83" y="1"/>
                  </a:moveTo>
                  <a:cubicBezTo>
                    <a:pt x="218" y="1"/>
                    <a:pt x="151" y="26"/>
                    <a:pt x="98" y="81"/>
                  </a:cubicBezTo>
                  <a:cubicBezTo>
                    <a:pt x="0" y="185"/>
                    <a:pt x="3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8" y="413"/>
                    <a:pt x="544" y="254"/>
                  </a:cubicBezTo>
                  <a:cubicBezTo>
                    <a:pt x="541" y="101"/>
                    <a:pt x="414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9"/>
            <p:cNvSpPr/>
            <p:nvPr/>
          </p:nvSpPr>
          <p:spPr>
            <a:xfrm>
              <a:off x="2071125" y="4460750"/>
              <a:ext cx="27400" cy="25950"/>
            </a:xfrm>
            <a:custGeom>
              <a:avLst/>
              <a:gdLst/>
              <a:ahLst/>
              <a:cxnLst/>
              <a:rect l="l" t="t" r="r" b="b"/>
              <a:pathLst>
                <a:path w="1096" h="1038" extrusionOk="0">
                  <a:moveTo>
                    <a:pt x="569" y="0"/>
                  </a:moveTo>
                  <a:cubicBezTo>
                    <a:pt x="438" y="0"/>
                    <a:pt x="305" y="50"/>
                    <a:pt x="198" y="162"/>
                  </a:cubicBezTo>
                  <a:cubicBezTo>
                    <a:pt x="0" y="369"/>
                    <a:pt x="8" y="697"/>
                    <a:pt x="215" y="894"/>
                  </a:cubicBezTo>
                  <a:cubicBezTo>
                    <a:pt x="313" y="988"/>
                    <a:pt x="442" y="1038"/>
                    <a:pt x="572" y="1038"/>
                  </a:cubicBezTo>
                  <a:cubicBezTo>
                    <a:pt x="643" y="1038"/>
                    <a:pt x="714" y="1023"/>
                    <a:pt x="782" y="993"/>
                  </a:cubicBezTo>
                  <a:cubicBezTo>
                    <a:pt x="974" y="909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9"/>
            <p:cNvSpPr/>
            <p:nvPr/>
          </p:nvSpPr>
          <p:spPr>
            <a:xfrm>
              <a:off x="1994075" y="4159125"/>
              <a:ext cx="34275" cy="32400"/>
            </a:xfrm>
            <a:custGeom>
              <a:avLst/>
              <a:gdLst/>
              <a:ahLst/>
              <a:cxnLst/>
              <a:rect l="l" t="t" r="r" b="b"/>
              <a:pathLst>
                <a:path w="1371" h="1296" extrusionOk="0">
                  <a:moveTo>
                    <a:pt x="716" y="0"/>
                  </a:moveTo>
                  <a:cubicBezTo>
                    <a:pt x="543" y="0"/>
                    <a:pt x="372" y="70"/>
                    <a:pt x="247" y="201"/>
                  </a:cubicBezTo>
                  <a:cubicBezTo>
                    <a:pt x="1" y="459"/>
                    <a:pt x="10" y="870"/>
                    <a:pt x="270" y="1118"/>
                  </a:cubicBezTo>
                  <a:cubicBezTo>
                    <a:pt x="393" y="1234"/>
                    <a:pt x="553" y="1296"/>
                    <a:pt x="716" y="1296"/>
                  </a:cubicBezTo>
                  <a:cubicBezTo>
                    <a:pt x="805" y="1296"/>
                    <a:pt x="894" y="1278"/>
                    <a:pt x="978" y="1241"/>
                  </a:cubicBezTo>
                  <a:cubicBezTo>
                    <a:pt x="1218" y="1134"/>
                    <a:pt x="1370" y="895"/>
                    <a:pt x="1364" y="634"/>
                  </a:cubicBezTo>
                  <a:cubicBezTo>
                    <a:pt x="1358" y="371"/>
                    <a:pt x="1194" y="139"/>
                    <a:pt x="951" y="44"/>
                  </a:cubicBezTo>
                  <a:cubicBezTo>
                    <a:pt x="874" y="15"/>
                    <a:pt x="795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9"/>
            <p:cNvSpPr/>
            <p:nvPr/>
          </p:nvSpPr>
          <p:spPr>
            <a:xfrm>
              <a:off x="1457300" y="4801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2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3"/>
                    <a:pt x="10" y="817"/>
                    <a:pt x="252" y="1050"/>
                  </a:cubicBezTo>
                  <a:cubicBezTo>
                    <a:pt x="368" y="1161"/>
                    <a:pt x="519" y="1219"/>
                    <a:pt x="672" y="1219"/>
                  </a:cubicBezTo>
                  <a:cubicBezTo>
                    <a:pt x="756" y="1219"/>
                    <a:pt x="840" y="1202"/>
                    <a:pt x="919" y="1166"/>
                  </a:cubicBezTo>
                  <a:cubicBezTo>
                    <a:pt x="1145" y="1067"/>
                    <a:pt x="1287" y="842"/>
                    <a:pt x="1281" y="595"/>
                  </a:cubicBezTo>
                  <a:cubicBezTo>
                    <a:pt x="1275" y="349"/>
                    <a:pt x="1122" y="131"/>
                    <a:pt x="892" y="42"/>
                  </a:cubicBezTo>
                  <a:cubicBezTo>
                    <a:pt x="821" y="14"/>
                    <a:pt x="746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9"/>
            <p:cNvSpPr/>
            <p:nvPr/>
          </p:nvSpPr>
          <p:spPr>
            <a:xfrm>
              <a:off x="1340150" y="4337250"/>
              <a:ext cx="24175" cy="22900"/>
            </a:xfrm>
            <a:custGeom>
              <a:avLst/>
              <a:gdLst/>
              <a:ahLst/>
              <a:cxnLst/>
              <a:rect l="l" t="t" r="r" b="b"/>
              <a:pathLst>
                <a:path w="967" h="916" extrusionOk="0">
                  <a:moveTo>
                    <a:pt x="502" y="1"/>
                  </a:moveTo>
                  <a:cubicBezTo>
                    <a:pt x="386" y="1"/>
                    <a:pt x="268" y="45"/>
                    <a:pt x="175" y="143"/>
                  </a:cubicBezTo>
                  <a:cubicBezTo>
                    <a:pt x="0" y="325"/>
                    <a:pt x="6" y="613"/>
                    <a:pt x="190" y="788"/>
                  </a:cubicBezTo>
                  <a:cubicBezTo>
                    <a:pt x="282" y="876"/>
                    <a:pt x="392" y="915"/>
                    <a:pt x="501" y="915"/>
                  </a:cubicBezTo>
                  <a:cubicBezTo>
                    <a:pt x="739" y="915"/>
                    <a:pt x="967" y="726"/>
                    <a:pt x="961" y="447"/>
                  </a:cubicBezTo>
                  <a:cubicBezTo>
                    <a:pt x="955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9"/>
            <p:cNvSpPr/>
            <p:nvPr/>
          </p:nvSpPr>
          <p:spPr>
            <a:xfrm>
              <a:off x="2148400" y="476672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4" y="1"/>
                  </a:moveTo>
                  <a:cubicBezTo>
                    <a:pt x="511" y="1"/>
                    <a:pt x="351" y="67"/>
                    <a:pt x="234" y="189"/>
                  </a:cubicBezTo>
                  <a:cubicBezTo>
                    <a:pt x="1" y="432"/>
                    <a:pt x="10" y="819"/>
                    <a:pt x="253" y="1050"/>
                  </a:cubicBezTo>
                  <a:cubicBezTo>
                    <a:pt x="370" y="1161"/>
                    <a:pt x="522" y="1219"/>
                    <a:pt x="676" y="1219"/>
                  </a:cubicBezTo>
                  <a:cubicBezTo>
                    <a:pt x="758" y="1219"/>
                    <a:pt x="842" y="1202"/>
                    <a:pt x="921" y="1167"/>
                  </a:cubicBezTo>
                  <a:cubicBezTo>
                    <a:pt x="1146" y="1067"/>
                    <a:pt x="1289" y="841"/>
                    <a:pt x="1283" y="595"/>
                  </a:cubicBezTo>
                  <a:cubicBezTo>
                    <a:pt x="1277" y="350"/>
                    <a:pt x="1124" y="130"/>
                    <a:pt x="894" y="42"/>
                  </a:cubicBezTo>
                  <a:cubicBezTo>
                    <a:pt x="822" y="14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9"/>
            <p:cNvSpPr/>
            <p:nvPr/>
          </p:nvSpPr>
          <p:spPr>
            <a:xfrm>
              <a:off x="1154900" y="4412825"/>
              <a:ext cx="16125" cy="15275"/>
            </a:xfrm>
            <a:custGeom>
              <a:avLst/>
              <a:gdLst/>
              <a:ahLst/>
              <a:cxnLst/>
              <a:rect l="l" t="t" r="r" b="b"/>
              <a:pathLst>
                <a:path w="645" h="611" extrusionOk="0">
                  <a:moveTo>
                    <a:pt x="334" y="0"/>
                  </a:moveTo>
                  <a:cubicBezTo>
                    <a:pt x="257" y="0"/>
                    <a:pt x="179" y="29"/>
                    <a:pt x="116" y="95"/>
                  </a:cubicBezTo>
                  <a:cubicBezTo>
                    <a:pt x="0" y="216"/>
                    <a:pt x="5" y="409"/>
                    <a:pt x="127" y="526"/>
                  </a:cubicBezTo>
                  <a:cubicBezTo>
                    <a:pt x="188" y="584"/>
                    <a:pt x="261" y="610"/>
                    <a:pt x="334" y="610"/>
                  </a:cubicBezTo>
                  <a:cubicBezTo>
                    <a:pt x="493" y="610"/>
                    <a:pt x="645" y="484"/>
                    <a:pt x="641" y="297"/>
                  </a:cubicBezTo>
                  <a:cubicBezTo>
                    <a:pt x="637" y="117"/>
                    <a:pt x="48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9"/>
            <p:cNvSpPr/>
            <p:nvPr/>
          </p:nvSpPr>
          <p:spPr>
            <a:xfrm>
              <a:off x="1075300" y="4701700"/>
              <a:ext cx="22625" cy="21400"/>
            </a:xfrm>
            <a:custGeom>
              <a:avLst/>
              <a:gdLst/>
              <a:ahLst/>
              <a:cxnLst/>
              <a:rect l="l" t="t" r="r" b="b"/>
              <a:pathLst>
                <a:path w="905" h="856" extrusionOk="0">
                  <a:moveTo>
                    <a:pt x="469" y="1"/>
                  </a:moveTo>
                  <a:cubicBezTo>
                    <a:pt x="361" y="1"/>
                    <a:pt x="251" y="42"/>
                    <a:pt x="163" y="134"/>
                  </a:cubicBezTo>
                  <a:cubicBezTo>
                    <a:pt x="1" y="304"/>
                    <a:pt x="7" y="574"/>
                    <a:pt x="178" y="737"/>
                  </a:cubicBezTo>
                  <a:cubicBezTo>
                    <a:pt x="264" y="819"/>
                    <a:pt x="368" y="855"/>
                    <a:pt x="470" y="855"/>
                  </a:cubicBezTo>
                  <a:cubicBezTo>
                    <a:pt x="692" y="855"/>
                    <a:pt x="904" y="679"/>
                    <a:pt x="898" y="418"/>
                  </a:cubicBezTo>
                  <a:cubicBezTo>
                    <a:pt x="892" y="165"/>
                    <a:pt x="685" y="1"/>
                    <a:pt x="4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9"/>
            <p:cNvSpPr/>
            <p:nvPr/>
          </p:nvSpPr>
          <p:spPr>
            <a:xfrm>
              <a:off x="1216000" y="480047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9"/>
                    <a:pt x="2" y="148"/>
                    <a:pt x="47" y="190"/>
                  </a:cubicBezTo>
                  <a:cubicBezTo>
                    <a:pt x="69" y="211"/>
                    <a:pt x="96" y="221"/>
                    <a:pt x="122" y="221"/>
                  </a:cubicBezTo>
                  <a:cubicBezTo>
                    <a:pt x="180" y="221"/>
                    <a:pt x="234" y="176"/>
                    <a:pt x="233" y="109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9"/>
            <p:cNvSpPr/>
            <p:nvPr/>
          </p:nvSpPr>
          <p:spPr>
            <a:xfrm>
              <a:off x="1236700" y="46848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1" y="0"/>
                  </a:moveTo>
                  <a:cubicBezTo>
                    <a:pt x="93" y="0"/>
                    <a:pt x="65" y="11"/>
                    <a:pt x="43" y="34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6" y="221"/>
                    <a:pt x="122" y="221"/>
                  </a:cubicBezTo>
                  <a:cubicBezTo>
                    <a:pt x="179" y="221"/>
                    <a:pt x="234" y="175"/>
                    <a:pt x="233" y="108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9"/>
            <p:cNvSpPr/>
            <p:nvPr/>
          </p:nvSpPr>
          <p:spPr>
            <a:xfrm>
              <a:off x="975100" y="45954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5" y="221"/>
                    <a:pt x="121" y="221"/>
                  </a:cubicBezTo>
                  <a:cubicBezTo>
                    <a:pt x="179" y="221"/>
                    <a:pt x="234" y="176"/>
                    <a:pt x="233" y="108"/>
                  </a:cubicBezTo>
                  <a:cubicBezTo>
                    <a:pt x="231" y="42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9"/>
            <p:cNvSpPr/>
            <p:nvPr/>
          </p:nvSpPr>
          <p:spPr>
            <a:xfrm>
              <a:off x="1452525" y="50281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3" y="1"/>
                  </a:moveTo>
                  <a:cubicBezTo>
                    <a:pt x="94" y="1"/>
                    <a:pt x="66" y="12"/>
                    <a:pt x="43" y="36"/>
                  </a:cubicBezTo>
                  <a:cubicBezTo>
                    <a:pt x="1" y="79"/>
                    <a:pt x="4" y="148"/>
                    <a:pt x="48" y="191"/>
                  </a:cubicBezTo>
                  <a:cubicBezTo>
                    <a:pt x="70" y="212"/>
                    <a:pt x="97" y="221"/>
                    <a:pt x="123" y="221"/>
                  </a:cubicBezTo>
                  <a:cubicBezTo>
                    <a:pt x="180" y="221"/>
                    <a:pt x="235" y="176"/>
                    <a:pt x="234" y="108"/>
                  </a:cubicBezTo>
                  <a:cubicBezTo>
                    <a:pt x="232" y="43"/>
                    <a:pt x="178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9"/>
            <p:cNvSpPr/>
            <p:nvPr/>
          </p:nvSpPr>
          <p:spPr>
            <a:xfrm>
              <a:off x="1681675" y="4926925"/>
              <a:ext cx="26300" cy="24875"/>
            </a:xfrm>
            <a:custGeom>
              <a:avLst/>
              <a:gdLst/>
              <a:ahLst/>
              <a:cxnLst/>
              <a:rect l="l" t="t" r="r" b="b"/>
              <a:pathLst>
                <a:path w="1052" h="995" extrusionOk="0">
                  <a:moveTo>
                    <a:pt x="545" y="1"/>
                  </a:moveTo>
                  <a:cubicBezTo>
                    <a:pt x="420" y="1"/>
                    <a:pt x="292" y="48"/>
                    <a:pt x="190" y="155"/>
                  </a:cubicBezTo>
                  <a:cubicBezTo>
                    <a:pt x="1" y="354"/>
                    <a:pt x="8" y="668"/>
                    <a:pt x="206" y="857"/>
                  </a:cubicBezTo>
                  <a:cubicBezTo>
                    <a:pt x="301" y="947"/>
                    <a:pt x="425" y="994"/>
                    <a:pt x="550" y="994"/>
                  </a:cubicBezTo>
                  <a:cubicBezTo>
                    <a:pt x="618" y="994"/>
                    <a:pt x="686" y="980"/>
                    <a:pt x="751" y="952"/>
                  </a:cubicBezTo>
                  <a:cubicBezTo>
                    <a:pt x="934" y="871"/>
                    <a:pt x="1051" y="687"/>
                    <a:pt x="1045" y="486"/>
                  </a:cubicBezTo>
                  <a:cubicBezTo>
                    <a:pt x="1038" y="192"/>
                    <a:pt x="796" y="1"/>
                    <a:pt x="5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9"/>
            <p:cNvSpPr/>
            <p:nvPr/>
          </p:nvSpPr>
          <p:spPr>
            <a:xfrm>
              <a:off x="2375600" y="49316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5" y="1"/>
                  </a:moveTo>
                  <a:cubicBezTo>
                    <a:pt x="700" y="1"/>
                    <a:pt x="506" y="70"/>
                    <a:pt x="352" y="203"/>
                  </a:cubicBezTo>
                  <a:cubicBezTo>
                    <a:pt x="98" y="424"/>
                    <a:pt x="0" y="774"/>
                    <a:pt x="107" y="1094"/>
                  </a:cubicBezTo>
                  <a:cubicBezTo>
                    <a:pt x="214" y="1413"/>
                    <a:pt x="501" y="1635"/>
                    <a:pt x="836" y="1659"/>
                  </a:cubicBezTo>
                  <a:cubicBezTo>
                    <a:pt x="856" y="1661"/>
                    <a:pt x="876" y="1661"/>
                    <a:pt x="896" y="1661"/>
                  </a:cubicBezTo>
                  <a:cubicBezTo>
                    <a:pt x="1209" y="1661"/>
                    <a:pt x="1497" y="1486"/>
                    <a:pt x="1639" y="1204"/>
                  </a:cubicBezTo>
                  <a:cubicBezTo>
                    <a:pt x="1843" y="793"/>
                    <a:pt x="1678" y="294"/>
                    <a:pt x="1267" y="89"/>
                  </a:cubicBezTo>
                  <a:cubicBezTo>
                    <a:pt x="1149" y="29"/>
                    <a:pt x="1022" y="1"/>
                    <a:pt x="8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9"/>
            <p:cNvSpPr/>
            <p:nvPr/>
          </p:nvSpPr>
          <p:spPr>
            <a:xfrm>
              <a:off x="2231150" y="5026025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38" y="0"/>
                  </a:moveTo>
                  <a:cubicBezTo>
                    <a:pt x="247" y="0"/>
                    <a:pt x="1" y="289"/>
                    <a:pt x="106" y="603"/>
                  </a:cubicBezTo>
                  <a:cubicBezTo>
                    <a:pt x="164" y="777"/>
                    <a:pt x="322" y="900"/>
                    <a:pt x="506" y="914"/>
                  </a:cubicBezTo>
                  <a:cubicBezTo>
                    <a:pt x="517" y="915"/>
                    <a:pt x="528" y="915"/>
                    <a:pt x="539" y="915"/>
                  </a:cubicBezTo>
                  <a:cubicBezTo>
                    <a:pt x="711" y="915"/>
                    <a:pt x="870" y="818"/>
                    <a:pt x="947" y="663"/>
                  </a:cubicBezTo>
                  <a:cubicBezTo>
                    <a:pt x="1060" y="437"/>
                    <a:pt x="969" y="162"/>
                    <a:pt x="743" y="50"/>
                  </a:cubicBezTo>
                  <a:cubicBezTo>
                    <a:pt x="675" y="15"/>
                    <a:pt x="605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9"/>
            <p:cNvSpPr/>
            <p:nvPr/>
          </p:nvSpPr>
          <p:spPr>
            <a:xfrm>
              <a:off x="1877625" y="5200775"/>
              <a:ext cx="35325" cy="30500"/>
            </a:xfrm>
            <a:custGeom>
              <a:avLst/>
              <a:gdLst/>
              <a:ahLst/>
              <a:cxnLst/>
              <a:rect l="l" t="t" r="r" b="b"/>
              <a:pathLst>
                <a:path w="1413" h="1220" extrusionOk="0">
                  <a:moveTo>
                    <a:pt x="715" y="0"/>
                  </a:moveTo>
                  <a:cubicBezTo>
                    <a:pt x="327" y="0"/>
                    <a:pt x="0" y="385"/>
                    <a:pt x="139" y="803"/>
                  </a:cubicBezTo>
                  <a:cubicBezTo>
                    <a:pt x="217" y="1038"/>
                    <a:pt x="428" y="1202"/>
                    <a:pt x="673" y="1218"/>
                  </a:cubicBezTo>
                  <a:cubicBezTo>
                    <a:pt x="688" y="1219"/>
                    <a:pt x="703" y="1220"/>
                    <a:pt x="717" y="1220"/>
                  </a:cubicBezTo>
                  <a:cubicBezTo>
                    <a:pt x="947" y="1220"/>
                    <a:pt x="1157" y="1090"/>
                    <a:pt x="1262" y="883"/>
                  </a:cubicBezTo>
                  <a:cubicBezTo>
                    <a:pt x="1412" y="582"/>
                    <a:pt x="1291" y="217"/>
                    <a:pt x="990" y="67"/>
                  </a:cubicBezTo>
                  <a:cubicBezTo>
                    <a:pt x="898" y="21"/>
                    <a:pt x="805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9"/>
            <p:cNvSpPr/>
            <p:nvPr/>
          </p:nvSpPr>
          <p:spPr>
            <a:xfrm>
              <a:off x="1696100" y="4840575"/>
              <a:ext cx="17700" cy="15300"/>
            </a:xfrm>
            <a:custGeom>
              <a:avLst/>
              <a:gdLst/>
              <a:ahLst/>
              <a:cxnLst/>
              <a:rect l="l" t="t" r="r" b="b"/>
              <a:pathLst>
                <a:path w="708" h="612" extrusionOk="0">
                  <a:moveTo>
                    <a:pt x="359" y="1"/>
                  </a:moveTo>
                  <a:cubicBezTo>
                    <a:pt x="165" y="1"/>
                    <a:pt x="0" y="193"/>
                    <a:pt x="70" y="402"/>
                  </a:cubicBezTo>
                  <a:cubicBezTo>
                    <a:pt x="115" y="540"/>
                    <a:pt x="238" y="611"/>
                    <a:pt x="360" y="611"/>
                  </a:cubicBezTo>
                  <a:cubicBezTo>
                    <a:pt x="467" y="611"/>
                    <a:pt x="575" y="556"/>
                    <a:pt x="632" y="442"/>
                  </a:cubicBezTo>
                  <a:cubicBezTo>
                    <a:pt x="707" y="292"/>
                    <a:pt x="645" y="110"/>
                    <a:pt x="495" y="34"/>
                  </a:cubicBezTo>
                  <a:cubicBezTo>
                    <a:pt x="450" y="11"/>
                    <a:pt x="404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9"/>
            <p:cNvSpPr/>
            <p:nvPr/>
          </p:nvSpPr>
          <p:spPr>
            <a:xfrm>
              <a:off x="1983225" y="4739500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7" y="0"/>
                  </a:moveTo>
                  <a:cubicBezTo>
                    <a:pt x="552" y="0"/>
                    <a:pt x="399" y="55"/>
                    <a:pt x="277" y="161"/>
                  </a:cubicBezTo>
                  <a:cubicBezTo>
                    <a:pt x="77" y="334"/>
                    <a:pt x="0" y="611"/>
                    <a:pt x="85" y="863"/>
                  </a:cubicBezTo>
                  <a:cubicBezTo>
                    <a:pt x="169" y="1114"/>
                    <a:pt x="396" y="1290"/>
                    <a:pt x="660" y="1309"/>
                  </a:cubicBezTo>
                  <a:cubicBezTo>
                    <a:pt x="675" y="1310"/>
                    <a:pt x="691" y="1311"/>
                    <a:pt x="706" y="1311"/>
                  </a:cubicBezTo>
                  <a:cubicBezTo>
                    <a:pt x="953" y="1311"/>
                    <a:pt x="1181" y="1173"/>
                    <a:pt x="1293" y="949"/>
                  </a:cubicBezTo>
                  <a:cubicBezTo>
                    <a:pt x="1454" y="626"/>
                    <a:pt x="1323" y="232"/>
                    <a:pt x="1000" y="69"/>
                  </a:cubicBezTo>
                  <a:cubicBezTo>
                    <a:pt x="907" y="23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9"/>
            <p:cNvSpPr/>
            <p:nvPr/>
          </p:nvSpPr>
          <p:spPr>
            <a:xfrm>
              <a:off x="2154150" y="4780500"/>
              <a:ext cx="8250" cy="7150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167" y="1"/>
                  </a:moveTo>
                  <a:cubicBezTo>
                    <a:pt x="77" y="1"/>
                    <a:pt x="1" y="91"/>
                    <a:pt x="34" y="188"/>
                  </a:cubicBezTo>
                  <a:cubicBezTo>
                    <a:pt x="55" y="252"/>
                    <a:pt x="112" y="286"/>
                    <a:pt x="168" y="286"/>
                  </a:cubicBezTo>
                  <a:cubicBezTo>
                    <a:pt x="218" y="286"/>
                    <a:pt x="268" y="260"/>
                    <a:pt x="294" y="208"/>
                  </a:cubicBezTo>
                  <a:cubicBezTo>
                    <a:pt x="330" y="137"/>
                    <a:pt x="301" y="51"/>
                    <a:pt x="231" y="17"/>
                  </a:cubicBezTo>
                  <a:cubicBezTo>
                    <a:pt x="209" y="6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9"/>
            <p:cNvSpPr/>
            <p:nvPr/>
          </p:nvSpPr>
          <p:spPr>
            <a:xfrm>
              <a:off x="2140175" y="51516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1" y="70"/>
                    <a:pt x="26" y="146"/>
                  </a:cubicBezTo>
                  <a:cubicBezTo>
                    <a:pt x="42" y="196"/>
                    <a:pt x="86" y="221"/>
                    <a:pt x="130" y="221"/>
                  </a:cubicBezTo>
                  <a:cubicBezTo>
                    <a:pt x="169" y="221"/>
                    <a:pt x="208" y="202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9"/>
            <p:cNvSpPr/>
            <p:nvPr/>
          </p:nvSpPr>
          <p:spPr>
            <a:xfrm>
              <a:off x="1847225" y="50034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1" y="0"/>
                  </a:moveTo>
                  <a:cubicBezTo>
                    <a:pt x="61" y="0"/>
                    <a:pt x="1" y="70"/>
                    <a:pt x="26" y="146"/>
                  </a:cubicBezTo>
                  <a:cubicBezTo>
                    <a:pt x="43" y="196"/>
                    <a:pt x="87" y="221"/>
                    <a:pt x="131" y="221"/>
                  </a:cubicBezTo>
                  <a:cubicBezTo>
                    <a:pt x="170" y="221"/>
                    <a:pt x="209" y="202"/>
                    <a:pt x="229" y="161"/>
                  </a:cubicBezTo>
                  <a:cubicBezTo>
                    <a:pt x="256" y="107"/>
                    <a:pt x="234" y="39"/>
                    <a:pt x="180" y="12"/>
                  </a:cubicBezTo>
                  <a:cubicBezTo>
                    <a:pt x="164" y="4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9"/>
            <p:cNvSpPr/>
            <p:nvPr/>
          </p:nvSpPr>
          <p:spPr>
            <a:xfrm>
              <a:off x="1633475" y="5151525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4" y="0"/>
                  </a:moveTo>
                  <a:cubicBezTo>
                    <a:pt x="268" y="0"/>
                    <a:pt x="1" y="315"/>
                    <a:pt x="114" y="656"/>
                  </a:cubicBezTo>
                  <a:cubicBezTo>
                    <a:pt x="177" y="846"/>
                    <a:pt x="349" y="980"/>
                    <a:pt x="550" y="994"/>
                  </a:cubicBezTo>
                  <a:cubicBezTo>
                    <a:pt x="563" y="995"/>
                    <a:pt x="575" y="995"/>
                    <a:pt x="587" y="995"/>
                  </a:cubicBezTo>
                  <a:cubicBezTo>
                    <a:pt x="773" y="995"/>
                    <a:pt x="945" y="889"/>
                    <a:pt x="1030" y="720"/>
                  </a:cubicBezTo>
                  <a:cubicBezTo>
                    <a:pt x="1151" y="475"/>
                    <a:pt x="1052" y="178"/>
                    <a:pt x="807" y="54"/>
                  </a:cubicBezTo>
                  <a:cubicBezTo>
                    <a:pt x="733" y="17"/>
                    <a:pt x="657" y="0"/>
                    <a:pt x="5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9"/>
            <p:cNvSpPr/>
            <p:nvPr/>
          </p:nvSpPr>
          <p:spPr>
            <a:xfrm>
              <a:off x="2008775" y="5008100"/>
              <a:ext cx="13750" cy="13000"/>
            </a:xfrm>
            <a:custGeom>
              <a:avLst/>
              <a:gdLst/>
              <a:ahLst/>
              <a:cxnLst/>
              <a:rect l="l" t="t" r="r" b="b"/>
              <a:pathLst>
                <a:path w="550" h="520" extrusionOk="0">
                  <a:moveTo>
                    <a:pt x="285" y="0"/>
                  </a:moveTo>
                  <a:cubicBezTo>
                    <a:pt x="220" y="0"/>
                    <a:pt x="153" y="25"/>
                    <a:pt x="100" y="81"/>
                  </a:cubicBezTo>
                  <a:cubicBezTo>
                    <a:pt x="1" y="185"/>
                    <a:pt x="4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9" y="412"/>
                    <a:pt x="546" y="254"/>
                  </a:cubicBezTo>
                  <a:cubicBezTo>
                    <a:pt x="542" y="100"/>
                    <a:pt x="41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9"/>
            <p:cNvSpPr/>
            <p:nvPr/>
          </p:nvSpPr>
          <p:spPr>
            <a:xfrm>
              <a:off x="1804550" y="4804650"/>
              <a:ext cx="27425" cy="25950"/>
            </a:xfrm>
            <a:custGeom>
              <a:avLst/>
              <a:gdLst/>
              <a:ahLst/>
              <a:cxnLst/>
              <a:rect l="l" t="t" r="r" b="b"/>
              <a:pathLst>
                <a:path w="1097" h="1038" extrusionOk="0">
                  <a:moveTo>
                    <a:pt x="569" y="0"/>
                  </a:moveTo>
                  <a:cubicBezTo>
                    <a:pt x="438" y="0"/>
                    <a:pt x="305" y="50"/>
                    <a:pt x="199" y="161"/>
                  </a:cubicBezTo>
                  <a:cubicBezTo>
                    <a:pt x="0" y="369"/>
                    <a:pt x="8" y="696"/>
                    <a:pt x="215" y="895"/>
                  </a:cubicBezTo>
                  <a:cubicBezTo>
                    <a:pt x="314" y="988"/>
                    <a:pt x="442" y="1038"/>
                    <a:pt x="572" y="1038"/>
                  </a:cubicBezTo>
                  <a:cubicBezTo>
                    <a:pt x="643" y="1038"/>
                    <a:pt x="715" y="1023"/>
                    <a:pt x="782" y="993"/>
                  </a:cubicBezTo>
                  <a:cubicBezTo>
                    <a:pt x="974" y="908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9"/>
            <p:cNvSpPr/>
            <p:nvPr/>
          </p:nvSpPr>
          <p:spPr>
            <a:xfrm>
              <a:off x="1727525" y="450297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716" y="1"/>
                  </a:moveTo>
                  <a:cubicBezTo>
                    <a:pt x="543" y="1"/>
                    <a:pt x="372" y="71"/>
                    <a:pt x="248" y="201"/>
                  </a:cubicBezTo>
                  <a:cubicBezTo>
                    <a:pt x="0" y="461"/>
                    <a:pt x="11" y="871"/>
                    <a:pt x="269" y="1118"/>
                  </a:cubicBezTo>
                  <a:cubicBezTo>
                    <a:pt x="392" y="1235"/>
                    <a:pt x="553" y="1297"/>
                    <a:pt x="716" y="1297"/>
                  </a:cubicBezTo>
                  <a:cubicBezTo>
                    <a:pt x="805" y="1297"/>
                    <a:pt x="894" y="1279"/>
                    <a:pt x="979" y="1241"/>
                  </a:cubicBezTo>
                  <a:cubicBezTo>
                    <a:pt x="1218" y="1136"/>
                    <a:pt x="1369" y="895"/>
                    <a:pt x="1363" y="634"/>
                  </a:cubicBezTo>
                  <a:cubicBezTo>
                    <a:pt x="1357" y="372"/>
                    <a:pt x="1195" y="139"/>
                    <a:pt x="950" y="45"/>
                  </a:cubicBezTo>
                  <a:cubicBezTo>
                    <a:pt x="874" y="15"/>
                    <a:pt x="795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9"/>
            <p:cNvSpPr/>
            <p:nvPr/>
          </p:nvSpPr>
          <p:spPr>
            <a:xfrm>
              <a:off x="2907700" y="4426125"/>
              <a:ext cx="20650" cy="1950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428" y="0"/>
                  </a:moveTo>
                  <a:cubicBezTo>
                    <a:pt x="330" y="0"/>
                    <a:pt x="229" y="38"/>
                    <a:pt x="150" y="122"/>
                  </a:cubicBezTo>
                  <a:cubicBezTo>
                    <a:pt x="1" y="276"/>
                    <a:pt x="7" y="523"/>
                    <a:pt x="163" y="672"/>
                  </a:cubicBezTo>
                  <a:cubicBezTo>
                    <a:pt x="241" y="747"/>
                    <a:pt x="336" y="780"/>
                    <a:pt x="428" y="780"/>
                  </a:cubicBezTo>
                  <a:cubicBezTo>
                    <a:pt x="631" y="780"/>
                    <a:pt x="825" y="619"/>
                    <a:pt x="820" y="382"/>
                  </a:cubicBezTo>
                  <a:cubicBezTo>
                    <a:pt x="814" y="150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9"/>
            <p:cNvSpPr/>
            <p:nvPr/>
          </p:nvSpPr>
          <p:spPr>
            <a:xfrm>
              <a:off x="2777625" y="5193825"/>
              <a:ext cx="54800" cy="51850"/>
            </a:xfrm>
            <a:custGeom>
              <a:avLst/>
              <a:gdLst/>
              <a:ahLst/>
              <a:cxnLst/>
              <a:rect l="l" t="t" r="r" b="b"/>
              <a:pathLst>
                <a:path w="2192" h="2074" extrusionOk="0">
                  <a:moveTo>
                    <a:pt x="1147" y="1"/>
                  </a:moveTo>
                  <a:cubicBezTo>
                    <a:pt x="869" y="1"/>
                    <a:pt x="596" y="112"/>
                    <a:pt x="396" y="321"/>
                  </a:cubicBezTo>
                  <a:cubicBezTo>
                    <a:pt x="0" y="736"/>
                    <a:pt x="15" y="1391"/>
                    <a:pt x="430" y="1786"/>
                  </a:cubicBezTo>
                  <a:cubicBezTo>
                    <a:pt x="627" y="1974"/>
                    <a:pt x="885" y="2073"/>
                    <a:pt x="1146" y="2073"/>
                  </a:cubicBezTo>
                  <a:cubicBezTo>
                    <a:pt x="1288" y="2073"/>
                    <a:pt x="1430" y="2044"/>
                    <a:pt x="1565" y="1985"/>
                  </a:cubicBezTo>
                  <a:cubicBezTo>
                    <a:pt x="1948" y="1815"/>
                    <a:pt x="2192" y="1432"/>
                    <a:pt x="2181" y="1012"/>
                  </a:cubicBezTo>
                  <a:cubicBezTo>
                    <a:pt x="2172" y="593"/>
                    <a:pt x="1911" y="222"/>
                    <a:pt x="1520" y="70"/>
                  </a:cubicBezTo>
                  <a:cubicBezTo>
                    <a:pt x="1399" y="23"/>
                    <a:pt x="1272" y="1"/>
                    <a:pt x="1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9"/>
            <p:cNvSpPr/>
            <p:nvPr/>
          </p:nvSpPr>
          <p:spPr>
            <a:xfrm>
              <a:off x="2906425" y="3822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7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987"/>
                    <a:pt x="285" y="1271"/>
                    <a:pt x="637" y="1271"/>
                  </a:cubicBezTo>
                  <a:cubicBezTo>
                    <a:pt x="987" y="1271"/>
                    <a:pt x="1271" y="987"/>
                    <a:pt x="1271" y="637"/>
                  </a:cubicBezTo>
                  <a:cubicBezTo>
                    <a:pt x="1271" y="285"/>
                    <a:pt x="98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9"/>
            <p:cNvSpPr/>
            <p:nvPr/>
          </p:nvSpPr>
          <p:spPr>
            <a:xfrm>
              <a:off x="2215025" y="38029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1" y="187"/>
                    <a:pt x="1" y="469"/>
                  </a:cubicBezTo>
                  <a:cubicBezTo>
                    <a:pt x="1" y="726"/>
                    <a:pt x="210" y="935"/>
                    <a:pt x="468" y="935"/>
                  </a:cubicBezTo>
                  <a:cubicBezTo>
                    <a:pt x="883" y="935"/>
                    <a:pt x="1092" y="433"/>
                    <a:pt x="797" y="138"/>
                  </a:cubicBezTo>
                  <a:cubicBezTo>
                    <a:pt x="703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9"/>
            <p:cNvSpPr/>
            <p:nvPr/>
          </p:nvSpPr>
          <p:spPr>
            <a:xfrm>
              <a:off x="2491325" y="3339825"/>
              <a:ext cx="72850" cy="70100"/>
            </a:xfrm>
            <a:custGeom>
              <a:avLst/>
              <a:gdLst/>
              <a:ahLst/>
              <a:cxnLst/>
              <a:rect l="l" t="t" r="r" b="b"/>
              <a:pathLst>
                <a:path w="2914" h="2804" extrusionOk="0">
                  <a:moveTo>
                    <a:pt x="1400" y="1"/>
                  </a:moveTo>
                  <a:cubicBezTo>
                    <a:pt x="1220" y="1"/>
                    <a:pt x="1038" y="36"/>
                    <a:pt x="865" y="107"/>
                  </a:cubicBezTo>
                  <a:cubicBezTo>
                    <a:pt x="342" y="325"/>
                    <a:pt x="1" y="836"/>
                    <a:pt x="1" y="1403"/>
                  </a:cubicBezTo>
                  <a:cubicBezTo>
                    <a:pt x="1" y="2177"/>
                    <a:pt x="627" y="2804"/>
                    <a:pt x="1401" y="2804"/>
                  </a:cubicBezTo>
                  <a:cubicBezTo>
                    <a:pt x="1968" y="2804"/>
                    <a:pt x="2479" y="2462"/>
                    <a:pt x="2696" y="1938"/>
                  </a:cubicBezTo>
                  <a:cubicBezTo>
                    <a:pt x="2914" y="1415"/>
                    <a:pt x="2793" y="812"/>
                    <a:pt x="2392" y="412"/>
                  </a:cubicBezTo>
                  <a:cubicBezTo>
                    <a:pt x="2124" y="143"/>
                    <a:pt x="1766" y="1"/>
                    <a:pt x="14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9"/>
            <p:cNvSpPr/>
            <p:nvPr/>
          </p:nvSpPr>
          <p:spPr>
            <a:xfrm>
              <a:off x="2339550" y="3382650"/>
              <a:ext cx="32375" cy="31150"/>
            </a:xfrm>
            <a:custGeom>
              <a:avLst/>
              <a:gdLst/>
              <a:ahLst/>
              <a:cxnLst/>
              <a:rect l="l" t="t" r="r" b="b"/>
              <a:pathLst>
                <a:path w="1295" h="1246" extrusionOk="0">
                  <a:moveTo>
                    <a:pt x="623" y="0"/>
                  </a:moveTo>
                  <a:cubicBezTo>
                    <a:pt x="543" y="0"/>
                    <a:pt x="462" y="16"/>
                    <a:pt x="386" y="47"/>
                  </a:cubicBezTo>
                  <a:cubicBezTo>
                    <a:pt x="153" y="145"/>
                    <a:pt x="1" y="372"/>
                    <a:pt x="1" y="623"/>
                  </a:cubicBezTo>
                  <a:cubicBezTo>
                    <a:pt x="1" y="967"/>
                    <a:pt x="279" y="1245"/>
                    <a:pt x="623" y="1245"/>
                  </a:cubicBezTo>
                  <a:cubicBezTo>
                    <a:pt x="876" y="1245"/>
                    <a:pt x="1103" y="1094"/>
                    <a:pt x="1199" y="862"/>
                  </a:cubicBezTo>
                  <a:cubicBezTo>
                    <a:pt x="1295" y="629"/>
                    <a:pt x="1242" y="362"/>
                    <a:pt x="1063" y="183"/>
                  </a:cubicBezTo>
                  <a:cubicBezTo>
                    <a:pt x="945" y="64"/>
                    <a:pt x="785" y="0"/>
                    <a:pt x="6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9"/>
            <p:cNvSpPr/>
            <p:nvPr/>
          </p:nvSpPr>
          <p:spPr>
            <a:xfrm>
              <a:off x="1408075" y="3583625"/>
              <a:ext cx="108075" cy="104000"/>
            </a:xfrm>
            <a:custGeom>
              <a:avLst/>
              <a:gdLst/>
              <a:ahLst/>
              <a:cxnLst/>
              <a:rect l="l" t="t" r="r" b="b"/>
              <a:pathLst>
                <a:path w="4323" h="4160" extrusionOk="0">
                  <a:moveTo>
                    <a:pt x="2080" y="0"/>
                  </a:moveTo>
                  <a:cubicBezTo>
                    <a:pt x="1812" y="0"/>
                    <a:pt x="1542" y="52"/>
                    <a:pt x="1284" y="159"/>
                  </a:cubicBezTo>
                  <a:cubicBezTo>
                    <a:pt x="507" y="481"/>
                    <a:pt x="1" y="1239"/>
                    <a:pt x="1" y="2080"/>
                  </a:cubicBezTo>
                  <a:cubicBezTo>
                    <a:pt x="1" y="3227"/>
                    <a:pt x="931" y="4159"/>
                    <a:pt x="2080" y="4159"/>
                  </a:cubicBezTo>
                  <a:cubicBezTo>
                    <a:pt x="2921" y="4159"/>
                    <a:pt x="3679" y="3653"/>
                    <a:pt x="4000" y="2875"/>
                  </a:cubicBezTo>
                  <a:cubicBezTo>
                    <a:pt x="4322" y="2098"/>
                    <a:pt x="4145" y="1204"/>
                    <a:pt x="3550" y="609"/>
                  </a:cubicBezTo>
                  <a:cubicBezTo>
                    <a:pt x="3153" y="212"/>
                    <a:pt x="2621" y="0"/>
                    <a:pt x="208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9"/>
            <p:cNvSpPr/>
            <p:nvPr/>
          </p:nvSpPr>
          <p:spPr>
            <a:xfrm>
              <a:off x="1456175" y="3479925"/>
              <a:ext cx="18225" cy="15600"/>
            </a:xfrm>
            <a:custGeom>
              <a:avLst/>
              <a:gdLst/>
              <a:ahLst/>
              <a:cxnLst/>
              <a:rect l="l" t="t" r="r" b="b"/>
              <a:pathLst>
                <a:path w="729" h="624" extrusionOk="0">
                  <a:moveTo>
                    <a:pt x="314" y="1"/>
                  </a:moveTo>
                  <a:cubicBezTo>
                    <a:pt x="154" y="1"/>
                    <a:pt x="1" y="125"/>
                    <a:pt x="1" y="312"/>
                  </a:cubicBezTo>
                  <a:cubicBezTo>
                    <a:pt x="1" y="485"/>
                    <a:pt x="139" y="623"/>
                    <a:pt x="312" y="623"/>
                  </a:cubicBezTo>
                  <a:cubicBezTo>
                    <a:pt x="588" y="623"/>
                    <a:pt x="728" y="288"/>
                    <a:pt x="531" y="93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9"/>
            <p:cNvSpPr/>
            <p:nvPr/>
          </p:nvSpPr>
          <p:spPr>
            <a:xfrm>
              <a:off x="1292725" y="35966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0" y="187"/>
                    <a:pt x="0" y="469"/>
                  </a:cubicBezTo>
                  <a:cubicBezTo>
                    <a:pt x="0" y="726"/>
                    <a:pt x="209" y="935"/>
                    <a:pt x="468" y="935"/>
                  </a:cubicBezTo>
                  <a:cubicBezTo>
                    <a:pt x="884" y="935"/>
                    <a:pt x="1092" y="431"/>
                    <a:pt x="797" y="138"/>
                  </a:cubicBezTo>
                  <a:cubicBezTo>
                    <a:pt x="702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9"/>
            <p:cNvSpPr/>
            <p:nvPr/>
          </p:nvSpPr>
          <p:spPr>
            <a:xfrm>
              <a:off x="708975" y="3514975"/>
              <a:ext cx="64775" cy="62325"/>
            </a:xfrm>
            <a:custGeom>
              <a:avLst/>
              <a:gdLst/>
              <a:ahLst/>
              <a:cxnLst/>
              <a:rect l="l" t="t" r="r" b="b"/>
              <a:pathLst>
                <a:path w="2591" h="2493" extrusionOk="0">
                  <a:moveTo>
                    <a:pt x="1247" y="1"/>
                  </a:moveTo>
                  <a:cubicBezTo>
                    <a:pt x="1086" y="1"/>
                    <a:pt x="924" y="32"/>
                    <a:pt x="770" y="96"/>
                  </a:cubicBezTo>
                  <a:cubicBezTo>
                    <a:pt x="304" y="289"/>
                    <a:pt x="1" y="743"/>
                    <a:pt x="1" y="1246"/>
                  </a:cubicBezTo>
                  <a:cubicBezTo>
                    <a:pt x="1" y="1934"/>
                    <a:pt x="558" y="2492"/>
                    <a:pt x="1247" y="2492"/>
                  </a:cubicBezTo>
                  <a:cubicBezTo>
                    <a:pt x="1750" y="2492"/>
                    <a:pt x="2204" y="2188"/>
                    <a:pt x="2397" y="1723"/>
                  </a:cubicBezTo>
                  <a:cubicBezTo>
                    <a:pt x="2590" y="1257"/>
                    <a:pt x="2484" y="722"/>
                    <a:pt x="2127" y="365"/>
                  </a:cubicBezTo>
                  <a:cubicBezTo>
                    <a:pt x="1889" y="127"/>
                    <a:pt x="1571" y="1"/>
                    <a:pt x="1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9"/>
            <p:cNvSpPr/>
            <p:nvPr/>
          </p:nvSpPr>
          <p:spPr>
            <a:xfrm>
              <a:off x="767375" y="39391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779" y="0"/>
                  </a:moveTo>
                  <a:cubicBezTo>
                    <a:pt x="679" y="0"/>
                    <a:pt x="578" y="20"/>
                    <a:pt x="481" y="60"/>
                  </a:cubicBezTo>
                  <a:cubicBezTo>
                    <a:pt x="190" y="180"/>
                    <a:pt x="0" y="464"/>
                    <a:pt x="0" y="778"/>
                  </a:cubicBezTo>
                  <a:cubicBezTo>
                    <a:pt x="0" y="1208"/>
                    <a:pt x="349" y="1557"/>
                    <a:pt x="779" y="1557"/>
                  </a:cubicBezTo>
                  <a:cubicBezTo>
                    <a:pt x="1093" y="1557"/>
                    <a:pt x="1377" y="1367"/>
                    <a:pt x="1497" y="1077"/>
                  </a:cubicBezTo>
                  <a:cubicBezTo>
                    <a:pt x="1618" y="786"/>
                    <a:pt x="1552" y="450"/>
                    <a:pt x="1329" y="228"/>
                  </a:cubicBezTo>
                  <a:cubicBezTo>
                    <a:pt x="1180" y="79"/>
                    <a:pt x="981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9"/>
            <p:cNvSpPr/>
            <p:nvPr/>
          </p:nvSpPr>
          <p:spPr>
            <a:xfrm>
              <a:off x="343175" y="3853525"/>
              <a:ext cx="62300" cy="62300"/>
            </a:xfrm>
            <a:custGeom>
              <a:avLst/>
              <a:gdLst/>
              <a:ahLst/>
              <a:cxnLst/>
              <a:rect l="l" t="t" r="r" b="b"/>
              <a:pathLst>
                <a:path w="2492" h="2492" extrusionOk="0">
                  <a:moveTo>
                    <a:pt x="1247" y="0"/>
                  </a:moveTo>
                  <a:cubicBezTo>
                    <a:pt x="558" y="0"/>
                    <a:pt x="1" y="558"/>
                    <a:pt x="1" y="1247"/>
                  </a:cubicBezTo>
                  <a:cubicBezTo>
                    <a:pt x="1" y="1933"/>
                    <a:pt x="558" y="2491"/>
                    <a:pt x="1247" y="2491"/>
                  </a:cubicBezTo>
                  <a:cubicBezTo>
                    <a:pt x="1933" y="2491"/>
                    <a:pt x="2491" y="1933"/>
                    <a:pt x="2491" y="1247"/>
                  </a:cubicBezTo>
                  <a:cubicBezTo>
                    <a:pt x="2491" y="558"/>
                    <a:pt x="1933" y="0"/>
                    <a:pt x="124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9"/>
            <p:cNvSpPr/>
            <p:nvPr/>
          </p:nvSpPr>
          <p:spPr>
            <a:xfrm>
              <a:off x="323700" y="3666725"/>
              <a:ext cx="40500" cy="38950"/>
            </a:xfrm>
            <a:custGeom>
              <a:avLst/>
              <a:gdLst/>
              <a:ahLst/>
              <a:cxnLst/>
              <a:rect l="l" t="t" r="r" b="b"/>
              <a:pathLst>
                <a:path w="1620" h="1558" extrusionOk="0">
                  <a:moveTo>
                    <a:pt x="778" y="1"/>
                  </a:moveTo>
                  <a:cubicBezTo>
                    <a:pt x="679" y="1"/>
                    <a:pt x="578" y="20"/>
                    <a:pt x="482" y="59"/>
                  </a:cubicBezTo>
                  <a:cubicBezTo>
                    <a:pt x="192" y="181"/>
                    <a:pt x="1" y="464"/>
                    <a:pt x="1" y="779"/>
                  </a:cubicBezTo>
                  <a:cubicBezTo>
                    <a:pt x="1" y="1209"/>
                    <a:pt x="350" y="1558"/>
                    <a:pt x="780" y="1558"/>
                  </a:cubicBezTo>
                  <a:cubicBezTo>
                    <a:pt x="1095" y="1558"/>
                    <a:pt x="1379" y="1369"/>
                    <a:pt x="1499" y="1077"/>
                  </a:cubicBezTo>
                  <a:cubicBezTo>
                    <a:pt x="1620" y="787"/>
                    <a:pt x="1554" y="452"/>
                    <a:pt x="1330" y="229"/>
                  </a:cubicBezTo>
                  <a:cubicBezTo>
                    <a:pt x="1180" y="80"/>
                    <a:pt x="981" y="1"/>
                    <a:pt x="77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9"/>
            <p:cNvSpPr/>
            <p:nvPr/>
          </p:nvSpPr>
          <p:spPr>
            <a:xfrm>
              <a:off x="238075" y="3974125"/>
              <a:ext cx="27350" cy="23425"/>
            </a:xfrm>
            <a:custGeom>
              <a:avLst/>
              <a:gdLst/>
              <a:ahLst/>
              <a:cxnLst/>
              <a:rect l="l" t="t" r="r" b="b"/>
              <a:pathLst>
                <a:path w="1094" h="937" extrusionOk="0">
                  <a:moveTo>
                    <a:pt x="472" y="0"/>
                  </a:moveTo>
                  <a:cubicBezTo>
                    <a:pt x="231" y="0"/>
                    <a:pt x="1" y="187"/>
                    <a:pt x="2" y="469"/>
                  </a:cubicBezTo>
                  <a:cubicBezTo>
                    <a:pt x="2" y="727"/>
                    <a:pt x="211" y="936"/>
                    <a:pt x="469" y="936"/>
                  </a:cubicBezTo>
                  <a:cubicBezTo>
                    <a:pt x="886" y="935"/>
                    <a:pt x="1093" y="431"/>
                    <a:pt x="799" y="138"/>
                  </a:cubicBezTo>
                  <a:cubicBezTo>
                    <a:pt x="703" y="43"/>
                    <a:pt x="586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9"/>
            <p:cNvSpPr/>
            <p:nvPr/>
          </p:nvSpPr>
          <p:spPr>
            <a:xfrm>
              <a:off x="1417250" y="3931350"/>
              <a:ext cx="18225" cy="15625"/>
            </a:xfrm>
            <a:custGeom>
              <a:avLst/>
              <a:gdLst/>
              <a:ahLst/>
              <a:cxnLst/>
              <a:rect l="l" t="t" r="r" b="b"/>
              <a:pathLst>
                <a:path w="729" h="625" extrusionOk="0">
                  <a:moveTo>
                    <a:pt x="314" y="1"/>
                  </a:moveTo>
                  <a:cubicBezTo>
                    <a:pt x="154" y="1"/>
                    <a:pt x="1" y="125"/>
                    <a:pt x="1" y="313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590" y="624"/>
                    <a:pt x="728" y="289"/>
                    <a:pt x="533" y="92"/>
                  </a:cubicBezTo>
                  <a:cubicBezTo>
                    <a:pt x="469" y="29"/>
                    <a:pt x="391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9"/>
            <p:cNvSpPr/>
            <p:nvPr/>
          </p:nvSpPr>
          <p:spPr>
            <a:xfrm>
              <a:off x="1724700" y="4188175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314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5"/>
                    <a:pt x="139" y="624"/>
                    <a:pt x="312" y="624"/>
                  </a:cubicBezTo>
                  <a:cubicBezTo>
                    <a:pt x="588" y="624"/>
                    <a:pt x="728" y="289"/>
                    <a:pt x="531" y="92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9"/>
            <p:cNvSpPr/>
            <p:nvPr/>
          </p:nvSpPr>
          <p:spPr>
            <a:xfrm>
              <a:off x="1923150" y="3623925"/>
              <a:ext cx="40475" cy="38975"/>
            </a:xfrm>
            <a:custGeom>
              <a:avLst/>
              <a:gdLst/>
              <a:ahLst/>
              <a:cxnLst/>
              <a:rect l="l" t="t" r="r" b="b"/>
              <a:pathLst>
                <a:path w="1619" h="1559" extrusionOk="0">
                  <a:moveTo>
                    <a:pt x="779" y="0"/>
                  </a:moveTo>
                  <a:cubicBezTo>
                    <a:pt x="679" y="0"/>
                    <a:pt x="578" y="20"/>
                    <a:pt x="481" y="59"/>
                  </a:cubicBezTo>
                  <a:cubicBezTo>
                    <a:pt x="191" y="180"/>
                    <a:pt x="2" y="464"/>
                    <a:pt x="2" y="779"/>
                  </a:cubicBezTo>
                  <a:cubicBezTo>
                    <a:pt x="0" y="1209"/>
                    <a:pt x="349" y="1558"/>
                    <a:pt x="779" y="1558"/>
                  </a:cubicBezTo>
                  <a:cubicBezTo>
                    <a:pt x="1094" y="1558"/>
                    <a:pt x="1378" y="1367"/>
                    <a:pt x="1499" y="1077"/>
                  </a:cubicBezTo>
                  <a:cubicBezTo>
                    <a:pt x="1619" y="785"/>
                    <a:pt x="1553" y="452"/>
                    <a:pt x="1330" y="228"/>
                  </a:cubicBezTo>
                  <a:cubicBezTo>
                    <a:pt x="1181" y="79"/>
                    <a:pt x="982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9"/>
            <p:cNvSpPr/>
            <p:nvPr/>
          </p:nvSpPr>
          <p:spPr>
            <a:xfrm>
              <a:off x="1612425" y="4592100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14" y="0"/>
                  </a:moveTo>
                  <a:cubicBezTo>
                    <a:pt x="56" y="0"/>
                    <a:pt x="0" y="46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212" y="227"/>
                    <a:pt x="263" y="105"/>
                    <a:pt x="193" y="33"/>
                  </a:cubicBezTo>
                  <a:cubicBezTo>
                    <a:pt x="170" y="10"/>
                    <a:pt x="142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9"/>
            <p:cNvSpPr/>
            <p:nvPr/>
          </p:nvSpPr>
          <p:spPr>
            <a:xfrm>
              <a:off x="1324250" y="4674600"/>
              <a:ext cx="6650" cy="5650"/>
            </a:xfrm>
            <a:custGeom>
              <a:avLst/>
              <a:gdLst/>
              <a:ahLst/>
              <a:cxnLst/>
              <a:rect l="l" t="t" r="r" b="b"/>
              <a:pathLst>
                <a:path w="266" h="226" extrusionOk="0">
                  <a:moveTo>
                    <a:pt x="115" y="1"/>
                  </a:moveTo>
                  <a:cubicBezTo>
                    <a:pt x="57" y="1"/>
                    <a:pt x="1" y="46"/>
                    <a:pt x="1" y="115"/>
                  </a:cubicBezTo>
                  <a:cubicBezTo>
                    <a:pt x="2" y="176"/>
                    <a:pt x="52" y="226"/>
                    <a:pt x="113" y="226"/>
                  </a:cubicBezTo>
                  <a:cubicBezTo>
                    <a:pt x="214" y="226"/>
                    <a:pt x="265" y="104"/>
                    <a:pt x="193" y="34"/>
                  </a:cubicBezTo>
                  <a:cubicBezTo>
                    <a:pt x="170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9"/>
            <p:cNvSpPr/>
            <p:nvPr/>
          </p:nvSpPr>
          <p:spPr>
            <a:xfrm>
              <a:off x="1962100" y="4316550"/>
              <a:ext cx="19650" cy="16850"/>
            </a:xfrm>
            <a:custGeom>
              <a:avLst/>
              <a:gdLst/>
              <a:ahLst/>
              <a:cxnLst/>
              <a:rect l="l" t="t" r="r" b="b"/>
              <a:pathLst>
                <a:path w="786" h="674" extrusionOk="0">
                  <a:moveTo>
                    <a:pt x="338" y="1"/>
                  </a:moveTo>
                  <a:cubicBezTo>
                    <a:pt x="166" y="1"/>
                    <a:pt x="1" y="134"/>
                    <a:pt x="1" y="337"/>
                  </a:cubicBezTo>
                  <a:cubicBezTo>
                    <a:pt x="1" y="523"/>
                    <a:pt x="151" y="673"/>
                    <a:pt x="336" y="673"/>
                  </a:cubicBezTo>
                  <a:cubicBezTo>
                    <a:pt x="635" y="673"/>
                    <a:pt x="785" y="311"/>
                    <a:pt x="573" y="99"/>
                  </a:cubicBezTo>
                  <a:cubicBezTo>
                    <a:pt x="505" y="31"/>
                    <a:pt x="421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9"/>
            <p:cNvSpPr/>
            <p:nvPr/>
          </p:nvSpPr>
          <p:spPr>
            <a:xfrm>
              <a:off x="1875375" y="4334725"/>
              <a:ext cx="6600" cy="5700"/>
            </a:xfrm>
            <a:custGeom>
              <a:avLst/>
              <a:gdLst/>
              <a:ahLst/>
              <a:cxnLst/>
              <a:rect l="l" t="t" r="r" b="b"/>
              <a:pathLst>
                <a:path w="264" h="228" extrusionOk="0">
                  <a:moveTo>
                    <a:pt x="114" y="1"/>
                  </a:moveTo>
                  <a:cubicBezTo>
                    <a:pt x="56" y="1"/>
                    <a:pt x="1" y="46"/>
                    <a:pt x="1" y="115"/>
                  </a:cubicBezTo>
                  <a:cubicBezTo>
                    <a:pt x="1" y="176"/>
                    <a:pt x="50" y="227"/>
                    <a:pt x="113" y="227"/>
                  </a:cubicBezTo>
                  <a:cubicBezTo>
                    <a:pt x="213" y="227"/>
                    <a:pt x="264" y="106"/>
                    <a:pt x="193" y="34"/>
                  </a:cubicBezTo>
                  <a:cubicBezTo>
                    <a:pt x="170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9"/>
            <p:cNvSpPr/>
            <p:nvPr/>
          </p:nvSpPr>
          <p:spPr>
            <a:xfrm>
              <a:off x="2272600" y="4176675"/>
              <a:ext cx="6625" cy="5675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114" y="1"/>
                  </a:moveTo>
                  <a:cubicBezTo>
                    <a:pt x="56" y="1"/>
                    <a:pt x="0" y="45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cubicBezTo>
                    <a:pt x="114" y="226"/>
                    <a:pt x="114" y="226"/>
                    <a:pt x="115" y="226"/>
                  </a:cubicBezTo>
                  <a:cubicBezTo>
                    <a:pt x="214" y="226"/>
                    <a:pt x="265" y="105"/>
                    <a:pt x="194" y="34"/>
                  </a:cubicBezTo>
                  <a:cubicBezTo>
                    <a:pt x="171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9"/>
            <p:cNvSpPr/>
            <p:nvPr/>
          </p:nvSpPr>
          <p:spPr>
            <a:xfrm>
              <a:off x="2405475" y="4158500"/>
              <a:ext cx="16350" cy="14025"/>
            </a:xfrm>
            <a:custGeom>
              <a:avLst/>
              <a:gdLst/>
              <a:ahLst/>
              <a:cxnLst/>
              <a:rect l="l" t="t" r="r" b="b"/>
              <a:pathLst>
                <a:path w="654" h="561" extrusionOk="0">
                  <a:moveTo>
                    <a:pt x="283" y="1"/>
                  </a:moveTo>
                  <a:cubicBezTo>
                    <a:pt x="139" y="1"/>
                    <a:pt x="0" y="112"/>
                    <a:pt x="0" y="281"/>
                  </a:cubicBezTo>
                  <a:cubicBezTo>
                    <a:pt x="0" y="436"/>
                    <a:pt x="126" y="561"/>
                    <a:pt x="281" y="561"/>
                  </a:cubicBezTo>
                  <a:cubicBezTo>
                    <a:pt x="529" y="561"/>
                    <a:pt x="654" y="259"/>
                    <a:pt x="478" y="83"/>
                  </a:cubicBezTo>
                  <a:cubicBezTo>
                    <a:pt x="421" y="26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9"/>
            <p:cNvSpPr/>
            <p:nvPr/>
          </p:nvSpPr>
          <p:spPr>
            <a:xfrm>
              <a:off x="2338350" y="42871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25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0" y="449"/>
                    <a:pt x="225" y="449"/>
                  </a:cubicBezTo>
                  <a:cubicBezTo>
                    <a:pt x="423" y="449"/>
                    <a:pt x="524" y="209"/>
                    <a:pt x="383" y="67"/>
                  </a:cubicBezTo>
                  <a:cubicBezTo>
                    <a:pt x="337" y="21"/>
                    <a:pt x="280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9"/>
            <p:cNvSpPr/>
            <p:nvPr/>
          </p:nvSpPr>
          <p:spPr>
            <a:xfrm>
              <a:off x="2136900" y="4291400"/>
              <a:ext cx="22425" cy="22425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449" y="0"/>
                  </a:moveTo>
                  <a:cubicBezTo>
                    <a:pt x="202" y="0"/>
                    <a:pt x="1" y="200"/>
                    <a:pt x="1" y="448"/>
                  </a:cubicBezTo>
                  <a:cubicBezTo>
                    <a:pt x="1" y="695"/>
                    <a:pt x="202" y="896"/>
                    <a:pt x="449" y="896"/>
                  </a:cubicBezTo>
                  <a:cubicBezTo>
                    <a:pt x="697" y="896"/>
                    <a:pt x="897" y="695"/>
                    <a:pt x="897" y="448"/>
                  </a:cubicBezTo>
                  <a:cubicBezTo>
                    <a:pt x="897" y="200"/>
                    <a:pt x="697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9"/>
            <p:cNvSpPr/>
            <p:nvPr/>
          </p:nvSpPr>
          <p:spPr>
            <a:xfrm>
              <a:off x="2078175" y="4273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26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cubicBezTo>
                    <a:pt x="424" y="449"/>
                    <a:pt x="524" y="208"/>
                    <a:pt x="382" y="67"/>
                  </a:cubicBezTo>
                  <a:cubicBezTo>
                    <a:pt x="337" y="21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9"/>
            <p:cNvSpPr/>
            <p:nvPr/>
          </p:nvSpPr>
          <p:spPr>
            <a:xfrm>
              <a:off x="2118725" y="412492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8"/>
                    <a:pt x="0" y="617"/>
                  </a:cubicBezTo>
                  <a:cubicBezTo>
                    <a:pt x="0" y="957"/>
                    <a:pt x="277" y="1232"/>
                    <a:pt x="617" y="1232"/>
                  </a:cubicBezTo>
                  <a:cubicBezTo>
                    <a:pt x="956" y="1232"/>
                    <a:pt x="1231" y="957"/>
                    <a:pt x="1231" y="617"/>
                  </a:cubicBezTo>
                  <a:cubicBezTo>
                    <a:pt x="1231" y="278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9"/>
            <p:cNvSpPr/>
            <p:nvPr/>
          </p:nvSpPr>
          <p:spPr>
            <a:xfrm>
              <a:off x="3079175" y="5008700"/>
              <a:ext cx="79825" cy="72000"/>
            </a:xfrm>
            <a:custGeom>
              <a:avLst/>
              <a:gdLst/>
              <a:ahLst/>
              <a:cxnLst/>
              <a:rect l="l" t="t" r="r" b="b"/>
              <a:pathLst>
                <a:path w="3193" h="2880" extrusionOk="0">
                  <a:moveTo>
                    <a:pt x="1640" y="0"/>
                  </a:moveTo>
                  <a:cubicBezTo>
                    <a:pt x="1082" y="0"/>
                    <a:pt x="572" y="323"/>
                    <a:pt x="335" y="834"/>
                  </a:cubicBezTo>
                  <a:cubicBezTo>
                    <a:pt x="0" y="1556"/>
                    <a:pt x="313" y="2411"/>
                    <a:pt x="1034" y="2746"/>
                  </a:cubicBezTo>
                  <a:cubicBezTo>
                    <a:pt x="1228" y="2836"/>
                    <a:pt x="1435" y="2880"/>
                    <a:pt x="1640" y="2880"/>
                  </a:cubicBezTo>
                  <a:cubicBezTo>
                    <a:pt x="1995" y="2880"/>
                    <a:pt x="2344" y="2749"/>
                    <a:pt x="2616" y="2500"/>
                  </a:cubicBezTo>
                  <a:cubicBezTo>
                    <a:pt x="3044" y="2106"/>
                    <a:pt x="3193" y="1493"/>
                    <a:pt x="2993" y="946"/>
                  </a:cubicBezTo>
                  <a:cubicBezTo>
                    <a:pt x="2793" y="398"/>
                    <a:pt x="2283" y="26"/>
                    <a:pt x="1700" y="2"/>
                  </a:cubicBezTo>
                  <a:cubicBezTo>
                    <a:pt x="1680" y="1"/>
                    <a:pt x="1660" y="0"/>
                    <a:pt x="16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9"/>
            <p:cNvSpPr/>
            <p:nvPr/>
          </p:nvSpPr>
          <p:spPr>
            <a:xfrm>
              <a:off x="2797125" y="503607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0"/>
                  </a:moveTo>
                  <a:cubicBezTo>
                    <a:pt x="626" y="0"/>
                    <a:pt x="331" y="187"/>
                    <a:pt x="194" y="480"/>
                  </a:cubicBezTo>
                  <a:cubicBezTo>
                    <a:pt x="0" y="897"/>
                    <a:pt x="181" y="1391"/>
                    <a:pt x="597" y="1585"/>
                  </a:cubicBezTo>
                  <a:cubicBezTo>
                    <a:pt x="709" y="1637"/>
                    <a:pt x="828" y="1662"/>
                    <a:pt x="946" y="1662"/>
                  </a:cubicBezTo>
                  <a:cubicBezTo>
                    <a:pt x="1151" y="1662"/>
                    <a:pt x="1353" y="1586"/>
                    <a:pt x="1509" y="1442"/>
                  </a:cubicBezTo>
                  <a:cubicBezTo>
                    <a:pt x="1757" y="1215"/>
                    <a:pt x="1843" y="861"/>
                    <a:pt x="1727" y="545"/>
                  </a:cubicBezTo>
                  <a:cubicBezTo>
                    <a:pt x="1612" y="229"/>
                    <a:pt x="1317" y="14"/>
                    <a:pt x="982" y="1"/>
                  </a:cubicBezTo>
                  <a:cubicBezTo>
                    <a:pt x="971" y="0"/>
                    <a:pt x="959" y="0"/>
                    <a:pt x="9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9"/>
            <p:cNvSpPr/>
            <p:nvPr/>
          </p:nvSpPr>
          <p:spPr>
            <a:xfrm>
              <a:off x="2958550" y="4955800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21" y="1"/>
                  </a:moveTo>
                  <a:cubicBezTo>
                    <a:pt x="356" y="1"/>
                    <a:pt x="190" y="88"/>
                    <a:pt x="107" y="266"/>
                  </a:cubicBezTo>
                  <a:cubicBezTo>
                    <a:pt x="0" y="494"/>
                    <a:pt x="100" y="765"/>
                    <a:pt x="330" y="872"/>
                  </a:cubicBezTo>
                  <a:cubicBezTo>
                    <a:pt x="394" y="902"/>
                    <a:pt x="460" y="915"/>
                    <a:pt x="523" y="915"/>
                  </a:cubicBezTo>
                  <a:cubicBezTo>
                    <a:pt x="819" y="915"/>
                    <a:pt x="1066" y="615"/>
                    <a:pt x="950" y="300"/>
                  </a:cubicBezTo>
                  <a:cubicBezTo>
                    <a:pt x="878" y="102"/>
                    <a:pt x="700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9"/>
            <p:cNvSpPr/>
            <p:nvPr/>
          </p:nvSpPr>
          <p:spPr>
            <a:xfrm>
              <a:off x="2821425" y="4925750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20" y="0"/>
                  </a:moveTo>
                  <a:cubicBezTo>
                    <a:pt x="355" y="0"/>
                    <a:pt x="190" y="87"/>
                    <a:pt x="108" y="264"/>
                  </a:cubicBezTo>
                  <a:cubicBezTo>
                    <a:pt x="1" y="494"/>
                    <a:pt x="100" y="764"/>
                    <a:pt x="329" y="871"/>
                  </a:cubicBezTo>
                  <a:cubicBezTo>
                    <a:pt x="394" y="901"/>
                    <a:pt x="459" y="915"/>
                    <a:pt x="523" y="915"/>
                  </a:cubicBezTo>
                  <a:cubicBezTo>
                    <a:pt x="820" y="915"/>
                    <a:pt x="1066" y="615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9"/>
            <p:cNvSpPr/>
            <p:nvPr/>
          </p:nvSpPr>
          <p:spPr>
            <a:xfrm>
              <a:off x="2871450" y="5204375"/>
              <a:ext cx="67550" cy="60925"/>
            </a:xfrm>
            <a:custGeom>
              <a:avLst/>
              <a:gdLst/>
              <a:ahLst/>
              <a:cxnLst/>
              <a:rect l="l" t="t" r="r" b="b"/>
              <a:pathLst>
                <a:path w="2702" h="2437" extrusionOk="0">
                  <a:moveTo>
                    <a:pt x="1390" y="0"/>
                  </a:moveTo>
                  <a:cubicBezTo>
                    <a:pt x="917" y="0"/>
                    <a:pt x="484" y="274"/>
                    <a:pt x="283" y="706"/>
                  </a:cubicBezTo>
                  <a:cubicBezTo>
                    <a:pt x="0" y="1316"/>
                    <a:pt x="265" y="2041"/>
                    <a:pt x="875" y="2323"/>
                  </a:cubicBezTo>
                  <a:cubicBezTo>
                    <a:pt x="1039" y="2399"/>
                    <a:pt x="1214" y="2436"/>
                    <a:pt x="1388" y="2436"/>
                  </a:cubicBezTo>
                  <a:cubicBezTo>
                    <a:pt x="1687" y="2436"/>
                    <a:pt x="1984" y="2326"/>
                    <a:pt x="2213" y="2116"/>
                  </a:cubicBezTo>
                  <a:cubicBezTo>
                    <a:pt x="2575" y="1782"/>
                    <a:pt x="2701" y="1262"/>
                    <a:pt x="2532" y="801"/>
                  </a:cubicBezTo>
                  <a:cubicBezTo>
                    <a:pt x="2362" y="338"/>
                    <a:pt x="1932" y="22"/>
                    <a:pt x="1439" y="1"/>
                  </a:cubicBezTo>
                  <a:cubicBezTo>
                    <a:pt x="1423" y="0"/>
                    <a:pt x="1406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9"/>
            <p:cNvSpPr/>
            <p:nvPr/>
          </p:nvSpPr>
          <p:spPr>
            <a:xfrm>
              <a:off x="3297875" y="4763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6" y="0"/>
                  </a:moveTo>
                  <a:cubicBezTo>
                    <a:pt x="458" y="0"/>
                    <a:pt x="240" y="137"/>
                    <a:pt x="141" y="354"/>
                  </a:cubicBezTo>
                  <a:cubicBezTo>
                    <a:pt x="0" y="659"/>
                    <a:pt x="132" y="1020"/>
                    <a:pt x="437" y="1163"/>
                  </a:cubicBezTo>
                  <a:cubicBezTo>
                    <a:pt x="524" y="1203"/>
                    <a:pt x="611" y="1221"/>
                    <a:pt x="696" y="1221"/>
                  </a:cubicBezTo>
                  <a:cubicBezTo>
                    <a:pt x="1091" y="1221"/>
                    <a:pt x="1419" y="820"/>
                    <a:pt x="1266" y="401"/>
                  </a:cubicBezTo>
                  <a:cubicBezTo>
                    <a:pt x="1180" y="169"/>
                    <a:pt x="965" y="11"/>
                    <a:pt x="718" y="1"/>
                  </a:cubicBezTo>
                  <a:cubicBezTo>
                    <a:pt x="711" y="0"/>
                    <a:pt x="703" y="0"/>
                    <a:pt x="69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9"/>
            <p:cNvSpPr/>
            <p:nvPr/>
          </p:nvSpPr>
          <p:spPr>
            <a:xfrm>
              <a:off x="2554900" y="46911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4" y="1"/>
                  </a:moveTo>
                  <a:cubicBezTo>
                    <a:pt x="458" y="1"/>
                    <a:pt x="242" y="137"/>
                    <a:pt x="142" y="353"/>
                  </a:cubicBezTo>
                  <a:cubicBezTo>
                    <a:pt x="1" y="658"/>
                    <a:pt x="133" y="1020"/>
                    <a:pt x="438" y="1162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3" y="1220"/>
                    <a:pt x="1420" y="820"/>
                    <a:pt x="1266" y="400"/>
                  </a:cubicBezTo>
                  <a:cubicBezTo>
                    <a:pt x="1182" y="168"/>
                    <a:pt x="966" y="10"/>
                    <a:pt x="721" y="1"/>
                  </a:cubicBezTo>
                  <a:cubicBezTo>
                    <a:pt x="712" y="1"/>
                    <a:pt x="703" y="1"/>
                    <a:pt x="6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9"/>
            <p:cNvSpPr/>
            <p:nvPr/>
          </p:nvSpPr>
          <p:spPr>
            <a:xfrm>
              <a:off x="3507800" y="513275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48" y="1"/>
                  </a:moveTo>
                  <a:cubicBezTo>
                    <a:pt x="237" y="1"/>
                    <a:pt x="127" y="59"/>
                    <a:pt x="73" y="177"/>
                  </a:cubicBezTo>
                  <a:cubicBezTo>
                    <a:pt x="1" y="329"/>
                    <a:pt x="68" y="511"/>
                    <a:pt x="220" y="581"/>
                  </a:cubicBezTo>
                  <a:cubicBezTo>
                    <a:pt x="263" y="601"/>
                    <a:pt x="307" y="611"/>
                    <a:pt x="349" y="611"/>
                  </a:cubicBezTo>
                  <a:cubicBezTo>
                    <a:pt x="547" y="611"/>
                    <a:pt x="712" y="410"/>
                    <a:pt x="635" y="201"/>
                  </a:cubicBezTo>
                  <a:cubicBezTo>
                    <a:pt x="586" y="68"/>
                    <a:pt x="467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9"/>
            <p:cNvSpPr/>
            <p:nvPr/>
          </p:nvSpPr>
          <p:spPr>
            <a:xfrm>
              <a:off x="3940975" y="4507625"/>
              <a:ext cx="35500" cy="30550"/>
            </a:xfrm>
            <a:custGeom>
              <a:avLst/>
              <a:gdLst/>
              <a:ahLst/>
              <a:cxnLst/>
              <a:rect l="l" t="t" r="r" b="b"/>
              <a:pathLst>
                <a:path w="1420" h="1222" extrusionOk="0">
                  <a:moveTo>
                    <a:pt x="693" y="1"/>
                  </a:moveTo>
                  <a:cubicBezTo>
                    <a:pt x="457" y="1"/>
                    <a:pt x="242" y="139"/>
                    <a:pt x="142" y="355"/>
                  </a:cubicBezTo>
                  <a:cubicBezTo>
                    <a:pt x="1" y="660"/>
                    <a:pt x="133" y="1021"/>
                    <a:pt x="438" y="1163"/>
                  </a:cubicBezTo>
                  <a:cubicBezTo>
                    <a:pt x="524" y="1204"/>
                    <a:pt x="612" y="1222"/>
                    <a:pt x="696" y="1222"/>
                  </a:cubicBezTo>
                  <a:cubicBezTo>
                    <a:pt x="1092" y="1222"/>
                    <a:pt x="1420" y="821"/>
                    <a:pt x="1266" y="401"/>
                  </a:cubicBezTo>
                  <a:cubicBezTo>
                    <a:pt x="1182" y="170"/>
                    <a:pt x="966" y="12"/>
                    <a:pt x="719" y="2"/>
                  </a:cubicBezTo>
                  <a:cubicBezTo>
                    <a:pt x="710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9"/>
            <p:cNvSpPr/>
            <p:nvPr/>
          </p:nvSpPr>
          <p:spPr>
            <a:xfrm>
              <a:off x="3204900" y="5225075"/>
              <a:ext cx="36325" cy="32775"/>
            </a:xfrm>
            <a:custGeom>
              <a:avLst/>
              <a:gdLst/>
              <a:ahLst/>
              <a:cxnLst/>
              <a:rect l="l" t="t" r="r" b="b"/>
              <a:pathLst>
                <a:path w="1453" h="1311" extrusionOk="0">
                  <a:moveTo>
                    <a:pt x="743" y="0"/>
                  </a:moveTo>
                  <a:cubicBezTo>
                    <a:pt x="490" y="0"/>
                    <a:pt x="259" y="148"/>
                    <a:pt x="152" y="380"/>
                  </a:cubicBezTo>
                  <a:cubicBezTo>
                    <a:pt x="0" y="708"/>
                    <a:pt x="143" y="1098"/>
                    <a:pt x="471" y="1250"/>
                  </a:cubicBezTo>
                  <a:cubicBezTo>
                    <a:pt x="559" y="1291"/>
                    <a:pt x="652" y="1311"/>
                    <a:pt x="746" y="1311"/>
                  </a:cubicBezTo>
                  <a:cubicBezTo>
                    <a:pt x="907" y="1311"/>
                    <a:pt x="1067" y="1251"/>
                    <a:pt x="1191" y="1137"/>
                  </a:cubicBezTo>
                  <a:cubicBezTo>
                    <a:pt x="1386" y="957"/>
                    <a:pt x="1452" y="679"/>
                    <a:pt x="1362" y="430"/>
                  </a:cubicBezTo>
                  <a:cubicBezTo>
                    <a:pt x="1271" y="182"/>
                    <a:pt x="1039" y="12"/>
                    <a:pt x="773" y="1"/>
                  </a:cubicBezTo>
                  <a:cubicBezTo>
                    <a:pt x="763" y="1"/>
                    <a:pt x="753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9"/>
            <p:cNvSpPr/>
            <p:nvPr/>
          </p:nvSpPr>
          <p:spPr>
            <a:xfrm>
              <a:off x="3061275" y="5214425"/>
              <a:ext cx="8300" cy="7125"/>
            </a:xfrm>
            <a:custGeom>
              <a:avLst/>
              <a:gdLst/>
              <a:ahLst/>
              <a:cxnLst/>
              <a:rect l="l" t="t" r="r" b="b"/>
              <a:pathLst>
                <a:path w="332" h="285" extrusionOk="0">
                  <a:moveTo>
                    <a:pt x="162" y="1"/>
                  </a:moveTo>
                  <a:cubicBezTo>
                    <a:pt x="111" y="1"/>
                    <a:pt x="59" y="28"/>
                    <a:pt x="34" y="83"/>
                  </a:cubicBezTo>
                  <a:cubicBezTo>
                    <a:pt x="1" y="154"/>
                    <a:pt x="32" y="238"/>
                    <a:pt x="103" y="271"/>
                  </a:cubicBezTo>
                  <a:cubicBezTo>
                    <a:pt x="123" y="280"/>
                    <a:pt x="143" y="284"/>
                    <a:pt x="163" y="284"/>
                  </a:cubicBezTo>
                  <a:cubicBezTo>
                    <a:pt x="255" y="284"/>
                    <a:pt x="331" y="191"/>
                    <a:pt x="295" y="93"/>
                  </a:cubicBezTo>
                  <a:cubicBezTo>
                    <a:pt x="273" y="32"/>
                    <a:pt x="218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9"/>
            <p:cNvSpPr/>
            <p:nvPr/>
          </p:nvSpPr>
          <p:spPr>
            <a:xfrm>
              <a:off x="2966750" y="5367725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0" y="0"/>
                  </a:moveTo>
                  <a:cubicBezTo>
                    <a:pt x="109" y="0"/>
                    <a:pt x="58" y="27"/>
                    <a:pt x="33" y="82"/>
                  </a:cubicBezTo>
                  <a:cubicBezTo>
                    <a:pt x="0" y="154"/>
                    <a:pt x="30" y="237"/>
                    <a:pt x="101" y="270"/>
                  </a:cubicBezTo>
                  <a:cubicBezTo>
                    <a:pt x="121" y="279"/>
                    <a:pt x="142" y="284"/>
                    <a:pt x="161" y="284"/>
                  </a:cubicBezTo>
                  <a:cubicBezTo>
                    <a:pt x="253" y="284"/>
                    <a:pt x="329" y="190"/>
                    <a:pt x="293" y="94"/>
                  </a:cubicBezTo>
                  <a:cubicBezTo>
                    <a:pt x="271" y="32"/>
                    <a:pt x="21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9"/>
            <p:cNvSpPr/>
            <p:nvPr/>
          </p:nvSpPr>
          <p:spPr>
            <a:xfrm>
              <a:off x="2646375" y="5181125"/>
              <a:ext cx="12400" cy="10650"/>
            </a:xfrm>
            <a:custGeom>
              <a:avLst/>
              <a:gdLst/>
              <a:ahLst/>
              <a:cxnLst/>
              <a:rect l="l" t="t" r="r" b="b"/>
              <a:pathLst>
                <a:path w="496" h="426" extrusionOk="0">
                  <a:moveTo>
                    <a:pt x="242" y="0"/>
                  </a:moveTo>
                  <a:cubicBezTo>
                    <a:pt x="165" y="0"/>
                    <a:pt x="88" y="41"/>
                    <a:pt x="50" y="124"/>
                  </a:cubicBezTo>
                  <a:cubicBezTo>
                    <a:pt x="0" y="231"/>
                    <a:pt x="47" y="357"/>
                    <a:pt x="154" y="405"/>
                  </a:cubicBezTo>
                  <a:cubicBezTo>
                    <a:pt x="184" y="419"/>
                    <a:pt x="214" y="425"/>
                    <a:pt x="244" y="425"/>
                  </a:cubicBezTo>
                  <a:cubicBezTo>
                    <a:pt x="381" y="425"/>
                    <a:pt x="495" y="286"/>
                    <a:pt x="442" y="140"/>
                  </a:cubicBezTo>
                  <a:cubicBezTo>
                    <a:pt x="409" y="48"/>
                    <a:pt x="32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9"/>
            <p:cNvSpPr/>
            <p:nvPr/>
          </p:nvSpPr>
          <p:spPr>
            <a:xfrm>
              <a:off x="2483575" y="4962500"/>
              <a:ext cx="24800" cy="21300"/>
            </a:xfrm>
            <a:custGeom>
              <a:avLst/>
              <a:gdLst/>
              <a:ahLst/>
              <a:cxnLst/>
              <a:rect l="l" t="t" r="r" b="b"/>
              <a:pathLst>
                <a:path w="992" h="852" extrusionOk="0">
                  <a:moveTo>
                    <a:pt x="484" y="0"/>
                  </a:moveTo>
                  <a:cubicBezTo>
                    <a:pt x="330" y="0"/>
                    <a:pt x="175" y="82"/>
                    <a:pt x="99" y="247"/>
                  </a:cubicBezTo>
                  <a:cubicBezTo>
                    <a:pt x="1" y="459"/>
                    <a:pt x="93" y="712"/>
                    <a:pt x="306" y="811"/>
                  </a:cubicBezTo>
                  <a:cubicBezTo>
                    <a:pt x="366" y="839"/>
                    <a:pt x="427" y="852"/>
                    <a:pt x="486" y="852"/>
                  </a:cubicBezTo>
                  <a:cubicBezTo>
                    <a:pt x="762" y="852"/>
                    <a:pt x="991" y="572"/>
                    <a:pt x="883" y="279"/>
                  </a:cubicBezTo>
                  <a:cubicBezTo>
                    <a:pt x="816" y="94"/>
                    <a:pt x="650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9"/>
            <p:cNvSpPr/>
            <p:nvPr/>
          </p:nvSpPr>
          <p:spPr>
            <a:xfrm>
              <a:off x="2596325" y="5270275"/>
              <a:ext cx="16500" cy="14225"/>
            </a:xfrm>
            <a:custGeom>
              <a:avLst/>
              <a:gdLst/>
              <a:ahLst/>
              <a:cxnLst/>
              <a:rect l="l" t="t" r="r" b="b"/>
              <a:pathLst>
                <a:path w="660" h="569" extrusionOk="0">
                  <a:moveTo>
                    <a:pt x="322" y="0"/>
                  </a:moveTo>
                  <a:cubicBezTo>
                    <a:pt x="219" y="0"/>
                    <a:pt x="116" y="54"/>
                    <a:pt x="65" y="165"/>
                  </a:cubicBezTo>
                  <a:cubicBezTo>
                    <a:pt x="0" y="306"/>
                    <a:pt x="62" y="475"/>
                    <a:pt x="203" y="541"/>
                  </a:cubicBezTo>
                  <a:cubicBezTo>
                    <a:pt x="243" y="560"/>
                    <a:pt x="284" y="568"/>
                    <a:pt x="323" y="568"/>
                  </a:cubicBezTo>
                  <a:cubicBezTo>
                    <a:pt x="507" y="568"/>
                    <a:pt x="660" y="382"/>
                    <a:pt x="588" y="186"/>
                  </a:cubicBezTo>
                  <a:cubicBezTo>
                    <a:pt x="543" y="63"/>
                    <a:pt x="43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9"/>
            <p:cNvSpPr/>
            <p:nvPr/>
          </p:nvSpPr>
          <p:spPr>
            <a:xfrm>
              <a:off x="2902925" y="4793150"/>
              <a:ext cx="24875" cy="21375"/>
            </a:xfrm>
            <a:custGeom>
              <a:avLst/>
              <a:gdLst/>
              <a:ahLst/>
              <a:cxnLst/>
              <a:rect l="l" t="t" r="r" b="b"/>
              <a:pathLst>
                <a:path w="995" h="855" extrusionOk="0">
                  <a:moveTo>
                    <a:pt x="486" y="1"/>
                  </a:moveTo>
                  <a:cubicBezTo>
                    <a:pt x="332" y="1"/>
                    <a:pt x="177" y="82"/>
                    <a:pt x="100" y="247"/>
                  </a:cubicBezTo>
                  <a:cubicBezTo>
                    <a:pt x="1" y="461"/>
                    <a:pt x="93" y="715"/>
                    <a:pt x="306" y="814"/>
                  </a:cubicBezTo>
                  <a:cubicBezTo>
                    <a:pt x="367" y="842"/>
                    <a:pt x="428" y="855"/>
                    <a:pt x="487" y="855"/>
                  </a:cubicBezTo>
                  <a:cubicBezTo>
                    <a:pt x="764" y="855"/>
                    <a:pt x="994" y="575"/>
                    <a:pt x="886" y="280"/>
                  </a:cubicBezTo>
                  <a:cubicBezTo>
                    <a:pt x="819" y="95"/>
                    <a:pt x="653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9"/>
            <p:cNvSpPr/>
            <p:nvPr/>
          </p:nvSpPr>
          <p:spPr>
            <a:xfrm>
              <a:off x="2680325" y="4820775"/>
              <a:ext cx="16600" cy="14275"/>
            </a:xfrm>
            <a:custGeom>
              <a:avLst/>
              <a:gdLst/>
              <a:ahLst/>
              <a:cxnLst/>
              <a:rect l="l" t="t" r="r" b="b"/>
              <a:pathLst>
                <a:path w="664" h="571" extrusionOk="0">
                  <a:moveTo>
                    <a:pt x="325" y="1"/>
                  </a:moveTo>
                  <a:cubicBezTo>
                    <a:pt x="222" y="1"/>
                    <a:pt x="118" y="55"/>
                    <a:pt x="67" y="166"/>
                  </a:cubicBezTo>
                  <a:cubicBezTo>
                    <a:pt x="1" y="309"/>
                    <a:pt x="64" y="477"/>
                    <a:pt x="205" y="543"/>
                  </a:cubicBezTo>
                  <a:cubicBezTo>
                    <a:pt x="246" y="562"/>
                    <a:pt x="287" y="570"/>
                    <a:pt x="326" y="570"/>
                  </a:cubicBezTo>
                  <a:cubicBezTo>
                    <a:pt x="511" y="570"/>
                    <a:pt x="664" y="384"/>
                    <a:pt x="593" y="188"/>
                  </a:cubicBezTo>
                  <a:cubicBezTo>
                    <a:pt x="548" y="64"/>
                    <a:pt x="437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9"/>
            <p:cNvSpPr/>
            <p:nvPr/>
          </p:nvSpPr>
          <p:spPr>
            <a:xfrm>
              <a:off x="3066100" y="4844625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26" y="0"/>
                  </a:moveTo>
                  <a:cubicBezTo>
                    <a:pt x="86" y="0"/>
                    <a:pt x="46" y="21"/>
                    <a:pt x="26" y="64"/>
                  </a:cubicBezTo>
                  <a:cubicBezTo>
                    <a:pt x="0" y="120"/>
                    <a:pt x="24" y="184"/>
                    <a:pt x="80" y="210"/>
                  </a:cubicBezTo>
                  <a:cubicBezTo>
                    <a:pt x="96" y="217"/>
                    <a:pt x="112" y="221"/>
                    <a:pt x="127" y="221"/>
                  </a:cubicBezTo>
                  <a:cubicBezTo>
                    <a:pt x="199" y="221"/>
                    <a:pt x="259" y="148"/>
                    <a:pt x="230" y="73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9"/>
            <p:cNvSpPr/>
            <p:nvPr/>
          </p:nvSpPr>
          <p:spPr>
            <a:xfrm>
              <a:off x="3048500" y="4728475"/>
              <a:ext cx="6500" cy="5575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6"/>
                  </a:cubicBezTo>
                  <a:cubicBezTo>
                    <a:pt x="1" y="121"/>
                    <a:pt x="25" y="186"/>
                    <a:pt x="80" y="211"/>
                  </a:cubicBezTo>
                  <a:cubicBezTo>
                    <a:pt x="96" y="219"/>
                    <a:pt x="113" y="222"/>
                    <a:pt x="128" y="222"/>
                  </a:cubicBezTo>
                  <a:cubicBezTo>
                    <a:pt x="200" y="222"/>
                    <a:pt x="259" y="150"/>
                    <a:pt x="231" y="73"/>
                  </a:cubicBezTo>
                  <a:cubicBezTo>
                    <a:pt x="214" y="25"/>
                    <a:pt x="171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9"/>
            <p:cNvSpPr/>
            <p:nvPr/>
          </p:nvSpPr>
          <p:spPr>
            <a:xfrm>
              <a:off x="2772050" y="47279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1" y="119"/>
                    <a:pt x="25" y="185"/>
                    <a:pt x="79" y="211"/>
                  </a:cubicBezTo>
                  <a:cubicBezTo>
                    <a:pt x="95" y="218"/>
                    <a:pt x="110" y="221"/>
                    <a:pt x="126" y="221"/>
                  </a:cubicBezTo>
                  <a:cubicBezTo>
                    <a:pt x="198" y="221"/>
                    <a:pt x="257" y="148"/>
                    <a:pt x="229" y="72"/>
                  </a:cubicBezTo>
                  <a:cubicBezTo>
                    <a:pt x="211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9"/>
            <p:cNvSpPr/>
            <p:nvPr/>
          </p:nvSpPr>
          <p:spPr>
            <a:xfrm>
              <a:off x="3363275" y="49840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7" y="21"/>
                    <a:pt x="26" y="65"/>
                  </a:cubicBezTo>
                  <a:cubicBezTo>
                    <a:pt x="1" y="120"/>
                    <a:pt x="25" y="185"/>
                    <a:pt x="80" y="211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4"/>
                  </a:cubicBezTo>
                  <a:cubicBezTo>
                    <a:pt x="213" y="25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9"/>
            <p:cNvSpPr/>
            <p:nvPr/>
          </p:nvSpPr>
          <p:spPr>
            <a:xfrm>
              <a:off x="3549925" y="4810650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65" y="0"/>
                  </a:moveTo>
                  <a:cubicBezTo>
                    <a:pt x="385" y="0"/>
                    <a:pt x="205" y="95"/>
                    <a:pt x="116" y="288"/>
                  </a:cubicBezTo>
                  <a:cubicBezTo>
                    <a:pt x="0" y="538"/>
                    <a:pt x="109" y="832"/>
                    <a:pt x="357" y="948"/>
                  </a:cubicBezTo>
                  <a:cubicBezTo>
                    <a:pt x="427" y="981"/>
                    <a:pt x="499" y="996"/>
                    <a:pt x="567" y="996"/>
                  </a:cubicBezTo>
                  <a:cubicBezTo>
                    <a:pt x="890" y="996"/>
                    <a:pt x="1158" y="669"/>
                    <a:pt x="1032" y="326"/>
                  </a:cubicBezTo>
                  <a:cubicBezTo>
                    <a:pt x="953" y="110"/>
                    <a:pt x="759" y="0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9"/>
            <p:cNvSpPr/>
            <p:nvPr/>
          </p:nvSpPr>
          <p:spPr>
            <a:xfrm>
              <a:off x="3986850" y="5267850"/>
              <a:ext cx="46850" cy="43925"/>
            </a:xfrm>
            <a:custGeom>
              <a:avLst/>
              <a:gdLst/>
              <a:ahLst/>
              <a:cxnLst/>
              <a:rect l="l" t="t" r="r" b="b"/>
              <a:pathLst>
                <a:path w="1874" h="1757" extrusionOk="0">
                  <a:moveTo>
                    <a:pt x="938" y="0"/>
                  </a:moveTo>
                  <a:cubicBezTo>
                    <a:pt x="629" y="0"/>
                    <a:pt x="340" y="163"/>
                    <a:pt x="180" y="435"/>
                  </a:cubicBezTo>
                  <a:cubicBezTo>
                    <a:pt x="1" y="742"/>
                    <a:pt x="23" y="1126"/>
                    <a:pt x="238" y="1409"/>
                  </a:cubicBezTo>
                  <a:cubicBezTo>
                    <a:pt x="407" y="1631"/>
                    <a:pt x="668" y="1756"/>
                    <a:pt x="938" y="1756"/>
                  </a:cubicBezTo>
                  <a:cubicBezTo>
                    <a:pt x="1012" y="1756"/>
                    <a:pt x="1086" y="1747"/>
                    <a:pt x="1160" y="1728"/>
                  </a:cubicBezTo>
                  <a:cubicBezTo>
                    <a:pt x="1504" y="1637"/>
                    <a:pt x="1759" y="1350"/>
                    <a:pt x="1808" y="999"/>
                  </a:cubicBezTo>
                  <a:cubicBezTo>
                    <a:pt x="1874" y="518"/>
                    <a:pt x="1538" y="74"/>
                    <a:pt x="1057" y="8"/>
                  </a:cubicBezTo>
                  <a:cubicBezTo>
                    <a:pt x="1018" y="3"/>
                    <a:pt x="978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9"/>
            <p:cNvSpPr/>
            <p:nvPr/>
          </p:nvSpPr>
          <p:spPr>
            <a:xfrm>
              <a:off x="4211300" y="4588625"/>
              <a:ext cx="44375" cy="41550"/>
            </a:xfrm>
            <a:custGeom>
              <a:avLst/>
              <a:gdLst/>
              <a:ahLst/>
              <a:cxnLst/>
              <a:rect l="l" t="t" r="r" b="b"/>
              <a:pathLst>
                <a:path w="1775" h="1662" extrusionOk="0">
                  <a:moveTo>
                    <a:pt x="889" y="0"/>
                  </a:moveTo>
                  <a:cubicBezTo>
                    <a:pt x="596" y="0"/>
                    <a:pt x="321" y="154"/>
                    <a:pt x="170" y="411"/>
                  </a:cubicBezTo>
                  <a:cubicBezTo>
                    <a:pt x="1" y="701"/>
                    <a:pt x="23" y="1065"/>
                    <a:pt x="226" y="1334"/>
                  </a:cubicBezTo>
                  <a:cubicBezTo>
                    <a:pt x="385" y="1544"/>
                    <a:pt x="631" y="1662"/>
                    <a:pt x="886" y="1662"/>
                  </a:cubicBezTo>
                  <a:cubicBezTo>
                    <a:pt x="957" y="1662"/>
                    <a:pt x="1028" y="1653"/>
                    <a:pt x="1098" y="1634"/>
                  </a:cubicBezTo>
                  <a:cubicBezTo>
                    <a:pt x="1424" y="1550"/>
                    <a:pt x="1666" y="1277"/>
                    <a:pt x="1711" y="944"/>
                  </a:cubicBezTo>
                  <a:cubicBezTo>
                    <a:pt x="1774" y="489"/>
                    <a:pt x="1455" y="70"/>
                    <a:pt x="1002" y="8"/>
                  </a:cubicBezTo>
                  <a:cubicBezTo>
                    <a:pt x="964" y="3"/>
                    <a:pt x="926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9"/>
            <p:cNvSpPr/>
            <p:nvPr/>
          </p:nvSpPr>
          <p:spPr>
            <a:xfrm>
              <a:off x="4100750" y="4727875"/>
              <a:ext cx="27075" cy="22875"/>
            </a:xfrm>
            <a:custGeom>
              <a:avLst/>
              <a:gdLst/>
              <a:ahLst/>
              <a:cxnLst/>
              <a:rect l="l" t="t" r="r" b="b"/>
              <a:pathLst>
                <a:path w="1083" h="915" extrusionOk="0">
                  <a:moveTo>
                    <a:pt x="592" y="1"/>
                  </a:moveTo>
                  <a:cubicBezTo>
                    <a:pt x="228" y="1"/>
                    <a:pt x="1" y="426"/>
                    <a:pt x="232" y="733"/>
                  </a:cubicBezTo>
                  <a:cubicBezTo>
                    <a:pt x="327" y="857"/>
                    <a:pt x="461" y="914"/>
                    <a:pt x="593" y="914"/>
                  </a:cubicBezTo>
                  <a:cubicBezTo>
                    <a:pt x="806" y="914"/>
                    <a:pt x="1014" y="768"/>
                    <a:pt x="1048" y="519"/>
                  </a:cubicBezTo>
                  <a:cubicBezTo>
                    <a:pt x="1083" y="270"/>
                    <a:pt x="908" y="38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9"/>
            <p:cNvSpPr/>
            <p:nvPr/>
          </p:nvSpPr>
          <p:spPr>
            <a:xfrm>
              <a:off x="4240650" y="4716375"/>
              <a:ext cx="27125" cy="22875"/>
            </a:xfrm>
            <a:custGeom>
              <a:avLst/>
              <a:gdLst/>
              <a:ahLst/>
              <a:cxnLst/>
              <a:rect l="l" t="t" r="r" b="b"/>
              <a:pathLst>
                <a:path w="1085" h="915" extrusionOk="0">
                  <a:moveTo>
                    <a:pt x="592" y="1"/>
                  </a:moveTo>
                  <a:cubicBezTo>
                    <a:pt x="227" y="1"/>
                    <a:pt x="1" y="428"/>
                    <a:pt x="233" y="733"/>
                  </a:cubicBezTo>
                  <a:cubicBezTo>
                    <a:pt x="327" y="857"/>
                    <a:pt x="461" y="914"/>
                    <a:pt x="594" y="914"/>
                  </a:cubicBezTo>
                  <a:cubicBezTo>
                    <a:pt x="806" y="914"/>
                    <a:pt x="1015" y="768"/>
                    <a:pt x="1050" y="519"/>
                  </a:cubicBezTo>
                  <a:cubicBezTo>
                    <a:pt x="1084" y="270"/>
                    <a:pt x="908" y="40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9"/>
            <p:cNvSpPr/>
            <p:nvPr/>
          </p:nvSpPr>
          <p:spPr>
            <a:xfrm>
              <a:off x="3778900" y="5094300"/>
              <a:ext cx="32550" cy="30475"/>
            </a:xfrm>
            <a:custGeom>
              <a:avLst/>
              <a:gdLst/>
              <a:ahLst/>
              <a:cxnLst/>
              <a:rect l="l" t="t" r="r" b="b"/>
              <a:pathLst>
                <a:path w="1302" h="1219" extrusionOk="0">
                  <a:moveTo>
                    <a:pt x="649" y="0"/>
                  </a:moveTo>
                  <a:cubicBezTo>
                    <a:pt x="435" y="0"/>
                    <a:pt x="236" y="113"/>
                    <a:pt x="126" y="301"/>
                  </a:cubicBezTo>
                  <a:cubicBezTo>
                    <a:pt x="1" y="514"/>
                    <a:pt x="18" y="780"/>
                    <a:pt x="166" y="977"/>
                  </a:cubicBezTo>
                  <a:cubicBezTo>
                    <a:pt x="283" y="1131"/>
                    <a:pt x="463" y="1218"/>
                    <a:pt x="650" y="1218"/>
                  </a:cubicBezTo>
                  <a:cubicBezTo>
                    <a:pt x="702" y="1218"/>
                    <a:pt x="754" y="1212"/>
                    <a:pt x="805" y="1198"/>
                  </a:cubicBezTo>
                  <a:cubicBezTo>
                    <a:pt x="1044" y="1136"/>
                    <a:pt x="1221" y="936"/>
                    <a:pt x="1255" y="691"/>
                  </a:cubicBezTo>
                  <a:cubicBezTo>
                    <a:pt x="1301" y="359"/>
                    <a:pt x="1067" y="51"/>
                    <a:pt x="734" y="6"/>
                  </a:cubicBezTo>
                  <a:cubicBezTo>
                    <a:pt x="706" y="2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9"/>
            <p:cNvSpPr/>
            <p:nvPr/>
          </p:nvSpPr>
          <p:spPr>
            <a:xfrm>
              <a:off x="4557675" y="4856275"/>
              <a:ext cx="32500" cy="30475"/>
            </a:xfrm>
            <a:custGeom>
              <a:avLst/>
              <a:gdLst/>
              <a:ahLst/>
              <a:cxnLst/>
              <a:rect l="l" t="t" r="r" b="b"/>
              <a:pathLst>
                <a:path w="1300" h="1219" extrusionOk="0">
                  <a:moveTo>
                    <a:pt x="649" y="1"/>
                  </a:moveTo>
                  <a:cubicBezTo>
                    <a:pt x="435" y="1"/>
                    <a:pt x="234" y="114"/>
                    <a:pt x="124" y="301"/>
                  </a:cubicBezTo>
                  <a:cubicBezTo>
                    <a:pt x="1" y="515"/>
                    <a:pt x="16" y="781"/>
                    <a:pt x="164" y="978"/>
                  </a:cubicBezTo>
                  <a:cubicBezTo>
                    <a:pt x="281" y="1132"/>
                    <a:pt x="461" y="1219"/>
                    <a:pt x="649" y="1219"/>
                  </a:cubicBezTo>
                  <a:cubicBezTo>
                    <a:pt x="701" y="1219"/>
                    <a:pt x="753" y="1212"/>
                    <a:pt x="805" y="1199"/>
                  </a:cubicBezTo>
                  <a:cubicBezTo>
                    <a:pt x="1042" y="1137"/>
                    <a:pt x="1220" y="937"/>
                    <a:pt x="1254" y="692"/>
                  </a:cubicBezTo>
                  <a:cubicBezTo>
                    <a:pt x="1299" y="360"/>
                    <a:pt x="1066" y="52"/>
                    <a:pt x="734" y="7"/>
                  </a:cubicBezTo>
                  <a:cubicBezTo>
                    <a:pt x="706" y="3"/>
                    <a:pt x="677" y="1"/>
                    <a:pt x="6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9"/>
            <p:cNvSpPr/>
            <p:nvPr/>
          </p:nvSpPr>
          <p:spPr>
            <a:xfrm>
              <a:off x="3533950" y="4726050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95" y="0"/>
                  </a:moveTo>
                  <a:cubicBezTo>
                    <a:pt x="153" y="0"/>
                    <a:pt x="1" y="285"/>
                    <a:pt x="155" y="489"/>
                  </a:cubicBezTo>
                  <a:cubicBezTo>
                    <a:pt x="218" y="572"/>
                    <a:pt x="308" y="610"/>
                    <a:pt x="396" y="610"/>
                  </a:cubicBezTo>
                  <a:cubicBezTo>
                    <a:pt x="538" y="610"/>
                    <a:pt x="678" y="512"/>
                    <a:pt x="701" y="346"/>
                  </a:cubicBezTo>
                  <a:cubicBezTo>
                    <a:pt x="724" y="179"/>
                    <a:pt x="606" y="26"/>
                    <a:pt x="440" y="3"/>
                  </a:cubicBezTo>
                  <a:cubicBezTo>
                    <a:pt x="424" y="1"/>
                    <a:pt x="410" y="0"/>
                    <a:pt x="39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9"/>
            <p:cNvSpPr/>
            <p:nvPr/>
          </p:nvSpPr>
          <p:spPr>
            <a:xfrm>
              <a:off x="4200150" y="5317900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593" y="1"/>
                  </a:moveTo>
                  <a:cubicBezTo>
                    <a:pt x="227" y="1"/>
                    <a:pt x="0" y="428"/>
                    <a:pt x="233" y="734"/>
                  </a:cubicBezTo>
                  <a:cubicBezTo>
                    <a:pt x="328" y="859"/>
                    <a:pt x="462" y="916"/>
                    <a:pt x="595" y="916"/>
                  </a:cubicBezTo>
                  <a:cubicBezTo>
                    <a:pt x="808" y="916"/>
                    <a:pt x="1016" y="769"/>
                    <a:pt x="1051" y="521"/>
                  </a:cubicBezTo>
                  <a:cubicBezTo>
                    <a:pt x="1084" y="270"/>
                    <a:pt x="909" y="40"/>
                    <a:pt x="660" y="5"/>
                  </a:cubicBezTo>
                  <a:cubicBezTo>
                    <a:pt x="637" y="2"/>
                    <a:pt x="615" y="1"/>
                    <a:pt x="5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9"/>
            <p:cNvSpPr/>
            <p:nvPr/>
          </p:nvSpPr>
          <p:spPr>
            <a:xfrm>
              <a:off x="4392875" y="52556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7" y="1"/>
                  </a:moveTo>
                  <a:cubicBezTo>
                    <a:pt x="153" y="1"/>
                    <a:pt x="0" y="285"/>
                    <a:pt x="157" y="489"/>
                  </a:cubicBezTo>
                  <a:cubicBezTo>
                    <a:pt x="219" y="572"/>
                    <a:pt x="309" y="610"/>
                    <a:pt x="397" y="610"/>
                  </a:cubicBezTo>
                  <a:cubicBezTo>
                    <a:pt x="539" y="610"/>
                    <a:pt x="678" y="513"/>
                    <a:pt x="701" y="348"/>
                  </a:cubicBezTo>
                  <a:cubicBezTo>
                    <a:pt x="723" y="181"/>
                    <a:pt x="607" y="26"/>
                    <a:pt x="441" y="4"/>
                  </a:cubicBezTo>
                  <a:cubicBezTo>
                    <a:pt x="426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9"/>
            <p:cNvSpPr/>
            <p:nvPr/>
          </p:nvSpPr>
          <p:spPr>
            <a:xfrm>
              <a:off x="3776800" y="45347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698" y="0"/>
                  </a:moveTo>
                  <a:cubicBezTo>
                    <a:pt x="468" y="0"/>
                    <a:pt x="253" y="122"/>
                    <a:pt x="135" y="324"/>
                  </a:cubicBezTo>
                  <a:cubicBezTo>
                    <a:pt x="1" y="552"/>
                    <a:pt x="17" y="839"/>
                    <a:pt x="178" y="1051"/>
                  </a:cubicBezTo>
                  <a:cubicBezTo>
                    <a:pt x="303" y="1217"/>
                    <a:pt x="498" y="1310"/>
                    <a:pt x="700" y="1310"/>
                  </a:cubicBezTo>
                  <a:cubicBezTo>
                    <a:pt x="755" y="1310"/>
                    <a:pt x="811" y="1303"/>
                    <a:pt x="867" y="1289"/>
                  </a:cubicBezTo>
                  <a:cubicBezTo>
                    <a:pt x="1122" y="1223"/>
                    <a:pt x="1313" y="1006"/>
                    <a:pt x="1349" y="745"/>
                  </a:cubicBezTo>
                  <a:cubicBezTo>
                    <a:pt x="1399" y="385"/>
                    <a:pt x="1148" y="55"/>
                    <a:pt x="790" y="7"/>
                  </a:cubicBezTo>
                  <a:cubicBezTo>
                    <a:pt x="759" y="2"/>
                    <a:pt x="728" y="0"/>
                    <a:pt x="69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9"/>
            <p:cNvSpPr/>
            <p:nvPr/>
          </p:nvSpPr>
          <p:spPr>
            <a:xfrm>
              <a:off x="3947800" y="4523550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86" y="0"/>
                  </a:moveTo>
                  <a:cubicBezTo>
                    <a:pt x="72" y="0"/>
                    <a:pt x="1" y="132"/>
                    <a:pt x="73" y="227"/>
                  </a:cubicBezTo>
                  <a:cubicBezTo>
                    <a:pt x="103" y="266"/>
                    <a:pt x="144" y="283"/>
                    <a:pt x="185" y="283"/>
                  </a:cubicBezTo>
                  <a:cubicBezTo>
                    <a:pt x="251" y="283"/>
                    <a:pt x="316" y="238"/>
                    <a:pt x="326" y="161"/>
                  </a:cubicBezTo>
                  <a:cubicBezTo>
                    <a:pt x="338" y="84"/>
                    <a:pt x="282" y="12"/>
                    <a:pt x="206" y="2"/>
                  </a:cubicBezTo>
                  <a:cubicBezTo>
                    <a:pt x="199" y="1"/>
                    <a:pt x="192" y="0"/>
                    <a:pt x="1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9"/>
            <p:cNvSpPr/>
            <p:nvPr/>
          </p:nvSpPr>
          <p:spPr>
            <a:xfrm>
              <a:off x="4555000" y="4583375"/>
              <a:ext cx="25200" cy="21300"/>
            </a:xfrm>
            <a:custGeom>
              <a:avLst/>
              <a:gdLst/>
              <a:ahLst/>
              <a:cxnLst/>
              <a:rect l="l" t="t" r="r" b="b"/>
              <a:pathLst>
                <a:path w="1008" h="852" extrusionOk="0">
                  <a:moveTo>
                    <a:pt x="552" y="0"/>
                  </a:moveTo>
                  <a:cubicBezTo>
                    <a:pt x="212" y="0"/>
                    <a:pt x="0" y="397"/>
                    <a:pt x="216" y="683"/>
                  </a:cubicBezTo>
                  <a:cubicBezTo>
                    <a:pt x="304" y="798"/>
                    <a:pt x="429" y="851"/>
                    <a:pt x="552" y="851"/>
                  </a:cubicBezTo>
                  <a:cubicBezTo>
                    <a:pt x="750" y="851"/>
                    <a:pt x="944" y="715"/>
                    <a:pt x="976" y="484"/>
                  </a:cubicBezTo>
                  <a:cubicBezTo>
                    <a:pt x="1008" y="251"/>
                    <a:pt x="846" y="36"/>
                    <a:pt x="613" y="5"/>
                  </a:cubicBezTo>
                  <a:cubicBezTo>
                    <a:pt x="592" y="2"/>
                    <a:pt x="572" y="0"/>
                    <a:pt x="55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9"/>
            <p:cNvSpPr/>
            <p:nvPr/>
          </p:nvSpPr>
          <p:spPr>
            <a:xfrm>
              <a:off x="4324100" y="4801225"/>
              <a:ext cx="25275" cy="21350"/>
            </a:xfrm>
            <a:custGeom>
              <a:avLst/>
              <a:gdLst/>
              <a:ahLst/>
              <a:cxnLst/>
              <a:rect l="l" t="t" r="r" b="b"/>
              <a:pathLst>
                <a:path w="1011" h="854" extrusionOk="0">
                  <a:moveTo>
                    <a:pt x="551" y="1"/>
                  </a:moveTo>
                  <a:cubicBezTo>
                    <a:pt x="211" y="1"/>
                    <a:pt x="0" y="398"/>
                    <a:pt x="216" y="685"/>
                  </a:cubicBezTo>
                  <a:cubicBezTo>
                    <a:pt x="304" y="801"/>
                    <a:pt x="429" y="854"/>
                    <a:pt x="553" y="854"/>
                  </a:cubicBezTo>
                  <a:cubicBezTo>
                    <a:pt x="752" y="854"/>
                    <a:pt x="946" y="717"/>
                    <a:pt x="978" y="485"/>
                  </a:cubicBezTo>
                  <a:cubicBezTo>
                    <a:pt x="1011" y="252"/>
                    <a:pt x="847" y="37"/>
                    <a:pt x="614" y="5"/>
                  </a:cubicBezTo>
                  <a:cubicBezTo>
                    <a:pt x="593" y="2"/>
                    <a:pt x="572" y="1"/>
                    <a:pt x="5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9"/>
            <p:cNvSpPr/>
            <p:nvPr/>
          </p:nvSpPr>
          <p:spPr>
            <a:xfrm>
              <a:off x="4417875" y="4782325"/>
              <a:ext cx="16875" cy="14275"/>
            </a:xfrm>
            <a:custGeom>
              <a:avLst/>
              <a:gdLst/>
              <a:ahLst/>
              <a:cxnLst/>
              <a:rect l="l" t="t" r="r" b="b"/>
              <a:pathLst>
                <a:path w="675" h="571" extrusionOk="0">
                  <a:moveTo>
                    <a:pt x="370" y="1"/>
                  </a:moveTo>
                  <a:cubicBezTo>
                    <a:pt x="143" y="1"/>
                    <a:pt x="1" y="268"/>
                    <a:pt x="147" y="458"/>
                  </a:cubicBezTo>
                  <a:cubicBezTo>
                    <a:pt x="206" y="535"/>
                    <a:pt x="289" y="570"/>
                    <a:pt x="371" y="570"/>
                  </a:cubicBezTo>
                  <a:cubicBezTo>
                    <a:pt x="504" y="570"/>
                    <a:pt x="634" y="479"/>
                    <a:pt x="655" y="324"/>
                  </a:cubicBezTo>
                  <a:cubicBezTo>
                    <a:pt x="675" y="168"/>
                    <a:pt x="566" y="25"/>
                    <a:pt x="412" y="4"/>
                  </a:cubicBezTo>
                  <a:cubicBezTo>
                    <a:pt x="398" y="2"/>
                    <a:pt x="384" y="1"/>
                    <a:pt x="3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9"/>
            <p:cNvSpPr/>
            <p:nvPr/>
          </p:nvSpPr>
          <p:spPr>
            <a:xfrm>
              <a:off x="4053825" y="4879750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4" y="0"/>
                  </a:moveTo>
                  <a:cubicBezTo>
                    <a:pt x="56" y="0"/>
                    <a:pt x="1" y="103"/>
                    <a:pt x="57" y="177"/>
                  </a:cubicBezTo>
                  <a:cubicBezTo>
                    <a:pt x="80" y="207"/>
                    <a:pt x="112" y="221"/>
                    <a:pt x="145" y="221"/>
                  </a:cubicBezTo>
                  <a:cubicBezTo>
                    <a:pt x="196" y="221"/>
                    <a:pt x="246" y="186"/>
                    <a:pt x="254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0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9"/>
            <p:cNvSpPr/>
            <p:nvPr/>
          </p:nvSpPr>
          <p:spPr>
            <a:xfrm>
              <a:off x="4101650" y="48587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4" y="0"/>
                  </a:moveTo>
                  <a:cubicBezTo>
                    <a:pt x="55" y="0"/>
                    <a:pt x="1" y="104"/>
                    <a:pt x="56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6" y="221"/>
                    <a:pt x="246" y="186"/>
                    <a:pt x="255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9"/>
            <p:cNvSpPr/>
            <p:nvPr/>
          </p:nvSpPr>
          <p:spPr>
            <a:xfrm>
              <a:off x="4640400" y="49296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44" y="1"/>
                  </a:moveTo>
                  <a:cubicBezTo>
                    <a:pt x="56" y="1"/>
                    <a:pt x="0" y="104"/>
                    <a:pt x="57" y="178"/>
                  </a:cubicBezTo>
                  <a:cubicBezTo>
                    <a:pt x="80" y="208"/>
                    <a:pt x="112" y="222"/>
                    <a:pt x="144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1" y="66"/>
                    <a:pt x="221" y="11"/>
                    <a:pt x="161" y="2"/>
                  </a:cubicBezTo>
                  <a:cubicBezTo>
                    <a:pt x="155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9"/>
            <p:cNvSpPr/>
            <p:nvPr/>
          </p:nvSpPr>
          <p:spPr>
            <a:xfrm>
              <a:off x="3728800" y="48336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5" y="0"/>
                  </a:moveTo>
                  <a:cubicBezTo>
                    <a:pt x="56" y="0"/>
                    <a:pt x="0" y="104"/>
                    <a:pt x="57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5" y="221"/>
                    <a:pt x="246" y="186"/>
                    <a:pt x="254" y="126"/>
                  </a:cubicBezTo>
                  <a:cubicBezTo>
                    <a:pt x="263" y="66"/>
                    <a:pt x="221" y="9"/>
                    <a:pt x="161" y="1"/>
                  </a:cubicBezTo>
                  <a:cubicBezTo>
                    <a:pt x="155" y="1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9"/>
            <p:cNvSpPr/>
            <p:nvPr/>
          </p:nvSpPr>
          <p:spPr>
            <a:xfrm>
              <a:off x="3575325" y="5038525"/>
              <a:ext cx="29450" cy="24850"/>
            </a:xfrm>
            <a:custGeom>
              <a:avLst/>
              <a:gdLst/>
              <a:ahLst/>
              <a:cxnLst/>
              <a:rect l="l" t="t" r="r" b="b"/>
              <a:pathLst>
                <a:path w="1178" h="994" extrusionOk="0">
                  <a:moveTo>
                    <a:pt x="644" y="0"/>
                  </a:moveTo>
                  <a:cubicBezTo>
                    <a:pt x="246" y="0"/>
                    <a:pt x="0" y="465"/>
                    <a:pt x="253" y="797"/>
                  </a:cubicBezTo>
                  <a:cubicBezTo>
                    <a:pt x="347" y="923"/>
                    <a:pt x="494" y="994"/>
                    <a:pt x="647" y="994"/>
                  </a:cubicBezTo>
                  <a:cubicBezTo>
                    <a:pt x="689" y="994"/>
                    <a:pt x="731" y="989"/>
                    <a:pt x="773" y="978"/>
                  </a:cubicBezTo>
                  <a:cubicBezTo>
                    <a:pt x="968" y="926"/>
                    <a:pt x="1113" y="764"/>
                    <a:pt x="1140" y="566"/>
                  </a:cubicBezTo>
                  <a:cubicBezTo>
                    <a:pt x="1177" y="294"/>
                    <a:pt x="988" y="43"/>
                    <a:pt x="716" y="5"/>
                  </a:cubicBezTo>
                  <a:cubicBezTo>
                    <a:pt x="692" y="2"/>
                    <a:pt x="668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9"/>
            <p:cNvSpPr/>
            <p:nvPr/>
          </p:nvSpPr>
          <p:spPr>
            <a:xfrm>
              <a:off x="3884400" y="4784725"/>
              <a:ext cx="15100" cy="13000"/>
            </a:xfrm>
            <a:custGeom>
              <a:avLst/>
              <a:gdLst/>
              <a:ahLst/>
              <a:cxnLst/>
              <a:rect l="l" t="t" r="r" b="b"/>
              <a:pathLst>
                <a:path w="604" h="520" extrusionOk="0">
                  <a:moveTo>
                    <a:pt x="294" y="1"/>
                  </a:moveTo>
                  <a:cubicBezTo>
                    <a:pt x="200" y="1"/>
                    <a:pt x="106" y="50"/>
                    <a:pt x="60" y="151"/>
                  </a:cubicBezTo>
                  <a:cubicBezTo>
                    <a:pt x="0" y="281"/>
                    <a:pt x="56" y="434"/>
                    <a:pt x="186" y="495"/>
                  </a:cubicBezTo>
                  <a:cubicBezTo>
                    <a:pt x="223" y="512"/>
                    <a:pt x="260" y="520"/>
                    <a:pt x="295" y="520"/>
                  </a:cubicBezTo>
                  <a:cubicBezTo>
                    <a:pt x="464" y="520"/>
                    <a:pt x="604" y="349"/>
                    <a:pt x="538" y="171"/>
                  </a:cubicBezTo>
                  <a:cubicBezTo>
                    <a:pt x="497" y="58"/>
                    <a:pt x="395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9"/>
            <p:cNvSpPr/>
            <p:nvPr/>
          </p:nvSpPr>
          <p:spPr>
            <a:xfrm>
              <a:off x="3627025" y="4655100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1"/>
                  </a:cubicBezTo>
                  <a:cubicBezTo>
                    <a:pt x="1" y="560"/>
                    <a:pt x="113" y="868"/>
                    <a:pt x="373" y="988"/>
                  </a:cubicBezTo>
                  <a:cubicBezTo>
                    <a:pt x="448" y="1022"/>
                    <a:pt x="522" y="1038"/>
                    <a:pt x="594" y="1038"/>
                  </a:cubicBezTo>
                  <a:cubicBezTo>
                    <a:pt x="931" y="1038"/>
                    <a:pt x="1208" y="698"/>
                    <a:pt x="1078" y="340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9"/>
            <p:cNvSpPr/>
            <p:nvPr/>
          </p:nvSpPr>
          <p:spPr>
            <a:xfrm>
              <a:off x="3457825" y="4392925"/>
              <a:ext cx="35950" cy="32425"/>
            </a:xfrm>
            <a:custGeom>
              <a:avLst/>
              <a:gdLst/>
              <a:ahLst/>
              <a:cxnLst/>
              <a:rect l="l" t="t" r="r" b="b"/>
              <a:pathLst>
                <a:path w="1438" h="1297" extrusionOk="0">
                  <a:moveTo>
                    <a:pt x="739" y="0"/>
                  </a:moveTo>
                  <a:cubicBezTo>
                    <a:pt x="488" y="0"/>
                    <a:pt x="258" y="145"/>
                    <a:pt x="151" y="375"/>
                  </a:cubicBezTo>
                  <a:cubicBezTo>
                    <a:pt x="0" y="700"/>
                    <a:pt x="142" y="1086"/>
                    <a:pt x="466" y="1236"/>
                  </a:cubicBezTo>
                  <a:cubicBezTo>
                    <a:pt x="553" y="1276"/>
                    <a:pt x="646" y="1296"/>
                    <a:pt x="738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0" y="948"/>
                    <a:pt x="1437" y="671"/>
                    <a:pt x="1347" y="426"/>
                  </a:cubicBezTo>
                  <a:cubicBezTo>
                    <a:pt x="1257" y="180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9"/>
            <p:cNvSpPr/>
            <p:nvPr/>
          </p:nvSpPr>
          <p:spPr>
            <a:xfrm>
              <a:off x="3156100" y="51744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2" y="1"/>
                  </a:moveTo>
                  <a:cubicBezTo>
                    <a:pt x="456" y="1"/>
                    <a:pt x="240" y="139"/>
                    <a:pt x="141" y="355"/>
                  </a:cubicBezTo>
                  <a:cubicBezTo>
                    <a:pt x="0" y="660"/>
                    <a:pt x="132" y="1021"/>
                    <a:pt x="437" y="1162"/>
                  </a:cubicBezTo>
                  <a:cubicBezTo>
                    <a:pt x="524" y="1203"/>
                    <a:pt x="612" y="1221"/>
                    <a:pt x="697" y="1221"/>
                  </a:cubicBezTo>
                  <a:cubicBezTo>
                    <a:pt x="1092" y="1221"/>
                    <a:pt x="1419" y="821"/>
                    <a:pt x="1266" y="400"/>
                  </a:cubicBezTo>
                  <a:cubicBezTo>
                    <a:pt x="1180" y="168"/>
                    <a:pt x="965" y="12"/>
                    <a:pt x="718" y="2"/>
                  </a:cubicBezTo>
                  <a:cubicBezTo>
                    <a:pt x="710" y="1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9"/>
            <p:cNvSpPr/>
            <p:nvPr/>
          </p:nvSpPr>
          <p:spPr>
            <a:xfrm>
              <a:off x="2894850" y="4773875"/>
              <a:ext cx="26625" cy="22900"/>
            </a:xfrm>
            <a:custGeom>
              <a:avLst/>
              <a:gdLst/>
              <a:ahLst/>
              <a:cxnLst/>
              <a:rect l="l" t="t" r="r" b="b"/>
              <a:pathLst>
                <a:path w="1065" h="916" extrusionOk="0">
                  <a:moveTo>
                    <a:pt x="520" y="0"/>
                  </a:moveTo>
                  <a:cubicBezTo>
                    <a:pt x="354" y="0"/>
                    <a:pt x="188" y="87"/>
                    <a:pt x="106" y="265"/>
                  </a:cubicBezTo>
                  <a:cubicBezTo>
                    <a:pt x="1" y="494"/>
                    <a:pt x="100" y="766"/>
                    <a:pt x="328" y="872"/>
                  </a:cubicBezTo>
                  <a:cubicBezTo>
                    <a:pt x="393" y="902"/>
                    <a:pt x="459" y="916"/>
                    <a:pt x="522" y="916"/>
                  </a:cubicBezTo>
                  <a:cubicBezTo>
                    <a:pt x="819" y="916"/>
                    <a:pt x="1065" y="616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9"/>
            <p:cNvSpPr/>
            <p:nvPr/>
          </p:nvSpPr>
          <p:spPr>
            <a:xfrm>
              <a:off x="3721050" y="468097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3" y="0"/>
                  </a:moveTo>
                  <a:cubicBezTo>
                    <a:pt x="456" y="0"/>
                    <a:pt x="240" y="138"/>
                    <a:pt x="142" y="354"/>
                  </a:cubicBezTo>
                  <a:cubicBezTo>
                    <a:pt x="0" y="659"/>
                    <a:pt x="133" y="1020"/>
                    <a:pt x="438" y="1161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2" y="1220"/>
                    <a:pt x="1419" y="820"/>
                    <a:pt x="1266" y="399"/>
                  </a:cubicBezTo>
                  <a:cubicBezTo>
                    <a:pt x="1182" y="168"/>
                    <a:pt x="965" y="12"/>
                    <a:pt x="719" y="1"/>
                  </a:cubicBezTo>
                  <a:cubicBezTo>
                    <a:pt x="710" y="1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9"/>
            <p:cNvSpPr/>
            <p:nvPr/>
          </p:nvSpPr>
          <p:spPr>
            <a:xfrm>
              <a:off x="2742875" y="4906575"/>
              <a:ext cx="17750" cy="15275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346" y="1"/>
                  </a:moveTo>
                  <a:cubicBezTo>
                    <a:pt x="236" y="1"/>
                    <a:pt x="126" y="59"/>
                    <a:pt x="71" y="177"/>
                  </a:cubicBezTo>
                  <a:cubicBezTo>
                    <a:pt x="0" y="331"/>
                    <a:pt x="66" y="511"/>
                    <a:pt x="218" y="582"/>
                  </a:cubicBezTo>
                  <a:cubicBezTo>
                    <a:pt x="261" y="602"/>
                    <a:pt x="305" y="611"/>
                    <a:pt x="347" y="611"/>
                  </a:cubicBezTo>
                  <a:cubicBezTo>
                    <a:pt x="545" y="611"/>
                    <a:pt x="710" y="411"/>
                    <a:pt x="633" y="201"/>
                  </a:cubicBezTo>
                  <a:cubicBezTo>
                    <a:pt x="584" y="69"/>
                    <a:pt x="465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9"/>
            <p:cNvSpPr/>
            <p:nvPr/>
          </p:nvSpPr>
          <p:spPr>
            <a:xfrm>
              <a:off x="2761150" y="52044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485" y="1"/>
                  </a:moveTo>
                  <a:cubicBezTo>
                    <a:pt x="331" y="1"/>
                    <a:pt x="177" y="82"/>
                    <a:pt x="100" y="248"/>
                  </a:cubicBezTo>
                  <a:cubicBezTo>
                    <a:pt x="1" y="461"/>
                    <a:pt x="93" y="714"/>
                    <a:pt x="306" y="813"/>
                  </a:cubicBezTo>
                  <a:cubicBezTo>
                    <a:pt x="367" y="842"/>
                    <a:pt x="428" y="854"/>
                    <a:pt x="488" y="854"/>
                  </a:cubicBezTo>
                  <a:cubicBezTo>
                    <a:pt x="764" y="854"/>
                    <a:pt x="994" y="574"/>
                    <a:pt x="886" y="281"/>
                  </a:cubicBezTo>
                  <a:cubicBezTo>
                    <a:pt x="819" y="96"/>
                    <a:pt x="652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9"/>
            <p:cNvSpPr/>
            <p:nvPr/>
          </p:nvSpPr>
          <p:spPr>
            <a:xfrm>
              <a:off x="2924325" y="52559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0" y="120"/>
                    <a:pt x="24" y="185"/>
                    <a:pt x="80" y="211"/>
                  </a:cubicBezTo>
                  <a:cubicBezTo>
                    <a:pt x="96" y="218"/>
                    <a:pt x="112" y="221"/>
                    <a:pt x="127" y="221"/>
                  </a:cubicBezTo>
                  <a:cubicBezTo>
                    <a:pt x="198" y="221"/>
                    <a:pt x="257" y="149"/>
                    <a:pt x="230" y="74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9"/>
            <p:cNvSpPr/>
            <p:nvPr/>
          </p:nvSpPr>
          <p:spPr>
            <a:xfrm>
              <a:off x="2906725" y="51398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5"/>
                  </a:cubicBezTo>
                  <a:cubicBezTo>
                    <a:pt x="1" y="119"/>
                    <a:pt x="25" y="186"/>
                    <a:pt x="80" y="211"/>
                  </a:cubicBezTo>
                  <a:cubicBezTo>
                    <a:pt x="96" y="219"/>
                    <a:pt x="112" y="222"/>
                    <a:pt x="128" y="222"/>
                  </a:cubicBezTo>
                  <a:cubicBezTo>
                    <a:pt x="199" y="222"/>
                    <a:pt x="258" y="149"/>
                    <a:pt x="231" y="73"/>
                  </a:cubicBezTo>
                  <a:cubicBezTo>
                    <a:pt x="213" y="25"/>
                    <a:pt x="170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9"/>
            <p:cNvSpPr/>
            <p:nvPr/>
          </p:nvSpPr>
          <p:spPr>
            <a:xfrm>
              <a:off x="2630250" y="51392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6" y="0"/>
                  </a:moveTo>
                  <a:cubicBezTo>
                    <a:pt x="86" y="0"/>
                    <a:pt x="47" y="21"/>
                    <a:pt x="27" y="63"/>
                  </a:cubicBezTo>
                  <a:cubicBezTo>
                    <a:pt x="0" y="119"/>
                    <a:pt x="24" y="185"/>
                    <a:pt x="80" y="211"/>
                  </a:cubicBezTo>
                  <a:cubicBezTo>
                    <a:pt x="96" y="218"/>
                    <a:pt x="111" y="221"/>
                    <a:pt x="127" y="221"/>
                  </a:cubicBezTo>
                  <a:cubicBezTo>
                    <a:pt x="199" y="221"/>
                    <a:pt x="258" y="148"/>
                    <a:pt x="230" y="72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9"/>
            <p:cNvSpPr/>
            <p:nvPr/>
          </p:nvSpPr>
          <p:spPr>
            <a:xfrm>
              <a:off x="3221500" y="53954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7" y="0"/>
                  </a:moveTo>
                  <a:cubicBezTo>
                    <a:pt x="87" y="0"/>
                    <a:pt x="47" y="21"/>
                    <a:pt x="26" y="65"/>
                  </a:cubicBezTo>
                  <a:cubicBezTo>
                    <a:pt x="1" y="119"/>
                    <a:pt x="25" y="185"/>
                    <a:pt x="80" y="210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2"/>
                  </a:cubicBezTo>
                  <a:cubicBezTo>
                    <a:pt x="213" y="25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9"/>
            <p:cNvSpPr/>
            <p:nvPr/>
          </p:nvSpPr>
          <p:spPr>
            <a:xfrm>
              <a:off x="3408150" y="5222000"/>
              <a:ext cx="28975" cy="24875"/>
            </a:xfrm>
            <a:custGeom>
              <a:avLst/>
              <a:gdLst/>
              <a:ahLst/>
              <a:cxnLst/>
              <a:rect l="l" t="t" r="r" b="b"/>
              <a:pathLst>
                <a:path w="1159" h="995" extrusionOk="0">
                  <a:moveTo>
                    <a:pt x="566" y="0"/>
                  </a:moveTo>
                  <a:cubicBezTo>
                    <a:pt x="386" y="0"/>
                    <a:pt x="206" y="95"/>
                    <a:pt x="116" y="288"/>
                  </a:cubicBezTo>
                  <a:cubicBezTo>
                    <a:pt x="0" y="536"/>
                    <a:pt x="109" y="832"/>
                    <a:pt x="357" y="948"/>
                  </a:cubicBezTo>
                  <a:cubicBezTo>
                    <a:pt x="427" y="980"/>
                    <a:pt x="498" y="995"/>
                    <a:pt x="567" y="995"/>
                  </a:cubicBezTo>
                  <a:cubicBezTo>
                    <a:pt x="890" y="995"/>
                    <a:pt x="1158" y="669"/>
                    <a:pt x="1033" y="326"/>
                  </a:cubicBezTo>
                  <a:cubicBezTo>
                    <a:pt x="953" y="110"/>
                    <a:pt x="760" y="0"/>
                    <a:pt x="5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9"/>
            <p:cNvSpPr/>
            <p:nvPr/>
          </p:nvSpPr>
          <p:spPr>
            <a:xfrm>
              <a:off x="4145775" y="51607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8" y="0"/>
                  </a:moveTo>
                  <a:cubicBezTo>
                    <a:pt x="596" y="0"/>
                    <a:pt x="321" y="155"/>
                    <a:pt x="170" y="412"/>
                  </a:cubicBezTo>
                  <a:cubicBezTo>
                    <a:pt x="0" y="702"/>
                    <a:pt x="21" y="1066"/>
                    <a:pt x="224" y="1334"/>
                  </a:cubicBezTo>
                  <a:cubicBezTo>
                    <a:pt x="384" y="1544"/>
                    <a:pt x="631" y="1662"/>
                    <a:pt x="888" y="1662"/>
                  </a:cubicBezTo>
                  <a:cubicBezTo>
                    <a:pt x="957" y="1662"/>
                    <a:pt x="1028" y="1654"/>
                    <a:pt x="1097" y="1636"/>
                  </a:cubicBezTo>
                  <a:cubicBezTo>
                    <a:pt x="1422" y="1550"/>
                    <a:pt x="1664" y="1278"/>
                    <a:pt x="1709" y="944"/>
                  </a:cubicBezTo>
                  <a:cubicBezTo>
                    <a:pt x="1772" y="490"/>
                    <a:pt x="1455" y="71"/>
                    <a:pt x="1000" y="8"/>
                  </a:cubicBezTo>
                  <a:cubicBezTo>
                    <a:pt x="962" y="3"/>
                    <a:pt x="925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9"/>
            <p:cNvSpPr/>
            <p:nvPr/>
          </p:nvSpPr>
          <p:spPr>
            <a:xfrm>
              <a:off x="3958975" y="5139200"/>
              <a:ext cx="27075" cy="22900"/>
            </a:xfrm>
            <a:custGeom>
              <a:avLst/>
              <a:gdLst/>
              <a:ahLst/>
              <a:cxnLst/>
              <a:rect l="l" t="t" r="r" b="b"/>
              <a:pathLst>
                <a:path w="1083" h="916" extrusionOk="0">
                  <a:moveTo>
                    <a:pt x="593" y="0"/>
                  </a:moveTo>
                  <a:cubicBezTo>
                    <a:pt x="228" y="0"/>
                    <a:pt x="1" y="427"/>
                    <a:pt x="232" y="734"/>
                  </a:cubicBezTo>
                  <a:cubicBezTo>
                    <a:pt x="327" y="858"/>
                    <a:pt x="461" y="915"/>
                    <a:pt x="593" y="915"/>
                  </a:cubicBezTo>
                  <a:cubicBezTo>
                    <a:pt x="806" y="915"/>
                    <a:pt x="1014" y="768"/>
                    <a:pt x="1048" y="520"/>
                  </a:cubicBezTo>
                  <a:cubicBezTo>
                    <a:pt x="1083" y="271"/>
                    <a:pt x="908" y="39"/>
                    <a:pt x="659" y="5"/>
                  </a:cubicBezTo>
                  <a:cubicBezTo>
                    <a:pt x="636" y="2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9"/>
            <p:cNvSpPr/>
            <p:nvPr/>
          </p:nvSpPr>
          <p:spPr>
            <a:xfrm>
              <a:off x="3392175" y="5137350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6" y="1"/>
                  </a:moveTo>
                  <a:cubicBezTo>
                    <a:pt x="152" y="1"/>
                    <a:pt x="1" y="286"/>
                    <a:pt x="155" y="491"/>
                  </a:cubicBezTo>
                  <a:cubicBezTo>
                    <a:pt x="218" y="573"/>
                    <a:pt x="308" y="611"/>
                    <a:pt x="396" y="611"/>
                  </a:cubicBezTo>
                  <a:cubicBezTo>
                    <a:pt x="538" y="611"/>
                    <a:pt x="677" y="514"/>
                    <a:pt x="700" y="348"/>
                  </a:cubicBezTo>
                  <a:cubicBezTo>
                    <a:pt x="724" y="181"/>
                    <a:pt x="606" y="28"/>
                    <a:pt x="440" y="4"/>
                  </a:cubicBezTo>
                  <a:cubicBezTo>
                    <a:pt x="425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9"/>
            <p:cNvSpPr/>
            <p:nvPr/>
          </p:nvSpPr>
          <p:spPr>
            <a:xfrm>
              <a:off x="3635025" y="49460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1"/>
                  </a:moveTo>
                  <a:cubicBezTo>
                    <a:pt x="469" y="1"/>
                    <a:pt x="253" y="122"/>
                    <a:pt x="135" y="324"/>
                  </a:cubicBezTo>
                  <a:cubicBezTo>
                    <a:pt x="1" y="554"/>
                    <a:pt x="17" y="841"/>
                    <a:pt x="178" y="1052"/>
                  </a:cubicBezTo>
                  <a:cubicBezTo>
                    <a:pt x="303" y="1218"/>
                    <a:pt x="497" y="1311"/>
                    <a:pt x="699" y="1311"/>
                  </a:cubicBezTo>
                  <a:cubicBezTo>
                    <a:pt x="755" y="1311"/>
                    <a:pt x="811" y="1304"/>
                    <a:pt x="867" y="1289"/>
                  </a:cubicBezTo>
                  <a:cubicBezTo>
                    <a:pt x="1122" y="1223"/>
                    <a:pt x="1313" y="1008"/>
                    <a:pt x="1349" y="745"/>
                  </a:cubicBezTo>
                  <a:cubicBezTo>
                    <a:pt x="1399" y="386"/>
                    <a:pt x="1148" y="57"/>
                    <a:pt x="790" y="7"/>
                  </a:cubicBezTo>
                  <a:cubicBezTo>
                    <a:pt x="760" y="3"/>
                    <a:pt x="730" y="1"/>
                    <a:pt x="7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9"/>
            <p:cNvSpPr/>
            <p:nvPr/>
          </p:nvSpPr>
          <p:spPr>
            <a:xfrm>
              <a:off x="3806050" y="4934900"/>
              <a:ext cx="8400" cy="7100"/>
            </a:xfrm>
            <a:custGeom>
              <a:avLst/>
              <a:gdLst/>
              <a:ahLst/>
              <a:cxnLst/>
              <a:rect l="l" t="t" r="r" b="b"/>
              <a:pathLst>
                <a:path w="336" h="284" extrusionOk="0">
                  <a:moveTo>
                    <a:pt x="183" y="0"/>
                  </a:moveTo>
                  <a:cubicBezTo>
                    <a:pt x="71" y="0"/>
                    <a:pt x="0" y="132"/>
                    <a:pt x="72" y="227"/>
                  </a:cubicBezTo>
                  <a:cubicBezTo>
                    <a:pt x="102" y="266"/>
                    <a:pt x="143" y="283"/>
                    <a:pt x="184" y="283"/>
                  </a:cubicBezTo>
                  <a:cubicBezTo>
                    <a:pt x="250" y="283"/>
                    <a:pt x="315" y="238"/>
                    <a:pt x="325" y="161"/>
                  </a:cubicBezTo>
                  <a:cubicBezTo>
                    <a:pt x="335" y="83"/>
                    <a:pt x="281" y="12"/>
                    <a:pt x="205" y="2"/>
                  </a:cubicBezTo>
                  <a:cubicBezTo>
                    <a:pt x="197" y="1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9"/>
            <p:cNvSpPr/>
            <p:nvPr/>
          </p:nvSpPr>
          <p:spPr>
            <a:xfrm>
              <a:off x="3912050" y="529112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2" y="0"/>
                  </a:moveTo>
                  <a:cubicBezTo>
                    <a:pt x="54" y="0"/>
                    <a:pt x="1" y="103"/>
                    <a:pt x="57" y="176"/>
                  </a:cubicBezTo>
                  <a:cubicBezTo>
                    <a:pt x="80" y="207"/>
                    <a:pt x="112" y="220"/>
                    <a:pt x="144" y="220"/>
                  </a:cubicBezTo>
                  <a:cubicBezTo>
                    <a:pt x="196" y="220"/>
                    <a:pt x="246" y="185"/>
                    <a:pt x="254" y="125"/>
                  </a:cubicBezTo>
                  <a:cubicBezTo>
                    <a:pt x="262" y="65"/>
                    <a:pt x="220" y="9"/>
                    <a:pt x="160" y="2"/>
                  </a:cubicBezTo>
                  <a:cubicBezTo>
                    <a:pt x="154" y="1"/>
                    <a:pt x="148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9"/>
            <p:cNvSpPr/>
            <p:nvPr/>
          </p:nvSpPr>
          <p:spPr>
            <a:xfrm>
              <a:off x="3587025" y="52450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43" y="1"/>
                  </a:moveTo>
                  <a:cubicBezTo>
                    <a:pt x="55" y="1"/>
                    <a:pt x="1" y="103"/>
                    <a:pt x="57" y="178"/>
                  </a:cubicBezTo>
                  <a:cubicBezTo>
                    <a:pt x="79" y="208"/>
                    <a:pt x="111" y="222"/>
                    <a:pt x="143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3" y="65"/>
                    <a:pt x="221" y="10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9"/>
            <p:cNvSpPr/>
            <p:nvPr/>
          </p:nvSpPr>
          <p:spPr>
            <a:xfrm>
              <a:off x="3742625" y="5196025"/>
              <a:ext cx="15100" cy="13025"/>
            </a:xfrm>
            <a:custGeom>
              <a:avLst/>
              <a:gdLst/>
              <a:ahLst/>
              <a:cxnLst/>
              <a:rect l="l" t="t" r="r" b="b"/>
              <a:pathLst>
                <a:path w="604" h="521" extrusionOk="0">
                  <a:moveTo>
                    <a:pt x="295" y="1"/>
                  </a:moveTo>
                  <a:cubicBezTo>
                    <a:pt x="201" y="1"/>
                    <a:pt x="106" y="50"/>
                    <a:pt x="60" y="152"/>
                  </a:cubicBezTo>
                  <a:cubicBezTo>
                    <a:pt x="0" y="281"/>
                    <a:pt x="56" y="434"/>
                    <a:pt x="186" y="496"/>
                  </a:cubicBezTo>
                  <a:cubicBezTo>
                    <a:pt x="223" y="513"/>
                    <a:pt x="260" y="520"/>
                    <a:pt x="295" y="520"/>
                  </a:cubicBezTo>
                  <a:cubicBezTo>
                    <a:pt x="464" y="520"/>
                    <a:pt x="604" y="350"/>
                    <a:pt x="538" y="171"/>
                  </a:cubicBezTo>
                  <a:cubicBezTo>
                    <a:pt x="497" y="58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9"/>
            <p:cNvSpPr/>
            <p:nvPr/>
          </p:nvSpPr>
          <p:spPr>
            <a:xfrm>
              <a:off x="3485250" y="5066425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0"/>
                  </a:cubicBezTo>
                  <a:cubicBezTo>
                    <a:pt x="1" y="560"/>
                    <a:pt x="113" y="869"/>
                    <a:pt x="373" y="989"/>
                  </a:cubicBezTo>
                  <a:cubicBezTo>
                    <a:pt x="447" y="1023"/>
                    <a:pt x="522" y="1038"/>
                    <a:pt x="593" y="1038"/>
                  </a:cubicBezTo>
                  <a:cubicBezTo>
                    <a:pt x="930" y="1038"/>
                    <a:pt x="1208" y="698"/>
                    <a:pt x="1078" y="341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9"/>
            <p:cNvSpPr/>
            <p:nvPr/>
          </p:nvSpPr>
          <p:spPr>
            <a:xfrm>
              <a:off x="3316050" y="4804275"/>
              <a:ext cx="35950" cy="32400"/>
            </a:xfrm>
            <a:custGeom>
              <a:avLst/>
              <a:gdLst/>
              <a:ahLst/>
              <a:cxnLst/>
              <a:rect l="l" t="t" r="r" b="b"/>
              <a:pathLst>
                <a:path w="1438" h="1296" extrusionOk="0">
                  <a:moveTo>
                    <a:pt x="739" y="0"/>
                  </a:moveTo>
                  <a:cubicBezTo>
                    <a:pt x="488" y="0"/>
                    <a:pt x="258" y="145"/>
                    <a:pt x="152" y="375"/>
                  </a:cubicBezTo>
                  <a:cubicBezTo>
                    <a:pt x="0" y="699"/>
                    <a:pt x="142" y="1084"/>
                    <a:pt x="466" y="1236"/>
                  </a:cubicBezTo>
                  <a:cubicBezTo>
                    <a:pt x="553" y="1276"/>
                    <a:pt x="646" y="1296"/>
                    <a:pt x="739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1" y="947"/>
                    <a:pt x="1437" y="671"/>
                    <a:pt x="1347" y="424"/>
                  </a:cubicBezTo>
                  <a:cubicBezTo>
                    <a:pt x="1257" y="179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9"/>
            <p:cNvSpPr/>
            <p:nvPr/>
          </p:nvSpPr>
          <p:spPr>
            <a:xfrm>
              <a:off x="4407325" y="4354525"/>
              <a:ext cx="22700" cy="19475"/>
            </a:xfrm>
            <a:custGeom>
              <a:avLst/>
              <a:gdLst/>
              <a:ahLst/>
              <a:cxnLst/>
              <a:rect l="l" t="t" r="r" b="b"/>
              <a:pathLst>
                <a:path w="908" h="779" extrusionOk="0">
                  <a:moveTo>
                    <a:pt x="443" y="1"/>
                  </a:moveTo>
                  <a:cubicBezTo>
                    <a:pt x="302" y="1"/>
                    <a:pt x="161" y="75"/>
                    <a:pt x="91" y="226"/>
                  </a:cubicBezTo>
                  <a:cubicBezTo>
                    <a:pt x="1" y="420"/>
                    <a:pt x="85" y="651"/>
                    <a:pt x="280" y="742"/>
                  </a:cubicBezTo>
                  <a:cubicBezTo>
                    <a:pt x="336" y="767"/>
                    <a:pt x="392" y="779"/>
                    <a:pt x="446" y="779"/>
                  </a:cubicBezTo>
                  <a:cubicBezTo>
                    <a:pt x="698" y="779"/>
                    <a:pt x="907" y="524"/>
                    <a:pt x="808" y="256"/>
                  </a:cubicBezTo>
                  <a:cubicBezTo>
                    <a:pt x="746" y="87"/>
                    <a:pt x="595" y="1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9"/>
            <p:cNvSpPr/>
            <p:nvPr/>
          </p:nvSpPr>
          <p:spPr>
            <a:xfrm>
              <a:off x="4534750" y="5116650"/>
              <a:ext cx="57475" cy="51850"/>
            </a:xfrm>
            <a:custGeom>
              <a:avLst/>
              <a:gdLst/>
              <a:ahLst/>
              <a:cxnLst/>
              <a:rect l="l" t="t" r="r" b="b"/>
              <a:pathLst>
                <a:path w="2299" h="2074" extrusionOk="0">
                  <a:moveTo>
                    <a:pt x="1181" y="1"/>
                  </a:moveTo>
                  <a:cubicBezTo>
                    <a:pt x="779" y="1"/>
                    <a:pt x="412" y="233"/>
                    <a:pt x="243" y="600"/>
                  </a:cubicBezTo>
                  <a:cubicBezTo>
                    <a:pt x="1" y="1120"/>
                    <a:pt x="226" y="1736"/>
                    <a:pt x="746" y="1977"/>
                  </a:cubicBezTo>
                  <a:cubicBezTo>
                    <a:pt x="886" y="2042"/>
                    <a:pt x="1035" y="2074"/>
                    <a:pt x="1182" y="2074"/>
                  </a:cubicBezTo>
                  <a:cubicBezTo>
                    <a:pt x="1437" y="2074"/>
                    <a:pt x="1689" y="1979"/>
                    <a:pt x="1884" y="1800"/>
                  </a:cubicBezTo>
                  <a:cubicBezTo>
                    <a:pt x="2192" y="1515"/>
                    <a:pt x="2299" y="1074"/>
                    <a:pt x="2156" y="681"/>
                  </a:cubicBezTo>
                  <a:cubicBezTo>
                    <a:pt x="2012" y="287"/>
                    <a:pt x="1645" y="18"/>
                    <a:pt x="1226" y="2"/>
                  </a:cubicBezTo>
                  <a:cubicBezTo>
                    <a:pt x="1211" y="1"/>
                    <a:pt x="1196" y="1"/>
                    <a:pt x="11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9"/>
            <p:cNvSpPr/>
            <p:nvPr/>
          </p:nvSpPr>
          <p:spPr>
            <a:xfrm>
              <a:off x="3209100" y="4510775"/>
              <a:ext cx="18850" cy="15625"/>
            </a:xfrm>
            <a:custGeom>
              <a:avLst/>
              <a:gdLst/>
              <a:ahLst/>
              <a:cxnLst/>
              <a:rect l="l" t="t" r="r" b="b"/>
              <a:pathLst>
                <a:path w="754" h="625" extrusionOk="0">
                  <a:moveTo>
                    <a:pt x="368" y="1"/>
                  </a:moveTo>
                  <a:cubicBezTo>
                    <a:pt x="168" y="1"/>
                    <a:pt x="1" y="199"/>
                    <a:pt x="73" y="414"/>
                  </a:cubicBezTo>
                  <a:cubicBezTo>
                    <a:pt x="117" y="543"/>
                    <a:pt x="237" y="624"/>
                    <a:pt x="367" y="624"/>
                  </a:cubicBezTo>
                  <a:cubicBezTo>
                    <a:pt x="401" y="624"/>
                    <a:pt x="435" y="619"/>
                    <a:pt x="468" y="607"/>
                  </a:cubicBezTo>
                  <a:cubicBezTo>
                    <a:pt x="730" y="519"/>
                    <a:pt x="754" y="157"/>
                    <a:pt x="506" y="33"/>
                  </a:cubicBezTo>
                  <a:cubicBezTo>
                    <a:pt x="460" y="11"/>
                    <a:pt x="413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9"/>
            <p:cNvSpPr/>
            <p:nvPr/>
          </p:nvSpPr>
          <p:spPr>
            <a:xfrm>
              <a:off x="3232250" y="49312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1"/>
                  </a:moveTo>
                  <a:cubicBezTo>
                    <a:pt x="61" y="1"/>
                    <a:pt x="1" y="73"/>
                    <a:pt x="28" y="151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4"/>
                    <a:pt x="169" y="220"/>
                  </a:cubicBezTo>
                  <a:cubicBezTo>
                    <a:pt x="265" y="189"/>
                    <a:pt x="274" y="56"/>
                    <a:pt x="184" y="13"/>
                  </a:cubicBezTo>
                  <a:cubicBezTo>
                    <a:pt x="167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9"/>
            <p:cNvSpPr/>
            <p:nvPr/>
          </p:nvSpPr>
          <p:spPr>
            <a:xfrm>
              <a:off x="2985950" y="5102025"/>
              <a:ext cx="6900" cy="5650"/>
            </a:xfrm>
            <a:custGeom>
              <a:avLst/>
              <a:gdLst/>
              <a:ahLst/>
              <a:cxnLst/>
              <a:rect l="l" t="t" r="r" b="b"/>
              <a:pathLst>
                <a:path w="276" h="226" extrusionOk="0">
                  <a:moveTo>
                    <a:pt x="133" y="0"/>
                  </a:moveTo>
                  <a:cubicBezTo>
                    <a:pt x="61" y="0"/>
                    <a:pt x="0" y="73"/>
                    <a:pt x="27" y="151"/>
                  </a:cubicBezTo>
                  <a:cubicBezTo>
                    <a:pt x="44" y="197"/>
                    <a:pt x="88" y="226"/>
                    <a:pt x="134" y="226"/>
                  </a:cubicBezTo>
                  <a:cubicBezTo>
                    <a:pt x="146" y="226"/>
                    <a:pt x="158" y="224"/>
                    <a:pt x="170" y="220"/>
                  </a:cubicBezTo>
                  <a:cubicBezTo>
                    <a:pt x="265" y="189"/>
                    <a:pt x="275" y="56"/>
                    <a:pt x="184" y="13"/>
                  </a:cubicBezTo>
                  <a:cubicBezTo>
                    <a:pt x="167" y="4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9"/>
            <p:cNvSpPr/>
            <p:nvPr/>
          </p:nvSpPr>
          <p:spPr>
            <a:xfrm>
              <a:off x="3475225" y="4555750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395" y="1"/>
                  </a:moveTo>
                  <a:cubicBezTo>
                    <a:pt x="181" y="1"/>
                    <a:pt x="0" y="214"/>
                    <a:pt x="79" y="445"/>
                  </a:cubicBezTo>
                  <a:cubicBezTo>
                    <a:pt x="126" y="586"/>
                    <a:pt x="258" y="673"/>
                    <a:pt x="397" y="673"/>
                  </a:cubicBezTo>
                  <a:cubicBezTo>
                    <a:pt x="433" y="673"/>
                    <a:pt x="469" y="668"/>
                    <a:pt x="504" y="656"/>
                  </a:cubicBezTo>
                  <a:cubicBezTo>
                    <a:pt x="788" y="558"/>
                    <a:pt x="814" y="169"/>
                    <a:pt x="544" y="36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9"/>
            <p:cNvSpPr/>
            <p:nvPr/>
          </p:nvSpPr>
          <p:spPr>
            <a:xfrm>
              <a:off x="3398450" y="460295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0"/>
                  </a:moveTo>
                  <a:cubicBezTo>
                    <a:pt x="62" y="0"/>
                    <a:pt x="1" y="73"/>
                    <a:pt x="28" y="151"/>
                  </a:cubicBezTo>
                  <a:cubicBezTo>
                    <a:pt x="43" y="197"/>
                    <a:pt x="86" y="226"/>
                    <a:pt x="132" y="226"/>
                  </a:cubicBezTo>
                  <a:cubicBezTo>
                    <a:pt x="144" y="226"/>
                    <a:pt x="157" y="224"/>
                    <a:pt x="169" y="220"/>
                  </a:cubicBezTo>
                  <a:cubicBezTo>
                    <a:pt x="265" y="188"/>
                    <a:pt x="274" y="57"/>
                    <a:pt x="184" y="12"/>
                  </a:cubicBezTo>
                  <a:cubicBezTo>
                    <a:pt x="167" y="4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9"/>
            <p:cNvSpPr/>
            <p:nvPr/>
          </p:nvSpPr>
          <p:spPr>
            <a:xfrm>
              <a:off x="3723750" y="43255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5" y="0"/>
                  </a:moveTo>
                  <a:cubicBezTo>
                    <a:pt x="62" y="0"/>
                    <a:pt x="1" y="73"/>
                    <a:pt x="28" y="150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5"/>
                    <a:pt x="169" y="221"/>
                  </a:cubicBezTo>
                  <a:cubicBezTo>
                    <a:pt x="265" y="189"/>
                    <a:pt x="274" y="57"/>
                    <a:pt x="184" y="12"/>
                  </a:cubicBezTo>
                  <a:cubicBezTo>
                    <a:pt x="167" y="4"/>
                    <a:pt x="151" y="0"/>
                    <a:pt x="1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9"/>
            <p:cNvSpPr/>
            <p:nvPr/>
          </p:nvSpPr>
          <p:spPr>
            <a:xfrm>
              <a:off x="3844100" y="4264000"/>
              <a:ext cx="16950" cy="14050"/>
            </a:xfrm>
            <a:custGeom>
              <a:avLst/>
              <a:gdLst/>
              <a:ahLst/>
              <a:cxnLst/>
              <a:rect l="l" t="t" r="r" b="b"/>
              <a:pathLst>
                <a:path w="678" h="562" extrusionOk="0">
                  <a:moveTo>
                    <a:pt x="329" y="1"/>
                  </a:moveTo>
                  <a:cubicBezTo>
                    <a:pt x="151" y="1"/>
                    <a:pt x="1" y="179"/>
                    <a:pt x="65" y="371"/>
                  </a:cubicBezTo>
                  <a:cubicBezTo>
                    <a:pt x="105" y="488"/>
                    <a:pt x="214" y="561"/>
                    <a:pt x="330" y="561"/>
                  </a:cubicBezTo>
                  <a:cubicBezTo>
                    <a:pt x="360" y="561"/>
                    <a:pt x="390" y="556"/>
                    <a:pt x="420" y="546"/>
                  </a:cubicBezTo>
                  <a:cubicBezTo>
                    <a:pt x="656" y="465"/>
                    <a:pt x="677" y="141"/>
                    <a:pt x="455" y="31"/>
                  </a:cubicBezTo>
                  <a:cubicBezTo>
                    <a:pt x="413" y="10"/>
                    <a:pt x="370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9"/>
            <p:cNvSpPr/>
            <p:nvPr/>
          </p:nvSpPr>
          <p:spPr>
            <a:xfrm>
              <a:off x="3821775" y="4407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66" y="1"/>
                  </a:moveTo>
                  <a:cubicBezTo>
                    <a:pt x="122" y="1"/>
                    <a:pt x="1" y="143"/>
                    <a:pt x="54" y="298"/>
                  </a:cubicBezTo>
                  <a:cubicBezTo>
                    <a:pt x="85" y="390"/>
                    <a:pt x="173" y="449"/>
                    <a:pt x="266" y="449"/>
                  </a:cubicBezTo>
                  <a:cubicBezTo>
                    <a:pt x="290" y="449"/>
                    <a:pt x="314" y="445"/>
                    <a:pt x="338" y="437"/>
                  </a:cubicBezTo>
                  <a:cubicBezTo>
                    <a:pt x="526" y="373"/>
                    <a:pt x="544" y="113"/>
                    <a:pt x="365" y="24"/>
                  </a:cubicBezTo>
                  <a:cubicBezTo>
                    <a:pt x="332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9"/>
            <p:cNvSpPr/>
            <p:nvPr/>
          </p:nvSpPr>
          <p:spPr>
            <a:xfrm>
              <a:off x="3632925" y="4474625"/>
              <a:ext cx="27125" cy="22425"/>
            </a:xfrm>
            <a:custGeom>
              <a:avLst/>
              <a:gdLst/>
              <a:ahLst/>
              <a:cxnLst/>
              <a:rect l="l" t="t" r="r" b="b"/>
              <a:pathLst>
                <a:path w="1085" h="897" extrusionOk="0">
                  <a:moveTo>
                    <a:pt x="527" y="0"/>
                  </a:moveTo>
                  <a:cubicBezTo>
                    <a:pt x="241" y="0"/>
                    <a:pt x="0" y="286"/>
                    <a:pt x="104" y="593"/>
                  </a:cubicBezTo>
                  <a:cubicBezTo>
                    <a:pt x="168" y="780"/>
                    <a:pt x="343" y="897"/>
                    <a:pt x="530" y="897"/>
                  </a:cubicBezTo>
                  <a:cubicBezTo>
                    <a:pt x="577" y="897"/>
                    <a:pt x="625" y="889"/>
                    <a:pt x="673" y="874"/>
                  </a:cubicBezTo>
                  <a:cubicBezTo>
                    <a:pt x="1050" y="744"/>
                    <a:pt x="1084" y="224"/>
                    <a:pt x="727" y="48"/>
                  </a:cubicBezTo>
                  <a:cubicBezTo>
                    <a:pt x="660" y="15"/>
                    <a:pt x="592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9"/>
            <p:cNvSpPr/>
            <p:nvPr/>
          </p:nvSpPr>
          <p:spPr>
            <a:xfrm>
              <a:off x="3570975" y="4478425"/>
              <a:ext cx="13550" cy="11225"/>
            </a:xfrm>
            <a:custGeom>
              <a:avLst/>
              <a:gdLst/>
              <a:ahLst/>
              <a:cxnLst/>
              <a:rect l="l" t="t" r="r" b="b"/>
              <a:pathLst>
                <a:path w="542" h="449" extrusionOk="0">
                  <a:moveTo>
                    <a:pt x="262" y="0"/>
                  </a:moveTo>
                  <a:cubicBezTo>
                    <a:pt x="120" y="0"/>
                    <a:pt x="0" y="142"/>
                    <a:pt x="53" y="296"/>
                  </a:cubicBezTo>
                  <a:cubicBezTo>
                    <a:pt x="84" y="389"/>
                    <a:pt x="171" y="448"/>
                    <a:pt x="263" y="448"/>
                  </a:cubicBezTo>
                  <a:cubicBezTo>
                    <a:pt x="287" y="448"/>
                    <a:pt x="311" y="444"/>
                    <a:pt x="335" y="436"/>
                  </a:cubicBezTo>
                  <a:cubicBezTo>
                    <a:pt x="525" y="371"/>
                    <a:pt x="541" y="111"/>
                    <a:pt x="362" y="24"/>
                  </a:cubicBezTo>
                  <a:cubicBezTo>
                    <a:pt x="329" y="8"/>
                    <a:pt x="295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9"/>
            <p:cNvSpPr/>
            <p:nvPr/>
          </p:nvSpPr>
          <p:spPr>
            <a:xfrm>
              <a:off x="3562525" y="4321250"/>
              <a:ext cx="33975" cy="30850"/>
            </a:xfrm>
            <a:custGeom>
              <a:avLst/>
              <a:gdLst/>
              <a:ahLst/>
              <a:cxnLst/>
              <a:rect l="l" t="t" r="r" b="b"/>
              <a:pathLst>
                <a:path w="1359" h="1234" extrusionOk="0">
                  <a:moveTo>
                    <a:pt x="726" y="1"/>
                  </a:moveTo>
                  <a:cubicBezTo>
                    <a:pt x="333" y="1"/>
                    <a:pt x="1" y="394"/>
                    <a:pt x="144" y="816"/>
                  </a:cubicBezTo>
                  <a:cubicBezTo>
                    <a:pt x="232" y="1072"/>
                    <a:pt x="471" y="1234"/>
                    <a:pt x="728" y="1234"/>
                  </a:cubicBezTo>
                  <a:cubicBezTo>
                    <a:pt x="793" y="1234"/>
                    <a:pt x="860" y="1223"/>
                    <a:pt x="926" y="1201"/>
                  </a:cubicBezTo>
                  <a:cubicBezTo>
                    <a:pt x="1162" y="1121"/>
                    <a:pt x="1326" y="908"/>
                    <a:pt x="1342" y="658"/>
                  </a:cubicBezTo>
                  <a:cubicBezTo>
                    <a:pt x="1359" y="410"/>
                    <a:pt x="1223" y="177"/>
                    <a:pt x="999" y="66"/>
                  </a:cubicBezTo>
                  <a:cubicBezTo>
                    <a:pt x="908" y="21"/>
                    <a:pt x="816" y="1"/>
                    <a:pt x="7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9"/>
            <p:cNvSpPr/>
            <p:nvPr/>
          </p:nvSpPr>
          <p:spPr>
            <a:xfrm>
              <a:off x="2173275" y="402422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282" y="0"/>
                  </a:moveTo>
                  <a:cubicBezTo>
                    <a:pt x="139" y="0"/>
                    <a:pt x="1" y="112"/>
                    <a:pt x="1" y="280"/>
                  </a:cubicBezTo>
                  <a:cubicBezTo>
                    <a:pt x="1" y="435"/>
                    <a:pt x="126" y="560"/>
                    <a:pt x="280" y="560"/>
                  </a:cubicBezTo>
                  <a:cubicBezTo>
                    <a:pt x="530" y="560"/>
                    <a:pt x="655" y="259"/>
                    <a:pt x="479" y="83"/>
                  </a:cubicBezTo>
                  <a:cubicBezTo>
                    <a:pt x="422" y="26"/>
                    <a:pt x="351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9"/>
            <p:cNvSpPr/>
            <p:nvPr/>
          </p:nvSpPr>
          <p:spPr>
            <a:xfrm>
              <a:off x="4690975" y="4411125"/>
              <a:ext cx="25075" cy="21650"/>
            </a:xfrm>
            <a:custGeom>
              <a:avLst/>
              <a:gdLst/>
              <a:ahLst/>
              <a:cxnLst/>
              <a:rect l="l" t="t" r="r" b="b"/>
              <a:pathLst>
                <a:path w="1003" h="866" extrusionOk="0">
                  <a:moveTo>
                    <a:pt x="508" y="1"/>
                  </a:moveTo>
                  <a:cubicBezTo>
                    <a:pt x="233" y="1"/>
                    <a:pt x="0" y="274"/>
                    <a:pt x="99" y="570"/>
                  </a:cubicBezTo>
                  <a:cubicBezTo>
                    <a:pt x="164" y="765"/>
                    <a:pt x="337" y="866"/>
                    <a:pt x="511" y="866"/>
                  </a:cubicBezTo>
                  <a:cubicBezTo>
                    <a:pt x="663" y="866"/>
                    <a:pt x="815" y="788"/>
                    <a:pt x="896" y="628"/>
                  </a:cubicBezTo>
                  <a:cubicBezTo>
                    <a:pt x="1002" y="414"/>
                    <a:pt x="917" y="155"/>
                    <a:pt x="703" y="48"/>
                  </a:cubicBezTo>
                  <a:cubicBezTo>
                    <a:pt x="638" y="16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9"/>
            <p:cNvSpPr/>
            <p:nvPr/>
          </p:nvSpPr>
          <p:spPr>
            <a:xfrm>
              <a:off x="5098500" y="4267625"/>
              <a:ext cx="51600" cy="46550"/>
            </a:xfrm>
            <a:custGeom>
              <a:avLst/>
              <a:gdLst/>
              <a:ahLst/>
              <a:cxnLst/>
              <a:rect l="l" t="t" r="r" b="b"/>
              <a:pathLst>
                <a:path w="2064" h="1862" extrusionOk="0">
                  <a:moveTo>
                    <a:pt x="1003" y="1"/>
                  </a:moveTo>
                  <a:cubicBezTo>
                    <a:pt x="783" y="1"/>
                    <a:pt x="566" y="79"/>
                    <a:pt x="393" y="229"/>
                  </a:cubicBezTo>
                  <a:cubicBezTo>
                    <a:pt x="108" y="475"/>
                    <a:pt x="1" y="867"/>
                    <a:pt x="120" y="1225"/>
                  </a:cubicBezTo>
                  <a:cubicBezTo>
                    <a:pt x="238" y="1581"/>
                    <a:pt x="560" y="1832"/>
                    <a:pt x="936" y="1859"/>
                  </a:cubicBezTo>
                  <a:cubicBezTo>
                    <a:pt x="957" y="1861"/>
                    <a:pt x="978" y="1861"/>
                    <a:pt x="1000" y="1861"/>
                  </a:cubicBezTo>
                  <a:cubicBezTo>
                    <a:pt x="1350" y="1861"/>
                    <a:pt x="1674" y="1664"/>
                    <a:pt x="1833" y="1347"/>
                  </a:cubicBezTo>
                  <a:cubicBezTo>
                    <a:pt x="2063" y="888"/>
                    <a:pt x="1877" y="329"/>
                    <a:pt x="1418" y="99"/>
                  </a:cubicBezTo>
                  <a:cubicBezTo>
                    <a:pt x="1286" y="33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9"/>
            <p:cNvSpPr/>
            <p:nvPr/>
          </p:nvSpPr>
          <p:spPr>
            <a:xfrm>
              <a:off x="4844900" y="4360100"/>
              <a:ext cx="38900" cy="36800"/>
            </a:xfrm>
            <a:custGeom>
              <a:avLst/>
              <a:gdLst/>
              <a:ahLst/>
              <a:cxnLst/>
              <a:rect l="l" t="t" r="r" b="b"/>
              <a:pathLst>
                <a:path w="1556" h="1472" extrusionOk="0">
                  <a:moveTo>
                    <a:pt x="813" y="0"/>
                  </a:moveTo>
                  <a:cubicBezTo>
                    <a:pt x="615" y="0"/>
                    <a:pt x="422" y="79"/>
                    <a:pt x="280" y="229"/>
                  </a:cubicBezTo>
                  <a:cubicBezTo>
                    <a:pt x="1" y="522"/>
                    <a:pt x="11" y="988"/>
                    <a:pt x="305" y="1267"/>
                  </a:cubicBezTo>
                  <a:cubicBezTo>
                    <a:pt x="445" y="1401"/>
                    <a:pt x="628" y="1471"/>
                    <a:pt x="813" y="1471"/>
                  </a:cubicBezTo>
                  <a:cubicBezTo>
                    <a:pt x="914" y="1471"/>
                    <a:pt x="1015" y="1451"/>
                    <a:pt x="1110" y="1408"/>
                  </a:cubicBezTo>
                  <a:cubicBezTo>
                    <a:pt x="1382" y="1288"/>
                    <a:pt x="1555" y="1016"/>
                    <a:pt x="1548" y="718"/>
                  </a:cubicBezTo>
                  <a:cubicBezTo>
                    <a:pt x="1542" y="421"/>
                    <a:pt x="1357" y="156"/>
                    <a:pt x="1079" y="50"/>
                  </a:cubicBezTo>
                  <a:cubicBezTo>
                    <a:pt x="992" y="16"/>
                    <a:pt x="902" y="0"/>
                    <a:pt x="8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9"/>
            <p:cNvSpPr/>
            <p:nvPr/>
          </p:nvSpPr>
          <p:spPr>
            <a:xfrm>
              <a:off x="4735600" y="3931975"/>
              <a:ext cx="48600" cy="46000"/>
            </a:xfrm>
            <a:custGeom>
              <a:avLst/>
              <a:gdLst/>
              <a:ahLst/>
              <a:cxnLst/>
              <a:rect l="l" t="t" r="r" b="b"/>
              <a:pathLst>
                <a:path w="1944" h="1840" extrusionOk="0">
                  <a:moveTo>
                    <a:pt x="1018" y="1"/>
                  </a:moveTo>
                  <a:cubicBezTo>
                    <a:pt x="771" y="1"/>
                    <a:pt x="528" y="101"/>
                    <a:pt x="351" y="286"/>
                  </a:cubicBezTo>
                  <a:cubicBezTo>
                    <a:pt x="1" y="653"/>
                    <a:pt x="14" y="1235"/>
                    <a:pt x="381" y="1585"/>
                  </a:cubicBezTo>
                  <a:cubicBezTo>
                    <a:pt x="555" y="1752"/>
                    <a:pt x="784" y="1839"/>
                    <a:pt x="1016" y="1839"/>
                  </a:cubicBezTo>
                  <a:cubicBezTo>
                    <a:pt x="1141" y="1839"/>
                    <a:pt x="1268" y="1814"/>
                    <a:pt x="1388" y="1761"/>
                  </a:cubicBezTo>
                  <a:cubicBezTo>
                    <a:pt x="1728" y="1611"/>
                    <a:pt x="1944" y="1271"/>
                    <a:pt x="1935" y="898"/>
                  </a:cubicBezTo>
                  <a:cubicBezTo>
                    <a:pt x="1926" y="527"/>
                    <a:pt x="1694" y="198"/>
                    <a:pt x="1347" y="62"/>
                  </a:cubicBezTo>
                  <a:cubicBezTo>
                    <a:pt x="1240" y="21"/>
                    <a:pt x="1128" y="1"/>
                    <a:pt x="10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9"/>
            <p:cNvSpPr/>
            <p:nvPr/>
          </p:nvSpPr>
          <p:spPr>
            <a:xfrm>
              <a:off x="4690175" y="41554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481" y="1"/>
                  </a:moveTo>
                  <a:cubicBezTo>
                    <a:pt x="236" y="1"/>
                    <a:pt x="0" y="191"/>
                    <a:pt x="0" y="478"/>
                  </a:cubicBezTo>
                  <a:cubicBezTo>
                    <a:pt x="0" y="741"/>
                    <a:pt x="214" y="954"/>
                    <a:pt x="477" y="954"/>
                  </a:cubicBezTo>
                  <a:cubicBezTo>
                    <a:pt x="902" y="954"/>
                    <a:pt x="1114" y="442"/>
                    <a:pt x="813" y="141"/>
                  </a:cubicBezTo>
                  <a:cubicBezTo>
                    <a:pt x="717" y="44"/>
                    <a:pt x="598" y="1"/>
                    <a:pt x="4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9"/>
            <p:cNvSpPr/>
            <p:nvPr/>
          </p:nvSpPr>
          <p:spPr>
            <a:xfrm>
              <a:off x="4567100" y="4181250"/>
              <a:ext cx="9325" cy="7975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160" y="0"/>
                  </a:moveTo>
                  <a:cubicBezTo>
                    <a:pt x="79" y="0"/>
                    <a:pt x="1" y="64"/>
                    <a:pt x="1" y="160"/>
                  </a:cubicBezTo>
                  <a:cubicBezTo>
                    <a:pt x="1" y="248"/>
                    <a:pt x="72" y="318"/>
                    <a:pt x="160" y="318"/>
                  </a:cubicBezTo>
                  <a:cubicBezTo>
                    <a:pt x="301" y="318"/>
                    <a:pt x="372" y="148"/>
                    <a:pt x="271" y="48"/>
                  </a:cubicBezTo>
                  <a:cubicBezTo>
                    <a:pt x="239" y="15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9"/>
            <p:cNvSpPr/>
            <p:nvPr/>
          </p:nvSpPr>
          <p:spPr>
            <a:xfrm>
              <a:off x="5130900" y="3956950"/>
              <a:ext cx="9275" cy="7975"/>
            </a:xfrm>
            <a:custGeom>
              <a:avLst/>
              <a:gdLst/>
              <a:ahLst/>
              <a:cxnLst/>
              <a:rect l="l" t="t" r="r" b="b"/>
              <a:pathLst>
                <a:path w="371" h="319" extrusionOk="0">
                  <a:moveTo>
                    <a:pt x="160" y="0"/>
                  </a:moveTo>
                  <a:cubicBezTo>
                    <a:pt x="79" y="0"/>
                    <a:pt x="1" y="63"/>
                    <a:pt x="1" y="159"/>
                  </a:cubicBezTo>
                  <a:cubicBezTo>
                    <a:pt x="1" y="246"/>
                    <a:pt x="71" y="319"/>
                    <a:pt x="158" y="319"/>
                  </a:cubicBezTo>
                  <a:cubicBezTo>
                    <a:pt x="300" y="319"/>
                    <a:pt x="370" y="147"/>
                    <a:pt x="271" y="46"/>
                  </a:cubicBezTo>
                  <a:cubicBezTo>
                    <a:pt x="239" y="14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9"/>
            <p:cNvSpPr/>
            <p:nvPr/>
          </p:nvSpPr>
          <p:spPr>
            <a:xfrm>
              <a:off x="5224175" y="4113750"/>
              <a:ext cx="18625" cy="15900"/>
            </a:xfrm>
            <a:custGeom>
              <a:avLst/>
              <a:gdLst/>
              <a:ahLst/>
              <a:cxnLst/>
              <a:rect l="l" t="t" r="r" b="b"/>
              <a:pathLst>
                <a:path w="745" h="636" extrusionOk="0">
                  <a:moveTo>
                    <a:pt x="321" y="0"/>
                  </a:moveTo>
                  <a:cubicBezTo>
                    <a:pt x="158" y="0"/>
                    <a:pt x="2" y="128"/>
                    <a:pt x="2" y="319"/>
                  </a:cubicBezTo>
                  <a:cubicBezTo>
                    <a:pt x="0" y="495"/>
                    <a:pt x="143" y="636"/>
                    <a:pt x="319" y="636"/>
                  </a:cubicBezTo>
                  <a:cubicBezTo>
                    <a:pt x="601" y="636"/>
                    <a:pt x="744" y="295"/>
                    <a:pt x="543" y="95"/>
                  </a:cubicBezTo>
                  <a:cubicBezTo>
                    <a:pt x="478" y="30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9"/>
            <p:cNvSpPr/>
            <p:nvPr/>
          </p:nvSpPr>
          <p:spPr>
            <a:xfrm>
              <a:off x="4938325" y="4119725"/>
              <a:ext cx="33025" cy="31775"/>
            </a:xfrm>
            <a:custGeom>
              <a:avLst/>
              <a:gdLst/>
              <a:ahLst/>
              <a:cxnLst/>
              <a:rect l="l" t="t" r="r" b="b"/>
              <a:pathLst>
                <a:path w="1321" h="1271" extrusionOk="0">
                  <a:moveTo>
                    <a:pt x="635" y="0"/>
                  </a:moveTo>
                  <a:cubicBezTo>
                    <a:pt x="554" y="0"/>
                    <a:pt x="471" y="16"/>
                    <a:pt x="393" y="48"/>
                  </a:cubicBezTo>
                  <a:cubicBezTo>
                    <a:pt x="155" y="146"/>
                    <a:pt x="0" y="379"/>
                    <a:pt x="0" y="636"/>
                  </a:cubicBezTo>
                  <a:cubicBezTo>
                    <a:pt x="0" y="986"/>
                    <a:pt x="285" y="1270"/>
                    <a:pt x="636" y="1270"/>
                  </a:cubicBezTo>
                  <a:cubicBezTo>
                    <a:pt x="893" y="1270"/>
                    <a:pt x="1125" y="1115"/>
                    <a:pt x="1222" y="878"/>
                  </a:cubicBezTo>
                  <a:cubicBezTo>
                    <a:pt x="1320" y="640"/>
                    <a:pt x="1266" y="368"/>
                    <a:pt x="1084" y="186"/>
                  </a:cubicBezTo>
                  <a:cubicBezTo>
                    <a:pt x="963" y="65"/>
                    <a:pt x="801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9"/>
            <p:cNvSpPr/>
            <p:nvPr/>
          </p:nvSpPr>
          <p:spPr>
            <a:xfrm>
              <a:off x="4854950" y="4093900"/>
              <a:ext cx="18575" cy="15925"/>
            </a:xfrm>
            <a:custGeom>
              <a:avLst/>
              <a:gdLst/>
              <a:ahLst/>
              <a:cxnLst/>
              <a:rect l="l" t="t" r="r" b="b"/>
              <a:pathLst>
                <a:path w="743" h="637" extrusionOk="0">
                  <a:moveTo>
                    <a:pt x="321" y="0"/>
                  </a:moveTo>
                  <a:cubicBezTo>
                    <a:pt x="157" y="0"/>
                    <a:pt x="0" y="127"/>
                    <a:pt x="0" y="319"/>
                  </a:cubicBezTo>
                  <a:cubicBezTo>
                    <a:pt x="0" y="493"/>
                    <a:pt x="143" y="636"/>
                    <a:pt x="319" y="636"/>
                  </a:cubicBezTo>
                  <a:cubicBezTo>
                    <a:pt x="601" y="636"/>
                    <a:pt x="743" y="294"/>
                    <a:pt x="543" y="94"/>
                  </a:cubicBezTo>
                  <a:cubicBezTo>
                    <a:pt x="478" y="29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9"/>
            <p:cNvSpPr/>
            <p:nvPr/>
          </p:nvSpPr>
          <p:spPr>
            <a:xfrm>
              <a:off x="4912500" y="3883500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874" y="1"/>
                  </a:moveTo>
                  <a:cubicBezTo>
                    <a:pt x="762" y="1"/>
                    <a:pt x="648" y="22"/>
                    <a:pt x="540" y="67"/>
                  </a:cubicBezTo>
                  <a:cubicBezTo>
                    <a:pt x="214" y="202"/>
                    <a:pt x="1" y="521"/>
                    <a:pt x="1" y="874"/>
                  </a:cubicBezTo>
                  <a:cubicBezTo>
                    <a:pt x="1" y="1357"/>
                    <a:pt x="392" y="1747"/>
                    <a:pt x="874" y="1747"/>
                  </a:cubicBezTo>
                  <a:cubicBezTo>
                    <a:pt x="1227" y="1747"/>
                    <a:pt x="1546" y="1534"/>
                    <a:pt x="1681" y="1208"/>
                  </a:cubicBezTo>
                  <a:cubicBezTo>
                    <a:pt x="1817" y="882"/>
                    <a:pt x="1741" y="506"/>
                    <a:pt x="1492" y="256"/>
                  </a:cubicBezTo>
                  <a:cubicBezTo>
                    <a:pt x="1325" y="89"/>
                    <a:pt x="1101" y="1"/>
                    <a:pt x="8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9"/>
            <p:cNvSpPr/>
            <p:nvPr/>
          </p:nvSpPr>
          <p:spPr>
            <a:xfrm>
              <a:off x="4989950" y="3740550"/>
              <a:ext cx="23225" cy="19875"/>
            </a:xfrm>
            <a:custGeom>
              <a:avLst/>
              <a:gdLst/>
              <a:ahLst/>
              <a:cxnLst/>
              <a:rect l="l" t="t" r="r" b="b"/>
              <a:pathLst>
                <a:path w="929" h="795" extrusionOk="0">
                  <a:moveTo>
                    <a:pt x="401" y="0"/>
                  </a:moveTo>
                  <a:cubicBezTo>
                    <a:pt x="196" y="0"/>
                    <a:pt x="1" y="159"/>
                    <a:pt x="1" y="398"/>
                  </a:cubicBezTo>
                  <a:cubicBezTo>
                    <a:pt x="1" y="618"/>
                    <a:pt x="178" y="795"/>
                    <a:pt x="397" y="795"/>
                  </a:cubicBezTo>
                  <a:cubicBezTo>
                    <a:pt x="751" y="795"/>
                    <a:pt x="928" y="368"/>
                    <a:pt x="679" y="117"/>
                  </a:cubicBezTo>
                  <a:cubicBezTo>
                    <a:pt x="597" y="36"/>
                    <a:pt x="498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9"/>
            <p:cNvSpPr/>
            <p:nvPr/>
          </p:nvSpPr>
          <p:spPr>
            <a:xfrm>
              <a:off x="4155475" y="42714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10"/>
                    <a:pt x="204" y="914"/>
                    <a:pt x="457" y="914"/>
                  </a:cubicBezTo>
                  <a:cubicBezTo>
                    <a:pt x="709" y="914"/>
                    <a:pt x="914" y="710"/>
                    <a:pt x="914" y="457"/>
                  </a:cubicBezTo>
                  <a:cubicBezTo>
                    <a:pt x="914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9"/>
            <p:cNvSpPr/>
            <p:nvPr/>
          </p:nvSpPr>
          <p:spPr>
            <a:xfrm>
              <a:off x="4313500" y="4063875"/>
              <a:ext cx="22275" cy="19075"/>
            </a:xfrm>
            <a:custGeom>
              <a:avLst/>
              <a:gdLst/>
              <a:ahLst/>
              <a:cxnLst/>
              <a:rect l="l" t="t" r="r" b="b"/>
              <a:pathLst>
                <a:path w="891" h="763" extrusionOk="0">
                  <a:moveTo>
                    <a:pt x="385" y="0"/>
                  </a:moveTo>
                  <a:cubicBezTo>
                    <a:pt x="189" y="0"/>
                    <a:pt x="1" y="152"/>
                    <a:pt x="1" y="382"/>
                  </a:cubicBezTo>
                  <a:cubicBezTo>
                    <a:pt x="1" y="593"/>
                    <a:pt x="172" y="763"/>
                    <a:pt x="383" y="763"/>
                  </a:cubicBezTo>
                  <a:cubicBezTo>
                    <a:pt x="721" y="763"/>
                    <a:pt x="891" y="352"/>
                    <a:pt x="652" y="112"/>
                  </a:cubicBezTo>
                  <a:cubicBezTo>
                    <a:pt x="574" y="35"/>
                    <a:pt x="479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9"/>
            <p:cNvSpPr/>
            <p:nvPr/>
          </p:nvSpPr>
          <p:spPr>
            <a:xfrm>
              <a:off x="3839400" y="40543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2"/>
                  </a:cubicBezTo>
                  <a:cubicBezTo>
                    <a:pt x="1" y="236"/>
                    <a:pt x="69" y="305"/>
                    <a:pt x="153" y="305"/>
                  </a:cubicBezTo>
                  <a:cubicBezTo>
                    <a:pt x="288" y="305"/>
                    <a:pt x="357" y="142"/>
                    <a:pt x="261" y="45"/>
                  </a:cubicBezTo>
                  <a:cubicBezTo>
                    <a:pt x="230" y="14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9"/>
            <p:cNvSpPr/>
            <p:nvPr/>
          </p:nvSpPr>
          <p:spPr>
            <a:xfrm>
              <a:off x="3900325" y="383725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154" y="1"/>
                  </a:moveTo>
                  <a:cubicBezTo>
                    <a:pt x="76" y="1"/>
                    <a:pt x="0" y="62"/>
                    <a:pt x="0" y="154"/>
                  </a:cubicBezTo>
                  <a:cubicBezTo>
                    <a:pt x="0" y="238"/>
                    <a:pt x="68" y="306"/>
                    <a:pt x="154" y="306"/>
                  </a:cubicBezTo>
                  <a:cubicBezTo>
                    <a:pt x="289" y="306"/>
                    <a:pt x="357" y="142"/>
                    <a:pt x="260" y="46"/>
                  </a:cubicBezTo>
                  <a:cubicBezTo>
                    <a:pt x="229" y="15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9"/>
            <p:cNvSpPr/>
            <p:nvPr/>
          </p:nvSpPr>
          <p:spPr>
            <a:xfrm>
              <a:off x="3287200" y="41114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384" y="1"/>
                  </a:moveTo>
                  <a:cubicBezTo>
                    <a:pt x="188" y="1"/>
                    <a:pt x="0" y="153"/>
                    <a:pt x="0" y="383"/>
                  </a:cubicBezTo>
                  <a:cubicBezTo>
                    <a:pt x="0" y="593"/>
                    <a:pt x="171" y="763"/>
                    <a:pt x="382" y="763"/>
                  </a:cubicBezTo>
                  <a:cubicBezTo>
                    <a:pt x="720" y="763"/>
                    <a:pt x="891" y="353"/>
                    <a:pt x="651" y="114"/>
                  </a:cubicBezTo>
                  <a:cubicBezTo>
                    <a:pt x="573" y="3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9"/>
            <p:cNvSpPr/>
            <p:nvPr/>
          </p:nvSpPr>
          <p:spPr>
            <a:xfrm>
              <a:off x="3447150" y="39610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0" y="0"/>
                    <a:pt x="1" y="170"/>
                    <a:pt x="1" y="380"/>
                  </a:cubicBezTo>
                  <a:cubicBezTo>
                    <a:pt x="1" y="591"/>
                    <a:pt x="170" y="762"/>
                    <a:pt x="381" y="762"/>
                  </a:cubicBezTo>
                  <a:cubicBezTo>
                    <a:pt x="591" y="762"/>
                    <a:pt x="763" y="591"/>
                    <a:pt x="763" y="380"/>
                  </a:cubicBezTo>
                  <a:cubicBezTo>
                    <a:pt x="763" y="170"/>
                    <a:pt x="591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9"/>
            <p:cNvSpPr/>
            <p:nvPr/>
          </p:nvSpPr>
          <p:spPr>
            <a:xfrm>
              <a:off x="4109775" y="3945850"/>
              <a:ext cx="30500" cy="30450"/>
            </a:xfrm>
            <a:custGeom>
              <a:avLst/>
              <a:gdLst/>
              <a:ahLst/>
              <a:cxnLst/>
              <a:rect l="l" t="t" r="r" b="b"/>
              <a:pathLst>
                <a:path w="1220" h="1218" extrusionOk="0">
                  <a:moveTo>
                    <a:pt x="611" y="0"/>
                  </a:moveTo>
                  <a:cubicBezTo>
                    <a:pt x="274" y="0"/>
                    <a:pt x="0" y="273"/>
                    <a:pt x="0" y="609"/>
                  </a:cubicBezTo>
                  <a:cubicBezTo>
                    <a:pt x="0" y="946"/>
                    <a:pt x="274" y="1218"/>
                    <a:pt x="611" y="1218"/>
                  </a:cubicBezTo>
                  <a:cubicBezTo>
                    <a:pt x="946" y="1218"/>
                    <a:pt x="1219" y="946"/>
                    <a:pt x="1219" y="609"/>
                  </a:cubicBezTo>
                  <a:cubicBezTo>
                    <a:pt x="1219" y="273"/>
                    <a:pt x="946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9"/>
            <p:cNvSpPr/>
            <p:nvPr/>
          </p:nvSpPr>
          <p:spPr>
            <a:xfrm>
              <a:off x="4414425" y="3801100"/>
              <a:ext cx="27725" cy="26700"/>
            </a:xfrm>
            <a:custGeom>
              <a:avLst/>
              <a:gdLst/>
              <a:ahLst/>
              <a:cxnLst/>
              <a:rect l="l" t="t" r="r" b="b"/>
              <a:pathLst>
                <a:path w="1109" h="1068" extrusionOk="0">
                  <a:moveTo>
                    <a:pt x="538" y="0"/>
                  </a:moveTo>
                  <a:cubicBezTo>
                    <a:pt x="264" y="0"/>
                    <a:pt x="1" y="213"/>
                    <a:pt x="1" y="534"/>
                  </a:cubicBezTo>
                  <a:cubicBezTo>
                    <a:pt x="1" y="829"/>
                    <a:pt x="240" y="1068"/>
                    <a:pt x="535" y="1068"/>
                  </a:cubicBezTo>
                  <a:cubicBezTo>
                    <a:pt x="750" y="1068"/>
                    <a:pt x="943" y="937"/>
                    <a:pt x="1026" y="739"/>
                  </a:cubicBezTo>
                  <a:cubicBezTo>
                    <a:pt x="1109" y="539"/>
                    <a:pt x="1064" y="310"/>
                    <a:pt x="910" y="157"/>
                  </a:cubicBezTo>
                  <a:cubicBezTo>
                    <a:pt x="802" y="49"/>
                    <a:pt x="669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9"/>
            <p:cNvSpPr/>
            <p:nvPr/>
          </p:nvSpPr>
          <p:spPr>
            <a:xfrm>
              <a:off x="5545475" y="39344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10" y="0"/>
                  </a:moveTo>
                  <a:cubicBezTo>
                    <a:pt x="531" y="0"/>
                    <a:pt x="452" y="15"/>
                    <a:pt x="376" y="47"/>
                  </a:cubicBezTo>
                  <a:cubicBezTo>
                    <a:pt x="148" y="141"/>
                    <a:pt x="1" y="364"/>
                    <a:pt x="1" y="610"/>
                  </a:cubicBezTo>
                  <a:cubicBezTo>
                    <a:pt x="1" y="947"/>
                    <a:pt x="273" y="1219"/>
                    <a:pt x="609" y="1219"/>
                  </a:cubicBezTo>
                  <a:cubicBezTo>
                    <a:pt x="856" y="1219"/>
                    <a:pt x="1078" y="1072"/>
                    <a:pt x="1173" y="843"/>
                  </a:cubicBezTo>
                  <a:cubicBezTo>
                    <a:pt x="1268" y="615"/>
                    <a:pt x="1215" y="353"/>
                    <a:pt x="1041" y="179"/>
                  </a:cubicBezTo>
                  <a:cubicBezTo>
                    <a:pt x="924" y="62"/>
                    <a:pt x="768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9"/>
            <p:cNvSpPr/>
            <p:nvPr/>
          </p:nvSpPr>
          <p:spPr>
            <a:xfrm>
              <a:off x="5741600" y="4275200"/>
              <a:ext cx="26725" cy="22925"/>
            </a:xfrm>
            <a:custGeom>
              <a:avLst/>
              <a:gdLst/>
              <a:ahLst/>
              <a:cxnLst/>
              <a:rect l="l" t="t" r="r" b="b"/>
              <a:pathLst>
                <a:path w="1069" h="917" extrusionOk="0">
                  <a:moveTo>
                    <a:pt x="461" y="1"/>
                  </a:moveTo>
                  <a:cubicBezTo>
                    <a:pt x="226" y="1"/>
                    <a:pt x="1" y="184"/>
                    <a:pt x="2" y="459"/>
                  </a:cubicBezTo>
                  <a:cubicBezTo>
                    <a:pt x="2" y="712"/>
                    <a:pt x="206" y="916"/>
                    <a:pt x="458" y="916"/>
                  </a:cubicBezTo>
                  <a:cubicBezTo>
                    <a:pt x="866" y="916"/>
                    <a:pt x="1069" y="425"/>
                    <a:pt x="782" y="136"/>
                  </a:cubicBezTo>
                  <a:cubicBezTo>
                    <a:pt x="688" y="43"/>
                    <a:pt x="57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9"/>
            <p:cNvSpPr/>
            <p:nvPr/>
          </p:nvSpPr>
          <p:spPr>
            <a:xfrm>
              <a:off x="6069100" y="3749700"/>
              <a:ext cx="15250" cy="15275"/>
            </a:xfrm>
            <a:custGeom>
              <a:avLst/>
              <a:gdLst/>
              <a:ahLst/>
              <a:cxnLst/>
              <a:rect l="l" t="t" r="r" b="b"/>
              <a:pathLst>
                <a:path w="610" h="611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cubicBezTo>
                    <a:pt x="1" y="474"/>
                    <a:pt x="137" y="611"/>
                    <a:pt x="306" y="611"/>
                  </a:cubicBezTo>
                  <a:cubicBezTo>
                    <a:pt x="474" y="611"/>
                    <a:pt x="609" y="474"/>
                    <a:pt x="609" y="306"/>
                  </a:cubicBezTo>
                  <a:cubicBezTo>
                    <a:pt x="609" y="137"/>
                    <a:pt x="474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9"/>
            <p:cNvSpPr/>
            <p:nvPr/>
          </p:nvSpPr>
          <p:spPr>
            <a:xfrm>
              <a:off x="1136025" y="3876925"/>
              <a:ext cx="28175" cy="27125"/>
            </a:xfrm>
            <a:custGeom>
              <a:avLst/>
              <a:gdLst/>
              <a:ahLst/>
              <a:cxnLst/>
              <a:rect l="l" t="t" r="r" b="b"/>
              <a:pathLst>
                <a:path w="1127" h="1085" extrusionOk="0">
                  <a:moveTo>
                    <a:pt x="546" y="1"/>
                  </a:moveTo>
                  <a:cubicBezTo>
                    <a:pt x="268" y="1"/>
                    <a:pt x="1" y="217"/>
                    <a:pt x="1" y="543"/>
                  </a:cubicBezTo>
                  <a:cubicBezTo>
                    <a:pt x="1" y="843"/>
                    <a:pt x="244" y="1085"/>
                    <a:pt x="543" y="1085"/>
                  </a:cubicBezTo>
                  <a:cubicBezTo>
                    <a:pt x="761" y="1085"/>
                    <a:pt x="960" y="952"/>
                    <a:pt x="1044" y="751"/>
                  </a:cubicBezTo>
                  <a:cubicBezTo>
                    <a:pt x="1127" y="548"/>
                    <a:pt x="1080" y="315"/>
                    <a:pt x="925" y="160"/>
                  </a:cubicBezTo>
                  <a:cubicBezTo>
                    <a:pt x="815" y="50"/>
                    <a:pt x="679" y="1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9"/>
            <p:cNvSpPr/>
            <p:nvPr/>
          </p:nvSpPr>
          <p:spPr>
            <a:xfrm>
              <a:off x="1840100" y="3890475"/>
              <a:ext cx="42225" cy="40675"/>
            </a:xfrm>
            <a:custGeom>
              <a:avLst/>
              <a:gdLst/>
              <a:ahLst/>
              <a:cxnLst/>
              <a:rect l="l" t="t" r="r" b="b"/>
              <a:pathLst>
                <a:path w="1689" h="1627" extrusionOk="0">
                  <a:moveTo>
                    <a:pt x="813" y="1"/>
                  </a:moveTo>
                  <a:cubicBezTo>
                    <a:pt x="708" y="1"/>
                    <a:pt x="602" y="21"/>
                    <a:pt x="501" y="63"/>
                  </a:cubicBezTo>
                  <a:cubicBezTo>
                    <a:pt x="197" y="188"/>
                    <a:pt x="0" y="485"/>
                    <a:pt x="0" y="813"/>
                  </a:cubicBezTo>
                  <a:cubicBezTo>
                    <a:pt x="0" y="1263"/>
                    <a:pt x="364" y="1626"/>
                    <a:pt x="812" y="1626"/>
                  </a:cubicBezTo>
                  <a:cubicBezTo>
                    <a:pt x="1141" y="1626"/>
                    <a:pt x="1437" y="1428"/>
                    <a:pt x="1562" y="1124"/>
                  </a:cubicBezTo>
                  <a:cubicBezTo>
                    <a:pt x="1688" y="821"/>
                    <a:pt x="1619" y="472"/>
                    <a:pt x="1386" y="239"/>
                  </a:cubicBezTo>
                  <a:cubicBezTo>
                    <a:pt x="1232" y="83"/>
                    <a:pt x="1024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9"/>
            <p:cNvSpPr/>
            <p:nvPr/>
          </p:nvSpPr>
          <p:spPr>
            <a:xfrm>
              <a:off x="2679550" y="4281750"/>
              <a:ext cx="9050" cy="7700"/>
            </a:xfrm>
            <a:custGeom>
              <a:avLst/>
              <a:gdLst/>
              <a:ahLst/>
              <a:cxnLst/>
              <a:rect l="l" t="t" r="r" b="b"/>
              <a:pathLst>
                <a:path w="362" h="308" extrusionOk="0">
                  <a:moveTo>
                    <a:pt x="206" y="0"/>
                  </a:moveTo>
                  <a:cubicBezTo>
                    <a:pt x="70" y="0"/>
                    <a:pt x="0" y="166"/>
                    <a:pt x="98" y="262"/>
                  </a:cubicBezTo>
                  <a:cubicBezTo>
                    <a:pt x="129" y="293"/>
                    <a:pt x="168" y="308"/>
                    <a:pt x="205" y="308"/>
                  </a:cubicBezTo>
                  <a:cubicBezTo>
                    <a:pt x="284" y="308"/>
                    <a:pt x="360" y="246"/>
                    <a:pt x="361" y="154"/>
                  </a:cubicBezTo>
                  <a:cubicBezTo>
                    <a:pt x="361" y="69"/>
                    <a:pt x="292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9"/>
            <p:cNvSpPr/>
            <p:nvPr/>
          </p:nvSpPr>
          <p:spPr>
            <a:xfrm>
              <a:off x="2605600" y="40066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3" y="0"/>
                  </a:moveTo>
                  <a:cubicBezTo>
                    <a:pt x="415" y="0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1"/>
                  </a:cubicBezTo>
                  <a:cubicBezTo>
                    <a:pt x="347" y="1169"/>
                    <a:pt x="504" y="1231"/>
                    <a:pt x="664" y="1231"/>
                  </a:cubicBezTo>
                  <a:cubicBezTo>
                    <a:pt x="744" y="1231"/>
                    <a:pt x="823" y="1216"/>
                    <a:pt x="899" y="1185"/>
                  </a:cubicBezTo>
                  <a:cubicBezTo>
                    <a:pt x="1129" y="1090"/>
                    <a:pt x="1279" y="865"/>
                    <a:pt x="1279" y="617"/>
                  </a:cubicBezTo>
                  <a:cubicBezTo>
                    <a:pt x="1279" y="275"/>
                    <a:pt x="1004" y="0"/>
                    <a:pt x="6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9"/>
            <p:cNvSpPr/>
            <p:nvPr/>
          </p:nvSpPr>
          <p:spPr>
            <a:xfrm>
              <a:off x="2979975" y="4187475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8" y="0"/>
                  </a:moveTo>
                  <a:cubicBezTo>
                    <a:pt x="102" y="0"/>
                    <a:pt x="0" y="250"/>
                    <a:pt x="145" y="394"/>
                  </a:cubicBezTo>
                  <a:cubicBezTo>
                    <a:pt x="192" y="441"/>
                    <a:pt x="250" y="462"/>
                    <a:pt x="307" y="462"/>
                  </a:cubicBezTo>
                  <a:cubicBezTo>
                    <a:pt x="426" y="462"/>
                    <a:pt x="540" y="371"/>
                    <a:pt x="540" y="232"/>
                  </a:cubicBezTo>
                  <a:cubicBezTo>
                    <a:pt x="540" y="104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9"/>
            <p:cNvSpPr/>
            <p:nvPr/>
          </p:nvSpPr>
          <p:spPr>
            <a:xfrm>
              <a:off x="3079350" y="3975875"/>
              <a:ext cx="11300" cy="9650"/>
            </a:xfrm>
            <a:custGeom>
              <a:avLst/>
              <a:gdLst/>
              <a:ahLst/>
              <a:cxnLst/>
              <a:rect l="l" t="t" r="r" b="b"/>
              <a:pathLst>
                <a:path w="452" h="386" extrusionOk="0">
                  <a:moveTo>
                    <a:pt x="259" y="0"/>
                  </a:moveTo>
                  <a:cubicBezTo>
                    <a:pt x="86" y="0"/>
                    <a:pt x="1" y="208"/>
                    <a:pt x="123" y="330"/>
                  </a:cubicBezTo>
                  <a:cubicBezTo>
                    <a:pt x="162" y="368"/>
                    <a:pt x="210" y="386"/>
                    <a:pt x="257" y="386"/>
                  </a:cubicBezTo>
                  <a:cubicBezTo>
                    <a:pt x="356" y="386"/>
                    <a:pt x="452" y="309"/>
                    <a:pt x="452" y="193"/>
                  </a:cubicBezTo>
                  <a:cubicBezTo>
                    <a:pt x="450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9"/>
            <p:cNvSpPr/>
            <p:nvPr/>
          </p:nvSpPr>
          <p:spPr>
            <a:xfrm>
              <a:off x="2526275" y="3866225"/>
              <a:ext cx="18025" cy="15450"/>
            </a:xfrm>
            <a:custGeom>
              <a:avLst/>
              <a:gdLst/>
              <a:ahLst/>
              <a:cxnLst/>
              <a:rect l="l" t="t" r="r" b="b"/>
              <a:pathLst>
                <a:path w="721" h="618" extrusionOk="0">
                  <a:moveTo>
                    <a:pt x="412" y="1"/>
                  </a:moveTo>
                  <a:cubicBezTo>
                    <a:pt x="139" y="1"/>
                    <a:pt x="0" y="333"/>
                    <a:pt x="194" y="527"/>
                  </a:cubicBezTo>
                  <a:cubicBezTo>
                    <a:pt x="257" y="589"/>
                    <a:pt x="335" y="617"/>
                    <a:pt x="410" y="617"/>
                  </a:cubicBezTo>
                  <a:cubicBezTo>
                    <a:pt x="569" y="617"/>
                    <a:pt x="720" y="494"/>
                    <a:pt x="720" y="309"/>
                  </a:cubicBezTo>
                  <a:cubicBezTo>
                    <a:pt x="720" y="139"/>
                    <a:pt x="582" y="1"/>
                    <a:pt x="4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9"/>
            <p:cNvSpPr/>
            <p:nvPr/>
          </p:nvSpPr>
          <p:spPr>
            <a:xfrm>
              <a:off x="3144450" y="375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9"/>
            <p:cNvSpPr/>
            <p:nvPr/>
          </p:nvSpPr>
          <p:spPr>
            <a:xfrm>
              <a:off x="3158825" y="4274975"/>
              <a:ext cx="13550" cy="11625"/>
            </a:xfrm>
            <a:custGeom>
              <a:avLst/>
              <a:gdLst/>
              <a:ahLst/>
              <a:cxnLst/>
              <a:rect l="l" t="t" r="r" b="b"/>
              <a:pathLst>
                <a:path w="542" h="465" extrusionOk="0">
                  <a:moveTo>
                    <a:pt x="310" y="1"/>
                  </a:moveTo>
                  <a:cubicBezTo>
                    <a:pt x="104" y="1"/>
                    <a:pt x="1" y="250"/>
                    <a:pt x="147" y="396"/>
                  </a:cubicBezTo>
                  <a:cubicBezTo>
                    <a:pt x="194" y="443"/>
                    <a:pt x="251" y="464"/>
                    <a:pt x="308" y="464"/>
                  </a:cubicBezTo>
                  <a:cubicBezTo>
                    <a:pt x="427" y="464"/>
                    <a:pt x="541" y="372"/>
                    <a:pt x="542" y="232"/>
                  </a:cubicBezTo>
                  <a:cubicBezTo>
                    <a:pt x="542" y="104"/>
                    <a:pt x="43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9"/>
            <p:cNvSpPr/>
            <p:nvPr/>
          </p:nvSpPr>
          <p:spPr>
            <a:xfrm>
              <a:off x="2737575" y="4140350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10" y="0"/>
                  </a:moveTo>
                  <a:cubicBezTo>
                    <a:pt x="104" y="0"/>
                    <a:pt x="0" y="248"/>
                    <a:pt x="146" y="394"/>
                  </a:cubicBezTo>
                  <a:cubicBezTo>
                    <a:pt x="193" y="441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4"/>
                    <a:pt x="437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9"/>
            <p:cNvSpPr/>
            <p:nvPr/>
          </p:nvSpPr>
          <p:spPr>
            <a:xfrm>
              <a:off x="2669700" y="4472550"/>
              <a:ext cx="13925" cy="11950"/>
            </a:xfrm>
            <a:custGeom>
              <a:avLst/>
              <a:gdLst/>
              <a:ahLst/>
              <a:cxnLst/>
              <a:rect l="l" t="t" r="r" b="b"/>
              <a:pathLst>
                <a:path w="557" h="478" extrusionOk="0">
                  <a:moveTo>
                    <a:pt x="319" y="1"/>
                  </a:moveTo>
                  <a:cubicBezTo>
                    <a:pt x="107" y="1"/>
                    <a:pt x="1" y="258"/>
                    <a:pt x="151" y="408"/>
                  </a:cubicBezTo>
                  <a:cubicBezTo>
                    <a:pt x="199" y="456"/>
                    <a:pt x="259" y="478"/>
                    <a:pt x="317" y="478"/>
                  </a:cubicBezTo>
                  <a:cubicBezTo>
                    <a:pt x="440" y="478"/>
                    <a:pt x="557" y="383"/>
                    <a:pt x="557" y="238"/>
                  </a:cubicBezTo>
                  <a:cubicBezTo>
                    <a:pt x="557" y="107"/>
                    <a:pt x="450" y="1"/>
                    <a:pt x="3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9"/>
            <p:cNvSpPr/>
            <p:nvPr/>
          </p:nvSpPr>
          <p:spPr>
            <a:xfrm>
              <a:off x="3038850" y="455142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1"/>
                  </a:moveTo>
                  <a:cubicBezTo>
                    <a:pt x="71" y="1"/>
                    <a:pt x="1" y="170"/>
                    <a:pt x="101" y="270"/>
                  </a:cubicBezTo>
                  <a:cubicBezTo>
                    <a:pt x="133" y="302"/>
                    <a:pt x="173" y="316"/>
                    <a:pt x="211" y="316"/>
                  </a:cubicBezTo>
                  <a:cubicBezTo>
                    <a:pt x="292" y="316"/>
                    <a:pt x="370" y="253"/>
                    <a:pt x="370" y="158"/>
                  </a:cubicBezTo>
                  <a:cubicBezTo>
                    <a:pt x="370" y="71"/>
                    <a:pt x="30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9"/>
            <p:cNvSpPr/>
            <p:nvPr/>
          </p:nvSpPr>
          <p:spPr>
            <a:xfrm>
              <a:off x="3392325" y="4244950"/>
              <a:ext cx="11525" cy="9900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4" y="1"/>
                  </a:moveTo>
                  <a:cubicBezTo>
                    <a:pt x="88" y="1"/>
                    <a:pt x="1" y="213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3" y="395"/>
                    <a:pt x="461" y="317"/>
                    <a:pt x="461" y="198"/>
                  </a:cubicBezTo>
                  <a:cubicBezTo>
                    <a:pt x="461" y="89"/>
                    <a:pt x="372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9"/>
            <p:cNvSpPr/>
            <p:nvPr/>
          </p:nvSpPr>
          <p:spPr>
            <a:xfrm>
              <a:off x="3641950" y="402127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0"/>
                  </a:moveTo>
                  <a:cubicBezTo>
                    <a:pt x="71" y="0"/>
                    <a:pt x="0" y="170"/>
                    <a:pt x="100" y="269"/>
                  </a:cubicBezTo>
                  <a:cubicBezTo>
                    <a:pt x="132" y="301"/>
                    <a:pt x="172" y="315"/>
                    <a:pt x="211" y="315"/>
                  </a:cubicBezTo>
                  <a:cubicBezTo>
                    <a:pt x="292" y="315"/>
                    <a:pt x="370" y="253"/>
                    <a:pt x="370" y="158"/>
                  </a:cubicBezTo>
                  <a:cubicBezTo>
                    <a:pt x="370" y="71"/>
                    <a:pt x="299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9"/>
            <p:cNvSpPr/>
            <p:nvPr/>
          </p:nvSpPr>
          <p:spPr>
            <a:xfrm>
              <a:off x="4192475" y="4411500"/>
              <a:ext cx="11550" cy="987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265" y="0"/>
                  </a:moveTo>
                  <a:cubicBezTo>
                    <a:pt x="89" y="0"/>
                    <a:pt x="1" y="212"/>
                    <a:pt x="125" y="337"/>
                  </a:cubicBezTo>
                  <a:cubicBezTo>
                    <a:pt x="166" y="377"/>
                    <a:pt x="215" y="395"/>
                    <a:pt x="263" y="395"/>
                  </a:cubicBezTo>
                  <a:cubicBezTo>
                    <a:pt x="365" y="395"/>
                    <a:pt x="462" y="316"/>
                    <a:pt x="462" y="197"/>
                  </a:cubicBezTo>
                  <a:cubicBezTo>
                    <a:pt x="462" y="89"/>
                    <a:pt x="373" y="0"/>
                    <a:pt x="2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9"/>
            <p:cNvSpPr/>
            <p:nvPr/>
          </p:nvSpPr>
          <p:spPr>
            <a:xfrm>
              <a:off x="4365300" y="4206525"/>
              <a:ext cx="9225" cy="7900"/>
            </a:xfrm>
            <a:custGeom>
              <a:avLst/>
              <a:gdLst/>
              <a:ahLst/>
              <a:cxnLst/>
              <a:rect l="l" t="t" r="r" b="b"/>
              <a:pathLst>
                <a:path w="369" h="316" extrusionOk="0">
                  <a:moveTo>
                    <a:pt x="210" y="0"/>
                  </a:moveTo>
                  <a:cubicBezTo>
                    <a:pt x="71" y="0"/>
                    <a:pt x="0" y="170"/>
                    <a:pt x="99" y="269"/>
                  </a:cubicBezTo>
                  <a:cubicBezTo>
                    <a:pt x="131" y="301"/>
                    <a:pt x="171" y="316"/>
                    <a:pt x="209" y="316"/>
                  </a:cubicBezTo>
                  <a:cubicBezTo>
                    <a:pt x="290" y="316"/>
                    <a:pt x="368" y="253"/>
                    <a:pt x="368" y="158"/>
                  </a:cubicBezTo>
                  <a:cubicBezTo>
                    <a:pt x="368" y="71"/>
                    <a:pt x="29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9"/>
            <p:cNvSpPr/>
            <p:nvPr/>
          </p:nvSpPr>
          <p:spPr>
            <a:xfrm>
              <a:off x="4526225" y="3984825"/>
              <a:ext cx="27650" cy="27600"/>
            </a:xfrm>
            <a:custGeom>
              <a:avLst/>
              <a:gdLst/>
              <a:ahLst/>
              <a:cxnLst/>
              <a:rect l="l" t="t" r="r" b="b"/>
              <a:pathLst>
                <a:path w="1106" h="1104" extrusionOk="0">
                  <a:moveTo>
                    <a:pt x="554" y="0"/>
                  </a:moveTo>
                  <a:cubicBezTo>
                    <a:pt x="249" y="0"/>
                    <a:pt x="1" y="247"/>
                    <a:pt x="1" y="552"/>
                  </a:cubicBezTo>
                  <a:cubicBezTo>
                    <a:pt x="1" y="855"/>
                    <a:pt x="249" y="1103"/>
                    <a:pt x="554" y="1103"/>
                  </a:cubicBezTo>
                  <a:cubicBezTo>
                    <a:pt x="857" y="1103"/>
                    <a:pt x="1105" y="855"/>
                    <a:pt x="1105" y="552"/>
                  </a:cubicBezTo>
                  <a:cubicBezTo>
                    <a:pt x="1105" y="247"/>
                    <a:pt x="857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9"/>
            <p:cNvSpPr/>
            <p:nvPr/>
          </p:nvSpPr>
          <p:spPr>
            <a:xfrm>
              <a:off x="3987200" y="4120800"/>
              <a:ext cx="6925" cy="5950"/>
            </a:xfrm>
            <a:custGeom>
              <a:avLst/>
              <a:gdLst/>
              <a:ahLst/>
              <a:cxnLst/>
              <a:rect l="l" t="t" r="r" b="b"/>
              <a:pathLst>
                <a:path w="277" h="238" extrusionOk="0">
                  <a:moveTo>
                    <a:pt x="156" y="1"/>
                  </a:moveTo>
                  <a:cubicBezTo>
                    <a:pt x="52" y="1"/>
                    <a:pt x="1" y="127"/>
                    <a:pt x="74" y="202"/>
                  </a:cubicBezTo>
                  <a:cubicBezTo>
                    <a:pt x="98" y="226"/>
                    <a:pt x="128" y="237"/>
                    <a:pt x="157" y="237"/>
                  </a:cubicBezTo>
                  <a:cubicBezTo>
                    <a:pt x="218" y="237"/>
                    <a:pt x="277" y="189"/>
                    <a:pt x="277" y="118"/>
                  </a:cubicBezTo>
                  <a:cubicBezTo>
                    <a:pt x="277" y="53"/>
                    <a:pt x="224" y="1"/>
                    <a:pt x="158" y="1"/>
                  </a:cubicBezTo>
                  <a:cubicBezTo>
                    <a:pt x="158" y="1"/>
                    <a:pt x="157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9"/>
            <p:cNvSpPr/>
            <p:nvPr/>
          </p:nvSpPr>
          <p:spPr>
            <a:xfrm>
              <a:off x="4903275" y="4700950"/>
              <a:ext cx="13550" cy="11575"/>
            </a:xfrm>
            <a:custGeom>
              <a:avLst/>
              <a:gdLst/>
              <a:ahLst/>
              <a:cxnLst/>
              <a:rect l="l" t="t" r="r" b="b"/>
              <a:pathLst>
                <a:path w="542" h="463" extrusionOk="0">
                  <a:moveTo>
                    <a:pt x="310" y="0"/>
                  </a:moveTo>
                  <a:cubicBezTo>
                    <a:pt x="104" y="0"/>
                    <a:pt x="0" y="250"/>
                    <a:pt x="146" y="394"/>
                  </a:cubicBezTo>
                  <a:cubicBezTo>
                    <a:pt x="193" y="441"/>
                    <a:pt x="251" y="462"/>
                    <a:pt x="309" y="462"/>
                  </a:cubicBezTo>
                  <a:cubicBezTo>
                    <a:pt x="427" y="462"/>
                    <a:pt x="541" y="371"/>
                    <a:pt x="541" y="232"/>
                  </a:cubicBezTo>
                  <a:cubicBezTo>
                    <a:pt x="541" y="104"/>
                    <a:pt x="43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9"/>
            <p:cNvSpPr/>
            <p:nvPr/>
          </p:nvSpPr>
          <p:spPr>
            <a:xfrm>
              <a:off x="5112075" y="4527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372" y="0"/>
                  </a:moveTo>
                  <a:cubicBezTo>
                    <a:pt x="124" y="0"/>
                    <a:pt x="1" y="299"/>
                    <a:pt x="175" y="475"/>
                  </a:cubicBezTo>
                  <a:cubicBezTo>
                    <a:pt x="231" y="531"/>
                    <a:pt x="300" y="556"/>
                    <a:pt x="368" y="556"/>
                  </a:cubicBezTo>
                  <a:cubicBezTo>
                    <a:pt x="511" y="556"/>
                    <a:pt x="648" y="445"/>
                    <a:pt x="648" y="278"/>
                  </a:cubicBezTo>
                  <a:cubicBezTo>
                    <a:pt x="648" y="125"/>
                    <a:pt x="525" y="0"/>
                    <a:pt x="3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9"/>
            <p:cNvSpPr/>
            <p:nvPr/>
          </p:nvSpPr>
          <p:spPr>
            <a:xfrm>
              <a:off x="5325925" y="3880350"/>
              <a:ext cx="16175" cy="16225"/>
            </a:xfrm>
            <a:custGeom>
              <a:avLst/>
              <a:gdLst/>
              <a:ahLst/>
              <a:cxnLst/>
              <a:rect l="l" t="t" r="r" b="b"/>
              <a:pathLst>
                <a:path w="647" h="649" extrusionOk="0">
                  <a:moveTo>
                    <a:pt x="324" y="1"/>
                  </a:moveTo>
                  <a:cubicBezTo>
                    <a:pt x="145" y="1"/>
                    <a:pt x="0" y="146"/>
                    <a:pt x="0" y="324"/>
                  </a:cubicBezTo>
                  <a:cubicBezTo>
                    <a:pt x="0" y="503"/>
                    <a:pt x="145" y="648"/>
                    <a:pt x="324" y="648"/>
                  </a:cubicBezTo>
                  <a:cubicBezTo>
                    <a:pt x="502" y="648"/>
                    <a:pt x="647" y="503"/>
                    <a:pt x="647" y="324"/>
                  </a:cubicBezTo>
                  <a:cubicBezTo>
                    <a:pt x="647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9"/>
            <p:cNvSpPr/>
            <p:nvPr/>
          </p:nvSpPr>
          <p:spPr>
            <a:xfrm>
              <a:off x="3048275" y="29742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0" y="1"/>
                    <a:pt x="1" y="112"/>
                    <a:pt x="1" y="247"/>
                  </a:cubicBezTo>
                  <a:cubicBezTo>
                    <a:pt x="1" y="384"/>
                    <a:pt x="110" y="494"/>
                    <a:pt x="247" y="494"/>
                  </a:cubicBezTo>
                  <a:cubicBezTo>
                    <a:pt x="384" y="494"/>
                    <a:pt x="494" y="384"/>
                    <a:pt x="494" y="247"/>
                  </a:cubicBezTo>
                  <a:cubicBezTo>
                    <a:pt x="494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9"/>
            <p:cNvSpPr/>
            <p:nvPr/>
          </p:nvSpPr>
          <p:spPr>
            <a:xfrm>
              <a:off x="2222925" y="2651550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cubicBezTo>
                    <a:pt x="0" y="552"/>
                    <a:pt x="160" y="711"/>
                    <a:pt x="355" y="711"/>
                  </a:cubicBezTo>
                  <a:cubicBezTo>
                    <a:pt x="552" y="711"/>
                    <a:pt x="711" y="552"/>
                    <a:pt x="711" y="355"/>
                  </a:cubicBezTo>
                  <a:cubicBezTo>
                    <a:pt x="711" y="159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9"/>
            <p:cNvSpPr/>
            <p:nvPr/>
          </p:nvSpPr>
          <p:spPr>
            <a:xfrm>
              <a:off x="2134100" y="2230525"/>
              <a:ext cx="21350" cy="21375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427" y="1"/>
                  </a:moveTo>
                  <a:cubicBezTo>
                    <a:pt x="191" y="1"/>
                    <a:pt x="0" y="192"/>
                    <a:pt x="0" y="428"/>
                  </a:cubicBezTo>
                  <a:cubicBezTo>
                    <a:pt x="0" y="664"/>
                    <a:pt x="191" y="855"/>
                    <a:pt x="427" y="855"/>
                  </a:cubicBezTo>
                  <a:cubicBezTo>
                    <a:pt x="663" y="855"/>
                    <a:pt x="854" y="664"/>
                    <a:pt x="854" y="428"/>
                  </a:cubicBezTo>
                  <a:cubicBezTo>
                    <a:pt x="854" y="192"/>
                    <a:pt x="663" y="1"/>
                    <a:pt x="4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9"/>
            <p:cNvSpPr/>
            <p:nvPr/>
          </p:nvSpPr>
          <p:spPr>
            <a:xfrm>
              <a:off x="1537350" y="3038750"/>
              <a:ext cx="44350" cy="42675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920" y="1"/>
                  </a:moveTo>
                  <a:cubicBezTo>
                    <a:pt x="576" y="1"/>
                    <a:pt x="265" y="210"/>
                    <a:pt x="133" y="529"/>
                  </a:cubicBezTo>
                  <a:cubicBezTo>
                    <a:pt x="0" y="847"/>
                    <a:pt x="74" y="1212"/>
                    <a:pt x="317" y="1457"/>
                  </a:cubicBezTo>
                  <a:cubicBezTo>
                    <a:pt x="480" y="1620"/>
                    <a:pt x="699" y="1707"/>
                    <a:pt x="921" y="1707"/>
                  </a:cubicBezTo>
                  <a:cubicBezTo>
                    <a:pt x="1030" y="1707"/>
                    <a:pt x="1141" y="1686"/>
                    <a:pt x="1246" y="1642"/>
                  </a:cubicBezTo>
                  <a:cubicBezTo>
                    <a:pt x="1565" y="1510"/>
                    <a:pt x="1772" y="1199"/>
                    <a:pt x="1774" y="855"/>
                  </a:cubicBezTo>
                  <a:cubicBezTo>
                    <a:pt x="1774" y="383"/>
                    <a:pt x="1392" y="1"/>
                    <a:pt x="9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9"/>
            <p:cNvSpPr/>
            <p:nvPr/>
          </p:nvSpPr>
          <p:spPr>
            <a:xfrm>
              <a:off x="1115075" y="2704825"/>
              <a:ext cx="8325" cy="7125"/>
            </a:xfrm>
            <a:custGeom>
              <a:avLst/>
              <a:gdLst/>
              <a:ahLst/>
              <a:cxnLst/>
              <a:rect l="l" t="t" r="r" b="b"/>
              <a:pathLst>
                <a:path w="333" h="285" extrusionOk="0">
                  <a:moveTo>
                    <a:pt x="191" y="0"/>
                  </a:moveTo>
                  <a:cubicBezTo>
                    <a:pt x="63" y="0"/>
                    <a:pt x="0" y="154"/>
                    <a:pt x="90" y="242"/>
                  </a:cubicBezTo>
                  <a:cubicBezTo>
                    <a:pt x="119" y="272"/>
                    <a:pt x="155" y="285"/>
                    <a:pt x="190" y="285"/>
                  </a:cubicBezTo>
                  <a:cubicBezTo>
                    <a:pt x="262" y="285"/>
                    <a:pt x="332" y="228"/>
                    <a:pt x="332" y="143"/>
                  </a:cubicBezTo>
                  <a:cubicBezTo>
                    <a:pt x="332" y="64"/>
                    <a:pt x="269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9"/>
            <p:cNvSpPr/>
            <p:nvPr/>
          </p:nvSpPr>
          <p:spPr>
            <a:xfrm>
              <a:off x="3462775" y="2326475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357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0" y="711"/>
                    <a:pt x="357" y="711"/>
                  </a:cubicBezTo>
                  <a:cubicBezTo>
                    <a:pt x="552" y="711"/>
                    <a:pt x="712" y="552"/>
                    <a:pt x="712" y="355"/>
                  </a:cubicBezTo>
                  <a:cubicBezTo>
                    <a:pt x="712" y="160"/>
                    <a:pt x="552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9"/>
            <p:cNvSpPr/>
            <p:nvPr/>
          </p:nvSpPr>
          <p:spPr>
            <a:xfrm>
              <a:off x="4942450" y="2898450"/>
              <a:ext cx="12500" cy="10675"/>
            </a:xfrm>
            <a:custGeom>
              <a:avLst/>
              <a:gdLst/>
              <a:ahLst/>
              <a:cxnLst/>
              <a:rect l="l" t="t" r="r" b="b"/>
              <a:pathLst>
                <a:path w="500" h="427" extrusionOk="0">
                  <a:moveTo>
                    <a:pt x="286" y="1"/>
                  </a:moveTo>
                  <a:cubicBezTo>
                    <a:pt x="95" y="1"/>
                    <a:pt x="1" y="231"/>
                    <a:pt x="135" y="364"/>
                  </a:cubicBezTo>
                  <a:cubicBezTo>
                    <a:pt x="178" y="408"/>
                    <a:pt x="232" y="427"/>
                    <a:pt x="285" y="427"/>
                  </a:cubicBezTo>
                  <a:cubicBezTo>
                    <a:pt x="395" y="427"/>
                    <a:pt x="500" y="342"/>
                    <a:pt x="500" y="214"/>
                  </a:cubicBezTo>
                  <a:cubicBezTo>
                    <a:pt x="500" y="95"/>
                    <a:pt x="404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9"/>
            <p:cNvSpPr/>
            <p:nvPr/>
          </p:nvSpPr>
          <p:spPr>
            <a:xfrm>
              <a:off x="4086250" y="3019250"/>
              <a:ext cx="24925" cy="21375"/>
            </a:xfrm>
            <a:custGeom>
              <a:avLst/>
              <a:gdLst/>
              <a:ahLst/>
              <a:cxnLst/>
              <a:rect l="l" t="t" r="r" b="b"/>
              <a:pathLst>
                <a:path w="997" h="855" extrusionOk="0">
                  <a:moveTo>
                    <a:pt x="570" y="1"/>
                  </a:moveTo>
                  <a:cubicBezTo>
                    <a:pt x="191" y="1"/>
                    <a:pt x="0" y="459"/>
                    <a:pt x="269" y="728"/>
                  </a:cubicBezTo>
                  <a:cubicBezTo>
                    <a:pt x="356" y="815"/>
                    <a:pt x="463" y="854"/>
                    <a:pt x="567" y="854"/>
                  </a:cubicBezTo>
                  <a:cubicBezTo>
                    <a:pt x="786" y="854"/>
                    <a:pt x="997" y="684"/>
                    <a:pt x="997" y="428"/>
                  </a:cubicBezTo>
                  <a:cubicBezTo>
                    <a:pt x="997" y="192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5" name="Google Shape;6085;p9"/>
          <p:cNvGrpSpPr/>
          <p:nvPr/>
        </p:nvGrpSpPr>
        <p:grpSpPr>
          <a:xfrm>
            <a:off x="-128548" y="-596017"/>
            <a:ext cx="9357872" cy="6281452"/>
            <a:chOff x="235375" y="458950"/>
            <a:chExt cx="7145050" cy="4796100"/>
          </a:xfrm>
        </p:grpSpPr>
        <p:sp>
          <p:nvSpPr>
            <p:cNvPr id="6086" name="Google Shape;6086;p9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9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9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9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9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9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9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9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9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9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9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9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9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9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9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9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9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9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9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9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9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9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9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9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9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9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9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9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9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9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9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9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9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9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9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9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9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9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9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9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9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9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9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9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9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9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9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9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9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9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9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9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9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9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9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9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9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9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9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9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9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9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9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9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9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9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9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9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9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9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9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9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9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9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9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9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9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9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9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9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9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9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9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9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9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9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9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9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9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9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9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9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9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9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9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9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9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9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9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9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9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9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9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9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9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9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9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9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9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9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9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9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9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9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9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9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9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9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9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9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9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9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9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9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9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9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9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9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9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9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9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9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9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9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9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9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9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9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9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9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9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9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9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9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9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9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9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9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9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9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9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9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8" name="Google Shape;6238;p9"/>
          <p:cNvGrpSpPr/>
          <p:nvPr/>
        </p:nvGrpSpPr>
        <p:grpSpPr>
          <a:xfrm>
            <a:off x="-79368" y="-558092"/>
            <a:ext cx="9358095" cy="6205603"/>
            <a:chOff x="236675" y="487975"/>
            <a:chExt cx="7144675" cy="4737825"/>
          </a:xfrm>
        </p:grpSpPr>
        <p:sp>
          <p:nvSpPr>
            <p:cNvPr id="6239" name="Google Shape;6239;p9"/>
            <p:cNvSpPr/>
            <p:nvPr/>
          </p:nvSpPr>
          <p:spPr>
            <a:xfrm>
              <a:off x="3851750" y="1063075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0"/>
                  </a:moveTo>
                  <a:cubicBezTo>
                    <a:pt x="154" y="0"/>
                    <a:pt x="0" y="370"/>
                    <a:pt x="216" y="587"/>
                  </a:cubicBezTo>
                  <a:cubicBezTo>
                    <a:pt x="286" y="657"/>
                    <a:pt x="372" y="688"/>
                    <a:pt x="456" y="688"/>
                  </a:cubicBezTo>
                  <a:cubicBezTo>
                    <a:pt x="633" y="688"/>
                    <a:pt x="802" y="551"/>
                    <a:pt x="802" y="345"/>
                  </a:cubicBezTo>
                  <a:cubicBezTo>
                    <a:pt x="802" y="154"/>
                    <a:pt x="649" y="0"/>
                    <a:pt x="4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9"/>
            <p:cNvSpPr/>
            <p:nvPr/>
          </p:nvSpPr>
          <p:spPr>
            <a:xfrm>
              <a:off x="3594200" y="874250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689" y="0"/>
                  </a:moveTo>
                  <a:cubicBezTo>
                    <a:pt x="230" y="0"/>
                    <a:pt x="1" y="555"/>
                    <a:pt x="325" y="879"/>
                  </a:cubicBezTo>
                  <a:cubicBezTo>
                    <a:pt x="424" y="978"/>
                    <a:pt x="556" y="1030"/>
                    <a:pt x="690" y="1030"/>
                  </a:cubicBezTo>
                  <a:cubicBezTo>
                    <a:pt x="756" y="1030"/>
                    <a:pt x="823" y="1017"/>
                    <a:pt x="886" y="991"/>
                  </a:cubicBezTo>
                  <a:cubicBezTo>
                    <a:pt x="1079" y="911"/>
                    <a:pt x="1204" y="723"/>
                    <a:pt x="1204" y="515"/>
                  </a:cubicBezTo>
                  <a:cubicBezTo>
                    <a:pt x="1204" y="230"/>
                    <a:pt x="974" y="0"/>
                    <a:pt x="68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9"/>
            <p:cNvSpPr/>
            <p:nvPr/>
          </p:nvSpPr>
          <p:spPr>
            <a:xfrm>
              <a:off x="3248025" y="912850"/>
              <a:ext cx="10075" cy="8600"/>
            </a:xfrm>
            <a:custGeom>
              <a:avLst/>
              <a:gdLst/>
              <a:ahLst/>
              <a:cxnLst/>
              <a:rect l="l" t="t" r="r" b="b"/>
              <a:pathLst>
                <a:path w="403" h="344" extrusionOk="0">
                  <a:moveTo>
                    <a:pt x="229" y="1"/>
                  </a:moveTo>
                  <a:cubicBezTo>
                    <a:pt x="76" y="1"/>
                    <a:pt x="0" y="186"/>
                    <a:pt x="108" y="293"/>
                  </a:cubicBezTo>
                  <a:cubicBezTo>
                    <a:pt x="143" y="328"/>
                    <a:pt x="187" y="344"/>
                    <a:pt x="229" y="344"/>
                  </a:cubicBezTo>
                  <a:cubicBezTo>
                    <a:pt x="318" y="344"/>
                    <a:pt x="402" y="275"/>
                    <a:pt x="402" y="172"/>
                  </a:cubicBezTo>
                  <a:cubicBezTo>
                    <a:pt x="401" y="76"/>
                    <a:pt x="325" y="1"/>
                    <a:pt x="22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9"/>
            <p:cNvSpPr/>
            <p:nvPr/>
          </p:nvSpPr>
          <p:spPr>
            <a:xfrm>
              <a:off x="3231300" y="11932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3" y="0"/>
                  </a:moveTo>
                  <a:cubicBezTo>
                    <a:pt x="204" y="0"/>
                    <a:pt x="1" y="495"/>
                    <a:pt x="289" y="783"/>
                  </a:cubicBezTo>
                  <a:cubicBezTo>
                    <a:pt x="382" y="876"/>
                    <a:pt x="497" y="917"/>
                    <a:pt x="609" y="917"/>
                  </a:cubicBezTo>
                  <a:cubicBezTo>
                    <a:pt x="845" y="917"/>
                    <a:pt x="1071" y="734"/>
                    <a:pt x="1071" y="458"/>
                  </a:cubicBezTo>
                  <a:cubicBezTo>
                    <a:pt x="1071" y="207"/>
                    <a:pt x="865" y="0"/>
                    <a:pt x="6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9"/>
            <p:cNvSpPr/>
            <p:nvPr/>
          </p:nvSpPr>
          <p:spPr>
            <a:xfrm>
              <a:off x="3920725" y="795525"/>
              <a:ext cx="29775" cy="28650"/>
            </a:xfrm>
            <a:custGeom>
              <a:avLst/>
              <a:gdLst/>
              <a:ahLst/>
              <a:cxnLst/>
              <a:rect l="l" t="t" r="r" b="b"/>
              <a:pathLst>
                <a:path w="1191" h="1146" extrusionOk="0">
                  <a:moveTo>
                    <a:pt x="619" y="1"/>
                  </a:moveTo>
                  <a:cubicBezTo>
                    <a:pt x="387" y="1"/>
                    <a:pt x="178" y="140"/>
                    <a:pt x="90" y="354"/>
                  </a:cubicBezTo>
                  <a:cubicBezTo>
                    <a:pt x="0" y="569"/>
                    <a:pt x="50" y="815"/>
                    <a:pt x="214" y="978"/>
                  </a:cubicBezTo>
                  <a:cubicBezTo>
                    <a:pt x="324" y="1088"/>
                    <a:pt x="470" y="1146"/>
                    <a:pt x="619" y="1146"/>
                  </a:cubicBezTo>
                  <a:cubicBezTo>
                    <a:pt x="692" y="1146"/>
                    <a:pt x="766" y="1132"/>
                    <a:pt x="837" y="1103"/>
                  </a:cubicBezTo>
                  <a:cubicBezTo>
                    <a:pt x="1051" y="1013"/>
                    <a:pt x="1190" y="806"/>
                    <a:pt x="1190" y="574"/>
                  </a:cubicBezTo>
                  <a:cubicBezTo>
                    <a:pt x="1190" y="257"/>
                    <a:pt x="934" y="1"/>
                    <a:pt x="61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9"/>
            <p:cNvSpPr/>
            <p:nvPr/>
          </p:nvSpPr>
          <p:spPr>
            <a:xfrm>
              <a:off x="4216075" y="1307725"/>
              <a:ext cx="13400" cy="11450"/>
            </a:xfrm>
            <a:custGeom>
              <a:avLst/>
              <a:gdLst/>
              <a:ahLst/>
              <a:cxnLst/>
              <a:rect l="l" t="t" r="r" b="b"/>
              <a:pathLst>
                <a:path w="536" h="458" extrusionOk="0">
                  <a:moveTo>
                    <a:pt x="310" y="1"/>
                  </a:moveTo>
                  <a:cubicBezTo>
                    <a:pt x="309" y="1"/>
                    <a:pt x="308" y="1"/>
                    <a:pt x="307" y="1"/>
                  </a:cubicBezTo>
                  <a:cubicBezTo>
                    <a:pt x="102" y="1"/>
                    <a:pt x="1" y="246"/>
                    <a:pt x="145" y="390"/>
                  </a:cubicBezTo>
                  <a:cubicBezTo>
                    <a:pt x="192" y="437"/>
                    <a:pt x="249" y="458"/>
                    <a:pt x="305" y="458"/>
                  </a:cubicBezTo>
                  <a:cubicBezTo>
                    <a:pt x="423" y="458"/>
                    <a:pt x="536" y="367"/>
                    <a:pt x="536" y="230"/>
                  </a:cubicBezTo>
                  <a:cubicBezTo>
                    <a:pt x="536" y="103"/>
                    <a:pt x="434" y="1"/>
                    <a:pt x="310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9"/>
            <p:cNvSpPr/>
            <p:nvPr/>
          </p:nvSpPr>
          <p:spPr>
            <a:xfrm>
              <a:off x="3383950" y="1619575"/>
              <a:ext cx="60100" cy="60125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201" y="1"/>
                  </a:moveTo>
                  <a:cubicBezTo>
                    <a:pt x="539" y="1"/>
                    <a:pt x="1" y="539"/>
                    <a:pt x="1" y="1203"/>
                  </a:cubicBezTo>
                  <a:cubicBezTo>
                    <a:pt x="1" y="1867"/>
                    <a:pt x="539" y="2405"/>
                    <a:pt x="1201" y="2405"/>
                  </a:cubicBezTo>
                  <a:cubicBezTo>
                    <a:pt x="1865" y="2405"/>
                    <a:pt x="2403" y="1867"/>
                    <a:pt x="2403" y="1203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9"/>
            <p:cNvSpPr/>
            <p:nvPr/>
          </p:nvSpPr>
          <p:spPr>
            <a:xfrm>
              <a:off x="2897525" y="1138900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1"/>
                  </a:moveTo>
                  <a:cubicBezTo>
                    <a:pt x="129" y="1"/>
                    <a:pt x="0" y="128"/>
                    <a:pt x="0" y="286"/>
                  </a:cubicBezTo>
                  <a:cubicBezTo>
                    <a:pt x="0" y="445"/>
                    <a:pt x="129" y="572"/>
                    <a:pt x="287" y="572"/>
                  </a:cubicBezTo>
                  <a:cubicBezTo>
                    <a:pt x="444" y="572"/>
                    <a:pt x="573" y="445"/>
                    <a:pt x="573" y="286"/>
                  </a:cubicBezTo>
                  <a:cubicBezTo>
                    <a:pt x="573" y="128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9"/>
            <p:cNvSpPr/>
            <p:nvPr/>
          </p:nvSpPr>
          <p:spPr>
            <a:xfrm>
              <a:off x="4624950" y="740575"/>
              <a:ext cx="30500" cy="26100"/>
            </a:xfrm>
            <a:custGeom>
              <a:avLst/>
              <a:gdLst/>
              <a:ahLst/>
              <a:cxnLst/>
              <a:rect l="l" t="t" r="r" b="b"/>
              <a:pathLst>
                <a:path w="1220" h="1044" extrusionOk="0">
                  <a:moveTo>
                    <a:pt x="698" y="1"/>
                  </a:moveTo>
                  <a:cubicBezTo>
                    <a:pt x="232" y="1"/>
                    <a:pt x="0" y="563"/>
                    <a:pt x="328" y="890"/>
                  </a:cubicBezTo>
                  <a:cubicBezTo>
                    <a:pt x="428" y="991"/>
                    <a:pt x="562" y="1044"/>
                    <a:pt x="697" y="1044"/>
                  </a:cubicBezTo>
                  <a:cubicBezTo>
                    <a:pt x="764" y="1044"/>
                    <a:pt x="832" y="1031"/>
                    <a:pt x="896" y="1004"/>
                  </a:cubicBezTo>
                  <a:cubicBezTo>
                    <a:pt x="1092" y="924"/>
                    <a:pt x="1219" y="733"/>
                    <a:pt x="1219" y="522"/>
                  </a:cubicBezTo>
                  <a:cubicBezTo>
                    <a:pt x="1218" y="234"/>
                    <a:pt x="986" y="1"/>
                    <a:pt x="69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9"/>
            <p:cNvSpPr/>
            <p:nvPr/>
          </p:nvSpPr>
          <p:spPr>
            <a:xfrm>
              <a:off x="4546125" y="1480625"/>
              <a:ext cx="65025" cy="62550"/>
            </a:xfrm>
            <a:custGeom>
              <a:avLst/>
              <a:gdLst/>
              <a:ahLst/>
              <a:cxnLst/>
              <a:rect l="l" t="t" r="r" b="b"/>
              <a:pathLst>
                <a:path w="2601" h="2502" extrusionOk="0">
                  <a:moveTo>
                    <a:pt x="1350" y="0"/>
                  </a:moveTo>
                  <a:cubicBezTo>
                    <a:pt x="843" y="0"/>
                    <a:pt x="388" y="305"/>
                    <a:pt x="194" y="772"/>
                  </a:cubicBezTo>
                  <a:cubicBezTo>
                    <a:pt x="0" y="1240"/>
                    <a:pt x="108" y="1777"/>
                    <a:pt x="466" y="2134"/>
                  </a:cubicBezTo>
                  <a:cubicBezTo>
                    <a:pt x="705" y="2374"/>
                    <a:pt x="1025" y="2501"/>
                    <a:pt x="1351" y="2501"/>
                  </a:cubicBezTo>
                  <a:cubicBezTo>
                    <a:pt x="1512" y="2501"/>
                    <a:pt x="1674" y="2470"/>
                    <a:pt x="1829" y="2406"/>
                  </a:cubicBezTo>
                  <a:cubicBezTo>
                    <a:pt x="2295" y="2213"/>
                    <a:pt x="2600" y="1757"/>
                    <a:pt x="2600" y="1251"/>
                  </a:cubicBezTo>
                  <a:cubicBezTo>
                    <a:pt x="2600" y="559"/>
                    <a:pt x="2041" y="0"/>
                    <a:pt x="135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9"/>
            <p:cNvSpPr/>
            <p:nvPr/>
          </p:nvSpPr>
          <p:spPr>
            <a:xfrm>
              <a:off x="5628225" y="589450"/>
              <a:ext cx="12175" cy="10475"/>
            </a:xfrm>
            <a:custGeom>
              <a:avLst/>
              <a:gdLst/>
              <a:ahLst/>
              <a:cxnLst/>
              <a:rect l="l" t="t" r="r" b="b"/>
              <a:pathLst>
                <a:path w="487" h="419" extrusionOk="0">
                  <a:moveTo>
                    <a:pt x="279" y="0"/>
                  </a:moveTo>
                  <a:cubicBezTo>
                    <a:pt x="92" y="0"/>
                    <a:pt x="0" y="225"/>
                    <a:pt x="130" y="357"/>
                  </a:cubicBezTo>
                  <a:cubicBezTo>
                    <a:pt x="173" y="399"/>
                    <a:pt x="225" y="418"/>
                    <a:pt x="276" y="418"/>
                  </a:cubicBezTo>
                  <a:cubicBezTo>
                    <a:pt x="384" y="418"/>
                    <a:pt x="487" y="335"/>
                    <a:pt x="487" y="210"/>
                  </a:cubicBezTo>
                  <a:cubicBezTo>
                    <a:pt x="487" y="94"/>
                    <a:pt x="393" y="0"/>
                    <a:pt x="27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9"/>
            <p:cNvSpPr/>
            <p:nvPr/>
          </p:nvSpPr>
          <p:spPr>
            <a:xfrm>
              <a:off x="5554275" y="1299250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9"/>
            <p:cNvSpPr/>
            <p:nvPr/>
          </p:nvSpPr>
          <p:spPr>
            <a:xfrm>
              <a:off x="6409675" y="642275"/>
              <a:ext cx="16500" cy="14150"/>
            </a:xfrm>
            <a:custGeom>
              <a:avLst/>
              <a:gdLst/>
              <a:ahLst/>
              <a:cxnLst/>
              <a:rect l="l" t="t" r="r" b="b"/>
              <a:pathLst>
                <a:path w="660" h="566" extrusionOk="0">
                  <a:moveTo>
                    <a:pt x="378" y="1"/>
                  </a:moveTo>
                  <a:cubicBezTo>
                    <a:pt x="126" y="1"/>
                    <a:pt x="0" y="304"/>
                    <a:pt x="178" y="481"/>
                  </a:cubicBezTo>
                  <a:cubicBezTo>
                    <a:pt x="235" y="539"/>
                    <a:pt x="306" y="565"/>
                    <a:pt x="376" y="565"/>
                  </a:cubicBezTo>
                  <a:cubicBezTo>
                    <a:pt x="521" y="565"/>
                    <a:pt x="660" y="452"/>
                    <a:pt x="660" y="282"/>
                  </a:cubicBezTo>
                  <a:cubicBezTo>
                    <a:pt x="660" y="126"/>
                    <a:pt x="534" y="1"/>
                    <a:pt x="37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9"/>
            <p:cNvSpPr/>
            <p:nvPr/>
          </p:nvSpPr>
          <p:spPr>
            <a:xfrm>
              <a:off x="6597550" y="1072025"/>
              <a:ext cx="20625" cy="17675"/>
            </a:xfrm>
            <a:custGeom>
              <a:avLst/>
              <a:gdLst/>
              <a:ahLst/>
              <a:cxnLst/>
              <a:rect l="l" t="t" r="r" b="b"/>
              <a:pathLst>
                <a:path w="825" h="707" extrusionOk="0">
                  <a:moveTo>
                    <a:pt x="471" y="0"/>
                  </a:moveTo>
                  <a:cubicBezTo>
                    <a:pt x="157" y="0"/>
                    <a:pt x="1" y="381"/>
                    <a:pt x="222" y="602"/>
                  </a:cubicBezTo>
                  <a:cubicBezTo>
                    <a:pt x="294" y="674"/>
                    <a:pt x="383" y="706"/>
                    <a:pt x="470" y="706"/>
                  </a:cubicBezTo>
                  <a:cubicBezTo>
                    <a:pt x="651" y="706"/>
                    <a:pt x="824" y="566"/>
                    <a:pt x="824" y="353"/>
                  </a:cubicBezTo>
                  <a:cubicBezTo>
                    <a:pt x="824" y="158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9"/>
            <p:cNvSpPr/>
            <p:nvPr/>
          </p:nvSpPr>
          <p:spPr>
            <a:xfrm>
              <a:off x="6046250" y="1510600"/>
              <a:ext cx="20600" cy="17675"/>
            </a:xfrm>
            <a:custGeom>
              <a:avLst/>
              <a:gdLst/>
              <a:ahLst/>
              <a:cxnLst/>
              <a:rect l="l" t="t" r="r" b="b"/>
              <a:pathLst>
                <a:path w="824" h="707" extrusionOk="0">
                  <a:moveTo>
                    <a:pt x="472" y="0"/>
                  </a:moveTo>
                  <a:cubicBezTo>
                    <a:pt x="158" y="0"/>
                    <a:pt x="0" y="381"/>
                    <a:pt x="223" y="602"/>
                  </a:cubicBezTo>
                  <a:cubicBezTo>
                    <a:pt x="295" y="674"/>
                    <a:pt x="383" y="706"/>
                    <a:pt x="469" y="706"/>
                  </a:cubicBezTo>
                  <a:cubicBezTo>
                    <a:pt x="650" y="706"/>
                    <a:pt x="823" y="565"/>
                    <a:pt x="823" y="353"/>
                  </a:cubicBezTo>
                  <a:cubicBezTo>
                    <a:pt x="823" y="158"/>
                    <a:pt x="666" y="0"/>
                    <a:pt x="47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9"/>
            <p:cNvSpPr/>
            <p:nvPr/>
          </p:nvSpPr>
          <p:spPr>
            <a:xfrm>
              <a:off x="6988000" y="12340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1"/>
                  </a:moveTo>
                  <a:cubicBezTo>
                    <a:pt x="64" y="1"/>
                    <a:pt x="1" y="65"/>
                    <a:pt x="1" y="142"/>
                  </a:cubicBezTo>
                  <a:cubicBezTo>
                    <a:pt x="1" y="221"/>
                    <a:pt x="64" y="283"/>
                    <a:pt x="142" y="283"/>
                  </a:cubicBezTo>
                  <a:cubicBezTo>
                    <a:pt x="219" y="283"/>
                    <a:pt x="283" y="221"/>
                    <a:pt x="283" y="142"/>
                  </a:cubicBezTo>
                  <a:cubicBezTo>
                    <a:pt x="283" y="65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9"/>
            <p:cNvSpPr/>
            <p:nvPr/>
          </p:nvSpPr>
          <p:spPr>
            <a:xfrm>
              <a:off x="6556475" y="1862875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9"/>
                    <a:pt x="64" y="282"/>
                    <a:pt x="142" y="282"/>
                  </a:cubicBezTo>
                  <a:cubicBezTo>
                    <a:pt x="219" y="282"/>
                    <a:pt x="283" y="219"/>
                    <a:pt x="283" y="141"/>
                  </a:cubicBezTo>
                  <a:cubicBezTo>
                    <a:pt x="283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9"/>
            <p:cNvSpPr/>
            <p:nvPr/>
          </p:nvSpPr>
          <p:spPr>
            <a:xfrm>
              <a:off x="7120350" y="1568725"/>
              <a:ext cx="40300" cy="38775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837" y="0"/>
                  </a:moveTo>
                  <a:cubicBezTo>
                    <a:pt x="523" y="0"/>
                    <a:pt x="240" y="190"/>
                    <a:pt x="120" y="479"/>
                  </a:cubicBezTo>
                  <a:cubicBezTo>
                    <a:pt x="0" y="769"/>
                    <a:pt x="67" y="1102"/>
                    <a:pt x="288" y="1324"/>
                  </a:cubicBezTo>
                  <a:cubicBezTo>
                    <a:pt x="437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2"/>
                    <a:pt x="1611" y="1089"/>
                    <a:pt x="1611" y="775"/>
                  </a:cubicBezTo>
                  <a:cubicBezTo>
                    <a:pt x="1611" y="348"/>
                    <a:pt x="1264" y="0"/>
                    <a:pt x="8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9"/>
            <p:cNvSpPr/>
            <p:nvPr/>
          </p:nvSpPr>
          <p:spPr>
            <a:xfrm>
              <a:off x="7364925" y="215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9"/>
            <p:cNvSpPr/>
            <p:nvPr/>
          </p:nvSpPr>
          <p:spPr>
            <a:xfrm>
              <a:off x="6368025" y="22397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90" y="1"/>
                    <a:pt x="0" y="190"/>
                    <a:pt x="0" y="424"/>
                  </a:cubicBezTo>
                  <a:cubicBezTo>
                    <a:pt x="0" y="657"/>
                    <a:pt x="190" y="847"/>
                    <a:pt x="423" y="847"/>
                  </a:cubicBezTo>
                  <a:cubicBezTo>
                    <a:pt x="657" y="847"/>
                    <a:pt x="846" y="657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9"/>
            <p:cNvSpPr/>
            <p:nvPr/>
          </p:nvSpPr>
          <p:spPr>
            <a:xfrm>
              <a:off x="5896225" y="1963250"/>
              <a:ext cx="40300" cy="38800"/>
            </a:xfrm>
            <a:custGeom>
              <a:avLst/>
              <a:gdLst/>
              <a:ahLst/>
              <a:cxnLst/>
              <a:rect l="l" t="t" r="r" b="b"/>
              <a:pathLst>
                <a:path w="1612" h="1552" extrusionOk="0">
                  <a:moveTo>
                    <a:pt x="837" y="1"/>
                  </a:moveTo>
                  <a:cubicBezTo>
                    <a:pt x="523" y="1"/>
                    <a:pt x="241" y="190"/>
                    <a:pt x="120" y="480"/>
                  </a:cubicBezTo>
                  <a:cubicBezTo>
                    <a:pt x="0" y="769"/>
                    <a:pt x="67" y="1103"/>
                    <a:pt x="288" y="1324"/>
                  </a:cubicBezTo>
                  <a:cubicBezTo>
                    <a:pt x="436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3"/>
                    <a:pt x="1611" y="1089"/>
                    <a:pt x="1611" y="775"/>
                  </a:cubicBezTo>
                  <a:cubicBezTo>
                    <a:pt x="1611" y="348"/>
                    <a:pt x="1264" y="1"/>
                    <a:pt x="8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9"/>
            <p:cNvSpPr/>
            <p:nvPr/>
          </p:nvSpPr>
          <p:spPr>
            <a:xfrm>
              <a:off x="6526550" y="15088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657"/>
                    <a:pt x="190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9"/>
            <p:cNvSpPr/>
            <p:nvPr/>
          </p:nvSpPr>
          <p:spPr>
            <a:xfrm>
              <a:off x="7273900" y="1989450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599" y="0"/>
                  </a:moveTo>
                  <a:cubicBezTo>
                    <a:pt x="200" y="0"/>
                    <a:pt x="0" y="482"/>
                    <a:pt x="282" y="766"/>
                  </a:cubicBezTo>
                  <a:cubicBezTo>
                    <a:pt x="373" y="857"/>
                    <a:pt x="486" y="898"/>
                    <a:pt x="596" y="898"/>
                  </a:cubicBezTo>
                  <a:cubicBezTo>
                    <a:pt x="826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9"/>
            <p:cNvSpPr/>
            <p:nvPr/>
          </p:nvSpPr>
          <p:spPr>
            <a:xfrm>
              <a:off x="7275300" y="1783475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1"/>
                  </a:moveTo>
                  <a:cubicBezTo>
                    <a:pt x="125" y="1"/>
                    <a:pt x="0" y="302"/>
                    <a:pt x="176" y="478"/>
                  </a:cubicBezTo>
                  <a:cubicBezTo>
                    <a:pt x="234" y="536"/>
                    <a:pt x="304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1"/>
                    <a:pt x="37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9"/>
            <p:cNvSpPr/>
            <p:nvPr/>
          </p:nvSpPr>
          <p:spPr>
            <a:xfrm>
              <a:off x="6862900" y="2482675"/>
              <a:ext cx="58900" cy="58875"/>
            </a:xfrm>
            <a:custGeom>
              <a:avLst/>
              <a:gdLst/>
              <a:ahLst/>
              <a:cxnLst/>
              <a:rect l="l" t="t" r="r" b="b"/>
              <a:pathLst>
                <a:path w="2356" h="2355" extrusionOk="0">
                  <a:moveTo>
                    <a:pt x="1177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7"/>
                    <a:pt x="527" y="2354"/>
                    <a:pt x="1177" y="2354"/>
                  </a:cubicBezTo>
                  <a:cubicBezTo>
                    <a:pt x="1828" y="2354"/>
                    <a:pt x="2355" y="1827"/>
                    <a:pt x="2355" y="1178"/>
                  </a:cubicBezTo>
                  <a:cubicBezTo>
                    <a:pt x="2355" y="528"/>
                    <a:pt x="1828" y="0"/>
                    <a:pt x="117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9"/>
            <p:cNvSpPr/>
            <p:nvPr/>
          </p:nvSpPr>
          <p:spPr>
            <a:xfrm>
              <a:off x="7277650" y="2512100"/>
              <a:ext cx="14050" cy="14025"/>
            </a:xfrm>
            <a:custGeom>
              <a:avLst/>
              <a:gdLst/>
              <a:ahLst/>
              <a:cxnLst/>
              <a:rect l="l" t="t" r="r" b="b"/>
              <a:pathLst>
                <a:path w="562" h="561" extrusionOk="0">
                  <a:moveTo>
                    <a:pt x="281" y="1"/>
                  </a:moveTo>
                  <a:cubicBezTo>
                    <a:pt x="126" y="1"/>
                    <a:pt x="0" y="125"/>
                    <a:pt x="0" y="280"/>
                  </a:cubicBezTo>
                  <a:cubicBezTo>
                    <a:pt x="0" y="434"/>
                    <a:pt x="126" y="560"/>
                    <a:pt x="281" y="560"/>
                  </a:cubicBezTo>
                  <a:cubicBezTo>
                    <a:pt x="435" y="560"/>
                    <a:pt x="561" y="434"/>
                    <a:pt x="561" y="280"/>
                  </a:cubicBezTo>
                  <a:cubicBezTo>
                    <a:pt x="561" y="125"/>
                    <a:pt x="435" y="1"/>
                    <a:pt x="28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9"/>
            <p:cNvSpPr/>
            <p:nvPr/>
          </p:nvSpPr>
          <p:spPr>
            <a:xfrm>
              <a:off x="6471975" y="28175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1"/>
                  </a:moveTo>
                  <a:cubicBezTo>
                    <a:pt x="226" y="1"/>
                    <a:pt x="0" y="226"/>
                    <a:pt x="0" y="505"/>
                  </a:cubicBezTo>
                  <a:cubicBezTo>
                    <a:pt x="0" y="784"/>
                    <a:pt x="226" y="1009"/>
                    <a:pt x="505" y="1009"/>
                  </a:cubicBezTo>
                  <a:cubicBezTo>
                    <a:pt x="783" y="1009"/>
                    <a:pt x="1008" y="784"/>
                    <a:pt x="1008" y="505"/>
                  </a:cubicBezTo>
                  <a:cubicBezTo>
                    <a:pt x="1008" y="226"/>
                    <a:pt x="783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9"/>
            <p:cNvSpPr/>
            <p:nvPr/>
          </p:nvSpPr>
          <p:spPr>
            <a:xfrm>
              <a:off x="6894625" y="2985700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5" y="0"/>
                  </a:moveTo>
                  <a:cubicBezTo>
                    <a:pt x="175" y="0"/>
                    <a:pt x="1" y="423"/>
                    <a:pt x="248" y="670"/>
                  </a:cubicBezTo>
                  <a:cubicBezTo>
                    <a:pt x="328" y="750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6"/>
                    <a:pt x="742" y="0"/>
                    <a:pt x="5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9"/>
            <p:cNvSpPr/>
            <p:nvPr/>
          </p:nvSpPr>
          <p:spPr>
            <a:xfrm>
              <a:off x="7171625" y="2811950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74" y="0"/>
                  </a:moveTo>
                  <a:cubicBezTo>
                    <a:pt x="124" y="0"/>
                    <a:pt x="0" y="302"/>
                    <a:pt x="176" y="479"/>
                  </a:cubicBezTo>
                  <a:cubicBezTo>
                    <a:pt x="233" y="536"/>
                    <a:pt x="304" y="562"/>
                    <a:pt x="372" y="562"/>
                  </a:cubicBezTo>
                  <a:cubicBezTo>
                    <a:pt x="517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9"/>
            <p:cNvSpPr/>
            <p:nvPr/>
          </p:nvSpPr>
          <p:spPr>
            <a:xfrm>
              <a:off x="7258050" y="311042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7"/>
                    <a:pt x="101" y="447"/>
                    <a:pt x="224" y="447"/>
                  </a:cubicBezTo>
                  <a:cubicBezTo>
                    <a:pt x="348" y="447"/>
                    <a:pt x="448" y="347"/>
                    <a:pt x="448" y="223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9"/>
            <p:cNvSpPr/>
            <p:nvPr/>
          </p:nvSpPr>
          <p:spPr>
            <a:xfrm>
              <a:off x="6920775" y="3365425"/>
              <a:ext cx="26225" cy="22450"/>
            </a:xfrm>
            <a:custGeom>
              <a:avLst/>
              <a:gdLst/>
              <a:ahLst/>
              <a:cxnLst/>
              <a:rect l="l" t="t" r="r" b="b"/>
              <a:pathLst>
                <a:path w="1049" h="898" extrusionOk="0">
                  <a:moveTo>
                    <a:pt x="599" y="0"/>
                  </a:moveTo>
                  <a:cubicBezTo>
                    <a:pt x="201" y="0"/>
                    <a:pt x="1" y="484"/>
                    <a:pt x="283" y="766"/>
                  </a:cubicBezTo>
                  <a:cubicBezTo>
                    <a:pt x="374" y="857"/>
                    <a:pt x="486" y="898"/>
                    <a:pt x="596" y="898"/>
                  </a:cubicBezTo>
                  <a:cubicBezTo>
                    <a:pt x="827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9"/>
            <p:cNvSpPr/>
            <p:nvPr/>
          </p:nvSpPr>
          <p:spPr>
            <a:xfrm>
              <a:off x="6142550" y="3183250"/>
              <a:ext cx="40800" cy="39250"/>
            </a:xfrm>
            <a:custGeom>
              <a:avLst/>
              <a:gdLst/>
              <a:ahLst/>
              <a:cxnLst/>
              <a:rect l="l" t="t" r="r" b="b"/>
              <a:pathLst>
                <a:path w="1632" h="1570" extrusionOk="0">
                  <a:moveTo>
                    <a:pt x="846" y="0"/>
                  </a:moveTo>
                  <a:cubicBezTo>
                    <a:pt x="529" y="0"/>
                    <a:pt x="243" y="191"/>
                    <a:pt x="121" y="486"/>
                  </a:cubicBezTo>
                  <a:cubicBezTo>
                    <a:pt x="0" y="778"/>
                    <a:pt x="67" y="1116"/>
                    <a:pt x="291" y="1340"/>
                  </a:cubicBezTo>
                  <a:cubicBezTo>
                    <a:pt x="441" y="1490"/>
                    <a:pt x="642" y="1570"/>
                    <a:pt x="846" y="1570"/>
                  </a:cubicBezTo>
                  <a:cubicBezTo>
                    <a:pt x="947" y="1570"/>
                    <a:pt x="1049" y="1550"/>
                    <a:pt x="1146" y="1510"/>
                  </a:cubicBezTo>
                  <a:cubicBezTo>
                    <a:pt x="1440" y="1389"/>
                    <a:pt x="1631" y="1102"/>
                    <a:pt x="1631" y="786"/>
                  </a:cubicBezTo>
                  <a:cubicBezTo>
                    <a:pt x="1631" y="352"/>
                    <a:pt x="1280" y="0"/>
                    <a:pt x="846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9"/>
            <p:cNvSpPr/>
            <p:nvPr/>
          </p:nvSpPr>
          <p:spPr>
            <a:xfrm>
              <a:off x="6410775" y="375075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0"/>
                  </a:moveTo>
                  <a:cubicBezTo>
                    <a:pt x="125" y="0"/>
                    <a:pt x="0" y="302"/>
                    <a:pt x="176" y="479"/>
                  </a:cubicBezTo>
                  <a:cubicBezTo>
                    <a:pt x="233" y="536"/>
                    <a:pt x="303" y="562"/>
                    <a:pt x="372" y="562"/>
                  </a:cubicBezTo>
                  <a:cubicBezTo>
                    <a:pt x="516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9"/>
            <p:cNvSpPr/>
            <p:nvPr/>
          </p:nvSpPr>
          <p:spPr>
            <a:xfrm>
              <a:off x="6815250" y="366665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1"/>
                  </a:moveTo>
                  <a:cubicBezTo>
                    <a:pt x="152" y="1"/>
                    <a:pt x="0" y="152"/>
                    <a:pt x="0" y="337"/>
                  </a:cubicBezTo>
                  <a:cubicBezTo>
                    <a:pt x="0" y="524"/>
                    <a:pt x="152" y="674"/>
                    <a:pt x="337" y="674"/>
                  </a:cubicBezTo>
                  <a:cubicBezTo>
                    <a:pt x="523" y="674"/>
                    <a:pt x="673" y="524"/>
                    <a:pt x="673" y="337"/>
                  </a:cubicBezTo>
                  <a:cubicBezTo>
                    <a:pt x="673" y="152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9"/>
            <p:cNvSpPr/>
            <p:nvPr/>
          </p:nvSpPr>
          <p:spPr>
            <a:xfrm>
              <a:off x="6874950" y="4144475"/>
              <a:ext cx="23000" cy="19675"/>
            </a:xfrm>
            <a:custGeom>
              <a:avLst/>
              <a:gdLst/>
              <a:ahLst/>
              <a:cxnLst/>
              <a:rect l="l" t="t" r="r" b="b"/>
              <a:pathLst>
                <a:path w="920" h="787" extrusionOk="0">
                  <a:moveTo>
                    <a:pt x="527" y="1"/>
                  </a:moveTo>
                  <a:cubicBezTo>
                    <a:pt x="177" y="1"/>
                    <a:pt x="1" y="424"/>
                    <a:pt x="250" y="671"/>
                  </a:cubicBezTo>
                  <a:cubicBezTo>
                    <a:pt x="329" y="751"/>
                    <a:pt x="427" y="786"/>
                    <a:pt x="524" y="786"/>
                  </a:cubicBezTo>
                  <a:cubicBezTo>
                    <a:pt x="725" y="786"/>
                    <a:pt x="919" y="630"/>
                    <a:pt x="920" y="393"/>
                  </a:cubicBezTo>
                  <a:cubicBezTo>
                    <a:pt x="920" y="177"/>
                    <a:pt x="744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9"/>
            <p:cNvSpPr/>
            <p:nvPr/>
          </p:nvSpPr>
          <p:spPr>
            <a:xfrm>
              <a:off x="5994600" y="3973575"/>
              <a:ext cx="16400" cy="14025"/>
            </a:xfrm>
            <a:custGeom>
              <a:avLst/>
              <a:gdLst/>
              <a:ahLst/>
              <a:cxnLst/>
              <a:rect l="l" t="t" r="r" b="b"/>
              <a:pathLst>
                <a:path w="656" h="561" extrusionOk="0">
                  <a:moveTo>
                    <a:pt x="375" y="0"/>
                  </a:moveTo>
                  <a:cubicBezTo>
                    <a:pt x="126" y="0"/>
                    <a:pt x="0" y="302"/>
                    <a:pt x="178" y="478"/>
                  </a:cubicBezTo>
                  <a:cubicBezTo>
                    <a:pt x="235" y="535"/>
                    <a:pt x="305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9"/>
            <p:cNvSpPr/>
            <p:nvPr/>
          </p:nvSpPr>
          <p:spPr>
            <a:xfrm>
              <a:off x="7308500" y="3732525"/>
              <a:ext cx="28025" cy="28050"/>
            </a:xfrm>
            <a:custGeom>
              <a:avLst/>
              <a:gdLst/>
              <a:ahLst/>
              <a:cxnLst/>
              <a:rect l="l" t="t" r="r" b="b"/>
              <a:pathLst>
                <a:path w="1121" h="1122" extrusionOk="0">
                  <a:moveTo>
                    <a:pt x="560" y="0"/>
                  </a:moveTo>
                  <a:cubicBezTo>
                    <a:pt x="250" y="0"/>
                    <a:pt x="0" y="252"/>
                    <a:pt x="0" y="561"/>
                  </a:cubicBezTo>
                  <a:cubicBezTo>
                    <a:pt x="0" y="870"/>
                    <a:pt x="250" y="1122"/>
                    <a:pt x="560" y="1122"/>
                  </a:cubicBezTo>
                  <a:cubicBezTo>
                    <a:pt x="870" y="1122"/>
                    <a:pt x="1121" y="870"/>
                    <a:pt x="1121" y="561"/>
                  </a:cubicBezTo>
                  <a:cubicBezTo>
                    <a:pt x="1121" y="25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9"/>
            <p:cNvSpPr/>
            <p:nvPr/>
          </p:nvSpPr>
          <p:spPr>
            <a:xfrm>
              <a:off x="7197300" y="43785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1" y="0"/>
                  </a:moveTo>
                  <a:cubicBezTo>
                    <a:pt x="101" y="0"/>
                    <a:pt x="1" y="241"/>
                    <a:pt x="142" y="382"/>
                  </a:cubicBezTo>
                  <a:cubicBezTo>
                    <a:pt x="187" y="428"/>
                    <a:pt x="243" y="448"/>
                    <a:pt x="298" y="448"/>
                  </a:cubicBezTo>
                  <a:cubicBezTo>
                    <a:pt x="413" y="448"/>
                    <a:pt x="524" y="359"/>
                    <a:pt x="524" y="225"/>
                  </a:cubicBezTo>
                  <a:cubicBezTo>
                    <a:pt x="524" y="100"/>
                    <a:pt x="424" y="0"/>
                    <a:pt x="3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9"/>
            <p:cNvSpPr/>
            <p:nvPr/>
          </p:nvSpPr>
          <p:spPr>
            <a:xfrm>
              <a:off x="6393900" y="4416325"/>
              <a:ext cx="26250" cy="22450"/>
            </a:xfrm>
            <a:custGeom>
              <a:avLst/>
              <a:gdLst/>
              <a:ahLst/>
              <a:cxnLst/>
              <a:rect l="l" t="t" r="r" b="b"/>
              <a:pathLst>
                <a:path w="1050" h="898" extrusionOk="0">
                  <a:moveTo>
                    <a:pt x="601" y="0"/>
                  </a:moveTo>
                  <a:cubicBezTo>
                    <a:pt x="201" y="0"/>
                    <a:pt x="1" y="484"/>
                    <a:pt x="284" y="766"/>
                  </a:cubicBezTo>
                  <a:cubicBezTo>
                    <a:pt x="375" y="857"/>
                    <a:pt x="488" y="897"/>
                    <a:pt x="598" y="897"/>
                  </a:cubicBezTo>
                  <a:cubicBezTo>
                    <a:pt x="828" y="897"/>
                    <a:pt x="1050" y="719"/>
                    <a:pt x="1050" y="449"/>
                  </a:cubicBezTo>
                  <a:cubicBezTo>
                    <a:pt x="1050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9"/>
            <p:cNvSpPr/>
            <p:nvPr/>
          </p:nvSpPr>
          <p:spPr>
            <a:xfrm>
              <a:off x="6876900" y="4627900"/>
              <a:ext cx="11225" cy="11225"/>
            </a:xfrm>
            <a:custGeom>
              <a:avLst/>
              <a:gdLst/>
              <a:ahLst/>
              <a:cxnLst/>
              <a:rect l="l" t="t" r="r" b="b"/>
              <a:pathLst>
                <a:path w="449" h="449" extrusionOk="0">
                  <a:moveTo>
                    <a:pt x="225" y="0"/>
                  </a:moveTo>
                  <a:cubicBezTo>
                    <a:pt x="102" y="0"/>
                    <a:pt x="0" y="100"/>
                    <a:pt x="0" y="224"/>
                  </a:cubicBezTo>
                  <a:cubicBezTo>
                    <a:pt x="0" y="349"/>
                    <a:pt x="102" y="449"/>
                    <a:pt x="225" y="449"/>
                  </a:cubicBezTo>
                  <a:cubicBezTo>
                    <a:pt x="349" y="449"/>
                    <a:pt x="449" y="349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9"/>
            <p:cNvSpPr/>
            <p:nvPr/>
          </p:nvSpPr>
          <p:spPr>
            <a:xfrm>
              <a:off x="6914750" y="4958575"/>
              <a:ext cx="36450" cy="36475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8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131"/>
                    <a:pt x="327" y="1459"/>
                    <a:pt x="728" y="1459"/>
                  </a:cubicBezTo>
                  <a:cubicBezTo>
                    <a:pt x="1131" y="1459"/>
                    <a:pt x="1457" y="1131"/>
                    <a:pt x="1457" y="729"/>
                  </a:cubicBezTo>
                  <a:cubicBezTo>
                    <a:pt x="1457" y="326"/>
                    <a:pt x="1131" y="0"/>
                    <a:pt x="728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9"/>
            <p:cNvSpPr/>
            <p:nvPr/>
          </p:nvSpPr>
          <p:spPr>
            <a:xfrm>
              <a:off x="7358400" y="48941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7" y="1"/>
                  </a:moveTo>
                  <a:cubicBezTo>
                    <a:pt x="177" y="1"/>
                    <a:pt x="1" y="424"/>
                    <a:pt x="248" y="671"/>
                  </a:cubicBezTo>
                  <a:cubicBezTo>
                    <a:pt x="328" y="751"/>
                    <a:pt x="426" y="787"/>
                    <a:pt x="523" y="787"/>
                  </a:cubicBezTo>
                  <a:cubicBezTo>
                    <a:pt x="724" y="787"/>
                    <a:pt x="918" y="630"/>
                    <a:pt x="918" y="393"/>
                  </a:cubicBezTo>
                  <a:cubicBezTo>
                    <a:pt x="918" y="177"/>
                    <a:pt x="742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9"/>
            <p:cNvSpPr/>
            <p:nvPr/>
          </p:nvSpPr>
          <p:spPr>
            <a:xfrm>
              <a:off x="6061850" y="457605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2"/>
                    <a:pt x="72" y="191"/>
                  </a:cubicBezTo>
                  <a:cubicBezTo>
                    <a:pt x="95" y="214"/>
                    <a:pt x="124" y="225"/>
                    <a:pt x="151" y="225"/>
                  </a:cubicBezTo>
                  <a:cubicBezTo>
                    <a:pt x="209" y="225"/>
                    <a:pt x="263" y="180"/>
                    <a:pt x="263" y="113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9"/>
            <p:cNvSpPr/>
            <p:nvPr/>
          </p:nvSpPr>
          <p:spPr>
            <a:xfrm>
              <a:off x="6271125" y="41318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9" y="0"/>
                    <a:pt x="0" y="241"/>
                    <a:pt x="141" y="384"/>
                  </a:cubicBezTo>
                  <a:cubicBezTo>
                    <a:pt x="187" y="429"/>
                    <a:pt x="243" y="450"/>
                    <a:pt x="298" y="450"/>
                  </a:cubicBezTo>
                  <a:cubicBezTo>
                    <a:pt x="413" y="450"/>
                    <a:pt x="523" y="360"/>
                    <a:pt x="523" y="224"/>
                  </a:cubicBezTo>
                  <a:cubicBezTo>
                    <a:pt x="523" y="100"/>
                    <a:pt x="423" y="0"/>
                    <a:pt x="2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9"/>
            <p:cNvSpPr/>
            <p:nvPr/>
          </p:nvSpPr>
          <p:spPr>
            <a:xfrm>
              <a:off x="6591950" y="504125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8" y="751"/>
                    <a:pt x="426" y="786"/>
                    <a:pt x="522" y="786"/>
                  </a:cubicBezTo>
                  <a:cubicBezTo>
                    <a:pt x="724" y="786"/>
                    <a:pt x="918" y="630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9"/>
            <p:cNvSpPr/>
            <p:nvPr/>
          </p:nvSpPr>
          <p:spPr>
            <a:xfrm>
              <a:off x="6077250" y="5107125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601" y="0"/>
                  </a:moveTo>
                  <a:cubicBezTo>
                    <a:pt x="200" y="0"/>
                    <a:pt x="0" y="482"/>
                    <a:pt x="284" y="764"/>
                  </a:cubicBezTo>
                  <a:cubicBezTo>
                    <a:pt x="375" y="856"/>
                    <a:pt x="487" y="897"/>
                    <a:pt x="597" y="897"/>
                  </a:cubicBezTo>
                  <a:cubicBezTo>
                    <a:pt x="827" y="897"/>
                    <a:pt x="1048" y="718"/>
                    <a:pt x="1048" y="448"/>
                  </a:cubicBezTo>
                  <a:cubicBezTo>
                    <a:pt x="1048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9"/>
            <p:cNvSpPr/>
            <p:nvPr/>
          </p:nvSpPr>
          <p:spPr>
            <a:xfrm>
              <a:off x="5825500" y="48675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7" y="751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9"/>
            <p:cNvSpPr/>
            <p:nvPr/>
          </p:nvSpPr>
          <p:spPr>
            <a:xfrm>
              <a:off x="5662500" y="4581650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1"/>
                  </a:moveTo>
                  <a:cubicBezTo>
                    <a:pt x="51" y="1"/>
                    <a:pt x="1" y="122"/>
                    <a:pt x="72" y="192"/>
                  </a:cubicBezTo>
                  <a:cubicBezTo>
                    <a:pt x="95" y="215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3"/>
                  </a:cubicBezTo>
                  <a:cubicBezTo>
                    <a:pt x="263" y="51"/>
                    <a:pt x="213" y="1"/>
                    <a:pt x="15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9"/>
            <p:cNvSpPr/>
            <p:nvPr/>
          </p:nvSpPr>
          <p:spPr>
            <a:xfrm>
              <a:off x="5817625" y="4249575"/>
              <a:ext cx="16800" cy="16850"/>
            </a:xfrm>
            <a:custGeom>
              <a:avLst/>
              <a:gdLst/>
              <a:ahLst/>
              <a:cxnLst/>
              <a:rect l="l" t="t" r="r" b="b"/>
              <a:pathLst>
                <a:path w="672" h="674" extrusionOk="0">
                  <a:moveTo>
                    <a:pt x="337" y="0"/>
                  </a:moveTo>
                  <a:cubicBezTo>
                    <a:pt x="150" y="0"/>
                    <a:pt x="0" y="150"/>
                    <a:pt x="0" y="337"/>
                  </a:cubicBezTo>
                  <a:cubicBezTo>
                    <a:pt x="0" y="522"/>
                    <a:pt x="150" y="673"/>
                    <a:pt x="337" y="673"/>
                  </a:cubicBezTo>
                  <a:cubicBezTo>
                    <a:pt x="522" y="673"/>
                    <a:pt x="672" y="522"/>
                    <a:pt x="672" y="337"/>
                  </a:cubicBezTo>
                  <a:cubicBezTo>
                    <a:pt x="672" y="150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9"/>
            <p:cNvSpPr/>
            <p:nvPr/>
          </p:nvSpPr>
          <p:spPr>
            <a:xfrm>
              <a:off x="5467300" y="499500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0"/>
                  </a:moveTo>
                  <a:cubicBezTo>
                    <a:pt x="151" y="0"/>
                    <a:pt x="1" y="152"/>
                    <a:pt x="1" y="337"/>
                  </a:cubicBezTo>
                  <a:cubicBezTo>
                    <a:pt x="1" y="523"/>
                    <a:pt x="151" y="673"/>
                    <a:pt x="337" y="673"/>
                  </a:cubicBezTo>
                  <a:cubicBezTo>
                    <a:pt x="522" y="673"/>
                    <a:pt x="674" y="523"/>
                    <a:pt x="674" y="337"/>
                  </a:cubicBezTo>
                  <a:cubicBezTo>
                    <a:pt x="674" y="152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9"/>
            <p:cNvSpPr/>
            <p:nvPr/>
          </p:nvSpPr>
          <p:spPr>
            <a:xfrm>
              <a:off x="5322050" y="4703575"/>
              <a:ext cx="6575" cy="5625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51" y="0"/>
                  </a:moveTo>
                  <a:cubicBezTo>
                    <a:pt x="50" y="0"/>
                    <a:pt x="0" y="120"/>
                    <a:pt x="70" y="191"/>
                  </a:cubicBezTo>
                  <a:cubicBezTo>
                    <a:pt x="93" y="214"/>
                    <a:pt x="122" y="225"/>
                    <a:pt x="150" y="225"/>
                  </a:cubicBezTo>
                  <a:cubicBezTo>
                    <a:pt x="207" y="225"/>
                    <a:pt x="263" y="180"/>
                    <a:pt x="263" y="112"/>
                  </a:cubicBezTo>
                  <a:cubicBezTo>
                    <a:pt x="263" y="50"/>
                    <a:pt x="211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9"/>
            <p:cNvSpPr/>
            <p:nvPr/>
          </p:nvSpPr>
          <p:spPr>
            <a:xfrm>
              <a:off x="5073575" y="4546650"/>
              <a:ext cx="25250" cy="25225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505" y="0"/>
                  </a:moveTo>
                  <a:cubicBezTo>
                    <a:pt x="226" y="0"/>
                    <a:pt x="0" y="226"/>
                    <a:pt x="0" y="503"/>
                  </a:cubicBezTo>
                  <a:cubicBezTo>
                    <a:pt x="0" y="782"/>
                    <a:pt x="226" y="1008"/>
                    <a:pt x="505" y="1008"/>
                  </a:cubicBezTo>
                  <a:cubicBezTo>
                    <a:pt x="784" y="1008"/>
                    <a:pt x="1010" y="782"/>
                    <a:pt x="1010" y="503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9"/>
            <p:cNvSpPr/>
            <p:nvPr/>
          </p:nvSpPr>
          <p:spPr>
            <a:xfrm>
              <a:off x="5564425" y="520100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0"/>
                    <a:pt x="72" y="191"/>
                  </a:cubicBezTo>
                  <a:cubicBezTo>
                    <a:pt x="95" y="214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2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9"/>
            <p:cNvSpPr/>
            <p:nvPr/>
          </p:nvSpPr>
          <p:spPr>
            <a:xfrm>
              <a:off x="5561175" y="4745600"/>
              <a:ext cx="5625" cy="5625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113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5"/>
                    <a:pt x="50" y="225"/>
                    <a:pt x="113" y="225"/>
                  </a:cubicBezTo>
                  <a:cubicBezTo>
                    <a:pt x="175" y="225"/>
                    <a:pt x="225" y="175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9"/>
            <p:cNvSpPr/>
            <p:nvPr/>
          </p:nvSpPr>
          <p:spPr>
            <a:xfrm>
              <a:off x="5474325" y="4490600"/>
              <a:ext cx="33625" cy="33625"/>
            </a:xfrm>
            <a:custGeom>
              <a:avLst/>
              <a:gdLst/>
              <a:ahLst/>
              <a:cxnLst/>
              <a:rect l="l" t="t" r="r" b="b"/>
              <a:pathLst>
                <a:path w="1345" h="1345" extrusionOk="0">
                  <a:moveTo>
                    <a:pt x="673" y="0"/>
                  </a:moveTo>
                  <a:cubicBezTo>
                    <a:pt x="300" y="0"/>
                    <a:pt x="0" y="300"/>
                    <a:pt x="0" y="672"/>
                  </a:cubicBezTo>
                  <a:cubicBezTo>
                    <a:pt x="0" y="1043"/>
                    <a:pt x="300" y="1345"/>
                    <a:pt x="673" y="1345"/>
                  </a:cubicBezTo>
                  <a:cubicBezTo>
                    <a:pt x="1045" y="1345"/>
                    <a:pt x="1345" y="1043"/>
                    <a:pt x="1345" y="672"/>
                  </a:cubicBezTo>
                  <a:cubicBezTo>
                    <a:pt x="1345" y="300"/>
                    <a:pt x="1045" y="0"/>
                    <a:pt x="67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9"/>
            <p:cNvSpPr/>
            <p:nvPr/>
          </p:nvSpPr>
          <p:spPr>
            <a:xfrm>
              <a:off x="4969875" y="5109925"/>
              <a:ext cx="25275" cy="25225"/>
            </a:xfrm>
            <a:custGeom>
              <a:avLst/>
              <a:gdLst/>
              <a:ahLst/>
              <a:cxnLst/>
              <a:rect l="l" t="t" r="r" b="b"/>
              <a:pathLst>
                <a:path w="1011" h="1009" extrusionOk="0">
                  <a:moveTo>
                    <a:pt x="505" y="1"/>
                  </a:moveTo>
                  <a:cubicBezTo>
                    <a:pt x="227" y="1"/>
                    <a:pt x="1" y="225"/>
                    <a:pt x="1" y="504"/>
                  </a:cubicBezTo>
                  <a:cubicBezTo>
                    <a:pt x="1" y="783"/>
                    <a:pt x="227" y="1009"/>
                    <a:pt x="505" y="1009"/>
                  </a:cubicBezTo>
                  <a:cubicBezTo>
                    <a:pt x="784" y="1009"/>
                    <a:pt x="1010" y="783"/>
                    <a:pt x="1010" y="504"/>
                  </a:cubicBezTo>
                  <a:cubicBezTo>
                    <a:pt x="1010" y="225"/>
                    <a:pt x="784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9"/>
            <p:cNvSpPr/>
            <p:nvPr/>
          </p:nvSpPr>
          <p:spPr>
            <a:xfrm>
              <a:off x="5804025" y="4625075"/>
              <a:ext cx="16425" cy="140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376" y="1"/>
                  </a:moveTo>
                  <a:cubicBezTo>
                    <a:pt x="126" y="1"/>
                    <a:pt x="0" y="302"/>
                    <a:pt x="177" y="480"/>
                  </a:cubicBezTo>
                  <a:cubicBezTo>
                    <a:pt x="234" y="537"/>
                    <a:pt x="304" y="562"/>
                    <a:pt x="373" y="562"/>
                  </a:cubicBezTo>
                  <a:cubicBezTo>
                    <a:pt x="517" y="562"/>
                    <a:pt x="655" y="451"/>
                    <a:pt x="656" y="281"/>
                  </a:cubicBezTo>
                  <a:cubicBezTo>
                    <a:pt x="656" y="127"/>
                    <a:pt x="531" y="1"/>
                    <a:pt x="37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9"/>
            <p:cNvSpPr/>
            <p:nvPr/>
          </p:nvSpPr>
          <p:spPr>
            <a:xfrm>
              <a:off x="4576050" y="4852050"/>
              <a:ext cx="28225" cy="24175"/>
            </a:xfrm>
            <a:custGeom>
              <a:avLst/>
              <a:gdLst/>
              <a:ahLst/>
              <a:cxnLst/>
              <a:rect l="l" t="t" r="r" b="b"/>
              <a:pathLst>
                <a:path w="1129" h="967" extrusionOk="0">
                  <a:moveTo>
                    <a:pt x="645" y="0"/>
                  </a:moveTo>
                  <a:cubicBezTo>
                    <a:pt x="216" y="0"/>
                    <a:pt x="1" y="520"/>
                    <a:pt x="304" y="823"/>
                  </a:cubicBezTo>
                  <a:cubicBezTo>
                    <a:pt x="403" y="922"/>
                    <a:pt x="524" y="966"/>
                    <a:pt x="643" y="966"/>
                  </a:cubicBezTo>
                  <a:cubicBezTo>
                    <a:pt x="891" y="966"/>
                    <a:pt x="1129" y="773"/>
                    <a:pt x="1129" y="482"/>
                  </a:cubicBezTo>
                  <a:cubicBezTo>
                    <a:pt x="1129" y="217"/>
                    <a:pt x="912" y="0"/>
                    <a:pt x="64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9"/>
            <p:cNvSpPr/>
            <p:nvPr/>
          </p:nvSpPr>
          <p:spPr>
            <a:xfrm>
              <a:off x="4662500" y="44020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79"/>
                    <a:pt x="1" y="402"/>
                  </a:cubicBezTo>
                  <a:cubicBezTo>
                    <a:pt x="1" y="623"/>
                    <a:pt x="181" y="803"/>
                    <a:pt x="402" y="803"/>
                  </a:cubicBezTo>
                  <a:cubicBezTo>
                    <a:pt x="624" y="803"/>
                    <a:pt x="804" y="623"/>
                    <a:pt x="804" y="402"/>
                  </a:cubicBezTo>
                  <a:cubicBezTo>
                    <a:pt x="804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9"/>
            <p:cNvSpPr/>
            <p:nvPr/>
          </p:nvSpPr>
          <p:spPr>
            <a:xfrm>
              <a:off x="4089850" y="45205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5" y="1"/>
                    <a:pt x="1" y="145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9"/>
            <p:cNvSpPr/>
            <p:nvPr/>
          </p:nvSpPr>
          <p:spPr>
            <a:xfrm>
              <a:off x="4174250" y="487820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3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9"/>
            <p:cNvSpPr/>
            <p:nvPr/>
          </p:nvSpPr>
          <p:spPr>
            <a:xfrm>
              <a:off x="4568075" y="5059000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500"/>
                    <a:pt x="144" y="643"/>
                    <a:pt x="321" y="643"/>
                  </a:cubicBezTo>
                  <a:cubicBezTo>
                    <a:pt x="499" y="643"/>
                    <a:pt x="643" y="500"/>
                    <a:pt x="643" y="322"/>
                  </a:cubicBezTo>
                  <a:cubicBezTo>
                    <a:pt x="643" y="144"/>
                    <a:pt x="499" y="0"/>
                    <a:pt x="32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9"/>
            <p:cNvSpPr/>
            <p:nvPr/>
          </p:nvSpPr>
          <p:spPr>
            <a:xfrm>
              <a:off x="3686000" y="4727475"/>
              <a:ext cx="20100" cy="20125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5"/>
                    <a:pt x="181" y="804"/>
                    <a:pt x="402" y="804"/>
                  </a:cubicBezTo>
                  <a:cubicBezTo>
                    <a:pt x="625" y="804"/>
                    <a:pt x="804" y="625"/>
                    <a:pt x="804" y="402"/>
                  </a:cubicBezTo>
                  <a:cubicBezTo>
                    <a:pt x="804" y="181"/>
                    <a:pt x="625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9"/>
            <p:cNvSpPr/>
            <p:nvPr/>
          </p:nvSpPr>
          <p:spPr>
            <a:xfrm>
              <a:off x="3732225" y="4482375"/>
              <a:ext cx="16100" cy="1607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22" y="0"/>
                  </a:moveTo>
                  <a:cubicBezTo>
                    <a:pt x="144" y="0"/>
                    <a:pt x="0" y="143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3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9"/>
            <p:cNvSpPr/>
            <p:nvPr/>
          </p:nvSpPr>
          <p:spPr>
            <a:xfrm>
              <a:off x="3272100" y="4952500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4"/>
                    <a:pt x="0" y="161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1" y="251"/>
                    <a:pt x="321" y="161"/>
                  </a:cubicBezTo>
                  <a:cubicBezTo>
                    <a:pt x="321" y="74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9"/>
            <p:cNvSpPr/>
            <p:nvPr/>
          </p:nvSpPr>
          <p:spPr>
            <a:xfrm>
              <a:off x="3651850" y="51956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2" y="249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9"/>
            <p:cNvSpPr/>
            <p:nvPr/>
          </p:nvSpPr>
          <p:spPr>
            <a:xfrm>
              <a:off x="2972700" y="458485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1" y="252"/>
                    <a:pt x="1" y="562"/>
                  </a:cubicBezTo>
                  <a:cubicBezTo>
                    <a:pt x="1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9"/>
            <p:cNvSpPr/>
            <p:nvPr/>
          </p:nvSpPr>
          <p:spPr>
            <a:xfrm>
              <a:off x="3168025" y="4305550"/>
              <a:ext cx="41825" cy="40200"/>
            </a:xfrm>
            <a:custGeom>
              <a:avLst/>
              <a:gdLst/>
              <a:ahLst/>
              <a:cxnLst/>
              <a:rect l="l" t="t" r="r" b="b"/>
              <a:pathLst>
                <a:path w="1673" h="1608" extrusionOk="0"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543" y="0"/>
                    <a:pt x="249" y="196"/>
                    <a:pt x="125" y="496"/>
                  </a:cubicBezTo>
                  <a:cubicBezTo>
                    <a:pt x="0" y="796"/>
                    <a:pt x="70" y="1142"/>
                    <a:pt x="299" y="1372"/>
                  </a:cubicBezTo>
                  <a:cubicBezTo>
                    <a:pt x="453" y="1525"/>
                    <a:pt x="660" y="1607"/>
                    <a:pt x="869" y="1607"/>
                  </a:cubicBezTo>
                  <a:cubicBezTo>
                    <a:pt x="972" y="1607"/>
                    <a:pt x="1076" y="1587"/>
                    <a:pt x="1175" y="1546"/>
                  </a:cubicBezTo>
                  <a:cubicBezTo>
                    <a:pt x="1475" y="1422"/>
                    <a:pt x="1671" y="1128"/>
                    <a:pt x="1672" y="804"/>
                  </a:cubicBezTo>
                  <a:cubicBezTo>
                    <a:pt x="1672" y="360"/>
                    <a:pt x="1313" y="0"/>
                    <a:pt x="87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9"/>
            <p:cNvSpPr/>
            <p:nvPr/>
          </p:nvSpPr>
          <p:spPr>
            <a:xfrm>
              <a:off x="3416775" y="4301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4"/>
                    <a:pt x="179" y="804"/>
                    <a:pt x="402" y="804"/>
                  </a:cubicBezTo>
                  <a:cubicBezTo>
                    <a:pt x="624" y="804"/>
                    <a:pt x="804" y="624"/>
                    <a:pt x="804" y="402"/>
                  </a:cubicBezTo>
                  <a:cubicBezTo>
                    <a:pt x="804" y="179"/>
                    <a:pt x="624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9"/>
            <p:cNvSpPr/>
            <p:nvPr/>
          </p:nvSpPr>
          <p:spPr>
            <a:xfrm>
              <a:off x="2799900" y="5109250"/>
              <a:ext cx="36225" cy="36175"/>
            </a:xfrm>
            <a:custGeom>
              <a:avLst/>
              <a:gdLst/>
              <a:ahLst/>
              <a:cxnLst/>
              <a:rect l="l" t="t" r="r" b="b"/>
              <a:pathLst>
                <a:path w="1449" h="1447" extrusionOk="0">
                  <a:moveTo>
                    <a:pt x="725" y="0"/>
                  </a:moveTo>
                  <a:cubicBezTo>
                    <a:pt x="325" y="0"/>
                    <a:pt x="1" y="323"/>
                    <a:pt x="1" y="723"/>
                  </a:cubicBezTo>
                  <a:cubicBezTo>
                    <a:pt x="1" y="1124"/>
                    <a:pt x="325" y="1446"/>
                    <a:pt x="725" y="1446"/>
                  </a:cubicBezTo>
                  <a:cubicBezTo>
                    <a:pt x="1124" y="1446"/>
                    <a:pt x="1448" y="1124"/>
                    <a:pt x="1448" y="723"/>
                  </a:cubicBezTo>
                  <a:cubicBezTo>
                    <a:pt x="1448" y="323"/>
                    <a:pt x="1124" y="0"/>
                    <a:pt x="7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9"/>
            <p:cNvSpPr/>
            <p:nvPr/>
          </p:nvSpPr>
          <p:spPr>
            <a:xfrm>
              <a:off x="2536700" y="4468300"/>
              <a:ext cx="52250" cy="52250"/>
            </a:xfrm>
            <a:custGeom>
              <a:avLst/>
              <a:gdLst/>
              <a:ahLst/>
              <a:cxnLst/>
              <a:rect l="l" t="t" r="r" b="b"/>
              <a:pathLst>
                <a:path w="2090" h="2090" extrusionOk="0">
                  <a:moveTo>
                    <a:pt x="1045" y="1"/>
                  </a:moveTo>
                  <a:cubicBezTo>
                    <a:pt x="468" y="1"/>
                    <a:pt x="1" y="468"/>
                    <a:pt x="1" y="1045"/>
                  </a:cubicBezTo>
                  <a:cubicBezTo>
                    <a:pt x="1" y="1621"/>
                    <a:pt x="468" y="2090"/>
                    <a:pt x="1045" y="2090"/>
                  </a:cubicBezTo>
                  <a:cubicBezTo>
                    <a:pt x="1623" y="2090"/>
                    <a:pt x="2090" y="1621"/>
                    <a:pt x="2090" y="1045"/>
                  </a:cubicBezTo>
                  <a:cubicBezTo>
                    <a:pt x="2090" y="468"/>
                    <a:pt x="1623" y="1"/>
                    <a:pt x="104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9"/>
            <p:cNvSpPr/>
            <p:nvPr/>
          </p:nvSpPr>
          <p:spPr>
            <a:xfrm>
              <a:off x="2773800" y="41508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5" y="803"/>
                    <a:pt x="803" y="625"/>
                    <a:pt x="803" y="402"/>
                  </a:cubicBezTo>
                  <a:cubicBezTo>
                    <a:pt x="803" y="180"/>
                    <a:pt x="625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9"/>
            <p:cNvSpPr/>
            <p:nvPr/>
          </p:nvSpPr>
          <p:spPr>
            <a:xfrm>
              <a:off x="2329750" y="4988650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0" y="645"/>
                    <a:pt x="644" y="501"/>
                    <a:pt x="644" y="324"/>
                  </a:cubicBezTo>
                  <a:cubicBezTo>
                    <a:pt x="644" y="145"/>
                    <a:pt x="500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9"/>
            <p:cNvSpPr/>
            <p:nvPr/>
          </p:nvSpPr>
          <p:spPr>
            <a:xfrm>
              <a:off x="2203150" y="4618975"/>
              <a:ext cx="24175" cy="24125"/>
            </a:xfrm>
            <a:custGeom>
              <a:avLst/>
              <a:gdLst/>
              <a:ahLst/>
              <a:cxnLst/>
              <a:rect l="l" t="t" r="r" b="b"/>
              <a:pathLst>
                <a:path w="967" h="965" extrusionOk="0">
                  <a:moveTo>
                    <a:pt x="484" y="1"/>
                  </a:moveTo>
                  <a:cubicBezTo>
                    <a:pt x="217" y="1"/>
                    <a:pt x="0" y="216"/>
                    <a:pt x="0" y="483"/>
                  </a:cubicBezTo>
                  <a:cubicBezTo>
                    <a:pt x="0" y="750"/>
                    <a:pt x="217" y="965"/>
                    <a:pt x="484" y="965"/>
                  </a:cubicBezTo>
                  <a:cubicBezTo>
                    <a:pt x="749" y="965"/>
                    <a:pt x="966" y="750"/>
                    <a:pt x="966" y="483"/>
                  </a:cubicBezTo>
                  <a:cubicBezTo>
                    <a:pt x="966" y="216"/>
                    <a:pt x="749" y="1"/>
                    <a:pt x="48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9"/>
            <p:cNvSpPr/>
            <p:nvPr/>
          </p:nvSpPr>
          <p:spPr>
            <a:xfrm>
              <a:off x="2154950" y="42834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2"/>
                    <a:pt x="161" y="322"/>
                  </a:cubicBezTo>
                  <a:cubicBezTo>
                    <a:pt x="250" y="322"/>
                    <a:pt x="322" y="249"/>
                    <a:pt x="322" y="161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9"/>
            <p:cNvSpPr/>
            <p:nvPr/>
          </p:nvSpPr>
          <p:spPr>
            <a:xfrm>
              <a:off x="1911775" y="4856050"/>
              <a:ext cx="28200" cy="24175"/>
            </a:xfrm>
            <a:custGeom>
              <a:avLst/>
              <a:gdLst/>
              <a:ahLst/>
              <a:cxnLst/>
              <a:rect l="l" t="t" r="r" b="b"/>
              <a:pathLst>
                <a:path w="1128" h="967" extrusionOk="0">
                  <a:moveTo>
                    <a:pt x="646" y="1"/>
                  </a:moveTo>
                  <a:cubicBezTo>
                    <a:pt x="215" y="1"/>
                    <a:pt x="0" y="521"/>
                    <a:pt x="305" y="824"/>
                  </a:cubicBezTo>
                  <a:cubicBezTo>
                    <a:pt x="403" y="923"/>
                    <a:pt x="524" y="967"/>
                    <a:pt x="642" y="967"/>
                  </a:cubicBezTo>
                  <a:cubicBezTo>
                    <a:pt x="890" y="967"/>
                    <a:pt x="1128" y="774"/>
                    <a:pt x="1128" y="483"/>
                  </a:cubicBezTo>
                  <a:cubicBezTo>
                    <a:pt x="1128" y="218"/>
                    <a:pt x="911" y="1"/>
                    <a:pt x="64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9"/>
            <p:cNvSpPr/>
            <p:nvPr/>
          </p:nvSpPr>
          <p:spPr>
            <a:xfrm>
              <a:off x="1968075" y="5073050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499" y="645"/>
                    <a:pt x="643" y="501"/>
                    <a:pt x="643" y="324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9"/>
            <p:cNvSpPr/>
            <p:nvPr/>
          </p:nvSpPr>
          <p:spPr>
            <a:xfrm>
              <a:off x="1666700" y="46189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3" y="1286"/>
                  </a:cubicBezTo>
                  <a:cubicBezTo>
                    <a:pt x="999" y="1286"/>
                    <a:pt x="1285" y="998"/>
                    <a:pt x="1285" y="644"/>
                  </a:cubicBezTo>
                  <a:cubicBezTo>
                    <a:pt x="1285" y="289"/>
                    <a:pt x="999" y="1"/>
                    <a:pt x="64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9"/>
            <p:cNvSpPr/>
            <p:nvPr/>
          </p:nvSpPr>
          <p:spPr>
            <a:xfrm>
              <a:off x="1787225" y="4325625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9" y="1"/>
                    <a:pt x="1" y="289"/>
                    <a:pt x="1" y="643"/>
                  </a:cubicBezTo>
                  <a:cubicBezTo>
                    <a:pt x="1" y="998"/>
                    <a:pt x="289" y="1286"/>
                    <a:pt x="644" y="1286"/>
                  </a:cubicBezTo>
                  <a:cubicBezTo>
                    <a:pt x="1000" y="1286"/>
                    <a:pt x="1288" y="998"/>
                    <a:pt x="1288" y="643"/>
                  </a:cubicBezTo>
                  <a:cubicBezTo>
                    <a:pt x="1288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9"/>
            <p:cNvSpPr/>
            <p:nvPr/>
          </p:nvSpPr>
          <p:spPr>
            <a:xfrm>
              <a:off x="1596350" y="4064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5" y="1"/>
                    <a:pt x="1" y="325"/>
                    <a:pt x="1" y="725"/>
                  </a:cubicBezTo>
                  <a:cubicBezTo>
                    <a:pt x="1" y="1124"/>
                    <a:pt x="325" y="1449"/>
                    <a:pt x="725" y="1449"/>
                  </a:cubicBezTo>
                  <a:cubicBezTo>
                    <a:pt x="1124" y="1449"/>
                    <a:pt x="1448" y="1124"/>
                    <a:pt x="1448" y="725"/>
                  </a:cubicBezTo>
                  <a:cubicBezTo>
                    <a:pt x="1448" y="325"/>
                    <a:pt x="1124" y="1"/>
                    <a:pt x="7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9"/>
            <p:cNvSpPr/>
            <p:nvPr/>
          </p:nvSpPr>
          <p:spPr>
            <a:xfrm>
              <a:off x="1170400" y="460090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2" y="375"/>
                    <a:pt x="482" y="242"/>
                  </a:cubicBezTo>
                  <a:cubicBezTo>
                    <a:pt x="482" y="108"/>
                    <a:pt x="375" y="1"/>
                    <a:pt x="24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9"/>
            <p:cNvSpPr/>
            <p:nvPr/>
          </p:nvSpPr>
          <p:spPr>
            <a:xfrm>
              <a:off x="1228675" y="49545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1" y="109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3" y="374"/>
                    <a:pt x="483" y="241"/>
                  </a:cubicBezTo>
                  <a:cubicBezTo>
                    <a:pt x="483" y="109"/>
                    <a:pt x="375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9"/>
            <p:cNvSpPr/>
            <p:nvPr/>
          </p:nvSpPr>
          <p:spPr>
            <a:xfrm>
              <a:off x="1477825" y="5193650"/>
              <a:ext cx="32175" cy="32150"/>
            </a:xfrm>
            <a:custGeom>
              <a:avLst/>
              <a:gdLst/>
              <a:ahLst/>
              <a:cxnLst/>
              <a:rect l="l" t="t" r="r" b="b"/>
              <a:pathLst>
                <a:path w="1287" h="1286" extrusionOk="0">
                  <a:moveTo>
                    <a:pt x="644" y="0"/>
                  </a:moveTo>
                  <a:cubicBezTo>
                    <a:pt x="288" y="0"/>
                    <a:pt x="0" y="288"/>
                    <a:pt x="0" y="643"/>
                  </a:cubicBezTo>
                  <a:cubicBezTo>
                    <a:pt x="0" y="997"/>
                    <a:pt x="288" y="1286"/>
                    <a:pt x="644" y="1286"/>
                  </a:cubicBezTo>
                  <a:cubicBezTo>
                    <a:pt x="999" y="1286"/>
                    <a:pt x="1287" y="997"/>
                    <a:pt x="1287" y="643"/>
                  </a:cubicBezTo>
                  <a:cubicBezTo>
                    <a:pt x="1287" y="288"/>
                    <a:pt x="999" y="0"/>
                    <a:pt x="64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9"/>
            <p:cNvSpPr/>
            <p:nvPr/>
          </p:nvSpPr>
          <p:spPr>
            <a:xfrm>
              <a:off x="1369325" y="4733500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9"/>
            <p:cNvSpPr/>
            <p:nvPr/>
          </p:nvSpPr>
          <p:spPr>
            <a:xfrm>
              <a:off x="841450" y="4848025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2" y="1"/>
                  </a:moveTo>
                  <a:cubicBezTo>
                    <a:pt x="489" y="1"/>
                    <a:pt x="225" y="176"/>
                    <a:pt x="113" y="448"/>
                  </a:cubicBezTo>
                  <a:cubicBezTo>
                    <a:pt x="1" y="718"/>
                    <a:pt x="63" y="1028"/>
                    <a:pt x="271" y="1236"/>
                  </a:cubicBezTo>
                  <a:cubicBezTo>
                    <a:pt x="409" y="1374"/>
                    <a:pt x="593" y="1447"/>
                    <a:pt x="782" y="1447"/>
                  </a:cubicBezTo>
                  <a:cubicBezTo>
                    <a:pt x="875" y="1447"/>
                    <a:pt x="969" y="1429"/>
                    <a:pt x="1059" y="1392"/>
                  </a:cubicBezTo>
                  <a:cubicBezTo>
                    <a:pt x="1329" y="1280"/>
                    <a:pt x="1505" y="1016"/>
                    <a:pt x="1505" y="724"/>
                  </a:cubicBezTo>
                  <a:cubicBezTo>
                    <a:pt x="1505" y="325"/>
                    <a:pt x="1182" y="1"/>
                    <a:pt x="78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9"/>
            <p:cNvSpPr/>
            <p:nvPr/>
          </p:nvSpPr>
          <p:spPr>
            <a:xfrm>
              <a:off x="834825" y="4590875"/>
              <a:ext cx="14125" cy="12075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3" y="0"/>
                  </a:moveTo>
                  <a:cubicBezTo>
                    <a:pt x="108" y="0"/>
                    <a:pt x="1" y="259"/>
                    <a:pt x="152" y="411"/>
                  </a:cubicBezTo>
                  <a:cubicBezTo>
                    <a:pt x="202" y="461"/>
                    <a:pt x="263" y="483"/>
                    <a:pt x="322" y="483"/>
                  </a:cubicBezTo>
                  <a:cubicBezTo>
                    <a:pt x="446" y="483"/>
                    <a:pt x="564" y="386"/>
                    <a:pt x="564" y="241"/>
                  </a:cubicBezTo>
                  <a:cubicBezTo>
                    <a:pt x="564" y="108"/>
                    <a:pt x="457" y="0"/>
                    <a:pt x="3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9"/>
            <p:cNvSpPr/>
            <p:nvPr/>
          </p:nvSpPr>
          <p:spPr>
            <a:xfrm>
              <a:off x="366700" y="51132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05" y="1"/>
                  </a:moveTo>
                  <a:cubicBezTo>
                    <a:pt x="361" y="1"/>
                    <a:pt x="0" y="360"/>
                    <a:pt x="0" y="804"/>
                  </a:cubicBezTo>
                  <a:cubicBezTo>
                    <a:pt x="0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0"/>
                    <a:pt x="1248" y="1"/>
                    <a:pt x="8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9"/>
            <p:cNvSpPr/>
            <p:nvPr/>
          </p:nvSpPr>
          <p:spPr>
            <a:xfrm>
              <a:off x="356650" y="4755600"/>
              <a:ext cx="28175" cy="2817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563" y="0"/>
                  </a:moveTo>
                  <a:cubicBezTo>
                    <a:pt x="252" y="0"/>
                    <a:pt x="1" y="252"/>
                    <a:pt x="1" y="563"/>
                  </a:cubicBezTo>
                  <a:cubicBezTo>
                    <a:pt x="1" y="874"/>
                    <a:pt x="252" y="1127"/>
                    <a:pt x="563" y="1127"/>
                  </a:cubicBezTo>
                  <a:cubicBezTo>
                    <a:pt x="874" y="1127"/>
                    <a:pt x="1127" y="874"/>
                    <a:pt x="1127" y="563"/>
                  </a:cubicBezTo>
                  <a:cubicBezTo>
                    <a:pt x="1127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9"/>
            <p:cNvSpPr/>
            <p:nvPr/>
          </p:nvSpPr>
          <p:spPr>
            <a:xfrm>
              <a:off x="236675" y="4365800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1" y="0"/>
                  </a:moveTo>
                  <a:cubicBezTo>
                    <a:pt x="489" y="0"/>
                    <a:pt x="225" y="178"/>
                    <a:pt x="113" y="448"/>
                  </a:cubicBezTo>
                  <a:cubicBezTo>
                    <a:pt x="0" y="717"/>
                    <a:pt x="63" y="1030"/>
                    <a:pt x="270" y="1236"/>
                  </a:cubicBezTo>
                  <a:cubicBezTo>
                    <a:pt x="408" y="1375"/>
                    <a:pt x="593" y="1448"/>
                    <a:pt x="782" y="1448"/>
                  </a:cubicBezTo>
                  <a:cubicBezTo>
                    <a:pt x="875" y="1448"/>
                    <a:pt x="969" y="1430"/>
                    <a:pt x="1058" y="1393"/>
                  </a:cubicBezTo>
                  <a:cubicBezTo>
                    <a:pt x="1328" y="1281"/>
                    <a:pt x="1504" y="1018"/>
                    <a:pt x="1504" y="725"/>
                  </a:cubicBezTo>
                  <a:cubicBezTo>
                    <a:pt x="1504" y="325"/>
                    <a:pt x="1181" y="0"/>
                    <a:pt x="78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9"/>
            <p:cNvSpPr/>
            <p:nvPr/>
          </p:nvSpPr>
          <p:spPr>
            <a:xfrm>
              <a:off x="648000" y="4058375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9"/>
            <p:cNvSpPr/>
            <p:nvPr/>
          </p:nvSpPr>
          <p:spPr>
            <a:xfrm>
              <a:off x="1174425" y="4010175"/>
              <a:ext cx="28175" cy="28150"/>
            </a:xfrm>
            <a:custGeom>
              <a:avLst/>
              <a:gdLst/>
              <a:ahLst/>
              <a:cxnLst/>
              <a:rect l="l" t="t" r="r" b="b"/>
              <a:pathLst>
                <a:path w="1127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6" y="874"/>
                    <a:pt x="1126" y="563"/>
                  </a:cubicBezTo>
                  <a:cubicBezTo>
                    <a:pt x="1126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9"/>
            <p:cNvSpPr/>
            <p:nvPr/>
          </p:nvSpPr>
          <p:spPr>
            <a:xfrm>
              <a:off x="1335175" y="3654525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3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9"/>
            <p:cNvSpPr/>
            <p:nvPr/>
          </p:nvSpPr>
          <p:spPr>
            <a:xfrm>
              <a:off x="441050" y="378112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23" y="1"/>
                  </a:moveTo>
                  <a:cubicBezTo>
                    <a:pt x="325" y="1"/>
                    <a:pt x="0" y="324"/>
                    <a:pt x="0" y="724"/>
                  </a:cubicBezTo>
                  <a:cubicBezTo>
                    <a:pt x="0" y="1123"/>
                    <a:pt x="325" y="1447"/>
                    <a:pt x="723" y="1447"/>
                  </a:cubicBezTo>
                  <a:cubicBezTo>
                    <a:pt x="1124" y="1447"/>
                    <a:pt x="1447" y="1123"/>
                    <a:pt x="1447" y="724"/>
                  </a:cubicBezTo>
                  <a:cubicBezTo>
                    <a:pt x="1447" y="324"/>
                    <a:pt x="1124" y="1"/>
                    <a:pt x="7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9"/>
            <p:cNvSpPr/>
            <p:nvPr/>
          </p:nvSpPr>
          <p:spPr>
            <a:xfrm>
              <a:off x="336575" y="34295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3"/>
                    <a:pt x="0" y="161"/>
                  </a:cubicBezTo>
                  <a:cubicBezTo>
                    <a:pt x="0" y="251"/>
                    <a:pt x="71" y="322"/>
                    <a:pt x="161" y="322"/>
                  </a:cubicBezTo>
                  <a:cubicBezTo>
                    <a:pt x="250" y="322"/>
                    <a:pt x="322" y="251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9"/>
            <p:cNvSpPr/>
            <p:nvPr/>
          </p:nvSpPr>
          <p:spPr>
            <a:xfrm>
              <a:off x="824100" y="3258750"/>
              <a:ext cx="32875" cy="28125"/>
            </a:xfrm>
            <a:custGeom>
              <a:avLst/>
              <a:gdLst/>
              <a:ahLst/>
              <a:cxnLst/>
              <a:rect l="l" t="t" r="r" b="b"/>
              <a:pathLst>
                <a:path w="1315" h="1125" extrusionOk="0">
                  <a:moveTo>
                    <a:pt x="752" y="0"/>
                  </a:moveTo>
                  <a:cubicBezTo>
                    <a:pt x="251" y="0"/>
                    <a:pt x="1" y="605"/>
                    <a:pt x="355" y="960"/>
                  </a:cubicBezTo>
                  <a:cubicBezTo>
                    <a:pt x="463" y="1067"/>
                    <a:pt x="606" y="1124"/>
                    <a:pt x="752" y="1124"/>
                  </a:cubicBezTo>
                  <a:cubicBezTo>
                    <a:pt x="824" y="1124"/>
                    <a:pt x="898" y="1110"/>
                    <a:pt x="968" y="1081"/>
                  </a:cubicBezTo>
                  <a:cubicBezTo>
                    <a:pt x="1178" y="994"/>
                    <a:pt x="1315" y="790"/>
                    <a:pt x="1315" y="562"/>
                  </a:cubicBezTo>
                  <a:cubicBezTo>
                    <a:pt x="1315" y="252"/>
                    <a:pt x="1063" y="0"/>
                    <a:pt x="75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9"/>
            <p:cNvSpPr/>
            <p:nvPr/>
          </p:nvSpPr>
          <p:spPr>
            <a:xfrm>
              <a:off x="748450" y="3570125"/>
              <a:ext cx="24150" cy="24175"/>
            </a:xfrm>
            <a:custGeom>
              <a:avLst/>
              <a:gdLst/>
              <a:ahLst/>
              <a:cxnLst/>
              <a:rect l="l" t="t" r="r" b="b"/>
              <a:pathLst>
                <a:path w="966" h="967" extrusionOk="0">
                  <a:moveTo>
                    <a:pt x="483" y="1"/>
                  </a:moveTo>
                  <a:cubicBezTo>
                    <a:pt x="216" y="1"/>
                    <a:pt x="1" y="218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50" y="966"/>
                    <a:pt x="965" y="750"/>
                    <a:pt x="965" y="484"/>
                  </a:cubicBezTo>
                  <a:cubicBezTo>
                    <a:pt x="965" y="218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9"/>
            <p:cNvSpPr/>
            <p:nvPr/>
          </p:nvSpPr>
          <p:spPr>
            <a:xfrm>
              <a:off x="1256800" y="31482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50"/>
                    <a:pt x="73" y="322"/>
                    <a:pt x="161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9"/>
            <p:cNvSpPr/>
            <p:nvPr/>
          </p:nvSpPr>
          <p:spPr>
            <a:xfrm>
              <a:off x="414925" y="304372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4" y="0"/>
                    <a:pt x="1" y="325"/>
                    <a:pt x="1" y="723"/>
                  </a:cubicBezTo>
                  <a:cubicBezTo>
                    <a:pt x="1" y="1123"/>
                    <a:pt x="324" y="1448"/>
                    <a:pt x="724" y="1448"/>
                  </a:cubicBezTo>
                  <a:cubicBezTo>
                    <a:pt x="1124" y="1448"/>
                    <a:pt x="1447" y="1123"/>
                    <a:pt x="1447" y="723"/>
                  </a:cubicBezTo>
                  <a:cubicBezTo>
                    <a:pt x="1447" y="325"/>
                    <a:pt x="1124" y="0"/>
                    <a:pt x="7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9"/>
            <p:cNvSpPr/>
            <p:nvPr/>
          </p:nvSpPr>
          <p:spPr>
            <a:xfrm>
              <a:off x="650000" y="2551475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9"/>
                    <a:pt x="74" y="322"/>
                    <a:pt x="161" y="322"/>
                  </a:cubicBezTo>
                  <a:cubicBezTo>
                    <a:pt x="251" y="322"/>
                    <a:pt x="322" y="249"/>
                    <a:pt x="322" y="161"/>
                  </a:cubicBezTo>
                  <a:cubicBezTo>
                    <a:pt x="322" y="72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9"/>
            <p:cNvSpPr/>
            <p:nvPr/>
          </p:nvSpPr>
          <p:spPr>
            <a:xfrm>
              <a:off x="1049850" y="278655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6" y="1"/>
                    <a:pt x="1" y="216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9"/>
            <p:cNvSpPr/>
            <p:nvPr/>
          </p:nvSpPr>
          <p:spPr>
            <a:xfrm>
              <a:off x="658050" y="30015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2"/>
                    <a:pt x="0" y="162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2" y="251"/>
                    <a:pt x="322" y="162"/>
                  </a:cubicBezTo>
                  <a:cubicBezTo>
                    <a:pt x="322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9"/>
            <p:cNvSpPr/>
            <p:nvPr/>
          </p:nvSpPr>
          <p:spPr>
            <a:xfrm>
              <a:off x="1437650" y="26238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2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9"/>
            <p:cNvSpPr/>
            <p:nvPr/>
          </p:nvSpPr>
          <p:spPr>
            <a:xfrm>
              <a:off x="1626525" y="2083325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2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1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9"/>
            <p:cNvSpPr/>
            <p:nvPr/>
          </p:nvSpPr>
          <p:spPr>
            <a:xfrm>
              <a:off x="1206600" y="18904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79" y="0"/>
                    <a:pt x="0" y="181"/>
                    <a:pt x="0" y="402"/>
                  </a:cubicBezTo>
                  <a:cubicBezTo>
                    <a:pt x="0" y="623"/>
                    <a:pt x="179" y="804"/>
                    <a:pt x="402" y="804"/>
                  </a:cubicBezTo>
                  <a:cubicBezTo>
                    <a:pt x="623" y="804"/>
                    <a:pt x="803" y="623"/>
                    <a:pt x="803" y="402"/>
                  </a:cubicBezTo>
                  <a:cubicBezTo>
                    <a:pt x="803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9"/>
            <p:cNvSpPr/>
            <p:nvPr/>
          </p:nvSpPr>
          <p:spPr>
            <a:xfrm>
              <a:off x="537500" y="19024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0"/>
                  </a:moveTo>
                  <a:cubicBezTo>
                    <a:pt x="215" y="0"/>
                    <a:pt x="0" y="216"/>
                    <a:pt x="0" y="482"/>
                  </a:cubicBezTo>
                  <a:cubicBezTo>
                    <a:pt x="0" y="749"/>
                    <a:pt x="215" y="965"/>
                    <a:pt x="482" y="965"/>
                  </a:cubicBezTo>
                  <a:cubicBezTo>
                    <a:pt x="749" y="965"/>
                    <a:pt x="964" y="749"/>
                    <a:pt x="964" y="482"/>
                  </a:cubicBezTo>
                  <a:cubicBezTo>
                    <a:pt x="964" y="216"/>
                    <a:pt x="749" y="0"/>
                    <a:pt x="48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9"/>
            <p:cNvSpPr/>
            <p:nvPr/>
          </p:nvSpPr>
          <p:spPr>
            <a:xfrm>
              <a:off x="431000" y="14705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5" y="0"/>
                    <a:pt x="1" y="144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9"/>
            <p:cNvSpPr/>
            <p:nvPr/>
          </p:nvSpPr>
          <p:spPr>
            <a:xfrm>
              <a:off x="676125" y="1159075"/>
              <a:ext cx="28175" cy="28125"/>
            </a:xfrm>
            <a:custGeom>
              <a:avLst/>
              <a:gdLst/>
              <a:ahLst/>
              <a:cxnLst/>
              <a:rect l="l" t="t" r="r" b="b"/>
              <a:pathLst>
                <a:path w="1127" h="1125" extrusionOk="0">
                  <a:moveTo>
                    <a:pt x="563" y="0"/>
                  </a:moveTo>
                  <a:cubicBezTo>
                    <a:pt x="253" y="0"/>
                    <a:pt x="0" y="252"/>
                    <a:pt x="0" y="562"/>
                  </a:cubicBezTo>
                  <a:cubicBezTo>
                    <a:pt x="0" y="873"/>
                    <a:pt x="253" y="1125"/>
                    <a:pt x="563" y="1125"/>
                  </a:cubicBezTo>
                  <a:cubicBezTo>
                    <a:pt x="873" y="1125"/>
                    <a:pt x="1126" y="873"/>
                    <a:pt x="1126" y="562"/>
                  </a:cubicBezTo>
                  <a:cubicBezTo>
                    <a:pt x="1126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9"/>
            <p:cNvSpPr/>
            <p:nvPr/>
          </p:nvSpPr>
          <p:spPr>
            <a:xfrm>
              <a:off x="352625" y="1018400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62" y="0"/>
                  </a:moveTo>
                  <a:cubicBezTo>
                    <a:pt x="74" y="0"/>
                    <a:pt x="1" y="73"/>
                    <a:pt x="1" y="161"/>
                  </a:cubicBezTo>
                  <a:cubicBezTo>
                    <a:pt x="1" y="250"/>
                    <a:pt x="74" y="322"/>
                    <a:pt x="162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9"/>
            <p:cNvSpPr/>
            <p:nvPr/>
          </p:nvSpPr>
          <p:spPr>
            <a:xfrm>
              <a:off x="569625" y="6145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6" y="1"/>
                  </a:moveTo>
                  <a:cubicBezTo>
                    <a:pt x="433" y="1"/>
                    <a:pt x="1" y="433"/>
                    <a:pt x="1" y="965"/>
                  </a:cubicBezTo>
                  <a:cubicBezTo>
                    <a:pt x="1" y="1499"/>
                    <a:pt x="433" y="1931"/>
                    <a:pt x="966" y="1931"/>
                  </a:cubicBezTo>
                  <a:cubicBezTo>
                    <a:pt x="1498" y="1931"/>
                    <a:pt x="1930" y="1499"/>
                    <a:pt x="1930" y="965"/>
                  </a:cubicBezTo>
                  <a:cubicBezTo>
                    <a:pt x="1930" y="433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9"/>
            <p:cNvSpPr/>
            <p:nvPr/>
          </p:nvSpPr>
          <p:spPr>
            <a:xfrm>
              <a:off x="1033775" y="53420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0"/>
                  </a:moveTo>
                  <a:cubicBezTo>
                    <a:pt x="216" y="0"/>
                    <a:pt x="1" y="216"/>
                    <a:pt x="1" y="482"/>
                  </a:cubicBezTo>
                  <a:cubicBezTo>
                    <a:pt x="1" y="748"/>
                    <a:pt x="216" y="964"/>
                    <a:pt x="483" y="964"/>
                  </a:cubicBezTo>
                  <a:cubicBezTo>
                    <a:pt x="750" y="964"/>
                    <a:pt x="965" y="748"/>
                    <a:pt x="965" y="482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9"/>
            <p:cNvSpPr/>
            <p:nvPr/>
          </p:nvSpPr>
          <p:spPr>
            <a:xfrm>
              <a:off x="1335175" y="9782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9"/>
            <p:cNvSpPr/>
            <p:nvPr/>
          </p:nvSpPr>
          <p:spPr>
            <a:xfrm>
              <a:off x="1212625" y="12715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2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2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9"/>
            <p:cNvSpPr/>
            <p:nvPr/>
          </p:nvSpPr>
          <p:spPr>
            <a:xfrm>
              <a:off x="1604425" y="154285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3"/>
                    <a:pt x="108" y="482"/>
                    <a:pt x="242" y="482"/>
                  </a:cubicBezTo>
                  <a:cubicBezTo>
                    <a:pt x="373" y="482"/>
                    <a:pt x="483" y="373"/>
                    <a:pt x="483" y="241"/>
                  </a:cubicBezTo>
                  <a:cubicBezTo>
                    <a:pt x="483" y="108"/>
                    <a:pt x="373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9"/>
            <p:cNvSpPr/>
            <p:nvPr/>
          </p:nvSpPr>
          <p:spPr>
            <a:xfrm>
              <a:off x="2044450" y="7592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2"/>
                    <a:pt x="241" y="482"/>
                  </a:cubicBezTo>
                  <a:cubicBezTo>
                    <a:pt x="374" y="482"/>
                    <a:pt x="482" y="375"/>
                    <a:pt x="482" y="241"/>
                  </a:cubicBezTo>
                  <a:cubicBezTo>
                    <a:pt x="482" y="108"/>
                    <a:pt x="374" y="0"/>
                    <a:pt x="24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9"/>
            <p:cNvSpPr/>
            <p:nvPr/>
          </p:nvSpPr>
          <p:spPr>
            <a:xfrm>
              <a:off x="1708900" y="837550"/>
              <a:ext cx="24125" cy="24175"/>
            </a:xfrm>
            <a:custGeom>
              <a:avLst/>
              <a:gdLst/>
              <a:ahLst/>
              <a:cxnLst/>
              <a:rect l="l" t="t" r="r" b="b"/>
              <a:pathLst>
                <a:path w="965" h="967" extrusionOk="0">
                  <a:moveTo>
                    <a:pt x="483" y="1"/>
                  </a:moveTo>
                  <a:cubicBezTo>
                    <a:pt x="216" y="1"/>
                    <a:pt x="1" y="217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48" y="966"/>
                    <a:pt x="965" y="750"/>
                    <a:pt x="965" y="484"/>
                  </a:cubicBezTo>
                  <a:cubicBezTo>
                    <a:pt x="965" y="217"/>
                    <a:pt x="748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9"/>
            <p:cNvSpPr/>
            <p:nvPr/>
          </p:nvSpPr>
          <p:spPr>
            <a:xfrm>
              <a:off x="1534100" y="48797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3" y="803"/>
                    <a:pt x="803" y="625"/>
                    <a:pt x="803" y="402"/>
                  </a:cubicBezTo>
                  <a:cubicBezTo>
                    <a:pt x="803" y="180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9"/>
            <p:cNvSpPr/>
            <p:nvPr/>
          </p:nvSpPr>
          <p:spPr>
            <a:xfrm>
              <a:off x="2265450" y="11972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5" y="1"/>
                  </a:moveTo>
                  <a:cubicBezTo>
                    <a:pt x="432" y="1"/>
                    <a:pt x="0" y="433"/>
                    <a:pt x="0" y="965"/>
                  </a:cubicBezTo>
                  <a:cubicBezTo>
                    <a:pt x="0" y="1498"/>
                    <a:pt x="432" y="1930"/>
                    <a:pt x="965" y="1930"/>
                  </a:cubicBezTo>
                  <a:cubicBezTo>
                    <a:pt x="1498" y="1930"/>
                    <a:pt x="1930" y="1498"/>
                    <a:pt x="1930" y="965"/>
                  </a:cubicBezTo>
                  <a:cubicBezTo>
                    <a:pt x="1930" y="433"/>
                    <a:pt x="1498" y="1"/>
                    <a:pt x="96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9"/>
            <p:cNvSpPr/>
            <p:nvPr/>
          </p:nvSpPr>
          <p:spPr>
            <a:xfrm>
              <a:off x="2472400" y="6527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7" y="1"/>
                    <a:pt x="1" y="216"/>
                    <a:pt x="1" y="483"/>
                  </a:cubicBezTo>
                  <a:cubicBezTo>
                    <a:pt x="1" y="748"/>
                    <a:pt x="217" y="965"/>
                    <a:pt x="483" y="965"/>
                  </a:cubicBezTo>
                  <a:cubicBezTo>
                    <a:pt x="749" y="965"/>
                    <a:pt x="965" y="748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9"/>
            <p:cNvSpPr/>
            <p:nvPr/>
          </p:nvSpPr>
          <p:spPr>
            <a:xfrm>
              <a:off x="2663275" y="530150"/>
              <a:ext cx="20125" cy="20150"/>
            </a:xfrm>
            <a:custGeom>
              <a:avLst/>
              <a:gdLst/>
              <a:ahLst/>
              <a:cxnLst/>
              <a:rect l="l" t="t" r="r" b="b"/>
              <a:pathLst>
                <a:path w="805" h="806" extrusionOk="0">
                  <a:moveTo>
                    <a:pt x="403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5"/>
                    <a:pt x="181" y="805"/>
                    <a:pt x="403" y="805"/>
                  </a:cubicBezTo>
                  <a:cubicBezTo>
                    <a:pt x="625" y="805"/>
                    <a:pt x="804" y="625"/>
                    <a:pt x="804" y="402"/>
                  </a:cubicBezTo>
                  <a:cubicBezTo>
                    <a:pt x="804" y="181"/>
                    <a:pt x="625" y="0"/>
                    <a:pt x="40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9"/>
            <p:cNvSpPr/>
            <p:nvPr/>
          </p:nvSpPr>
          <p:spPr>
            <a:xfrm>
              <a:off x="2850150" y="10043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2" y="1"/>
                    <a:pt x="1" y="74"/>
                    <a:pt x="1" y="162"/>
                  </a:cubicBezTo>
                  <a:cubicBezTo>
                    <a:pt x="1" y="251"/>
                    <a:pt x="72" y="322"/>
                    <a:pt x="161" y="322"/>
                  </a:cubicBezTo>
                  <a:cubicBezTo>
                    <a:pt x="251" y="322"/>
                    <a:pt x="322" y="251"/>
                    <a:pt x="322" y="162"/>
                  </a:cubicBezTo>
                  <a:cubicBezTo>
                    <a:pt x="322" y="74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9"/>
            <p:cNvSpPr/>
            <p:nvPr/>
          </p:nvSpPr>
          <p:spPr>
            <a:xfrm>
              <a:off x="3113350" y="572350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4" y="1286"/>
                  </a:cubicBezTo>
                  <a:cubicBezTo>
                    <a:pt x="999" y="1286"/>
                    <a:pt x="1287" y="998"/>
                    <a:pt x="1287" y="644"/>
                  </a:cubicBez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0" name="Google Shape;6360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1" name="Google Shape;6361;p9"/>
          <p:cNvSpPr txBox="1">
            <a:spLocks noGrp="1"/>
          </p:cNvSpPr>
          <p:nvPr>
            <p:ph type="subTitle" idx="1"/>
          </p:nvPr>
        </p:nvSpPr>
        <p:spPr>
          <a:xfrm>
            <a:off x="817300" y="1855925"/>
            <a:ext cx="30759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62" name="Google Shape;6362;p9"/>
          <p:cNvSpPr txBox="1">
            <a:spLocks noGrp="1"/>
          </p:cNvSpPr>
          <p:nvPr>
            <p:ph type="body" idx="2"/>
          </p:nvPr>
        </p:nvSpPr>
        <p:spPr>
          <a:xfrm>
            <a:off x="817300" y="2368625"/>
            <a:ext cx="3075900" cy="22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63" name="Google Shape;636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0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_AND_BODY_1">
    <p:spTree>
      <p:nvGrpSpPr>
        <p:cNvPr id="1" name="Shape 8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1" name="Google Shape;8101;p13"/>
          <p:cNvGrpSpPr/>
          <p:nvPr/>
        </p:nvGrpSpPr>
        <p:grpSpPr>
          <a:xfrm>
            <a:off x="-121" y="220623"/>
            <a:ext cx="9171930" cy="4672647"/>
            <a:chOff x="238125" y="1020352"/>
            <a:chExt cx="7163891" cy="3649650"/>
          </a:xfrm>
        </p:grpSpPr>
        <p:sp>
          <p:nvSpPr>
            <p:cNvPr id="8102" name="Google Shape;8102;p13"/>
            <p:cNvSpPr/>
            <p:nvPr/>
          </p:nvSpPr>
          <p:spPr>
            <a:xfrm>
              <a:off x="4330525" y="3218300"/>
              <a:ext cx="3049875" cy="839550"/>
            </a:xfrm>
            <a:custGeom>
              <a:avLst/>
              <a:gdLst/>
              <a:ahLst/>
              <a:cxnLst/>
              <a:rect l="l" t="t" r="r" b="b"/>
              <a:pathLst>
                <a:path w="121995" h="33582" extrusionOk="0">
                  <a:moveTo>
                    <a:pt x="121994" y="0"/>
                  </a:moveTo>
                  <a:cubicBezTo>
                    <a:pt x="102691" y="20952"/>
                    <a:pt x="48973" y="29522"/>
                    <a:pt x="18349" y="29522"/>
                  </a:cubicBezTo>
                  <a:cubicBezTo>
                    <a:pt x="10277" y="29522"/>
                    <a:pt x="3810" y="28927"/>
                    <a:pt x="0" y="27806"/>
                  </a:cubicBezTo>
                  <a:lnTo>
                    <a:pt x="0" y="27806"/>
                  </a:lnTo>
                  <a:cubicBezTo>
                    <a:pt x="13334" y="31967"/>
                    <a:pt x="27080" y="33581"/>
                    <a:pt x="40381" y="33581"/>
                  </a:cubicBezTo>
                  <a:cubicBezTo>
                    <a:pt x="76702" y="33581"/>
                    <a:pt x="109712" y="21548"/>
                    <a:pt x="121994" y="16484"/>
                  </a:cubicBezTo>
                  <a:lnTo>
                    <a:pt x="121994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13"/>
            <p:cNvSpPr/>
            <p:nvPr/>
          </p:nvSpPr>
          <p:spPr>
            <a:xfrm>
              <a:off x="238125" y="1020352"/>
              <a:ext cx="3414525" cy="986850"/>
            </a:xfrm>
            <a:custGeom>
              <a:avLst/>
              <a:gdLst/>
              <a:ahLst/>
              <a:cxnLst/>
              <a:rect l="l" t="t" r="r" b="b"/>
              <a:pathLst>
                <a:path w="136581" h="39474" extrusionOk="0">
                  <a:moveTo>
                    <a:pt x="95031" y="0"/>
                  </a:moveTo>
                  <a:cubicBezTo>
                    <a:pt x="63774" y="0"/>
                    <a:pt x="30522" y="7079"/>
                    <a:pt x="0" y="25768"/>
                  </a:cubicBezTo>
                  <a:lnTo>
                    <a:pt x="0" y="39473"/>
                  </a:lnTo>
                  <a:cubicBezTo>
                    <a:pt x="17723" y="21678"/>
                    <a:pt x="63674" y="3256"/>
                    <a:pt x="117107" y="3256"/>
                  </a:cubicBezTo>
                  <a:cubicBezTo>
                    <a:pt x="123502" y="3256"/>
                    <a:pt x="130006" y="3520"/>
                    <a:pt x="136580" y="4080"/>
                  </a:cubicBezTo>
                  <a:cubicBezTo>
                    <a:pt x="123466" y="1509"/>
                    <a:pt x="109461" y="0"/>
                    <a:pt x="950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13"/>
            <p:cNvSpPr/>
            <p:nvPr/>
          </p:nvSpPr>
          <p:spPr>
            <a:xfrm>
              <a:off x="259741" y="1933406"/>
              <a:ext cx="7142275" cy="1804400"/>
            </a:xfrm>
            <a:custGeom>
              <a:avLst/>
              <a:gdLst/>
              <a:ahLst/>
              <a:cxnLst/>
              <a:rect l="l" t="t" r="r" b="b"/>
              <a:pathLst>
                <a:path w="285691" h="72176" extrusionOk="0">
                  <a:moveTo>
                    <a:pt x="50628" y="1"/>
                  </a:moveTo>
                  <a:cubicBezTo>
                    <a:pt x="22651" y="1"/>
                    <a:pt x="7855" y="6614"/>
                    <a:pt x="0" y="14458"/>
                  </a:cubicBezTo>
                  <a:lnTo>
                    <a:pt x="0" y="72176"/>
                  </a:lnTo>
                  <a:cubicBezTo>
                    <a:pt x="24933" y="47918"/>
                    <a:pt x="73316" y="37868"/>
                    <a:pt x="123852" y="37868"/>
                  </a:cubicBezTo>
                  <a:cubicBezTo>
                    <a:pt x="131198" y="37868"/>
                    <a:pt x="138590" y="38080"/>
                    <a:pt x="145962" y="38492"/>
                  </a:cubicBezTo>
                  <a:cubicBezTo>
                    <a:pt x="155220" y="39009"/>
                    <a:pt x="163949" y="39249"/>
                    <a:pt x="172172" y="39249"/>
                  </a:cubicBezTo>
                  <a:cubicBezTo>
                    <a:pt x="241590" y="39249"/>
                    <a:pt x="274940" y="22184"/>
                    <a:pt x="285690" y="11178"/>
                  </a:cubicBezTo>
                  <a:lnTo>
                    <a:pt x="285690" y="8835"/>
                  </a:lnTo>
                  <a:cubicBezTo>
                    <a:pt x="275231" y="16049"/>
                    <a:pt x="254260" y="23540"/>
                    <a:pt x="219275" y="23540"/>
                  </a:cubicBezTo>
                  <a:cubicBezTo>
                    <a:pt x="196257" y="23540"/>
                    <a:pt x="167172" y="20298"/>
                    <a:pt x="131022" y="11600"/>
                  </a:cubicBezTo>
                  <a:cubicBezTo>
                    <a:pt x="96318" y="3249"/>
                    <a:pt x="70236" y="1"/>
                    <a:pt x="5062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13"/>
            <p:cNvSpPr/>
            <p:nvPr/>
          </p:nvSpPr>
          <p:spPr>
            <a:xfrm>
              <a:off x="259741" y="2948302"/>
              <a:ext cx="7142275" cy="1721700"/>
            </a:xfrm>
            <a:custGeom>
              <a:avLst/>
              <a:gdLst/>
              <a:ahLst/>
              <a:cxnLst/>
              <a:rect l="l" t="t" r="r" b="b"/>
              <a:pathLst>
                <a:path w="285691" h="68868" extrusionOk="0">
                  <a:moveTo>
                    <a:pt x="285690" y="0"/>
                  </a:moveTo>
                  <a:cubicBezTo>
                    <a:pt x="267880" y="12392"/>
                    <a:pt x="236724" y="26451"/>
                    <a:pt x="175331" y="26451"/>
                  </a:cubicBezTo>
                  <a:cubicBezTo>
                    <a:pt x="165621" y="26451"/>
                    <a:pt x="155155" y="26100"/>
                    <a:pt x="143866" y="25334"/>
                  </a:cubicBezTo>
                  <a:cubicBezTo>
                    <a:pt x="136195" y="24814"/>
                    <a:pt x="128830" y="24568"/>
                    <a:pt x="121764" y="24568"/>
                  </a:cubicBezTo>
                  <a:cubicBezTo>
                    <a:pt x="58970" y="24568"/>
                    <a:pt x="19823" y="44018"/>
                    <a:pt x="0" y="63678"/>
                  </a:cubicBezTo>
                  <a:lnTo>
                    <a:pt x="0" y="68868"/>
                  </a:lnTo>
                  <a:cubicBezTo>
                    <a:pt x="21773" y="50757"/>
                    <a:pt x="66869" y="36008"/>
                    <a:pt x="141037" y="36008"/>
                  </a:cubicBezTo>
                  <a:cubicBezTo>
                    <a:pt x="142074" y="36008"/>
                    <a:pt x="143115" y="36011"/>
                    <a:pt x="144163" y="36017"/>
                  </a:cubicBezTo>
                  <a:cubicBezTo>
                    <a:pt x="145194" y="36022"/>
                    <a:pt x="146218" y="36025"/>
                    <a:pt x="147234" y="36025"/>
                  </a:cubicBezTo>
                  <a:cubicBezTo>
                    <a:pt x="228467" y="36025"/>
                    <a:pt x="263237" y="18048"/>
                    <a:pt x="285690" y="2552"/>
                  </a:cubicBezTo>
                  <a:lnTo>
                    <a:pt x="285690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6" name="Google Shape;8106;p13"/>
          <p:cNvGrpSpPr/>
          <p:nvPr/>
        </p:nvGrpSpPr>
        <p:grpSpPr>
          <a:xfrm>
            <a:off x="23568" y="-688301"/>
            <a:ext cx="9152207" cy="6520116"/>
            <a:chOff x="238075" y="312675"/>
            <a:chExt cx="7142350" cy="5088275"/>
          </a:xfrm>
        </p:grpSpPr>
        <p:sp>
          <p:nvSpPr>
            <p:cNvPr id="8107" name="Google Shape;8107;p13"/>
            <p:cNvSpPr/>
            <p:nvPr/>
          </p:nvSpPr>
          <p:spPr>
            <a:xfrm>
              <a:off x="1721325" y="881800"/>
              <a:ext cx="81900" cy="78200"/>
            </a:xfrm>
            <a:custGeom>
              <a:avLst/>
              <a:gdLst/>
              <a:ahLst/>
              <a:cxnLst/>
              <a:rect l="l" t="t" r="r" b="b"/>
              <a:pathLst>
                <a:path w="3276" h="3128" extrusionOk="0">
                  <a:moveTo>
                    <a:pt x="1686" y="1"/>
                  </a:moveTo>
                  <a:cubicBezTo>
                    <a:pt x="1663" y="1"/>
                    <a:pt x="1639" y="2"/>
                    <a:pt x="1614" y="3"/>
                  </a:cubicBezTo>
                  <a:cubicBezTo>
                    <a:pt x="982" y="31"/>
                    <a:pt x="430" y="437"/>
                    <a:pt x="215" y="1032"/>
                  </a:cubicBezTo>
                  <a:cubicBezTo>
                    <a:pt x="0" y="1626"/>
                    <a:pt x="164" y="2292"/>
                    <a:pt x="630" y="2719"/>
                  </a:cubicBezTo>
                  <a:cubicBezTo>
                    <a:pt x="925" y="2987"/>
                    <a:pt x="1303" y="3127"/>
                    <a:pt x="1686" y="3127"/>
                  </a:cubicBezTo>
                  <a:cubicBezTo>
                    <a:pt x="1910" y="3127"/>
                    <a:pt x="2136" y="3079"/>
                    <a:pt x="2348" y="2980"/>
                  </a:cubicBezTo>
                  <a:cubicBezTo>
                    <a:pt x="2921" y="2711"/>
                    <a:pt x="3275" y="2125"/>
                    <a:pt x="3247" y="1494"/>
                  </a:cubicBezTo>
                  <a:cubicBezTo>
                    <a:pt x="3209" y="655"/>
                    <a:pt x="2516" y="1"/>
                    <a:pt x="16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13"/>
            <p:cNvSpPr/>
            <p:nvPr/>
          </p:nvSpPr>
          <p:spPr>
            <a:xfrm>
              <a:off x="2021375" y="736675"/>
              <a:ext cx="47250" cy="45100"/>
            </a:xfrm>
            <a:custGeom>
              <a:avLst/>
              <a:gdLst/>
              <a:ahLst/>
              <a:cxnLst/>
              <a:rect l="l" t="t" r="r" b="b"/>
              <a:pathLst>
                <a:path w="1890" h="1804" extrusionOk="0">
                  <a:moveTo>
                    <a:pt x="973" y="0"/>
                  </a:moveTo>
                  <a:cubicBezTo>
                    <a:pt x="960" y="0"/>
                    <a:pt x="946" y="1"/>
                    <a:pt x="932" y="1"/>
                  </a:cubicBezTo>
                  <a:cubicBezTo>
                    <a:pt x="567" y="18"/>
                    <a:pt x="250" y="251"/>
                    <a:pt x="125" y="595"/>
                  </a:cubicBezTo>
                  <a:cubicBezTo>
                    <a:pt x="0" y="938"/>
                    <a:pt x="95" y="1321"/>
                    <a:pt x="364" y="1568"/>
                  </a:cubicBezTo>
                  <a:cubicBezTo>
                    <a:pt x="533" y="1723"/>
                    <a:pt x="751" y="1803"/>
                    <a:pt x="971" y="1803"/>
                  </a:cubicBezTo>
                  <a:cubicBezTo>
                    <a:pt x="1101" y="1803"/>
                    <a:pt x="1232" y="1775"/>
                    <a:pt x="1354" y="1718"/>
                  </a:cubicBezTo>
                  <a:cubicBezTo>
                    <a:pt x="1685" y="1565"/>
                    <a:pt x="1889" y="1225"/>
                    <a:pt x="1873" y="861"/>
                  </a:cubicBezTo>
                  <a:cubicBezTo>
                    <a:pt x="1851" y="378"/>
                    <a:pt x="1453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13"/>
            <p:cNvSpPr/>
            <p:nvPr/>
          </p:nvSpPr>
          <p:spPr>
            <a:xfrm>
              <a:off x="1928850" y="908625"/>
              <a:ext cx="29250" cy="24875"/>
            </a:xfrm>
            <a:custGeom>
              <a:avLst/>
              <a:gdLst/>
              <a:ahLst/>
              <a:cxnLst/>
              <a:rect l="l" t="t" r="r" b="b"/>
              <a:pathLst>
                <a:path w="1170" h="995" extrusionOk="0">
                  <a:moveTo>
                    <a:pt x="661" y="1"/>
                  </a:moveTo>
                  <a:cubicBezTo>
                    <a:pt x="654" y="1"/>
                    <a:pt x="647" y="1"/>
                    <a:pt x="639" y="1"/>
                  </a:cubicBezTo>
                  <a:cubicBezTo>
                    <a:pt x="197" y="22"/>
                    <a:pt x="1" y="565"/>
                    <a:pt x="327" y="863"/>
                  </a:cubicBezTo>
                  <a:cubicBezTo>
                    <a:pt x="426" y="954"/>
                    <a:pt x="544" y="994"/>
                    <a:pt x="658" y="994"/>
                  </a:cubicBezTo>
                  <a:cubicBezTo>
                    <a:pt x="921" y="994"/>
                    <a:pt x="1170" y="782"/>
                    <a:pt x="1156" y="475"/>
                  </a:cubicBezTo>
                  <a:cubicBezTo>
                    <a:pt x="1145" y="209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13"/>
            <p:cNvSpPr/>
            <p:nvPr/>
          </p:nvSpPr>
          <p:spPr>
            <a:xfrm>
              <a:off x="2075950" y="868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5" y="1"/>
                  </a:moveTo>
                  <a:cubicBezTo>
                    <a:pt x="656" y="1"/>
                    <a:pt x="648" y="1"/>
                    <a:pt x="640" y="2"/>
                  </a:cubicBezTo>
                  <a:cubicBezTo>
                    <a:pt x="198" y="21"/>
                    <a:pt x="1" y="564"/>
                    <a:pt x="327" y="863"/>
                  </a:cubicBezTo>
                  <a:cubicBezTo>
                    <a:pt x="426" y="953"/>
                    <a:pt x="543" y="994"/>
                    <a:pt x="658" y="994"/>
                  </a:cubicBezTo>
                  <a:cubicBezTo>
                    <a:pt x="921" y="994"/>
                    <a:pt x="1170" y="781"/>
                    <a:pt x="1157" y="474"/>
                  </a:cubicBezTo>
                  <a:cubicBezTo>
                    <a:pt x="1145" y="208"/>
                    <a:pt x="927" y="1"/>
                    <a:pt x="6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13"/>
            <p:cNvSpPr/>
            <p:nvPr/>
          </p:nvSpPr>
          <p:spPr>
            <a:xfrm>
              <a:off x="1838700" y="59752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427" y="0"/>
                  </a:moveTo>
                  <a:cubicBezTo>
                    <a:pt x="1406" y="0"/>
                    <a:pt x="1386" y="1"/>
                    <a:pt x="1365" y="2"/>
                  </a:cubicBezTo>
                  <a:cubicBezTo>
                    <a:pt x="832" y="26"/>
                    <a:pt x="364" y="368"/>
                    <a:pt x="183" y="872"/>
                  </a:cubicBezTo>
                  <a:cubicBezTo>
                    <a:pt x="1" y="1374"/>
                    <a:pt x="139" y="1938"/>
                    <a:pt x="534" y="2298"/>
                  </a:cubicBezTo>
                  <a:cubicBezTo>
                    <a:pt x="782" y="2525"/>
                    <a:pt x="1102" y="2644"/>
                    <a:pt x="1426" y="2644"/>
                  </a:cubicBezTo>
                  <a:cubicBezTo>
                    <a:pt x="1616" y="2644"/>
                    <a:pt x="1807" y="2603"/>
                    <a:pt x="1986" y="2519"/>
                  </a:cubicBezTo>
                  <a:cubicBezTo>
                    <a:pt x="2470" y="2292"/>
                    <a:pt x="2771" y="1796"/>
                    <a:pt x="2747" y="1263"/>
                  </a:cubicBezTo>
                  <a:cubicBezTo>
                    <a:pt x="2715" y="553"/>
                    <a:pt x="2130" y="0"/>
                    <a:pt x="14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13"/>
            <p:cNvSpPr/>
            <p:nvPr/>
          </p:nvSpPr>
          <p:spPr>
            <a:xfrm>
              <a:off x="1691225" y="12585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2"/>
                  </a:cubicBezTo>
                  <a:cubicBezTo>
                    <a:pt x="417" y="14"/>
                    <a:pt x="182" y="185"/>
                    <a:pt x="92" y="436"/>
                  </a:cubicBezTo>
                  <a:cubicBezTo>
                    <a:pt x="0" y="689"/>
                    <a:pt x="69" y="970"/>
                    <a:pt x="268" y="1150"/>
                  </a:cubicBezTo>
                  <a:cubicBezTo>
                    <a:pt x="392" y="1263"/>
                    <a:pt x="551" y="1323"/>
                    <a:pt x="713" y="1323"/>
                  </a:cubicBezTo>
                  <a:cubicBezTo>
                    <a:pt x="808" y="1323"/>
                    <a:pt x="904" y="1302"/>
                    <a:pt x="994" y="1260"/>
                  </a:cubicBezTo>
                  <a:cubicBezTo>
                    <a:pt x="1236" y="1147"/>
                    <a:pt x="1386" y="899"/>
                    <a:pt x="1374" y="631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13"/>
            <p:cNvSpPr/>
            <p:nvPr/>
          </p:nvSpPr>
          <p:spPr>
            <a:xfrm>
              <a:off x="2441950" y="955650"/>
              <a:ext cx="37300" cy="33100"/>
            </a:xfrm>
            <a:custGeom>
              <a:avLst/>
              <a:gdLst/>
              <a:ahLst/>
              <a:cxnLst/>
              <a:rect l="l" t="t" r="r" b="b"/>
              <a:pathLst>
                <a:path w="1492" h="1324" extrusionOk="0">
                  <a:moveTo>
                    <a:pt x="747" y="1"/>
                  </a:moveTo>
                  <a:cubicBezTo>
                    <a:pt x="604" y="1"/>
                    <a:pt x="460" y="47"/>
                    <a:pt x="339" y="142"/>
                  </a:cubicBezTo>
                  <a:cubicBezTo>
                    <a:pt x="52" y="367"/>
                    <a:pt x="1" y="782"/>
                    <a:pt x="226" y="1069"/>
                  </a:cubicBezTo>
                  <a:cubicBezTo>
                    <a:pt x="357" y="1236"/>
                    <a:pt x="551" y="1323"/>
                    <a:pt x="747" y="1323"/>
                  </a:cubicBezTo>
                  <a:cubicBezTo>
                    <a:pt x="890" y="1323"/>
                    <a:pt x="1034" y="1277"/>
                    <a:pt x="1155" y="1182"/>
                  </a:cubicBezTo>
                  <a:cubicBezTo>
                    <a:pt x="1442" y="957"/>
                    <a:pt x="1492" y="542"/>
                    <a:pt x="1266" y="255"/>
                  </a:cubicBezTo>
                  <a:cubicBezTo>
                    <a:pt x="1137" y="88"/>
                    <a:pt x="943" y="1"/>
                    <a:pt x="7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13"/>
            <p:cNvSpPr/>
            <p:nvPr/>
          </p:nvSpPr>
          <p:spPr>
            <a:xfrm>
              <a:off x="2720275" y="520225"/>
              <a:ext cx="77950" cy="74400"/>
            </a:xfrm>
            <a:custGeom>
              <a:avLst/>
              <a:gdLst/>
              <a:ahLst/>
              <a:cxnLst/>
              <a:rect l="l" t="t" r="r" b="b"/>
              <a:pathLst>
                <a:path w="3118" h="2976" extrusionOk="0">
                  <a:moveTo>
                    <a:pt x="1606" y="0"/>
                  </a:moveTo>
                  <a:cubicBezTo>
                    <a:pt x="1583" y="0"/>
                    <a:pt x="1560" y="1"/>
                    <a:pt x="1537" y="2"/>
                  </a:cubicBezTo>
                  <a:cubicBezTo>
                    <a:pt x="936" y="29"/>
                    <a:pt x="411" y="415"/>
                    <a:pt x="205" y="982"/>
                  </a:cubicBezTo>
                  <a:cubicBezTo>
                    <a:pt x="1" y="1547"/>
                    <a:pt x="157" y="2181"/>
                    <a:pt x="600" y="2587"/>
                  </a:cubicBezTo>
                  <a:cubicBezTo>
                    <a:pt x="880" y="2843"/>
                    <a:pt x="1240" y="2976"/>
                    <a:pt x="1603" y="2976"/>
                  </a:cubicBezTo>
                  <a:cubicBezTo>
                    <a:pt x="1817" y="2976"/>
                    <a:pt x="2033" y="2930"/>
                    <a:pt x="2234" y="2835"/>
                  </a:cubicBezTo>
                  <a:cubicBezTo>
                    <a:pt x="2780" y="2580"/>
                    <a:pt x="3118" y="2022"/>
                    <a:pt x="3091" y="1421"/>
                  </a:cubicBezTo>
                  <a:cubicBezTo>
                    <a:pt x="3054" y="623"/>
                    <a:pt x="2396" y="0"/>
                    <a:pt x="16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13"/>
            <p:cNvSpPr/>
            <p:nvPr/>
          </p:nvSpPr>
          <p:spPr>
            <a:xfrm>
              <a:off x="1322825" y="10190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2" y="1"/>
                  </a:moveTo>
                  <a:cubicBezTo>
                    <a:pt x="437" y="1"/>
                    <a:pt x="431" y="1"/>
                    <a:pt x="426" y="1"/>
                  </a:cubicBezTo>
                  <a:cubicBezTo>
                    <a:pt x="131" y="13"/>
                    <a:pt x="0" y="376"/>
                    <a:pt x="218" y="574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0" y="520"/>
                    <a:pt x="771" y="315"/>
                  </a:cubicBezTo>
                  <a:cubicBezTo>
                    <a:pt x="763" y="139"/>
                    <a:pt x="617" y="1"/>
                    <a:pt x="4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13"/>
            <p:cNvSpPr/>
            <p:nvPr/>
          </p:nvSpPr>
          <p:spPr>
            <a:xfrm>
              <a:off x="2150850" y="1519100"/>
              <a:ext cx="29300" cy="24825"/>
            </a:xfrm>
            <a:custGeom>
              <a:avLst/>
              <a:gdLst/>
              <a:ahLst/>
              <a:cxnLst/>
              <a:rect l="l" t="t" r="r" b="b"/>
              <a:pathLst>
                <a:path w="1172" h="993" extrusionOk="0">
                  <a:moveTo>
                    <a:pt x="662" y="0"/>
                  </a:moveTo>
                  <a:cubicBezTo>
                    <a:pt x="654" y="0"/>
                    <a:pt x="647" y="0"/>
                    <a:pt x="639" y="1"/>
                  </a:cubicBezTo>
                  <a:cubicBezTo>
                    <a:pt x="197" y="20"/>
                    <a:pt x="1" y="564"/>
                    <a:pt x="327" y="862"/>
                  </a:cubicBezTo>
                  <a:cubicBezTo>
                    <a:pt x="426" y="952"/>
                    <a:pt x="543" y="993"/>
                    <a:pt x="658" y="993"/>
                  </a:cubicBezTo>
                  <a:cubicBezTo>
                    <a:pt x="921" y="993"/>
                    <a:pt x="1171" y="780"/>
                    <a:pt x="1158" y="473"/>
                  </a:cubicBezTo>
                  <a:cubicBezTo>
                    <a:pt x="1145" y="207"/>
                    <a:pt x="925" y="0"/>
                    <a:pt x="6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13"/>
            <p:cNvSpPr/>
            <p:nvPr/>
          </p:nvSpPr>
          <p:spPr>
            <a:xfrm>
              <a:off x="1199875" y="1826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713" y="0"/>
                  </a:moveTo>
                  <a:cubicBezTo>
                    <a:pt x="703" y="0"/>
                    <a:pt x="693" y="0"/>
                    <a:pt x="683" y="1"/>
                  </a:cubicBezTo>
                  <a:cubicBezTo>
                    <a:pt x="415" y="13"/>
                    <a:pt x="182" y="184"/>
                    <a:pt x="91" y="437"/>
                  </a:cubicBezTo>
                  <a:cubicBezTo>
                    <a:pt x="0" y="688"/>
                    <a:pt x="70" y="969"/>
                    <a:pt x="266" y="1149"/>
                  </a:cubicBezTo>
                  <a:cubicBezTo>
                    <a:pt x="391" y="1263"/>
                    <a:pt x="551" y="1322"/>
                    <a:pt x="713" y="1322"/>
                  </a:cubicBezTo>
                  <a:cubicBezTo>
                    <a:pt x="808" y="1322"/>
                    <a:pt x="903" y="1302"/>
                    <a:pt x="992" y="1260"/>
                  </a:cubicBezTo>
                  <a:cubicBezTo>
                    <a:pt x="1234" y="1146"/>
                    <a:pt x="1385" y="898"/>
                    <a:pt x="1373" y="630"/>
                  </a:cubicBezTo>
                  <a:cubicBezTo>
                    <a:pt x="1357" y="277"/>
                    <a:pt x="1064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13"/>
            <p:cNvSpPr/>
            <p:nvPr/>
          </p:nvSpPr>
          <p:spPr>
            <a:xfrm>
              <a:off x="2242350" y="132077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2" y="0"/>
                  </a:moveTo>
                  <a:cubicBezTo>
                    <a:pt x="437" y="0"/>
                    <a:pt x="431" y="0"/>
                    <a:pt x="426" y="1"/>
                  </a:cubicBezTo>
                  <a:cubicBezTo>
                    <a:pt x="131" y="14"/>
                    <a:pt x="0" y="376"/>
                    <a:pt x="218" y="575"/>
                  </a:cubicBezTo>
                  <a:cubicBezTo>
                    <a:pt x="285" y="635"/>
                    <a:pt x="363" y="662"/>
                    <a:pt x="439" y="662"/>
                  </a:cubicBezTo>
                  <a:cubicBezTo>
                    <a:pt x="615" y="662"/>
                    <a:pt x="781" y="520"/>
                    <a:pt x="772" y="316"/>
                  </a:cubicBezTo>
                  <a:cubicBezTo>
                    <a:pt x="763" y="139"/>
                    <a:pt x="61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13"/>
            <p:cNvSpPr/>
            <p:nvPr/>
          </p:nvSpPr>
          <p:spPr>
            <a:xfrm>
              <a:off x="2461725" y="371400"/>
              <a:ext cx="43350" cy="41325"/>
            </a:xfrm>
            <a:custGeom>
              <a:avLst/>
              <a:gdLst/>
              <a:ahLst/>
              <a:cxnLst/>
              <a:rect l="l" t="t" r="r" b="b"/>
              <a:pathLst>
                <a:path w="1734" h="1653" extrusionOk="0">
                  <a:moveTo>
                    <a:pt x="894" y="0"/>
                  </a:moveTo>
                  <a:cubicBezTo>
                    <a:pt x="881" y="0"/>
                    <a:pt x="868" y="1"/>
                    <a:pt x="855" y="1"/>
                  </a:cubicBezTo>
                  <a:cubicBezTo>
                    <a:pt x="520" y="16"/>
                    <a:pt x="229" y="230"/>
                    <a:pt x="114" y="544"/>
                  </a:cubicBezTo>
                  <a:cubicBezTo>
                    <a:pt x="0" y="859"/>
                    <a:pt x="87" y="1211"/>
                    <a:pt x="334" y="1437"/>
                  </a:cubicBezTo>
                  <a:cubicBezTo>
                    <a:pt x="489" y="1579"/>
                    <a:pt x="689" y="1653"/>
                    <a:pt x="892" y="1653"/>
                  </a:cubicBezTo>
                  <a:cubicBezTo>
                    <a:pt x="1010" y="1653"/>
                    <a:pt x="1130" y="1627"/>
                    <a:pt x="1242" y="1575"/>
                  </a:cubicBezTo>
                  <a:cubicBezTo>
                    <a:pt x="1545" y="1434"/>
                    <a:pt x="1733" y="1124"/>
                    <a:pt x="1718" y="790"/>
                  </a:cubicBezTo>
                  <a:cubicBezTo>
                    <a:pt x="1698" y="346"/>
                    <a:pt x="1333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13"/>
            <p:cNvSpPr/>
            <p:nvPr/>
          </p:nvSpPr>
          <p:spPr>
            <a:xfrm>
              <a:off x="2931975" y="772950"/>
              <a:ext cx="19550" cy="16575"/>
            </a:xfrm>
            <a:custGeom>
              <a:avLst/>
              <a:gdLst/>
              <a:ahLst/>
              <a:cxnLst/>
              <a:rect l="l" t="t" r="r" b="b"/>
              <a:pathLst>
                <a:path w="782" h="663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4"/>
                    <a:pt x="1" y="377"/>
                    <a:pt x="219" y="575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1" y="521"/>
                    <a:pt x="772" y="316"/>
                  </a:cubicBezTo>
                  <a:cubicBezTo>
                    <a:pt x="763" y="139"/>
                    <a:pt x="619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13"/>
            <p:cNvSpPr/>
            <p:nvPr/>
          </p:nvSpPr>
          <p:spPr>
            <a:xfrm>
              <a:off x="2937025" y="113217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441" y="1"/>
                  </a:moveTo>
                  <a:cubicBezTo>
                    <a:pt x="436" y="1"/>
                    <a:pt x="432" y="1"/>
                    <a:pt x="427" y="1"/>
                  </a:cubicBezTo>
                  <a:cubicBezTo>
                    <a:pt x="133" y="14"/>
                    <a:pt x="0" y="377"/>
                    <a:pt x="218" y="575"/>
                  </a:cubicBezTo>
                  <a:cubicBezTo>
                    <a:pt x="285" y="635"/>
                    <a:pt x="363" y="662"/>
                    <a:pt x="440" y="662"/>
                  </a:cubicBezTo>
                  <a:cubicBezTo>
                    <a:pt x="615" y="662"/>
                    <a:pt x="781" y="522"/>
                    <a:pt x="771" y="317"/>
                  </a:cubicBezTo>
                  <a:cubicBezTo>
                    <a:pt x="764" y="139"/>
                    <a:pt x="617" y="1"/>
                    <a:pt x="4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13"/>
            <p:cNvSpPr/>
            <p:nvPr/>
          </p:nvSpPr>
          <p:spPr>
            <a:xfrm>
              <a:off x="1546150" y="765425"/>
              <a:ext cx="37300" cy="35575"/>
            </a:xfrm>
            <a:custGeom>
              <a:avLst/>
              <a:gdLst/>
              <a:ahLst/>
              <a:cxnLst/>
              <a:rect l="l" t="t" r="r" b="b"/>
              <a:pathLst>
                <a:path w="1492" h="1423" extrusionOk="0">
                  <a:moveTo>
                    <a:pt x="768" y="0"/>
                  </a:moveTo>
                  <a:cubicBezTo>
                    <a:pt x="757" y="0"/>
                    <a:pt x="746" y="1"/>
                    <a:pt x="735" y="1"/>
                  </a:cubicBezTo>
                  <a:cubicBezTo>
                    <a:pt x="448" y="13"/>
                    <a:pt x="195" y="198"/>
                    <a:pt x="98" y="469"/>
                  </a:cubicBezTo>
                  <a:cubicBezTo>
                    <a:pt x="0" y="739"/>
                    <a:pt x="75" y="1043"/>
                    <a:pt x="287" y="1237"/>
                  </a:cubicBezTo>
                  <a:cubicBezTo>
                    <a:pt x="421" y="1359"/>
                    <a:pt x="593" y="1423"/>
                    <a:pt x="767" y="1423"/>
                  </a:cubicBezTo>
                  <a:cubicBezTo>
                    <a:pt x="869" y="1423"/>
                    <a:pt x="972" y="1401"/>
                    <a:pt x="1069" y="1355"/>
                  </a:cubicBezTo>
                  <a:cubicBezTo>
                    <a:pt x="1329" y="1234"/>
                    <a:pt x="1491" y="966"/>
                    <a:pt x="1478" y="679"/>
                  </a:cubicBezTo>
                  <a:cubicBezTo>
                    <a:pt x="1460" y="298"/>
                    <a:pt x="1146" y="0"/>
                    <a:pt x="7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13"/>
            <p:cNvSpPr/>
            <p:nvPr/>
          </p:nvSpPr>
          <p:spPr>
            <a:xfrm>
              <a:off x="1724325" y="722675"/>
              <a:ext cx="9100" cy="7725"/>
            </a:xfrm>
            <a:custGeom>
              <a:avLst/>
              <a:gdLst/>
              <a:ahLst/>
              <a:cxnLst/>
              <a:rect l="l" t="t" r="r" b="b"/>
              <a:pathLst>
                <a:path w="364" h="30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62" y="7"/>
                    <a:pt x="0" y="175"/>
                    <a:pt x="101" y="268"/>
                  </a:cubicBezTo>
                  <a:cubicBezTo>
                    <a:pt x="132" y="296"/>
                    <a:pt x="169" y="309"/>
                    <a:pt x="205" y="309"/>
                  </a:cubicBezTo>
                  <a:cubicBezTo>
                    <a:pt x="286" y="309"/>
                    <a:pt x="364" y="243"/>
                    <a:pt x="360" y="148"/>
                  </a:cubicBezTo>
                  <a:cubicBezTo>
                    <a:pt x="355" y="64"/>
                    <a:pt x="286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13"/>
            <p:cNvSpPr/>
            <p:nvPr/>
          </p:nvSpPr>
          <p:spPr>
            <a:xfrm>
              <a:off x="1738600" y="527700"/>
              <a:ext cx="9125" cy="7700"/>
            </a:xfrm>
            <a:custGeom>
              <a:avLst/>
              <a:gdLst/>
              <a:ahLst/>
              <a:cxnLst/>
              <a:rect l="l" t="t" r="r" b="b"/>
              <a:pathLst>
                <a:path w="365" h="308" extrusionOk="0">
                  <a:moveTo>
                    <a:pt x="207" y="0"/>
                  </a:moveTo>
                  <a:cubicBezTo>
                    <a:pt x="204" y="0"/>
                    <a:pt x="202" y="0"/>
                    <a:pt x="199" y="0"/>
                  </a:cubicBezTo>
                  <a:cubicBezTo>
                    <a:pt x="62" y="6"/>
                    <a:pt x="1" y="175"/>
                    <a:pt x="101" y="266"/>
                  </a:cubicBezTo>
                  <a:cubicBezTo>
                    <a:pt x="132" y="295"/>
                    <a:pt x="169" y="307"/>
                    <a:pt x="205" y="307"/>
                  </a:cubicBezTo>
                  <a:cubicBezTo>
                    <a:pt x="287" y="307"/>
                    <a:pt x="364" y="241"/>
                    <a:pt x="360" y="146"/>
                  </a:cubicBezTo>
                  <a:cubicBezTo>
                    <a:pt x="355" y="65"/>
                    <a:pt x="288" y="0"/>
                    <a:pt x="2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13"/>
            <p:cNvSpPr/>
            <p:nvPr/>
          </p:nvSpPr>
          <p:spPr>
            <a:xfrm>
              <a:off x="2135225" y="544275"/>
              <a:ext cx="13625" cy="11575"/>
            </a:xfrm>
            <a:custGeom>
              <a:avLst/>
              <a:gdLst/>
              <a:ahLst/>
              <a:cxnLst/>
              <a:rect l="l" t="t" r="r" b="b"/>
              <a:pathLst>
                <a:path w="545" h="463" extrusionOk="0">
                  <a:moveTo>
                    <a:pt x="309" y="0"/>
                  </a:moveTo>
                  <a:cubicBezTo>
                    <a:pt x="305" y="0"/>
                    <a:pt x="302" y="0"/>
                    <a:pt x="298" y="0"/>
                  </a:cubicBezTo>
                  <a:cubicBezTo>
                    <a:pt x="92" y="9"/>
                    <a:pt x="0" y="263"/>
                    <a:pt x="152" y="402"/>
                  </a:cubicBezTo>
                  <a:cubicBezTo>
                    <a:pt x="198" y="444"/>
                    <a:pt x="253" y="462"/>
                    <a:pt x="306" y="462"/>
                  </a:cubicBezTo>
                  <a:cubicBezTo>
                    <a:pt x="428" y="462"/>
                    <a:pt x="545" y="364"/>
                    <a:pt x="538" y="221"/>
                  </a:cubicBezTo>
                  <a:cubicBezTo>
                    <a:pt x="533" y="97"/>
                    <a:pt x="430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13"/>
            <p:cNvSpPr/>
            <p:nvPr/>
          </p:nvSpPr>
          <p:spPr>
            <a:xfrm>
              <a:off x="2385375" y="665450"/>
              <a:ext cx="27225" cy="23075"/>
            </a:xfrm>
            <a:custGeom>
              <a:avLst/>
              <a:gdLst/>
              <a:ahLst/>
              <a:cxnLst/>
              <a:rect l="l" t="t" r="r" b="b"/>
              <a:pathLst>
                <a:path w="1089" h="923" extrusionOk="0">
                  <a:moveTo>
                    <a:pt x="616" y="0"/>
                  </a:moveTo>
                  <a:cubicBezTo>
                    <a:pt x="608" y="0"/>
                    <a:pt x="601" y="0"/>
                    <a:pt x="594" y="1"/>
                  </a:cubicBezTo>
                  <a:cubicBezTo>
                    <a:pt x="183" y="19"/>
                    <a:pt x="0" y="525"/>
                    <a:pt x="304" y="802"/>
                  </a:cubicBezTo>
                  <a:cubicBezTo>
                    <a:pt x="396" y="886"/>
                    <a:pt x="505" y="923"/>
                    <a:pt x="611" y="923"/>
                  </a:cubicBezTo>
                  <a:cubicBezTo>
                    <a:pt x="856" y="923"/>
                    <a:pt x="1089" y="725"/>
                    <a:pt x="1076" y="439"/>
                  </a:cubicBezTo>
                  <a:cubicBezTo>
                    <a:pt x="1063" y="193"/>
                    <a:pt x="86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13"/>
            <p:cNvSpPr/>
            <p:nvPr/>
          </p:nvSpPr>
          <p:spPr>
            <a:xfrm>
              <a:off x="2515675" y="561825"/>
              <a:ext cx="9075" cy="772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3" y="0"/>
                  </a:moveTo>
                  <a:cubicBezTo>
                    <a:pt x="201" y="0"/>
                    <a:pt x="199" y="0"/>
                    <a:pt x="197" y="0"/>
                  </a:cubicBezTo>
                  <a:cubicBezTo>
                    <a:pt x="61" y="6"/>
                    <a:pt x="1" y="175"/>
                    <a:pt x="101" y="268"/>
                  </a:cubicBezTo>
                  <a:cubicBezTo>
                    <a:pt x="132" y="296"/>
                    <a:pt x="168" y="308"/>
                    <a:pt x="204" y="308"/>
                  </a:cubicBezTo>
                  <a:cubicBezTo>
                    <a:pt x="285" y="308"/>
                    <a:pt x="363" y="243"/>
                    <a:pt x="358" y="147"/>
                  </a:cubicBezTo>
                  <a:cubicBezTo>
                    <a:pt x="355" y="64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13"/>
            <p:cNvSpPr/>
            <p:nvPr/>
          </p:nvSpPr>
          <p:spPr>
            <a:xfrm>
              <a:off x="2133375" y="430700"/>
              <a:ext cx="18150" cy="15400"/>
            </a:xfrm>
            <a:custGeom>
              <a:avLst/>
              <a:gdLst/>
              <a:ahLst/>
              <a:cxnLst/>
              <a:rect l="l" t="t" r="r" b="b"/>
              <a:pathLst>
                <a:path w="726" h="616" extrusionOk="0">
                  <a:moveTo>
                    <a:pt x="411" y="1"/>
                  </a:moveTo>
                  <a:cubicBezTo>
                    <a:pt x="407" y="1"/>
                    <a:pt x="402" y="1"/>
                    <a:pt x="397" y="1"/>
                  </a:cubicBezTo>
                  <a:cubicBezTo>
                    <a:pt x="122" y="13"/>
                    <a:pt x="1" y="351"/>
                    <a:pt x="204" y="535"/>
                  </a:cubicBezTo>
                  <a:cubicBezTo>
                    <a:pt x="265" y="591"/>
                    <a:pt x="337" y="616"/>
                    <a:pt x="409" y="616"/>
                  </a:cubicBezTo>
                  <a:cubicBezTo>
                    <a:pt x="571" y="616"/>
                    <a:pt x="726" y="485"/>
                    <a:pt x="718" y="294"/>
                  </a:cubicBezTo>
                  <a:cubicBezTo>
                    <a:pt x="710" y="129"/>
                    <a:pt x="574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13"/>
            <p:cNvSpPr/>
            <p:nvPr/>
          </p:nvSpPr>
          <p:spPr>
            <a:xfrm>
              <a:off x="2066225" y="1038575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618" y="0"/>
                  </a:moveTo>
                  <a:cubicBezTo>
                    <a:pt x="611" y="0"/>
                    <a:pt x="603" y="0"/>
                    <a:pt x="596" y="1"/>
                  </a:cubicBezTo>
                  <a:cubicBezTo>
                    <a:pt x="184" y="19"/>
                    <a:pt x="1" y="527"/>
                    <a:pt x="304" y="805"/>
                  </a:cubicBezTo>
                  <a:cubicBezTo>
                    <a:pt x="397" y="889"/>
                    <a:pt x="506" y="927"/>
                    <a:pt x="613" y="927"/>
                  </a:cubicBezTo>
                  <a:cubicBezTo>
                    <a:pt x="859" y="927"/>
                    <a:pt x="1092" y="728"/>
                    <a:pt x="1080" y="441"/>
                  </a:cubicBezTo>
                  <a:cubicBezTo>
                    <a:pt x="1068" y="193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13"/>
            <p:cNvSpPr/>
            <p:nvPr/>
          </p:nvSpPr>
          <p:spPr>
            <a:xfrm>
              <a:off x="2277550" y="9056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411" y="0"/>
                  </a:moveTo>
                  <a:cubicBezTo>
                    <a:pt x="407" y="0"/>
                    <a:pt x="402" y="0"/>
                    <a:pt x="398" y="1"/>
                  </a:cubicBezTo>
                  <a:cubicBezTo>
                    <a:pt x="123" y="13"/>
                    <a:pt x="1" y="351"/>
                    <a:pt x="204" y="537"/>
                  </a:cubicBezTo>
                  <a:cubicBezTo>
                    <a:pt x="265" y="593"/>
                    <a:pt x="338" y="618"/>
                    <a:pt x="410" y="618"/>
                  </a:cubicBezTo>
                  <a:cubicBezTo>
                    <a:pt x="573" y="618"/>
                    <a:pt x="729" y="487"/>
                    <a:pt x="719" y="295"/>
                  </a:cubicBezTo>
                  <a:cubicBezTo>
                    <a:pt x="712" y="130"/>
                    <a:pt x="575" y="0"/>
                    <a:pt x="4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13"/>
            <p:cNvSpPr/>
            <p:nvPr/>
          </p:nvSpPr>
          <p:spPr>
            <a:xfrm>
              <a:off x="1907350" y="10824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0" y="0"/>
                  </a:moveTo>
                  <a:cubicBezTo>
                    <a:pt x="158" y="0"/>
                    <a:pt x="156" y="0"/>
                    <a:pt x="154" y="0"/>
                  </a:cubicBezTo>
                  <a:cubicBezTo>
                    <a:pt x="47" y="5"/>
                    <a:pt x="1" y="137"/>
                    <a:pt x="79" y="209"/>
                  </a:cubicBezTo>
                  <a:cubicBezTo>
                    <a:pt x="103" y="231"/>
                    <a:pt x="131" y="241"/>
                    <a:pt x="159" y="241"/>
                  </a:cubicBezTo>
                  <a:cubicBezTo>
                    <a:pt x="223" y="241"/>
                    <a:pt x="284" y="189"/>
                    <a:pt x="280" y="115"/>
                  </a:cubicBezTo>
                  <a:cubicBezTo>
                    <a:pt x="277" y="50"/>
                    <a:pt x="223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13"/>
            <p:cNvSpPr/>
            <p:nvPr/>
          </p:nvSpPr>
          <p:spPr>
            <a:xfrm>
              <a:off x="1982425" y="1185425"/>
              <a:ext cx="7125" cy="6025"/>
            </a:xfrm>
            <a:custGeom>
              <a:avLst/>
              <a:gdLst/>
              <a:ahLst/>
              <a:cxnLst/>
              <a:rect l="l" t="t" r="r" b="b"/>
              <a:pathLst>
                <a:path w="285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9" y="5"/>
                    <a:pt x="1" y="138"/>
                    <a:pt x="81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5" y="189"/>
                    <a:pt x="280" y="115"/>
                  </a:cubicBezTo>
                  <a:cubicBezTo>
                    <a:pt x="278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13"/>
            <p:cNvSpPr/>
            <p:nvPr/>
          </p:nvSpPr>
          <p:spPr>
            <a:xfrm>
              <a:off x="2249000" y="1047475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7" y="1"/>
                    <a:pt x="155" y="1"/>
                  </a:cubicBezTo>
                  <a:cubicBezTo>
                    <a:pt x="49" y="6"/>
                    <a:pt x="0" y="136"/>
                    <a:pt x="80" y="208"/>
                  </a:cubicBezTo>
                  <a:cubicBezTo>
                    <a:pt x="104" y="230"/>
                    <a:pt x="132" y="240"/>
                    <a:pt x="159" y="240"/>
                  </a:cubicBezTo>
                  <a:cubicBezTo>
                    <a:pt x="223" y="240"/>
                    <a:pt x="283" y="189"/>
                    <a:pt x="280" y="115"/>
                  </a:cubicBezTo>
                  <a:cubicBezTo>
                    <a:pt x="277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13"/>
            <p:cNvSpPr/>
            <p:nvPr/>
          </p:nvSpPr>
          <p:spPr>
            <a:xfrm>
              <a:off x="1551275" y="10970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8" y="6"/>
                    <a:pt x="1" y="136"/>
                    <a:pt x="79" y="208"/>
                  </a:cubicBezTo>
                  <a:cubicBezTo>
                    <a:pt x="103" y="231"/>
                    <a:pt x="132" y="240"/>
                    <a:pt x="160" y="240"/>
                  </a:cubicBezTo>
                  <a:cubicBezTo>
                    <a:pt x="224" y="240"/>
                    <a:pt x="284" y="189"/>
                    <a:pt x="281" y="115"/>
                  </a:cubicBezTo>
                  <a:cubicBezTo>
                    <a:pt x="278" y="51"/>
                    <a:pt x="224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13"/>
            <p:cNvSpPr/>
            <p:nvPr/>
          </p:nvSpPr>
          <p:spPr>
            <a:xfrm>
              <a:off x="1429025" y="1343225"/>
              <a:ext cx="31700" cy="26975"/>
            </a:xfrm>
            <a:custGeom>
              <a:avLst/>
              <a:gdLst/>
              <a:ahLst/>
              <a:cxnLst/>
              <a:rect l="l" t="t" r="r" b="b"/>
              <a:pathLst>
                <a:path w="1268" h="1079" extrusionOk="0">
                  <a:moveTo>
                    <a:pt x="722" y="1"/>
                  </a:moveTo>
                  <a:cubicBezTo>
                    <a:pt x="713" y="1"/>
                    <a:pt x="704" y="1"/>
                    <a:pt x="694" y="2"/>
                  </a:cubicBezTo>
                  <a:cubicBezTo>
                    <a:pt x="215" y="23"/>
                    <a:pt x="0" y="613"/>
                    <a:pt x="355" y="936"/>
                  </a:cubicBezTo>
                  <a:cubicBezTo>
                    <a:pt x="456" y="1030"/>
                    <a:pt x="587" y="1078"/>
                    <a:pt x="719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7" y="734"/>
                    <a:pt x="1257" y="516"/>
                  </a:cubicBezTo>
                  <a:cubicBezTo>
                    <a:pt x="1243" y="227"/>
                    <a:pt x="1007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13"/>
            <p:cNvSpPr/>
            <p:nvPr/>
          </p:nvSpPr>
          <p:spPr>
            <a:xfrm>
              <a:off x="793525" y="1108700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1028" y="0"/>
                  </a:moveTo>
                  <a:cubicBezTo>
                    <a:pt x="796" y="0"/>
                    <a:pt x="567" y="85"/>
                    <a:pt x="388" y="247"/>
                  </a:cubicBezTo>
                  <a:cubicBezTo>
                    <a:pt x="103" y="506"/>
                    <a:pt x="1" y="911"/>
                    <a:pt x="130" y="1275"/>
                  </a:cubicBezTo>
                  <a:cubicBezTo>
                    <a:pt x="269" y="1664"/>
                    <a:pt x="637" y="1907"/>
                    <a:pt x="1029" y="1907"/>
                  </a:cubicBezTo>
                  <a:cubicBezTo>
                    <a:pt x="1135" y="1907"/>
                    <a:pt x="1243" y="1890"/>
                    <a:pt x="1349" y="1852"/>
                  </a:cubicBezTo>
                  <a:cubicBezTo>
                    <a:pt x="1712" y="1722"/>
                    <a:pt x="1962" y="1386"/>
                    <a:pt x="1980" y="1002"/>
                  </a:cubicBezTo>
                  <a:cubicBezTo>
                    <a:pt x="2000" y="615"/>
                    <a:pt x="1785" y="258"/>
                    <a:pt x="1436" y="92"/>
                  </a:cubicBezTo>
                  <a:cubicBezTo>
                    <a:pt x="1306" y="30"/>
                    <a:pt x="1166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13"/>
            <p:cNvSpPr/>
            <p:nvPr/>
          </p:nvSpPr>
          <p:spPr>
            <a:xfrm>
              <a:off x="885025" y="1875300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2" y="0"/>
                  </a:moveTo>
                  <a:cubicBezTo>
                    <a:pt x="753" y="0"/>
                    <a:pt x="536" y="80"/>
                    <a:pt x="367" y="233"/>
                  </a:cubicBezTo>
                  <a:cubicBezTo>
                    <a:pt x="97" y="478"/>
                    <a:pt x="0" y="861"/>
                    <a:pt x="124" y="1206"/>
                  </a:cubicBezTo>
                  <a:cubicBezTo>
                    <a:pt x="255" y="1574"/>
                    <a:pt x="601" y="1804"/>
                    <a:pt x="972" y="1804"/>
                  </a:cubicBezTo>
                  <a:cubicBezTo>
                    <a:pt x="1073" y="1804"/>
                    <a:pt x="1176" y="1787"/>
                    <a:pt x="1277" y="1751"/>
                  </a:cubicBezTo>
                  <a:cubicBezTo>
                    <a:pt x="1619" y="1629"/>
                    <a:pt x="1855" y="1311"/>
                    <a:pt x="1873" y="947"/>
                  </a:cubicBezTo>
                  <a:cubicBezTo>
                    <a:pt x="1891" y="583"/>
                    <a:pt x="1688" y="244"/>
                    <a:pt x="1359" y="87"/>
                  </a:cubicBezTo>
                  <a:cubicBezTo>
                    <a:pt x="1235" y="29"/>
                    <a:pt x="1103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13"/>
            <p:cNvSpPr/>
            <p:nvPr/>
          </p:nvSpPr>
          <p:spPr>
            <a:xfrm>
              <a:off x="943025" y="1701275"/>
              <a:ext cx="27350" cy="24850"/>
            </a:xfrm>
            <a:custGeom>
              <a:avLst/>
              <a:gdLst/>
              <a:ahLst/>
              <a:cxnLst/>
              <a:rect l="l" t="t" r="r" b="b"/>
              <a:pathLst>
                <a:path w="1094" h="994" extrusionOk="0">
                  <a:moveTo>
                    <a:pt x="587" y="1"/>
                  </a:moveTo>
                  <a:cubicBezTo>
                    <a:pt x="267" y="1"/>
                    <a:pt x="1" y="323"/>
                    <a:pt x="121" y="663"/>
                  </a:cubicBezTo>
                  <a:cubicBezTo>
                    <a:pt x="195" y="866"/>
                    <a:pt x="385" y="993"/>
                    <a:pt x="588" y="993"/>
                  </a:cubicBezTo>
                  <a:cubicBezTo>
                    <a:pt x="644" y="993"/>
                    <a:pt x="700" y="984"/>
                    <a:pt x="756" y="964"/>
                  </a:cubicBezTo>
                  <a:cubicBezTo>
                    <a:pt x="945" y="898"/>
                    <a:pt x="1074" y="722"/>
                    <a:pt x="1085" y="522"/>
                  </a:cubicBezTo>
                  <a:cubicBezTo>
                    <a:pt x="1094" y="322"/>
                    <a:pt x="983" y="136"/>
                    <a:pt x="801" y="50"/>
                  </a:cubicBezTo>
                  <a:cubicBezTo>
                    <a:pt x="729" y="16"/>
                    <a:pt x="65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13"/>
            <p:cNvSpPr/>
            <p:nvPr/>
          </p:nvSpPr>
          <p:spPr>
            <a:xfrm>
              <a:off x="814025" y="1782400"/>
              <a:ext cx="27400" cy="24900"/>
            </a:xfrm>
            <a:custGeom>
              <a:avLst/>
              <a:gdLst/>
              <a:ahLst/>
              <a:cxnLst/>
              <a:rect l="l" t="t" r="r" b="b"/>
              <a:pathLst>
                <a:path w="1096" h="996" extrusionOk="0">
                  <a:moveTo>
                    <a:pt x="588" y="1"/>
                  </a:moveTo>
                  <a:cubicBezTo>
                    <a:pt x="267" y="1"/>
                    <a:pt x="1" y="323"/>
                    <a:pt x="123" y="665"/>
                  </a:cubicBezTo>
                  <a:cubicBezTo>
                    <a:pt x="195" y="868"/>
                    <a:pt x="386" y="995"/>
                    <a:pt x="589" y="995"/>
                  </a:cubicBezTo>
                  <a:cubicBezTo>
                    <a:pt x="644" y="995"/>
                    <a:pt x="701" y="986"/>
                    <a:pt x="756" y="966"/>
                  </a:cubicBezTo>
                  <a:cubicBezTo>
                    <a:pt x="945" y="898"/>
                    <a:pt x="1076" y="724"/>
                    <a:pt x="1085" y="524"/>
                  </a:cubicBezTo>
                  <a:cubicBezTo>
                    <a:pt x="1095" y="324"/>
                    <a:pt x="984" y="136"/>
                    <a:pt x="802" y="50"/>
                  </a:cubicBezTo>
                  <a:cubicBezTo>
                    <a:pt x="731" y="16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13"/>
            <p:cNvSpPr/>
            <p:nvPr/>
          </p:nvSpPr>
          <p:spPr>
            <a:xfrm>
              <a:off x="1061975" y="1289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4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2" y="1323"/>
                    <a:pt x="713" y="1323"/>
                  </a:cubicBezTo>
                  <a:cubicBezTo>
                    <a:pt x="788" y="1323"/>
                    <a:pt x="863" y="1311"/>
                    <a:pt x="937" y="1284"/>
                  </a:cubicBezTo>
                  <a:cubicBezTo>
                    <a:pt x="1188" y="1194"/>
                    <a:pt x="1361" y="961"/>
                    <a:pt x="1374" y="694"/>
                  </a:cubicBezTo>
                  <a:cubicBezTo>
                    <a:pt x="1386" y="428"/>
                    <a:pt x="1237" y="178"/>
                    <a:pt x="997" y="64"/>
                  </a:cubicBezTo>
                  <a:cubicBezTo>
                    <a:pt x="906" y="21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13"/>
            <p:cNvSpPr/>
            <p:nvPr/>
          </p:nvSpPr>
          <p:spPr>
            <a:xfrm>
              <a:off x="432350" y="179942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3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1" y="1323"/>
                    <a:pt x="712" y="1323"/>
                  </a:cubicBezTo>
                  <a:cubicBezTo>
                    <a:pt x="786" y="1323"/>
                    <a:pt x="861" y="1311"/>
                    <a:pt x="935" y="1284"/>
                  </a:cubicBezTo>
                  <a:cubicBezTo>
                    <a:pt x="1188" y="1194"/>
                    <a:pt x="1360" y="961"/>
                    <a:pt x="1374" y="695"/>
                  </a:cubicBezTo>
                  <a:cubicBezTo>
                    <a:pt x="1386" y="427"/>
                    <a:pt x="1237" y="179"/>
                    <a:pt x="995" y="64"/>
                  </a:cubicBezTo>
                  <a:cubicBezTo>
                    <a:pt x="905" y="21"/>
                    <a:pt x="809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13"/>
            <p:cNvSpPr/>
            <p:nvPr/>
          </p:nvSpPr>
          <p:spPr>
            <a:xfrm>
              <a:off x="1501375" y="14244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392" y="0"/>
                  </a:moveTo>
                  <a:cubicBezTo>
                    <a:pt x="178" y="0"/>
                    <a:pt x="1" y="215"/>
                    <a:pt x="82" y="444"/>
                  </a:cubicBezTo>
                  <a:cubicBezTo>
                    <a:pt x="131" y="579"/>
                    <a:pt x="258" y="662"/>
                    <a:pt x="394" y="662"/>
                  </a:cubicBezTo>
                  <a:cubicBezTo>
                    <a:pt x="430" y="662"/>
                    <a:pt x="468" y="656"/>
                    <a:pt x="504" y="643"/>
                  </a:cubicBezTo>
                  <a:cubicBezTo>
                    <a:pt x="781" y="544"/>
                    <a:pt x="801" y="159"/>
                    <a:pt x="534" y="33"/>
                  </a:cubicBezTo>
                  <a:cubicBezTo>
                    <a:pt x="487" y="11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13"/>
            <p:cNvSpPr/>
            <p:nvPr/>
          </p:nvSpPr>
          <p:spPr>
            <a:xfrm>
              <a:off x="551675" y="1182850"/>
              <a:ext cx="27400" cy="24850"/>
            </a:xfrm>
            <a:custGeom>
              <a:avLst/>
              <a:gdLst/>
              <a:ahLst/>
              <a:cxnLst/>
              <a:rect l="l" t="t" r="r" b="b"/>
              <a:pathLst>
                <a:path w="1096" h="994" extrusionOk="0">
                  <a:moveTo>
                    <a:pt x="588" y="0"/>
                  </a:moveTo>
                  <a:cubicBezTo>
                    <a:pt x="267" y="0"/>
                    <a:pt x="1" y="323"/>
                    <a:pt x="123" y="664"/>
                  </a:cubicBezTo>
                  <a:cubicBezTo>
                    <a:pt x="195" y="867"/>
                    <a:pt x="386" y="994"/>
                    <a:pt x="590" y="994"/>
                  </a:cubicBezTo>
                  <a:cubicBezTo>
                    <a:pt x="645" y="994"/>
                    <a:pt x="701" y="984"/>
                    <a:pt x="755" y="965"/>
                  </a:cubicBezTo>
                  <a:cubicBezTo>
                    <a:pt x="945" y="897"/>
                    <a:pt x="1074" y="723"/>
                    <a:pt x="1085" y="522"/>
                  </a:cubicBezTo>
                  <a:cubicBezTo>
                    <a:pt x="1095" y="322"/>
                    <a:pt x="982" y="135"/>
                    <a:pt x="802" y="50"/>
                  </a:cubicBezTo>
                  <a:cubicBezTo>
                    <a:pt x="730" y="16"/>
                    <a:pt x="658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13"/>
            <p:cNvSpPr/>
            <p:nvPr/>
          </p:nvSpPr>
          <p:spPr>
            <a:xfrm>
              <a:off x="533775" y="1405750"/>
              <a:ext cx="20000" cy="16550"/>
            </a:xfrm>
            <a:custGeom>
              <a:avLst/>
              <a:gdLst/>
              <a:ahLst/>
              <a:cxnLst/>
              <a:rect l="l" t="t" r="r" b="b"/>
              <a:pathLst>
                <a:path w="800" h="662" extrusionOk="0">
                  <a:moveTo>
                    <a:pt x="392" y="0"/>
                  </a:moveTo>
                  <a:cubicBezTo>
                    <a:pt x="179" y="0"/>
                    <a:pt x="1" y="215"/>
                    <a:pt x="81" y="442"/>
                  </a:cubicBezTo>
                  <a:cubicBezTo>
                    <a:pt x="129" y="578"/>
                    <a:pt x="257" y="661"/>
                    <a:pt x="392" y="661"/>
                  </a:cubicBezTo>
                  <a:cubicBezTo>
                    <a:pt x="429" y="661"/>
                    <a:pt x="467" y="655"/>
                    <a:pt x="503" y="642"/>
                  </a:cubicBezTo>
                  <a:cubicBezTo>
                    <a:pt x="782" y="544"/>
                    <a:pt x="800" y="159"/>
                    <a:pt x="535" y="33"/>
                  </a:cubicBezTo>
                  <a:cubicBezTo>
                    <a:pt x="487" y="11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13"/>
            <p:cNvSpPr/>
            <p:nvPr/>
          </p:nvSpPr>
          <p:spPr>
            <a:xfrm>
              <a:off x="1342375" y="1716200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66" y="1"/>
                  </a:moveTo>
                  <a:cubicBezTo>
                    <a:pt x="593" y="1"/>
                    <a:pt x="422" y="64"/>
                    <a:pt x="289" y="185"/>
                  </a:cubicBezTo>
                  <a:cubicBezTo>
                    <a:pt x="75" y="378"/>
                    <a:pt x="0" y="680"/>
                    <a:pt x="96" y="952"/>
                  </a:cubicBezTo>
                  <a:cubicBezTo>
                    <a:pt x="200" y="1242"/>
                    <a:pt x="474" y="1423"/>
                    <a:pt x="766" y="1423"/>
                  </a:cubicBezTo>
                  <a:cubicBezTo>
                    <a:pt x="845" y="1423"/>
                    <a:pt x="926" y="1410"/>
                    <a:pt x="1006" y="1382"/>
                  </a:cubicBezTo>
                  <a:cubicBezTo>
                    <a:pt x="1276" y="1285"/>
                    <a:pt x="1462" y="1034"/>
                    <a:pt x="1476" y="747"/>
                  </a:cubicBezTo>
                  <a:cubicBezTo>
                    <a:pt x="1491" y="460"/>
                    <a:pt x="1330" y="193"/>
                    <a:pt x="1070" y="69"/>
                  </a:cubicBezTo>
                  <a:cubicBezTo>
                    <a:pt x="973" y="23"/>
                    <a:pt x="869" y="1"/>
                    <a:pt x="7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13"/>
            <p:cNvSpPr/>
            <p:nvPr/>
          </p:nvSpPr>
          <p:spPr>
            <a:xfrm>
              <a:off x="1216650" y="1832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3" y="0"/>
                    <a:pt x="1" y="100"/>
                    <a:pt x="39" y="207"/>
                  </a:cubicBezTo>
                  <a:cubicBezTo>
                    <a:pt x="61" y="269"/>
                    <a:pt x="120" y="309"/>
                    <a:pt x="184" y="309"/>
                  </a:cubicBezTo>
                  <a:cubicBezTo>
                    <a:pt x="201" y="309"/>
                    <a:pt x="219" y="306"/>
                    <a:pt x="236" y="300"/>
                  </a:cubicBezTo>
                  <a:cubicBezTo>
                    <a:pt x="364" y="253"/>
                    <a:pt x="373" y="74"/>
                    <a:pt x="249" y="16"/>
                  </a:cubicBezTo>
                  <a:cubicBezTo>
                    <a:pt x="227" y="5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13"/>
            <p:cNvSpPr/>
            <p:nvPr/>
          </p:nvSpPr>
          <p:spPr>
            <a:xfrm>
              <a:off x="580325" y="2069100"/>
              <a:ext cx="25500" cy="23125"/>
            </a:xfrm>
            <a:custGeom>
              <a:avLst/>
              <a:gdLst/>
              <a:ahLst/>
              <a:cxnLst/>
              <a:rect l="l" t="t" r="r" b="b"/>
              <a:pathLst>
                <a:path w="1020" h="925" extrusionOk="0">
                  <a:moveTo>
                    <a:pt x="548" y="0"/>
                  </a:moveTo>
                  <a:cubicBezTo>
                    <a:pt x="250" y="0"/>
                    <a:pt x="1" y="300"/>
                    <a:pt x="114" y="619"/>
                  </a:cubicBezTo>
                  <a:cubicBezTo>
                    <a:pt x="182" y="807"/>
                    <a:pt x="360" y="924"/>
                    <a:pt x="550" y="924"/>
                  </a:cubicBezTo>
                  <a:cubicBezTo>
                    <a:pt x="601" y="924"/>
                    <a:pt x="653" y="916"/>
                    <a:pt x="704" y="898"/>
                  </a:cubicBezTo>
                  <a:cubicBezTo>
                    <a:pt x="880" y="835"/>
                    <a:pt x="1000" y="673"/>
                    <a:pt x="1010" y="486"/>
                  </a:cubicBezTo>
                  <a:cubicBezTo>
                    <a:pt x="1019" y="300"/>
                    <a:pt x="916" y="126"/>
                    <a:pt x="747" y="46"/>
                  </a:cubicBezTo>
                  <a:cubicBezTo>
                    <a:pt x="681" y="14"/>
                    <a:pt x="613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13"/>
            <p:cNvSpPr/>
            <p:nvPr/>
          </p:nvSpPr>
          <p:spPr>
            <a:xfrm>
              <a:off x="775850" y="1618650"/>
              <a:ext cx="25550" cy="23225"/>
            </a:xfrm>
            <a:custGeom>
              <a:avLst/>
              <a:gdLst/>
              <a:ahLst/>
              <a:cxnLst/>
              <a:rect l="l" t="t" r="r" b="b"/>
              <a:pathLst>
                <a:path w="1022" h="929" extrusionOk="0">
                  <a:moveTo>
                    <a:pt x="548" y="1"/>
                  </a:moveTo>
                  <a:cubicBezTo>
                    <a:pt x="249" y="1"/>
                    <a:pt x="0" y="302"/>
                    <a:pt x="114" y="621"/>
                  </a:cubicBezTo>
                  <a:cubicBezTo>
                    <a:pt x="181" y="810"/>
                    <a:pt x="359" y="928"/>
                    <a:pt x="549" y="928"/>
                  </a:cubicBezTo>
                  <a:cubicBezTo>
                    <a:pt x="601" y="928"/>
                    <a:pt x="654" y="919"/>
                    <a:pt x="706" y="901"/>
                  </a:cubicBezTo>
                  <a:cubicBezTo>
                    <a:pt x="882" y="838"/>
                    <a:pt x="1004" y="675"/>
                    <a:pt x="1013" y="489"/>
                  </a:cubicBezTo>
                  <a:cubicBezTo>
                    <a:pt x="1022" y="301"/>
                    <a:pt x="918" y="127"/>
                    <a:pt x="748" y="47"/>
                  </a:cubicBezTo>
                  <a:cubicBezTo>
                    <a:pt x="681" y="15"/>
                    <a:pt x="613" y="1"/>
                    <a:pt x="5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13"/>
            <p:cNvSpPr/>
            <p:nvPr/>
          </p:nvSpPr>
          <p:spPr>
            <a:xfrm>
              <a:off x="623425" y="1813725"/>
              <a:ext cx="18700" cy="15525"/>
            </a:xfrm>
            <a:custGeom>
              <a:avLst/>
              <a:gdLst/>
              <a:ahLst/>
              <a:cxnLst/>
              <a:rect l="l" t="t" r="r" b="b"/>
              <a:pathLst>
                <a:path w="748" h="621" extrusionOk="0">
                  <a:moveTo>
                    <a:pt x="367" y="1"/>
                  </a:moveTo>
                  <a:cubicBezTo>
                    <a:pt x="167" y="1"/>
                    <a:pt x="0" y="202"/>
                    <a:pt x="77" y="414"/>
                  </a:cubicBezTo>
                  <a:cubicBezTo>
                    <a:pt x="122" y="541"/>
                    <a:pt x="241" y="620"/>
                    <a:pt x="368" y="620"/>
                  </a:cubicBezTo>
                  <a:cubicBezTo>
                    <a:pt x="402" y="620"/>
                    <a:pt x="437" y="615"/>
                    <a:pt x="471" y="602"/>
                  </a:cubicBezTo>
                  <a:cubicBezTo>
                    <a:pt x="731" y="509"/>
                    <a:pt x="747" y="150"/>
                    <a:pt x="499" y="31"/>
                  </a:cubicBezTo>
                  <a:cubicBezTo>
                    <a:pt x="455" y="10"/>
                    <a:pt x="410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13"/>
            <p:cNvSpPr/>
            <p:nvPr/>
          </p:nvSpPr>
          <p:spPr>
            <a:xfrm>
              <a:off x="938500" y="154360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2" y="0"/>
                  </a:moveTo>
                  <a:cubicBezTo>
                    <a:pt x="65" y="0"/>
                    <a:pt x="1" y="78"/>
                    <a:pt x="30" y="160"/>
                  </a:cubicBezTo>
                  <a:cubicBezTo>
                    <a:pt x="47" y="210"/>
                    <a:pt x="94" y="240"/>
                    <a:pt x="143" y="240"/>
                  </a:cubicBezTo>
                  <a:cubicBezTo>
                    <a:pt x="156" y="240"/>
                    <a:pt x="169" y="238"/>
                    <a:pt x="182" y="234"/>
                  </a:cubicBezTo>
                  <a:cubicBezTo>
                    <a:pt x="283" y="198"/>
                    <a:pt x="290" y="58"/>
                    <a:pt x="194" y="13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13"/>
            <p:cNvSpPr/>
            <p:nvPr/>
          </p:nvSpPr>
          <p:spPr>
            <a:xfrm>
              <a:off x="836450" y="1467125"/>
              <a:ext cx="7275" cy="6050"/>
            </a:xfrm>
            <a:custGeom>
              <a:avLst/>
              <a:gdLst/>
              <a:ahLst/>
              <a:cxnLst/>
              <a:rect l="l" t="t" r="r" b="b"/>
              <a:pathLst>
                <a:path w="291" h="242" extrusionOk="0">
                  <a:moveTo>
                    <a:pt x="142" y="1"/>
                  </a:moveTo>
                  <a:cubicBezTo>
                    <a:pt x="65" y="1"/>
                    <a:pt x="0" y="79"/>
                    <a:pt x="30" y="162"/>
                  </a:cubicBezTo>
                  <a:cubicBezTo>
                    <a:pt x="48" y="210"/>
                    <a:pt x="94" y="241"/>
                    <a:pt x="143" y="241"/>
                  </a:cubicBezTo>
                  <a:cubicBezTo>
                    <a:pt x="157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4" y="13"/>
                  </a:cubicBezTo>
                  <a:cubicBezTo>
                    <a:pt x="177" y="5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13"/>
            <p:cNvSpPr/>
            <p:nvPr/>
          </p:nvSpPr>
          <p:spPr>
            <a:xfrm>
              <a:off x="622125" y="1677225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0"/>
                  </a:moveTo>
                  <a:cubicBezTo>
                    <a:pt x="64" y="0"/>
                    <a:pt x="0" y="79"/>
                    <a:pt x="30" y="161"/>
                  </a:cubicBezTo>
                  <a:cubicBezTo>
                    <a:pt x="47" y="210"/>
                    <a:pt x="93" y="241"/>
                    <a:pt x="142" y="241"/>
                  </a:cubicBezTo>
                  <a:cubicBezTo>
                    <a:pt x="156" y="241"/>
                    <a:pt x="169" y="238"/>
                    <a:pt x="183" y="234"/>
                  </a:cubicBezTo>
                  <a:cubicBezTo>
                    <a:pt x="284" y="197"/>
                    <a:pt x="290" y="58"/>
                    <a:pt x="194" y="13"/>
                  </a:cubicBezTo>
                  <a:cubicBezTo>
                    <a:pt x="176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13"/>
            <p:cNvSpPr/>
            <p:nvPr/>
          </p:nvSpPr>
          <p:spPr>
            <a:xfrm>
              <a:off x="1274600" y="1425150"/>
              <a:ext cx="7250" cy="6050"/>
            </a:xfrm>
            <a:custGeom>
              <a:avLst/>
              <a:gdLst/>
              <a:ahLst/>
              <a:cxnLst/>
              <a:rect l="l" t="t" r="r" b="b"/>
              <a:pathLst>
                <a:path w="290" h="242" extrusionOk="0">
                  <a:moveTo>
                    <a:pt x="141" y="1"/>
                  </a:moveTo>
                  <a:cubicBezTo>
                    <a:pt x="64" y="1"/>
                    <a:pt x="0" y="79"/>
                    <a:pt x="30" y="162"/>
                  </a:cubicBezTo>
                  <a:cubicBezTo>
                    <a:pt x="47" y="210"/>
                    <a:pt x="94" y="241"/>
                    <a:pt x="143" y="241"/>
                  </a:cubicBezTo>
                  <a:cubicBezTo>
                    <a:pt x="156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3" y="13"/>
                  </a:cubicBezTo>
                  <a:cubicBezTo>
                    <a:pt x="176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13"/>
            <p:cNvSpPr/>
            <p:nvPr/>
          </p:nvSpPr>
          <p:spPr>
            <a:xfrm>
              <a:off x="1290375" y="1137450"/>
              <a:ext cx="29775" cy="27050"/>
            </a:xfrm>
            <a:custGeom>
              <a:avLst/>
              <a:gdLst/>
              <a:ahLst/>
              <a:cxnLst/>
              <a:rect l="l" t="t" r="r" b="b"/>
              <a:pathLst>
                <a:path w="1191" h="1082" extrusionOk="0">
                  <a:moveTo>
                    <a:pt x="639" y="1"/>
                  </a:moveTo>
                  <a:cubicBezTo>
                    <a:pt x="290" y="1"/>
                    <a:pt x="0" y="352"/>
                    <a:pt x="134" y="723"/>
                  </a:cubicBezTo>
                  <a:cubicBezTo>
                    <a:pt x="212" y="943"/>
                    <a:pt x="419" y="1081"/>
                    <a:pt x="640" y="1081"/>
                  </a:cubicBezTo>
                  <a:cubicBezTo>
                    <a:pt x="701" y="1081"/>
                    <a:pt x="762" y="1071"/>
                    <a:pt x="822" y="1049"/>
                  </a:cubicBezTo>
                  <a:cubicBezTo>
                    <a:pt x="1026" y="976"/>
                    <a:pt x="1168" y="786"/>
                    <a:pt x="1178" y="568"/>
                  </a:cubicBezTo>
                  <a:cubicBezTo>
                    <a:pt x="1190" y="351"/>
                    <a:pt x="1068" y="148"/>
                    <a:pt x="872" y="54"/>
                  </a:cubicBezTo>
                  <a:cubicBezTo>
                    <a:pt x="794" y="18"/>
                    <a:pt x="715" y="1"/>
                    <a:pt x="6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13"/>
            <p:cNvSpPr/>
            <p:nvPr/>
          </p:nvSpPr>
          <p:spPr>
            <a:xfrm>
              <a:off x="1137950" y="154455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78" y="0"/>
                  </a:moveTo>
                  <a:cubicBezTo>
                    <a:pt x="373" y="0"/>
                    <a:pt x="369" y="0"/>
                    <a:pt x="364" y="0"/>
                  </a:cubicBezTo>
                  <a:cubicBezTo>
                    <a:pt x="113" y="11"/>
                    <a:pt x="0" y="320"/>
                    <a:pt x="187" y="490"/>
                  </a:cubicBezTo>
                  <a:cubicBezTo>
                    <a:pt x="243" y="541"/>
                    <a:pt x="309" y="564"/>
                    <a:pt x="374" y="564"/>
                  </a:cubicBezTo>
                  <a:cubicBezTo>
                    <a:pt x="523" y="564"/>
                    <a:pt x="666" y="443"/>
                    <a:pt x="659" y="268"/>
                  </a:cubicBezTo>
                  <a:cubicBezTo>
                    <a:pt x="651" y="118"/>
                    <a:pt x="527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13"/>
            <p:cNvSpPr/>
            <p:nvPr/>
          </p:nvSpPr>
          <p:spPr>
            <a:xfrm>
              <a:off x="1434600" y="1530850"/>
              <a:ext cx="29500" cy="28175"/>
            </a:xfrm>
            <a:custGeom>
              <a:avLst/>
              <a:gdLst/>
              <a:ahLst/>
              <a:cxnLst/>
              <a:rect l="l" t="t" r="r" b="b"/>
              <a:pathLst>
                <a:path w="1180" h="1127" extrusionOk="0">
                  <a:moveTo>
                    <a:pt x="608" y="1"/>
                  </a:moveTo>
                  <a:cubicBezTo>
                    <a:pt x="599" y="1"/>
                    <a:pt x="591" y="1"/>
                    <a:pt x="583" y="1"/>
                  </a:cubicBezTo>
                  <a:cubicBezTo>
                    <a:pt x="354" y="12"/>
                    <a:pt x="156" y="158"/>
                    <a:pt x="78" y="372"/>
                  </a:cubicBezTo>
                  <a:cubicBezTo>
                    <a:pt x="1" y="586"/>
                    <a:pt x="60" y="826"/>
                    <a:pt x="228" y="980"/>
                  </a:cubicBezTo>
                  <a:cubicBezTo>
                    <a:pt x="334" y="1076"/>
                    <a:pt x="469" y="1127"/>
                    <a:pt x="607" y="1127"/>
                  </a:cubicBezTo>
                  <a:cubicBezTo>
                    <a:pt x="688" y="1127"/>
                    <a:pt x="769" y="1109"/>
                    <a:pt x="846" y="1073"/>
                  </a:cubicBezTo>
                  <a:cubicBezTo>
                    <a:pt x="1052" y="977"/>
                    <a:pt x="1179" y="766"/>
                    <a:pt x="1169" y="538"/>
                  </a:cubicBezTo>
                  <a:cubicBezTo>
                    <a:pt x="1156" y="237"/>
                    <a:pt x="906" y="1"/>
                    <a:pt x="6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13"/>
            <p:cNvSpPr/>
            <p:nvPr/>
          </p:nvSpPr>
          <p:spPr>
            <a:xfrm>
              <a:off x="1719925" y="1693775"/>
              <a:ext cx="36850" cy="35225"/>
            </a:xfrm>
            <a:custGeom>
              <a:avLst/>
              <a:gdLst/>
              <a:ahLst/>
              <a:cxnLst/>
              <a:rect l="l" t="t" r="r" b="b"/>
              <a:pathLst>
                <a:path w="1474" h="1409" extrusionOk="0">
                  <a:moveTo>
                    <a:pt x="757" y="1"/>
                  </a:moveTo>
                  <a:cubicBezTo>
                    <a:pt x="747" y="1"/>
                    <a:pt x="737" y="1"/>
                    <a:pt x="727" y="1"/>
                  </a:cubicBezTo>
                  <a:cubicBezTo>
                    <a:pt x="443" y="15"/>
                    <a:pt x="194" y="197"/>
                    <a:pt x="98" y="464"/>
                  </a:cubicBezTo>
                  <a:cubicBezTo>
                    <a:pt x="1" y="732"/>
                    <a:pt x="74" y="1033"/>
                    <a:pt x="285" y="1223"/>
                  </a:cubicBezTo>
                  <a:cubicBezTo>
                    <a:pt x="417" y="1345"/>
                    <a:pt x="587" y="1408"/>
                    <a:pt x="760" y="1408"/>
                  </a:cubicBezTo>
                  <a:cubicBezTo>
                    <a:pt x="860" y="1408"/>
                    <a:pt x="962" y="1387"/>
                    <a:pt x="1057" y="1342"/>
                  </a:cubicBezTo>
                  <a:cubicBezTo>
                    <a:pt x="1314" y="1220"/>
                    <a:pt x="1474" y="957"/>
                    <a:pt x="1462" y="673"/>
                  </a:cubicBezTo>
                  <a:cubicBezTo>
                    <a:pt x="1444" y="296"/>
                    <a:pt x="1131" y="1"/>
                    <a:pt x="7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13"/>
            <p:cNvSpPr/>
            <p:nvPr/>
          </p:nvSpPr>
          <p:spPr>
            <a:xfrm>
              <a:off x="1621700" y="79135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703" y="1"/>
                    <a:pt x="693" y="1"/>
                    <a:pt x="683" y="1"/>
                  </a:cubicBezTo>
                  <a:cubicBezTo>
                    <a:pt x="417" y="13"/>
                    <a:pt x="183" y="185"/>
                    <a:pt x="92" y="437"/>
                  </a:cubicBezTo>
                  <a:cubicBezTo>
                    <a:pt x="1" y="688"/>
                    <a:pt x="70" y="969"/>
                    <a:pt x="267" y="1150"/>
                  </a:cubicBezTo>
                  <a:cubicBezTo>
                    <a:pt x="392" y="1263"/>
                    <a:pt x="552" y="1323"/>
                    <a:pt x="715" y="1323"/>
                  </a:cubicBezTo>
                  <a:cubicBezTo>
                    <a:pt x="809" y="1323"/>
                    <a:pt x="905" y="1302"/>
                    <a:pt x="994" y="1261"/>
                  </a:cubicBezTo>
                  <a:cubicBezTo>
                    <a:pt x="1236" y="1147"/>
                    <a:pt x="1386" y="899"/>
                    <a:pt x="1374" y="633"/>
                  </a:cubicBezTo>
                  <a:cubicBezTo>
                    <a:pt x="1357" y="278"/>
                    <a:pt x="1065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13"/>
            <p:cNvSpPr/>
            <p:nvPr/>
          </p:nvSpPr>
          <p:spPr>
            <a:xfrm>
              <a:off x="2081325" y="1051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2" y="1"/>
                  </a:moveTo>
                  <a:cubicBezTo>
                    <a:pt x="654" y="1"/>
                    <a:pt x="647" y="1"/>
                    <a:pt x="640" y="1"/>
                  </a:cubicBezTo>
                  <a:cubicBezTo>
                    <a:pt x="198" y="21"/>
                    <a:pt x="1" y="565"/>
                    <a:pt x="327" y="863"/>
                  </a:cubicBezTo>
                  <a:cubicBezTo>
                    <a:pt x="426" y="953"/>
                    <a:pt x="543" y="993"/>
                    <a:pt x="658" y="993"/>
                  </a:cubicBezTo>
                  <a:cubicBezTo>
                    <a:pt x="921" y="993"/>
                    <a:pt x="1170" y="781"/>
                    <a:pt x="1157" y="475"/>
                  </a:cubicBezTo>
                  <a:cubicBezTo>
                    <a:pt x="1145" y="209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13"/>
            <p:cNvSpPr/>
            <p:nvPr/>
          </p:nvSpPr>
          <p:spPr>
            <a:xfrm>
              <a:off x="1130325" y="13595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1"/>
                  </a:cubicBezTo>
                  <a:cubicBezTo>
                    <a:pt x="417" y="13"/>
                    <a:pt x="182" y="186"/>
                    <a:pt x="92" y="437"/>
                  </a:cubicBezTo>
                  <a:cubicBezTo>
                    <a:pt x="0" y="688"/>
                    <a:pt x="69" y="969"/>
                    <a:pt x="268" y="1150"/>
                  </a:cubicBezTo>
                  <a:cubicBezTo>
                    <a:pt x="392" y="1263"/>
                    <a:pt x="552" y="1323"/>
                    <a:pt x="714" y="1323"/>
                  </a:cubicBezTo>
                  <a:cubicBezTo>
                    <a:pt x="809" y="1323"/>
                    <a:pt x="905" y="1303"/>
                    <a:pt x="994" y="1261"/>
                  </a:cubicBezTo>
                  <a:cubicBezTo>
                    <a:pt x="1236" y="1148"/>
                    <a:pt x="1386" y="900"/>
                    <a:pt x="1374" y="633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13"/>
            <p:cNvSpPr/>
            <p:nvPr/>
          </p:nvSpPr>
          <p:spPr>
            <a:xfrm>
              <a:off x="2172825" y="85362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3"/>
                    <a:pt x="1" y="375"/>
                    <a:pt x="219" y="574"/>
                  </a:cubicBezTo>
                  <a:cubicBezTo>
                    <a:pt x="285" y="634"/>
                    <a:pt x="363" y="662"/>
                    <a:pt x="439" y="662"/>
                  </a:cubicBezTo>
                  <a:cubicBezTo>
                    <a:pt x="614" y="662"/>
                    <a:pt x="780" y="520"/>
                    <a:pt x="772" y="315"/>
                  </a:cubicBezTo>
                  <a:cubicBezTo>
                    <a:pt x="763" y="139"/>
                    <a:pt x="617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13"/>
            <p:cNvSpPr/>
            <p:nvPr/>
          </p:nvSpPr>
          <p:spPr>
            <a:xfrm>
              <a:off x="1996675" y="571375"/>
              <a:ext cx="27350" cy="23200"/>
            </a:xfrm>
            <a:custGeom>
              <a:avLst/>
              <a:gdLst/>
              <a:ahLst/>
              <a:cxnLst/>
              <a:rect l="l" t="t" r="r" b="b"/>
              <a:pathLst>
                <a:path w="1094" h="928" extrusionOk="0">
                  <a:moveTo>
                    <a:pt x="619" y="1"/>
                  </a:moveTo>
                  <a:cubicBezTo>
                    <a:pt x="612" y="1"/>
                    <a:pt x="605" y="1"/>
                    <a:pt x="597" y="1"/>
                  </a:cubicBezTo>
                  <a:cubicBezTo>
                    <a:pt x="185" y="20"/>
                    <a:pt x="1" y="528"/>
                    <a:pt x="306" y="806"/>
                  </a:cubicBezTo>
                  <a:cubicBezTo>
                    <a:pt x="398" y="890"/>
                    <a:pt x="508" y="928"/>
                    <a:pt x="615" y="928"/>
                  </a:cubicBezTo>
                  <a:cubicBezTo>
                    <a:pt x="861" y="928"/>
                    <a:pt x="1093" y="730"/>
                    <a:pt x="1080" y="443"/>
                  </a:cubicBezTo>
                  <a:cubicBezTo>
                    <a:pt x="1070" y="195"/>
                    <a:pt x="865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13"/>
            <p:cNvSpPr/>
            <p:nvPr/>
          </p:nvSpPr>
          <p:spPr>
            <a:xfrm>
              <a:off x="1837800" y="615250"/>
              <a:ext cx="7125" cy="6000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1" y="0"/>
                  </a:moveTo>
                  <a:cubicBezTo>
                    <a:pt x="159" y="0"/>
                    <a:pt x="157" y="0"/>
                    <a:pt x="155" y="1"/>
                  </a:cubicBezTo>
                  <a:cubicBezTo>
                    <a:pt x="49" y="5"/>
                    <a:pt x="1" y="136"/>
                    <a:pt x="80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0"/>
                    <a:pt x="225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13"/>
            <p:cNvSpPr/>
            <p:nvPr/>
          </p:nvSpPr>
          <p:spPr>
            <a:xfrm>
              <a:off x="1912925" y="718250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61" y="0"/>
                  </a:moveTo>
                  <a:cubicBezTo>
                    <a:pt x="159" y="0"/>
                    <a:pt x="157" y="0"/>
                    <a:pt x="155" y="0"/>
                  </a:cubicBezTo>
                  <a:cubicBezTo>
                    <a:pt x="48" y="5"/>
                    <a:pt x="0" y="137"/>
                    <a:pt x="80" y="209"/>
                  </a:cubicBezTo>
                  <a:cubicBezTo>
                    <a:pt x="104" y="231"/>
                    <a:pt x="132" y="241"/>
                    <a:pt x="159" y="241"/>
                  </a:cubicBezTo>
                  <a:cubicBezTo>
                    <a:pt x="222" y="241"/>
                    <a:pt x="283" y="189"/>
                    <a:pt x="280" y="115"/>
                  </a:cubicBezTo>
                  <a:cubicBezTo>
                    <a:pt x="277" y="50"/>
                    <a:pt x="224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13"/>
            <p:cNvSpPr/>
            <p:nvPr/>
          </p:nvSpPr>
          <p:spPr>
            <a:xfrm>
              <a:off x="2179475" y="580300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61" y="1"/>
                  </a:moveTo>
                  <a:cubicBezTo>
                    <a:pt x="159" y="1"/>
                    <a:pt x="157" y="1"/>
                    <a:pt x="156" y="1"/>
                  </a:cubicBezTo>
                  <a:cubicBezTo>
                    <a:pt x="49" y="5"/>
                    <a:pt x="1" y="136"/>
                    <a:pt x="79" y="208"/>
                  </a:cubicBezTo>
                  <a:cubicBezTo>
                    <a:pt x="103" y="230"/>
                    <a:pt x="132" y="240"/>
                    <a:pt x="160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1"/>
                    <a:pt x="223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13"/>
            <p:cNvSpPr/>
            <p:nvPr/>
          </p:nvSpPr>
          <p:spPr>
            <a:xfrm>
              <a:off x="1481775" y="6298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59" y="1"/>
                  </a:moveTo>
                  <a:cubicBezTo>
                    <a:pt x="157" y="1"/>
                    <a:pt x="155" y="1"/>
                    <a:pt x="154" y="1"/>
                  </a:cubicBezTo>
                  <a:cubicBezTo>
                    <a:pt x="47" y="5"/>
                    <a:pt x="0" y="137"/>
                    <a:pt x="78" y="208"/>
                  </a:cubicBezTo>
                  <a:cubicBezTo>
                    <a:pt x="102" y="230"/>
                    <a:pt x="131" y="240"/>
                    <a:pt x="159" y="240"/>
                  </a:cubicBezTo>
                  <a:cubicBezTo>
                    <a:pt x="222" y="240"/>
                    <a:pt x="283" y="189"/>
                    <a:pt x="278" y="115"/>
                  </a:cubicBezTo>
                  <a:cubicBezTo>
                    <a:pt x="275" y="51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13"/>
            <p:cNvSpPr/>
            <p:nvPr/>
          </p:nvSpPr>
          <p:spPr>
            <a:xfrm>
              <a:off x="1359500" y="876050"/>
              <a:ext cx="31650" cy="26975"/>
            </a:xfrm>
            <a:custGeom>
              <a:avLst/>
              <a:gdLst/>
              <a:ahLst/>
              <a:cxnLst/>
              <a:rect l="l" t="t" r="r" b="b"/>
              <a:pathLst>
                <a:path w="1266" h="1079" extrusionOk="0">
                  <a:moveTo>
                    <a:pt x="718" y="1"/>
                  </a:moveTo>
                  <a:cubicBezTo>
                    <a:pt x="710" y="1"/>
                    <a:pt x="702" y="1"/>
                    <a:pt x="693" y="1"/>
                  </a:cubicBezTo>
                  <a:cubicBezTo>
                    <a:pt x="214" y="24"/>
                    <a:pt x="0" y="614"/>
                    <a:pt x="355" y="938"/>
                  </a:cubicBezTo>
                  <a:cubicBezTo>
                    <a:pt x="456" y="1030"/>
                    <a:pt x="586" y="1078"/>
                    <a:pt x="718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6" y="733"/>
                    <a:pt x="1257" y="515"/>
                  </a:cubicBezTo>
                  <a:cubicBezTo>
                    <a:pt x="1244" y="226"/>
                    <a:pt x="1005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13"/>
            <p:cNvSpPr/>
            <p:nvPr/>
          </p:nvSpPr>
          <p:spPr>
            <a:xfrm>
              <a:off x="815500" y="1408125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4" y="0"/>
                  </a:moveTo>
                  <a:cubicBezTo>
                    <a:pt x="754" y="0"/>
                    <a:pt x="537" y="81"/>
                    <a:pt x="368" y="234"/>
                  </a:cubicBezTo>
                  <a:cubicBezTo>
                    <a:pt x="97" y="478"/>
                    <a:pt x="1" y="863"/>
                    <a:pt x="123" y="1205"/>
                  </a:cubicBezTo>
                  <a:cubicBezTo>
                    <a:pt x="255" y="1574"/>
                    <a:pt x="603" y="1805"/>
                    <a:pt x="973" y="1805"/>
                  </a:cubicBezTo>
                  <a:cubicBezTo>
                    <a:pt x="1074" y="1805"/>
                    <a:pt x="1176" y="1788"/>
                    <a:pt x="1275" y="1752"/>
                  </a:cubicBezTo>
                  <a:cubicBezTo>
                    <a:pt x="1620" y="1629"/>
                    <a:pt x="1856" y="1312"/>
                    <a:pt x="1874" y="947"/>
                  </a:cubicBezTo>
                  <a:cubicBezTo>
                    <a:pt x="1892" y="583"/>
                    <a:pt x="1689" y="243"/>
                    <a:pt x="1358" y="87"/>
                  </a:cubicBezTo>
                  <a:cubicBezTo>
                    <a:pt x="1235" y="29"/>
                    <a:pt x="1104" y="0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13"/>
            <p:cNvSpPr/>
            <p:nvPr/>
          </p:nvSpPr>
          <p:spPr>
            <a:xfrm>
              <a:off x="873500" y="1234100"/>
              <a:ext cx="27375" cy="24850"/>
            </a:xfrm>
            <a:custGeom>
              <a:avLst/>
              <a:gdLst/>
              <a:ahLst/>
              <a:cxnLst/>
              <a:rect l="l" t="t" r="r" b="b"/>
              <a:pathLst>
                <a:path w="1095" h="994" extrusionOk="0">
                  <a:moveTo>
                    <a:pt x="587" y="0"/>
                  </a:moveTo>
                  <a:cubicBezTo>
                    <a:pt x="268" y="0"/>
                    <a:pt x="1" y="323"/>
                    <a:pt x="122" y="665"/>
                  </a:cubicBezTo>
                  <a:cubicBezTo>
                    <a:pt x="194" y="867"/>
                    <a:pt x="385" y="994"/>
                    <a:pt x="590" y="994"/>
                  </a:cubicBezTo>
                  <a:cubicBezTo>
                    <a:pt x="645" y="994"/>
                    <a:pt x="701" y="985"/>
                    <a:pt x="756" y="965"/>
                  </a:cubicBezTo>
                  <a:cubicBezTo>
                    <a:pt x="944" y="897"/>
                    <a:pt x="1075" y="723"/>
                    <a:pt x="1084" y="522"/>
                  </a:cubicBezTo>
                  <a:cubicBezTo>
                    <a:pt x="1094" y="322"/>
                    <a:pt x="983" y="135"/>
                    <a:pt x="801" y="50"/>
                  </a:cubicBezTo>
                  <a:cubicBezTo>
                    <a:pt x="730" y="16"/>
                    <a:pt x="657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13"/>
            <p:cNvSpPr/>
            <p:nvPr/>
          </p:nvSpPr>
          <p:spPr>
            <a:xfrm>
              <a:off x="992450" y="8222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552" y="1"/>
                    <a:pt x="394" y="60"/>
                    <a:pt x="270" y="172"/>
                  </a:cubicBezTo>
                  <a:cubicBezTo>
                    <a:pt x="71" y="351"/>
                    <a:pt x="1" y="632"/>
                    <a:pt x="91" y="884"/>
                  </a:cubicBezTo>
                  <a:cubicBezTo>
                    <a:pt x="186" y="1154"/>
                    <a:pt x="441" y="1323"/>
                    <a:pt x="712" y="1323"/>
                  </a:cubicBezTo>
                  <a:cubicBezTo>
                    <a:pt x="786" y="1323"/>
                    <a:pt x="862" y="1310"/>
                    <a:pt x="936" y="1284"/>
                  </a:cubicBezTo>
                  <a:cubicBezTo>
                    <a:pt x="1188" y="1194"/>
                    <a:pt x="1359" y="961"/>
                    <a:pt x="1373" y="695"/>
                  </a:cubicBezTo>
                  <a:cubicBezTo>
                    <a:pt x="1386" y="427"/>
                    <a:pt x="1238" y="179"/>
                    <a:pt x="996" y="65"/>
                  </a:cubicBezTo>
                  <a:cubicBezTo>
                    <a:pt x="905" y="22"/>
                    <a:pt x="809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13"/>
            <p:cNvSpPr/>
            <p:nvPr/>
          </p:nvSpPr>
          <p:spPr>
            <a:xfrm>
              <a:off x="1431825" y="957225"/>
              <a:ext cx="20050" cy="16600"/>
            </a:xfrm>
            <a:custGeom>
              <a:avLst/>
              <a:gdLst/>
              <a:ahLst/>
              <a:cxnLst/>
              <a:rect l="l" t="t" r="r" b="b"/>
              <a:pathLst>
                <a:path w="802" h="664" extrusionOk="0">
                  <a:moveTo>
                    <a:pt x="393" y="1"/>
                  </a:moveTo>
                  <a:cubicBezTo>
                    <a:pt x="179" y="1"/>
                    <a:pt x="1" y="216"/>
                    <a:pt x="82" y="444"/>
                  </a:cubicBezTo>
                  <a:cubicBezTo>
                    <a:pt x="130" y="579"/>
                    <a:pt x="258" y="663"/>
                    <a:pt x="393" y="663"/>
                  </a:cubicBezTo>
                  <a:cubicBezTo>
                    <a:pt x="430" y="663"/>
                    <a:pt x="468" y="657"/>
                    <a:pt x="504" y="644"/>
                  </a:cubicBezTo>
                  <a:cubicBezTo>
                    <a:pt x="782" y="545"/>
                    <a:pt x="802" y="160"/>
                    <a:pt x="536" y="34"/>
                  </a:cubicBezTo>
                  <a:cubicBezTo>
                    <a:pt x="488" y="11"/>
                    <a:pt x="440" y="1"/>
                    <a:pt x="3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13"/>
            <p:cNvSpPr/>
            <p:nvPr/>
          </p:nvSpPr>
          <p:spPr>
            <a:xfrm>
              <a:off x="1272800" y="1249025"/>
              <a:ext cx="37350" cy="35625"/>
            </a:xfrm>
            <a:custGeom>
              <a:avLst/>
              <a:gdLst/>
              <a:ahLst/>
              <a:cxnLst/>
              <a:rect l="l" t="t" r="r" b="b"/>
              <a:pathLst>
                <a:path w="1494" h="1425" extrusionOk="0">
                  <a:moveTo>
                    <a:pt x="769" y="1"/>
                  </a:moveTo>
                  <a:cubicBezTo>
                    <a:pt x="596" y="1"/>
                    <a:pt x="425" y="64"/>
                    <a:pt x="291" y="185"/>
                  </a:cubicBezTo>
                  <a:cubicBezTo>
                    <a:pt x="78" y="377"/>
                    <a:pt x="1" y="681"/>
                    <a:pt x="99" y="951"/>
                  </a:cubicBezTo>
                  <a:cubicBezTo>
                    <a:pt x="203" y="1242"/>
                    <a:pt x="476" y="1424"/>
                    <a:pt x="769" y="1424"/>
                  </a:cubicBezTo>
                  <a:cubicBezTo>
                    <a:pt x="848" y="1424"/>
                    <a:pt x="929" y="1411"/>
                    <a:pt x="1008" y="1383"/>
                  </a:cubicBezTo>
                  <a:cubicBezTo>
                    <a:pt x="1278" y="1285"/>
                    <a:pt x="1465" y="1035"/>
                    <a:pt x="1478" y="747"/>
                  </a:cubicBezTo>
                  <a:cubicBezTo>
                    <a:pt x="1493" y="460"/>
                    <a:pt x="1333" y="192"/>
                    <a:pt x="1073" y="69"/>
                  </a:cubicBezTo>
                  <a:cubicBezTo>
                    <a:pt x="976" y="23"/>
                    <a:pt x="872" y="1"/>
                    <a:pt x="7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13"/>
            <p:cNvSpPr/>
            <p:nvPr/>
          </p:nvSpPr>
          <p:spPr>
            <a:xfrm>
              <a:off x="1147125" y="136530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4" y="0"/>
                    <a:pt x="1" y="99"/>
                    <a:pt x="38" y="205"/>
                  </a:cubicBezTo>
                  <a:cubicBezTo>
                    <a:pt x="60" y="269"/>
                    <a:pt x="120" y="309"/>
                    <a:pt x="183" y="309"/>
                  </a:cubicBezTo>
                  <a:cubicBezTo>
                    <a:pt x="200" y="309"/>
                    <a:pt x="218" y="306"/>
                    <a:pt x="235" y="300"/>
                  </a:cubicBezTo>
                  <a:cubicBezTo>
                    <a:pt x="364" y="253"/>
                    <a:pt x="373" y="74"/>
                    <a:pt x="250" y="16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13"/>
            <p:cNvSpPr/>
            <p:nvPr/>
          </p:nvSpPr>
          <p:spPr>
            <a:xfrm>
              <a:off x="868950" y="10764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2" y="0"/>
                  </a:moveTo>
                  <a:cubicBezTo>
                    <a:pt x="65" y="0"/>
                    <a:pt x="1" y="79"/>
                    <a:pt x="30" y="161"/>
                  </a:cubicBezTo>
                  <a:cubicBezTo>
                    <a:pt x="48" y="210"/>
                    <a:pt x="94" y="240"/>
                    <a:pt x="143" y="240"/>
                  </a:cubicBezTo>
                  <a:cubicBezTo>
                    <a:pt x="157" y="240"/>
                    <a:pt x="170" y="238"/>
                    <a:pt x="184" y="233"/>
                  </a:cubicBezTo>
                  <a:cubicBezTo>
                    <a:pt x="284" y="197"/>
                    <a:pt x="292" y="58"/>
                    <a:pt x="194" y="12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13"/>
            <p:cNvSpPr/>
            <p:nvPr/>
          </p:nvSpPr>
          <p:spPr>
            <a:xfrm>
              <a:off x="1205075" y="958000"/>
              <a:ext cx="7250" cy="6000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3" y="0"/>
                  </a:moveTo>
                  <a:cubicBezTo>
                    <a:pt x="65" y="0"/>
                    <a:pt x="0" y="78"/>
                    <a:pt x="30" y="161"/>
                  </a:cubicBezTo>
                  <a:cubicBezTo>
                    <a:pt x="48" y="209"/>
                    <a:pt x="93" y="240"/>
                    <a:pt x="143" y="240"/>
                  </a:cubicBezTo>
                  <a:cubicBezTo>
                    <a:pt x="156" y="240"/>
                    <a:pt x="170" y="238"/>
                    <a:pt x="183" y="233"/>
                  </a:cubicBezTo>
                  <a:cubicBezTo>
                    <a:pt x="284" y="197"/>
                    <a:pt x="290" y="57"/>
                    <a:pt x="194" y="12"/>
                  </a:cubicBezTo>
                  <a:cubicBezTo>
                    <a:pt x="177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13"/>
            <p:cNvSpPr/>
            <p:nvPr/>
          </p:nvSpPr>
          <p:spPr>
            <a:xfrm>
              <a:off x="1220850" y="670300"/>
              <a:ext cx="29750" cy="27000"/>
            </a:xfrm>
            <a:custGeom>
              <a:avLst/>
              <a:gdLst/>
              <a:ahLst/>
              <a:cxnLst/>
              <a:rect l="l" t="t" r="r" b="b"/>
              <a:pathLst>
                <a:path w="1190" h="1080" extrusionOk="0">
                  <a:moveTo>
                    <a:pt x="638" y="1"/>
                  </a:moveTo>
                  <a:cubicBezTo>
                    <a:pt x="290" y="1"/>
                    <a:pt x="0" y="351"/>
                    <a:pt x="132" y="722"/>
                  </a:cubicBezTo>
                  <a:cubicBezTo>
                    <a:pt x="212" y="943"/>
                    <a:pt x="419" y="1080"/>
                    <a:pt x="640" y="1080"/>
                  </a:cubicBezTo>
                  <a:cubicBezTo>
                    <a:pt x="700" y="1080"/>
                    <a:pt x="762" y="1070"/>
                    <a:pt x="822" y="1048"/>
                  </a:cubicBezTo>
                  <a:cubicBezTo>
                    <a:pt x="1028" y="974"/>
                    <a:pt x="1168" y="785"/>
                    <a:pt x="1179" y="567"/>
                  </a:cubicBezTo>
                  <a:cubicBezTo>
                    <a:pt x="1189" y="351"/>
                    <a:pt x="1069" y="148"/>
                    <a:pt x="870" y="55"/>
                  </a:cubicBezTo>
                  <a:cubicBezTo>
                    <a:pt x="793" y="18"/>
                    <a:pt x="714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13"/>
            <p:cNvSpPr/>
            <p:nvPr/>
          </p:nvSpPr>
          <p:spPr>
            <a:xfrm>
              <a:off x="1068425" y="1077350"/>
              <a:ext cx="16650" cy="14125"/>
            </a:xfrm>
            <a:custGeom>
              <a:avLst/>
              <a:gdLst/>
              <a:ahLst/>
              <a:cxnLst/>
              <a:rect l="l" t="t" r="r" b="b"/>
              <a:pathLst>
                <a:path w="666" h="565" extrusionOk="0">
                  <a:moveTo>
                    <a:pt x="376" y="1"/>
                  </a:moveTo>
                  <a:cubicBezTo>
                    <a:pt x="372" y="1"/>
                    <a:pt x="368" y="1"/>
                    <a:pt x="365" y="1"/>
                  </a:cubicBezTo>
                  <a:cubicBezTo>
                    <a:pt x="114" y="11"/>
                    <a:pt x="1" y="321"/>
                    <a:pt x="186" y="491"/>
                  </a:cubicBezTo>
                  <a:cubicBezTo>
                    <a:pt x="242" y="542"/>
                    <a:pt x="309" y="565"/>
                    <a:pt x="374" y="565"/>
                  </a:cubicBezTo>
                  <a:cubicBezTo>
                    <a:pt x="524" y="565"/>
                    <a:pt x="666" y="445"/>
                    <a:pt x="658" y="270"/>
                  </a:cubicBezTo>
                  <a:cubicBezTo>
                    <a:pt x="650" y="119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13"/>
            <p:cNvSpPr/>
            <p:nvPr/>
          </p:nvSpPr>
          <p:spPr>
            <a:xfrm>
              <a:off x="1365050" y="1063700"/>
              <a:ext cx="29525" cy="28150"/>
            </a:xfrm>
            <a:custGeom>
              <a:avLst/>
              <a:gdLst/>
              <a:ahLst/>
              <a:cxnLst/>
              <a:rect l="l" t="t" r="r" b="b"/>
              <a:pathLst>
                <a:path w="1181" h="1126" extrusionOk="0">
                  <a:moveTo>
                    <a:pt x="610" y="1"/>
                  </a:moveTo>
                  <a:cubicBezTo>
                    <a:pt x="601" y="1"/>
                    <a:pt x="592" y="1"/>
                    <a:pt x="583" y="1"/>
                  </a:cubicBezTo>
                  <a:cubicBezTo>
                    <a:pt x="356" y="12"/>
                    <a:pt x="157" y="158"/>
                    <a:pt x="79" y="371"/>
                  </a:cubicBezTo>
                  <a:cubicBezTo>
                    <a:pt x="1" y="585"/>
                    <a:pt x="61" y="825"/>
                    <a:pt x="228" y="978"/>
                  </a:cubicBezTo>
                  <a:cubicBezTo>
                    <a:pt x="334" y="1075"/>
                    <a:pt x="471" y="1126"/>
                    <a:pt x="609" y="1126"/>
                  </a:cubicBezTo>
                  <a:cubicBezTo>
                    <a:pt x="690" y="1126"/>
                    <a:pt x="771" y="1109"/>
                    <a:pt x="847" y="1073"/>
                  </a:cubicBezTo>
                  <a:cubicBezTo>
                    <a:pt x="1053" y="977"/>
                    <a:pt x="1181" y="765"/>
                    <a:pt x="1170" y="538"/>
                  </a:cubicBezTo>
                  <a:cubicBezTo>
                    <a:pt x="1157" y="236"/>
                    <a:pt x="909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13"/>
            <p:cNvSpPr/>
            <p:nvPr/>
          </p:nvSpPr>
          <p:spPr>
            <a:xfrm>
              <a:off x="1650400" y="12266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60" y="1"/>
                  </a:moveTo>
                  <a:cubicBezTo>
                    <a:pt x="749" y="1"/>
                    <a:pt x="738" y="1"/>
                    <a:pt x="727" y="2"/>
                  </a:cubicBezTo>
                  <a:cubicBezTo>
                    <a:pt x="443" y="14"/>
                    <a:pt x="195" y="197"/>
                    <a:pt x="97" y="465"/>
                  </a:cubicBezTo>
                  <a:cubicBezTo>
                    <a:pt x="1" y="732"/>
                    <a:pt x="75" y="1031"/>
                    <a:pt x="285" y="1224"/>
                  </a:cubicBezTo>
                  <a:cubicBezTo>
                    <a:pt x="417" y="1344"/>
                    <a:pt x="587" y="1407"/>
                    <a:pt x="759" y="1407"/>
                  </a:cubicBezTo>
                  <a:cubicBezTo>
                    <a:pt x="860" y="1407"/>
                    <a:pt x="962" y="1385"/>
                    <a:pt x="1058" y="1341"/>
                  </a:cubicBezTo>
                  <a:cubicBezTo>
                    <a:pt x="1315" y="1221"/>
                    <a:pt x="1474" y="956"/>
                    <a:pt x="1462" y="672"/>
                  </a:cubicBezTo>
                  <a:cubicBezTo>
                    <a:pt x="1444" y="295"/>
                    <a:pt x="1133" y="1"/>
                    <a:pt x="76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13"/>
            <p:cNvSpPr/>
            <p:nvPr/>
          </p:nvSpPr>
          <p:spPr>
            <a:xfrm>
              <a:off x="840000" y="2216025"/>
              <a:ext cx="24900" cy="21125"/>
            </a:xfrm>
            <a:custGeom>
              <a:avLst/>
              <a:gdLst/>
              <a:ahLst/>
              <a:cxnLst/>
              <a:rect l="l" t="t" r="r" b="b"/>
              <a:pathLst>
                <a:path w="996" h="845" extrusionOk="0">
                  <a:moveTo>
                    <a:pt x="563" y="0"/>
                  </a:moveTo>
                  <a:cubicBezTo>
                    <a:pt x="556" y="0"/>
                    <a:pt x="550" y="0"/>
                    <a:pt x="543" y="1"/>
                  </a:cubicBezTo>
                  <a:cubicBezTo>
                    <a:pt x="168" y="17"/>
                    <a:pt x="1" y="480"/>
                    <a:pt x="277" y="733"/>
                  </a:cubicBezTo>
                  <a:cubicBezTo>
                    <a:pt x="362" y="810"/>
                    <a:pt x="462" y="844"/>
                    <a:pt x="560" y="844"/>
                  </a:cubicBezTo>
                  <a:cubicBezTo>
                    <a:pt x="783" y="844"/>
                    <a:pt x="995" y="664"/>
                    <a:pt x="984" y="404"/>
                  </a:cubicBezTo>
                  <a:cubicBezTo>
                    <a:pt x="974" y="177"/>
                    <a:pt x="787" y="0"/>
                    <a:pt x="5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13"/>
            <p:cNvSpPr/>
            <p:nvPr/>
          </p:nvSpPr>
          <p:spPr>
            <a:xfrm>
              <a:off x="293300" y="1521975"/>
              <a:ext cx="59000" cy="56250"/>
            </a:xfrm>
            <a:custGeom>
              <a:avLst/>
              <a:gdLst/>
              <a:ahLst/>
              <a:cxnLst/>
              <a:rect l="l" t="t" r="r" b="b"/>
              <a:pathLst>
                <a:path w="2360" h="2250" extrusionOk="0">
                  <a:moveTo>
                    <a:pt x="1215" y="0"/>
                  </a:moveTo>
                  <a:cubicBezTo>
                    <a:pt x="1198" y="0"/>
                    <a:pt x="1180" y="1"/>
                    <a:pt x="1163" y="2"/>
                  </a:cubicBezTo>
                  <a:cubicBezTo>
                    <a:pt x="709" y="21"/>
                    <a:pt x="311" y="314"/>
                    <a:pt x="156" y="741"/>
                  </a:cubicBezTo>
                  <a:cubicBezTo>
                    <a:pt x="1" y="1169"/>
                    <a:pt x="120" y="1649"/>
                    <a:pt x="455" y="1955"/>
                  </a:cubicBezTo>
                  <a:cubicBezTo>
                    <a:pt x="667" y="2149"/>
                    <a:pt x="939" y="2250"/>
                    <a:pt x="1214" y="2250"/>
                  </a:cubicBezTo>
                  <a:cubicBezTo>
                    <a:pt x="1376" y="2250"/>
                    <a:pt x="1539" y="2215"/>
                    <a:pt x="1692" y="2143"/>
                  </a:cubicBezTo>
                  <a:cubicBezTo>
                    <a:pt x="2104" y="1951"/>
                    <a:pt x="2359" y="1529"/>
                    <a:pt x="2338" y="1075"/>
                  </a:cubicBezTo>
                  <a:cubicBezTo>
                    <a:pt x="2310" y="472"/>
                    <a:pt x="1813" y="0"/>
                    <a:pt x="12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13"/>
            <p:cNvSpPr/>
            <p:nvPr/>
          </p:nvSpPr>
          <p:spPr>
            <a:xfrm>
              <a:off x="6111825" y="1015025"/>
              <a:ext cx="76125" cy="72000"/>
            </a:xfrm>
            <a:custGeom>
              <a:avLst/>
              <a:gdLst/>
              <a:ahLst/>
              <a:cxnLst/>
              <a:rect l="l" t="t" r="r" b="b"/>
              <a:pathLst>
                <a:path w="3045" h="2880" extrusionOk="0">
                  <a:moveTo>
                    <a:pt x="1455" y="0"/>
                  </a:moveTo>
                  <a:cubicBezTo>
                    <a:pt x="1258" y="0"/>
                    <a:pt x="1059" y="41"/>
                    <a:pt x="872" y="124"/>
                  </a:cubicBezTo>
                  <a:cubicBezTo>
                    <a:pt x="339" y="358"/>
                    <a:pt x="1" y="892"/>
                    <a:pt x="14" y="1473"/>
                  </a:cubicBezTo>
                  <a:cubicBezTo>
                    <a:pt x="28" y="2057"/>
                    <a:pt x="391" y="2574"/>
                    <a:pt x="934" y="2783"/>
                  </a:cubicBezTo>
                  <a:cubicBezTo>
                    <a:pt x="1103" y="2848"/>
                    <a:pt x="1279" y="2880"/>
                    <a:pt x="1454" y="2880"/>
                  </a:cubicBezTo>
                  <a:cubicBezTo>
                    <a:pt x="1841" y="2880"/>
                    <a:pt x="2219" y="2725"/>
                    <a:pt x="2496" y="2434"/>
                  </a:cubicBezTo>
                  <a:cubicBezTo>
                    <a:pt x="3044" y="1858"/>
                    <a:pt x="3023" y="947"/>
                    <a:pt x="2448" y="399"/>
                  </a:cubicBezTo>
                  <a:cubicBezTo>
                    <a:pt x="2175" y="138"/>
                    <a:pt x="1817" y="0"/>
                    <a:pt x="1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13"/>
            <p:cNvSpPr/>
            <p:nvPr/>
          </p:nvSpPr>
          <p:spPr>
            <a:xfrm>
              <a:off x="6414550" y="1115050"/>
              <a:ext cx="43950" cy="41575"/>
            </a:xfrm>
            <a:custGeom>
              <a:avLst/>
              <a:gdLst/>
              <a:ahLst/>
              <a:cxnLst/>
              <a:rect l="l" t="t" r="r" b="b"/>
              <a:pathLst>
                <a:path w="1758" h="1663" extrusionOk="0">
                  <a:moveTo>
                    <a:pt x="838" y="1"/>
                  </a:moveTo>
                  <a:cubicBezTo>
                    <a:pt x="725" y="1"/>
                    <a:pt x="611" y="24"/>
                    <a:pt x="504" y="71"/>
                  </a:cubicBezTo>
                  <a:cubicBezTo>
                    <a:pt x="196" y="208"/>
                    <a:pt x="0" y="515"/>
                    <a:pt x="9" y="851"/>
                  </a:cubicBezTo>
                  <a:cubicBezTo>
                    <a:pt x="17" y="1186"/>
                    <a:pt x="226" y="1486"/>
                    <a:pt x="540" y="1606"/>
                  </a:cubicBezTo>
                  <a:cubicBezTo>
                    <a:pt x="637" y="1644"/>
                    <a:pt x="739" y="1662"/>
                    <a:pt x="840" y="1662"/>
                  </a:cubicBezTo>
                  <a:cubicBezTo>
                    <a:pt x="1062" y="1662"/>
                    <a:pt x="1281" y="1572"/>
                    <a:pt x="1440" y="1406"/>
                  </a:cubicBezTo>
                  <a:cubicBezTo>
                    <a:pt x="1757" y="1074"/>
                    <a:pt x="1745" y="548"/>
                    <a:pt x="1413" y="230"/>
                  </a:cubicBezTo>
                  <a:cubicBezTo>
                    <a:pt x="1255" y="80"/>
                    <a:pt x="1048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13"/>
            <p:cNvSpPr/>
            <p:nvPr/>
          </p:nvSpPr>
          <p:spPr>
            <a:xfrm>
              <a:off x="6252350" y="116075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8" y="0"/>
                  </a:moveTo>
                  <a:cubicBezTo>
                    <a:pt x="229" y="0"/>
                    <a:pt x="1" y="189"/>
                    <a:pt x="7" y="468"/>
                  </a:cubicBezTo>
                  <a:cubicBezTo>
                    <a:pt x="14" y="739"/>
                    <a:pt x="237" y="915"/>
                    <a:pt x="468" y="915"/>
                  </a:cubicBezTo>
                  <a:cubicBezTo>
                    <a:pt x="583" y="915"/>
                    <a:pt x="701" y="871"/>
                    <a:pt x="795" y="773"/>
                  </a:cubicBezTo>
                  <a:cubicBezTo>
                    <a:pt x="969" y="591"/>
                    <a:pt x="961" y="301"/>
                    <a:pt x="780" y="126"/>
                  </a:cubicBezTo>
                  <a:cubicBezTo>
                    <a:pt x="687" y="39"/>
                    <a:pt x="576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13"/>
            <p:cNvSpPr/>
            <p:nvPr/>
          </p:nvSpPr>
          <p:spPr>
            <a:xfrm>
              <a:off x="6372525" y="12333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7" y="1"/>
                  </a:moveTo>
                  <a:cubicBezTo>
                    <a:pt x="228" y="1"/>
                    <a:pt x="1" y="190"/>
                    <a:pt x="7" y="470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1" y="872"/>
                    <a:pt x="794" y="773"/>
                  </a:cubicBezTo>
                  <a:cubicBezTo>
                    <a:pt x="969" y="591"/>
                    <a:pt x="961" y="303"/>
                    <a:pt x="779" y="128"/>
                  </a:cubicBezTo>
                  <a:cubicBezTo>
                    <a:pt x="687" y="40"/>
                    <a:pt x="576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13"/>
            <p:cNvSpPr/>
            <p:nvPr/>
          </p:nvSpPr>
          <p:spPr>
            <a:xfrm>
              <a:off x="6381250" y="909400"/>
              <a:ext cx="64400" cy="60925"/>
            </a:xfrm>
            <a:custGeom>
              <a:avLst/>
              <a:gdLst/>
              <a:ahLst/>
              <a:cxnLst/>
              <a:rect l="l" t="t" r="r" b="b"/>
              <a:pathLst>
                <a:path w="2576" h="2437" extrusionOk="0">
                  <a:moveTo>
                    <a:pt x="1229" y="1"/>
                  </a:moveTo>
                  <a:cubicBezTo>
                    <a:pt x="1063" y="1"/>
                    <a:pt x="895" y="34"/>
                    <a:pt x="737" y="104"/>
                  </a:cubicBezTo>
                  <a:cubicBezTo>
                    <a:pt x="286" y="304"/>
                    <a:pt x="0" y="755"/>
                    <a:pt x="11" y="1248"/>
                  </a:cubicBezTo>
                  <a:cubicBezTo>
                    <a:pt x="23" y="1739"/>
                    <a:pt x="330" y="2177"/>
                    <a:pt x="790" y="2354"/>
                  </a:cubicBezTo>
                  <a:cubicBezTo>
                    <a:pt x="933" y="2410"/>
                    <a:pt x="1082" y="2437"/>
                    <a:pt x="1229" y="2437"/>
                  </a:cubicBezTo>
                  <a:cubicBezTo>
                    <a:pt x="1556" y="2437"/>
                    <a:pt x="1876" y="2305"/>
                    <a:pt x="2111" y="2060"/>
                  </a:cubicBezTo>
                  <a:cubicBezTo>
                    <a:pt x="2575" y="1573"/>
                    <a:pt x="2557" y="801"/>
                    <a:pt x="2070" y="337"/>
                  </a:cubicBezTo>
                  <a:cubicBezTo>
                    <a:pt x="1839" y="117"/>
                    <a:pt x="1536" y="1"/>
                    <a:pt x="12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13"/>
            <p:cNvSpPr/>
            <p:nvPr/>
          </p:nvSpPr>
          <p:spPr>
            <a:xfrm>
              <a:off x="5862475" y="12252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5" y="0"/>
                  </a:moveTo>
                  <a:cubicBezTo>
                    <a:pt x="532" y="0"/>
                    <a:pt x="448" y="17"/>
                    <a:pt x="369" y="52"/>
                  </a:cubicBezTo>
                  <a:cubicBezTo>
                    <a:pt x="143" y="151"/>
                    <a:pt x="0" y="377"/>
                    <a:pt x="6" y="623"/>
                  </a:cubicBezTo>
                  <a:cubicBezTo>
                    <a:pt x="12" y="870"/>
                    <a:pt x="166" y="1088"/>
                    <a:pt x="396" y="1176"/>
                  </a:cubicBezTo>
                  <a:cubicBezTo>
                    <a:pt x="467" y="1205"/>
                    <a:pt x="542" y="1218"/>
                    <a:pt x="616" y="1218"/>
                  </a:cubicBezTo>
                  <a:cubicBezTo>
                    <a:pt x="779" y="1218"/>
                    <a:pt x="939" y="1152"/>
                    <a:pt x="1055" y="1029"/>
                  </a:cubicBezTo>
                  <a:cubicBezTo>
                    <a:pt x="1288" y="786"/>
                    <a:pt x="1279" y="401"/>
                    <a:pt x="1036" y="168"/>
                  </a:cubicBezTo>
                  <a:cubicBezTo>
                    <a:pt x="920" y="58"/>
                    <a:pt x="769" y="0"/>
                    <a:pt x="6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13"/>
            <p:cNvSpPr/>
            <p:nvPr/>
          </p:nvSpPr>
          <p:spPr>
            <a:xfrm>
              <a:off x="6542750" y="153237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6" y="0"/>
                  </a:moveTo>
                  <a:cubicBezTo>
                    <a:pt x="533" y="0"/>
                    <a:pt x="449" y="18"/>
                    <a:pt x="370" y="53"/>
                  </a:cubicBezTo>
                  <a:cubicBezTo>
                    <a:pt x="145" y="152"/>
                    <a:pt x="0" y="378"/>
                    <a:pt x="7" y="624"/>
                  </a:cubicBezTo>
                  <a:cubicBezTo>
                    <a:pt x="13" y="871"/>
                    <a:pt x="166" y="1089"/>
                    <a:pt x="396" y="1177"/>
                  </a:cubicBezTo>
                  <a:cubicBezTo>
                    <a:pt x="468" y="1205"/>
                    <a:pt x="542" y="1218"/>
                    <a:pt x="616" y="1218"/>
                  </a:cubicBezTo>
                  <a:cubicBezTo>
                    <a:pt x="779" y="1218"/>
                    <a:pt x="939" y="1153"/>
                    <a:pt x="1057" y="1030"/>
                  </a:cubicBezTo>
                  <a:cubicBezTo>
                    <a:pt x="1289" y="786"/>
                    <a:pt x="1280" y="402"/>
                    <a:pt x="1036" y="169"/>
                  </a:cubicBezTo>
                  <a:cubicBezTo>
                    <a:pt x="921" y="59"/>
                    <a:pt x="77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13"/>
            <p:cNvSpPr/>
            <p:nvPr/>
          </p:nvSpPr>
          <p:spPr>
            <a:xfrm>
              <a:off x="6990500" y="1448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384" y="0"/>
                  </a:moveTo>
                  <a:cubicBezTo>
                    <a:pt x="1197" y="0"/>
                    <a:pt x="1008" y="39"/>
                    <a:pt x="830" y="117"/>
                  </a:cubicBezTo>
                  <a:cubicBezTo>
                    <a:pt x="322" y="341"/>
                    <a:pt x="1" y="849"/>
                    <a:pt x="14" y="1402"/>
                  </a:cubicBezTo>
                  <a:cubicBezTo>
                    <a:pt x="28" y="1957"/>
                    <a:pt x="372" y="2449"/>
                    <a:pt x="889" y="2648"/>
                  </a:cubicBezTo>
                  <a:cubicBezTo>
                    <a:pt x="1050" y="2711"/>
                    <a:pt x="1217" y="2741"/>
                    <a:pt x="1383" y="2741"/>
                  </a:cubicBezTo>
                  <a:cubicBezTo>
                    <a:pt x="1751" y="2741"/>
                    <a:pt x="2112" y="2593"/>
                    <a:pt x="2376" y="2316"/>
                  </a:cubicBezTo>
                  <a:cubicBezTo>
                    <a:pt x="2899" y="1769"/>
                    <a:pt x="2878" y="902"/>
                    <a:pt x="2331" y="379"/>
                  </a:cubicBezTo>
                  <a:cubicBezTo>
                    <a:pt x="2070" y="131"/>
                    <a:pt x="1729" y="0"/>
                    <a:pt x="13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13"/>
            <p:cNvSpPr/>
            <p:nvPr/>
          </p:nvSpPr>
          <p:spPr>
            <a:xfrm>
              <a:off x="5795925" y="82532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12" y="1"/>
                  </a:moveTo>
                  <a:cubicBezTo>
                    <a:pt x="153" y="1"/>
                    <a:pt x="1" y="127"/>
                    <a:pt x="5" y="314"/>
                  </a:cubicBezTo>
                  <a:cubicBezTo>
                    <a:pt x="10" y="494"/>
                    <a:pt x="159" y="611"/>
                    <a:pt x="313" y="611"/>
                  </a:cubicBezTo>
                  <a:cubicBezTo>
                    <a:pt x="390" y="611"/>
                    <a:pt x="468" y="582"/>
                    <a:pt x="531" y="517"/>
                  </a:cubicBezTo>
                  <a:cubicBezTo>
                    <a:pt x="647" y="395"/>
                    <a:pt x="642" y="201"/>
                    <a:pt x="521" y="85"/>
                  </a:cubicBezTo>
                  <a:cubicBezTo>
                    <a:pt x="459" y="27"/>
                    <a:pt x="3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13"/>
            <p:cNvSpPr/>
            <p:nvPr/>
          </p:nvSpPr>
          <p:spPr>
            <a:xfrm>
              <a:off x="5987600" y="1697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467" y="0"/>
                  </a:moveTo>
                  <a:cubicBezTo>
                    <a:pt x="228" y="0"/>
                    <a:pt x="1" y="189"/>
                    <a:pt x="8" y="469"/>
                  </a:cubicBezTo>
                  <a:cubicBezTo>
                    <a:pt x="14" y="740"/>
                    <a:pt x="237" y="916"/>
                    <a:pt x="468" y="916"/>
                  </a:cubicBezTo>
                  <a:cubicBezTo>
                    <a:pt x="584" y="916"/>
                    <a:pt x="702" y="872"/>
                    <a:pt x="796" y="774"/>
                  </a:cubicBezTo>
                  <a:cubicBezTo>
                    <a:pt x="968" y="590"/>
                    <a:pt x="962" y="302"/>
                    <a:pt x="779" y="127"/>
                  </a:cubicBezTo>
                  <a:cubicBezTo>
                    <a:pt x="687" y="39"/>
                    <a:pt x="576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13"/>
            <p:cNvSpPr/>
            <p:nvPr/>
          </p:nvSpPr>
          <p:spPr>
            <a:xfrm>
              <a:off x="5171375" y="1260275"/>
              <a:ext cx="32175" cy="30475"/>
            </a:xfrm>
            <a:custGeom>
              <a:avLst/>
              <a:gdLst/>
              <a:ahLst/>
              <a:cxnLst/>
              <a:rect l="l" t="t" r="r" b="b"/>
              <a:pathLst>
                <a:path w="1287" h="1219" extrusionOk="0">
                  <a:moveTo>
                    <a:pt x="614" y="1"/>
                  </a:moveTo>
                  <a:cubicBezTo>
                    <a:pt x="531" y="1"/>
                    <a:pt x="447" y="18"/>
                    <a:pt x="369" y="53"/>
                  </a:cubicBezTo>
                  <a:cubicBezTo>
                    <a:pt x="143" y="153"/>
                    <a:pt x="0" y="378"/>
                    <a:pt x="5" y="625"/>
                  </a:cubicBezTo>
                  <a:cubicBezTo>
                    <a:pt x="11" y="871"/>
                    <a:pt x="164" y="1089"/>
                    <a:pt x="394" y="1178"/>
                  </a:cubicBezTo>
                  <a:cubicBezTo>
                    <a:pt x="466" y="1205"/>
                    <a:pt x="541" y="1219"/>
                    <a:pt x="615" y="1219"/>
                  </a:cubicBezTo>
                  <a:cubicBezTo>
                    <a:pt x="778" y="1219"/>
                    <a:pt x="937" y="1153"/>
                    <a:pt x="1054" y="1030"/>
                  </a:cubicBezTo>
                  <a:cubicBezTo>
                    <a:pt x="1287" y="787"/>
                    <a:pt x="1278" y="402"/>
                    <a:pt x="1034" y="169"/>
                  </a:cubicBezTo>
                  <a:cubicBezTo>
                    <a:pt x="919" y="59"/>
                    <a:pt x="76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13"/>
            <p:cNvSpPr/>
            <p:nvPr/>
          </p:nvSpPr>
          <p:spPr>
            <a:xfrm>
              <a:off x="6180950" y="162940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11" y="1"/>
                  </a:moveTo>
                  <a:cubicBezTo>
                    <a:pt x="152" y="1"/>
                    <a:pt x="1" y="127"/>
                    <a:pt x="6" y="313"/>
                  </a:cubicBezTo>
                  <a:cubicBezTo>
                    <a:pt x="10" y="494"/>
                    <a:pt x="158" y="611"/>
                    <a:pt x="311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4"/>
                    <a:pt x="641" y="202"/>
                    <a:pt x="520" y="86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13"/>
            <p:cNvSpPr/>
            <p:nvPr/>
          </p:nvSpPr>
          <p:spPr>
            <a:xfrm>
              <a:off x="6939850" y="1174550"/>
              <a:ext cx="40275" cy="38075"/>
            </a:xfrm>
            <a:custGeom>
              <a:avLst/>
              <a:gdLst/>
              <a:ahLst/>
              <a:cxnLst/>
              <a:rect l="l" t="t" r="r" b="b"/>
              <a:pathLst>
                <a:path w="1611" h="1523" extrusionOk="0">
                  <a:moveTo>
                    <a:pt x="769" y="0"/>
                  </a:moveTo>
                  <a:cubicBezTo>
                    <a:pt x="665" y="0"/>
                    <a:pt x="561" y="21"/>
                    <a:pt x="462" y="64"/>
                  </a:cubicBezTo>
                  <a:cubicBezTo>
                    <a:pt x="180" y="189"/>
                    <a:pt x="1" y="472"/>
                    <a:pt x="8" y="780"/>
                  </a:cubicBezTo>
                  <a:cubicBezTo>
                    <a:pt x="16" y="1087"/>
                    <a:pt x="208" y="1360"/>
                    <a:pt x="495" y="1471"/>
                  </a:cubicBezTo>
                  <a:cubicBezTo>
                    <a:pt x="585" y="1506"/>
                    <a:pt x="678" y="1523"/>
                    <a:pt x="770" y="1523"/>
                  </a:cubicBezTo>
                  <a:cubicBezTo>
                    <a:pt x="974" y="1523"/>
                    <a:pt x="1174" y="1441"/>
                    <a:pt x="1320" y="1286"/>
                  </a:cubicBezTo>
                  <a:cubicBezTo>
                    <a:pt x="1610" y="983"/>
                    <a:pt x="1600" y="500"/>
                    <a:pt x="1295" y="210"/>
                  </a:cubicBezTo>
                  <a:cubicBezTo>
                    <a:pt x="1150" y="73"/>
                    <a:pt x="961" y="0"/>
                    <a:pt x="7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13"/>
            <p:cNvSpPr/>
            <p:nvPr/>
          </p:nvSpPr>
          <p:spPr>
            <a:xfrm>
              <a:off x="7141250" y="19353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6" y="312"/>
                  </a:cubicBezTo>
                  <a:cubicBezTo>
                    <a:pt x="10" y="493"/>
                    <a:pt x="158" y="610"/>
                    <a:pt x="312" y="610"/>
                  </a:cubicBezTo>
                  <a:cubicBezTo>
                    <a:pt x="389" y="610"/>
                    <a:pt x="468" y="581"/>
                    <a:pt x="530" y="516"/>
                  </a:cubicBezTo>
                  <a:cubicBezTo>
                    <a:pt x="646" y="394"/>
                    <a:pt x="641" y="200"/>
                    <a:pt x="520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13"/>
            <p:cNvSpPr/>
            <p:nvPr/>
          </p:nvSpPr>
          <p:spPr>
            <a:xfrm>
              <a:off x="6749000" y="19714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5" y="312"/>
                  </a:cubicBezTo>
                  <a:cubicBezTo>
                    <a:pt x="9" y="494"/>
                    <a:pt x="158" y="611"/>
                    <a:pt x="312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5"/>
                    <a:pt x="641" y="201"/>
                    <a:pt x="519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13"/>
            <p:cNvSpPr/>
            <p:nvPr/>
          </p:nvSpPr>
          <p:spPr>
            <a:xfrm>
              <a:off x="6097025" y="815075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661" y="1"/>
                  </a:moveTo>
                  <a:cubicBezTo>
                    <a:pt x="572" y="1"/>
                    <a:pt x="482" y="19"/>
                    <a:pt x="397" y="56"/>
                  </a:cubicBezTo>
                  <a:cubicBezTo>
                    <a:pt x="154" y="165"/>
                    <a:pt x="0" y="407"/>
                    <a:pt x="6" y="671"/>
                  </a:cubicBezTo>
                  <a:cubicBezTo>
                    <a:pt x="12" y="937"/>
                    <a:pt x="178" y="1172"/>
                    <a:pt x="426" y="1268"/>
                  </a:cubicBezTo>
                  <a:cubicBezTo>
                    <a:pt x="502" y="1297"/>
                    <a:pt x="582" y="1312"/>
                    <a:pt x="662" y="1312"/>
                  </a:cubicBezTo>
                  <a:cubicBezTo>
                    <a:pt x="837" y="1312"/>
                    <a:pt x="1010" y="1241"/>
                    <a:pt x="1135" y="1108"/>
                  </a:cubicBezTo>
                  <a:cubicBezTo>
                    <a:pt x="1386" y="847"/>
                    <a:pt x="1376" y="432"/>
                    <a:pt x="1114" y="183"/>
                  </a:cubicBezTo>
                  <a:cubicBezTo>
                    <a:pt x="989" y="63"/>
                    <a:pt x="826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13"/>
            <p:cNvSpPr/>
            <p:nvPr/>
          </p:nvSpPr>
          <p:spPr>
            <a:xfrm>
              <a:off x="6252225" y="90105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1" y="58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1" y="184"/>
                    <a:pt x="298" y="94"/>
                    <a:pt x="242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13"/>
            <p:cNvSpPr/>
            <p:nvPr/>
          </p:nvSpPr>
          <p:spPr>
            <a:xfrm>
              <a:off x="6391075" y="786325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44" y="0"/>
                  </a:moveTo>
                  <a:cubicBezTo>
                    <a:pt x="71" y="0"/>
                    <a:pt x="1" y="59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0" y="183"/>
                    <a:pt x="297" y="94"/>
                    <a:pt x="242" y="40"/>
                  </a:cubicBezTo>
                  <a:cubicBezTo>
                    <a:pt x="213" y="13"/>
                    <a:pt x="178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13"/>
            <p:cNvSpPr/>
            <p:nvPr/>
          </p:nvSpPr>
          <p:spPr>
            <a:xfrm>
              <a:off x="6631250" y="1061925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17" y="1"/>
                  </a:moveTo>
                  <a:cubicBezTo>
                    <a:pt x="106" y="1"/>
                    <a:pt x="0" y="88"/>
                    <a:pt x="3" y="218"/>
                  </a:cubicBezTo>
                  <a:cubicBezTo>
                    <a:pt x="6" y="345"/>
                    <a:pt x="110" y="427"/>
                    <a:pt x="218" y="427"/>
                  </a:cubicBezTo>
                  <a:cubicBezTo>
                    <a:pt x="272" y="427"/>
                    <a:pt x="326" y="406"/>
                    <a:pt x="370" y="361"/>
                  </a:cubicBezTo>
                  <a:cubicBezTo>
                    <a:pt x="451" y="275"/>
                    <a:pt x="448" y="142"/>
                    <a:pt x="362" y="60"/>
                  </a:cubicBezTo>
                  <a:cubicBezTo>
                    <a:pt x="319" y="19"/>
                    <a:pt x="268" y="1"/>
                    <a:pt x="2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13"/>
            <p:cNvSpPr/>
            <p:nvPr/>
          </p:nvSpPr>
          <p:spPr>
            <a:xfrm>
              <a:off x="6705675" y="1309000"/>
              <a:ext cx="22550" cy="21300"/>
            </a:xfrm>
            <a:custGeom>
              <a:avLst/>
              <a:gdLst/>
              <a:ahLst/>
              <a:cxnLst/>
              <a:rect l="l" t="t" r="r" b="b"/>
              <a:pathLst>
                <a:path w="902" h="852" extrusionOk="0">
                  <a:moveTo>
                    <a:pt x="435" y="0"/>
                  </a:moveTo>
                  <a:cubicBezTo>
                    <a:pt x="213" y="0"/>
                    <a:pt x="1" y="176"/>
                    <a:pt x="7" y="436"/>
                  </a:cubicBezTo>
                  <a:cubicBezTo>
                    <a:pt x="13" y="688"/>
                    <a:pt x="220" y="852"/>
                    <a:pt x="435" y="852"/>
                  </a:cubicBezTo>
                  <a:cubicBezTo>
                    <a:pt x="542" y="852"/>
                    <a:pt x="652" y="811"/>
                    <a:pt x="739" y="720"/>
                  </a:cubicBezTo>
                  <a:cubicBezTo>
                    <a:pt x="901" y="550"/>
                    <a:pt x="895" y="281"/>
                    <a:pt x="725" y="118"/>
                  </a:cubicBezTo>
                  <a:cubicBezTo>
                    <a:pt x="640" y="37"/>
                    <a:pt x="536" y="0"/>
                    <a:pt x="4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13"/>
            <p:cNvSpPr/>
            <p:nvPr/>
          </p:nvSpPr>
          <p:spPr>
            <a:xfrm>
              <a:off x="6863375" y="132510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0" y="59"/>
                    <a:pt x="2" y="146"/>
                  </a:cubicBezTo>
                  <a:cubicBezTo>
                    <a:pt x="4" y="229"/>
                    <a:pt x="73" y="284"/>
                    <a:pt x="145" y="284"/>
                  </a:cubicBezTo>
                  <a:cubicBezTo>
                    <a:pt x="180" y="284"/>
                    <a:pt x="217" y="270"/>
                    <a:pt x="246" y="240"/>
                  </a:cubicBezTo>
                  <a:cubicBezTo>
                    <a:pt x="300" y="184"/>
                    <a:pt x="299" y="94"/>
                    <a:pt x="241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13"/>
            <p:cNvSpPr/>
            <p:nvPr/>
          </p:nvSpPr>
          <p:spPr>
            <a:xfrm>
              <a:off x="6704175" y="989525"/>
              <a:ext cx="15050" cy="14225"/>
            </a:xfrm>
            <a:custGeom>
              <a:avLst/>
              <a:gdLst/>
              <a:ahLst/>
              <a:cxnLst/>
              <a:rect l="l" t="t" r="r" b="b"/>
              <a:pathLst>
                <a:path w="602" h="569" extrusionOk="0">
                  <a:moveTo>
                    <a:pt x="291" y="1"/>
                  </a:moveTo>
                  <a:cubicBezTo>
                    <a:pt x="142" y="1"/>
                    <a:pt x="1" y="118"/>
                    <a:pt x="5" y="291"/>
                  </a:cubicBezTo>
                  <a:cubicBezTo>
                    <a:pt x="9" y="459"/>
                    <a:pt x="147" y="568"/>
                    <a:pt x="290" y="568"/>
                  </a:cubicBezTo>
                  <a:cubicBezTo>
                    <a:pt x="362" y="568"/>
                    <a:pt x="435" y="541"/>
                    <a:pt x="494" y="479"/>
                  </a:cubicBezTo>
                  <a:cubicBezTo>
                    <a:pt x="602" y="367"/>
                    <a:pt x="597" y="188"/>
                    <a:pt x="485" y="80"/>
                  </a:cubicBezTo>
                  <a:cubicBezTo>
                    <a:pt x="427" y="25"/>
                    <a:pt x="358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13"/>
            <p:cNvSpPr/>
            <p:nvPr/>
          </p:nvSpPr>
          <p:spPr>
            <a:xfrm>
              <a:off x="6254050" y="1334400"/>
              <a:ext cx="22600" cy="21375"/>
            </a:xfrm>
            <a:custGeom>
              <a:avLst/>
              <a:gdLst/>
              <a:ahLst/>
              <a:cxnLst/>
              <a:rect l="l" t="t" r="r" b="b"/>
              <a:pathLst>
                <a:path w="904" h="855" extrusionOk="0">
                  <a:moveTo>
                    <a:pt x="436" y="1"/>
                  </a:moveTo>
                  <a:cubicBezTo>
                    <a:pt x="213" y="1"/>
                    <a:pt x="0" y="177"/>
                    <a:pt x="7" y="437"/>
                  </a:cubicBezTo>
                  <a:cubicBezTo>
                    <a:pt x="13" y="691"/>
                    <a:pt x="221" y="855"/>
                    <a:pt x="436" y="855"/>
                  </a:cubicBezTo>
                  <a:cubicBezTo>
                    <a:pt x="544" y="855"/>
                    <a:pt x="654" y="814"/>
                    <a:pt x="742" y="723"/>
                  </a:cubicBezTo>
                  <a:cubicBezTo>
                    <a:pt x="904" y="551"/>
                    <a:pt x="898" y="282"/>
                    <a:pt x="728" y="120"/>
                  </a:cubicBezTo>
                  <a:cubicBezTo>
                    <a:pt x="642" y="38"/>
                    <a:pt x="538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13"/>
            <p:cNvSpPr/>
            <p:nvPr/>
          </p:nvSpPr>
          <p:spPr>
            <a:xfrm>
              <a:off x="6480000" y="1388050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extrusionOk="0">
                  <a:moveTo>
                    <a:pt x="290" y="0"/>
                  </a:moveTo>
                  <a:cubicBezTo>
                    <a:pt x="142" y="0"/>
                    <a:pt x="0" y="118"/>
                    <a:pt x="3" y="292"/>
                  </a:cubicBezTo>
                  <a:cubicBezTo>
                    <a:pt x="7" y="460"/>
                    <a:pt x="146" y="570"/>
                    <a:pt x="290" y="570"/>
                  </a:cubicBezTo>
                  <a:cubicBezTo>
                    <a:pt x="362" y="570"/>
                    <a:pt x="435" y="542"/>
                    <a:pt x="493" y="481"/>
                  </a:cubicBezTo>
                  <a:cubicBezTo>
                    <a:pt x="602" y="368"/>
                    <a:pt x="599" y="188"/>
                    <a:pt x="484" y="80"/>
                  </a:cubicBezTo>
                  <a:cubicBezTo>
                    <a:pt x="427" y="25"/>
                    <a:pt x="358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13"/>
            <p:cNvSpPr/>
            <p:nvPr/>
          </p:nvSpPr>
          <p:spPr>
            <a:xfrm>
              <a:off x="6130100" y="12514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3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2" y="187"/>
                  </a:cubicBezTo>
                  <a:cubicBezTo>
                    <a:pt x="235" y="144"/>
                    <a:pt x="233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13"/>
            <p:cNvSpPr/>
            <p:nvPr/>
          </p:nvSpPr>
          <p:spPr>
            <a:xfrm>
              <a:off x="6109400" y="13670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3" y="1"/>
                  </a:moveTo>
                  <a:cubicBezTo>
                    <a:pt x="55" y="1"/>
                    <a:pt x="1" y="46"/>
                    <a:pt x="3" y="113"/>
                  </a:cubicBezTo>
                  <a:cubicBezTo>
                    <a:pt x="4" y="179"/>
                    <a:pt x="57" y="222"/>
                    <a:pt x="113" y="222"/>
                  </a:cubicBezTo>
                  <a:cubicBezTo>
                    <a:pt x="141" y="222"/>
                    <a:pt x="170" y="211"/>
                    <a:pt x="192" y="187"/>
                  </a:cubicBezTo>
                  <a:cubicBezTo>
                    <a:pt x="234" y="143"/>
                    <a:pt x="233" y="74"/>
                    <a:pt x="189" y="32"/>
                  </a:cubicBezTo>
                  <a:cubicBezTo>
                    <a:pt x="167" y="10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13"/>
            <p:cNvSpPr/>
            <p:nvPr/>
          </p:nvSpPr>
          <p:spPr>
            <a:xfrm>
              <a:off x="6371025" y="1456550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2" y="1"/>
                  </a:moveTo>
                  <a:cubicBezTo>
                    <a:pt x="55" y="1"/>
                    <a:pt x="0" y="46"/>
                    <a:pt x="2" y="114"/>
                  </a:cubicBezTo>
                  <a:cubicBezTo>
                    <a:pt x="3" y="179"/>
                    <a:pt x="56" y="222"/>
                    <a:pt x="112" y="222"/>
                  </a:cubicBezTo>
                  <a:cubicBezTo>
                    <a:pt x="140" y="222"/>
                    <a:pt x="169" y="211"/>
                    <a:pt x="191" y="187"/>
                  </a:cubicBezTo>
                  <a:cubicBezTo>
                    <a:pt x="234" y="143"/>
                    <a:pt x="232" y="74"/>
                    <a:pt x="188" y="32"/>
                  </a:cubicBezTo>
                  <a:cubicBezTo>
                    <a:pt x="166" y="11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13"/>
            <p:cNvSpPr/>
            <p:nvPr/>
          </p:nvSpPr>
          <p:spPr>
            <a:xfrm>
              <a:off x="5893550" y="102385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0"/>
                  </a:moveTo>
                  <a:cubicBezTo>
                    <a:pt x="56" y="0"/>
                    <a:pt x="1" y="46"/>
                    <a:pt x="2" y="113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3"/>
                    <a:pt x="233" y="73"/>
                    <a:pt x="188" y="31"/>
                  </a:cubicBezTo>
                  <a:cubicBezTo>
                    <a:pt x="166" y="10"/>
                    <a:pt x="140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13"/>
            <p:cNvSpPr/>
            <p:nvPr/>
          </p:nvSpPr>
          <p:spPr>
            <a:xfrm>
              <a:off x="5643925" y="1105675"/>
              <a:ext cx="26325" cy="24875"/>
            </a:xfrm>
            <a:custGeom>
              <a:avLst/>
              <a:gdLst/>
              <a:ahLst/>
              <a:cxnLst/>
              <a:rect l="l" t="t" r="r" b="b"/>
              <a:pathLst>
                <a:path w="1053" h="995" extrusionOk="0">
                  <a:moveTo>
                    <a:pt x="508" y="0"/>
                  </a:moveTo>
                  <a:cubicBezTo>
                    <a:pt x="249" y="0"/>
                    <a:pt x="1" y="206"/>
                    <a:pt x="8" y="509"/>
                  </a:cubicBezTo>
                  <a:cubicBezTo>
                    <a:pt x="13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4" y="995"/>
                  </a:cubicBezTo>
                  <a:cubicBezTo>
                    <a:pt x="637" y="995"/>
                    <a:pt x="768" y="941"/>
                    <a:pt x="865" y="841"/>
                  </a:cubicBezTo>
                  <a:cubicBezTo>
                    <a:pt x="1053" y="643"/>
                    <a:pt x="1047" y="327"/>
                    <a:pt x="848" y="140"/>
                  </a:cubicBezTo>
                  <a:cubicBezTo>
                    <a:pt x="748" y="43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13"/>
            <p:cNvSpPr/>
            <p:nvPr/>
          </p:nvSpPr>
          <p:spPr>
            <a:xfrm>
              <a:off x="5380750" y="535650"/>
              <a:ext cx="48675" cy="43925"/>
            </a:xfrm>
            <a:custGeom>
              <a:avLst/>
              <a:gdLst/>
              <a:ahLst/>
              <a:cxnLst/>
              <a:rect l="l" t="t" r="r" b="b"/>
              <a:pathLst>
                <a:path w="1947" h="1757" extrusionOk="0">
                  <a:moveTo>
                    <a:pt x="1001" y="0"/>
                  </a:moveTo>
                  <a:cubicBezTo>
                    <a:pt x="672" y="0"/>
                    <a:pt x="367" y="187"/>
                    <a:pt x="217" y="485"/>
                  </a:cubicBezTo>
                  <a:cubicBezTo>
                    <a:pt x="0" y="919"/>
                    <a:pt x="175" y="1447"/>
                    <a:pt x="609" y="1663"/>
                  </a:cubicBezTo>
                  <a:cubicBezTo>
                    <a:pt x="734" y="1726"/>
                    <a:pt x="868" y="1757"/>
                    <a:pt x="1002" y="1757"/>
                  </a:cubicBezTo>
                  <a:cubicBezTo>
                    <a:pt x="1209" y="1757"/>
                    <a:pt x="1414" y="1683"/>
                    <a:pt x="1577" y="1542"/>
                  </a:cubicBezTo>
                  <a:cubicBezTo>
                    <a:pt x="1846" y="1310"/>
                    <a:pt x="1947" y="937"/>
                    <a:pt x="1836" y="601"/>
                  </a:cubicBezTo>
                  <a:cubicBezTo>
                    <a:pt x="1723" y="264"/>
                    <a:pt x="1419" y="28"/>
                    <a:pt x="1064" y="3"/>
                  </a:cubicBezTo>
                  <a:cubicBezTo>
                    <a:pt x="1043" y="1"/>
                    <a:pt x="1022" y="0"/>
                    <a:pt x="10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13"/>
            <p:cNvSpPr/>
            <p:nvPr/>
          </p:nvSpPr>
          <p:spPr>
            <a:xfrm>
              <a:off x="4930275" y="10843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1"/>
                  </a:moveTo>
                  <a:cubicBezTo>
                    <a:pt x="635" y="1"/>
                    <a:pt x="347" y="177"/>
                    <a:pt x="205" y="460"/>
                  </a:cubicBezTo>
                  <a:cubicBezTo>
                    <a:pt x="1" y="870"/>
                    <a:pt x="166" y="1369"/>
                    <a:pt x="576" y="1574"/>
                  </a:cubicBezTo>
                  <a:cubicBezTo>
                    <a:pt x="695" y="1633"/>
                    <a:pt x="822" y="1662"/>
                    <a:pt x="949" y="1662"/>
                  </a:cubicBezTo>
                  <a:cubicBezTo>
                    <a:pt x="1145" y="1662"/>
                    <a:pt x="1339" y="1593"/>
                    <a:pt x="1493" y="1459"/>
                  </a:cubicBezTo>
                  <a:cubicBezTo>
                    <a:pt x="1747" y="1239"/>
                    <a:pt x="1844" y="888"/>
                    <a:pt x="1737" y="570"/>
                  </a:cubicBezTo>
                  <a:cubicBezTo>
                    <a:pt x="1630" y="250"/>
                    <a:pt x="1343" y="27"/>
                    <a:pt x="1008" y="3"/>
                  </a:cubicBezTo>
                  <a:cubicBezTo>
                    <a:pt x="988" y="2"/>
                    <a:pt x="968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13"/>
            <p:cNvSpPr/>
            <p:nvPr/>
          </p:nvSpPr>
          <p:spPr>
            <a:xfrm>
              <a:off x="5094300" y="1008575"/>
              <a:ext cx="26500" cy="22900"/>
            </a:xfrm>
            <a:custGeom>
              <a:avLst/>
              <a:gdLst/>
              <a:ahLst/>
              <a:cxnLst/>
              <a:rect l="l" t="t" r="r" b="b"/>
              <a:pathLst>
                <a:path w="1060" h="916" extrusionOk="0">
                  <a:moveTo>
                    <a:pt x="521" y="1"/>
                  </a:moveTo>
                  <a:cubicBezTo>
                    <a:pt x="360" y="1"/>
                    <a:pt x="199" y="83"/>
                    <a:pt x="113" y="254"/>
                  </a:cubicBezTo>
                  <a:cubicBezTo>
                    <a:pt x="1" y="479"/>
                    <a:pt x="92" y="753"/>
                    <a:pt x="318" y="866"/>
                  </a:cubicBezTo>
                  <a:cubicBezTo>
                    <a:pt x="386" y="900"/>
                    <a:pt x="457" y="916"/>
                    <a:pt x="524" y="916"/>
                  </a:cubicBezTo>
                  <a:cubicBezTo>
                    <a:pt x="815" y="916"/>
                    <a:pt x="1060" y="627"/>
                    <a:pt x="955" y="314"/>
                  </a:cubicBezTo>
                  <a:cubicBezTo>
                    <a:pt x="887" y="108"/>
                    <a:pt x="704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13"/>
            <p:cNvSpPr/>
            <p:nvPr/>
          </p:nvSpPr>
          <p:spPr>
            <a:xfrm>
              <a:off x="4958125" y="974450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21" y="1"/>
                  </a:moveTo>
                  <a:cubicBezTo>
                    <a:pt x="361" y="1"/>
                    <a:pt x="200" y="83"/>
                    <a:pt x="115" y="253"/>
                  </a:cubicBezTo>
                  <a:cubicBezTo>
                    <a:pt x="1" y="478"/>
                    <a:pt x="92" y="753"/>
                    <a:pt x="318" y="866"/>
                  </a:cubicBezTo>
                  <a:cubicBezTo>
                    <a:pt x="386" y="900"/>
                    <a:pt x="456" y="915"/>
                    <a:pt x="523" y="915"/>
                  </a:cubicBezTo>
                  <a:cubicBezTo>
                    <a:pt x="814" y="915"/>
                    <a:pt x="1060" y="627"/>
                    <a:pt x="957" y="313"/>
                  </a:cubicBezTo>
                  <a:cubicBezTo>
                    <a:pt x="888" y="108"/>
                    <a:pt x="705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13"/>
            <p:cNvSpPr/>
            <p:nvPr/>
          </p:nvSpPr>
          <p:spPr>
            <a:xfrm>
              <a:off x="5439025" y="826200"/>
              <a:ext cx="33800" cy="30500"/>
            </a:xfrm>
            <a:custGeom>
              <a:avLst/>
              <a:gdLst/>
              <a:ahLst/>
              <a:cxnLst/>
              <a:rect l="l" t="t" r="r" b="b"/>
              <a:pathLst>
                <a:path w="1352" h="1220" extrusionOk="0">
                  <a:moveTo>
                    <a:pt x="699" y="1"/>
                  </a:moveTo>
                  <a:cubicBezTo>
                    <a:pt x="468" y="1"/>
                    <a:pt x="256" y="130"/>
                    <a:pt x="152" y="337"/>
                  </a:cubicBezTo>
                  <a:cubicBezTo>
                    <a:pt x="1" y="638"/>
                    <a:pt x="122" y="1005"/>
                    <a:pt x="424" y="1155"/>
                  </a:cubicBezTo>
                  <a:cubicBezTo>
                    <a:pt x="510" y="1198"/>
                    <a:pt x="604" y="1219"/>
                    <a:pt x="696" y="1219"/>
                  </a:cubicBezTo>
                  <a:cubicBezTo>
                    <a:pt x="839" y="1219"/>
                    <a:pt x="981" y="1169"/>
                    <a:pt x="1095" y="1071"/>
                  </a:cubicBezTo>
                  <a:cubicBezTo>
                    <a:pt x="1281" y="908"/>
                    <a:pt x="1352" y="651"/>
                    <a:pt x="1274" y="418"/>
                  </a:cubicBezTo>
                  <a:cubicBezTo>
                    <a:pt x="1197" y="184"/>
                    <a:pt x="985" y="20"/>
                    <a:pt x="740" y="2"/>
                  </a:cubicBezTo>
                  <a:cubicBezTo>
                    <a:pt x="726" y="1"/>
                    <a:pt x="712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13"/>
            <p:cNvSpPr/>
            <p:nvPr/>
          </p:nvSpPr>
          <p:spPr>
            <a:xfrm>
              <a:off x="4698550" y="732175"/>
              <a:ext cx="33800" cy="30475"/>
            </a:xfrm>
            <a:custGeom>
              <a:avLst/>
              <a:gdLst/>
              <a:ahLst/>
              <a:cxnLst/>
              <a:rect l="l" t="t" r="r" b="b"/>
              <a:pathLst>
                <a:path w="1352" h="1219" extrusionOk="0">
                  <a:moveTo>
                    <a:pt x="695" y="1"/>
                  </a:moveTo>
                  <a:cubicBezTo>
                    <a:pt x="466" y="1"/>
                    <a:pt x="255" y="130"/>
                    <a:pt x="152" y="338"/>
                  </a:cubicBezTo>
                  <a:cubicBezTo>
                    <a:pt x="1" y="638"/>
                    <a:pt x="122" y="1004"/>
                    <a:pt x="424" y="1154"/>
                  </a:cubicBezTo>
                  <a:cubicBezTo>
                    <a:pt x="510" y="1197"/>
                    <a:pt x="603" y="1219"/>
                    <a:pt x="696" y="1219"/>
                  </a:cubicBezTo>
                  <a:cubicBezTo>
                    <a:pt x="840" y="1219"/>
                    <a:pt x="982" y="1167"/>
                    <a:pt x="1095" y="1070"/>
                  </a:cubicBezTo>
                  <a:cubicBezTo>
                    <a:pt x="1281" y="909"/>
                    <a:pt x="1352" y="650"/>
                    <a:pt x="1275" y="417"/>
                  </a:cubicBezTo>
                  <a:cubicBezTo>
                    <a:pt x="1197" y="183"/>
                    <a:pt x="985" y="19"/>
                    <a:pt x="740" y="3"/>
                  </a:cubicBezTo>
                  <a:cubicBezTo>
                    <a:pt x="725" y="1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13"/>
            <p:cNvSpPr/>
            <p:nvPr/>
          </p:nvSpPr>
          <p:spPr>
            <a:xfrm>
              <a:off x="5638225" y="1201625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6" y="1"/>
                  </a:moveTo>
                  <a:cubicBezTo>
                    <a:pt x="239" y="1"/>
                    <a:pt x="132" y="56"/>
                    <a:pt x="75" y="169"/>
                  </a:cubicBezTo>
                  <a:cubicBezTo>
                    <a:pt x="0" y="319"/>
                    <a:pt x="60" y="503"/>
                    <a:pt x="211" y="578"/>
                  </a:cubicBezTo>
                  <a:cubicBezTo>
                    <a:pt x="256" y="601"/>
                    <a:pt x="303" y="611"/>
                    <a:pt x="348" y="611"/>
                  </a:cubicBezTo>
                  <a:cubicBezTo>
                    <a:pt x="542" y="611"/>
                    <a:pt x="706" y="418"/>
                    <a:pt x="636" y="209"/>
                  </a:cubicBezTo>
                  <a:cubicBezTo>
                    <a:pt x="590" y="72"/>
                    <a:pt x="469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13"/>
            <p:cNvSpPr/>
            <p:nvPr/>
          </p:nvSpPr>
          <p:spPr>
            <a:xfrm>
              <a:off x="5189975" y="4179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1" y="754"/>
                    <a:pt x="316" y="866"/>
                  </a:cubicBezTo>
                  <a:cubicBezTo>
                    <a:pt x="384" y="900"/>
                    <a:pt x="454" y="916"/>
                    <a:pt x="521" y="916"/>
                  </a:cubicBezTo>
                  <a:cubicBezTo>
                    <a:pt x="812" y="916"/>
                    <a:pt x="1059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13"/>
            <p:cNvSpPr/>
            <p:nvPr/>
          </p:nvSpPr>
          <p:spPr>
            <a:xfrm>
              <a:off x="5034225" y="54590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48" y="1"/>
                  </a:moveTo>
                  <a:cubicBezTo>
                    <a:pt x="241" y="1"/>
                    <a:pt x="133" y="56"/>
                    <a:pt x="77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3" y="610"/>
                    <a:pt x="707" y="417"/>
                    <a:pt x="638" y="209"/>
                  </a:cubicBezTo>
                  <a:cubicBezTo>
                    <a:pt x="592" y="72"/>
                    <a:pt x="470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13"/>
            <p:cNvSpPr/>
            <p:nvPr/>
          </p:nvSpPr>
          <p:spPr>
            <a:xfrm>
              <a:off x="5332375" y="1285200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51" y="0"/>
                  </a:moveTo>
                  <a:cubicBezTo>
                    <a:pt x="503" y="0"/>
                    <a:pt x="275" y="139"/>
                    <a:pt x="163" y="363"/>
                  </a:cubicBezTo>
                  <a:cubicBezTo>
                    <a:pt x="1" y="686"/>
                    <a:pt x="132" y="1080"/>
                    <a:pt x="455" y="1242"/>
                  </a:cubicBezTo>
                  <a:cubicBezTo>
                    <a:pt x="548" y="1288"/>
                    <a:pt x="649" y="1311"/>
                    <a:pt x="749" y="1311"/>
                  </a:cubicBezTo>
                  <a:cubicBezTo>
                    <a:pt x="903" y="1311"/>
                    <a:pt x="1056" y="1257"/>
                    <a:pt x="1178" y="1152"/>
                  </a:cubicBezTo>
                  <a:cubicBezTo>
                    <a:pt x="1378" y="977"/>
                    <a:pt x="1454" y="701"/>
                    <a:pt x="1370" y="450"/>
                  </a:cubicBezTo>
                  <a:cubicBezTo>
                    <a:pt x="1288" y="197"/>
                    <a:pt x="1061" y="21"/>
                    <a:pt x="796" y="2"/>
                  </a:cubicBezTo>
                  <a:cubicBezTo>
                    <a:pt x="781" y="1"/>
                    <a:pt x="766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13"/>
            <p:cNvSpPr/>
            <p:nvPr/>
          </p:nvSpPr>
          <p:spPr>
            <a:xfrm>
              <a:off x="5189600" y="1269875"/>
              <a:ext cx="8225" cy="7125"/>
            </a:xfrm>
            <a:custGeom>
              <a:avLst/>
              <a:gdLst/>
              <a:ahLst/>
              <a:cxnLst/>
              <a:rect l="l" t="t" r="r" b="b"/>
              <a:pathLst>
                <a:path w="329" h="285" extrusionOk="0">
                  <a:moveTo>
                    <a:pt x="161" y="0"/>
                  </a:moveTo>
                  <a:cubicBezTo>
                    <a:pt x="111" y="0"/>
                    <a:pt x="61" y="26"/>
                    <a:pt x="35" y="78"/>
                  </a:cubicBezTo>
                  <a:cubicBezTo>
                    <a:pt x="0" y="149"/>
                    <a:pt x="27" y="233"/>
                    <a:pt x="98" y="269"/>
                  </a:cubicBezTo>
                  <a:cubicBezTo>
                    <a:pt x="119" y="279"/>
                    <a:pt x="140" y="284"/>
                    <a:pt x="161" y="284"/>
                  </a:cubicBezTo>
                  <a:cubicBezTo>
                    <a:pt x="251" y="284"/>
                    <a:pt x="328" y="194"/>
                    <a:pt x="296" y="96"/>
                  </a:cubicBezTo>
                  <a:cubicBezTo>
                    <a:pt x="275" y="33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13"/>
            <p:cNvSpPr/>
            <p:nvPr/>
          </p:nvSpPr>
          <p:spPr>
            <a:xfrm>
              <a:off x="4619350" y="1001175"/>
              <a:ext cx="24675" cy="21300"/>
            </a:xfrm>
            <a:custGeom>
              <a:avLst/>
              <a:gdLst/>
              <a:ahLst/>
              <a:cxnLst/>
              <a:rect l="l" t="t" r="r" b="b"/>
              <a:pathLst>
                <a:path w="987" h="852" extrusionOk="0">
                  <a:moveTo>
                    <a:pt x="484" y="0"/>
                  </a:moveTo>
                  <a:cubicBezTo>
                    <a:pt x="335" y="0"/>
                    <a:pt x="185" y="76"/>
                    <a:pt x="105" y="234"/>
                  </a:cubicBezTo>
                  <a:cubicBezTo>
                    <a:pt x="0" y="445"/>
                    <a:pt x="86" y="700"/>
                    <a:pt x="296" y="805"/>
                  </a:cubicBezTo>
                  <a:cubicBezTo>
                    <a:pt x="360" y="837"/>
                    <a:pt x="424" y="851"/>
                    <a:pt x="487" y="851"/>
                  </a:cubicBezTo>
                  <a:cubicBezTo>
                    <a:pt x="757" y="851"/>
                    <a:pt x="986" y="583"/>
                    <a:pt x="888" y="291"/>
                  </a:cubicBezTo>
                  <a:cubicBezTo>
                    <a:pt x="825" y="100"/>
                    <a:pt x="655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13"/>
            <p:cNvSpPr/>
            <p:nvPr/>
          </p:nvSpPr>
          <p:spPr>
            <a:xfrm>
              <a:off x="5043575" y="844300"/>
              <a:ext cx="24750" cy="21400"/>
            </a:xfrm>
            <a:custGeom>
              <a:avLst/>
              <a:gdLst/>
              <a:ahLst/>
              <a:cxnLst/>
              <a:rect l="l" t="t" r="r" b="b"/>
              <a:pathLst>
                <a:path w="990" h="856" extrusionOk="0">
                  <a:moveTo>
                    <a:pt x="486" y="1"/>
                  </a:moveTo>
                  <a:cubicBezTo>
                    <a:pt x="336" y="1"/>
                    <a:pt x="185" y="78"/>
                    <a:pt x="106" y="237"/>
                  </a:cubicBezTo>
                  <a:cubicBezTo>
                    <a:pt x="0" y="447"/>
                    <a:pt x="85" y="703"/>
                    <a:pt x="295" y="808"/>
                  </a:cubicBezTo>
                  <a:cubicBezTo>
                    <a:pt x="359" y="841"/>
                    <a:pt x="425" y="855"/>
                    <a:pt x="488" y="855"/>
                  </a:cubicBezTo>
                  <a:cubicBezTo>
                    <a:pt x="760" y="855"/>
                    <a:pt x="989" y="585"/>
                    <a:pt x="892" y="293"/>
                  </a:cubicBezTo>
                  <a:cubicBezTo>
                    <a:pt x="828" y="101"/>
                    <a:pt x="657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13"/>
            <p:cNvSpPr/>
            <p:nvPr/>
          </p:nvSpPr>
          <p:spPr>
            <a:xfrm>
              <a:off x="4820375" y="865225"/>
              <a:ext cx="16525" cy="14275"/>
            </a:xfrm>
            <a:custGeom>
              <a:avLst/>
              <a:gdLst/>
              <a:ahLst/>
              <a:cxnLst/>
              <a:rect l="l" t="t" r="r" b="b"/>
              <a:pathLst>
                <a:path w="661" h="571" extrusionOk="0">
                  <a:moveTo>
                    <a:pt x="324" y="0"/>
                  </a:moveTo>
                  <a:cubicBezTo>
                    <a:pt x="224" y="0"/>
                    <a:pt x="124" y="52"/>
                    <a:pt x="71" y="158"/>
                  </a:cubicBezTo>
                  <a:cubicBezTo>
                    <a:pt x="0" y="297"/>
                    <a:pt x="58" y="469"/>
                    <a:pt x="197" y="539"/>
                  </a:cubicBezTo>
                  <a:cubicBezTo>
                    <a:pt x="240" y="561"/>
                    <a:pt x="283" y="570"/>
                    <a:pt x="325" y="570"/>
                  </a:cubicBezTo>
                  <a:cubicBezTo>
                    <a:pt x="507" y="570"/>
                    <a:pt x="660" y="391"/>
                    <a:pt x="594" y="195"/>
                  </a:cubicBezTo>
                  <a:cubicBezTo>
                    <a:pt x="552" y="67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13"/>
            <p:cNvSpPr/>
            <p:nvPr/>
          </p:nvSpPr>
          <p:spPr>
            <a:xfrm>
              <a:off x="5205375" y="900350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7" y="0"/>
                  </a:moveTo>
                  <a:cubicBezTo>
                    <a:pt x="88" y="0"/>
                    <a:pt x="49" y="20"/>
                    <a:pt x="28" y="62"/>
                  </a:cubicBezTo>
                  <a:cubicBezTo>
                    <a:pt x="1" y="116"/>
                    <a:pt x="23" y="182"/>
                    <a:pt x="77" y="209"/>
                  </a:cubicBezTo>
                  <a:cubicBezTo>
                    <a:pt x="94" y="217"/>
                    <a:pt x="111" y="221"/>
                    <a:pt x="127" y="221"/>
                  </a:cubicBezTo>
                  <a:cubicBezTo>
                    <a:pt x="198" y="221"/>
                    <a:pt x="258" y="151"/>
                    <a:pt x="232" y="75"/>
                  </a:cubicBezTo>
                  <a:cubicBezTo>
                    <a:pt x="215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13"/>
            <p:cNvSpPr/>
            <p:nvPr/>
          </p:nvSpPr>
          <p:spPr>
            <a:xfrm>
              <a:off x="5191250" y="7837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26" y="1"/>
                  </a:moveTo>
                  <a:cubicBezTo>
                    <a:pt x="88" y="1"/>
                    <a:pt x="49" y="21"/>
                    <a:pt x="29" y="62"/>
                  </a:cubicBezTo>
                  <a:cubicBezTo>
                    <a:pt x="0" y="116"/>
                    <a:pt x="23" y="182"/>
                    <a:pt x="77" y="209"/>
                  </a:cubicBezTo>
                  <a:cubicBezTo>
                    <a:pt x="94" y="218"/>
                    <a:pt x="111" y="222"/>
                    <a:pt x="128" y="222"/>
                  </a:cubicBezTo>
                  <a:cubicBezTo>
                    <a:pt x="198" y="222"/>
                    <a:pt x="256" y="152"/>
                    <a:pt x="232" y="77"/>
                  </a:cubicBezTo>
                  <a:cubicBezTo>
                    <a:pt x="215" y="27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13"/>
            <p:cNvSpPr/>
            <p:nvPr/>
          </p:nvSpPr>
          <p:spPr>
            <a:xfrm>
              <a:off x="4914925" y="7749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6" y="1"/>
                  </a:moveTo>
                  <a:cubicBezTo>
                    <a:pt x="87" y="1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7" y="222"/>
                    <a:pt x="256" y="152"/>
                    <a:pt x="232" y="76"/>
                  </a:cubicBezTo>
                  <a:cubicBezTo>
                    <a:pt x="215" y="26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13"/>
            <p:cNvSpPr/>
            <p:nvPr/>
          </p:nvSpPr>
          <p:spPr>
            <a:xfrm>
              <a:off x="5498325" y="1048550"/>
              <a:ext cx="6400" cy="5525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126" y="0"/>
                  </a:moveTo>
                  <a:cubicBezTo>
                    <a:pt x="87" y="0"/>
                    <a:pt x="48" y="20"/>
                    <a:pt x="27" y="62"/>
                  </a:cubicBezTo>
                  <a:cubicBezTo>
                    <a:pt x="0" y="116"/>
                    <a:pt x="21" y="182"/>
                    <a:pt x="77" y="209"/>
                  </a:cubicBezTo>
                  <a:cubicBezTo>
                    <a:pt x="93" y="217"/>
                    <a:pt x="110" y="221"/>
                    <a:pt x="126" y="221"/>
                  </a:cubicBezTo>
                  <a:cubicBezTo>
                    <a:pt x="196" y="221"/>
                    <a:pt x="256" y="151"/>
                    <a:pt x="230" y="75"/>
                  </a:cubicBezTo>
                  <a:cubicBezTo>
                    <a:pt x="214" y="26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13"/>
            <p:cNvSpPr/>
            <p:nvPr/>
          </p:nvSpPr>
          <p:spPr>
            <a:xfrm>
              <a:off x="5689700" y="881075"/>
              <a:ext cx="28775" cy="24900"/>
            </a:xfrm>
            <a:custGeom>
              <a:avLst/>
              <a:gdLst/>
              <a:ahLst/>
              <a:cxnLst/>
              <a:rect l="l" t="t" r="r" b="b"/>
              <a:pathLst>
                <a:path w="1151" h="996" extrusionOk="0">
                  <a:moveTo>
                    <a:pt x="565" y="1"/>
                  </a:moveTo>
                  <a:cubicBezTo>
                    <a:pt x="391" y="1"/>
                    <a:pt x="216" y="90"/>
                    <a:pt x="124" y="275"/>
                  </a:cubicBezTo>
                  <a:cubicBezTo>
                    <a:pt x="0" y="520"/>
                    <a:pt x="100" y="819"/>
                    <a:pt x="345" y="941"/>
                  </a:cubicBezTo>
                  <a:cubicBezTo>
                    <a:pt x="419" y="978"/>
                    <a:pt x="495" y="995"/>
                    <a:pt x="568" y="995"/>
                  </a:cubicBezTo>
                  <a:cubicBezTo>
                    <a:pt x="884" y="995"/>
                    <a:pt x="1151" y="682"/>
                    <a:pt x="1037" y="341"/>
                  </a:cubicBezTo>
                  <a:cubicBezTo>
                    <a:pt x="963" y="117"/>
                    <a:pt x="764" y="1"/>
                    <a:pt x="5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13"/>
            <p:cNvSpPr/>
            <p:nvPr/>
          </p:nvSpPr>
          <p:spPr>
            <a:xfrm>
              <a:off x="5329475" y="1036400"/>
              <a:ext cx="13725" cy="13000"/>
            </a:xfrm>
            <a:custGeom>
              <a:avLst/>
              <a:gdLst/>
              <a:ahLst/>
              <a:cxnLst/>
              <a:rect l="l" t="t" r="r" b="b"/>
              <a:pathLst>
                <a:path w="549" h="520" extrusionOk="0">
                  <a:moveTo>
                    <a:pt x="264" y="1"/>
                  </a:moveTo>
                  <a:cubicBezTo>
                    <a:pt x="129" y="1"/>
                    <a:pt x="0" y="108"/>
                    <a:pt x="4" y="267"/>
                  </a:cubicBezTo>
                  <a:cubicBezTo>
                    <a:pt x="7" y="420"/>
                    <a:pt x="134" y="520"/>
                    <a:pt x="265" y="520"/>
                  </a:cubicBezTo>
                  <a:cubicBezTo>
                    <a:pt x="331" y="520"/>
                    <a:pt x="398" y="495"/>
                    <a:pt x="451" y="440"/>
                  </a:cubicBezTo>
                  <a:cubicBezTo>
                    <a:pt x="548" y="336"/>
                    <a:pt x="545" y="171"/>
                    <a:pt x="442" y="73"/>
                  </a:cubicBezTo>
                  <a:cubicBezTo>
                    <a:pt x="389" y="23"/>
                    <a:pt x="326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13"/>
            <p:cNvSpPr/>
            <p:nvPr/>
          </p:nvSpPr>
          <p:spPr>
            <a:xfrm>
              <a:off x="5519925" y="1226875"/>
              <a:ext cx="27500" cy="25950"/>
            </a:xfrm>
            <a:custGeom>
              <a:avLst/>
              <a:gdLst/>
              <a:ahLst/>
              <a:cxnLst/>
              <a:rect l="l" t="t" r="r" b="b"/>
              <a:pathLst>
                <a:path w="1100" h="1038" extrusionOk="0">
                  <a:moveTo>
                    <a:pt x="530" y="0"/>
                  </a:moveTo>
                  <a:cubicBezTo>
                    <a:pt x="259" y="0"/>
                    <a:pt x="1" y="215"/>
                    <a:pt x="8" y="533"/>
                  </a:cubicBezTo>
                  <a:cubicBezTo>
                    <a:pt x="13" y="742"/>
                    <a:pt x="143" y="928"/>
                    <a:pt x="340" y="1003"/>
                  </a:cubicBezTo>
                  <a:cubicBezTo>
                    <a:pt x="401" y="1026"/>
                    <a:pt x="464" y="1038"/>
                    <a:pt x="527" y="1038"/>
                  </a:cubicBezTo>
                  <a:cubicBezTo>
                    <a:pt x="666" y="1038"/>
                    <a:pt x="802" y="982"/>
                    <a:pt x="902" y="878"/>
                  </a:cubicBezTo>
                  <a:cubicBezTo>
                    <a:pt x="1099" y="671"/>
                    <a:pt x="1092" y="342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13"/>
            <p:cNvSpPr/>
            <p:nvPr/>
          </p:nvSpPr>
          <p:spPr>
            <a:xfrm>
              <a:off x="5590200" y="1522100"/>
              <a:ext cx="34250" cy="32400"/>
            </a:xfrm>
            <a:custGeom>
              <a:avLst/>
              <a:gdLst/>
              <a:ahLst/>
              <a:cxnLst/>
              <a:rect l="l" t="t" r="r" b="b"/>
              <a:pathLst>
                <a:path w="1370" h="1296" extrusionOk="0">
                  <a:moveTo>
                    <a:pt x="654" y="0"/>
                  </a:moveTo>
                  <a:cubicBezTo>
                    <a:pt x="565" y="0"/>
                    <a:pt x="476" y="18"/>
                    <a:pt x="391" y="55"/>
                  </a:cubicBezTo>
                  <a:cubicBezTo>
                    <a:pt x="152" y="160"/>
                    <a:pt x="0" y="401"/>
                    <a:pt x="6" y="662"/>
                  </a:cubicBezTo>
                  <a:cubicBezTo>
                    <a:pt x="12" y="925"/>
                    <a:pt x="175" y="1157"/>
                    <a:pt x="420" y="1252"/>
                  </a:cubicBezTo>
                  <a:cubicBezTo>
                    <a:pt x="496" y="1281"/>
                    <a:pt x="575" y="1295"/>
                    <a:pt x="654" y="1295"/>
                  </a:cubicBezTo>
                  <a:cubicBezTo>
                    <a:pt x="828" y="1295"/>
                    <a:pt x="997" y="1226"/>
                    <a:pt x="1122" y="1095"/>
                  </a:cubicBezTo>
                  <a:cubicBezTo>
                    <a:pt x="1370" y="837"/>
                    <a:pt x="1359" y="426"/>
                    <a:pt x="1101" y="178"/>
                  </a:cubicBezTo>
                  <a:cubicBezTo>
                    <a:pt x="978" y="61"/>
                    <a:pt x="817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13"/>
            <p:cNvSpPr/>
            <p:nvPr/>
          </p:nvSpPr>
          <p:spPr>
            <a:xfrm>
              <a:off x="6129025" y="881375"/>
              <a:ext cx="32200" cy="30450"/>
            </a:xfrm>
            <a:custGeom>
              <a:avLst/>
              <a:gdLst/>
              <a:ahLst/>
              <a:cxnLst/>
              <a:rect l="l" t="t" r="r" b="b"/>
              <a:pathLst>
                <a:path w="1288" h="1218" extrusionOk="0">
                  <a:moveTo>
                    <a:pt x="616" y="0"/>
                  </a:moveTo>
                  <a:cubicBezTo>
                    <a:pt x="533" y="0"/>
                    <a:pt x="449" y="17"/>
                    <a:pt x="369" y="53"/>
                  </a:cubicBezTo>
                  <a:cubicBezTo>
                    <a:pt x="144" y="152"/>
                    <a:pt x="1" y="377"/>
                    <a:pt x="7" y="624"/>
                  </a:cubicBezTo>
                  <a:cubicBezTo>
                    <a:pt x="11" y="870"/>
                    <a:pt x="166" y="1088"/>
                    <a:pt x="396" y="1177"/>
                  </a:cubicBezTo>
                  <a:cubicBezTo>
                    <a:pt x="467" y="1204"/>
                    <a:pt x="541" y="1218"/>
                    <a:pt x="615" y="1218"/>
                  </a:cubicBezTo>
                  <a:cubicBezTo>
                    <a:pt x="778" y="1218"/>
                    <a:pt x="939" y="1152"/>
                    <a:pt x="1056" y="1030"/>
                  </a:cubicBezTo>
                  <a:cubicBezTo>
                    <a:pt x="1288" y="786"/>
                    <a:pt x="1279" y="401"/>
                    <a:pt x="1037" y="168"/>
                  </a:cubicBezTo>
                  <a:cubicBezTo>
                    <a:pt x="921" y="58"/>
                    <a:pt x="769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13"/>
            <p:cNvSpPr/>
            <p:nvPr/>
          </p:nvSpPr>
          <p:spPr>
            <a:xfrm>
              <a:off x="6254175" y="13534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6" y="1"/>
                  </a:moveTo>
                  <a:cubicBezTo>
                    <a:pt x="228" y="1"/>
                    <a:pt x="0" y="190"/>
                    <a:pt x="8" y="469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0" y="872"/>
                    <a:pt x="794" y="774"/>
                  </a:cubicBezTo>
                  <a:cubicBezTo>
                    <a:pt x="968" y="591"/>
                    <a:pt x="962" y="302"/>
                    <a:pt x="779" y="128"/>
                  </a:cubicBezTo>
                  <a:cubicBezTo>
                    <a:pt x="686" y="40"/>
                    <a:pt x="575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13"/>
            <p:cNvSpPr/>
            <p:nvPr/>
          </p:nvSpPr>
          <p:spPr>
            <a:xfrm>
              <a:off x="5437900" y="916400"/>
              <a:ext cx="32200" cy="30500"/>
            </a:xfrm>
            <a:custGeom>
              <a:avLst/>
              <a:gdLst/>
              <a:ahLst/>
              <a:cxnLst/>
              <a:rect l="l" t="t" r="r" b="b"/>
              <a:pathLst>
                <a:path w="1288" h="1220" extrusionOk="0">
                  <a:moveTo>
                    <a:pt x="614" y="1"/>
                  </a:moveTo>
                  <a:cubicBezTo>
                    <a:pt x="531" y="1"/>
                    <a:pt x="448" y="18"/>
                    <a:pt x="369" y="53"/>
                  </a:cubicBezTo>
                  <a:cubicBezTo>
                    <a:pt x="143" y="153"/>
                    <a:pt x="0" y="379"/>
                    <a:pt x="6" y="624"/>
                  </a:cubicBezTo>
                  <a:cubicBezTo>
                    <a:pt x="11" y="870"/>
                    <a:pt x="166" y="1090"/>
                    <a:pt x="396" y="1178"/>
                  </a:cubicBezTo>
                  <a:cubicBezTo>
                    <a:pt x="467" y="1206"/>
                    <a:pt x="541" y="1219"/>
                    <a:pt x="614" y="1219"/>
                  </a:cubicBezTo>
                  <a:cubicBezTo>
                    <a:pt x="778" y="1219"/>
                    <a:pt x="938" y="1153"/>
                    <a:pt x="1056" y="1031"/>
                  </a:cubicBezTo>
                  <a:cubicBezTo>
                    <a:pt x="1287" y="788"/>
                    <a:pt x="1278" y="401"/>
                    <a:pt x="1036" y="170"/>
                  </a:cubicBezTo>
                  <a:cubicBezTo>
                    <a:pt x="920" y="59"/>
                    <a:pt x="768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13"/>
            <p:cNvSpPr/>
            <p:nvPr/>
          </p:nvSpPr>
          <p:spPr>
            <a:xfrm>
              <a:off x="6447500" y="128552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1"/>
                  </a:moveTo>
                  <a:cubicBezTo>
                    <a:pt x="153" y="1"/>
                    <a:pt x="1" y="126"/>
                    <a:pt x="5" y="312"/>
                  </a:cubicBezTo>
                  <a:cubicBezTo>
                    <a:pt x="9" y="493"/>
                    <a:pt x="157" y="611"/>
                    <a:pt x="311" y="611"/>
                  </a:cubicBezTo>
                  <a:cubicBezTo>
                    <a:pt x="388" y="611"/>
                    <a:pt x="467" y="581"/>
                    <a:pt x="529" y="516"/>
                  </a:cubicBezTo>
                  <a:cubicBezTo>
                    <a:pt x="645" y="395"/>
                    <a:pt x="641" y="202"/>
                    <a:pt x="519" y="85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13"/>
            <p:cNvSpPr/>
            <p:nvPr/>
          </p:nvSpPr>
          <p:spPr>
            <a:xfrm>
              <a:off x="6520625" y="9905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35" y="1"/>
                  </a:moveTo>
                  <a:cubicBezTo>
                    <a:pt x="212" y="1"/>
                    <a:pt x="0" y="177"/>
                    <a:pt x="6" y="438"/>
                  </a:cubicBezTo>
                  <a:cubicBezTo>
                    <a:pt x="12" y="691"/>
                    <a:pt x="220" y="855"/>
                    <a:pt x="435" y="855"/>
                  </a:cubicBezTo>
                  <a:cubicBezTo>
                    <a:pt x="543" y="855"/>
                    <a:pt x="652" y="814"/>
                    <a:pt x="740" y="722"/>
                  </a:cubicBezTo>
                  <a:cubicBezTo>
                    <a:pt x="904" y="552"/>
                    <a:pt x="896" y="282"/>
                    <a:pt x="726" y="119"/>
                  </a:cubicBezTo>
                  <a:cubicBezTo>
                    <a:pt x="640" y="37"/>
                    <a:pt x="536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13"/>
            <p:cNvSpPr/>
            <p:nvPr/>
          </p:nvSpPr>
          <p:spPr>
            <a:xfrm>
              <a:off x="6396675" y="90762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12" y="0"/>
                  </a:moveTo>
                  <a:cubicBezTo>
                    <a:pt x="55" y="0"/>
                    <a:pt x="0" y="45"/>
                    <a:pt x="1" y="113"/>
                  </a:cubicBezTo>
                  <a:cubicBezTo>
                    <a:pt x="3" y="178"/>
                    <a:pt x="57" y="221"/>
                    <a:pt x="113" y="221"/>
                  </a:cubicBezTo>
                  <a:cubicBezTo>
                    <a:pt x="141" y="221"/>
                    <a:pt x="169" y="210"/>
                    <a:pt x="192" y="186"/>
                  </a:cubicBezTo>
                  <a:cubicBezTo>
                    <a:pt x="234" y="142"/>
                    <a:pt x="231" y="73"/>
                    <a:pt x="188" y="31"/>
                  </a:cubicBezTo>
                  <a:cubicBezTo>
                    <a:pt x="165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13"/>
            <p:cNvSpPr/>
            <p:nvPr/>
          </p:nvSpPr>
          <p:spPr>
            <a:xfrm>
              <a:off x="6375950" y="1023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2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4"/>
                    <a:pt x="232" y="73"/>
                    <a:pt x="188" y="31"/>
                  </a:cubicBezTo>
                  <a:cubicBezTo>
                    <a:pt x="166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13"/>
            <p:cNvSpPr/>
            <p:nvPr/>
          </p:nvSpPr>
          <p:spPr>
            <a:xfrm>
              <a:off x="6637575" y="1112675"/>
              <a:ext cx="5825" cy="5550"/>
            </a:xfrm>
            <a:custGeom>
              <a:avLst/>
              <a:gdLst/>
              <a:ahLst/>
              <a:cxnLst/>
              <a:rect l="l" t="t" r="r" b="b"/>
              <a:pathLst>
                <a:path w="233" h="222" extrusionOk="0">
                  <a:moveTo>
                    <a:pt x="113" y="0"/>
                  </a:moveTo>
                  <a:cubicBezTo>
                    <a:pt x="55" y="0"/>
                    <a:pt x="0" y="46"/>
                    <a:pt x="1" y="114"/>
                  </a:cubicBezTo>
                  <a:cubicBezTo>
                    <a:pt x="3" y="179"/>
                    <a:pt x="57" y="221"/>
                    <a:pt x="113" y="221"/>
                  </a:cubicBezTo>
                  <a:cubicBezTo>
                    <a:pt x="141" y="221"/>
                    <a:pt x="169" y="211"/>
                    <a:pt x="192" y="187"/>
                  </a:cubicBezTo>
                  <a:cubicBezTo>
                    <a:pt x="233" y="144"/>
                    <a:pt x="231" y="73"/>
                    <a:pt x="188" y="31"/>
                  </a:cubicBezTo>
                  <a:cubicBezTo>
                    <a:pt x="166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13"/>
            <p:cNvSpPr/>
            <p:nvPr/>
          </p:nvSpPr>
          <p:spPr>
            <a:xfrm>
              <a:off x="6160100" y="679975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4" y="1"/>
                  </a:moveTo>
                  <a:cubicBezTo>
                    <a:pt x="56" y="1"/>
                    <a:pt x="0" y="47"/>
                    <a:pt x="2" y="114"/>
                  </a:cubicBezTo>
                  <a:cubicBezTo>
                    <a:pt x="3" y="179"/>
                    <a:pt x="57" y="222"/>
                    <a:pt x="113" y="222"/>
                  </a:cubicBezTo>
                  <a:cubicBezTo>
                    <a:pt x="141" y="222"/>
                    <a:pt x="169" y="211"/>
                    <a:pt x="192" y="188"/>
                  </a:cubicBezTo>
                  <a:cubicBezTo>
                    <a:pt x="234" y="144"/>
                    <a:pt x="232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13"/>
            <p:cNvSpPr/>
            <p:nvPr/>
          </p:nvSpPr>
          <p:spPr>
            <a:xfrm>
              <a:off x="5910500" y="761775"/>
              <a:ext cx="26350" cy="24875"/>
            </a:xfrm>
            <a:custGeom>
              <a:avLst/>
              <a:gdLst/>
              <a:ahLst/>
              <a:cxnLst/>
              <a:rect l="l" t="t" r="r" b="b"/>
              <a:pathLst>
                <a:path w="1054" h="995" extrusionOk="0">
                  <a:moveTo>
                    <a:pt x="508" y="1"/>
                  </a:moveTo>
                  <a:cubicBezTo>
                    <a:pt x="248" y="1"/>
                    <a:pt x="1" y="206"/>
                    <a:pt x="8" y="509"/>
                  </a:cubicBezTo>
                  <a:cubicBezTo>
                    <a:pt x="12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3" y="995"/>
                  </a:cubicBezTo>
                  <a:cubicBezTo>
                    <a:pt x="637" y="995"/>
                    <a:pt x="768" y="941"/>
                    <a:pt x="865" y="842"/>
                  </a:cubicBezTo>
                  <a:cubicBezTo>
                    <a:pt x="1054" y="643"/>
                    <a:pt x="1046" y="328"/>
                    <a:pt x="848" y="140"/>
                  </a:cubicBezTo>
                  <a:cubicBezTo>
                    <a:pt x="748" y="44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13"/>
            <p:cNvSpPr/>
            <p:nvPr/>
          </p:nvSpPr>
          <p:spPr>
            <a:xfrm>
              <a:off x="5196800" y="740450"/>
              <a:ext cx="46100" cy="41575"/>
            </a:xfrm>
            <a:custGeom>
              <a:avLst/>
              <a:gdLst/>
              <a:ahLst/>
              <a:cxnLst/>
              <a:rect l="l" t="t" r="r" b="b"/>
              <a:pathLst>
                <a:path w="1844" h="1663" extrusionOk="0">
                  <a:moveTo>
                    <a:pt x="950" y="0"/>
                  </a:moveTo>
                  <a:cubicBezTo>
                    <a:pt x="637" y="0"/>
                    <a:pt x="348" y="176"/>
                    <a:pt x="207" y="459"/>
                  </a:cubicBezTo>
                  <a:cubicBezTo>
                    <a:pt x="1" y="869"/>
                    <a:pt x="168" y="1368"/>
                    <a:pt x="578" y="1574"/>
                  </a:cubicBezTo>
                  <a:cubicBezTo>
                    <a:pt x="696" y="1633"/>
                    <a:pt x="824" y="1662"/>
                    <a:pt x="950" y="1662"/>
                  </a:cubicBezTo>
                  <a:cubicBezTo>
                    <a:pt x="1146" y="1662"/>
                    <a:pt x="1339" y="1593"/>
                    <a:pt x="1493" y="1460"/>
                  </a:cubicBezTo>
                  <a:cubicBezTo>
                    <a:pt x="1747" y="1239"/>
                    <a:pt x="1844" y="887"/>
                    <a:pt x="1738" y="569"/>
                  </a:cubicBezTo>
                  <a:cubicBezTo>
                    <a:pt x="1632" y="250"/>
                    <a:pt x="1345" y="26"/>
                    <a:pt x="1009" y="2"/>
                  </a:cubicBezTo>
                  <a:cubicBezTo>
                    <a:pt x="989" y="1"/>
                    <a:pt x="970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13"/>
            <p:cNvSpPr/>
            <p:nvPr/>
          </p:nvSpPr>
          <p:spPr>
            <a:xfrm>
              <a:off x="5360875" y="6647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2" y="754"/>
                    <a:pt x="317" y="866"/>
                  </a:cubicBezTo>
                  <a:cubicBezTo>
                    <a:pt x="386" y="900"/>
                    <a:pt x="455" y="916"/>
                    <a:pt x="522" y="916"/>
                  </a:cubicBezTo>
                  <a:cubicBezTo>
                    <a:pt x="813" y="916"/>
                    <a:pt x="1058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13"/>
            <p:cNvSpPr/>
            <p:nvPr/>
          </p:nvSpPr>
          <p:spPr>
            <a:xfrm>
              <a:off x="5705600" y="482350"/>
              <a:ext cx="33800" cy="30450"/>
            </a:xfrm>
            <a:custGeom>
              <a:avLst/>
              <a:gdLst/>
              <a:ahLst/>
              <a:cxnLst/>
              <a:rect l="l" t="t" r="r" b="b"/>
              <a:pathLst>
                <a:path w="1352" h="1218" extrusionOk="0">
                  <a:moveTo>
                    <a:pt x="694" y="0"/>
                  </a:moveTo>
                  <a:cubicBezTo>
                    <a:pt x="465" y="0"/>
                    <a:pt x="254" y="129"/>
                    <a:pt x="150" y="337"/>
                  </a:cubicBezTo>
                  <a:cubicBezTo>
                    <a:pt x="0" y="638"/>
                    <a:pt x="122" y="1003"/>
                    <a:pt x="423" y="1153"/>
                  </a:cubicBezTo>
                  <a:cubicBezTo>
                    <a:pt x="509" y="1197"/>
                    <a:pt x="602" y="1218"/>
                    <a:pt x="695" y="1218"/>
                  </a:cubicBezTo>
                  <a:cubicBezTo>
                    <a:pt x="839" y="1218"/>
                    <a:pt x="981" y="1167"/>
                    <a:pt x="1094" y="1069"/>
                  </a:cubicBezTo>
                  <a:cubicBezTo>
                    <a:pt x="1281" y="908"/>
                    <a:pt x="1351" y="650"/>
                    <a:pt x="1273" y="417"/>
                  </a:cubicBezTo>
                  <a:cubicBezTo>
                    <a:pt x="1195" y="182"/>
                    <a:pt x="985" y="18"/>
                    <a:pt x="738" y="2"/>
                  </a:cubicBezTo>
                  <a:cubicBezTo>
                    <a:pt x="723" y="1"/>
                    <a:pt x="708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13"/>
            <p:cNvSpPr/>
            <p:nvPr/>
          </p:nvSpPr>
          <p:spPr>
            <a:xfrm>
              <a:off x="5904750" y="857750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7" y="1"/>
                  </a:moveTo>
                  <a:cubicBezTo>
                    <a:pt x="240" y="1"/>
                    <a:pt x="132" y="56"/>
                    <a:pt x="75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2" y="610"/>
                    <a:pt x="706" y="417"/>
                    <a:pt x="636" y="209"/>
                  </a:cubicBezTo>
                  <a:cubicBezTo>
                    <a:pt x="590" y="72"/>
                    <a:pt x="469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13"/>
            <p:cNvSpPr/>
            <p:nvPr/>
          </p:nvSpPr>
          <p:spPr>
            <a:xfrm>
              <a:off x="5598900" y="941325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48" y="1"/>
                  </a:moveTo>
                  <a:cubicBezTo>
                    <a:pt x="502" y="1"/>
                    <a:pt x="275" y="140"/>
                    <a:pt x="163" y="363"/>
                  </a:cubicBezTo>
                  <a:cubicBezTo>
                    <a:pt x="1" y="686"/>
                    <a:pt x="133" y="1080"/>
                    <a:pt x="456" y="1242"/>
                  </a:cubicBezTo>
                  <a:cubicBezTo>
                    <a:pt x="549" y="1289"/>
                    <a:pt x="650" y="1312"/>
                    <a:pt x="749" y="1312"/>
                  </a:cubicBezTo>
                  <a:cubicBezTo>
                    <a:pt x="904" y="1312"/>
                    <a:pt x="1057" y="1257"/>
                    <a:pt x="1179" y="1151"/>
                  </a:cubicBezTo>
                  <a:cubicBezTo>
                    <a:pt x="1379" y="978"/>
                    <a:pt x="1454" y="700"/>
                    <a:pt x="1372" y="449"/>
                  </a:cubicBezTo>
                  <a:cubicBezTo>
                    <a:pt x="1288" y="198"/>
                    <a:pt x="1061" y="22"/>
                    <a:pt x="796" y="2"/>
                  </a:cubicBezTo>
                  <a:cubicBezTo>
                    <a:pt x="780" y="1"/>
                    <a:pt x="764" y="1"/>
                    <a:pt x="7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13"/>
            <p:cNvSpPr/>
            <p:nvPr/>
          </p:nvSpPr>
          <p:spPr>
            <a:xfrm>
              <a:off x="5456125" y="926000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2" y="1"/>
                  </a:moveTo>
                  <a:cubicBezTo>
                    <a:pt x="112" y="1"/>
                    <a:pt x="62" y="26"/>
                    <a:pt x="36" y="79"/>
                  </a:cubicBezTo>
                  <a:cubicBezTo>
                    <a:pt x="0" y="150"/>
                    <a:pt x="29" y="234"/>
                    <a:pt x="100" y="270"/>
                  </a:cubicBezTo>
                  <a:cubicBezTo>
                    <a:pt x="121" y="280"/>
                    <a:pt x="142" y="285"/>
                    <a:pt x="163" y="285"/>
                  </a:cubicBezTo>
                  <a:cubicBezTo>
                    <a:pt x="253" y="285"/>
                    <a:pt x="330" y="195"/>
                    <a:pt x="297" y="98"/>
                  </a:cubicBezTo>
                  <a:cubicBezTo>
                    <a:pt x="276" y="34"/>
                    <a:pt x="219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13"/>
            <p:cNvSpPr/>
            <p:nvPr/>
          </p:nvSpPr>
          <p:spPr>
            <a:xfrm>
              <a:off x="5471950" y="556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5" y="0"/>
                  </a:moveTo>
                  <a:cubicBezTo>
                    <a:pt x="87" y="0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6" y="222"/>
                    <a:pt x="256" y="152"/>
                    <a:pt x="230" y="76"/>
                  </a:cubicBezTo>
                  <a:cubicBezTo>
                    <a:pt x="214" y="26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13"/>
            <p:cNvSpPr/>
            <p:nvPr/>
          </p:nvSpPr>
          <p:spPr>
            <a:xfrm>
              <a:off x="5764875" y="704650"/>
              <a:ext cx="6425" cy="5575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127" y="0"/>
                  </a:moveTo>
                  <a:cubicBezTo>
                    <a:pt x="87" y="0"/>
                    <a:pt x="48" y="20"/>
                    <a:pt x="28" y="62"/>
                  </a:cubicBezTo>
                  <a:cubicBezTo>
                    <a:pt x="1" y="116"/>
                    <a:pt x="23" y="182"/>
                    <a:pt x="78" y="211"/>
                  </a:cubicBezTo>
                  <a:cubicBezTo>
                    <a:pt x="94" y="219"/>
                    <a:pt x="111" y="223"/>
                    <a:pt x="127" y="223"/>
                  </a:cubicBezTo>
                  <a:cubicBezTo>
                    <a:pt x="197" y="223"/>
                    <a:pt x="257" y="153"/>
                    <a:pt x="232" y="77"/>
                  </a:cubicBezTo>
                  <a:cubicBezTo>
                    <a:pt x="216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13"/>
            <p:cNvSpPr/>
            <p:nvPr/>
          </p:nvSpPr>
          <p:spPr>
            <a:xfrm>
              <a:off x="5956250" y="53720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66" y="1"/>
                  </a:moveTo>
                  <a:cubicBezTo>
                    <a:pt x="391" y="1"/>
                    <a:pt x="215" y="90"/>
                    <a:pt x="123" y="276"/>
                  </a:cubicBezTo>
                  <a:cubicBezTo>
                    <a:pt x="1" y="521"/>
                    <a:pt x="100" y="818"/>
                    <a:pt x="345" y="942"/>
                  </a:cubicBezTo>
                  <a:cubicBezTo>
                    <a:pt x="419" y="979"/>
                    <a:pt x="495" y="996"/>
                    <a:pt x="568" y="996"/>
                  </a:cubicBezTo>
                  <a:cubicBezTo>
                    <a:pt x="884" y="996"/>
                    <a:pt x="1152" y="681"/>
                    <a:pt x="1038" y="340"/>
                  </a:cubicBezTo>
                  <a:cubicBezTo>
                    <a:pt x="964" y="117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13"/>
            <p:cNvSpPr/>
            <p:nvPr/>
          </p:nvSpPr>
          <p:spPr>
            <a:xfrm>
              <a:off x="5596025" y="6925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65" y="1"/>
                  </a:moveTo>
                  <a:cubicBezTo>
                    <a:pt x="130" y="1"/>
                    <a:pt x="0" y="108"/>
                    <a:pt x="3" y="267"/>
                  </a:cubicBezTo>
                  <a:cubicBezTo>
                    <a:pt x="7" y="421"/>
                    <a:pt x="133" y="520"/>
                    <a:pt x="264" y="520"/>
                  </a:cubicBezTo>
                  <a:cubicBezTo>
                    <a:pt x="330" y="520"/>
                    <a:pt x="397" y="495"/>
                    <a:pt x="451" y="440"/>
                  </a:cubicBezTo>
                  <a:cubicBezTo>
                    <a:pt x="549" y="336"/>
                    <a:pt x="546" y="172"/>
                    <a:pt x="442" y="73"/>
                  </a:cubicBezTo>
                  <a:cubicBezTo>
                    <a:pt x="390" y="23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13"/>
            <p:cNvSpPr/>
            <p:nvPr/>
          </p:nvSpPr>
          <p:spPr>
            <a:xfrm>
              <a:off x="5786500" y="883025"/>
              <a:ext cx="27475" cy="25950"/>
            </a:xfrm>
            <a:custGeom>
              <a:avLst/>
              <a:gdLst/>
              <a:ahLst/>
              <a:cxnLst/>
              <a:rect l="l" t="t" r="r" b="b"/>
              <a:pathLst>
                <a:path w="1099" h="1038" extrusionOk="0">
                  <a:moveTo>
                    <a:pt x="530" y="0"/>
                  </a:moveTo>
                  <a:cubicBezTo>
                    <a:pt x="259" y="0"/>
                    <a:pt x="0" y="215"/>
                    <a:pt x="8" y="532"/>
                  </a:cubicBezTo>
                  <a:cubicBezTo>
                    <a:pt x="14" y="741"/>
                    <a:pt x="144" y="928"/>
                    <a:pt x="340" y="1003"/>
                  </a:cubicBezTo>
                  <a:cubicBezTo>
                    <a:pt x="401" y="1026"/>
                    <a:pt x="464" y="1037"/>
                    <a:pt x="526" y="1037"/>
                  </a:cubicBezTo>
                  <a:cubicBezTo>
                    <a:pt x="665" y="1037"/>
                    <a:pt x="801" y="982"/>
                    <a:pt x="901" y="878"/>
                  </a:cubicBezTo>
                  <a:cubicBezTo>
                    <a:pt x="1099" y="671"/>
                    <a:pt x="1091" y="341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13"/>
            <p:cNvSpPr/>
            <p:nvPr/>
          </p:nvSpPr>
          <p:spPr>
            <a:xfrm>
              <a:off x="5856725" y="117822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654" y="0"/>
                  </a:moveTo>
                  <a:cubicBezTo>
                    <a:pt x="566" y="0"/>
                    <a:pt x="477" y="18"/>
                    <a:pt x="393" y="56"/>
                  </a:cubicBezTo>
                  <a:cubicBezTo>
                    <a:pt x="154" y="161"/>
                    <a:pt x="0" y="401"/>
                    <a:pt x="6" y="663"/>
                  </a:cubicBezTo>
                  <a:cubicBezTo>
                    <a:pt x="12" y="925"/>
                    <a:pt x="176" y="1157"/>
                    <a:pt x="421" y="1252"/>
                  </a:cubicBezTo>
                  <a:cubicBezTo>
                    <a:pt x="497" y="1282"/>
                    <a:pt x="576" y="1296"/>
                    <a:pt x="655" y="1296"/>
                  </a:cubicBezTo>
                  <a:cubicBezTo>
                    <a:pt x="829" y="1296"/>
                    <a:pt x="999" y="1226"/>
                    <a:pt x="1123" y="1096"/>
                  </a:cubicBezTo>
                  <a:cubicBezTo>
                    <a:pt x="1370" y="836"/>
                    <a:pt x="1361" y="426"/>
                    <a:pt x="1102" y="179"/>
                  </a:cubicBezTo>
                  <a:cubicBezTo>
                    <a:pt x="979" y="62"/>
                    <a:pt x="818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13"/>
            <p:cNvSpPr/>
            <p:nvPr/>
          </p:nvSpPr>
          <p:spPr>
            <a:xfrm>
              <a:off x="4690200" y="1267975"/>
              <a:ext cx="20575" cy="19525"/>
            </a:xfrm>
            <a:custGeom>
              <a:avLst/>
              <a:gdLst/>
              <a:ahLst/>
              <a:cxnLst/>
              <a:rect l="l" t="t" r="r" b="b"/>
              <a:pathLst>
                <a:path w="823" h="781" extrusionOk="0">
                  <a:moveTo>
                    <a:pt x="397" y="1"/>
                  </a:moveTo>
                  <a:cubicBezTo>
                    <a:pt x="194" y="1"/>
                    <a:pt x="0" y="162"/>
                    <a:pt x="5" y="399"/>
                  </a:cubicBezTo>
                  <a:cubicBezTo>
                    <a:pt x="10" y="631"/>
                    <a:pt x="200" y="781"/>
                    <a:pt x="397" y="781"/>
                  </a:cubicBezTo>
                  <a:cubicBezTo>
                    <a:pt x="496" y="781"/>
                    <a:pt x="596" y="743"/>
                    <a:pt x="676" y="659"/>
                  </a:cubicBezTo>
                  <a:cubicBezTo>
                    <a:pt x="823" y="504"/>
                    <a:pt x="817" y="258"/>
                    <a:pt x="662" y="109"/>
                  </a:cubicBezTo>
                  <a:cubicBezTo>
                    <a:pt x="584" y="34"/>
                    <a:pt x="489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13"/>
            <p:cNvSpPr/>
            <p:nvPr/>
          </p:nvSpPr>
          <p:spPr>
            <a:xfrm>
              <a:off x="4786100" y="467950"/>
              <a:ext cx="54825" cy="51850"/>
            </a:xfrm>
            <a:custGeom>
              <a:avLst/>
              <a:gdLst/>
              <a:ahLst/>
              <a:cxnLst/>
              <a:rect l="l" t="t" r="r" b="b"/>
              <a:pathLst>
                <a:path w="2193" h="2074" extrusionOk="0">
                  <a:moveTo>
                    <a:pt x="1046" y="1"/>
                  </a:moveTo>
                  <a:cubicBezTo>
                    <a:pt x="905" y="1"/>
                    <a:pt x="762" y="30"/>
                    <a:pt x="627" y="89"/>
                  </a:cubicBezTo>
                  <a:cubicBezTo>
                    <a:pt x="244" y="258"/>
                    <a:pt x="1" y="642"/>
                    <a:pt x="10" y="1062"/>
                  </a:cubicBezTo>
                  <a:cubicBezTo>
                    <a:pt x="20" y="1480"/>
                    <a:pt x="282" y="1852"/>
                    <a:pt x="672" y="2004"/>
                  </a:cubicBezTo>
                  <a:cubicBezTo>
                    <a:pt x="794" y="2051"/>
                    <a:pt x="920" y="2073"/>
                    <a:pt x="1045" y="2073"/>
                  </a:cubicBezTo>
                  <a:cubicBezTo>
                    <a:pt x="1324" y="2073"/>
                    <a:pt x="1597" y="1962"/>
                    <a:pt x="1797" y="1753"/>
                  </a:cubicBezTo>
                  <a:cubicBezTo>
                    <a:pt x="2192" y="1338"/>
                    <a:pt x="2176" y="681"/>
                    <a:pt x="1762" y="288"/>
                  </a:cubicBezTo>
                  <a:cubicBezTo>
                    <a:pt x="1565" y="100"/>
                    <a:pt x="1308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13"/>
            <p:cNvSpPr/>
            <p:nvPr/>
          </p:nvSpPr>
          <p:spPr>
            <a:xfrm>
              <a:off x="4680325" y="1859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1270" h="1270" extrusionOk="0">
                  <a:moveTo>
                    <a:pt x="635" y="1"/>
                  </a:moveTo>
                  <a:cubicBezTo>
                    <a:pt x="285" y="1"/>
                    <a:pt x="1" y="285"/>
                    <a:pt x="1" y="635"/>
                  </a:cubicBezTo>
                  <a:cubicBezTo>
                    <a:pt x="1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13"/>
            <p:cNvSpPr/>
            <p:nvPr/>
          </p:nvSpPr>
          <p:spPr>
            <a:xfrm>
              <a:off x="5376200" y="18873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0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13"/>
            <p:cNvSpPr/>
            <p:nvPr/>
          </p:nvSpPr>
          <p:spPr>
            <a:xfrm>
              <a:off x="5054350" y="2303700"/>
              <a:ext cx="72850" cy="70075"/>
            </a:xfrm>
            <a:custGeom>
              <a:avLst/>
              <a:gdLst/>
              <a:ahLst/>
              <a:cxnLst/>
              <a:rect l="l" t="t" r="r" b="b"/>
              <a:pathLst>
                <a:path w="2914" h="2803" extrusionOk="0">
                  <a:moveTo>
                    <a:pt x="1513" y="0"/>
                  </a:moveTo>
                  <a:cubicBezTo>
                    <a:pt x="946" y="0"/>
                    <a:pt x="435" y="342"/>
                    <a:pt x="217" y="865"/>
                  </a:cubicBezTo>
                  <a:cubicBezTo>
                    <a:pt x="1" y="1389"/>
                    <a:pt x="121" y="1992"/>
                    <a:pt x="522" y="2392"/>
                  </a:cubicBezTo>
                  <a:cubicBezTo>
                    <a:pt x="790" y="2660"/>
                    <a:pt x="1148" y="2803"/>
                    <a:pt x="1512" y="2803"/>
                  </a:cubicBezTo>
                  <a:cubicBezTo>
                    <a:pt x="1692" y="2803"/>
                    <a:pt x="1875" y="2768"/>
                    <a:pt x="2048" y="2695"/>
                  </a:cubicBezTo>
                  <a:cubicBezTo>
                    <a:pt x="2573" y="2479"/>
                    <a:pt x="2914" y="1968"/>
                    <a:pt x="2914" y="1401"/>
                  </a:cubicBezTo>
                  <a:cubicBezTo>
                    <a:pt x="2914" y="627"/>
                    <a:pt x="2285" y="0"/>
                    <a:pt x="1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13"/>
            <p:cNvSpPr/>
            <p:nvPr/>
          </p:nvSpPr>
          <p:spPr>
            <a:xfrm>
              <a:off x="5246600" y="2299800"/>
              <a:ext cx="32375" cy="31175"/>
            </a:xfrm>
            <a:custGeom>
              <a:avLst/>
              <a:gdLst/>
              <a:ahLst/>
              <a:cxnLst/>
              <a:rect l="l" t="t" r="r" b="b"/>
              <a:pathLst>
                <a:path w="1295" h="1247" extrusionOk="0">
                  <a:moveTo>
                    <a:pt x="672" y="0"/>
                  </a:moveTo>
                  <a:cubicBezTo>
                    <a:pt x="420" y="0"/>
                    <a:pt x="193" y="152"/>
                    <a:pt x="97" y="385"/>
                  </a:cubicBezTo>
                  <a:cubicBezTo>
                    <a:pt x="0" y="618"/>
                    <a:pt x="53" y="885"/>
                    <a:pt x="232" y="1064"/>
                  </a:cubicBezTo>
                  <a:cubicBezTo>
                    <a:pt x="350" y="1183"/>
                    <a:pt x="509" y="1246"/>
                    <a:pt x="671" y="1246"/>
                  </a:cubicBezTo>
                  <a:cubicBezTo>
                    <a:pt x="751" y="1246"/>
                    <a:pt x="832" y="1230"/>
                    <a:pt x="910" y="1198"/>
                  </a:cubicBezTo>
                  <a:cubicBezTo>
                    <a:pt x="1143" y="1102"/>
                    <a:pt x="1295" y="875"/>
                    <a:pt x="1295" y="624"/>
                  </a:cubicBezTo>
                  <a:cubicBezTo>
                    <a:pt x="1295" y="280"/>
                    <a:pt x="1017" y="0"/>
                    <a:pt x="6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13"/>
            <p:cNvSpPr/>
            <p:nvPr/>
          </p:nvSpPr>
          <p:spPr>
            <a:xfrm>
              <a:off x="6102350" y="2026000"/>
              <a:ext cx="108100" cy="103975"/>
            </a:xfrm>
            <a:custGeom>
              <a:avLst/>
              <a:gdLst/>
              <a:ahLst/>
              <a:cxnLst/>
              <a:rect l="l" t="t" r="r" b="b"/>
              <a:pathLst>
                <a:path w="4324" h="4159" extrusionOk="0">
                  <a:moveTo>
                    <a:pt x="2245" y="1"/>
                  </a:moveTo>
                  <a:cubicBezTo>
                    <a:pt x="1403" y="1"/>
                    <a:pt x="646" y="507"/>
                    <a:pt x="324" y="1284"/>
                  </a:cubicBezTo>
                  <a:cubicBezTo>
                    <a:pt x="1" y="2062"/>
                    <a:pt x="180" y="2956"/>
                    <a:pt x="773" y="3550"/>
                  </a:cubicBezTo>
                  <a:cubicBezTo>
                    <a:pt x="1171" y="3948"/>
                    <a:pt x="1703" y="4159"/>
                    <a:pt x="2244" y="4159"/>
                  </a:cubicBezTo>
                  <a:cubicBezTo>
                    <a:pt x="2512" y="4159"/>
                    <a:pt x="2783" y="4107"/>
                    <a:pt x="3040" y="4000"/>
                  </a:cubicBezTo>
                  <a:cubicBezTo>
                    <a:pt x="3817" y="3679"/>
                    <a:pt x="4324" y="2921"/>
                    <a:pt x="4324" y="2080"/>
                  </a:cubicBezTo>
                  <a:cubicBezTo>
                    <a:pt x="4324" y="931"/>
                    <a:pt x="3392" y="1"/>
                    <a:pt x="2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13"/>
            <p:cNvSpPr/>
            <p:nvPr/>
          </p:nvSpPr>
          <p:spPr>
            <a:xfrm>
              <a:off x="6144150" y="2218100"/>
              <a:ext cx="18200" cy="15600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417" y="0"/>
                  </a:moveTo>
                  <a:cubicBezTo>
                    <a:pt x="138" y="0"/>
                    <a:pt x="0" y="336"/>
                    <a:pt x="196" y="531"/>
                  </a:cubicBezTo>
                  <a:cubicBezTo>
                    <a:pt x="259" y="595"/>
                    <a:pt x="337" y="623"/>
                    <a:pt x="414" y="623"/>
                  </a:cubicBezTo>
                  <a:cubicBezTo>
                    <a:pt x="574" y="623"/>
                    <a:pt x="728" y="499"/>
                    <a:pt x="728" y="312"/>
                  </a:cubicBezTo>
                  <a:cubicBezTo>
                    <a:pt x="728" y="139"/>
                    <a:pt x="588" y="0"/>
                    <a:pt x="41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13"/>
            <p:cNvSpPr/>
            <p:nvPr/>
          </p:nvSpPr>
          <p:spPr>
            <a:xfrm>
              <a:off x="6298500" y="20935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1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13"/>
            <p:cNvSpPr/>
            <p:nvPr/>
          </p:nvSpPr>
          <p:spPr>
            <a:xfrm>
              <a:off x="6844775" y="2136375"/>
              <a:ext cx="64750" cy="62275"/>
            </a:xfrm>
            <a:custGeom>
              <a:avLst/>
              <a:gdLst/>
              <a:ahLst/>
              <a:cxnLst/>
              <a:rect l="l" t="t" r="r" b="b"/>
              <a:pathLst>
                <a:path w="2590" h="2491" extrusionOk="0">
                  <a:moveTo>
                    <a:pt x="1345" y="0"/>
                  </a:moveTo>
                  <a:cubicBezTo>
                    <a:pt x="841" y="0"/>
                    <a:pt x="387" y="304"/>
                    <a:pt x="193" y="768"/>
                  </a:cubicBezTo>
                  <a:cubicBezTo>
                    <a:pt x="1" y="1234"/>
                    <a:pt x="108" y="1769"/>
                    <a:pt x="464" y="2126"/>
                  </a:cubicBezTo>
                  <a:cubicBezTo>
                    <a:pt x="702" y="2364"/>
                    <a:pt x="1021" y="2491"/>
                    <a:pt x="1345" y="2491"/>
                  </a:cubicBezTo>
                  <a:cubicBezTo>
                    <a:pt x="1505" y="2491"/>
                    <a:pt x="1667" y="2460"/>
                    <a:pt x="1821" y="2396"/>
                  </a:cubicBezTo>
                  <a:cubicBezTo>
                    <a:pt x="2287" y="2204"/>
                    <a:pt x="2589" y="1748"/>
                    <a:pt x="2589" y="1245"/>
                  </a:cubicBezTo>
                  <a:cubicBezTo>
                    <a:pt x="2589" y="558"/>
                    <a:pt x="2032" y="0"/>
                    <a:pt x="13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13"/>
            <p:cNvSpPr/>
            <p:nvPr/>
          </p:nvSpPr>
          <p:spPr>
            <a:xfrm>
              <a:off x="6810700" y="17355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839" y="0"/>
                  </a:moveTo>
                  <a:cubicBezTo>
                    <a:pt x="525" y="0"/>
                    <a:pt x="241" y="190"/>
                    <a:pt x="121" y="480"/>
                  </a:cubicBezTo>
                  <a:cubicBezTo>
                    <a:pt x="1" y="771"/>
                    <a:pt x="67" y="1107"/>
                    <a:pt x="289" y="1329"/>
                  </a:cubicBezTo>
                  <a:cubicBezTo>
                    <a:pt x="438" y="1478"/>
                    <a:pt x="637" y="1557"/>
                    <a:pt x="839" y="1557"/>
                  </a:cubicBezTo>
                  <a:cubicBezTo>
                    <a:pt x="940" y="1557"/>
                    <a:pt x="1041" y="1537"/>
                    <a:pt x="1137" y="1497"/>
                  </a:cubicBezTo>
                  <a:cubicBezTo>
                    <a:pt x="1429" y="1377"/>
                    <a:pt x="1618" y="1093"/>
                    <a:pt x="1618" y="779"/>
                  </a:cubicBezTo>
                  <a:cubicBezTo>
                    <a:pt x="1618" y="348"/>
                    <a:pt x="1269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13"/>
            <p:cNvSpPr/>
            <p:nvPr/>
          </p:nvSpPr>
          <p:spPr>
            <a:xfrm>
              <a:off x="7213075" y="1797800"/>
              <a:ext cx="62250" cy="62300"/>
            </a:xfrm>
            <a:custGeom>
              <a:avLst/>
              <a:gdLst/>
              <a:ahLst/>
              <a:cxnLst/>
              <a:rect l="l" t="t" r="r" b="b"/>
              <a:pathLst>
                <a:path w="2490" h="2492" extrusionOk="0">
                  <a:moveTo>
                    <a:pt x="1245" y="1"/>
                  </a:moveTo>
                  <a:cubicBezTo>
                    <a:pt x="556" y="1"/>
                    <a:pt x="0" y="558"/>
                    <a:pt x="0" y="1245"/>
                  </a:cubicBezTo>
                  <a:cubicBezTo>
                    <a:pt x="0" y="1934"/>
                    <a:pt x="556" y="2491"/>
                    <a:pt x="1245" y="2491"/>
                  </a:cubicBezTo>
                  <a:cubicBezTo>
                    <a:pt x="1933" y="2491"/>
                    <a:pt x="2489" y="1934"/>
                    <a:pt x="2489" y="1245"/>
                  </a:cubicBezTo>
                  <a:cubicBezTo>
                    <a:pt x="2489" y="558"/>
                    <a:pt x="1933" y="1"/>
                    <a:pt x="1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13"/>
            <p:cNvSpPr/>
            <p:nvPr/>
          </p:nvSpPr>
          <p:spPr>
            <a:xfrm>
              <a:off x="7254325" y="2007925"/>
              <a:ext cx="40450" cy="38950"/>
            </a:xfrm>
            <a:custGeom>
              <a:avLst/>
              <a:gdLst/>
              <a:ahLst/>
              <a:cxnLst/>
              <a:rect l="l" t="t" r="r" b="b"/>
              <a:pathLst>
                <a:path w="1618" h="1558" extrusionOk="0">
                  <a:moveTo>
                    <a:pt x="841" y="1"/>
                  </a:moveTo>
                  <a:cubicBezTo>
                    <a:pt x="525" y="1"/>
                    <a:pt x="241" y="190"/>
                    <a:pt x="121" y="482"/>
                  </a:cubicBezTo>
                  <a:cubicBezTo>
                    <a:pt x="1" y="772"/>
                    <a:pt x="67" y="1107"/>
                    <a:pt x="289" y="1330"/>
                  </a:cubicBezTo>
                  <a:cubicBezTo>
                    <a:pt x="438" y="1478"/>
                    <a:pt x="637" y="1558"/>
                    <a:pt x="840" y="1558"/>
                  </a:cubicBezTo>
                  <a:cubicBezTo>
                    <a:pt x="940" y="1558"/>
                    <a:pt x="1042" y="1538"/>
                    <a:pt x="1138" y="1498"/>
                  </a:cubicBezTo>
                  <a:cubicBezTo>
                    <a:pt x="1429" y="1378"/>
                    <a:pt x="1618" y="1094"/>
                    <a:pt x="1618" y="779"/>
                  </a:cubicBezTo>
                  <a:cubicBezTo>
                    <a:pt x="1618" y="350"/>
                    <a:pt x="1271" y="1"/>
                    <a:pt x="8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13"/>
            <p:cNvSpPr/>
            <p:nvPr/>
          </p:nvSpPr>
          <p:spPr>
            <a:xfrm>
              <a:off x="7353125" y="1716075"/>
              <a:ext cx="27300" cy="23400"/>
            </a:xfrm>
            <a:custGeom>
              <a:avLst/>
              <a:gdLst/>
              <a:ahLst/>
              <a:cxnLst/>
              <a:rect l="l" t="t" r="r" b="b"/>
              <a:pathLst>
                <a:path w="1092" h="936" extrusionOk="0">
                  <a:moveTo>
                    <a:pt x="624" y="1"/>
                  </a:moveTo>
                  <a:cubicBezTo>
                    <a:pt x="208" y="1"/>
                    <a:pt x="0" y="504"/>
                    <a:pt x="295" y="797"/>
                  </a:cubicBezTo>
                  <a:cubicBezTo>
                    <a:pt x="390" y="893"/>
                    <a:pt x="506" y="935"/>
                    <a:pt x="621" y="935"/>
                  </a:cubicBezTo>
                  <a:cubicBezTo>
                    <a:pt x="861" y="935"/>
                    <a:pt x="1091" y="749"/>
                    <a:pt x="1091" y="468"/>
                  </a:cubicBezTo>
                  <a:cubicBezTo>
                    <a:pt x="1091" y="210"/>
                    <a:pt x="882" y="1"/>
                    <a:pt x="6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13"/>
            <p:cNvSpPr/>
            <p:nvPr/>
          </p:nvSpPr>
          <p:spPr>
            <a:xfrm>
              <a:off x="6183075" y="1766650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417" y="1"/>
                  </a:moveTo>
                  <a:cubicBezTo>
                    <a:pt x="139" y="1"/>
                    <a:pt x="0" y="336"/>
                    <a:pt x="196" y="533"/>
                  </a:cubicBezTo>
                  <a:cubicBezTo>
                    <a:pt x="259" y="596"/>
                    <a:pt x="337" y="624"/>
                    <a:pt x="414" y="624"/>
                  </a:cubicBezTo>
                  <a:cubicBezTo>
                    <a:pt x="574" y="624"/>
                    <a:pt x="728" y="500"/>
                    <a:pt x="728" y="312"/>
                  </a:cubicBezTo>
                  <a:cubicBezTo>
                    <a:pt x="728" y="141"/>
                    <a:pt x="588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13"/>
            <p:cNvSpPr/>
            <p:nvPr/>
          </p:nvSpPr>
          <p:spPr>
            <a:xfrm>
              <a:off x="5875575" y="1509825"/>
              <a:ext cx="18250" cy="15600"/>
            </a:xfrm>
            <a:custGeom>
              <a:avLst/>
              <a:gdLst/>
              <a:ahLst/>
              <a:cxnLst/>
              <a:rect l="l" t="t" r="r" b="b"/>
              <a:pathLst>
                <a:path w="730" h="624" extrusionOk="0">
                  <a:moveTo>
                    <a:pt x="417" y="1"/>
                  </a:moveTo>
                  <a:cubicBezTo>
                    <a:pt x="141" y="1"/>
                    <a:pt x="1" y="336"/>
                    <a:pt x="198" y="531"/>
                  </a:cubicBezTo>
                  <a:cubicBezTo>
                    <a:pt x="261" y="595"/>
                    <a:pt x="339" y="624"/>
                    <a:pt x="416" y="624"/>
                  </a:cubicBezTo>
                  <a:cubicBezTo>
                    <a:pt x="576" y="624"/>
                    <a:pt x="730" y="500"/>
                    <a:pt x="730" y="312"/>
                  </a:cubicBezTo>
                  <a:cubicBezTo>
                    <a:pt x="730" y="140"/>
                    <a:pt x="590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13"/>
            <p:cNvSpPr/>
            <p:nvPr/>
          </p:nvSpPr>
          <p:spPr>
            <a:xfrm>
              <a:off x="5654900" y="2050725"/>
              <a:ext cx="40450" cy="38975"/>
            </a:xfrm>
            <a:custGeom>
              <a:avLst/>
              <a:gdLst/>
              <a:ahLst/>
              <a:cxnLst/>
              <a:rect l="l" t="t" r="r" b="b"/>
              <a:pathLst>
                <a:path w="1618" h="1559" extrusionOk="0">
                  <a:moveTo>
                    <a:pt x="839" y="1"/>
                  </a:moveTo>
                  <a:cubicBezTo>
                    <a:pt x="525" y="1"/>
                    <a:pt x="241" y="192"/>
                    <a:pt x="121" y="482"/>
                  </a:cubicBezTo>
                  <a:cubicBezTo>
                    <a:pt x="1" y="773"/>
                    <a:pt x="67" y="1107"/>
                    <a:pt x="289" y="1330"/>
                  </a:cubicBezTo>
                  <a:cubicBezTo>
                    <a:pt x="438" y="1479"/>
                    <a:pt x="637" y="1559"/>
                    <a:pt x="840" y="1559"/>
                  </a:cubicBezTo>
                  <a:cubicBezTo>
                    <a:pt x="941" y="1559"/>
                    <a:pt x="1042" y="1539"/>
                    <a:pt x="1138" y="1499"/>
                  </a:cubicBezTo>
                  <a:cubicBezTo>
                    <a:pt x="1428" y="1379"/>
                    <a:pt x="1618" y="1095"/>
                    <a:pt x="1618" y="779"/>
                  </a:cubicBezTo>
                  <a:cubicBezTo>
                    <a:pt x="1618" y="350"/>
                    <a:pt x="1269" y="1"/>
                    <a:pt x="8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13"/>
            <p:cNvSpPr/>
            <p:nvPr/>
          </p:nvSpPr>
          <p:spPr>
            <a:xfrm>
              <a:off x="5999500" y="111587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1" y="1"/>
                    <a:pt x="1" y="122"/>
                    <a:pt x="72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4" y="181"/>
                    <a:pt x="264" y="113"/>
                  </a:cubicBezTo>
                  <a:cubicBezTo>
                    <a:pt x="264" y="52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13"/>
            <p:cNvSpPr/>
            <p:nvPr/>
          </p:nvSpPr>
          <p:spPr>
            <a:xfrm>
              <a:off x="6287650" y="1033325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0"/>
                  </a:moveTo>
                  <a:cubicBezTo>
                    <a:pt x="51" y="0"/>
                    <a:pt x="0" y="122"/>
                    <a:pt x="71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3" y="181"/>
                    <a:pt x="263" y="113"/>
                  </a:cubicBezTo>
                  <a:cubicBezTo>
                    <a:pt x="263" y="52"/>
                    <a:pt x="214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13"/>
            <p:cNvSpPr/>
            <p:nvPr/>
          </p:nvSpPr>
          <p:spPr>
            <a:xfrm>
              <a:off x="5636800" y="1380225"/>
              <a:ext cx="19625" cy="16850"/>
            </a:xfrm>
            <a:custGeom>
              <a:avLst/>
              <a:gdLst/>
              <a:ahLst/>
              <a:cxnLst/>
              <a:rect l="l" t="t" r="r" b="b"/>
              <a:pathLst>
                <a:path w="785" h="674" extrusionOk="0">
                  <a:moveTo>
                    <a:pt x="449" y="1"/>
                  </a:moveTo>
                  <a:cubicBezTo>
                    <a:pt x="150" y="1"/>
                    <a:pt x="0" y="363"/>
                    <a:pt x="212" y="575"/>
                  </a:cubicBezTo>
                  <a:cubicBezTo>
                    <a:pt x="281" y="643"/>
                    <a:pt x="365" y="673"/>
                    <a:pt x="447" y="673"/>
                  </a:cubicBezTo>
                  <a:cubicBezTo>
                    <a:pt x="619" y="673"/>
                    <a:pt x="785" y="540"/>
                    <a:pt x="785" y="337"/>
                  </a:cubicBezTo>
                  <a:cubicBezTo>
                    <a:pt x="785" y="151"/>
                    <a:pt x="634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13"/>
            <p:cNvSpPr/>
            <p:nvPr/>
          </p:nvSpPr>
          <p:spPr>
            <a:xfrm>
              <a:off x="5736550" y="137322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0" y="1"/>
                    <a:pt x="1" y="121"/>
                    <a:pt x="71" y="193"/>
                  </a:cubicBezTo>
                  <a:cubicBezTo>
                    <a:pt x="94" y="216"/>
                    <a:pt x="122" y="226"/>
                    <a:pt x="150" y="226"/>
                  </a:cubicBezTo>
                  <a:cubicBezTo>
                    <a:pt x="208" y="226"/>
                    <a:pt x="264" y="181"/>
                    <a:pt x="264" y="114"/>
                  </a:cubicBezTo>
                  <a:cubicBezTo>
                    <a:pt x="264" y="51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13"/>
            <p:cNvSpPr/>
            <p:nvPr/>
          </p:nvSpPr>
          <p:spPr>
            <a:xfrm>
              <a:off x="5340325" y="1531275"/>
              <a:ext cx="5600" cy="56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11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5"/>
                    <a:pt x="50" y="225"/>
                    <a:pt x="111" y="225"/>
                  </a:cubicBezTo>
                  <a:cubicBezTo>
                    <a:pt x="173" y="225"/>
                    <a:pt x="224" y="175"/>
                    <a:pt x="224" y="113"/>
                  </a:cubicBezTo>
                  <a:cubicBezTo>
                    <a:pt x="224" y="52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13"/>
            <p:cNvSpPr/>
            <p:nvPr/>
          </p:nvSpPr>
          <p:spPr>
            <a:xfrm>
              <a:off x="5196650" y="1541100"/>
              <a:ext cx="16375" cy="14025"/>
            </a:xfrm>
            <a:custGeom>
              <a:avLst/>
              <a:gdLst/>
              <a:ahLst/>
              <a:cxnLst/>
              <a:rect l="l" t="t" r="r" b="b"/>
              <a:pathLst>
                <a:path w="655" h="561" extrusionOk="0">
                  <a:moveTo>
                    <a:pt x="375" y="0"/>
                  </a:moveTo>
                  <a:cubicBezTo>
                    <a:pt x="126" y="0"/>
                    <a:pt x="1" y="301"/>
                    <a:pt x="178" y="478"/>
                  </a:cubicBezTo>
                  <a:cubicBezTo>
                    <a:pt x="235" y="535"/>
                    <a:pt x="305" y="560"/>
                    <a:pt x="373" y="560"/>
                  </a:cubicBezTo>
                  <a:cubicBezTo>
                    <a:pt x="517" y="560"/>
                    <a:pt x="655" y="449"/>
                    <a:pt x="655" y="280"/>
                  </a:cubicBezTo>
                  <a:cubicBezTo>
                    <a:pt x="655" y="125"/>
                    <a:pt x="530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13"/>
            <p:cNvSpPr/>
            <p:nvPr/>
          </p:nvSpPr>
          <p:spPr>
            <a:xfrm>
              <a:off x="5267075" y="1415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0" y="1"/>
                  </a:moveTo>
                  <a:cubicBezTo>
                    <a:pt x="100" y="1"/>
                    <a:pt x="1" y="241"/>
                    <a:pt x="142" y="383"/>
                  </a:cubicBezTo>
                  <a:cubicBezTo>
                    <a:pt x="188" y="428"/>
                    <a:pt x="244" y="449"/>
                    <a:pt x="298" y="449"/>
                  </a:cubicBezTo>
                  <a:cubicBezTo>
                    <a:pt x="413" y="449"/>
                    <a:pt x="524" y="359"/>
                    <a:pt x="524" y="225"/>
                  </a:cubicBezTo>
                  <a:cubicBezTo>
                    <a:pt x="524" y="102"/>
                    <a:pt x="423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13"/>
            <p:cNvSpPr/>
            <p:nvPr/>
          </p:nvSpPr>
          <p:spPr>
            <a:xfrm>
              <a:off x="5459200" y="1399800"/>
              <a:ext cx="22375" cy="22425"/>
            </a:xfrm>
            <a:custGeom>
              <a:avLst/>
              <a:gdLst/>
              <a:ahLst/>
              <a:cxnLst/>
              <a:rect l="l" t="t" r="r" b="b"/>
              <a:pathLst>
                <a:path w="895" h="897" extrusionOk="0">
                  <a:moveTo>
                    <a:pt x="447" y="1"/>
                  </a:moveTo>
                  <a:cubicBezTo>
                    <a:pt x="201" y="1"/>
                    <a:pt x="1" y="202"/>
                    <a:pt x="1" y="449"/>
                  </a:cubicBezTo>
                  <a:cubicBezTo>
                    <a:pt x="1" y="697"/>
                    <a:pt x="201" y="896"/>
                    <a:pt x="447" y="896"/>
                  </a:cubicBezTo>
                  <a:cubicBezTo>
                    <a:pt x="695" y="896"/>
                    <a:pt x="895" y="697"/>
                    <a:pt x="895" y="449"/>
                  </a:cubicBezTo>
                  <a:cubicBezTo>
                    <a:pt x="895" y="202"/>
                    <a:pt x="695" y="1"/>
                    <a:pt x="4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13"/>
            <p:cNvSpPr/>
            <p:nvPr/>
          </p:nvSpPr>
          <p:spPr>
            <a:xfrm>
              <a:off x="5527250" y="1429225"/>
              <a:ext cx="13100" cy="11200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303" y="0"/>
                  </a:moveTo>
                  <a:cubicBezTo>
                    <a:pt x="302" y="0"/>
                    <a:pt x="301" y="0"/>
                    <a:pt x="300" y="0"/>
                  </a:cubicBezTo>
                  <a:cubicBezTo>
                    <a:pt x="100" y="0"/>
                    <a:pt x="1" y="241"/>
                    <a:pt x="140" y="382"/>
                  </a:cubicBezTo>
                  <a:cubicBezTo>
                    <a:pt x="186" y="427"/>
                    <a:pt x="242" y="448"/>
                    <a:pt x="297" y="448"/>
                  </a:cubicBezTo>
                  <a:cubicBezTo>
                    <a:pt x="413" y="448"/>
                    <a:pt x="524" y="359"/>
                    <a:pt x="524" y="224"/>
                  </a:cubicBezTo>
                  <a:cubicBezTo>
                    <a:pt x="524" y="101"/>
                    <a:pt x="42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13"/>
            <p:cNvSpPr/>
            <p:nvPr/>
          </p:nvSpPr>
          <p:spPr>
            <a:xfrm>
              <a:off x="5468975" y="155787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6"/>
                    <a:pt x="0" y="616"/>
                  </a:cubicBezTo>
                  <a:cubicBezTo>
                    <a:pt x="0" y="955"/>
                    <a:pt x="277" y="1232"/>
                    <a:pt x="617" y="1232"/>
                  </a:cubicBezTo>
                  <a:cubicBezTo>
                    <a:pt x="956" y="1232"/>
                    <a:pt x="1231" y="955"/>
                    <a:pt x="1231" y="616"/>
                  </a:cubicBezTo>
                  <a:cubicBezTo>
                    <a:pt x="1231" y="276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13"/>
            <p:cNvSpPr/>
            <p:nvPr/>
          </p:nvSpPr>
          <p:spPr>
            <a:xfrm>
              <a:off x="4459500" y="632900"/>
              <a:ext cx="79875" cy="72025"/>
            </a:xfrm>
            <a:custGeom>
              <a:avLst/>
              <a:gdLst/>
              <a:ahLst/>
              <a:cxnLst/>
              <a:rect l="l" t="t" r="r" b="b"/>
              <a:pathLst>
                <a:path w="3195" h="2881" extrusionOk="0">
                  <a:moveTo>
                    <a:pt x="1553" y="1"/>
                  </a:moveTo>
                  <a:cubicBezTo>
                    <a:pt x="1199" y="1"/>
                    <a:pt x="850" y="131"/>
                    <a:pt x="579" y="381"/>
                  </a:cubicBezTo>
                  <a:cubicBezTo>
                    <a:pt x="150" y="775"/>
                    <a:pt x="0" y="1388"/>
                    <a:pt x="202" y="1935"/>
                  </a:cubicBezTo>
                  <a:cubicBezTo>
                    <a:pt x="401" y="2482"/>
                    <a:pt x="911" y="2855"/>
                    <a:pt x="1493" y="2879"/>
                  </a:cubicBezTo>
                  <a:cubicBezTo>
                    <a:pt x="1513" y="2880"/>
                    <a:pt x="1533" y="2881"/>
                    <a:pt x="1552" y="2881"/>
                  </a:cubicBezTo>
                  <a:cubicBezTo>
                    <a:pt x="2111" y="2881"/>
                    <a:pt x="2622" y="2556"/>
                    <a:pt x="2859" y="2047"/>
                  </a:cubicBezTo>
                  <a:cubicBezTo>
                    <a:pt x="3194" y="1325"/>
                    <a:pt x="2880" y="468"/>
                    <a:pt x="2160" y="135"/>
                  </a:cubicBezTo>
                  <a:cubicBezTo>
                    <a:pt x="1966" y="45"/>
                    <a:pt x="1759" y="1"/>
                    <a:pt x="15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13"/>
            <p:cNvSpPr/>
            <p:nvPr/>
          </p:nvSpPr>
          <p:spPr>
            <a:xfrm>
              <a:off x="4775325" y="6360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7" y="0"/>
                  </a:moveTo>
                  <a:cubicBezTo>
                    <a:pt x="693" y="0"/>
                    <a:pt x="490" y="76"/>
                    <a:pt x="334" y="220"/>
                  </a:cubicBezTo>
                  <a:cubicBezTo>
                    <a:pt x="86" y="447"/>
                    <a:pt x="0" y="801"/>
                    <a:pt x="116" y="1117"/>
                  </a:cubicBezTo>
                  <a:cubicBezTo>
                    <a:pt x="232" y="1433"/>
                    <a:pt x="525" y="1648"/>
                    <a:pt x="861" y="1661"/>
                  </a:cubicBezTo>
                  <a:cubicBezTo>
                    <a:pt x="873" y="1662"/>
                    <a:pt x="884" y="1662"/>
                    <a:pt x="895" y="1662"/>
                  </a:cubicBezTo>
                  <a:cubicBezTo>
                    <a:pt x="1217" y="1662"/>
                    <a:pt x="1513" y="1475"/>
                    <a:pt x="1649" y="1180"/>
                  </a:cubicBezTo>
                  <a:cubicBezTo>
                    <a:pt x="1843" y="764"/>
                    <a:pt x="1661" y="271"/>
                    <a:pt x="1245" y="77"/>
                  </a:cubicBezTo>
                  <a:cubicBezTo>
                    <a:pt x="1134" y="25"/>
                    <a:pt x="101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13"/>
            <p:cNvSpPr/>
            <p:nvPr/>
          </p:nvSpPr>
          <p:spPr>
            <a:xfrm>
              <a:off x="4633325" y="734925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43" y="0"/>
                  </a:moveTo>
                  <a:cubicBezTo>
                    <a:pt x="247" y="0"/>
                    <a:pt x="1" y="301"/>
                    <a:pt x="116" y="615"/>
                  </a:cubicBezTo>
                  <a:cubicBezTo>
                    <a:pt x="179" y="788"/>
                    <a:pt x="341" y="907"/>
                    <a:pt x="526" y="915"/>
                  </a:cubicBezTo>
                  <a:cubicBezTo>
                    <a:pt x="533" y="915"/>
                    <a:pt x="539" y="915"/>
                    <a:pt x="545" y="915"/>
                  </a:cubicBezTo>
                  <a:cubicBezTo>
                    <a:pt x="721" y="915"/>
                    <a:pt x="884" y="813"/>
                    <a:pt x="959" y="650"/>
                  </a:cubicBezTo>
                  <a:cubicBezTo>
                    <a:pt x="1066" y="422"/>
                    <a:pt x="967" y="150"/>
                    <a:pt x="737" y="44"/>
                  </a:cubicBezTo>
                  <a:cubicBezTo>
                    <a:pt x="672" y="14"/>
                    <a:pt x="606" y="0"/>
                    <a:pt x="5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13"/>
            <p:cNvSpPr/>
            <p:nvPr/>
          </p:nvSpPr>
          <p:spPr>
            <a:xfrm>
              <a:off x="4770450" y="76497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0" y="301"/>
                    <a:pt x="116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8" y="915"/>
                    <a:pt x="545" y="915"/>
                  </a:cubicBezTo>
                  <a:cubicBezTo>
                    <a:pt x="722" y="915"/>
                    <a:pt x="883" y="813"/>
                    <a:pt x="959" y="652"/>
                  </a:cubicBezTo>
                  <a:cubicBezTo>
                    <a:pt x="1066" y="422"/>
                    <a:pt x="966" y="151"/>
                    <a:pt x="738" y="45"/>
                  </a:cubicBezTo>
                  <a:cubicBezTo>
                    <a:pt x="673" y="15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13"/>
            <p:cNvSpPr/>
            <p:nvPr/>
          </p:nvSpPr>
          <p:spPr>
            <a:xfrm>
              <a:off x="4679525" y="448325"/>
              <a:ext cx="67550" cy="60950"/>
            </a:xfrm>
            <a:custGeom>
              <a:avLst/>
              <a:gdLst/>
              <a:ahLst/>
              <a:cxnLst/>
              <a:rect l="l" t="t" r="r" b="b"/>
              <a:pathLst>
                <a:path w="2702" h="2438" extrusionOk="0">
                  <a:moveTo>
                    <a:pt x="1315" y="1"/>
                  </a:moveTo>
                  <a:cubicBezTo>
                    <a:pt x="1015" y="1"/>
                    <a:pt x="719" y="111"/>
                    <a:pt x="489" y="323"/>
                  </a:cubicBezTo>
                  <a:cubicBezTo>
                    <a:pt x="127" y="656"/>
                    <a:pt x="1" y="1175"/>
                    <a:pt x="171" y="1638"/>
                  </a:cubicBezTo>
                  <a:cubicBezTo>
                    <a:pt x="339" y="2099"/>
                    <a:pt x="771" y="2415"/>
                    <a:pt x="1264" y="2436"/>
                  </a:cubicBezTo>
                  <a:cubicBezTo>
                    <a:pt x="1281" y="2437"/>
                    <a:pt x="1298" y="2437"/>
                    <a:pt x="1316" y="2437"/>
                  </a:cubicBezTo>
                  <a:cubicBezTo>
                    <a:pt x="1787" y="2437"/>
                    <a:pt x="2219" y="2163"/>
                    <a:pt x="2419" y="1731"/>
                  </a:cubicBezTo>
                  <a:cubicBezTo>
                    <a:pt x="2702" y="1121"/>
                    <a:pt x="2437" y="398"/>
                    <a:pt x="1827" y="114"/>
                  </a:cubicBezTo>
                  <a:cubicBezTo>
                    <a:pt x="1663" y="38"/>
                    <a:pt x="1488" y="1"/>
                    <a:pt x="13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13"/>
            <p:cNvSpPr/>
            <p:nvPr/>
          </p:nvSpPr>
          <p:spPr>
            <a:xfrm>
              <a:off x="4285175" y="919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4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3"/>
                    <a:pt x="454" y="1211"/>
                    <a:pt x="701" y="1220"/>
                  </a:cubicBezTo>
                  <a:cubicBezTo>
                    <a:pt x="710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8"/>
                  </a:cubicBezTo>
                  <a:cubicBezTo>
                    <a:pt x="1419" y="563"/>
                    <a:pt x="1287" y="201"/>
                    <a:pt x="982" y="59"/>
                  </a:cubicBezTo>
                  <a:cubicBezTo>
                    <a:pt x="896" y="19"/>
                    <a:pt x="808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13"/>
            <p:cNvSpPr/>
            <p:nvPr/>
          </p:nvSpPr>
          <p:spPr>
            <a:xfrm>
              <a:off x="5028125" y="991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1"/>
                    <a:pt x="455" y="1209"/>
                    <a:pt x="700" y="1220"/>
                  </a:cubicBezTo>
                  <a:cubicBezTo>
                    <a:pt x="708" y="1220"/>
                    <a:pt x="717" y="1220"/>
                    <a:pt x="726" y="1220"/>
                  </a:cubicBezTo>
                  <a:cubicBezTo>
                    <a:pt x="962" y="1220"/>
                    <a:pt x="1178" y="1084"/>
                    <a:pt x="1278" y="868"/>
                  </a:cubicBezTo>
                  <a:cubicBezTo>
                    <a:pt x="1420" y="563"/>
                    <a:pt x="1287" y="200"/>
                    <a:pt x="982" y="59"/>
                  </a:cubicBezTo>
                  <a:cubicBezTo>
                    <a:pt x="896" y="19"/>
                    <a:pt x="808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13"/>
            <p:cNvSpPr/>
            <p:nvPr/>
          </p:nvSpPr>
          <p:spPr>
            <a:xfrm>
              <a:off x="4092925" y="56560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63" y="0"/>
                  </a:moveTo>
                  <a:cubicBezTo>
                    <a:pt x="165" y="0"/>
                    <a:pt x="1" y="201"/>
                    <a:pt x="78" y="411"/>
                  </a:cubicBezTo>
                  <a:cubicBezTo>
                    <a:pt x="127" y="543"/>
                    <a:pt x="246" y="611"/>
                    <a:pt x="365" y="611"/>
                  </a:cubicBezTo>
                  <a:cubicBezTo>
                    <a:pt x="476" y="611"/>
                    <a:pt x="586" y="553"/>
                    <a:pt x="641" y="434"/>
                  </a:cubicBezTo>
                  <a:cubicBezTo>
                    <a:pt x="712" y="281"/>
                    <a:pt x="644" y="100"/>
                    <a:pt x="492" y="30"/>
                  </a:cubicBezTo>
                  <a:cubicBezTo>
                    <a:pt x="449" y="9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13"/>
            <p:cNvSpPr/>
            <p:nvPr/>
          </p:nvSpPr>
          <p:spPr>
            <a:xfrm>
              <a:off x="3642025" y="1175475"/>
              <a:ext cx="35525" cy="30500"/>
            </a:xfrm>
            <a:custGeom>
              <a:avLst/>
              <a:gdLst/>
              <a:ahLst/>
              <a:cxnLst/>
              <a:rect l="l" t="t" r="r" b="b"/>
              <a:pathLst>
                <a:path w="1421" h="1220" extrusionOk="0">
                  <a:moveTo>
                    <a:pt x="725" y="1"/>
                  </a:moveTo>
                  <a:cubicBezTo>
                    <a:pt x="329" y="1"/>
                    <a:pt x="0" y="401"/>
                    <a:pt x="155" y="821"/>
                  </a:cubicBezTo>
                  <a:cubicBezTo>
                    <a:pt x="239" y="1053"/>
                    <a:pt x="456" y="1210"/>
                    <a:pt x="702" y="1219"/>
                  </a:cubicBezTo>
                  <a:cubicBezTo>
                    <a:pt x="711" y="1220"/>
                    <a:pt x="720" y="1220"/>
                    <a:pt x="728" y="1220"/>
                  </a:cubicBezTo>
                  <a:cubicBezTo>
                    <a:pt x="965" y="1220"/>
                    <a:pt x="1179" y="1082"/>
                    <a:pt x="1279" y="868"/>
                  </a:cubicBezTo>
                  <a:cubicBezTo>
                    <a:pt x="1421" y="563"/>
                    <a:pt x="1289" y="200"/>
                    <a:pt x="983" y="59"/>
                  </a:cubicBezTo>
                  <a:cubicBezTo>
                    <a:pt x="897" y="19"/>
                    <a:pt x="809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13"/>
            <p:cNvSpPr/>
            <p:nvPr/>
          </p:nvSpPr>
          <p:spPr>
            <a:xfrm>
              <a:off x="4375425" y="455725"/>
              <a:ext cx="38200" cy="32825"/>
            </a:xfrm>
            <a:custGeom>
              <a:avLst/>
              <a:gdLst/>
              <a:ahLst/>
              <a:cxnLst/>
              <a:rect l="l" t="t" r="r" b="b"/>
              <a:pathLst>
                <a:path w="1528" h="1313" extrusionOk="0">
                  <a:moveTo>
                    <a:pt x="779" y="0"/>
                  </a:moveTo>
                  <a:cubicBezTo>
                    <a:pt x="353" y="0"/>
                    <a:pt x="0" y="431"/>
                    <a:pt x="166" y="883"/>
                  </a:cubicBezTo>
                  <a:cubicBezTo>
                    <a:pt x="258" y="1131"/>
                    <a:pt x="489" y="1301"/>
                    <a:pt x="754" y="1312"/>
                  </a:cubicBezTo>
                  <a:cubicBezTo>
                    <a:pt x="763" y="1312"/>
                    <a:pt x="772" y="1312"/>
                    <a:pt x="780" y="1312"/>
                  </a:cubicBezTo>
                  <a:cubicBezTo>
                    <a:pt x="1036" y="1312"/>
                    <a:pt x="1269" y="1165"/>
                    <a:pt x="1376" y="933"/>
                  </a:cubicBezTo>
                  <a:cubicBezTo>
                    <a:pt x="1528" y="604"/>
                    <a:pt x="1385" y="215"/>
                    <a:pt x="1056" y="63"/>
                  </a:cubicBezTo>
                  <a:cubicBezTo>
                    <a:pt x="963" y="20"/>
                    <a:pt x="869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13"/>
            <p:cNvSpPr/>
            <p:nvPr/>
          </p:nvSpPr>
          <p:spPr>
            <a:xfrm>
              <a:off x="4548975" y="492075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9" y="1"/>
                  </a:moveTo>
                  <a:cubicBezTo>
                    <a:pt x="77" y="1"/>
                    <a:pt x="0" y="93"/>
                    <a:pt x="36" y="191"/>
                  </a:cubicBezTo>
                  <a:cubicBezTo>
                    <a:pt x="59" y="253"/>
                    <a:pt x="113" y="284"/>
                    <a:pt x="168" y="284"/>
                  </a:cubicBezTo>
                  <a:cubicBezTo>
                    <a:pt x="220" y="284"/>
                    <a:pt x="271" y="257"/>
                    <a:pt x="298" y="202"/>
                  </a:cubicBezTo>
                  <a:cubicBezTo>
                    <a:pt x="329" y="131"/>
                    <a:pt x="299" y="47"/>
                    <a:pt x="228" y="14"/>
                  </a:cubicBezTo>
                  <a:cubicBezTo>
                    <a:pt x="208" y="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13"/>
            <p:cNvSpPr/>
            <p:nvPr/>
          </p:nvSpPr>
          <p:spPr>
            <a:xfrm>
              <a:off x="4643550" y="338800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7" y="0"/>
                  </a:moveTo>
                  <a:cubicBezTo>
                    <a:pt x="75" y="0"/>
                    <a:pt x="0" y="94"/>
                    <a:pt x="35" y="190"/>
                  </a:cubicBezTo>
                  <a:cubicBezTo>
                    <a:pt x="57" y="252"/>
                    <a:pt x="113" y="284"/>
                    <a:pt x="169" y="284"/>
                  </a:cubicBezTo>
                  <a:cubicBezTo>
                    <a:pt x="220" y="284"/>
                    <a:pt x="272" y="257"/>
                    <a:pt x="298" y="202"/>
                  </a:cubicBezTo>
                  <a:cubicBezTo>
                    <a:pt x="329" y="130"/>
                    <a:pt x="299" y="46"/>
                    <a:pt x="229" y="14"/>
                  </a:cubicBezTo>
                  <a:cubicBezTo>
                    <a:pt x="208" y="5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13"/>
            <p:cNvSpPr/>
            <p:nvPr/>
          </p:nvSpPr>
          <p:spPr>
            <a:xfrm>
              <a:off x="4959725" y="521850"/>
              <a:ext cx="12450" cy="10650"/>
            </a:xfrm>
            <a:custGeom>
              <a:avLst/>
              <a:gdLst/>
              <a:ahLst/>
              <a:cxnLst/>
              <a:rect l="l" t="t" r="r" b="b"/>
              <a:pathLst>
                <a:path w="498" h="426" extrusionOk="0">
                  <a:moveTo>
                    <a:pt x="253" y="0"/>
                  </a:moveTo>
                  <a:cubicBezTo>
                    <a:pt x="115" y="0"/>
                    <a:pt x="1" y="140"/>
                    <a:pt x="55" y="286"/>
                  </a:cubicBezTo>
                  <a:cubicBezTo>
                    <a:pt x="89" y="378"/>
                    <a:pt x="172" y="425"/>
                    <a:pt x="255" y="425"/>
                  </a:cubicBezTo>
                  <a:cubicBezTo>
                    <a:pt x="332" y="425"/>
                    <a:pt x="409" y="385"/>
                    <a:pt x="448" y="302"/>
                  </a:cubicBezTo>
                  <a:cubicBezTo>
                    <a:pt x="497" y="195"/>
                    <a:pt x="451" y="69"/>
                    <a:pt x="344" y="21"/>
                  </a:cubicBezTo>
                  <a:cubicBezTo>
                    <a:pt x="313" y="7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13"/>
            <p:cNvSpPr/>
            <p:nvPr/>
          </p:nvSpPr>
          <p:spPr>
            <a:xfrm>
              <a:off x="5110175" y="729825"/>
              <a:ext cx="24775" cy="21300"/>
            </a:xfrm>
            <a:custGeom>
              <a:avLst/>
              <a:gdLst/>
              <a:ahLst/>
              <a:cxnLst/>
              <a:rect l="l" t="t" r="r" b="b"/>
              <a:pathLst>
                <a:path w="991" h="852" extrusionOk="0">
                  <a:moveTo>
                    <a:pt x="505" y="0"/>
                  </a:moveTo>
                  <a:cubicBezTo>
                    <a:pt x="229" y="0"/>
                    <a:pt x="0" y="279"/>
                    <a:pt x="108" y="573"/>
                  </a:cubicBezTo>
                  <a:cubicBezTo>
                    <a:pt x="176" y="758"/>
                    <a:pt x="341" y="852"/>
                    <a:pt x="507" y="852"/>
                  </a:cubicBezTo>
                  <a:cubicBezTo>
                    <a:pt x="661" y="852"/>
                    <a:pt x="816" y="770"/>
                    <a:pt x="893" y="605"/>
                  </a:cubicBezTo>
                  <a:cubicBezTo>
                    <a:pt x="990" y="393"/>
                    <a:pt x="899" y="140"/>
                    <a:pt x="685" y="41"/>
                  </a:cubicBezTo>
                  <a:cubicBezTo>
                    <a:pt x="625" y="13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13"/>
            <p:cNvSpPr/>
            <p:nvPr/>
          </p:nvSpPr>
          <p:spPr>
            <a:xfrm>
              <a:off x="5005700" y="429125"/>
              <a:ext cx="16525" cy="14225"/>
            </a:xfrm>
            <a:custGeom>
              <a:avLst/>
              <a:gdLst/>
              <a:ahLst/>
              <a:cxnLst/>
              <a:rect l="l" t="t" r="r" b="b"/>
              <a:pathLst>
                <a:path w="661" h="569" extrusionOk="0">
                  <a:moveTo>
                    <a:pt x="336" y="1"/>
                  </a:moveTo>
                  <a:cubicBezTo>
                    <a:pt x="152" y="1"/>
                    <a:pt x="0" y="187"/>
                    <a:pt x="71" y="383"/>
                  </a:cubicBezTo>
                  <a:cubicBezTo>
                    <a:pt x="116" y="506"/>
                    <a:pt x="227" y="569"/>
                    <a:pt x="338" y="569"/>
                  </a:cubicBezTo>
                  <a:cubicBezTo>
                    <a:pt x="441" y="569"/>
                    <a:pt x="543" y="514"/>
                    <a:pt x="594" y="404"/>
                  </a:cubicBezTo>
                  <a:cubicBezTo>
                    <a:pt x="660" y="262"/>
                    <a:pt x="599" y="94"/>
                    <a:pt x="457" y="28"/>
                  </a:cubicBezTo>
                  <a:cubicBezTo>
                    <a:pt x="417" y="9"/>
                    <a:pt x="376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13"/>
            <p:cNvSpPr/>
            <p:nvPr/>
          </p:nvSpPr>
          <p:spPr>
            <a:xfrm>
              <a:off x="4690750" y="899100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7" y="0"/>
                  </a:moveTo>
                  <a:cubicBezTo>
                    <a:pt x="229" y="0"/>
                    <a:pt x="0" y="280"/>
                    <a:pt x="107" y="575"/>
                  </a:cubicBezTo>
                  <a:cubicBezTo>
                    <a:pt x="175" y="760"/>
                    <a:pt x="341" y="854"/>
                    <a:pt x="508" y="854"/>
                  </a:cubicBezTo>
                  <a:cubicBezTo>
                    <a:pt x="662" y="854"/>
                    <a:pt x="817" y="773"/>
                    <a:pt x="894" y="608"/>
                  </a:cubicBezTo>
                  <a:cubicBezTo>
                    <a:pt x="993" y="394"/>
                    <a:pt x="900" y="140"/>
                    <a:pt x="688" y="41"/>
                  </a:cubicBezTo>
                  <a:cubicBezTo>
                    <a:pt x="627" y="13"/>
                    <a:pt x="566" y="0"/>
                    <a:pt x="5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13"/>
            <p:cNvSpPr/>
            <p:nvPr/>
          </p:nvSpPr>
          <p:spPr>
            <a:xfrm>
              <a:off x="4921575" y="878575"/>
              <a:ext cx="16575" cy="14275"/>
            </a:xfrm>
            <a:custGeom>
              <a:avLst/>
              <a:gdLst/>
              <a:ahLst/>
              <a:cxnLst/>
              <a:rect l="l" t="t" r="r" b="b"/>
              <a:pathLst>
                <a:path w="663" h="571" extrusionOk="0">
                  <a:moveTo>
                    <a:pt x="339" y="1"/>
                  </a:moveTo>
                  <a:cubicBezTo>
                    <a:pt x="154" y="1"/>
                    <a:pt x="0" y="187"/>
                    <a:pt x="72" y="383"/>
                  </a:cubicBezTo>
                  <a:cubicBezTo>
                    <a:pt x="118" y="507"/>
                    <a:pt x="229" y="570"/>
                    <a:pt x="340" y="570"/>
                  </a:cubicBezTo>
                  <a:cubicBezTo>
                    <a:pt x="444" y="570"/>
                    <a:pt x="547" y="516"/>
                    <a:pt x="598" y="405"/>
                  </a:cubicBezTo>
                  <a:cubicBezTo>
                    <a:pt x="663" y="262"/>
                    <a:pt x="601" y="94"/>
                    <a:pt x="460" y="28"/>
                  </a:cubicBezTo>
                  <a:cubicBezTo>
                    <a:pt x="419" y="9"/>
                    <a:pt x="3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13"/>
            <p:cNvSpPr/>
            <p:nvPr/>
          </p:nvSpPr>
          <p:spPr>
            <a:xfrm>
              <a:off x="4546000" y="8634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0" y="0"/>
                  </a:moveTo>
                  <a:cubicBezTo>
                    <a:pt x="59" y="0"/>
                    <a:pt x="0" y="73"/>
                    <a:pt x="27" y="149"/>
                  </a:cubicBezTo>
                  <a:cubicBezTo>
                    <a:pt x="44" y="197"/>
                    <a:pt x="88" y="222"/>
                    <a:pt x="131" y="222"/>
                  </a:cubicBezTo>
                  <a:cubicBezTo>
                    <a:pt x="171" y="222"/>
                    <a:pt x="211" y="201"/>
                    <a:pt x="230" y="158"/>
                  </a:cubicBezTo>
                  <a:cubicBezTo>
                    <a:pt x="257" y="103"/>
                    <a:pt x="233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13"/>
            <p:cNvSpPr/>
            <p:nvPr/>
          </p:nvSpPr>
          <p:spPr>
            <a:xfrm>
              <a:off x="4563575" y="979575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1"/>
                  </a:moveTo>
                  <a:cubicBezTo>
                    <a:pt x="59" y="1"/>
                    <a:pt x="0" y="73"/>
                    <a:pt x="28" y="148"/>
                  </a:cubicBezTo>
                  <a:cubicBezTo>
                    <a:pt x="45" y="197"/>
                    <a:pt x="88" y="221"/>
                    <a:pt x="131" y="221"/>
                  </a:cubicBezTo>
                  <a:cubicBezTo>
                    <a:pt x="171" y="221"/>
                    <a:pt x="211" y="200"/>
                    <a:pt x="231" y="157"/>
                  </a:cubicBezTo>
                  <a:cubicBezTo>
                    <a:pt x="256" y="102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13"/>
            <p:cNvSpPr/>
            <p:nvPr/>
          </p:nvSpPr>
          <p:spPr>
            <a:xfrm>
              <a:off x="4840025" y="9801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49"/>
                  </a:cubicBezTo>
                  <a:cubicBezTo>
                    <a:pt x="46" y="197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13"/>
            <p:cNvSpPr/>
            <p:nvPr/>
          </p:nvSpPr>
          <p:spPr>
            <a:xfrm>
              <a:off x="4248800" y="72402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30" y="0"/>
                  </a:moveTo>
                  <a:cubicBezTo>
                    <a:pt x="59" y="0"/>
                    <a:pt x="0" y="73"/>
                    <a:pt x="28" y="148"/>
                  </a:cubicBezTo>
                  <a:cubicBezTo>
                    <a:pt x="46" y="196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2"/>
                    <a:pt x="234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13"/>
            <p:cNvSpPr/>
            <p:nvPr/>
          </p:nvSpPr>
          <p:spPr>
            <a:xfrm>
              <a:off x="4039650" y="87807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1" y="0"/>
                  </a:moveTo>
                  <a:cubicBezTo>
                    <a:pt x="268" y="0"/>
                    <a:pt x="1" y="327"/>
                    <a:pt x="127" y="669"/>
                  </a:cubicBezTo>
                  <a:cubicBezTo>
                    <a:pt x="196" y="858"/>
                    <a:pt x="372" y="986"/>
                    <a:pt x="572" y="995"/>
                  </a:cubicBezTo>
                  <a:cubicBezTo>
                    <a:pt x="578" y="995"/>
                    <a:pt x="584" y="995"/>
                    <a:pt x="591" y="995"/>
                  </a:cubicBezTo>
                  <a:cubicBezTo>
                    <a:pt x="785" y="995"/>
                    <a:pt x="961" y="884"/>
                    <a:pt x="1044" y="708"/>
                  </a:cubicBezTo>
                  <a:cubicBezTo>
                    <a:pt x="1158" y="458"/>
                    <a:pt x="1050" y="164"/>
                    <a:pt x="802" y="48"/>
                  </a:cubicBezTo>
                  <a:cubicBezTo>
                    <a:pt x="731" y="15"/>
                    <a:pt x="660" y="0"/>
                    <a:pt x="5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13"/>
            <p:cNvSpPr/>
            <p:nvPr/>
          </p:nvSpPr>
          <p:spPr>
            <a:xfrm>
              <a:off x="3584800" y="401825"/>
              <a:ext cx="46875" cy="43950"/>
            </a:xfrm>
            <a:custGeom>
              <a:avLst/>
              <a:gdLst/>
              <a:ahLst/>
              <a:cxnLst/>
              <a:rect l="l" t="t" r="r" b="b"/>
              <a:pathLst>
                <a:path w="1875" h="1758" extrusionOk="0">
                  <a:moveTo>
                    <a:pt x="936" y="1"/>
                  </a:moveTo>
                  <a:cubicBezTo>
                    <a:pt x="862" y="1"/>
                    <a:pt x="788" y="10"/>
                    <a:pt x="714" y="29"/>
                  </a:cubicBezTo>
                  <a:cubicBezTo>
                    <a:pt x="372" y="119"/>
                    <a:pt x="116" y="408"/>
                    <a:pt x="66" y="759"/>
                  </a:cubicBezTo>
                  <a:cubicBezTo>
                    <a:pt x="0" y="1240"/>
                    <a:pt x="337" y="1684"/>
                    <a:pt x="818" y="1750"/>
                  </a:cubicBezTo>
                  <a:cubicBezTo>
                    <a:pt x="858" y="1755"/>
                    <a:pt x="898" y="1758"/>
                    <a:pt x="937" y="1758"/>
                  </a:cubicBezTo>
                  <a:cubicBezTo>
                    <a:pt x="1246" y="1758"/>
                    <a:pt x="1536" y="1595"/>
                    <a:pt x="1696" y="1323"/>
                  </a:cubicBezTo>
                  <a:cubicBezTo>
                    <a:pt x="1875" y="1016"/>
                    <a:pt x="1852" y="632"/>
                    <a:pt x="1637" y="349"/>
                  </a:cubicBezTo>
                  <a:cubicBezTo>
                    <a:pt x="1468" y="126"/>
                    <a:pt x="1207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13"/>
            <p:cNvSpPr/>
            <p:nvPr/>
          </p:nvSpPr>
          <p:spPr>
            <a:xfrm>
              <a:off x="3362875" y="1083450"/>
              <a:ext cx="44350" cy="41550"/>
            </a:xfrm>
            <a:custGeom>
              <a:avLst/>
              <a:gdLst/>
              <a:ahLst/>
              <a:cxnLst/>
              <a:rect l="l" t="t" r="r" b="b"/>
              <a:pathLst>
                <a:path w="1774" h="1662" extrusionOk="0">
                  <a:moveTo>
                    <a:pt x="888" y="0"/>
                  </a:moveTo>
                  <a:cubicBezTo>
                    <a:pt x="818" y="0"/>
                    <a:pt x="747" y="9"/>
                    <a:pt x="677" y="28"/>
                  </a:cubicBezTo>
                  <a:cubicBezTo>
                    <a:pt x="350" y="112"/>
                    <a:pt x="108" y="385"/>
                    <a:pt x="63" y="717"/>
                  </a:cubicBezTo>
                  <a:cubicBezTo>
                    <a:pt x="0" y="1171"/>
                    <a:pt x="319" y="1591"/>
                    <a:pt x="773" y="1654"/>
                  </a:cubicBezTo>
                  <a:cubicBezTo>
                    <a:pt x="810" y="1659"/>
                    <a:pt x="848" y="1661"/>
                    <a:pt x="885" y="1661"/>
                  </a:cubicBezTo>
                  <a:cubicBezTo>
                    <a:pt x="1178" y="1661"/>
                    <a:pt x="1453" y="1507"/>
                    <a:pt x="1604" y="1250"/>
                  </a:cubicBezTo>
                  <a:cubicBezTo>
                    <a:pt x="1774" y="959"/>
                    <a:pt x="1751" y="597"/>
                    <a:pt x="1548" y="328"/>
                  </a:cubicBezTo>
                  <a:cubicBezTo>
                    <a:pt x="1389" y="118"/>
                    <a:pt x="1143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13"/>
            <p:cNvSpPr/>
            <p:nvPr/>
          </p:nvSpPr>
          <p:spPr>
            <a:xfrm>
              <a:off x="3490675" y="9628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5"/>
                  </a:cubicBezTo>
                  <a:cubicBezTo>
                    <a:pt x="0" y="645"/>
                    <a:pt x="176" y="875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7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13"/>
            <p:cNvSpPr/>
            <p:nvPr/>
          </p:nvSpPr>
          <p:spPr>
            <a:xfrm>
              <a:off x="3350775" y="9743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0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5"/>
                    <a:pt x="175" y="875"/>
                    <a:pt x="426" y="909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1" y="182"/>
                  </a:cubicBezTo>
                  <a:cubicBezTo>
                    <a:pt x="757" y="57"/>
                    <a:pt x="62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13"/>
            <p:cNvSpPr/>
            <p:nvPr/>
          </p:nvSpPr>
          <p:spPr>
            <a:xfrm>
              <a:off x="3807100" y="588875"/>
              <a:ext cx="32525" cy="30475"/>
            </a:xfrm>
            <a:custGeom>
              <a:avLst/>
              <a:gdLst/>
              <a:ahLst/>
              <a:cxnLst/>
              <a:rect l="l" t="t" r="r" b="b"/>
              <a:pathLst>
                <a:path w="1301" h="1219" extrusionOk="0">
                  <a:moveTo>
                    <a:pt x="649" y="0"/>
                  </a:moveTo>
                  <a:cubicBezTo>
                    <a:pt x="598" y="0"/>
                    <a:pt x="547" y="7"/>
                    <a:pt x="496" y="20"/>
                  </a:cubicBezTo>
                  <a:cubicBezTo>
                    <a:pt x="257" y="83"/>
                    <a:pt x="80" y="283"/>
                    <a:pt x="47" y="526"/>
                  </a:cubicBezTo>
                  <a:cubicBezTo>
                    <a:pt x="0" y="860"/>
                    <a:pt x="233" y="1167"/>
                    <a:pt x="567" y="1213"/>
                  </a:cubicBezTo>
                  <a:cubicBezTo>
                    <a:pt x="594" y="1217"/>
                    <a:pt x="622" y="1219"/>
                    <a:pt x="649" y="1219"/>
                  </a:cubicBezTo>
                  <a:cubicBezTo>
                    <a:pt x="863" y="1219"/>
                    <a:pt x="1065" y="1105"/>
                    <a:pt x="1176" y="917"/>
                  </a:cubicBezTo>
                  <a:cubicBezTo>
                    <a:pt x="1300" y="704"/>
                    <a:pt x="1284" y="438"/>
                    <a:pt x="1135" y="241"/>
                  </a:cubicBezTo>
                  <a:cubicBezTo>
                    <a:pt x="1018" y="87"/>
                    <a:pt x="837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13"/>
            <p:cNvSpPr/>
            <p:nvPr/>
          </p:nvSpPr>
          <p:spPr>
            <a:xfrm>
              <a:off x="3028375" y="826850"/>
              <a:ext cx="32475" cy="30500"/>
            </a:xfrm>
            <a:custGeom>
              <a:avLst/>
              <a:gdLst/>
              <a:ahLst/>
              <a:cxnLst/>
              <a:rect l="l" t="t" r="r" b="b"/>
              <a:pathLst>
                <a:path w="1299" h="1220" extrusionOk="0">
                  <a:moveTo>
                    <a:pt x="650" y="1"/>
                  </a:moveTo>
                  <a:cubicBezTo>
                    <a:pt x="599" y="1"/>
                    <a:pt x="546" y="8"/>
                    <a:pt x="495" y="21"/>
                  </a:cubicBezTo>
                  <a:cubicBezTo>
                    <a:pt x="256" y="83"/>
                    <a:pt x="78" y="283"/>
                    <a:pt x="45" y="528"/>
                  </a:cubicBezTo>
                  <a:cubicBezTo>
                    <a:pt x="0" y="860"/>
                    <a:pt x="233" y="1168"/>
                    <a:pt x="565" y="1213"/>
                  </a:cubicBezTo>
                  <a:cubicBezTo>
                    <a:pt x="594" y="1217"/>
                    <a:pt x="622" y="1219"/>
                    <a:pt x="650" y="1219"/>
                  </a:cubicBezTo>
                  <a:cubicBezTo>
                    <a:pt x="865" y="1219"/>
                    <a:pt x="1065" y="1106"/>
                    <a:pt x="1174" y="917"/>
                  </a:cubicBezTo>
                  <a:cubicBezTo>
                    <a:pt x="1299" y="705"/>
                    <a:pt x="1284" y="439"/>
                    <a:pt x="1133" y="242"/>
                  </a:cubicBezTo>
                  <a:cubicBezTo>
                    <a:pt x="1017" y="88"/>
                    <a:pt x="837" y="1"/>
                    <a:pt x="6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13"/>
            <p:cNvSpPr/>
            <p:nvPr/>
          </p:nvSpPr>
          <p:spPr>
            <a:xfrm>
              <a:off x="4066475" y="972325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28" y="0"/>
                  </a:moveTo>
                  <a:cubicBezTo>
                    <a:pt x="186" y="0"/>
                    <a:pt x="47" y="98"/>
                    <a:pt x="23" y="264"/>
                  </a:cubicBezTo>
                  <a:cubicBezTo>
                    <a:pt x="1" y="431"/>
                    <a:pt x="118" y="584"/>
                    <a:pt x="283" y="607"/>
                  </a:cubicBezTo>
                  <a:cubicBezTo>
                    <a:pt x="299" y="609"/>
                    <a:pt x="314" y="610"/>
                    <a:pt x="328" y="610"/>
                  </a:cubicBezTo>
                  <a:cubicBezTo>
                    <a:pt x="572" y="610"/>
                    <a:pt x="724" y="325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13"/>
            <p:cNvSpPr/>
            <p:nvPr/>
          </p:nvSpPr>
          <p:spPr>
            <a:xfrm>
              <a:off x="3391250" y="372825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491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6"/>
                    <a:pt x="176" y="876"/>
                    <a:pt x="425" y="911"/>
                  </a:cubicBezTo>
                  <a:cubicBezTo>
                    <a:pt x="448" y="914"/>
                    <a:pt x="470" y="915"/>
                    <a:pt x="492" y="915"/>
                  </a:cubicBezTo>
                  <a:cubicBezTo>
                    <a:pt x="857" y="915"/>
                    <a:pt x="1084" y="488"/>
                    <a:pt x="852" y="182"/>
                  </a:cubicBezTo>
                  <a:cubicBezTo>
                    <a:pt x="758" y="57"/>
                    <a:pt x="623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13"/>
            <p:cNvSpPr/>
            <p:nvPr/>
          </p:nvSpPr>
          <p:spPr>
            <a:xfrm>
              <a:off x="3207575" y="442650"/>
              <a:ext cx="18050" cy="15300"/>
            </a:xfrm>
            <a:custGeom>
              <a:avLst/>
              <a:gdLst/>
              <a:ahLst/>
              <a:cxnLst/>
              <a:rect l="l" t="t" r="r" b="b"/>
              <a:pathLst>
                <a:path w="722" h="612" extrusionOk="0">
                  <a:moveTo>
                    <a:pt x="326" y="0"/>
                  </a:moveTo>
                  <a:cubicBezTo>
                    <a:pt x="184" y="0"/>
                    <a:pt x="45" y="98"/>
                    <a:pt x="23" y="264"/>
                  </a:cubicBezTo>
                  <a:cubicBezTo>
                    <a:pt x="0" y="431"/>
                    <a:pt x="116" y="584"/>
                    <a:pt x="283" y="608"/>
                  </a:cubicBezTo>
                  <a:cubicBezTo>
                    <a:pt x="297" y="610"/>
                    <a:pt x="312" y="611"/>
                    <a:pt x="326" y="611"/>
                  </a:cubicBezTo>
                  <a:cubicBezTo>
                    <a:pt x="570" y="611"/>
                    <a:pt x="722" y="326"/>
                    <a:pt x="567" y="121"/>
                  </a:cubicBezTo>
                  <a:cubicBezTo>
                    <a:pt x="504" y="38"/>
                    <a:pt x="415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13"/>
            <p:cNvSpPr/>
            <p:nvPr/>
          </p:nvSpPr>
          <p:spPr>
            <a:xfrm>
              <a:off x="3806750" y="114615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0"/>
                  </a:moveTo>
                  <a:cubicBezTo>
                    <a:pt x="645" y="0"/>
                    <a:pt x="588" y="7"/>
                    <a:pt x="533" y="22"/>
                  </a:cubicBezTo>
                  <a:cubicBezTo>
                    <a:pt x="277" y="88"/>
                    <a:pt x="86" y="303"/>
                    <a:pt x="50" y="566"/>
                  </a:cubicBezTo>
                  <a:cubicBezTo>
                    <a:pt x="1" y="925"/>
                    <a:pt x="252" y="1256"/>
                    <a:pt x="609" y="1304"/>
                  </a:cubicBezTo>
                  <a:cubicBezTo>
                    <a:pt x="640" y="1308"/>
                    <a:pt x="670" y="1310"/>
                    <a:pt x="699" y="1310"/>
                  </a:cubicBezTo>
                  <a:cubicBezTo>
                    <a:pt x="930" y="1310"/>
                    <a:pt x="1146" y="1189"/>
                    <a:pt x="1265" y="987"/>
                  </a:cubicBezTo>
                  <a:cubicBezTo>
                    <a:pt x="1399" y="757"/>
                    <a:pt x="1382" y="472"/>
                    <a:pt x="1221" y="260"/>
                  </a:cubicBezTo>
                  <a:cubicBezTo>
                    <a:pt x="1095" y="94"/>
                    <a:pt x="902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13"/>
            <p:cNvSpPr/>
            <p:nvPr/>
          </p:nvSpPr>
          <p:spPr>
            <a:xfrm>
              <a:off x="3662275" y="1182950"/>
              <a:ext cx="8450" cy="7125"/>
            </a:xfrm>
            <a:custGeom>
              <a:avLst/>
              <a:gdLst/>
              <a:ahLst/>
              <a:cxnLst/>
              <a:rect l="l" t="t" r="r" b="b"/>
              <a:pathLst>
                <a:path w="338" h="285" extrusionOk="0">
                  <a:moveTo>
                    <a:pt x="152" y="1"/>
                  </a:moveTo>
                  <a:cubicBezTo>
                    <a:pt x="87" y="1"/>
                    <a:pt x="22" y="46"/>
                    <a:pt x="11" y="124"/>
                  </a:cubicBezTo>
                  <a:cubicBezTo>
                    <a:pt x="1" y="200"/>
                    <a:pt x="55" y="273"/>
                    <a:pt x="133" y="283"/>
                  </a:cubicBezTo>
                  <a:cubicBezTo>
                    <a:pt x="140" y="284"/>
                    <a:pt x="146" y="284"/>
                    <a:pt x="153" y="284"/>
                  </a:cubicBezTo>
                  <a:cubicBezTo>
                    <a:pt x="266" y="284"/>
                    <a:pt x="338" y="153"/>
                    <a:pt x="265" y="58"/>
                  </a:cubicBezTo>
                  <a:cubicBezTo>
                    <a:pt x="236" y="19"/>
                    <a:pt x="194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13"/>
            <p:cNvSpPr/>
            <p:nvPr/>
          </p:nvSpPr>
          <p:spPr>
            <a:xfrm>
              <a:off x="3038325" y="1108950"/>
              <a:ext cx="25175" cy="21300"/>
            </a:xfrm>
            <a:custGeom>
              <a:avLst/>
              <a:gdLst/>
              <a:ahLst/>
              <a:cxnLst/>
              <a:rect l="l" t="t" r="r" b="b"/>
              <a:pathLst>
                <a:path w="1007" h="852" extrusionOk="0">
                  <a:moveTo>
                    <a:pt x="455" y="0"/>
                  </a:moveTo>
                  <a:cubicBezTo>
                    <a:pt x="257" y="0"/>
                    <a:pt x="63" y="136"/>
                    <a:pt x="32" y="368"/>
                  </a:cubicBezTo>
                  <a:cubicBezTo>
                    <a:pt x="0" y="601"/>
                    <a:pt x="163" y="814"/>
                    <a:pt x="396" y="847"/>
                  </a:cubicBezTo>
                  <a:cubicBezTo>
                    <a:pt x="416" y="850"/>
                    <a:pt x="437" y="851"/>
                    <a:pt x="457" y="851"/>
                  </a:cubicBezTo>
                  <a:cubicBezTo>
                    <a:pt x="796" y="851"/>
                    <a:pt x="1007" y="455"/>
                    <a:pt x="791" y="169"/>
                  </a:cubicBezTo>
                  <a:cubicBezTo>
                    <a:pt x="703" y="53"/>
                    <a:pt x="578" y="0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13"/>
            <p:cNvSpPr/>
            <p:nvPr/>
          </p:nvSpPr>
          <p:spPr>
            <a:xfrm>
              <a:off x="3269150" y="891025"/>
              <a:ext cx="25300" cy="21350"/>
            </a:xfrm>
            <a:custGeom>
              <a:avLst/>
              <a:gdLst/>
              <a:ahLst/>
              <a:cxnLst/>
              <a:rect l="l" t="t" r="r" b="b"/>
              <a:pathLst>
                <a:path w="1012" h="854" extrusionOk="0">
                  <a:moveTo>
                    <a:pt x="459" y="0"/>
                  </a:moveTo>
                  <a:cubicBezTo>
                    <a:pt x="260" y="0"/>
                    <a:pt x="65" y="138"/>
                    <a:pt x="34" y="370"/>
                  </a:cubicBezTo>
                  <a:cubicBezTo>
                    <a:pt x="1" y="603"/>
                    <a:pt x="165" y="818"/>
                    <a:pt x="397" y="850"/>
                  </a:cubicBezTo>
                  <a:cubicBezTo>
                    <a:pt x="419" y="853"/>
                    <a:pt x="440" y="854"/>
                    <a:pt x="460" y="854"/>
                  </a:cubicBezTo>
                  <a:cubicBezTo>
                    <a:pt x="800" y="854"/>
                    <a:pt x="1011" y="455"/>
                    <a:pt x="796" y="170"/>
                  </a:cubicBezTo>
                  <a:cubicBezTo>
                    <a:pt x="708" y="54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13"/>
            <p:cNvSpPr/>
            <p:nvPr/>
          </p:nvSpPr>
          <p:spPr>
            <a:xfrm>
              <a:off x="3183750" y="917025"/>
              <a:ext cx="16875" cy="14250"/>
            </a:xfrm>
            <a:custGeom>
              <a:avLst/>
              <a:gdLst/>
              <a:ahLst/>
              <a:cxnLst/>
              <a:rect l="l" t="t" r="r" b="b"/>
              <a:pathLst>
                <a:path w="675" h="570" extrusionOk="0">
                  <a:moveTo>
                    <a:pt x="305" y="1"/>
                  </a:moveTo>
                  <a:cubicBezTo>
                    <a:pt x="173" y="1"/>
                    <a:pt x="43" y="92"/>
                    <a:pt x="21" y="247"/>
                  </a:cubicBezTo>
                  <a:cubicBezTo>
                    <a:pt x="0" y="403"/>
                    <a:pt x="110" y="546"/>
                    <a:pt x="265" y="567"/>
                  </a:cubicBezTo>
                  <a:cubicBezTo>
                    <a:pt x="279" y="569"/>
                    <a:pt x="292" y="570"/>
                    <a:pt x="306" y="570"/>
                  </a:cubicBezTo>
                  <a:cubicBezTo>
                    <a:pt x="533" y="570"/>
                    <a:pt x="674" y="303"/>
                    <a:pt x="529" y="113"/>
                  </a:cubicBezTo>
                  <a:cubicBezTo>
                    <a:pt x="471" y="36"/>
                    <a:pt x="387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13"/>
            <p:cNvSpPr/>
            <p:nvPr/>
          </p:nvSpPr>
          <p:spPr>
            <a:xfrm>
              <a:off x="3558125" y="8283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19" y="1"/>
                  </a:moveTo>
                  <a:cubicBezTo>
                    <a:pt x="68" y="1"/>
                    <a:pt x="17" y="36"/>
                    <a:pt x="9" y="95"/>
                  </a:cubicBezTo>
                  <a:cubicBezTo>
                    <a:pt x="0" y="156"/>
                    <a:pt x="42" y="213"/>
                    <a:pt x="104" y="220"/>
                  </a:cubicBezTo>
                  <a:cubicBezTo>
                    <a:pt x="109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13"/>
            <p:cNvSpPr/>
            <p:nvPr/>
          </p:nvSpPr>
          <p:spPr>
            <a:xfrm>
              <a:off x="3510325" y="8493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18" y="1"/>
                  </a:moveTo>
                  <a:cubicBezTo>
                    <a:pt x="67" y="1"/>
                    <a:pt x="17" y="36"/>
                    <a:pt x="9" y="96"/>
                  </a:cubicBezTo>
                  <a:cubicBezTo>
                    <a:pt x="0" y="156"/>
                    <a:pt x="42" y="211"/>
                    <a:pt x="102" y="220"/>
                  </a:cubicBezTo>
                  <a:cubicBezTo>
                    <a:pt x="108" y="221"/>
                    <a:pt x="113" y="222"/>
                    <a:pt x="119" y="222"/>
                  </a:cubicBezTo>
                  <a:cubicBezTo>
                    <a:pt x="207" y="222"/>
                    <a:pt x="261" y="118"/>
                    <a:pt x="206" y="45"/>
                  </a:cubicBezTo>
                  <a:cubicBezTo>
                    <a:pt x="183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13"/>
            <p:cNvSpPr/>
            <p:nvPr/>
          </p:nvSpPr>
          <p:spPr>
            <a:xfrm>
              <a:off x="2971550" y="778475"/>
              <a:ext cx="6600" cy="5550"/>
            </a:xfrm>
            <a:custGeom>
              <a:avLst/>
              <a:gdLst/>
              <a:ahLst/>
              <a:cxnLst/>
              <a:rect l="l" t="t" r="r" b="b"/>
              <a:pathLst>
                <a:path w="264" h="222" extrusionOk="0">
                  <a:moveTo>
                    <a:pt x="119" y="0"/>
                  </a:moveTo>
                  <a:cubicBezTo>
                    <a:pt x="68" y="0"/>
                    <a:pt x="18" y="35"/>
                    <a:pt x="10" y="95"/>
                  </a:cubicBezTo>
                  <a:cubicBezTo>
                    <a:pt x="1" y="156"/>
                    <a:pt x="43" y="211"/>
                    <a:pt x="104" y="220"/>
                  </a:cubicBezTo>
                  <a:cubicBezTo>
                    <a:pt x="110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13"/>
            <p:cNvSpPr/>
            <p:nvPr/>
          </p:nvSpPr>
          <p:spPr>
            <a:xfrm>
              <a:off x="3883150" y="874425"/>
              <a:ext cx="6600" cy="5525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6"/>
                    <a:pt x="43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3" y="117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13"/>
            <p:cNvSpPr/>
            <p:nvPr/>
          </p:nvSpPr>
          <p:spPr>
            <a:xfrm>
              <a:off x="4013775" y="650200"/>
              <a:ext cx="29450" cy="24900"/>
            </a:xfrm>
            <a:custGeom>
              <a:avLst/>
              <a:gdLst/>
              <a:ahLst/>
              <a:cxnLst/>
              <a:rect l="l" t="t" r="r" b="b"/>
              <a:pathLst>
                <a:path w="1178" h="996" extrusionOk="0">
                  <a:moveTo>
                    <a:pt x="533" y="1"/>
                  </a:moveTo>
                  <a:cubicBezTo>
                    <a:pt x="302" y="1"/>
                    <a:pt x="75" y="160"/>
                    <a:pt x="38" y="430"/>
                  </a:cubicBezTo>
                  <a:cubicBezTo>
                    <a:pt x="0" y="702"/>
                    <a:pt x="189" y="953"/>
                    <a:pt x="463" y="991"/>
                  </a:cubicBezTo>
                  <a:cubicBezTo>
                    <a:pt x="487" y="994"/>
                    <a:pt x="510" y="996"/>
                    <a:pt x="533" y="996"/>
                  </a:cubicBezTo>
                  <a:cubicBezTo>
                    <a:pt x="930" y="996"/>
                    <a:pt x="1177" y="531"/>
                    <a:pt x="924" y="197"/>
                  </a:cubicBezTo>
                  <a:cubicBezTo>
                    <a:pt x="822" y="62"/>
                    <a:pt x="677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13"/>
            <p:cNvSpPr/>
            <p:nvPr/>
          </p:nvSpPr>
          <p:spPr>
            <a:xfrm>
              <a:off x="3719025" y="915900"/>
              <a:ext cx="15125" cy="13025"/>
            </a:xfrm>
            <a:custGeom>
              <a:avLst/>
              <a:gdLst/>
              <a:ahLst/>
              <a:cxnLst/>
              <a:rect l="l" t="t" r="r" b="b"/>
              <a:pathLst>
                <a:path w="605" h="521" extrusionOk="0">
                  <a:moveTo>
                    <a:pt x="308" y="1"/>
                  </a:moveTo>
                  <a:cubicBezTo>
                    <a:pt x="140" y="1"/>
                    <a:pt x="1" y="171"/>
                    <a:pt x="66" y="351"/>
                  </a:cubicBezTo>
                  <a:cubicBezTo>
                    <a:pt x="108" y="463"/>
                    <a:pt x="208" y="520"/>
                    <a:pt x="309" y="520"/>
                  </a:cubicBezTo>
                  <a:cubicBezTo>
                    <a:pt x="403" y="520"/>
                    <a:pt x="497" y="471"/>
                    <a:pt x="544" y="370"/>
                  </a:cubicBezTo>
                  <a:cubicBezTo>
                    <a:pt x="604" y="241"/>
                    <a:pt x="549" y="86"/>
                    <a:pt x="418" y="26"/>
                  </a:cubicBezTo>
                  <a:cubicBezTo>
                    <a:pt x="381" y="9"/>
                    <a:pt x="344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13"/>
            <p:cNvSpPr/>
            <p:nvPr/>
          </p:nvSpPr>
          <p:spPr>
            <a:xfrm>
              <a:off x="3961250" y="1032550"/>
              <a:ext cx="30250" cy="25975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616" y="1"/>
                  </a:moveTo>
                  <a:cubicBezTo>
                    <a:pt x="279" y="1"/>
                    <a:pt x="1" y="341"/>
                    <a:pt x="132" y="699"/>
                  </a:cubicBezTo>
                  <a:cubicBezTo>
                    <a:pt x="204" y="896"/>
                    <a:pt x="388" y="1029"/>
                    <a:pt x="596" y="1038"/>
                  </a:cubicBezTo>
                  <a:cubicBezTo>
                    <a:pt x="604" y="1039"/>
                    <a:pt x="611" y="1039"/>
                    <a:pt x="619" y="1039"/>
                  </a:cubicBezTo>
                  <a:cubicBezTo>
                    <a:pt x="821" y="1039"/>
                    <a:pt x="1004" y="922"/>
                    <a:pt x="1088" y="739"/>
                  </a:cubicBezTo>
                  <a:cubicBezTo>
                    <a:pt x="1210" y="479"/>
                    <a:pt x="1097" y="171"/>
                    <a:pt x="837" y="51"/>
                  </a:cubicBezTo>
                  <a:cubicBezTo>
                    <a:pt x="763" y="16"/>
                    <a:pt x="688" y="1"/>
                    <a:pt x="6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13"/>
            <p:cNvSpPr/>
            <p:nvPr/>
          </p:nvSpPr>
          <p:spPr>
            <a:xfrm>
              <a:off x="4122925" y="1288225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0" y="0"/>
                  </a:moveTo>
                  <a:cubicBezTo>
                    <a:pt x="349" y="0"/>
                    <a:pt x="1" y="426"/>
                    <a:pt x="164" y="873"/>
                  </a:cubicBezTo>
                  <a:cubicBezTo>
                    <a:pt x="254" y="1118"/>
                    <a:pt x="483" y="1286"/>
                    <a:pt x="744" y="1297"/>
                  </a:cubicBezTo>
                  <a:cubicBezTo>
                    <a:pt x="753" y="1297"/>
                    <a:pt x="762" y="1297"/>
                    <a:pt x="771" y="1297"/>
                  </a:cubicBezTo>
                  <a:cubicBezTo>
                    <a:pt x="1024" y="1297"/>
                    <a:pt x="1253" y="1152"/>
                    <a:pt x="1359" y="922"/>
                  </a:cubicBezTo>
                  <a:cubicBezTo>
                    <a:pt x="1511" y="598"/>
                    <a:pt x="1370" y="213"/>
                    <a:pt x="1045" y="63"/>
                  </a:cubicBezTo>
                  <a:cubicBezTo>
                    <a:pt x="953" y="20"/>
                    <a:pt x="860" y="0"/>
                    <a:pt x="77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13"/>
            <p:cNvSpPr/>
            <p:nvPr/>
          </p:nvSpPr>
          <p:spPr>
            <a:xfrm>
              <a:off x="4426950" y="5086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9" y="1052"/>
                    <a:pt x="454" y="1210"/>
                    <a:pt x="701" y="1220"/>
                  </a:cubicBezTo>
                  <a:cubicBezTo>
                    <a:pt x="709" y="1221"/>
                    <a:pt x="716" y="1221"/>
                    <a:pt x="724" y="1221"/>
                  </a:cubicBezTo>
                  <a:cubicBezTo>
                    <a:pt x="961" y="1221"/>
                    <a:pt x="1178" y="1084"/>
                    <a:pt x="1278" y="867"/>
                  </a:cubicBezTo>
                  <a:cubicBezTo>
                    <a:pt x="1419" y="562"/>
                    <a:pt x="1287" y="201"/>
                    <a:pt x="982" y="60"/>
                  </a:cubicBezTo>
                  <a:cubicBezTo>
                    <a:pt x="895" y="19"/>
                    <a:pt x="807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13"/>
            <p:cNvSpPr/>
            <p:nvPr/>
          </p:nvSpPr>
          <p:spPr>
            <a:xfrm>
              <a:off x="4697025" y="91682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1" y="301"/>
                    <a:pt x="117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9" y="915"/>
                    <a:pt x="545" y="915"/>
                  </a:cubicBezTo>
                  <a:cubicBezTo>
                    <a:pt x="722" y="915"/>
                    <a:pt x="885" y="813"/>
                    <a:pt x="960" y="650"/>
                  </a:cubicBezTo>
                  <a:cubicBezTo>
                    <a:pt x="1066" y="422"/>
                    <a:pt x="966" y="150"/>
                    <a:pt x="738" y="45"/>
                  </a:cubicBezTo>
                  <a:cubicBezTo>
                    <a:pt x="673" y="14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13"/>
            <p:cNvSpPr/>
            <p:nvPr/>
          </p:nvSpPr>
          <p:spPr>
            <a:xfrm>
              <a:off x="3862000" y="1002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2" y="0"/>
                  </a:moveTo>
                  <a:cubicBezTo>
                    <a:pt x="328" y="0"/>
                    <a:pt x="0" y="401"/>
                    <a:pt x="154" y="822"/>
                  </a:cubicBezTo>
                  <a:cubicBezTo>
                    <a:pt x="238" y="1053"/>
                    <a:pt x="454" y="1209"/>
                    <a:pt x="701" y="1220"/>
                  </a:cubicBezTo>
                  <a:cubicBezTo>
                    <a:pt x="709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7"/>
                  </a:cubicBezTo>
                  <a:cubicBezTo>
                    <a:pt x="1419" y="562"/>
                    <a:pt x="1287" y="201"/>
                    <a:pt x="982" y="59"/>
                  </a:cubicBezTo>
                  <a:cubicBezTo>
                    <a:pt x="895" y="19"/>
                    <a:pt x="807" y="0"/>
                    <a:pt x="7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13"/>
            <p:cNvSpPr/>
            <p:nvPr/>
          </p:nvSpPr>
          <p:spPr>
            <a:xfrm>
              <a:off x="4857900" y="791725"/>
              <a:ext cx="17775" cy="15300"/>
            </a:xfrm>
            <a:custGeom>
              <a:avLst/>
              <a:gdLst/>
              <a:ahLst/>
              <a:cxnLst/>
              <a:rect l="l" t="t" r="r" b="b"/>
              <a:pathLst>
                <a:path w="711" h="612" extrusionOk="0">
                  <a:moveTo>
                    <a:pt x="363" y="1"/>
                  </a:moveTo>
                  <a:cubicBezTo>
                    <a:pt x="165" y="1"/>
                    <a:pt x="1" y="201"/>
                    <a:pt x="78" y="412"/>
                  </a:cubicBezTo>
                  <a:cubicBezTo>
                    <a:pt x="126" y="544"/>
                    <a:pt x="245" y="611"/>
                    <a:pt x="364" y="611"/>
                  </a:cubicBezTo>
                  <a:cubicBezTo>
                    <a:pt x="474" y="611"/>
                    <a:pt x="585" y="553"/>
                    <a:pt x="640" y="436"/>
                  </a:cubicBezTo>
                  <a:cubicBezTo>
                    <a:pt x="710" y="282"/>
                    <a:pt x="644" y="101"/>
                    <a:pt x="492" y="30"/>
                  </a:cubicBezTo>
                  <a:cubicBezTo>
                    <a:pt x="449" y="10"/>
                    <a:pt x="405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13"/>
            <p:cNvSpPr/>
            <p:nvPr/>
          </p:nvSpPr>
          <p:spPr>
            <a:xfrm>
              <a:off x="4832525" y="4877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6" y="0"/>
                  </a:moveTo>
                  <a:cubicBezTo>
                    <a:pt x="229" y="0"/>
                    <a:pt x="0" y="279"/>
                    <a:pt x="107" y="574"/>
                  </a:cubicBezTo>
                  <a:cubicBezTo>
                    <a:pt x="174" y="760"/>
                    <a:pt x="341" y="855"/>
                    <a:pt x="508" y="855"/>
                  </a:cubicBezTo>
                  <a:cubicBezTo>
                    <a:pt x="663" y="855"/>
                    <a:pt x="818" y="773"/>
                    <a:pt x="894" y="607"/>
                  </a:cubicBezTo>
                  <a:cubicBezTo>
                    <a:pt x="993" y="393"/>
                    <a:pt x="902" y="141"/>
                    <a:pt x="688" y="42"/>
                  </a:cubicBezTo>
                  <a:cubicBezTo>
                    <a:pt x="627" y="13"/>
                    <a:pt x="565" y="0"/>
                    <a:pt x="5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13"/>
            <p:cNvSpPr/>
            <p:nvPr/>
          </p:nvSpPr>
          <p:spPr>
            <a:xfrm>
              <a:off x="4687725" y="452125"/>
              <a:ext cx="6500" cy="55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50"/>
                  </a:cubicBezTo>
                  <a:cubicBezTo>
                    <a:pt x="46" y="197"/>
                    <a:pt x="89" y="222"/>
                    <a:pt x="133" y="222"/>
                  </a:cubicBezTo>
                  <a:cubicBezTo>
                    <a:pt x="173" y="222"/>
                    <a:pt x="213" y="201"/>
                    <a:pt x="234" y="157"/>
                  </a:cubicBezTo>
                  <a:cubicBezTo>
                    <a:pt x="259" y="102"/>
                    <a:pt x="235" y="37"/>
                    <a:pt x="180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13"/>
            <p:cNvSpPr/>
            <p:nvPr/>
          </p:nvSpPr>
          <p:spPr>
            <a:xfrm>
              <a:off x="4705350" y="5682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30" y="1"/>
                  </a:moveTo>
                  <a:cubicBezTo>
                    <a:pt x="59" y="1"/>
                    <a:pt x="0" y="73"/>
                    <a:pt x="28" y="150"/>
                  </a:cubicBezTo>
                  <a:cubicBezTo>
                    <a:pt x="45" y="198"/>
                    <a:pt x="88" y="222"/>
                    <a:pt x="131" y="222"/>
                  </a:cubicBezTo>
                  <a:cubicBezTo>
                    <a:pt x="171" y="222"/>
                    <a:pt x="211" y="201"/>
                    <a:pt x="231" y="158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13"/>
            <p:cNvSpPr/>
            <p:nvPr/>
          </p:nvSpPr>
          <p:spPr>
            <a:xfrm>
              <a:off x="4981800" y="5688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1"/>
                  </a:moveTo>
                  <a:cubicBezTo>
                    <a:pt x="60" y="1"/>
                    <a:pt x="1" y="73"/>
                    <a:pt x="29" y="150"/>
                  </a:cubicBezTo>
                  <a:cubicBezTo>
                    <a:pt x="46" y="197"/>
                    <a:pt x="90" y="222"/>
                    <a:pt x="133" y="222"/>
                  </a:cubicBezTo>
                  <a:cubicBezTo>
                    <a:pt x="173" y="222"/>
                    <a:pt x="213" y="201"/>
                    <a:pt x="232" y="159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4" y="4"/>
                    <a:pt x="148" y="1"/>
                    <a:pt x="13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13"/>
            <p:cNvSpPr/>
            <p:nvPr/>
          </p:nvSpPr>
          <p:spPr>
            <a:xfrm>
              <a:off x="4390575" y="3126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1" y="1"/>
                  </a:moveTo>
                  <a:cubicBezTo>
                    <a:pt x="60" y="1"/>
                    <a:pt x="0" y="73"/>
                    <a:pt x="28" y="150"/>
                  </a:cubicBezTo>
                  <a:cubicBezTo>
                    <a:pt x="45" y="197"/>
                    <a:pt x="88" y="222"/>
                    <a:pt x="131" y="222"/>
                  </a:cubicBezTo>
                  <a:cubicBezTo>
                    <a:pt x="171" y="222"/>
                    <a:pt x="212" y="201"/>
                    <a:pt x="232" y="157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13"/>
            <p:cNvSpPr/>
            <p:nvPr/>
          </p:nvSpPr>
          <p:spPr>
            <a:xfrm>
              <a:off x="4181425" y="46672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0" y="0"/>
                  </a:moveTo>
                  <a:cubicBezTo>
                    <a:pt x="267" y="0"/>
                    <a:pt x="0" y="327"/>
                    <a:pt x="125" y="670"/>
                  </a:cubicBezTo>
                  <a:cubicBezTo>
                    <a:pt x="195" y="858"/>
                    <a:pt x="370" y="987"/>
                    <a:pt x="572" y="995"/>
                  </a:cubicBezTo>
                  <a:cubicBezTo>
                    <a:pt x="579" y="995"/>
                    <a:pt x="587" y="995"/>
                    <a:pt x="594" y="995"/>
                  </a:cubicBezTo>
                  <a:cubicBezTo>
                    <a:pt x="785" y="995"/>
                    <a:pt x="961" y="883"/>
                    <a:pt x="1042" y="708"/>
                  </a:cubicBezTo>
                  <a:cubicBezTo>
                    <a:pt x="1158" y="460"/>
                    <a:pt x="1050" y="164"/>
                    <a:pt x="800" y="48"/>
                  </a:cubicBezTo>
                  <a:cubicBezTo>
                    <a:pt x="730" y="15"/>
                    <a:pt x="658" y="0"/>
                    <a:pt x="5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13"/>
            <p:cNvSpPr/>
            <p:nvPr/>
          </p:nvSpPr>
          <p:spPr>
            <a:xfrm>
              <a:off x="3428450" y="5113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4" y="0"/>
                  </a:moveTo>
                  <a:cubicBezTo>
                    <a:pt x="814" y="0"/>
                    <a:pt x="744" y="9"/>
                    <a:pt x="675" y="27"/>
                  </a:cubicBezTo>
                  <a:cubicBezTo>
                    <a:pt x="350" y="113"/>
                    <a:pt x="108" y="385"/>
                    <a:pt x="62" y="719"/>
                  </a:cubicBezTo>
                  <a:cubicBezTo>
                    <a:pt x="0" y="1172"/>
                    <a:pt x="317" y="1592"/>
                    <a:pt x="773" y="1655"/>
                  </a:cubicBezTo>
                  <a:cubicBezTo>
                    <a:pt x="810" y="1660"/>
                    <a:pt x="847" y="1663"/>
                    <a:pt x="884" y="1663"/>
                  </a:cubicBezTo>
                  <a:cubicBezTo>
                    <a:pt x="1177" y="1663"/>
                    <a:pt x="1452" y="1508"/>
                    <a:pt x="1602" y="1251"/>
                  </a:cubicBezTo>
                  <a:cubicBezTo>
                    <a:pt x="1772" y="961"/>
                    <a:pt x="1750" y="597"/>
                    <a:pt x="1547" y="329"/>
                  </a:cubicBezTo>
                  <a:cubicBezTo>
                    <a:pt x="1387" y="119"/>
                    <a:pt x="1140" y="0"/>
                    <a:pt x="8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13"/>
            <p:cNvSpPr/>
            <p:nvPr/>
          </p:nvSpPr>
          <p:spPr>
            <a:xfrm>
              <a:off x="3632450" y="55152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6"/>
                  </a:cubicBezTo>
                  <a:cubicBezTo>
                    <a:pt x="0" y="645"/>
                    <a:pt x="176" y="877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8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13"/>
            <p:cNvSpPr/>
            <p:nvPr/>
          </p:nvSpPr>
          <p:spPr>
            <a:xfrm>
              <a:off x="4208250" y="5609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28" y="0"/>
                  </a:moveTo>
                  <a:cubicBezTo>
                    <a:pt x="186" y="0"/>
                    <a:pt x="46" y="98"/>
                    <a:pt x="23" y="264"/>
                  </a:cubicBezTo>
                  <a:cubicBezTo>
                    <a:pt x="1" y="431"/>
                    <a:pt x="118" y="584"/>
                    <a:pt x="285" y="607"/>
                  </a:cubicBezTo>
                  <a:cubicBezTo>
                    <a:pt x="300" y="609"/>
                    <a:pt x="315" y="610"/>
                    <a:pt x="329" y="610"/>
                  </a:cubicBezTo>
                  <a:cubicBezTo>
                    <a:pt x="572" y="610"/>
                    <a:pt x="723" y="326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13"/>
            <p:cNvSpPr/>
            <p:nvPr/>
          </p:nvSpPr>
          <p:spPr>
            <a:xfrm>
              <a:off x="3948525" y="734800"/>
              <a:ext cx="34975" cy="32800"/>
            </a:xfrm>
            <a:custGeom>
              <a:avLst/>
              <a:gdLst/>
              <a:ahLst/>
              <a:cxnLst/>
              <a:rect l="l" t="t" r="r" b="b"/>
              <a:pathLst>
                <a:path w="1399" h="1312" extrusionOk="0">
                  <a:moveTo>
                    <a:pt x="699" y="1"/>
                  </a:moveTo>
                  <a:cubicBezTo>
                    <a:pt x="644" y="1"/>
                    <a:pt x="588" y="8"/>
                    <a:pt x="533" y="22"/>
                  </a:cubicBezTo>
                  <a:cubicBezTo>
                    <a:pt x="277" y="90"/>
                    <a:pt x="86" y="305"/>
                    <a:pt x="50" y="566"/>
                  </a:cubicBezTo>
                  <a:cubicBezTo>
                    <a:pt x="1" y="926"/>
                    <a:pt x="252" y="1256"/>
                    <a:pt x="609" y="1306"/>
                  </a:cubicBezTo>
                  <a:cubicBezTo>
                    <a:pt x="639" y="1310"/>
                    <a:pt x="669" y="1312"/>
                    <a:pt x="699" y="1312"/>
                  </a:cubicBezTo>
                  <a:cubicBezTo>
                    <a:pt x="930" y="1312"/>
                    <a:pt x="1146" y="1190"/>
                    <a:pt x="1265" y="987"/>
                  </a:cubicBezTo>
                  <a:cubicBezTo>
                    <a:pt x="1399" y="759"/>
                    <a:pt x="1382" y="472"/>
                    <a:pt x="1221" y="260"/>
                  </a:cubicBezTo>
                  <a:cubicBezTo>
                    <a:pt x="1095" y="95"/>
                    <a:pt x="901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13"/>
            <p:cNvSpPr/>
            <p:nvPr/>
          </p:nvSpPr>
          <p:spPr>
            <a:xfrm>
              <a:off x="3804050" y="771625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53" y="1"/>
                  </a:moveTo>
                  <a:cubicBezTo>
                    <a:pt x="87" y="1"/>
                    <a:pt x="23" y="46"/>
                    <a:pt x="13" y="123"/>
                  </a:cubicBezTo>
                  <a:cubicBezTo>
                    <a:pt x="1" y="200"/>
                    <a:pt x="55" y="272"/>
                    <a:pt x="133" y="282"/>
                  </a:cubicBezTo>
                  <a:cubicBezTo>
                    <a:pt x="140" y="283"/>
                    <a:pt x="147" y="284"/>
                    <a:pt x="154" y="284"/>
                  </a:cubicBezTo>
                  <a:cubicBezTo>
                    <a:pt x="267" y="284"/>
                    <a:pt x="337" y="152"/>
                    <a:pt x="265" y="57"/>
                  </a:cubicBezTo>
                  <a:cubicBezTo>
                    <a:pt x="236" y="18"/>
                    <a:pt x="194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13"/>
            <p:cNvSpPr/>
            <p:nvPr/>
          </p:nvSpPr>
          <p:spPr>
            <a:xfrm>
              <a:off x="3699925" y="4169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19" y="0"/>
                  </a:moveTo>
                  <a:cubicBezTo>
                    <a:pt x="67" y="0"/>
                    <a:pt x="16" y="36"/>
                    <a:pt x="8" y="96"/>
                  </a:cubicBezTo>
                  <a:cubicBezTo>
                    <a:pt x="1" y="156"/>
                    <a:pt x="41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6" y="221"/>
                    <a:pt x="262" y="119"/>
                    <a:pt x="205" y="44"/>
                  </a:cubicBezTo>
                  <a:cubicBezTo>
                    <a:pt x="183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13"/>
            <p:cNvSpPr/>
            <p:nvPr/>
          </p:nvSpPr>
          <p:spPr>
            <a:xfrm>
              <a:off x="4024925" y="4630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7"/>
                    <a:pt x="43" y="212"/>
                    <a:pt x="103" y="220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2" y="119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13"/>
            <p:cNvSpPr/>
            <p:nvPr/>
          </p:nvSpPr>
          <p:spPr>
            <a:xfrm>
              <a:off x="3860800" y="504575"/>
              <a:ext cx="15125" cy="13000"/>
            </a:xfrm>
            <a:custGeom>
              <a:avLst/>
              <a:gdLst/>
              <a:ahLst/>
              <a:cxnLst/>
              <a:rect l="l" t="t" r="r" b="b"/>
              <a:pathLst>
                <a:path w="605" h="520" extrusionOk="0">
                  <a:moveTo>
                    <a:pt x="309" y="1"/>
                  </a:moveTo>
                  <a:cubicBezTo>
                    <a:pt x="141" y="1"/>
                    <a:pt x="1" y="171"/>
                    <a:pt x="66" y="350"/>
                  </a:cubicBezTo>
                  <a:cubicBezTo>
                    <a:pt x="108" y="462"/>
                    <a:pt x="209" y="520"/>
                    <a:pt x="310" y="520"/>
                  </a:cubicBezTo>
                  <a:cubicBezTo>
                    <a:pt x="403" y="520"/>
                    <a:pt x="497" y="470"/>
                    <a:pt x="544" y="369"/>
                  </a:cubicBezTo>
                  <a:cubicBezTo>
                    <a:pt x="604" y="240"/>
                    <a:pt x="549" y="85"/>
                    <a:pt x="418" y="25"/>
                  </a:cubicBezTo>
                  <a:cubicBezTo>
                    <a:pt x="381" y="8"/>
                    <a:pt x="345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13"/>
            <p:cNvSpPr/>
            <p:nvPr/>
          </p:nvSpPr>
          <p:spPr>
            <a:xfrm>
              <a:off x="4103075" y="621200"/>
              <a:ext cx="30200" cy="26000"/>
            </a:xfrm>
            <a:custGeom>
              <a:avLst/>
              <a:gdLst/>
              <a:ahLst/>
              <a:cxnLst/>
              <a:rect l="l" t="t" r="r" b="b"/>
              <a:pathLst>
                <a:path w="1208" h="1040" extrusionOk="0">
                  <a:moveTo>
                    <a:pt x="615" y="1"/>
                  </a:moveTo>
                  <a:cubicBezTo>
                    <a:pt x="279" y="1"/>
                    <a:pt x="0" y="341"/>
                    <a:pt x="130" y="697"/>
                  </a:cubicBezTo>
                  <a:cubicBezTo>
                    <a:pt x="202" y="896"/>
                    <a:pt x="386" y="1030"/>
                    <a:pt x="594" y="1039"/>
                  </a:cubicBezTo>
                  <a:cubicBezTo>
                    <a:pt x="602" y="1039"/>
                    <a:pt x="609" y="1039"/>
                    <a:pt x="617" y="1039"/>
                  </a:cubicBezTo>
                  <a:cubicBezTo>
                    <a:pt x="817" y="1039"/>
                    <a:pt x="1002" y="922"/>
                    <a:pt x="1087" y="740"/>
                  </a:cubicBezTo>
                  <a:cubicBezTo>
                    <a:pt x="1208" y="479"/>
                    <a:pt x="1095" y="171"/>
                    <a:pt x="836" y="51"/>
                  </a:cubicBezTo>
                  <a:cubicBezTo>
                    <a:pt x="762" y="17"/>
                    <a:pt x="687" y="1"/>
                    <a:pt x="6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13"/>
            <p:cNvSpPr/>
            <p:nvPr/>
          </p:nvSpPr>
          <p:spPr>
            <a:xfrm>
              <a:off x="4264700" y="876900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1" y="0"/>
                  </a:moveTo>
                  <a:cubicBezTo>
                    <a:pt x="350" y="0"/>
                    <a:pt x="1" y="426"/>
                    <a:pt x="164" y="873"/>
                  </a:cubicBezTo>
                  <a:cubicBezTo>
                    <a:pt x="254" y="1118"/>
                    <a:pt x="483" y="1287"/>
                    <a:pt x="746" y="1297"/>
                  </a:cubicBezTo>
                  <a:cubicBezTo>
                    <a:pt x="755" y="1298"/>
                    <a:pt x="763" y="1298"/>
                    <a:pt x="772" y="1298"/>
                  </a:cubicBezTo>
                  <a:cubicBezTo>
                    <a:pt x="1024" y="1298"/>
                    <a:pt x="1253" y="1153"/>
                    <a:pt x="1361" y="923"/>
                  </a:cubicBezTo>
                  <a:cubicBezTo>
                    <a:pt x="1511" y="598"/>
                    <a:pt x="1370" y="214"/>
                    <a:pt x="1045" y="62"/>
                  </a:cubicBezTo>
                  <a:cubicBezTo>
                    <a:pt x="953" y="19"/>
                    <a:pt x="860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13"/>
            <p:cNvSpPr/>
            <p:nvPr/>
          </p:nvSpPr>
          <p:spPr>
            <a:xfrm>
              <a:off x="3188500" y="1339625"/>
              <a:ext cx="22700" cy="19450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463" y="0"/>
                  </a:moveTo>
                  <a:cubicBezTo>
                    <a:pt x="210" y="0"/>
                    <a:pt x="1" y="255"/>
                    <a:pt x="99" y="523"/>
                  </a:cubicBezTo>
                  <a:cubicBezTo>
                    <a:pt x="161" y="691"/>
                    <a:pt x="313" y="778"/>
                    <a:pt x="466" y="778"/>
                  </a:cubicBezTo>
                  <a:cubicBezTo>
                    <a:pt x="606" y="778"/>
                    <a:pt x="747" y="704"/>
                    <a:pt x="817" y="553"/>
                  </a:cubicBezTo>
                  <a:cubicBezTo>
                    <a:pt x="907" y="359"/>
                    <a:pt x="823" y="127"/>
                    <a:pt x="628" y="37"/>
                  </a:cubicBezTo>
                  <a:cubicBezTo>
                    <a:pt x="573" y="12"/>
                    <a:pt x="517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13"/>
            <p:cNvSpPr/>
            <p:nvPr/>
          </p:nvSpPr>
          <p:spPr>
            <a:xfrm>
              <a:off x="3026250" y="545125"/>
              <a:ext cx="57500" cy="51875"/>
            </a:xfrm>
            <a:custGeom>
              <a:avLst/>
              <a:gdLst/>
              <a:ahLst/>
              <a:cxnLst/>
              <a:rect l="l" t="t" r="r" b="b"/>
              <a:pathLst>
                <a:path w="2300" h="2075" extrusionOk="0">
                  <a:moveTo>
                    <a:pt x="1119" y="1"/>
                  </a:moveTo>
                  <a:cubicBezTo>
                    <a:pt x="864" y="1"/>
                    <a:pt x="612" y="95"/>
                    <a:pt x="417" y="274"/>
                  </a:cubicBezTo>
                  <a:cubicBezTo>
                    <a:pt x="109" y="558"/>
                    <a:pt x="1" y="1000"/>
                    <a:pt x="145" y="1394"/>
                  </a:cubicBezTo>
                  <a:cubicBezTo>
                    <a:pt x="290" y="1788"/>
                    <a:pt x="656" y="2056"/>
                    <a:pt x="1076" y="2074"/>
                  </a:cubicBezTo>
                  <a:cubicBezTo>
                    <a:pt x="1089" y="2074"/>
                    <a:pt x="1103" y="2074"/>
                    <a:pt x="1117" y="2074"/>
                  </a:cubicBezTo>
                  <a:cubicBezTo>
                    <a:pt x="1520" y="2074"/>
                    <a:pt x="1889" y="1842"/>
                    <a:pt x="2059" y="1474"/>
                  </a:cubicBezTo>
                  <a:cubicBezTo>
                    <a:pt x="2299" y="954"/>
                    <a:pt x="2074" y="338"/>
                    <a:pt x="1555" y="97"/>
                  </a:cubicBezTo>
                  <a:cubicBezTo>
                    <a:pt x="1416" y="32"/>
                    <a:pt x="126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13"/>
            <p:cNvSpPr/>
            <p:nvPr/>
          </p:nvSpPr>
          <p:spPr>
            <a:xfrm>
              <a:off x="4390550" y="1187225"/>
              <a:ext cx="18875" cy="15600"/>
            </a:xfrm>
            <a:custGeom>
              <a:avLst/>
              <a:gdLst/>
              <a:ahLst/>
              <a:cxnLst/>
              <a:rect l="l" t="t" r="r" b="b"/>
              <a:pathLst>
                <a:path w="755" h="624" extrusionOk="0">
                  <a:moveTo>
                    <a:pt x="388" y="1"/>
                  </a:moveTo>
                  <a:cubicBezTo>
                    <a:pt x="354" y="1"/>
                    <a:pt x="320" y="6"/>
                    <a:pt x="287" y="17"/>
                  </a:cubicBezTo>
                  <a:cubicBezTo>
                    <a:pt x="24" y="106"/>
                    <a:pt x="0" y="468"/>
                    <a:pt x="250" y="590"/>
                  </a:cubicBezTo>
                  <a:cubicBezTo>
                    <a:pt x="296" y="613"/>
                    <a:pt x="343" y="623"/>
                    <a:pt x="388" y="623"/>
                  </a:cubicBezTo>
                  <a:cubicBezTo>
                    <a:pt x="587" y="623"/>
                    <a:pt x="755" y="425"/>
                    <a:pt x="682" y="211"/>
                  </a:cubicBezTo>
                  <a:cubicBezTo>
                    <a:pt x="638" y="82"/>
                    <a:pt x="517" y="1"/>
                    <a:pt x="3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13"/>
            <p:cNvSpPr/>
            <p:nvPr/>
          </p:nvSpPr>
          <p:spPr>
            <a:xfrm>
              <a:off x="4379425" y="7767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9"/>
                    <a:pt x="0" y="170"/>
                    <a:pt x="90" y="215"/>
                  </a:cubicBezTo>
                  <a:cubicBezTo>
                    <a:pt x="107" y="223"/>
                    <a:pt x="124" y="227"/>
                    <a:pt x="140" y="227"/>
                  </a:cubicBezTo>
                  <a:cubicBezTo>
                    <a:pt x="212" y="227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13"/>
            <p:cNvSpPr/>
            <p:nvPr/>
          </p:nvSpPr>
          <p:spPr>
            <a:xfrm>
              <a:off x="4625700" y="6059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1" y="1"/>
                  </a:moveTo>
                  <a:cubicBezTo>
                    <a:pt x="129" y="1"/>
                    <a:pt x="117" y="3"/>
                    <a:pt x="105" y="7"/>
                  </a:cubicBezTo>
                  <a:cubicBezTo>
                    <a:pt x="9" y="38"/>
                    <a:pt x="0" y="171"/>
                    <a:pt x="90" y="214"/>
                  </a:cubicBezTo>
                  <a:cubicBezTo>
                    <a:pt x="107" y="223"/>
                    <a:pt x="125" y="226"/>
                    <a:pt x="141" y="226"/>
                  </a:cubicBezTo>
                  <a:cubicBezTo>
                    <a:pt x="214" y="226"/>
                    <a:pt x="274" y="154"/>
                    <a:pt x="247" y="76"/>
                  </a:cubicBezTo>
                  <a:cubicBezTo>
                    <a:pt x="231" y="30"/>
                    <a:pt x="18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13"/>
            <p:cNvSpPr/>
            <p:nvPr/>
          </p:nvSpPr>
          <p:spPr>
            <a:xfrm>
              <a:off x="4122950" y="1141025"/>
              <a:ext cx="20375" cy="16850"/>
            </a:xfrm>
            <a:custGeom>
              <a:avLst/>
              <a:gdLst/>
              <a:ahLst/>
              <a:cxnLst/>
              <a:rect l="l" t="t" r="r" b="b"/>
              <a:pathLst>
                <a:path w="815" h="674" extrusionOk="0">
                  <a:moveTo>
                    <a:pt x="418" y="1"/>
                  </a:moveTo>
                  <a:cubicBezTo>
                    <a:pt x="382" y="1"/>
                    <a:pt x="346" y="6"/>
                    <a:pt x="311" y="18"/>
                  </a:cubicBezTo>
                  <a:cubicBezTo>
                    <a:pt x="26" y="114"/>
                    <a:pt x="1" y="505"/>
                    <a:pt x="270" y="637"/>
                  </a:cubicBezTo>
                  <a:cubicBezTo>
                    <a:pt x="320" y="662"/>
                    <a:pt x="370" y="673"/>
                    <a:pt x="419" y="673"/>
                  </a:cubicBezTo>
                  <a:cubicBezTo>
                    <a:pt x="633" y="673"/>
                    <a:pt x="814" y="459"/>
                    <a:pt x="736" y="229"/>
                  </a:cubicBezTo>
                  <a:cubicBezTo>
                    <a:pt x="688" y="88"/>
                    <a:pt x="558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13"/>
            <p:cNvSpPr/>
            <p:nvPr/>
          </p:nvSpPr>
          <p:spPr>
            <a:xfrm>
              <a:off x="4213225" y="1105025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8"/>
                    <a:pt x="0" y="170"/>
                    <a:pt x="90" y="214"/>
                  </a:cubicBezTo>
                  <a:cubicBezTo>
                    <a:pt x="107" y="222"/>
                    <a:pt x="124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13"/>
            <p:cNvSpPr/>
            <p:nvPr/>
          </p:nvSpPr>
          <p:spPr>
            <a:xfrm>
              <a:off x="3887925" y="1382450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1" y="0"/>
                  </a:moveTo>
                  <a:cubicBezTo>
                    <a:pt x="129" y="0"/>
                    <a:pt x="117" y="2"/>
                    <a:pt x="106" y="6"/>
                  </a:cubicBezTo>
                  <a:cubicBezTo>
                    <a:pt x="9" y="38"/>
                    <a:pt x="0" y="170"/>
                    <a:pt x="91" y="214"/>
                  </a:cubicBezTo>
                  <a:cubicBezTo>
                    <a:pt x="107" y="222"/>
                    <a:pt x="125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8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13"/>
            <p:cNvSpPr/>
            <p:nvPr/>
          </p:nvSpPr>
          <p:spPr>
            <a:xfrm>
              <a:off x="3757450" y="1435575"/>
              <a:ext cx="16975" cy="14050"/>
            </a:xfrm>
            <a:custGeom>
              <a:avLst/>
              <a:gdLst/>
              <a:ahLst/>
              <a:cxnLst/>
              <a:rect l="l" t="t" r="r" b="b"/>
              <a:pathLst>
                <a:path w="679" h="562" extrusionOk="0">
                  <a:moveTo>
                    <a:pt x="349" y="1"/>
                  </a:moveTo>
                  <a:cubicBezTo>
                    <a:pt x="319" y="1"/>
                    <a:pt x="289" y="5"/>
                    <a:pt x="259" y="16"/>
                  </a:cubicBezTo>
                  <a:cubicBezTo>
                    <a:pt x="22" y="95"/>
                    <a:pt x="1" y="421"/>
                    <a:pt x="225" y="531"/>
                  </a:cubicBezTo>
                  <a:cubicBezTo>
                    <a:pt x="267" y="552"/>
                    <a:pt x="309" y="561"/>
                    <a:pt x="350" y="561"/>
                  </a:cubicBezTo>
                  <a:cubicBezTo>
                    <a:pt x="529" y="561"/>
                    <a:pt x="679" y="383"/>
                    <a:pt x="614" y="191"/>
                  </a:cubicBezTo>
                  <a:cubicBezTo>
                    <a:pt x="573" y="74"/>
                    <a:pt x="465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13"/>
            <p:cNvSpPr/>
            <p:nvPr/>
          </p:nvSpPr>
          <p:spPr>
            <a:xfrm>
              <a:off x="3783150" y="1294425"/>
              <a:ext cx="13575" cy="11225"/>
            </a:xfrm>
            <a:custGeom>
              <a:avLst/>
              <a:gdLst/>
              <a:ahLst/>
              <a:cxnLst/>
              <a:rect l="l" t="t" r="r" b="b"/>
              <a:pathLst>
                <a:path w="543" h="449" extrusionOk="0">
                  <a:moveTo>
                    <a:pt x="278" y="0"/>
                  </a:moveTo>
                  <a:cubicBezTo>
                    <a:pt x="254" y="0"/>
                    <a:pt x="230" y="4"/>
                    <a:pt x="207" y="12"/>
                  </a:cubicBezTo>
                  <a:cubicBezTo>
                    <a:pt x="17" y="76"/>
                    <a:pt x="1" y="336"/>
                    <a:pt x="180" y="425"/>
                  </a:cubicBezTo>
                  <a:cubicBezTo>
                    <a:pt x="213" y="441"/>
                    <a:pt x="246" y="448"/>
                    <a:pt x="279" y="448"/>
                  </a:cubicBezTo>
                  <a:cubicBezTo>
                    <a:pt x="422" y="448"/>
                    <a:pt x="542" y="306"/>
                    <a:pt x="491" y="151"/>
                  </a:cubicBezTo>
                  <a:cubicBezTo>
                    <a:pt x="458" y="59"/>
                    <a:pt x="371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13"/>
            <p:cNvSpPr/>
            <p:nvPr/>
          </p:nvSpPr>
          <p:spPr>
            <a:xfrm>
              <a:off x="3958500" y="1216575"/>
              <a:ext cx="27100" cy="22425"/>
            </a:xfrm>
            <a:custGeom>
              <a:avLst/>
              <a:gdLst/>
              <a:ahLst/>
              <a:cxnLst/>
              <a:rect l="l" t="t" r="r" b="b"/>
              <a:pathLst>
                <a:path w="1084" h="897" extrusionOk="0">
                  <a:moveTo>
                    <a:pt x="554" y="0"/>
                  </a:moveTo>
                  <a:cubicBezTo>
                    <a:pt x="507" y="0"/>
                    <a:pt x="459" y="8"/>
                    <a:pt x="412" y="23"/>
                  </a:cubicBezTo>
                  <a:cubicBezTo>
                    <a:pt x="33" y="153"/>
                    <a:pt x="0" y="673"/>
                    <a:pt x="358" y="848"/>
                  </a:cubicBezTo>
                  <a:cubicBezTo>
                    <a:pt x="424" y="882"/>
                    <a:pt x="492" y="896"/>
                    <a:pt x="558" y="896"/>
                  </a:cubicBezTo>
                  <a:cubicBezTo>
                    <a:pt x="844" y="896"/>
                    <a:pt x="1084" y="611"/>
                    <a:pt x="979" y="304"/>
                  </a:cubicBezTo>
                  <a:cubicBezTo>
                    <a:pt x="915" y="117"/>
                    <a:pt x="740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13"/>
            <p:cNvSpPr/>
            <p:nvPr/>
          </p:nvSpPr>
          <p:spPr>
            <a:xfrm>
              <a:off x="4033975" y="1223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79" y="1"/>
                  </a:moveTo>
                  <a:cubicBezTo>
                    <a:pt x="255" y="1"/>
                    <a:pt x="231" y="5"/>
                    <a:pt x="207" y="13"/>
                  </a:cubicBezTo>
                  <a:cubicBezTo>
                    <a:pt x="19" y="76"/>
                    <a:pt x="1" y="338"/>
                    <a:pt x="180" y="425"/>
                  </a:cubicBezTo>
                  <a:cubicBezTo>
                    <a:pt x="213" y="441"/>
                    <a:pt x="247" y="449"/>
                    <a:pt x="279" y="449"/>
                  </a:cubicBezTo>
                  <a:cubicBezTo>
                    <a:pt x="423" y="449"/>
                    <a:pt x="543" y="306"/>
                    <a:pt x="491" y="153"/>
                  </a:cubicBezTo>
                  <a:cubicBezTo>
                    <a:pt x="460" y="60"/>
                    <a:pt x="373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13"/>
            <p:cNvSpPr/>
            <p:nvPr/>
          </p:nvSpPr>
          <p:spPr>
            <a:xfrm>
              <a:off x="4022025" y="1361500"/>
              <a:ext cx="32375" cy="30800"/>
            </a:xfrm>
            <a:custGeom>
              <a:avLst/>
              <a:gdLst/>
              <a:ahLst/>
              <a:cxnLst/>
              <a:rect l="l" t="t" r="r" b="b"/>
              <a:pathLst>
                <a:path w="1295" h="1232" extrusionOk="0">
                  <a:moveTo>
                    <a:pt x="631" y="0"/>
                  </a:moveTo>
                  <a:cubicBezTo>
                    <a:pt x="565" y="0"/>
                    <a:pt x="499" y="11"/>
                    <a:pt x="434" y="33"/>
                  </a:cubicBezTo>
                  <a:cubicBezTo>
                    <a:pt x="198" y="114"/>
                    <a:pt x="34" y="327"/>
                    <a:pt x="17" y="577"/>
                  </a:cubicBezTo>
                  <a:cubicBezTo>
                    <a:pt x="1" y="825"/>
                    <a:pt x="136" y="1058"/>
                    <a:pt x="360" y="1169"/>
                  </a:cubicBezTo>
                  <a:cubicBezTo>
                    <a:pt x="446" y="1211"/>
                    <a:pt x="538" y="1232"/>
                    <a:pt x="630" y="1232"/>
                  </a:cubicBezTo>
                  <a:cubicBezTo>
                    <a:pt x="777" y="1232"/>
                    <a:pt x="922" y="1179"/>
                    <a:pt x="1038" y="1079"/>
                  </a:cubicBezTo>
                  <a:cubicBezTo>
                    <a:pt x="1224" y="915"/>
                    <a:pt x="1295" y="653"/>
                    <a:pt x="1215" y="419"/>
                  </a:cubicBezTo>
                  <a:cubicBezTo>
                    <a:pt x="1128" y="161"/>
                    <a:pt x="887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13"/>
            <p:cNvSpPr/>
            <p:nvPr/>
          </p:nvSpPr>
          <p:spPr>
            <a:xfrm>
              <a:off x="5428875" y="167537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375" y="1"/>
                  </a:moveTo>
                  <a:cubicBezTo>
                    <a:pt x="125" y="1"/>
                    <a:pt x="1" y="302"/>
                    <a:pt x="177" y="477"/>
                  </a:cubicBezTo>
                  <a:cubicBezTo>
                    <a:pt x="234" y="534"/>
                    <a:pt x="304" y="560"/>
                    <a:pt x="373" y="560"/>
                  </a:cubicBezTo>
                  <a:cubicBezTo>
                    <a:pt x="517" y="560"/>
                    <a:pt x="655" y="448"/>
                    <a:pt x="655" y="281"/>
                  </a:cubicBezTo>
                  <a:cubicBezTo>
                    <a:pt x="655" y="126"/>
                    <a:pt x="530" y="1"/>
                    <a:pt x="3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13"/>
            <p:cNvSpPr/>
            <p:nvPr/>
          </p:nvSpPr>
          <p:spPr>
            <a:xfrm>
              <a:off x="2902475" y="1280850"/>
              <a:ext cx="25050" cy="21650"/>
            </a:xfrm>
            <a:custGeom>
              <a:avLst/>
              <a:gdLst/>
              <a:ahLst/>
              <a:cxnLst/>
              <a:rect l="l" t="t" r="r" b="b"/>
              <a:pathLst>
                <a:path w="1002" h="866" extrusionOk="0">
                  <a:moveTo>
                    <a:pt x="493" y="0"/>
                  </a:moveTo>
                  <a:cubicBezTo>
                    <a:pt x="340" y="0"/>
                    <a:pt x="188" y="78"/>
                    <a:pt x="108" y="239"/>
                  </a:cubicBezTo>
                  <a:cubicBezTo>
                    <a:pt x="1" y="452"/>
                    <a:pt x="87" y="712"/>
                    <a:pt x="300" y="819"/>
                  </a:cubicBezTo>
                  <a:cubicBezTo>
                    <a:pt x="365" y="851"/>
                    <a:pt x="430" y="866"/>
                    <a:pt x="494" y="866"/>
                  </a:cubicBezTo>
                  <a:cubicBezTo>
                    <a:pt x="769" y="866"/>
                    <a:pt x="1002" y="593"/>
                    <a:pt x="904" y="296"/>
                  </a:cubicBezTo>
                  <a:cubicBezTo>
                    <a:pt x="839" y="101"/>
                    <a:pt x="666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13"/>
            <p:cNvSpPr/>
            <p:nvPr/>
          </p:nvSpPr>
          <p:spPr>
            <a:xfrm>
              <a:off x="2468450" y="1399450"/>
              <a:ext cx="51575" cy="46525"/>
            </a:xfrm>
            <a:custGeom>
              <a:avLst/>
              <a:gdLst/>
              <a:ahLst/>
              <a:cxnLst/>
              <a:rect l="l" t="t" r="r" b="b"/>
              <a:pathLst>
                <a:path w="2063" h="1861" extrusionOk="0">
                  <a:moveTo>
                    <a:pt x="1061" y="0"/>
                  </a:moveTo>
                  <a:cubicBezTo>
                    <a:pt x="712" y="0"/>
                    <a:pt x="389" y="198"/>
                    <a:pt x="230" y="515"/>
                  </a:cubicBezTo>
                  <a:cubicBezTo>
                    <a:pt x="0" y="974"/>
                    <a:pt x="187" y="1533"/>
                    <a:pt x="645" y="1763"/>
                  </a:cubicBezTo>
                  <a:cubicBezTo>
                    <a:pt x="777" y="1829"/>
                    <a:pt x="919" y="1861"/>
                    <a:pt x="1061" y="1861"/>
                  </a:cubicBezTo>
                  <a:cubicBezTo>
                    <a:pt x="1280" y="1861"/>
                    <a:pt x="1497" y="1783"/>
                    <a:pt x="1670" y="1633"/>
                  </a:cubicBezTo>
                  <a:cubicBezTo>
                    <a:pt x="1954" y="1387"/>
                    <a:pt x="2062" y="995"/>
                    <a:pt x="1944" y="637"/>
                  </a:cubicBezTo>
                  <a:cubicBezTo>
                    <a:pt x="1825" y="281"/>
                    <a:pt x="1503" y="30"/>
                    <a:pt x="1128" y="3"/>
                  </a:cubicBezTo>
                  <a:cubicBezTo>
                    <a:pt x="1105" y="1"/>
                    <a:pt x="1083" y="0"/>
                    <a:pt x="10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13"/>
            <p:cNvSpPr/>
            <p:nvPr/>
          </p:nvSpPr>
          <p:spPr>
            <a:xfrm>
              <a:off x="2734750" y="1316725"/>
              <a:ext cx="38875" cy="36800"/>
            </a:xfrm>
            <a:custGeom>
              <a:avLst/>
              <a:gdLst/>
              <a:ahLst/>
              <a:cxnLst/>
              <a:rect l="l" t="t" r="r" b="b"/>
              <a:pathLst>
                <a:path w="1555" h="1472" extrusionOk="0">
                  <a:moveTo>
                    <a:pt x="742" y="1"/>
                  </a:moveTo>
                  <a:cubicBezTo>
                    <a:pt x="642" y="1"/>
                    <a:pt x="541" y="21"/>
                    <a:pt x="445" y="64"/>
                  </a:cubicBezTo>
                  <a:cubicBezTo>
                    <a:pt x="173" y="184"/>
                    <a:pt x="0" y="456"/>
                    <a:pt x="6" y="753"/>
                  </a:cubicBezTo>
                  <a:cubicBezTo>
                    <a:pt x="14" y="1051"/>
                    <a:pt x="199" y="1316"/>
                    <a:pt x="477" y="1422"/>
                  </a:cubicBezTo>
                  <a:cubicBezTo>
                    <a:pt x="563" y="1455"/>
                    <a:pt x="653" y="1472"/>
                    <a:pt x="743" y="1472"/>
                  </a:cubicBezTo>
                  <a:cubicBezTo>
                    <a:pt x="940" y="1472"/>
                    <a:pt x="1133" y="1392"/>
                    <a:pt x="1275" y="1243"/>
                  </a:cubicBezTo>
                  <a:cubicBezTo>
                    <a:pt x="1555" y="950"/>
                    <a:pt x="1544" y="484"/>
                    <a:pt x="1249" y="205"/>
                  </a:cubicBezTo>
                  <a:cubicBezTo>
                    <a:pt x="1110" y="71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13"/>
            <p:cNvSpPr/>
            <p:nvPr/>
          </p:nvSpPr>
          <p:spPr>
            <a:xfrm>
              <a:off x="2834325" y="1735650"/>
              <a:ext cx="48600" cy="45975"/>
            </a:xfrm>
            <a:custGeom>
              <a:avLst/>
              <a:gdLst/>
              <a:ahLst/>
              <a:cxnLst/>
              <a:rect l="l" t="t" r="r" b="b"/>
              <a:pathLst>
                <a:path w="1944" h="1839" extrusionOk="0">
                  <a:moveTo>
                    <a:pt x="928" y="0"/>
                  </a:moveTo>
                  <a:cubicBezTo>
                    <a:pt x="802" y="0"/>
                    <a:pt x="676" y="26"/>
                    <a:pt x="557" y="79"/>
                  </a:cubicBezTo>
                  <a:cubicBezTo>
                    <a:pt x="217" y="229"/>
                    <a:pt x="0" y="569"/>
                    <a:pt x="9" y="940"/>
                  </a:cubicBezTo>
                  <a:cubicBezTo>
                    <a:pt x="18" y="1313"/>
                    <a:pt x="250" y="1642"/>
                    <a:pt x="597" y="1777"/>
                  </a:cubicBezTo>
                  <a:cubicBezTo>
                    <a:pt x="704" y="1819"/>
                    <a:pt x="816" y="1839"/>
                    <a:pt x="927" y="1839"/>
                  </a:cubicBezTo>
                  <a:cubicBezTo>
                    <a:pt x="1174" y="1839"/>
                    <a:pt x="1416" y="1739"/>
                    <a:pt x="1594" y="1553"/>
                  </a:cubicBezTo>
                  <a:cubicBezTo>
                    <a:pt x="1944" y="1187"/>
                    <a:pt x="1930" y="605"/>
                    <a:pt x="1564" y="255"/>
                  </a:cubicBezTo>
                  <a:cubicBezTo>
                    <a:pt x="1389" y="88"/>
                    <a:pt x="1160" y="0"/>
                    <a:pt x="9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13"/>
            <p:cNvSpPr/>
            <p:nvPr/>
          </p:nvSpPr>
          <p:spPr>
            <a:xfrm>
              <a:off x="2900500" y="15343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638" y="1"/>
                  </a:moveTo>
                  <a:cubicBezTo>
                    <a:pt x="212" y="1"/>
                    <a:pt x="0" y="513"/>
                    <a:pt x="299" y="814"/>
                  </a:cubicBezTo>
                  <a:cubicBezTo>
                    <a:pt x="397" y="911"/>
                    <a:pt x="516" y="954"/>
                    <a:pt x="633" y="954"/>
                  </a:cubicBezTo>
                  <a:cubicBezTo>
                    <a:pt x="878" y="954"/>
                    <a:pt x="1113" y="764"/>
                    <a:pt x="1114" y="477"/>
                  </a:cubicBezTo>
                  <a:cubicBezTo>
                    <a:pt x="1114" y="214"/>
                    <a:pt x="901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13"/>
            <p:cNvSpPr/>
            <p:nvPr/>
          </p:nvSpPr>
          <p:spPr>
            <a:xfrm>
              <a:off x="3042125" y="1524400"/>
              <a:ext cx="9300" cy="7975"/>
            </a:xfrm>
            <a:custGeom>
              <a:avLst/>
              <a:gdLst/>
              <a:ahLst/>
              <a:cxnLst/>
              <a:rect l="l" t="t" r="r" b="b"/>
              <a:pathLst>
                <a:path w="372" h="319" extrusionOk="0">
                  <a:moveTo>
                    <a:pt x="212" y="1"/>
                  </a:moveTo>
                  <a:cubicBezTo>
                    <a:pt x="71" y="1"/>
                    <a:pt x="0" y="172"/>
                    <a:pt x="99" y="271"/>
                  </a:cubicBezTo>
                  <a:cubicBezTo>
                    <a:pt x="132" y="304"/>
                    <a:pt x="172" y="319"/>
                    <a:pt x="211" y="319"/>
                  </a:cubicBezTo>
                  <a:cubicBezTo>
                    <a:pt x="293" y="319"/>
                    <a:pt x="372" y="255"/>
                    <a:pt x="372" y="159"/>
                  </a:cubicBezTo>
                  <a:cubicBezTo>
                    <a:pt x="372" y="71"/>
                    <a:pt x="301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13"/>
            <p:cNvSpPr/>
            <p:nvPr/>
          </p:nvSpPr>
          <p:spPr>
            <a:xfrm>
              <a:off x="2478325" y="1748700"/>
              <a:ext cx="9300" cy="8000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214" y="0"/>
                  </a:moveTo>
                  <a:cubicBezTo>
                    <a:pt x="71" y="0"/>
                    <a:pt x="1" y="172"/>
                    <a:pt x="101" y="272"/>
                  </a:cubicBezTo>
                  <a:cubicBezTo>
                    <a:pt x="134" y="305"/>
                    <a:pt x="173" y="319"/>
                    <a:pt x="212" y="319"/>
                  </a:cubicBezTo>
                  <a:cubicBezTo>
                    <a:pt x="294" y="319"/>
                    <a:pt x="372" y="255"/>
                    <a:pt x="372" y="160"/>
                  </a:cubicBezTo>
                  <a:cubicBezTo>
                    <a:pt x="372" y="73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13"/>
            <p:cNvSpPr/>
            <p:nvPr/>
          </p:nvSpPr>
          <p:spPr>
            <a:xfrm>
              <a:off x="2375750" y="1583975"/>
              <a:ext cx="18575" cy="15875"/>
            </a:xfrm>
            <a:custGeom>
              <a:avLst/>
              <a:gdLst/>
              <a:ahLst/>
              <a:cxnLst/>
              <a:rect l="l" t="t" r="r" b="b"/>
              <a:pathLst>
                <a:path w="743" h="635" extrusionOk="0">
                  <a:moveTo>
                    <a:pt x="428" y="0"/>
                  </a:moveTo>
                  <a:cubicBezTo>
                    <a:pt x="427" y="0"/>
                    <a:pt x="427" y="0"/>
                    <a:pt x="426" y="0"/>
                  </a:cubicBezTo>
                  <a:cubicBezTo>
                    <a:pt x="143" y="0"/>
                    <a:pt x="0" y="341"/>
                    <a:pt x="202" y="541"/>
                  </a:cubicBezTo>
                  <a:cubicBezTo>
                    <a:pt x="266" y="606"/>
                    <a:pt x="346" y="635"/>
                    <a:pt x="424" y="635"/>
                  </a:cubicBezTo>
                  <a:cubicBezTo>
                    <a:pt x="587" y="635"/>
                    <a:pt x="743" y="508"/>
                    <a:pt x="743" y="317"/>
                  </a:cubicBezTo>
                  <a:cubicBezTo>
                    <a:pt x="743" y="142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13"/>
            <p:cNvSpPr/>
            <p:nvPr/>
          </p:nvSpPr>
          <p:spPr>
            <a:xfrm>
              <a:off x="2647150" y="1562100"/>
              <a:ext cx="33050" cy="31800"/>
            </a:xfrm>
            <a:custGeom>
              <a:avLst/>
              <a:gdLst/>
              <a:ahLst/>
              <a:cxnLst/>
              <a:rect l="l" t="t" r="r" b="b"/>
              <a:pathLst>
                <a:path w="1322" h="1272" extrusionOk="0">
                  <a:moveTo>
                    <a:pt x="686" y="0"/>
                  </a:moveTo>
                  <a:cubicBezTo>
                    <a:pt x="429" y="0"/>
                    <a:pt x="198" y="155"/>
                    <a:pt x="100" y="393"/>
                  </a:cubicBezTo>
                  <a:cubicBezTo>
                    <a:pt x="1" y="630"/>
                    <a:pt x="56" y="904"/>
                    <a:pt x="237" y="1085"/>
                  </a:cubicBezTo>
                  <a:cubicBezTo>
                    <a:pt x="358" y="1207"/>
                    <a:pt x="520" y="1271"/>
                    <a:pt x="685" y="1271"/>
                  </a:cubicBezTo>
                  <a:cubicBezTo>
                    <a:pt x="768" y="1271"/>
                    <a:pt x="851" y="1255"/>
                    <a:pt x="930" y="1222"/>
                  </a:cubicBezTo>
                  <a:cubicBezTo>
                    <a:pt x="1167" y="1125"/>
                    <a:pt x="1322" y="893"/>
                    <a:pt x="1322" y="636"/>
                  </a:cubicBezTo>
                  <a:cubicBezTo>
                    <a:pt x="1322" y="286"/>
                    <a:pt x="1038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13"/>
            <p:cNvSpPr/>
            <p:nvPr/>
          </p:nvSpPr>
          <p:spPr>
            <a:xfrm>
              <a:off x="2745000" y="1603800"/>
              <a:ext cx="18600" cy="15925"/>
            </a:xfrm>
            <a:custGeom>
              <a:avLst/>
              <a:gdLst/>
              <a:ahLst/>
              <a:cxnLst/>
              <a:rect l="l" t="t" r="r" b="b"/>
              <a:pathLst>
                <a:path w="744" h="637" extrusionOk="0">
                  <a:moveTo>
                    <a:pt x="425" y="1"/>
                  </a:moveTo>
                  <a:cubicBezTo>
                    <a:pt x="142" y="1"/>
                    <a:pt x="1" y="343"/>
                    <a:pt x="201" y="543"/>
                  </a:cubicBezTo>
                  <a:cubicBezTo>
                    <a:pt x="265" y="608"/>
                    <a:pt x="345" y="637"/>
                    <a:pt x="423" y="637"/>
                  </a:cubicBezTo>
                  <a:cubicBezTo>
                    <a:pt x="586" y="637"/>
                    <a:pt x="743" y="510"/>
                    <a:pt x="743" y="318"/>
                  </a:cubicBezTo>
                  <a:cubicBezTo>
                    <a:pt x="743" y="142"/>
                    <a:pt x="60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13"/>
            <p:cNvSpPr/>
            <p:nvPr/>
          </p:nvSpPr>
          <p:spPr>
            <a:xfrm>
              <a:off x="2660600" y="1786425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943" y="0"/>
                  </a:moveTo>
                  <a:cubicBezTo>
                    <a:pt x="589" y="0"/>
                    <a:pt x="271" y="214"/>
                    <a:pt x="136" y="540"/>
                  </a:cubicBezTo>
                  <a:cubicBezTo>
                    <a:pt x="1" y="866"/>
                    <a:pt x="74" y="1242"/>
                    <a:pt x="326" y="1491"/>
                  </a:cubicBezTo>
                  <a:cubicBezTo>
                    <a:pt x="492" y="1658"/>
                    <a:pt x="716" y="1747"/>
                    <a:pt x="943" y="1747"/>
                  </a:cubicBezTo>
                  <a:cubicBezTo>
                    <a:pt x="1056" y="1747"/>
                    <a:pt x="1169" y="1726"/>
                    <a:pt x="1277" y="1681"/>
                  </a:cubicBezTo>
                  <a:cubicBezTo>
                    <a:pt x="1603" y="1546"/>
                    <a:pt x="1817" y="1227"/>
                    <a:pt x="1817" y="874"/>
                  </a:cubicBezTo>
                  <a:cubicBezTo>
                    <a:pt x="1817" y="391"/>
                    <a:pt x="1424" y="0"/>
                    <a:pt x="9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13"/>
            <p:cNvSpPr/>
            <p:nvPr/>
          </p:nvSpPr>
          <p:spPr>
            <a:xfrm>
              <a:off x="2605375" y="1953175"/>
              <a:ext cx="23200" cy="19900"/>
            </a:xfrm>
            <a:custGeom>
              <a:avLst/>
              <a:gdLst/>
              <a:ahLst/>
              <a:cxnLst/>
              <a:rect l="l" t="t" r="r" b="b"/>
              <a:pathLst>
                <a:path w="928" h="796" extrusionOk="0">
                  <a:moveTo>
                    <a:pt x="531" y="1"/>
                  </a:moveTo>
                  <a:cubicBezTo>
                    <a:pt x="178" y="1"/>
                    <a:pt x="0" y="428"/>
                    <a:pt x="250" y="679"/>
                  </a:cubicBezTo>
                  <a:cubicBezTo>
                    <a:pt x="331" y="759"/>
                    <a:pt x="430" y="795"/>
                    <a:pt x="528" y="795"/>
                  </a:cubicBezTo>
                  <a:cubicBezTo>
                    <a:pt x="732" y="795"/>
                    <a:pt x="928" y="637"/>
                    <a:pt x="928" y="398"/>
                  </a:cubicBezTo>
                  <a:cubicBezTo>
                    <a:pt x="928" y="178"/>
                    <a:pt x="750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13"/>
            <p:cNvSpPr/>
            <p:nvPr/>
          </p:nvSpPr>
          <p:spPr>
            <a:xfrm>
              <a:off x="3436325" y="1419300"/>
              <a:ext cx="26750" cy="22900"/>
            </a:xfrm>
            <a:custGeom>
              <a:avLst/>
              <a:gdLst/>
              <a:ahLst/>
              <a:cxnLst/>
              <a:rect l="l" t="t" r="r" b="b"/>
              <a:pathLst>
                <a:path w="1070" h="916" extrusionOk="0">
                  <a:moveTo>
                    <a:pt x="611" y="1"/>
                  </a:moveTo>
                  <a:cubicBezTo>
                    <a:pt x="204" y="1"/>
                    <a:pt x="1" y="494"/>
                    <a:pt x="288" y="781"/>
                  </a:cubicBezTo>
                  <a:cubicBezTo>
                    <a:pt x="381" y="874"/>
                    <a:pt x="496" y="916"/>
                    <a:pt x="608" y="916"/>
                  </a:cubicBezTo>
                  <a:cubicBezTo>
                    <a:pt x="844" y="916"/>
                    <a:pt x="1069" y="733"/>
                    <a:pt x="1069" y="458"/>
                  </a:cubicBezTo>
                  <a:cubicBezTo>
                    <a:pt x="1069" y="205"/>
                    <a:pt x="863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13"/>
            <p:cNvSpPr/>
            <p:nvPr/>
          </p:nvSpPr>
          <p:spPr>
            <a:xfrm>
              <a:off x="3282725" y="16306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0" y="0"/>
                  </a:moveTo>
                  <a:cubicBezTo>
                    <a:pt x="172" y="0"/>
                    <a:pt x="0" y="411"/>
                    <a:pt x="241" y="650"/>
                  </a:cubicBezTo>
                  <a:cubicBezTo>
                    <a:pt x="319" y="727"/>
                    <a:pt x="414" y="762"/>
                    <a:pt x="508" y="762"/>
                  </a:cubicBezTo>
                  <a:cubicBezTo>
                    <a:pt x="704" y="762"/>
                    <a:pt x="892" y="610"/>
                    <a:pt x="892" y="381"/>
                  </a:cubicBezTo>
                  <a:cubicBezTo>
                    <a:pt x="892" y="170"/>
                    <a:pt x="720" y="0"/>
                    <a:pt x="5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13"/>
            <p:cNvSpPr/>
            <p:nvPr/>
          </p:nvSpPr>
          <p:spPr>
            <a:xfrm>
              <a:off x="3770200" y="165160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205" y="1"/>
                  </a:moveTo>
                  <a:cubicBezTo>
                    <a:pt x="69" y="1"/>
                    <a:pt x="0" y="164"/>
                    <a:pt x="96" y="261"/>
                  </a:cubicBezTo>
                  <a:cubicBezTo>
                    <a:pt x="128" y="292"/>
                    <a:pt x="166" y="306"/>
                    <a:pt x="204" y="306"/>
                  </a:cubicBezTo>
                  <a:cubicBezTo>
                    <a:pt x="282" y="306"/>
                    <a:pt x="357" y="245"/>
                    <a:pt x="357" y="154"/>
                  </a:cubicBezTo>
                  <a:cubicBezTo>
                    <a:pt x="357" y="70"/>
                    <a:pt x="289" y="1"/>
                    <a:pt x="2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13"/>
            <p:cNvSpPr/>
            <p:nvPr/>
          </p:nvSpPr>
          <p:spPr>
            <a:xfrm>
              <a:off x="3709275" y="18686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204" y="1"/>
                  </a:moveTo>
                  <a:cubicBezTo>
                    <a:pt x="68" y="1"/>
                    <a:pt x="1" y="164"/>
                    <a:pt x="97" y="261"/>
                  </a:cubicBezTo>
                  <a:cubicBezTo>
                    <a:pt x="128" y="292"/>
                    <a:pt x="166" y="306"/>
                    <a:pt x="203" y="306"/>
                  </a:cubicBezTo>
                  <a:cubicBezTo>
                    <a:pt x="281" y="306"/>
                    <a:pt x="357" y="245"/>
                    <a:pt x="357" y="152"/>
                  </a:cubicBezTo>
                  <a:cubicBezTo>
                    <a:pt x="357" y="68"/>
                    <a:pt x="28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13"/>
            <p:cNvSpPr/>
            <p:nvPr/>
          </p:nvSpPr>
          <p:spPr>
            <a:xfrm>
              <a:off x="4309025" y="1583050"/>
              <a:ext cx="22325" cy="19100"/>
            </a:xfrm>
            <a:custGeom>
              <a:avLst/>
              <a:gdLst/>
              <a:ahLst/>
              <a:cxnLst/>
              <a:rect l="l" t="t" r="r" b="b"/>
              <a:pathLst>
                <a:path w="893" h="764" extrusionOk="0">
                  <a:moveTo>
                    <a:pt x="510" y="1"/>
                  </a:moveTo>
                  <a:cubicBezTo>
                    <a:pt x="171" y="1"/>
                    <a:pt x="1" y="411"/>
                    <a:pt x="241" y="652"/>
                  </a:cubicBezTo>
                  <a:cubicBezTo>
                    <a:pt x="319" y="729"/>
                    <a:pt x="414" y="763"/>
                    <a:pt x="508" y="763"/>
                  </a:cubicBezTo>
                  <a:cubicBezTo>
                    <a:pt x="704" y="763"/>
                    <a:pt x="892" y="611"/>
                    <a:pt x="892" y="381"/>
                  </a:cubicBezTo>
                  <a:cubicBezTo>
                    <a:pt x="891" y="171"/>
                    <a:pt x="721" y="1"/>
                    <a:pt x="5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13"/>
            <p:cNvSpPr/>
            <p:nvPr/>
          </p:nvSpPr>
          <p:spPr>
            <a:xfrm>
              <a:off x="4149100" y="1733475"/>
              <a:ext cx="22275" cy="19100"/>
            </a:xfrm>
            <a:custGeom>
              <a:avLst/>
              <a:gdLst/>
              <a:ahLst/>
              <a:cxnLst/>
              <a:rect l="l" t="t" r="r" b="b"/>
              <a:pathLst>
                <a:path w="891" h="764" extrusionOk="0">
                  <a:moveTo>
                    <a:pt x="511" y="1"/>
                  </a:moveTo>
                  <a:cubicBezTo>
                    <a:pt x="171" y="1"/>
                    <a:pt x="1" y="411"/>
                    <a:pt x="240" y="651"/>
                  </a:cubicBezTo>
                  <a:cubicBezTo>
                    <a:pt x="318" y="729"/>
                    <a:pt x="413" y="763"/>
                    <a:pt x="507" y="763"/>
                  </a:cubicBezTo>
                  <a:cubicBezTo>
                    <a:pt x="703" y="763"/>
                    <a:pt x="891" y="611"/>
                    <a:pt x="891" y="382"/>
                  </a:cubicBezTo>
                  <a:cubicBezTo>
                    <a:pt x="891" y="172"/>
                    <a:pt x="719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13"/>
            <p:cNvSpPr/>
            <p:nvPr/>
          </p:nvSpPr>
          <p:spPr>
            <a:xfrm>
              <a:off x="3477075" y="17373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57" y="1"/>
                  </a:moveTo>
                  <a:cubicBezTo>
                    <a:pt x="410" y="1"/>
                    <a:pt x="188" y="148"/>
                    <a:pt x="95" y="377"/>
                  </a:cubicBezTo>
                  <a:cubicBezTo>
                    <a:pt x="0" y="604"/>
                    <a:pt x="53" y="867"/>
                    <a:pt x="227" y="1041"/>
                  </a:cubicBezTo>
                  <a:cubicBezTo>
                    <a:pt x="344" y="1157"/>
                    <a:pt x="499" y="1218"/>
                    <a:pt x="657" y="1218"/>
                  </a:cubicBezTo>
                  <a:cubicBezTo>
                    <a:pt x="736" y="1218"/>
                    <a:pt x="815" y="1203"/>
                    <a:pt x="890" y="1172"/>
                  </a:cubicBezTo>
                  <a:cubicBezTo>
                    <a:pt x="1118" y="1079"/>
                    <a:pt x="1267" y="856"/>
                    <a:pt x="1267" y="610"/>
                  </a:cubicBezTo>
                  <a:cubicBezTo>
                    <a:pt x="1267" y="273"/>
                    <a:pt x="994" y="1"/>
                    <a:pt x="6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13"/>
            <p:cNvSpPr/>
            <p:nvPr/>
          </p:nvSpPr>
          <p:spPr>
            <a:xfrm>
              <a:off x="3172925" y="1885825"/>
              <a:ext cx="31175" cy="26675"/>
            </a:xfrm>
            <a:custGeom>
              <a:avLst/>
              <a:gdLst/>
              <a:ahLst/>
              <a:cxnLst/>
              <a:rect l="l" t="t" r="r" b="b"/>
              <a:pathLst>
                <a:path w="1247" h="1067" extrusionOk="0">
                  <a:moveTo>
                    <a:pt x="713" y="0"/>
                  </a:moveTo>
                  <a:cubicBezTo>
                    <a:pt x="238" y="0"/>
                    <a:pt x="0" y="574"/>
                    <a:pt x="336" y="911"/>
                  </a:cubicBezTo>
                  <a:cubicBezTo>
                    <a:pt x="438" y="1013"/>
                    <a:pt x="575" y="1066"/>
                    <a:pt x="714" y="1066"/>
                  </a:cubicBezTo>
                  <a:cubicBezTo>
                    <a:pt x="782" y="1066"/>
                    <a:pt x="851" y="1053"/>
                    <a:pt x="917" y="1027"/>
                  </a:cubicBezTo>
                  <a:cubicBezTo>
                    <a:pt x="1116" y="944"/>
                    <a:pt x="1246" y="749"/>
                    <a:pt x="1246" y="534"/>
                  </a:cubicBezTo>
                  <a:cubicBezTo>
                    <a:pt x="1246" y="239"/>
                    <a:pt x="1007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13"/>
            <p:cNvSpPr/>
            <p:nvPr/>
          </p:nvSpPr>
          <p:spPr>
            <a:xfrm>
              <a:off x="2042550" y="1748725"/>
              <a:ext cx="30500" cy="30475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1" y="1"/>
                  </a:moveTo>
                  <a:cubicBezTo>
                    <a:pt x="274" y="1"/>
                    <a:pt x="1" y="273"/>
                    <a:pt x="1" y="610"/>
                  </a:cubicBezTo>
                  <a:cubicBezTo>
                    <a:pt x="1" y="946"/>
                    <a:pt x="274" y="1218"/>
                    <a:pt x="611" y="1218"/>
                  </a:cubicBezTo>
                  <a:cubicBezTo>
                    <a:pt x="948" y="1218"/>
                    <a:pt x="1220" y="946"/>
                    <a:pt x="1220" y="610"/>
                  </a:cubicBezTo>
                  <a:cubicBezTo>
                    <a:pt x="1220" y="273"/>
                    <a:pt x="948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13"/>
            <p:cNvSpPr/>
            <p:nvPr/>
          </p:nvSpPr>
          <p:spPr>
            <a:xfrm>
              <a:off x="1854075" y="1415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1"/>
                  </a:moveTo>
                  <a:cubicBezTo>
                    <a:pt x="205" y="1"/>
                    <a:pt x="0" y="205"/>
                    <a:pt x="0" y="458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4" y="710"/>
                    <a:pt x="914" y="458"/>
                  </a:cubicBezTo>
                  <a:cubicBezTo>
                    <a:pt x="914" y="205"/>
                    <a:pt x="710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13"/>
            <p:cNvSpPr/>
            <p:nvPr/>
          </p:nvSpPr>
          <p:spPr>
            <a:xfrm>
              <a:off x="1531600" y="1948650"/>
              <a:ext cx="17825" cy="15275"/>
            </a:xfrm>
            <a:custGeom>
              <a:avLst/>
              <a:gdLst/>
              <a:ahLst/>
              <a:cxnLst/>
              <a:rect l="l" t="t" r="r" b="b"/>
              <a:pathLst>
                <a:path w="713" h="611" extrusionOk="0">
                  <a:moveTo>
                    <a:pt x="408" y="0"/>
                  </a:moveTo>
                  <a:cubicBezTo>
                    <a:pt x="137" y="0"/>
                    <a:pt x="0" y="329"/>
                    <a:pt x="193" y="520"/>
                  </a:cubicBezTo>
                  <a:cubicBezTo>
                    <a:pt x="255" y="583"/>
                    <a:pt x="331" y="610"/>
                    <a:pt x="406" y="610"/>
                  </a:cubicBezTo>
                  <a:cubicBezTo>
                    <a:pt x="562" y="610"/>
                    <a:pt x="713" y="489"/>
                    <a:pt x="713" y="305"/>
                  </a:cubicBezTo>
                  <a:cubicBezTo>
                    <a:pt x="713" y="137"/>
                    <a:pt x="576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13"/>
            <p:cNvSpPr/>
            <p:nvPr/>
          </p:nvSpPr>
          <p:spPr>
            <a:xfrm>
              <a:off x="6455375" y="1809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542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3"/>
                    <a:pt x="542" y="1083"/>
                  </a:cubicBezTo>
                  <a:cubicBezTo>
                    <a:pt x="841" y="1083"/>
                    <a:pt x="1083" y="841"/>
                    <a:pt x="1083" y="541"/>
                  </a:cubicBezTo>
                  <a:cubicBezTo>
                    <a:pt x="1083" y="242"/>
                    <a:pt x="841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13"/>
            <p:cNvSpPr/>
            <p:nvPr/>
          </p:nvSpPr>
          <p:spPr>
            <a:xfrm>
              <a:off x="5737800" y="1782475"/>
              <a:ext cx="40650" cy="40650"/>
            </a:xfrm>
            <a:custGeom>
              <a:avLst/>
              <a:gdLst/>
              <a:ahLst/>
              <a:cxnLst/>
              <a:rect l="l" t="t" r="r" b="b"/>
              <a:pathLst>
                <a:path w="1626" h="1626" extrusionOk="0">
                  <a:moveTo>
                    <a:pt x="813" y="1"/>
                  </a:moveTo>
                  <a:cubicBezTo>
                    <a:pt x="364" y="1"/>
                    <a:pt x="0" y="364"/>
                    <a:pt x="0" y="814"/>
                  </a:cubicBezTo>
                  <a:cubicBezTo>
                    <a:pt x="0" y="1262"/>
                    <a:pt x="364" y="1625"/>
                    <a:pt x="813" y="1625"/>
                  </a:cubicBezTo>
                  <a:cubicBezTo>
                    <a:pt x="1261" y="1625"/>
                    <a:pt x="1625" y="1262"/>
                    <a:pt x="1625" y="814"/>
                  </a:cubicBezTo>
                  <a:cubicBezTo>
                    <a:pt x="1625" y="364"/>
                    <a:pt x="1261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13"/>
            <p:cNvSpPr/>
            <p:nvPr/>
          </p:nvSpPr>
          <p:spPr>
            <a:xfrm>
              <a:off x="5815325" y="4753625"/>
              <a:ext cx="81900" cy="78175"/>
            </a:xfrm>
            <a:custGeom>
              <a:avLst/>
              <a:gdLst/>
              <a:ahLst/>
              <a:cxnLst/>
              <a:rect l="l" t="t" r="r" b="b"/>
              <a:pathLst>
                <a:path w="3276" h="3127" extrusionOk="0">
                  <a:moveTo>
                    <a:pt x="1589" y="1"/>
                  </a:moveTo>
                  <a:cubicBezTo>
                    <a:pt x="1365" y="1"/>
                    <a:pt x="1139" y="49"/>
                    <a:pt x="927" y="148"/>
                  </a:cubicBezTo>
                  <a:cubicBezTo>
                    <a:pt x="355" y="417"/>
                    <a:pt x="0" y="1003"/>
                    <a:pt x="29" y="1634"/>
                  </a:cubicBezTo>
                  <a:cubicBezTo>
                    <a:pt x="67" y="2473"/>
                    <a:pt x="758" y="3127"/>
                    <a:pt x="1589" y="3127"/>
                  </a:cubicBezTo>
                  <a:cubicBezTo>
                    <a:pt x="1613" y="3127"/>
                    <a:pt x="1637" y="3126"/>
                    <a:pt x="1661" y="3125"/>
                  </a:cubicBezTo>
                  <a:cubicBezTo>
                    <a:pt x="2292" y="3097"/>
                    <a:pt x="2845" y="2691"/>
                    <a:pt x="3060" y="2096"/>
                  </a:cubicBezTo>
                  <a:cubicBezTo>
                    <a:pt x="3275" y="1502"/>
                    <a:pt x="3111" y="836"/>
                    <a:pt x="2645" y="409"/>
                  </a:cubicBezTo>
                  <a:cubicBezTo>
                    <a:pt x="2351" y="141"/>
                    <a:pt x="1972" y="1"/>
                    <a:pt x="158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13"/>
            <p:cNvSpPr/>
            <p:nvPr/>
          </p:nvSpPr>
          <p:spPr>
            <a:xfrm>
              <a:off x="5549875" y="4931850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8" y="0"/>
                  </a:moveTo>
                  <a:cubicBezTo>
                    <a:pt x="788" y="0"/>
                    <a:pt x="658" y="28"/>
                    <a:pt x="536" y="85"/>
                  </a:cubicBezTo>
                  <a:cubicBezTo>
                    <a:pt x="206" y="239"/>
                    <a:pt x="1" y="578"/>
                    <a:pt x="17" y="943"/>
                  </a:cubicBezTo>
                  <a:cubicBezTo>
                    <a:pt x="39" y="1426"/>
                    <a:pt x="439" y="1803"/>
                    <a:pt x="918" y="1803"/>
                  </a:cubicBezTo>
                  <a:cubicBezTo>
                    <a:pt x="932" y="1803"/>
                    <a:pt x="946" y="1803"/>
                    <a:pt x="959" y="1803"/>
                  </a:cubicBezTo>
                  <a:cubicBezTo>
                    <a:pt x="1323" y="1786"/>
                    <a:pt x="1642" y="1552"/>
                    <a:pt x="1767" y="1209"/>
                  </a:cubicBezTo>
                  <a:cubicBezTo>
                    <a:pt x="1891" y="866"/>
                    <a:pt x="1797" y="483"/>
                    <a:pt x="1526" y="236"/>
                  </a:cubicBezTo>
                  <a:cubicBezTo>
                    <a:pt x="1356" y="81"/>
                    <a:pt x="1138" y="0"/>
                    <a:pt x="9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13"/>
            <p:cNvSpPr/>
            <p:nvPr/>
          </p:nvSpPr>
          <p:spPr>
            <a:xfrm>
              <a:off x="5660400" y="4780125"/>
              <a:ext cx="26125" cy="24875"/>
            </a:xfrm>
            <a:custGeom>
              <a:avLst/>
              <a:gdLst/>
              <a:ahLst/>
              <a:cxnLst/>
              <a:rect l="l" t="t" r="r" b="b"/>
              <a:pathLst>
                <a:path w="1045" h="995" extrusionOk="0">
                  <a:moveTo>
                    <a:pt x="514" y="0"/>
                  </a:moveTo>
                  <a:cubicBezTo>
                    <a:pt x="250" y="0"/>
                    <a:pt x="0" y="212"/>
                    <a:pt x="15" y="520"/>
                  </a:cubicBezTo>
                  <a:cubicBezTo>
                    <a:pt x="27" y="786"/>
                    <a:pt x="246" y="994"/>
                    <a:pt x="510" y="994"/>
                  </a:cubicBezTo>
                  <a:cubicBezTo>
                    <a:pt x="517" y="994"/>
                    <a:pt x="525" y="994"/>
                    <a:pt x="532" y="994"/>
                  </a:cubicBezTo>
                  <a:cubicBezTo>
                    <a:pt x="732" y="985"/>
                    <a:pt x="908" y="855"/>
                    <a:pt x="977" y="666"/>
                  </a:cubicBezTo>
                  <a:cubicBezTo>
                    <a:pt x="1045" y="478"/>
                    <a:pt x="992" y="266"/>
                    <a:pt x="845" y="131"/>
                  </a:cubicBezTo>
                  <a:cubicBezTo>
                    <a:pt x="746" y="40"/>
                    <a:pt x="628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13"/>
            <p:cNvSpPr/>
            <p:nvPr/>
          </p:nvSpPr>
          <p:spPr>
            <a:xfrm>
              <a:off x="5513275" y="4819875"/>
              <a:ext cx="26150" cy="24825"/>
            </a:xfrm>
            <a:custGeom>
              <a:avLst/>
              <a:gdLst/>
              <a:ahLst/>
              <a:cxnLst/>
              <a:rect l="l" t="t" r="r" b="b"/>
              <a:pathLst>
                <a:path w="1046" h="993" extrusionOk="0">
                  <a:moveTo>
                    <a:pt x="514" y="0"/>
                  </a:moveTo>
                  <a:cubicBezTo>
                    <a:pt x="251" y="0"/>
                    <a:pt x="1" y="213"/>
                    <a:pt x="16" y="520"/>
                  </a:cubicBezTo>
                  <a:cubicBezTo>
                    <a:pt x="27" y="786"/>
                    <a:pt x="245" y="993"/>
                    <a:pt x="508" y="993"/>
                  </a:cubicBezTo>
                  <a:cubicBezTo>
                    <a:pt x="516" y="993"/>
                    <a:pt x="524" y="993"/>
                    <a:pt x="533" y="992"/>
                  </a:cubicBezTo>
                  <a:cubicBezTo>
                    <a:pt x="733" y="983"/>
                    <a:pt x="908" y="854"/>
                    <a:pt x="976" y="666"/>
                  </a:cubicBezTo>
                  <a:cubicBezTo>
                    <a:pt x="1045" y="478"/>
                    <a:pt x="993" y="266"/>
                    <a:pt x="845" y="131"/>
                  </a:cubicBezTo>
                  <a:cubicBezTo>
                    <a:pt x="746" y="41"/>
                    <a:pt x="629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13"/>
            <p:cNvSpPr/>
            <p:nvPr/>
          </p:nvSpPr>
          <p:spPr>
            <a:xfrm>
              <a:off x="5710550" y="504997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345" y="1"/>
                  </a:moveTo>
                  <a:cubicBezTo>
                    <a:pt x="1156" y="1"/>
                    <a:pt x="964" y="42"/>
                    <a:pt x="785" y="126"/>
                  </a:cubicBezTo>
                  <a:cubicBezTo>
                    <a:pt x="301" y="353"/>
                    <a:pt x="1" y="849"/>
                    <a:pt x="25" y="1382"/>
                  </a:cubicBezTo>
                  <a:cubicBezTo>
                    <a:pt x="57" y="2091"/>
                    <a:pt x="641" y="2645"/>
                    <a:pt x="1345" y="2645"/>
                  </a:cubicBezTo>
                  <a:cubicBezTo>
                    <a:pt x="1365" y="2645"/>
                    <a:pt x="1385" y="2644"/>
                    <a:pt x="1406" y="2643"/>
                  </a:cubicBezTo>
                  <a:cubicBezTo>
                    <a:pt x="1939" y="2619"/>
                    <a:pt x="2407" y="2277"/>
                    <a:pt x="2589" y="1773"/>
                  </a:cubicBezTo>
                  <a:cubicBezTo>
                    <a:pt x="2771" y="1270"/>
                    <a:pt x="2632" y="707"/>
                    <a:pt x="2237" y="347"/>
                  </a:cubicBezTo>
                  <a:cubicBezTo>
                    <a:pt x="1988" y="119"/>
                    <a:pt x="1669" y="1"/>
                    <a:pt x="13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13"/>
            <p:cNvSpPr/>
            <p:nvPr/>
          </p:nvSpPr>
          <p:spPr>
            <a:xfrm>
              <a:off x="5892650" y="44220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6"/>
                    <a:pt x="321" y="1323"/>
                    <a:pt x="672" y="1323"/>
                  </a:cubicBezTo>
                  <a:cubicBezTo>
                    <a:pt x="682" y="1323"/>
                    <a:pt x="692" y="1323"/>
                    <a:pt x="702" y="1322"/>
                  </a:cubicBezTo>
                  <a:cubicBezTo>
                    <a:pt x="970" y="1310"/>
                    <a:pt x="1203" y="1139"/>
                    <a:pt x="1294" y="888"/>
                  </a:cubicBezTo>
                  <a:cubicBezTo>
                    <a:pt x="1386" y="635"/>
                    <a:pt x="1315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13"/>
            <p:cNvSpPr/>
            <p:nvPr/>
          </p:nvSpPr>
          <p:spPr>
            <a:xfrm>
              <a:off x="5141075" y="47248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1"/>
                    <a:pt x="393" y="62"/>
                  </a:cubicBezTo>
                  <a:cubicBezTo>
                    <a:pt x="151" y="175"/>
                    <a:pt x="1" y="424"/>
                    <a:pt x="13" y="691"/>
                  </a:cubicBezTo>
                  <a:cubicBezTo>
                    <a:pt x="29" y="1046"/>
                    <a:pt x="322" y="1322"/>
                    <a:pt x="672" y="1322"/>
                  </a:cubicBezTo>
                  <a:cubicBezTo>
                    <a:pt x="683" y="1322"/>
                    <a:pt x="693" y="1322"/>
                    <a:pt x="703" y="1322"/>
                  </a:cubicBezTo>
                  <a:cubicBezTo>
                    <a:pt x="970" y="1310"/>
                    <a:pt x="1203" y="1137"/>
                    <a:pt x="1295" y="886"/>
                  </a:cubicBezTo>
                  <a:cubicBezTo>
                    <a:pt x="1387" y="635"/>
                    <a:pt x="1316" y="354"/>
                    <a:pt x="1119" y="173"/>
                  </a:cubicBezTo>
                  <a:cubicBezTo>
                    <a:pt x="995" y="60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13"/>
            <p:cNvSpPr/>
            <p:nvPr/>
          </p:nvSpPr>
          <p:spPr>
            <a:xfrm>
              <a:off x="4820300" y="5118975"/>
              <a:ext cx="77950" cy="74425"/>
            </a:xfrm>
            <a:custGeom>
              <a:avLst/>
              <a:gdLst/>
              <a:ahLst/>
              <a:cxnLst/>
              <a:rect l="l" t="t" r="r" b="b"/>
              <a:pathLst>
                <a:path w="3118" h="2977" extrusionOk="0">
                  <a:moveTo>
                    <a:pt x="1515" y="1"/>
                  </a:moveTo>
                  <a:cubicBezTo>
                    <a:pt x="1301" y="1"/>
                    <a:pt x="1086" y="47"/>
                    <a:pt x="884" y="142"/>
                  </a:cubicBezTo>
                  <a:cubicBezTo>
                    <a:pt x="339" y="396"/>
                    <a:pt x="0" y="955"/>
                    <a:pt x="29" y="1556"/>
                  </a:cubicBezTo>
                  <a:cubicBezTo>
                    <a:pt x="64" y="2355"/>
                    <a:pt x="724" y="2977"/>
                    <a:pt x="1515" y="2977"/>
                  </a:cubicBezTo>
                  <a:cubicBezTo>
                    <a:pt x="1537" y="2977"/>
                    <a:pt x="1559" y="2976"/>
                    <a:pt x="1582" y="2975"/>
                  </a:cubicBezTo>
                  <a:cubicBezTo>
                    <a:pt x="2183" y="2948"/>
                    <a:pt x="2709" y="2560"/>
                    <a:pt x="2913" y="1995"/>
                  </a:cubicBezTo>
                  <a:cubicBezTo>
                    <a:pt x="3118" y="1430"/>
                    <a:pt x="2961" y="796"/>
                    <a:pt x="2518" y="390"/>
                  </a:cubicBezTo>
                  <a:cubicBezTo>
                    <a:pt x="2238" y="134"/>
                    <a:pt x="1879" y="1"/>
                    <a:pt x="15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13"/>
            <p:cNvSpPr/>
            <p:nvPr/>
          </p:nvSpPr>
          <p:spPr>
            <a:xfrm>
              <a:off x="6276175" y="46780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0"/>
                  </a:moveTo>
                  <a:cubicBezTo>
                    <a:pt x="167" y="0"/>
                    <a:pt x="0" y="142"/>
                    <a:pt x="10" y="348"/>
                  </a:cubicBezTo>
                  <a:cubicBezTo>
                    <a:pt x="19" y="524"/>
                    <a:pt x="163" y="662"/>
                    <a:pt x="339" y="662"/>
                  </a:cubicBezTo>
                  <a:cubicBezTo>
                    <a:pt x="345" y="662"/>
                    <a:pt x="350" y="662"/>
                    <a:pt x="356" y="662"/>
                  </a:cubicBezTo>
                  <a:cubicBezTo>
                    <a:pt x="649" y="648"/>
                    <a:pt x="781" y="286"/>
                    <a:pt x="563" y="87"/>
                  </a:cubicBezTo>
                  <a:cubicBezTo>
                    <a:pt x="497" y="27"/>
                    <a:pt x="419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13"/>
            <p:cNvSpPr/>
            <p:nvPr/>
          </p:nvSpPr>
          <p:spPr>
            <a:xfrm>
              <a:off x="5438375" y="4169700"/>
              <a:ext cx="26125" cy="24825"/>
            </a:xfrm>
            <a:custGeom>
              <a:avLst/>
              <a:gdLst/>
              <a:ahLst/>
              <a:cxnLst/>
              <a:rect l="l" t="t" r="r" b="b"/>
              <a:pathLst>
                <a:path w="1045" h="993" extrusionOk="0">
                  <a:moveTo>
                    <a:pt x="513" y="0"/>
                  </a:moveTo>
                  <a:cubicBezTo>
                    <a:pt x="250" y="0"/>
                    <a:pt x="1" y="212"/>
                    <a:pt x="15" y="520"/>
                  </a:cubicBezTo>
                  <a:cubicBezTo>
                    <a:pt x="28" y="786"/>
                    <a:pt x="247" y="993"/>
                    <a:pt x="511" y="993"/>
                  </a:cubicBezTo>
                  <a:cubicBezTo>
                    <a:pt x="518" y="993"/>
                    <a:pt x="526" y="992"/>
                    <a:pt x="533" y="992"/>
                  </a:cubicBezTo>
                  <a:cubicBezTo>
                    <a:pt x="733" y="983"/>
                    <a:pt x="909" y="854"/>
                    <a:pt x="976" y="666"/>
                  </a:cubicBezTo>
                  <a:cubicBezTo>
                    <a:pt x="1044" y="477"/>
                    <a:pt x="993" y="266"/>
                    <a:pt x="844" y="131"/>
                  </a:cubicBezTo>
                  <a:cubicBezTo>
                    <a:pt x="745" y="41"/>
                    <a:pt x="62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13"/>
            <p:cNvSpPr/>
            <p:nvPr/>
          </p:nvSpPr>
          <p:spPr>
            <a:xfrm>
              <a:off x="6384025" y="3853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49" y="177"/>
                    <a:pt x="1" y="425"/>
                    <a:pt x="13" y="692"/>
                  </a:cubicBezTo>
                  <a:cubicBezTo>
                    <a:pt x="29" y="1046"/>
                    <a:pt x="320" y="1323"/>
                    <a:pt x="672" y="1323"/>
                  </a:cubicBezTo>
                  <a:cubicBezTo>
                    <a:pt x="682" y="1323"/>
                    <a:pt x="692" y="1323"/>
                    <a:pt x="703" y="1322"/>
                  </a:cubicBezTo>
                  <a:cubicBezTo>
                    <a:pt x="970" y="1310"/>
                    <a:pt x="1203" y="1139"/>
                    <a:pt x="1295" y="886"/>
                  </a:cubicBezTo>
                  <a:cubicBezTo>
                    <a:pt x="1385" y="635"/>
                    <a:pt x="1316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13"/>
            <p:cNvSpPr/>
            <p:nvPr/>
          </p:nvSpPr>
          <p:spPr>
            <a:xfrm>
              <a:off x="5356650" y="43762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1"/>
                  </a:moveTo>
                  <a:cubicBezTo>
                    <a:pt x="166" y="1"/>
                    <a:pt x="0" y="142"/>
                    <a:pt x="10" y="347"/>
                  </a:cubicBezTo>
                  <a:cubicBezTo>
                    <a:pt x="17" y="524"/>
                    <a:pt x="164" y="662"/>
                    <a:pt x="342" y="662"/>
                  </a:cubicBezTo>
                  <a:cubicBezTo>
                    <a:pt x="346" y="662"/>
                    <a:pt x="351" y="662"/>
                    <a:pt x="356" y="662"/>
                  </a:cubicBezTo>
                  <a:cubicBezTo>
                    <a:pt x="649" y="649"/>
                    <a:pt x="779" y="286"/>
                    <a:pt x="563" y="88"/>
                  </a:cubicBezTo>
                  <a:cubicBezTo>
                    <a:pt x="497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13"/>
            <p:cNvSpPr/>
            <p:nvPr/>
          </p:nvSpPr>
          <p:spPr>
            <a:xfrm>
              <a:off x="5113475" y="5300900"/>
              <a:ext cx="43300" cy="41375"/>
            </a:xfrm>
            <a:custGeom>
              <a:avLst/>
              <a:gdLst/>
              <a:ahLst/>
              <a:cxnLst/>
              <a:rect l="l" t="t" r="r" b="b"/>
              <a:pathLst>
                <a:path w="1732" h="1655" extrusionOk="0">
                  <a:moveTo>
                    <a:pt x="840" y="1"/>
                  </a:moveTo>
                  <a:cubicBezTo>
                    <a:pt x="722" y="1"/>
                    <a:pt x="603" y="26"/>
                    <a:pt x="492" y="78"/>
                  </a:cubicBezTo>
                  <a:cubicBezTo>
                    <a:pt x="188" y="219"/>
                    <a:pt x="0" y="530"/>
                    <a:pt x="15" y="864"/>
                  </a:cubicBezTo>
                  <a:cubicBezTo>
                    <a:pt x="36" y="1308"/>
                    <a:pt x="401" y="1654"/>
                    <a:pt x="839" y="1654"/>
                  </a:cubicBezTo>
                  <a:cubicBezTo>
                    <a:pt x="852" y="1654"/>
                    <a:pt x="865" y="1654"/>
                    <a:pt x="878" y="1653"/>
                  </a:cubicBezTo>
                  <a:cubicBezTo>
                    <a:pt x="1212" y="1638"/>
                    <a:pt x="1505" y="1423"/>
                    <a:pt x="1619" y="1109"/>
                  </a:cubicBezTo>
                  <a:cubicBezTo>
                    <a:pt x="1732" y="795"/>
                    <a:pt x="1646" y="443"/>
                    <a:pt x="1399" y="218"/>
                  </a:cubicBezTo>
                  <a:cubicBezTo>
                    <a:pt x="1244" y="75"/>
                    <a:pt x="1043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13"/>
            <p:cNvSpPr/>
            <p:nvPr/>
          </p:nvSpPr>
          <p:spPr>
            <a:xfrm>
              <a:off x="4667025" y="4924100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1"/>
                  </a:moveTo>
                  <a:cubicBezTo>
                    <a:pt x="166" y="1"/>
                    <a:pt x="0" y="142"/>
                    <a:pt x="9" y="346"/>
                  </a:cubicBezTo>
                  <a:cubicBezTo>
                    <a:pt x="17" y="524"/>
                    <a:pt x="163" y="663"/>
                    <a:pt x="339" y="663"/>
                  </a:cubicBezTo>
                  <a:cubicBezTo>
                    <a:pt x="344" y="663"/>
                    <a:pt x="350" y="662"/>
                    <a:pt x="355" y="662"/>
                  </a:cubicBezTo>
                  <a:cubicBezTo>
                    <a:pt x="648" y="649"/>
                    <a:pt x="781" y="286"/>
                    <a:pt x="563" y="88"/>
                  </a:cubicBezTo>
                  <a:cubicBezTo>
                    <a:pt x="496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13"/>
            <p:cNvSpPr/>
            <p:nvPr/>
          </p:nvSpPr>
          <p:spPr>
            <a:xfrm>
              <a:off x="4661975" y="45648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0"/>
                  </a:moveTo>
                  <a:cubicBezTo>
                    <a:pt x="167" y="0"/>
                    <a:pt x="1" y="141"/>
                    <a:pt x="10" y="346"/>
                  </a:cubicBezTo>
                  <a:cubicBezTo>
                    <a:pt x="17" y="524"/>
                    <a:pt x="165" y="662"/>
                    <a:pt x="340" y="662"/>
                  </a:cubicBezTo>
                  <a:cubicBezTo>
                    <a:pt x="345" y="662"/>
                    <a:pt x="350" y="662"/>
                    <a:pt x="354" y="662"/>
                  </a:cubicBezTo>
                  <a:cubicBezTo>
                    <a:pt x="649" y="648"/>
                    <a:pt x="780" y="286"/>
                    <a:pt x="563" y="88"/>
                  </a:cubicBezTo>
                  <a:cubicBezTo>
                    <a:pt x="497" y="27"/>
                    <a:pt x="418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13"/>
            <p:cNvSpPr/>
            <p:nvPr/>
          </p:nvSpPr>
          <p:spPr>
            <a:xfrm>
              <a:off x="6035100" y="49126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3" y="0"/>
                  </a:moveTo>
                  <a:cubicBezTo>
                    <a:pt x="621" y="0"/>
                    <a:pt x="519" y="22"/>
                    <a:pt x="423" y="67"/>
                  </a:cubicBezTo>
                  <a:cubicBezTo>
                    <a:pt x="161" y="191"/>
                    <a:pt x="0" y="457"/>
                    <a:pt x="14" y="744"/>
                  </a:cubicBezTo>
                  <a:cubicBezTo>
                    <a:pt x="31" y="1126"/>
                    <a:pt x="346" y="1424"/>
                    <a:pt x="723" y="1424"/>
                  </a:cubicBezTo>
                  <a:cubicBezTo>
                    <a:pt x="734" y="1424"/>
                    <a:pt x="745" y="1424"/>
                    <a:pt x="756" y="1423"/>
                  </a:cubicBezTo>
                  <a:cubicBezTo>
                    <a:pt x="1043" y="1410"/>
                    <a:pt x="1294" y="1225"/>
                    <a:pt x="1394" y="954"/>
                  </a:cubicBezTo>
                  <a:cubicBezTo>
                    <a:pt x="1491" y="684"/>
                    <a:pt x="1416" y="382"/>
                    <a:pt x="1204" y="188"/>
                  </a:cubicBezTo>
                  <a:cubicBezTo>
                    <a:pt x="1070" y="65"/>
                    <a:pt x="898" y="0"/>
                    <a:pt x="7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13"/>
            <p:cNvSpPr/>
            <p:nvPr/>
          </p:nvSpPr>
          <p:spPr>
            <a:xfrm>
              <a:off x="5885100" y="4983200"/>
              <a:ext cx="9100" cy="7750"/>
            </a:xfrm>
            <a:custGeom>
              <a:avLst/>
              <a:gdLst/>
              <a:ahLst/>
              <a:cxnLst/>
              <a:rect l="l" t="t" r="r" b="b"/>
              <a:pathLst>
                <a:path w="364" h="310" extrusionOk="0">
                  <a:moveTo>
                    <a:pt x="159" y="1"/>
                  </a:moveTo>
                  <a:cubicBezTo>
                    <a:pt x="78" y="1"/>
                    <a:pt x="1" y="67"/>
                    <a:pt x="5" y="162"/>
                  </a:cubicBezTo>
                  <a:cubicBezTo>
                    <a:pt x="9" y="246"/>
                    <a:pt x="78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2" y="303"/>
                    <a:pt x="364" y="133"/>
                    <a:pt x="262" y="42"/>
                  </a:cubicBezTo>
                  <a:cubicBezTo>
                    <a:pt x="231" y="13"/>
                    <a:pt x="195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13"/>
            <p:cNvSpPr/>
            <p:nvPr/>
          </p:nvSpPr>
          <p:spPr>
            <a:xfrm>
              <a:off x="5870825" y="5178225"/>
              <a:ext cx="9100" cy="770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59" y="0"/>
                  </a:moveTo>
                  <a:cubicBezTo>
                    <a:pt x="78" y="0"/>
                    <a:pt x="0" y="67"/>
                    <a:pt x="5" y="162"/>
                  </a:cubicBezTo>
                  <a:cubicBezTo>
                    <a:pt x="9" y="243"/>
                    <a:pt x="77" y="308"/>
                    <a:pt x="157" y="308"/>
                  </a:cubicBezTo>
                  <a:cubicBezTo>
                    <a:pt x="160" y="308"/>
                    <a:pt x="163" y="308"/>
                    <a:pt x="165" y="307"/>
                  </a:cubicBezTo>
                  <a:cubicBezTo>
                    <a:pt x="302" y="301"/>
                    <a:pt x="364" y="133"/>
                    <a:pt x="262" y="41"/>
                  </a:cubicBezTo>
                  <a:cubicBezTo>
                    <a:pt x="231" y="13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13"/>
            <p:cNvSpPr/>
            <p:nvPr/>
          </p:nvSpPr>
          <p:spPr>
            <a:xfrm>
              <a:off x="5469675" y="5157775"/>
              <a:ext cx="13650" cy="11575"/>
            </a:xfrm>
            <a:custGeom>
              <a:avLst/>
              <a:gdLst/>
              <a:ahLst/>
              <a:cxnLst/>
              <a:rect l="l" t="t" r="r" b="b"/>
              <a:pathLst>
                <a:path w="546" h="463" extrusionOk="0">
                  <a:moveTo>
                    <a:pt x="239" y="1"/>
                  </a:moveTo>
                  <a:cubicBezTo>
                    <a:pt x="117" y="1"/>
                    <a:pt x="1" y="99"/>
                    <a:pt x="7" y="242"/>
                  </a:cubicBezTo>
                  <a:cubicBezTo>
                    <a:pt x="13" y="367"/>
                    <a:pt x="117" y="463"/>
                    <a:pt x="239" y="463"/>
                  </a:cubicBezTo>
                  <a:cubicBezTo>
                    <a:pt x="242" y="463"/>
                    <a:pt x="245" y="463"/>
                    <a:pt x="248" y="463"/>
                  </a:cubicBezTo>
                  <a:cubicBezTo>
                    <a:pt x="453" y="452"/>
                    <a:pt x="545" y="200"/>
                    <a:pt x="393" y="61"/>
                  </a:cubicBezTo>
                  <a:cubicBezTo>
                    <a:pt x="347" y="19"/>
                    <a:pt x="29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13"/>
            <p:cNvSpPr/>
            <p:nvPr/>
          </p:nvSpPr>
          <p:spPr>
            <a:xfrm>
              <a:off x="5205925" y="5025125"/>
              <a:ext cx="27250" cy="23100"/>
            </a:xfrm>
            <a:custGeom>
              <a:avLst/>
              <a:gdLst/>
              <a:ahLst/>
              <a:cxnLst/>
              <a:rect l="l" t="t" r="r" b="b"/>
              <a:pathLst>
                <a:path w="1090" h="924" extrusionOk="0">
                  <a:moveTo>
                    <a:pt x="477" y="0"/>
                  </a:moveTo>
                  <a:cubicBezTo>
                    <a:pt x="233" y="0"/>
                    <a:pt x="1" y="197"/>
                    <a:pt x="13" y="482"/>
                  </a:cubicBezTo>
                  <a:cubicBezTo>
                    <a:pt x="25" y="731"/>
                    <a:pt x="228" y="923"/>
                    <a:pt x="473" y="923"/>
                  </a:cubicBezTo>
                  <a:cubicBezTo>
                    <a:pt x="481" y="923"/>
                    <a:pt x="488" y="923"/>
                    <a:pt x="496" y="923"/>
                  </a:cubicBezTo>
                  <a:cubicBezTo>
                    <a:pt x="906" y="905"/>
                    <a:pt x="1089" y="398"/>
                    <a:pt x="786" y="122"/>
                  </a:cubicBezTo>
                  <a:cubicBezTo>
                    <a:pt x="693" y="38"/>
                    <a:pt x="584" y="0"/>
                    <a:pt x="47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13"/>
            <p:cNvSpPr/>
            <p:nvPr/>
          </p:nvSpPr>
          <p:spPr>
            <a:xfrm>
              <a:off x="5093775" y="5144075"/>
              <a:ext cx="9125" cy="7725"/>
            </a:xfrm>
            <a:custGeom>
              <a:avLst/>
              <a:gdLst/>
              <a:ahLst/>
              <a:cxnLst/>
              <a:rect l="l" t="t" r="r" b="b"/>
              <a:pathLst>
                <a:path w="365" h="309" extrusionOk="0">
                  <a:moveTo>
                    <a:pt x="160" y="0"/>
                  </a:moveTo>
                  <a:cubicBezTo>
                    <a:pt x="78" y="0"/>
                    <a:pt x="1" y="66"/>
                    <a:pt x="5" y="161"/>
                  </a:cubicBezTo>
                  <a:cubicBezTo>
                    <a:pt x="9" y="244"/>
                    <a:pt x="77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3" y="303"/>
                    <a:pt x="364" y="133"/>
                    <a:pt x="262" y="41"/>
                  </a:cubicBezTo>
                  <a:cubicBezTo>
                    <a:pt x="231" y="13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13"/>
            <p:cNvSpPr/>
            <p:nvPr/>
          </p:nvSpPr>
          <p:spPr>
            <a:xfrm>
              <a:off x="5466975" y="5267500"/>
              <a:ext cx="18175" cy="15425"/>
            </a:xfrm>
            <a:custGeom>
              <a:avLst/>
              <a:gdLst/>
              <a:ahLst/>
              <a:cxnLst/>
              <a:rect l="l" t="t" r="r" b="b"/>
              <a:pathLst>
                <a:path w="727" h="617" extrusionOk="0">
                  <a:moveTo>
                    <a:pt x="318" y="1"/>
                  </a:moveTo>
                  <a:cubicBezTo>
                    <a:pt x="155" y="1"/>
                    <a:pt x="0" y="132"/>
                    <a:pt x="10" y="323"/>
                  </a:cubicBezTo>
                  <a:cubicBezTo>
                    <a:pt x="17" y="488"/>
                    <a:pt x="152" y="616"/>
                    <a:pt x="316" y="616"/>
                  </a:cubicBezTo>
                  <a:cubicBezTo>
                    <a:pt x="321" y="616"/>
                    <a:pt x="325" y="616"/>
                    <a:pt x="330" y="616"/>
                  </a:cubicBezTo>
                  <a:cubicBezTo>
                    <a:pt x="604" y="604"/>
                    <a:pt x="727" y="267"/>
                    <a:pt x="524" y="82"/>
                  </a:cubicBezTo>
                  <a:cubicBezTo>
                    <a:pt x="462" y="26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13"/>
            <p:cNvSpPr/>
            <p:nvPr/>
          </p:nvSpPr>
          <p:spPr>
            <a:xfrm>
              <a:off x="5524975" y="4651875"/>
              <a:ext cx="27325" cy="23200"/>
            </a:xfrm>
            <a:custGeom>
              <a:avLst/>
              <a:gdLst/>
              <a:ahLst/>
              <a:cxnLst/>
              <a:rect l="l" t="t" r="r" b="b"/>
              <a:pathLst>
                <a:path w="1093" h="928" extrusionOk="0">
                  <a:moveTo>
                    <a:pt x="479" y="1"/>
                  </a:moveTo>
                  <a:cubicBezTo>
                    <a:pt x="234" y="1"/>
                    <a:pt x="1" y="199"/>
                    <a:pt x="14" y="486"/>
                  </a:cubicBezTo>
                  <a:cubicBezTo>
                    <a:pt x="25" y="735"/>
                    <a:pt x="231" y="928"/>
                    <a:pt x="478" y="928"/>
                  </a:cubicBezTo>
                  <a:cubicBezTo>
                    <a:pt x="484" y="928"/>
                    <a:pt x="491" y="928"/>
                    <a:pt x="498" y="928"/>
                  </a:cubicBezTo>
                  <a:cubicBezTo>
                    <a:pt x="909" y="908"/>
                    <a:pt x="1093" y="402"/>
                    <a:pt x="788" y="123"/>
                  </a:cubicBezTo>
                  <a:cubicBezTo>
                    <a:pt x="695" y="38"/>
                    <a:pt x="586" y="1"/>
                    <a:pt x="4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13"/>
            <p:cNvSpPr/>
            <p:nvPr/>
          </p:nvSpPr>
          <p:spPr>
            <a:xfrm>
              <a:off x="5322750" y="47924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320" y="0"/>
                  </a:moveTo>
                  <a:cubicBezTo>
                    <a:pt x="156" y="0"/>
                    <a:pt x="1" y="132"/>
                    <a:pt x="10" y="324"/>
                  </a:cubicBezTo>
                  <a:cubicBezTo>
                    <a:pt x="17" y="489"/>
                    <a:pt x="154" y="619"/>
                    <a:pt x="318" y="619"/>
                  </a:cubicBezTo>
                  <a:cubicBezTo>
                    <a:pt x="323" y="619"/>
                    <a:pt x="327" y="619"/>
                    <a:pt x="332" y="618"/>
                  </a:cubicBezTo>
                  <a:cubicBezTo>
                    <a:pt x="607" y="606"/>
                    <a:pt x="729" y="267"/>
                    <a:pt x="526" y="82"/>
                  </a:cubicBezTo>
                  <a:cubicBezTo>
                    <a:pt x="464" y="26"/>
                    <a:pt x="39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13"/>
            <p:cNvSpPr/>
            <p:nvPr/>
          </p:nvSpPr>
          <p:spPr>
            <a:xfrm>
              <a:off x="5704075" y="46252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5" y="0"/>
                  </a:moveTo>
                  <a:cubicBezTo>
                    <a:pt x="61" y="0"/>
                    <a:pt x="1" y="52"/>
                    <a:pt x="4" y="126"/>
                  </a:cubicBezTo>
                  <a:cubicBezTo>
                    <a:pt x="7" y="191"/>
                    <a:pt x="61" y="241"/>
                    <a:pt x="125" y="241"/>
                  </a:cubicBezTo>
                  <a:cubicBezTo>
                    <a:pt x="127" y="241"/>
                    <a:pt x="128" y="241"/>
                    <a:pt x="130" y="241"/>
                  </a:cubicBezTo>
                  <a:cubicBezTo>
                    <a:pt x="237" y="236"/>
                    <a:pt x="284" y="104"/>
                    <a:pt x="205" y="32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13"/>
            <p:cNvSpPr/>
            <p:nvPr/>
          </p:nvSpPr>
          <p:spPr>
            <a:xfrm>
              <a:off x="5628975" y="4522175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25" y="0"/>
                  </a:moveTo>
                  <a:cubicBezTo>
                    <a:pt x="61" y="0"/>
                    <a:pt x="1" y="51"/>
                    <a:pt x="5" y="126"/>
                  </a:cubicBezTo>
                  <a:cubicBezTo>
                    <a:pt x="8" y="190"/>
                    <a:pt x="60" y="240"/>
                    <a:pt x="124" y="240"/>
                  </a:cubicBezTo>
                  <a:cubicBezTo>
                    <a:pt x="126" y="240"/>
                    <a:pt x="128" y="240"/>
                    <a:pt x="130" y="240"/>
                  </a:cubicBezTo>
                  <a:cubicBezTo>
                    <a:pt x="236" y="236"/>
                    <a:pt x="283" y="103"/>
                    <a:pt x="205" y="31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13"/>
            <p:cNvSpPr/>
            <p:nvPr/>
          </p:nvSpPr>
          <p:spPr>
            <a:xfrm>
              <a:off x="5362450" y="46601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23" y="1"/>
                  </a:moveTo>
                  <a:cubicBezTo>
                    <a:pt x="60" y="1"/>
                    <a:pt x="0" y="51"/>
                    <a:pt x="3" y="126"/>
                  </a:cubicBezTo>
                  <a:cubicBezTo>
                    <a:pt x="6" y="190"/>
                    <a:pt x="59" y="240"/>
                    <a:pt x="123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235" y="235"/>
                    <a:pt x="283" y="105"/>
                    <a:pt x="203" y="32"/>
                  </a:cubicBezTo>
                  <a:cubicBezTo>
                    <a:pt x="179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13"/>
            <p:cNvSpPr/>
            <p:nvPr/>
          </p:nvSpPr>
          <p:spPr>
            <a:xfrm>
              <a:off x="6060150" y="461060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3" y="105"/>
                    <a:pt x="204" y="32"/>
                  </a:cubicBezTo>
                  <a:cubicBezTo>
                    <a:pt x="180" y="11"/>
                    <a:pt x="152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13"/>
            <p:cNvSpPr/>
            <p:nvPr/>
          </p:nvSpPr>
          <p:spPr>
            <a:xfrm>
              <a:off x="6157700" y="4343400"/>
              <a:ext cx="28375" cy="27000"/>
            </a:xfrm>
            <a:custGeom>
              <a:avLst/>
              <a:gdLst/>
              <a:ahLst/>
              <a:cxnLst/>
              <a:rect l="l" t="t" r="r" b="b"/>
              <a:pathLst>
                <a:path w="1135" h="1080" extrusionOk="0">
                  <a:moveTo>
                    <a:pt x="558" y="0"/>
                  </a:moveTo>
                  <a:cubicBezTo>
                    <a:pt x="272" y="0"/>
                    <a:pt x="0" y="230"/>
                    <a:pt x="16" y="564"/>
                  </a:cubicBezTo>
                  <a:cubicBezTo>
                    <a:pt x="29" y="853"/>
                    <a:pt x="267" y="1079"/>
                    <a:pt x="552" y="1079"/>
                  </a:cubicBezTo>
                  <a:cubicBezTo>
                    <a:pt x="561" y="1079"/>
                    <a:pt x="570" y="1079"/>
                    <a:pt x="579" y="1078"/>
                  </a:cubicBezTo>
                  <a:cubicBezTo>
                    <a:pt x="796" y="1069"/>
                    <a:pt x="987" y="928"/>
                    <a:pt x="1060" y="724"/>
                  </a:cubicBezTo>
                  <a:cubicBezTo>
                    <a:pt x="1134" y="519"/>
                    <a:pt x="1078" y="289"/>
                    <a:pt x="918" y="142"/>
                  </a:cubicBezTo>
                  <a:cubicBezTo>
                    <a:pt x="810" y="44"/>
                    <a:pt x="682" y="0"/>
                    <a:pt x="5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13"/>
            <p:cNvSpPr/>
            <p:nvPr/>
          </p:nvSpPr>
          <p:spPr>
            <a:xfrm>
              <a:off x="6775000" y="4557225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972" y="0"/>
                  </a:moveTo>
                  <a:cubicBezTo>
                    <a:pt x="866" y="0"/>
                    <a:pt x="757" y="18"/>
                    <a:pt x="652" y="56"/>
                  </a:cubicBezTo>
                  <a:cubicBezTo>
                    <a:pt x="288" y="186"/>
                    <a:pt x="38" y="522"/>
                    <a:pt x="20" y="906"/>
                  </a:cubicBezTo>
                  <a:cubicBezTo>
                    <a:pt x="1" y="1291"/>
                    <a:pt x="216" y="1650"/>
                    <a:pt x="564" y="1816"/>
                  </a:cubicBezTo>
                  <a:cubicBezTo>
                    <a:pt x="694" y="1877"/>
                    <a:pt x="833" y="1908"/>
                    <a:pt x="972" y="1908"/>
                  </a:cubicBezTo>
                  <a:cubicBezTo>
                    <a:pt x="1204" y="1908"/>
                    <a:pt x="1433" y="1823"/>
                    <a:pt x="1612" y="1661"/>
                  </a:cubicBezTo>
                  <a:cubicBezTo>
                    <a:pt x="1898" y="1402"/>
                    <a:pt x="2000" y="997"/>
                    <a:pt x="1869" y="633"/>
                  </a:cubicBezTo>
                  <a:cubicBezTo>
                    <a:pt x="1731" y="243"/>
                    <a:pt x="1364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13"/>
            <p:cNvSpPr/>
            <p:nvPr/>
          </p:nvSpPr>
          <p:spPr>
            <a:xfrm>
              <a:off x="6686225" y="3793200"/>
              <a:ext cx="47275" cy="45125"/>
            </a:xfrm>
            <a:custGeom>
              <a:avLst/>
              <a:gdLst/>
              <a:ahLst/>
              <a:cxnLst/>
              <a:rect l="l" t="t" r="r" b="b"/>
              <a:pathLst>
                <a:path w="1891" h="1805" extrusionOk="0">
                  <a:moveTo>
                    <a:pt x="919" y="1"/>
                  </a:moveTo>
                  <a:cubicBezTo>
                    <a:pt x="818" y="1"/>
                    <a:pt x="715" y="18"/>
                    <a:pt x="615" y="54"/>
                  </a:cubicBezTo>
                  <a:cubicBezTo>
                    <a:pt x="272" y="175"/>
                    <a:pt x="36" y="494"/>
                    <a:pt x="18" y="858"/>
                  </a:cubicBezTo>
                  <a:cubicBezTo>
                    <a:pt x="0" y="1222"/>
                    <a:pt x="203" y="1561"/>
                    <a:pt x="532" y="1718"/>
                  </a:cubicBezTo>
                  <a:cubicBezTo>
                    <a:pt x="655" y="1776"/>
                    <a:pt x="787" y="1804"/>
                    <a:pt x="918" y="1804"/>
                  </a:cubicBezTo>
                  <a:cubicBezTo>
                    <a:pt x="1137" y="1804"/>
                    <a:pt x="1355" y="1724"/>
                    <a:pt x="1524" y="1572"/>
                  </a:cubicBezTo>
                  <a:cubicBezTo>
                    <a:pt x="1795" y="1327"/>
                    <a:pt x="1891" y="944"/>
                    <a:pt x="1768" y="599"/>
                  </a:cubicBezTo>
                  <a:cubicBezTo>
                    <a:pt x="1637" y="231"/>
                    <a:pt x="1289" y="1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13"/>
            <p:cNvSpPr/>
            <p:nvPr/>
          </p:nvSpPr>
          <p:spPr>
            <a:xfrm>
              <a:off x="6645475" y="3987500"/>
              <a:ext cx="30025" cy="24850"/>
            </a:xfrm>
            <a:custGeom>
              <a:avLst/>
              <a:gdLst/>
              <a:ahLst/>
              <a:cxnLst/>
              <a:rect l="l" t="t" r="r" b="b"/>
              <a:pathLst>
                <a:path w="1201" h="994" extrusionOk="0">
                  <a:moveTo>
                    <a:pt x="613" y="0"/>
                  </a:moveTo>
                  <a:cubicBezTo>
                    <a:pt x="557" y="0"/>
                    <a:pt x="501" y="10"/>
                    <a:pt x="446" y="30"/>
                  </a:cubicBezTo>
                  <a:cubicBezTo>
                    <a:pt x="29" y="177"/>
                    <a:pt x="1" y="754"/>
                    <a:pt x="399" y="944"/>
                  </a:cubicBezTo>
                  <a:cubicBezTo>
                    <a:pt x="471" y="978"/>
                    <a:pt x="544" y="993"/>
                    <a:pt x="614" y="993"/>
                  </a:cubicBezTo>
                  <a:cubicBezTo>
                    <a:pt x="934" y="993"/>
                    <a:pt x="1201" y="671"/>
                    <a:pt x="1079" y="331"/>
                  </a:cubicBezTo>
                  <a:cubicBezTo>
                    <a:pt x="1007" y="127"/>
                    <a:pt x="816" y="0"/>
                    <a:pt x="6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13"/>
            <p:cNvSpPr/>
            <p:nvPr/>
          </p:nvSpPr>
          <p:spPr>
            <a:xfrm>
              <a:off x="6774450" y="39063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3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30" y="178"/>
                    <a:pt x="0" y="755"/>
                    <a:pt x="400" y="944"/>
                  </a:cubicBezTo>
                  <a:cubicBezTo>
                    <a:pt x="472" y="978"/>
                    <a:pt x="544" y="994"/>
                    <a:pt x="614" y="994"/>
                  </a:cubicBezTo>
                  <a:cubicBezTo>
                    <a:pt x="934" y="994"/>
                    <a:pt x="1202" y="671"/>
                    <a:pt x="1079" y="331"/>
                  </a:cubicBezTo>
                  <a:cubicBezTo>
                    <a:pt x="1007" y="128"/>
                    <a:pt x="817" y="1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13"/>
            <p:cNvSpPr/>
            <p:nvPr/>
          </p:nvSpPr>
          <p:spPr>
            <a:xfrm>
              <a:off x="6521850" y="4391125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6"/>
                    <a:pt x="151" y="1146"/>
                    <a:pt x="392" y="1260"/>
                  </a:cubicBezTo>
                  <a:cubicBezTo>
                    <a:pt x="482" y="1303"/>
                    <a:pt x="579" y="1324"/>
                    <a:pt x="675" y="1324"/>
                  </a:cubicBezTo>
                  <a:cubicBezTo>
                    <a:pt x="836" y="1324"/>
                    <a:pt x="995" y="1265"/>
                    <a:pt x="1119" y="1152"/>
                  </a:cubicBezTo>
                  <a:cubicBezTo>
                    <a:pt x="1317" y="973"/>
                    <a:pt x="1388" y="692"/>
                    <a:pt x="1298" y="439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13"/>
            <p:cNvSpPr/>
            <p:nvPr/>
          </p:nvSpPr>
          <p:spPr>
            <a:xfrm>
              <a:off x="7151475" y="3881100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7"/>
                    <a:pt x="151" y="1145"/>
                    <a:pt x="392" y="1259"/>
                  </a:cubicBezTo>
                  <a:cubicBezTo>
                    <a:pt x="482" y="1302"/>
                    <a:pt x="579" y="1323"/>
                    <a:pt x="675" y="1323"/>
                  </a:cubicBezTo>
                  <a:cubicBezTo>
                    <a:pt x="836" y="1323"/>
                    <a:pt x="995" y="1264"/>
                    <a:pt x="1119" y="1152"/>
                  </a:cubicBezTo>
                  <a:cubicBezTo>
                    <a:pt x="1318" y="973"/>
                    <a:pt x="1388" y="692"/>
                    <a:pt x="1298" y="440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13"/>
            <p:cNvSpPr/>
            <p:nvPr/>
          </p:nvSpPr>
          <p:spPr>
            <a:xfrm>
              <a:off x="6097125" y="42726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0"/>
                  </a:moveTo>
                  <a:cubicBezTo>
                    <a:pt x="371" y="0"/>
                    <a:pt x="334" y="6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5" y="652"/>
                    <a:pt x="363" y="663"/>
                    <a:pt x="410" y="663"/>
                  </a:cubicBezTo>
                  <a:cubicBezTo>
                    <a:pt x="623" y="663"/>
                    <a:pt x="801" y="448"/>
                    <a:pt x="719" y="219"/>
                  </a:cubicBezTo>
                  <a:cubicBezTo>
                    <a:pt x="671" y="85"/>
                    <a:pt x="543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13"/>
            <p:cNvSpPr/>
            <p:nvPr/>
          </p:nvSpPr>
          <p:spPr>
            <a:xfrm>
              <a:off x="7036800" y="45059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4" y="1"/>
                  </a:moveTo>
                  <a:cubicBezTo>
                    <a:pt x="558" y="1"/>
                    <a:pt x="502" y="10"/>
                    <a:pt x="447" y="30"/>
                  </a:cubicBezTo>
                  <a:cubicBezTo>
                    <a:pt x="31" y="178"/>
                    <a:pt x="1" y="756"/>
                    <a:pt x="400" y="944"/>
                  </a:cubicBezTo>
                  <a:cubicBezTo>
                    <a:pt x="472" y="978"/>
                    <a:pt x="545" y="994"/>
                    <a:pt x="615" y="994"/>
                  </a:cubicBezTo>
                  <a:cubicBezTo>
                    <a:pt x="935" y="994"/>
                    <a:pt x="1202" y="671"/>
                    <a:pt x="1080" y="331"/>
                  </a:cubicBezTo>
                  <a:cubicBezTo>
                    <a:pt x="1008" y="128"/>
                    <a:pt x="81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13"/>
            <p:cNvSpPr/>
            <p:nvPr/>
          </p:nvSpPr>
          <p:spPr>
            <a:xfrm>
              <a:off x="7064725" y="4291300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1"/>
                  </a:moveTo>
                  <a:cubicBezTo>
                    <a:pt x="371" y="1"/>
                    <a:pt x="334" y="7"/>
                    <a:pt x="298" y="20"/>
                  </a:cubicBezTo>
                  <a:cubicBezTo>
                    <a:pt x="20" y="119"/>
                    <a:pt x="0" y="503"/>
                    <a:pt x="266" y="630"/>
                  </a:cubicBezTo>
                  <a:cubicBezTo>
                    <a:pt x="314" y="652"/>
                    <a:pt x="362" y="663"/>
                    <a:pt x="409" y="663"/>
                  </a:cubicBezTo>
                  <a:cubicBezTo>
                    <a:pt x="623" y="663"/>
                    <a:pt x="800" y="448"/>
                    <a:pt x="720" y="221"/>
                  </a:cubicBezTo>
                  <a:cubicBezTo>
                    <a:pt x="672" y="85"/>
                    <a:pt x="544" y="1"/>
                    <a:pt x="4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13"/>
            <p:cNvSpPr/>
            <p:nvPr/>
          </p:nvSpPr>
          <p:spPr>
            <a:xfrm>
              <a:off x="6238875" y="39618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5" y="1"/>
                  </a:moveTo>
                  <a:cubicBezTo>
                    <a:pt x="646" y="1"/>
                    <a:pt x="565" y="14"/>
                    <a:pt x="486" y="42"/>
                  </a:cubicBezTo>
                  <a:cubicBezTo>
                    <a:pt x="215" y="139"/>
                    <a:pt x="29" y="390"/>
                    <a:pt x="14" y="677"/>
                  </a:cubicBezTo>
                  <a:cubicBezTo>
                    <a:pt x="0" y="964"/>
                    <a:pt x="160" y="1231"/>
                    <a:pt x="420" y="1355"/>
                  </a:cubicBezTo>
                  <a:cubicBezTo>
                    <a:pt x="517" y="1401"/>
                    <a:pt x="621" y="1423"/>
                    <a:pt x="725" y="1423"/>
                  </a:cubicBezTo>
                  <a:cubicBezTo>
                    <a:pt x="898" y="1423"/>
                    <a:pt x="1069" y="1360"/>
                    <a:pt x="1203" y="1239"/>
                  </a:cubicBezTo>
                  <a:cubicBezTo>
                    <a:pt x="1415" y="1046"/>
                    <a:pt x="1491" y="744"/>
                    <a:pt x="1395" y="472"/>
                  </a:cubicBezTo>
                  <a:cubicBezTo>
                    <a:pt x="1291" y="182"/>
                    <a:pt x="1017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13"/>
            <p:cNvSpPr/>
            <p:nvPr/>
          </p:nvSpPr>
          <p:spPr>
            <a:xfrm>
              <a:off x="6392525" y="3873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91" y="0"/>
                  </a:moveTo>
                  <a:cubicBezTo>
                    <a:pt x="173" y="0"/>
                    <a:pt x="156" y="3"/>
                    <a:pt x="139" y="9"/>
                  </a:cubicBezTo>
                  <a:cubicBezTo>
                    <a:pt x="9" y="54"/>
                    <a:pt x="0" y="233"/>
                    <a:pt x="124" y="293"/>
                  </a:cubicBezTo>
                  <a:cubicBezTo>
                    <a:pt x="146" y="304"/>
                    <a:pt x="168" y="308"/>
                    <a:pt x="190" y="308"/>
                  </a:cubicBezTo>
                  <a:cubicBezTo>
                    <a:pt x="290" y="308"/>
                    <a:pt x="373" y="208"/>
                    <a:pt x="336" y="102"/>
                  </a:cubicBezTo>
                  <a:cubicBezTo>
                    <a:pt x="313" y="40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13"/>
            <p:cNvSpPr/>
            <p:nvPr/>
          </p:nvSpPr>
          <p:spPr>
            <a:xfrm>
              <a:off x="7010225" y="3621375"/>
              <a:ext cx="27975" cy="23150"/>
            </a:xfrm>
            <a:custGeom>
              <a:avLst/>
              <a:gdLst/>
              <a:ahLst/>
              <a:cxnLst/>
              <a:rect l="l" t="t" r="r" b="b"/>
              <a:pathLst>
                <a:path w="1119" h="926" extrusionOk="0">
                  <a:moveTo>
                    <a:pt x="569" y="1"/>
                  </a:moveTo>
                  <a:cubicBezTo>
                    <a:pt x="518" y="1"/>
                    <a:pt x="465" y="10"/>
                    <a:pt x="414" y="28"/>
                  </a:cubicBezTo>
                  <a:cubicBezTo>
                    <a:pt x="28" y="166"/>
                    <a:pt x="1" y="704"/>
                    <a:pt x="372" y="880"/>
                  </a:cubicBezTo>
                  <a:cubicBezTo>
                    <a:pt x="439" y="911"/>
                    <a:pt x="506" y="926"/>
                    <a:pt x="571" y="926"/>
                  </a:cubicBezTo>
                  <a:cubicBezTo>
                    <a:pt x="869" y="926"/>
                    <a:pt x="1118" y="626"/>
                    <a:pt x="1005" y="307"/>
                  </a:cubicBezTo>
                  <a:cubicBezTo>
                    <a:pt x="937" y="119"/>
                    <a:pt x="759" y="1"/>
                    <a:pt x="5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13"/>
            <p:cNvSpPr/>
            <p:nvPr/>
          </p:nvSpPr>
          <p:spPr>
            <a:xfrm>
              <a:off x="6814650" y="4071750"/>
              <a:ext cx="28050" cy="23200"/>
            </a:xfrm>
            <a:custGeom>
              <a:avLst/>
              <a:gdLst/>
              <a:ahLst/>
              <a:cxnLst/>
              <a:rect l="l" t="t" r="r" b="b"/>
              <a:pathLst>
                <a:path w="1122" h="928" extrusionOk="0">
                  <a:moveTo>
                    <a:pt x="572" y="1"/>
                  </a:moveTo>
                  <a:cubicBezTo>
                    <a:pt x="520" y="1"/>
                    <a:pt x="467" y="9"/>
                    <a:pt x="415" y="28"/>
                  </a:cubicBezTo>
                  <a:cubicBezTo>
                    <a:pt x="28" y="167"/>
                    <a:pt x="1" y="705"/>
                    <a:pt x="373" y="882"/>
                  </a:cubicBezTo>
                  <a:cubicBezTo>
                    <a:pt x="440" y="913"/>
                    <a:pt x="507" y="928"/>
                    <a:pt x="572" y="928"/>
                  </a:cubicBezTo>
                  <a:cubicBezTo>
                    <a:pt x="872" y="928"/>
                    <a:pt x="1121" y="626"/>
                    <a:pt x="1008" y="308"/>
                  </a:cubicBezTo>
                  <a:cubicBezTo>
                    <a:pt x="939" y="119"/>
                    <a:pt x="761" y="1"/>
                    <a:pt x="5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13"/>
            <p:cNvSpPr/>
            <p:nvPr/>
          </p:nvSpPr>
          <p:spPr>
            <a:xfrm>
              <a:off x="6976425" y="3884375"/>
              <a:ext cx="18650" cy="15475"/>
            </a:xfrm>
            <a:custGeom>
              <a:avLst/>
              <a:gdLst/>
              <a:ahLst/>
              <a:cxnLst/>
              <a:rect l="l" t="t" r="r" b="b"/>
              <a:pathLst>
                <a:path w="746" h="619" extrusionOk="0">
                  <a:moveTo>
                    <a:pt x="379" y="1"/>
                  </a:moveTo>
                  <a:cubicBezTo>
                    <a:pt x="344" y="1"/>
                    <a:pt x="309" y="6"/>
                    <a:pt x="275" y="19"/>
                  </a:cubicBezTo>
                  <a:cubicBezTo>
                    <a:pt x="17" y="112"/>
                    <a:pt x="0" y="471"/>
                    <a:pt x="248" y="588"/>
                  </a:cubicBezTo>
                  <a:cubicBezTo>
                    <a:pt x="293" y="609"/>
                    <a:pt x="338" y="619"/>
                    <a:pt x="381" y="619"/>
                  </a:cubicBezTo>
                  <a:cubicBezTo>
                    <a:pt x="580" y="619"/>
                    <a:pt x="746" y="419"/>
                    <a:pt x="671" y="206"/>
                  </a:cubicBezTo>
                  <a:cubicBezTo>
                    <a:pt x="626" y="80"/>
                    <a:pt x="506" y="1"/>
                    <a:pt x="3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13"/>
            <p:cNvSpPr/>
            <p:nvPr/>
          </p:nvSpPr>
          <p:spPr>
            <a:xfrm>
              <a:off x="6672775" y="4164000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7" y="1"/>
                  </a:moveTo>
                  <a:cubicBezTo>
                    <a:pt x="134" y="1"/>
                    <a:pt x="121" y="3"/>
                    <a:pt x="108" y="7"/>
                  </a:cubicBezTo>
                  <a:cubicBezTo>
                    <a:pt x="8" y="43"/>
                    <a:pt x="0" y="183"/>
                    <a:pt x="96" y="228"/>
                  </a:cubicBezTo>
                  <a:cubicBezTo>
                    <a:pt x="114" y="237"/>
                    <a:pt x="132" y="240"/>
                    <a:pt x="149" y="240"/>
                  </a:cubicBezTo>
                  <a:cubicBezTo>
                    <a:pt x="226" y="240"/>
                    <a:pt x="290" y="163"/>
                    <a:pt x="260" y="81"/>
                  </a:cubicBezTo>
                  <a:cubicBezTo>
                    <a:pt x="243" y="31"/>
                    <a:pt x="19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13"/>
            <p:cNvSpPr/>
            <p:nvPr/>
          </p:nvSpPr>
          <p:spPr>
            <a:xfrm>
              <a:off x="6774775" y="424045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6" y="1"/>
                    <a:pt x="122" y="3"/>
                    <a:pt x="109" y="8"/>
                  </a:cubicBezTo>
                  <a:cubicBezTo>
                    <a:pt x="8" y="44"/>
                    <a:pt x="1" y="184"/>
                    <a:pt x="97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6" y="240"/>
                    <a:pt x="291" y="163"/>
                    <a:pt x="262" y="80"/>
                  </a:cubicBezTo>
                  <a:cubicBezTo>
                    <a:pt x="245" y="32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13"/>
            <p:cNvSpPr/>
            <p:nvPr/>
          </p:nvSpPr>
          <p:spPr>
            <a:xfrm>
              <a:off x="6989125" y="40303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8" y="0"/>
                  </a:moveTo>
                  <a:cubicBezTo>
                    <a:pt x="135" y="0"/>
                    <a:pt x="122" y="3"/>
                    <a:pt x="108" y="7"/>
                  </a:cubicBezTo>
                  <a:cubicBezTo>
                    <a:pt x="8" y="43"/>
                    <a:pt x="0" y="183"/>
                    <a:pt x="98" y="228"/>
                  </a:cubicBezTo>
                  <a:cubicBezTo>
                    <a:pt x="115" y="237"/>
                    <a:pt x="133" y="240"/>
                    <a:pt x="150" y="240"/>
                  </a:cubicBezTo>
                  <a:cubicBezTo>
                    <a:pt x="227" y="240"/>
                    <a:pt x="291" y="162"/>
                    <a:pt x="262" y="79"/>
                  </a:cubicBezTo>
                  <a:cubicBezTo>
                    <a:pt x="244" y="31"/>
                    <a:pt x="197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13"/>
            <p:cNvSpPr/>
            <p:nvPr/>
          </p:nvSpPr>
          <p:spPr>
            <a:xfrm>
              <a:off x="6336650" y="4282425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5" y="1"/>
                    <a:pt x="122" y="3"/>
                    <a:pt x="109" y="8"/>
                  </a:cubicBezTo>
                  <a:cubicBezTo>
                    <a:pt x="8" y="44"/>
                    <a:pt x="0" y="184"/>
                    <a:pt x="96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5" y="240"/>
                    <a:pt x="290" y="163"/>
                    <a:pt x="262" y="80"/>
                  </a:cubicBezTo>
                  <a:cubicBezTo>
                    <a:pt x="244" y="31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13"/>
            <p:cNvSpPr/>
            <p:nvPr/>
          </p:nvSpPr>
          <p:spPr>
            <a:xfrm>
              <a:off x="6295500" y="4549125"/>
              <a:ext cx="32675" cy="27025"/>
            </a:xfrm>
            <a:custGeom>
              <a:avLst/>
              <a:gdLst/>
              <a:ahLst/>
              <a:cxnLst/>
              <a:rect l="l" t="t" r="r" b="b"/>
              <a:pathLst>
                <a:path w="1307" h="1081" extrusionOk="0">
                  <a:moveTo>
                    <a:pt x="666" y="1"/>
                  </a:moveTo>
                  <a:cubicBezTo>
                    <a:pt x="606" y="1"/>
                    <a:pt x="544" y="11"/>
                    <a:pt x="484" y="32"/>
                  </a:cubicBezTo>
                  <a:cubicBezTo>
                    <a:pt x="32" y="193"/>
                    <a:pt x="0" y="822"/>
                    <a:pt x="435" y="1027"/>
                  </a:cubicBezTo>
                  <a:cubicBezTo>
                    <a:pt x="512" y="1064"/>
                    <a:pt x="591" y="1081"/>
                    <a:pt x="667" y="1081"/>
                  </a:cubicBezTo>
                  <a:cubicBezTo>
                    <a:pt x="1016" y="1081"/>
                    <a:pt x="1306" y="730"/>
                    <a:pt x="1173" y="359"/>
                  </a:cubicBezTo>
                  <a:cubicBezTo>
                    <a:pt x="1095" y="138"/>
                    <a:pt x="887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13"/>
            <p:cNvSpPr/>
            <p:nvPr/>
          </p:nvSpPr>
          <p:spPr>
            <a:xfrm>
              <a:off x="6463925" y="415497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2" y="0"/>
                  </a:moveTo>
                  <a:cubicBezTo>
                    <a:pt x="142" y="0"/>
                    <a:pt x="0" y="121"/>
                    <a:pt x="8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5" y="565"/>
                    <a:pt x="299" y="565"/>
                    <a:pt x="302" y="565"/>
                  </a:cubicBezTo>
                  <a:cubicBezTo>
                    <a:pt x="553" y="553"/>
                    <a:pt x="666" y="245"/>
                    <a:pt x="480" y="75"/>
                  </a:cubicBezTo>
                  <a:cubicBezTo>
                    <a:pt x="423" y="23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13"/>
            <p:cNvSpPr/>
            <p:nvPr/>
          </p:nvSpPr>
          <p:spPr>
            <a:xfrm>
              <a:off x="6154275" y="4154550"/>
              <a:ext cx="29650" cy="28225"/>
            </a:xfrm>
            <a:custGeom>
              <a:avLst/>
              <a:gdLst/>
              <a:ahLst/>
              <a:cxnLst/>
              <a:rect l="l" t="t" r="r" b="b"/>
              <a:pathLst>
                <a:path w="1186" h="1129" extrusionOk="0">
                  <a:moveTo>
                    <a:pt x="583" y="1"/>
                  </a:moveTo>
                  <a:cubicBezTo>
                    <a:pt x="284" y="1"/>
                    <a:pt x="1" y="242"/>
                    <a:pt x="18" y="591"/>
                  </a:cubicBezTo>
                  <a:cubicBezTo>
                    <a:pt x="31" y="892"/>
                    <a:pt x="280" y="1128"/>
                    <a:pt x="579" y="1128"/>
                  </a:cubicBezTo>
                  <a:cubicBezTo>
                    <a:pt x="587" y="1128"/>
                    <a:pt x="595" y="1128"/>
                    <a:pt x="604" y="1128"/>
                  </a:cubicBezTo>
                  <a:cubicBezTo>
                    <a:pt x="832" y="1117"/>
                    <a:pt x="1031" y="970"/>
                    <a:pt x="1107" y="756"/>
                  </a:cubicBezTo>
                  <a:cubicBezTo>
                    <a:pt x="1185" y="543"/>
                    <a:pt x="1127" y="302"/>
                    <a:pt x="958" y="149"/>
                  </a:cubicBezTo>
                  <a:cubicBezTo>
                    <a:pt x="846" y="46"/>
                    <a:pt x="713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13"/>
            <p:cNvSpPr/>
            <p:nvPr/>
          </p:nvSpPr>
          <p:spPr>
            <a:xfrm>
              <a:off x="5861725" y="3984625"/>
              <a:ext cx="36875" cy="35225"/>
            </a:xfrm>
            <a:custGeom>
              <a:avLst/>
              <a:gdLst/>
              <a:ahLst/>
              <a:cxnLst/>
              <a:rect l="l" t="t" r="r" b="b"/>
              <a:pathLst>
                <a:path w="1475" h="1409" extrusionOk="0">
                  <a:moveTo>
                    <a:pt x="715" y="1"/>
                  </a:moveTo>
                  <a:cubicBezTo>
                    <a:pt x="614" y="1"/>
                    <a:pt x="513" y="22"/>
                    <a:pt x="418" y="67"/>
                  </a:cubicBezTo>
                  <a:cubicBezTo>
                    <a:pt x="160" y="188"/>
                    <a:pt x="0" y="452"/>
                    <a:pt x="14" y="736"/>
                  </a:cubicBezTo>
                  <a:cubicBezTo>
                    <a:pt x="31" y="1113"/>
                    <a:pt x="342" y="1408"/>
                    <a:pt x="717" y="1408"/>
                  </a:cubicBezTo>
                  <a:cubicBezTo>
                    <a:pt x="727" y="1408"/>
                    <a:pt x="737" y="1408"/>
                    <a:pt x="747" y="1407"/>
                  </a:cubicBezTo>
                  <a:cubicBezTo>
                    <a:pt x="1031" y="1394"/>
                    <a:pt x="1281" y="1211"/>
                    <a:pt x="1377" y="943"/>
                  </a:cubicBezTo>
                  <a:cubicBezTo>
                    <a:pt x="1475" y="677"/>
                    <a:pt x="1401" y="376"/>
                    <a:pt x="1191" y="185"/>
                  </a:cubicBezTo>
                  <a:cubicBezTo>
                    <a:pt x="1058" y="64"/>
                    <a:pt x="887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13"/>
            <p:cNvSpPr/>
            <p:nvPr/>
          </p:nvSpPr>
          <p:spPr>
            <a:xfrm>
              <a:off x="5962150" y="48892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0"/>
                    <a:pt x="393" y="62"/>
                  </a:cubicBezTo>
                  <a:cubicBezTo>
                    <a:pt x="151" y="175"/>
                    <a:pt x="1" y="424"/>
                    <a:pt x="13" y="690"/>
                  </a:cubicBezTo>
                  <a:cubicBezTo>
                    <a:pt x="29" y="1045"/>
                    <a:pt x="322" y="1322"/>
                    <a:pt x="674" y="1322"/>
                  </a:cubicBezTo>
                  <a:cubicBezTo>
                    <a:pt x="684" y="1322"/>
                    <a:pt x="694" y="1322"/>
                    <a:pt x="704" y="1322"/>
                  </a:cubicBezTo>
                  <a:cubicBezTo>
                    <a:pt x="970" y="1310"/>
                    <a:pt x="1205" y="1137"/>
                    <a:pt x="1295" y="886"/>
                  </a:cubicBezTo>
                  <a:cubicBezTo>
                    <a:pt x="1387" y="635"/>
                    <a:pt x="1318" y="352"/>
                    <a:pt x="1119" y="173"/>
                  </a:cubicBezTo>
                  <a:cubicBezTo>
                    <a:pt x="995" y="59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13"/>
            <p:cNvSpPr/>
            <p:nvPr/>
          </p:nvSpPr>
          <p:spPr>
            <a:xfrm>
              <a:off x="5507925" y="4636850"/>
              <a:ext cx="26125" cy="24850"/>
            </a:xfrm>
            <a:custGeom>
              <a:avLst/>
              <a:gdLst/>
              <a:ahLst/>
              <a:cxnLst/>
              <a:rect l="l" t="t" r="r" b="b"/>
              <a:pathLst>
                <a:path w="1045" h="994" extrusionOk="0">
                  <a:moveTo>
                    <a:pt x="513" y="1"/>
                  </a:moveTo>
                  <a:cubicBezTo>
                    <a:pt x="250" y="1"/>
                    <a:pt x="0" y="213"/>
                    <a:pt x="15" y="520"/>
                  </a:cubicBezTo>
                  <a:cubicBezTo>
                    <a:pt x="26" y="786"/>
                    <a:pt x="246" y="994"/>
                    <a:pt x="510" y="994"/>
                  </a:cubicBezTo>
                  <a:cubicBezTo>
                    <a:pt x="517" y="994"/>
                    <a:pt x="524" y="994"/>
                    <a:pt x="532" y="993"/>
                  </a:cubicBezTo>
                  <a:cubicBezTo>
                    <a:pt x="732" y="984"/>
                    <a:pt x="907" y="855"/>
                    <a:pt x="975" y="667"/>
                  </a:cubicBezTo>
                  <a:cubicBezTo>
                    <a:pt x="1044" y="478"/>
                    <a:pt x="992" y="268"/>
                    <a:pt x="844" y="132"/>
                  </a:cubicBezTo>
                  <a:cubicBezTo>
                    <a:pt x="745" y="41"/>
                    <a:pt x="628" y="1"/>
                    <a:pt x="5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13"/>
            <p:cNvSpPr/>
            <p:nvPr/>
          </p:nvSpPr>
          <p:spPr>
            <a:xfrm>
              <a:off x="6453550" y="4320925"/>
              <a:ext cx="34675" cy="33125"/>
            </a:xfrm>
            <a:custGeom>
              <a:avLst/>
              <a:gdLst/>
              <a:ahLst/>
              <a:cxnLst/>
              <a:rect l="l" t="t" r="r" b="b"/>
              <a:pathLst>
                <a:path w="1387" h="1325" extrusionOk="0">
                  <a:moveTo>
                    <a:pt x="674" y="1"/>
                  </a:moveTo>
                  <a:cubicBezTo>
                    <a:pt x="578" y="1"/>
                    <a:pt x="482" y="22"/>
                    <a:pt x="393" y="64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7"/>
                    <a:pt x="321" y="1324"/>
                    <a:pt x="672" y="1324"/>
                  </a:cubicBezTo>
                  <a:cubicBezTo>
                    <a:pt x="682" y="1324"/>
                    <a:pt x="692" y="1324"/>
                    <a:pt x="702" y="1324"/>
                  </a:cubicBezTo>
                  <a:cubicBezTo>
                    <a:pt x="970" y="1312"/>
                    <a:pt x="1203" y="1139"/>
                    <a:pt x="1294" y="888"/>
                  </a:cubicBezTo>
                  <a:cubicBezTo>
                    <a:pt x="1386" y="637"/>
                    <a:pt x="1315" y="354"/>
                    <a:pt x="1119" y="174"/>
                  </a:cubicBezTo>
                  <a:cubicBezTo>
                    <a:pt x="995" y="60"/>
                    <a:pt x="835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13"/>
            <p:cNvSpPr/>
            <p:nvPr/>
          </p:nvSpPr>
          <p:spPr>
            <a:xfrm>
              <a:off x="5426175" y="48434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3" y="1"/>
                  </a:moveTo>
                  <a:cubicBezTo>
                    <a:pt x="167" y="1"/>
                    <a:pt x="0" y="143"/>
                    <a:pt x="10" y="348"/>
                  </a:cubicBezTo>
                  <a:cubicBezTo>
                    <a:pt x="18" y="524"/>
                    <a:pt x="163" y="662"/>
                    <a:pt x="339" y="662"/>
                  </a:cubicBezTo>
                  <a:cubicBezTo>
                    <a:pt x="344" y="662"/>
                    <a:pt x="350" y="662"/>
                    <a:pt x="355" y="662"/>
                  </a:cubicBezTo>
                  <a:cubicBezTo>
                    <a:pt x="650" y="650"/>
                    <a:pt x="781" y="286"/>
                    <a:pt x="563" y="88"/>
                  </a:cubicBezTo>
                  <a:cubicBezTo>
                    <a:pt x="497" y="28"/>
                    <a:pt x="419" y="1"/>
                    <a:pt x="3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13"/>
            <p:cNvSpPr/>
            <p:nvPr/>
          </p:nvSpPr>
          <p:spPr>
            <a:xfrm>
              <a:off x="5594500" y="5119050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479" y="0"/>
                  </a:moveTo>
                  <a:cubicBezTo>
                    <a:pt x="233" y="0"/>
                    <a:pt x="1" y="198"/>
                    <a:pt x="13" y="485"/>
                  </a:cubicBezTo>
                  <a:cubicBezTo>
                    <a:pt x="25" y="733"/>
                    <a:pt x="229" y="927"/>
                    <a:pt x="475" y="927"/>
                  </a:cubicBezTo>
                  <a:cubicBezTo>
                    <a:pt x="482" y="927"/>
                    <a:pt x="490" y="927"/>
                    <a:pt x="497" y="926"/>
                  </a:cubicBezTo>
                  <a:cubicBezTo>
                    <a:pt x="909" y="908"/>
                    <a:pt x="1092" y="400"/>
                    <a:pt x="789" y="122"/>
                  </a:cubicBezTo>
                  <a:cubicBezTo>
                    <a:pt x="696" y="38"/>
                    <a:pt x="586" y="0"/>
                    <a:pt x="4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13"/>
            <p:cNvSpPr/>
            <p:nvPr/>
          </p:nvSpPr>
          <p:spPr>
            <a:xfrm>
              <a:off x="5773600" y="5092375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24" y="0"/>
                  </a:moveTo>
                  <a:cubicBezTo>
                    <a:pt x="61" y="0"/>
                    <a:pt x="1" y="51"/>
                    <a:pt x="5" y="125"/>
                  </a:cubicBezTo>
                  <a:cubicBezTo>
                    <a:pt x="8" y="189"/>
                    <a:pt x="61" y="240"/>
                    <a:pt x="124" y="240"/>
                  </a:cubicBezTo>
                  <a:cubicBezTo>
                    <a:pt x="126" y="240"/>
                    <a:pt x="128" y="239"/>
                    <a:pt x="130" y="239"/>
                  </a:cubicBezTo>
                  <a:cubicBezTo>
                    <a:pt x="237" y="235"/>
                    <a:pt x="283" y="104"/>
                    <a:pt x="205" y="32"/>
                  </a:cubicBezTo>
                  <a:cubicBezTo>
                    <a:pt x="181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13"/>
            <p:cNvSpPr/>
            <p:nvPr/>
          </p:nvSpPr>
          <p:spPr>
            <a:xfrm>
              <a:off x="5698525" y="498935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4" y="0"/>
                  </a:moveTo>
                  <a:cubicBezTo>
                    <a:pt x="61" y="0"/>
                    <a:pt x="0" y="52"/>
                    <a:pt x="4" y="126"/>
                  </a:cubicBezTo>
                  <a:cubicBezTo>
                    <a:pt x="7" y="191"/>
                    <a:pt x="59" y="241"/>
                    <a:pt x="123" y="241"/>
                  </a:cubicBezTo>
                  <a:cubicBezTo>
                    <a:pt x="125" y="241"/>
                    <a:pt x="126" y="241"/>
                    <a:pt x="128" y="241"/>
                  </a:cubicBezTo>
                  <a:cubicBezTo>
                    <a:pt x="235" y="235"/>
                    <a:pt x="283" y="104"/>
                    <a:pt x="203" y="32"/>
                  </a:cubicBezTo>
                  <a:cubicBezTo>
                    <a:pt x="180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13"/>
            <p:cNvSpPr/>
            <p:nvPr/>
          </p:nvSpPr>
          <p:spPr>
            <a:xfrm>
              <a:off x="5431950" y="5127275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4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13"/>
            <p:cNvSpPr/>
            <p:nvPr/>
          </p:nvSpPr>
          <p:spPr>
            <a:xfrm>
              <a:off x="6129675" y="507775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0" y="53"/>
                    <a:pt x="4" y="127"/>
                  </a:cubicBezTo>
                  <a:cubicBezTo>
                    <a:pt x="6" y="191"/>
                    <a:pt x="60" y="241"/>
                    <a:pt x="124" y="241"/>
                  </a:cubicBezTo>
                  <a:cubicBezTo>
                    <a:pt x="126" y="241"/>
                    <a:pt x="128" y="241"/>
                    <a:pt x="130" y="241"/>
                  </a:cubicBezTo>
                  <a:cubicBezTo>
                    <a:pt x="236" y="237"/>
                    <a:pt x="283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13"/>
            <p:cNvSpPr/>
            <p:nvPr/>
          </p:nvSpPr>
          <p:spPr>
            <a:xfrm>
              <a:off x="6227225" y="4810550"/>
              <a:ext cx="28400" cy="27025"/>
            </a:xfrm>
            <a:custGeom>
              <a:avLst/>
              <a:gdLst/>
              <a:ahLst/>
              <a:cxnLst/>
              <a:rect l="l" t="t" r="r" b="b"/>
              <a:pathLst>
                <a:path w="1136" h="1081" extrusionOk="0">
                  <a:moveTo>
                    <a:pt x="557" y="1"/>
                  </a:moveTo>
                  <a:cubicBezTo>
                    <a:pt x="272" y="1"/>
                    <a:pt x="1" y="232"/>
                    <a:pt x="15" y="566"/>
                  </a:cubicBezTo>
                  <a:cubicBezTo>
                    <a:pt x="29" y="855"/>
                    <a:pt x="268" y="1080"/>
                    <a:pt x="553" y="1080"/>
                  </a:cubicBezTo>
                  <a:cubicBezTo>
                    <a:pt x="561" y="1080"/>
                    <a:pt x="569" y="1080"/>
                    <a:pt x="578" y="1080"/>
                  </a:cubicBezTo>
                  <a:cubicBezTo>
                    <a:pt x="796" y="1069"/>
                    <a:pt x="986" y="929"/>
                    <a:pt x="1060" y="725"/>
                  </a:cubicBezTo>
                  <a:cubicBezTo>
                    <a:pt x="1135" y="519"/>
                    <a:pt x="1078" y="291"/>
                    <a:pt x="917" y="143"/>
                  </a:cubicBezTo>
                  <a:cubicBezTo>
                    <a:pt x="810" y="45"/>
                    <a:pt x="682" y="1"/>
                    <a:pt x="5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13"/>
            <p:cNvSpPr/>
            <p:nvPr/>
          </p:nvSpPr>
          <p:spPr>
            <a:xfrm>
              <a:off x="6755725" y="4260375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9" y="0"/>
                  </a:moveTo>
                  <a:cubicBezTo>
                    <a:pt x="819" y="0"/>
                    <a:pt x="717" y="17"/>
                    <a:pt x="617" y="53"/>
                  </a:cubicBezTo>
                  <a:cubicBezTo>
                    <a:pt x="273" y="176"/>
                    <a:pt x="37" y="493"/>
                    <a:pt x="19" y="858"/>
                  </a:cubicBezTo>
                  <a:cubicBezTo>
                    <a:pt x="1" y="1222"/>
                    <a:pt x="204" y="1562"/>
                    <a:pt x="534" y="1718"/>
                  </a:cubicBezTo>
                  <a:cubicBezTo>
                    <a:pt x="657" y="1776"/>
                    <a:pt x="789" y="1804"/>
                    <a:pt x="919" y="1804"/>
                  </a:cubicBezTo>
                  <a:cubicBezTo>
                    <a:pt x="1138" y="1804"/>
                    <a:pt x="1355" y="1724"/>
                    <a:pt x="1525" y="1571"/>
                  </a:cubicBezTo>
                  <a:cubicBezTo>
                    <a:pt x="1795" y="1326"/>
                    <a:pt x="1892" y="942"/>
                    <a:pt x="1770" y="600"/>
                  </a:cubicBezTo>
                  <a:cubicBezTo>
                    <a:pt x="1637" y="231"/>
                    <a:pt x="1290" y="0"/>
                    <a:pt x="9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13"/>
            <p:cNvSpPr/>
            <p:nvPr/>
          </p:nvSpPr>
          <p:spPr>
            <a:xfrm>
              <a:off x="6715000" y="4454650"/>
              <a:ext cx="30025" cy="24875"/>
            </a:xfrm>
            <a:custGeom>
              <a:avLst/>
              <a:gdLst/>
              <a:ahLst/>
              <a:cxnLst/>
              <a:rect l="l" t="t" r="r" b="b"/>
              <a:pathLst>
                <a:path w="1201" h="995" extrusionOk="0">
                  <a:moveTo>
                    <a:pt x="612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29" y="179"/>
                    <a:pt x="0" y="756"/>
                    <a:pt x="400" y="945"/>
                  </a:cubicBezTo>
                  <a:cubicBezTo>
                    <a:pt x="472" y="979"/>
                    <a:pt x="544" y="994"/>
                    <a:pt x="614" y="994"/>
                  </a:cubicBezTo>
                  <a:cubicBezTo>
                    <a:pt x="934" y="994"/>
                    <a:pt x="1201" y="672"/>
                    <a:pt x="1080" y="330"/>
                  </a:cubicBezTo>
                  <a:cubicBezTo>
                    <a:pt x="1006" y="127"/>
                    <a:pt x="81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13"/>
            <p:cNvSpPr/>
            <p:nvPr/>
          </p:nvSpPr>
          <p:spPr>
            <a:xfrm>
              <a:off x="6591400" y="485827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73" y="1"/>
                  </a:moveTo>
                  <a:cubicBezTo>
                    <a:pt x="600" y="1"/>
                    <a:pt x="525" y="13"/>
                    <a:pt x="452" y="39"/>
                  </a:cubicBezTo>
                  <a:cubicBezTo>
                    <a:pt x="199" y="130"/>
                    <a:pt x="27" y="363"/>
                    <a:pt x="14" y="630"/>
                  </a:cubicBezTo>
                  <a:cubicBezTo>
                    <a:pt x="1" y="896"/>
                    <a:pt x="150" y="1146"/>
                    <a:pt x="392" y="1260"/>
                  </a:cubicBezTo>
                  <a:cubicBezTo>
                    <a:pt x="482" y="1303"/>
                    <a:pt x="578" y="1323"/>
                    <a:pt x="674" y="1323"/>
                  </a:cubicBezTo>
                  <a:cubicBezTo>
                    <a:pt x="834" y="1323"/>
                    <a:pt x="993" y="1265"/>
                    <a:pt x="1118" y="1152"/>
                  </a:cubicBezTo>
                  <a:cubicBezTo>
                    <a:pt x="1316" y="973"/>
                    <a:pt x="1387" y="692"/>
                    <a:pt x="1297" y="441"/>
                  </a:cubicBezTo>
                  <a:cubicBezTo>
                    <a:pt x="1200" y="170"/>
                    <a:pt x="945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13"/>
            <p:cNvSpPr/>
            <p:nvPr/>
          </p:nvSpPr>
          <p:spPr>
            <a:xfrm>
              <a:off x="6166650" y="473977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7" y="1"/>
                  </a:moveTo>
                  <a:cubicBezTo>
                    <a:pt x="371" y="1"/>
                    <a:pt x="333" y="7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4" y="652"/>
                    <a:pt x="363" y="663"/>
                    <a:pt x="409" y="663"/>
                  </a:cubicBezTo>
                  <a:cubicBezTo>
                    <a:pt x="623" y="663"/>
                    <a:pt x="800" y="448"/>
                    <a:pt x="719" y="221"/>
                  </a:cubicBezTo>
                  <a:cubicBezTo>
                    <a:pt x="672" y="85"/>
                    <a:pt x="544" y="1"/>
                    <a:pt x="40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13"/>
            <p:cNvSpPr/>
            <p:nvPr/>
          </p:nvSpPr>
          <p:spPr>
            <a:xfrm>
              <a:off x="6308400" y="4428975"/>
              <a:ext cx="37325" cy="35625"/>
            </a:xfrm>
            <a:custGeom>
              <a:avLst/>
              <a:gdLst/>
              <a:ahLst/>
              <a:cxnLst/>
              <a:rect l="l" t="t" r="r" b="b"/>
              <a:pathLst>
                <a:path w="1493" h="1425" extrusionOk="0">
                  <a:moveTo>
                    <a:pt x="724" y="1"/>
                  </a:moveTo>
                  <a:cubicBezTo>
                    <a:pt x="645" y="1"/>
                    <a:pt x="564" y="14"/>
                    <a:pt x="485" y="42"/>
                  </a:cubicBezTo>
                  <a:cubicBezTo>
                    <a:pt x="215" y="140"/>
                    <a:pt x="29" y="389"/>
                    <a:pt x="15" y="676"/>
                  </a:cubicBezTo>
                  <a:cubicBezTo>
                    <a:pt x="0" y="965"/>
                    <a:pt x="161" y="1233"/>
                    <a:pt x="421" y="1356"/>
                  </a:cubicBezTo>
                  <a:cubicBezTo>
                    <a:pt x="518" y="1402"/>
                    <a:pt x="622" y="1425"/>
                    <a:pt x="725" y="1425"/>
                  </a:cubicBezTo>
                  <a:cubicBezTo>
                    <a:pt x="898" y="1425"/>
                    <a:pt x="1069" y="1361"/>
                    <a:pt x="1202" y="1240"/>
                  </a:cubicBezTo>
                  <a:cubicBezTo>
                    <a:pt x="1416" y="1048"/>
                    <a:pt x="1493" y="744"/>
                    <a:pt x="1395" y="474"/>
                  </a:cubicBezTo>
                  <a:cubicBezTo>
                    <a:pt x="1291" y="183"/>
                    <a:pt x="1016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13"/>
            <p:cNvSpPr/>
            <p:nvPr/>
          </p:nvSpPr>
          <p:spPr>
            <a:xfrm>
              <a:off x="6462025" y="4340600"/>
              <a:ext cx="9375" cy="7725"/>
            </a:xfrm>
            <a:custGeom>
              <a:avLst/>
              <a:gdLst/>
              <a:ahLst/>
              <a:cxnLst/>
              <a:rect l="l" t="t" r="r" b="b"/>
              <a:pathLst>
                <a:path w="375" h="309" extrusionOk="0">
                  <a:moveTo>
                    <a:pt x="192" y="0"/>
                  </a:moveTo>
                  <a:cubicBezTo>
                    <a:pt x="175" y="0"/>
                    <a:pt x="158" y="3"/>
                    <a:pt x="141" y="9"/>
                  </a:cubicBezTo>
                  <a:cubicBezTo>
                    <a:pt x="11" y="56"/>
                    <a:pt x="1" y="234"/>
                    <a:pt x="126" y="293"/>
                  </a:cubicBezTo>
                  <a:cubicBezTo>
                    <a:pt x="148" y="304"/>
                    <a:pt x="171" y="308"/>
                    <a:pt x="192" y="308"/>
                  </a:cubicBezTo>
                  <a:cubicBezTo>
                    <a:pt x="291" y="308"/>
                    <a:pt x="374" y="210"/>
                    <a:pt x="336" y="104"/>
                  </a:cubicBezTo>
                  <a:cubicBezTo>
                    <a:pt x="315" y="40"/>
                    <a:pt x="255" y="0"/>
                    <a:pt x="1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13"/>
            <p:cNvSpPr/>
            <p:nvPr/>
          </p:nvSpPr>
          <p:spPr>
            <a:xfrm>
              <a:off x="6742275" y="46311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9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8" y="44"/>
                    <a:pt x="1" y="183"/>
                    <a:pt x="97" y="228"/>
                  </a:cubicBezTo>
                  <a:cubicBezTo>
                    <a:pt x="115" y="237"/>
                    <a:pt x="132" y="241"/>
                    <a:pt x="150" y="241"/>
                  </a:cubicBezTo>
                  <a:cubicBezTo>
                    <a:pt x="227" y="241"/>
                    <a:pt x="292" y="162"/>
                    <a:pt x="262" y="80"/>
                  </a:cubicBezTo>
                  <a:cubicBezTo>
                    <a:pt x="244" y="3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13"/>
            <p:cNvSpPr/>
            <p:nvPr/>
          </p:nvSpPr>
          <p:spPr>
            <a:xfrm>
              <a:off x="6406150" y="4749600"/>
              <a:ext cx="7325" cy="6025"/>
            </a:xfrm>
            <a:custGeom>
              <a:avLst/>
              <a:gdLst/>
              <a:ahLst/>
              <a:cxnLst/>
              <a:rect l="l" t="t" r="r" b="b"/>
              <a:pathLst>
                <a:path w="293" h="241" extrusionOk="0">
                  <a:moveTo>
                    <a:pt x="150" y="1"/>
                  </a:moveTo>
                  <a:cubicBezTo>
                    <a:pt x="136" y="1"/>
                    <a:pt x="123" y="3"/>
                    <a:pt x="109" y="8"/>
                  </a:cubicBezTo>
                  <a:cubicBezTo>
                    <a:pt x="8" y="43"/>
                    <a:pt x="1" y="182"/>
                    <a:pt x="99" y="229"/>
                  </a:cubicBezTo>
                  <a:cubicBezTo>
                    <a:pt x="116" y="237"/>
                    <a:pt x="133" y="241"/>
                    <a:pt x="150" y="241"/>
                  </a:cubicBezTo>
                  <a:cubicBezTo>
                    <a:pt x="227" y="241"/>
                    <a:pt x="292" y="163"/>
                    <a:pt x="262" y="80"/>
                  </a:cubicBezTo>
                  <a:cubicBezTo>
                    <a:pt x="245" y="31"/>
                    <a:pt x="199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13"/>
            <p:cNvSpPr/>
            <p:nvPr/>
          </p:nvSpPr>
          <p:spPr>
            <a:xfrm>
              <a:off x="6365025" y="5016300"/>
              <a:ext cx="32650" cy="27025"/>
            </a:xfrm>
            <a:custGeom>
              <a:avLst/>
              <a:gdLst/>
              <a:ahLst/>
              <a:cxnLst/>
              <a:rect l="l" t="t" r="r" b="b"/>
              <a:pathLst>
                <a:path w="1306" h="1081" extrusionOk="0">
                  <a:moveTo>
                    <a:pt x="665" y="0"/>
                  </a:moveTo>
                  <a:cubicBezTo>
                    <a:pt x="605" y="0"/>
                    <a:pt x="544" y="10"/>
                    <a:pt x="484" y="31"/>
                  </a:cubicBezTo>
                  <a:cubicBezTo>
                    <a:pt x="32" y="194"/>
                    <a:pt x="0" y="822"/>
                    <a:pt x="434" y="1026"/>
                  </a:cubicBezTo>
                  <a:cubicBezTo>
                    <a:pt x="512" y="1063"/>
                    <a:pt x="592" y="1080"/>
                    <a:pt x="668" y="1080"/>
                  </a:cubicBezTo>
                  <a:cubicBezTo>
                    <a:pt x="1016" y="1080"/>
                    <a:pt x="1306" y="730"/>
                    <a:pt x="1174" y="359"/>
                  </a:cubicBezTo>
                  <a:cubicBezTo>
                    <a:pt x="1095" y="138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13"/>
            <p:cNvSpPr/>
            <p:nvPr/>
          </p:nvSpPr>
          <p:spPr>
            <a:xfrm>
              <a:off x="6533450" y="462212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1" y="0"/>
                  </a:moveTo>
                  <a:cubicBezTo>
                    <a:pt x="142" y="0"/>
                    <a:pt x="0" y="121"/>
                    <a:pt x="9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4" y="565"/>
                    <a:pt x="298" y="565"/>
                    <a:pt x="302" y="565"/>
                  </a:cubicBezTo>
                  <a:cubicBezTo>
                    <a:pt x="553" y="553"/>
                    <a:pt x="666" y="245"/>
                    <a:pt x="479" y="75"/>
                  </a:cubicBezTo>
                  <a:cubicBezTo>
                    <a:pt x="423" y="23"/>
                    <a:pt x="356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13"/>
            <p:cNvSpPr/>
            <p:nvPr/>
          </p:nvSpPr>
          <p:spPr>
            <a:xfrm>
              <a:off x="6223825" y="4621725"/>
              <a:ext cx="29625" cy="28200"/>
            </a:xfrm>
            <a:custGeom>
              <a:avLst/>
              <a:gdLst/>
              <a:ahLst/>
              <a:cxnLst/>
              <a:rect l="l" t="t" r="r" b="b"/>
              <a:pathLst>
                <a:path w="1185" h="1128" extrusionOk="0">
                  <a:moveTo>
                    <a:pt x="582" y="1"/>
                  </a:moveTo>
                  <a:cubicBezTo>
                    <a:pt x="283" y="1"/>
                    <a:pt x="0" y="242"/>
                    <a:pt x="16" y="590"/>
                  </a:cubicBezTo>
                  <a:cubicBezTo>
                    <a:pt x="29" y="892"/>
                    <a:pt x="277" y="1127"/>
                    <a:pt x="576" y="1127"/>
                  </a:cubicBezTo>
                  <a:cubicBezTo>
                    <a:pt x="585" y="1127"/>
                    <a:pt x="595" y="1127"/>
                    <a:pt x="604" y="1127"/>
                  </a:cubicBezTo>
                  <a:cubicBezTo>
                    <a:pt x="831" y="1116"/>
                    <a:pt x="1029" y="970"/>
                    <a:pt x="1107" y="757"/>
                  </a:cubicBezTo>
                  <a:cubicBezTo>
                    <a:pt x="1184" y="542"/>
                    <a:pt x="1125" y="303"/>
                    <a:pt x="957" y="150"/>
                  </a:cubicBezTo>
                  <a:cubicBezTo>
                    <a:pt x="845" y="47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13"/>
            <p:cNvSpPr/>
            <p:nvPr/>
          </p:nvSpPr>
          <p:spPr>
            <a:xfrm>
              <a:off x="5931275" y="44518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15" y="0"/>
                  </a:moveTo>
                  <a:cubicBezTo>
                    <a:pt x="614" y="0"/>
                    <a:pt x="512" y="22"/>
                    <a:pt x="417" y="66"/>
                  </a:cubicBezTo>
                  <a:cubicBezTo>
                    <a:pt x="160" y="186"/>
                    <a:pt x="0" y="451"/>
                    <a:pt x="12" y="735"/>
                  </a:cubicBezTo>
                  <a:cubicBezTo>
                    <a:pt x="30" y="1112"/>
                    <a:pt x="341" y="1406"/>
                    <a:pt x="714" y="1406"/>
                  </a:cubicBezTo>
                  <a:cubicBezTo>
                    <a:pt x="725" y="1406"/>
                    <a:pt x="736" y="1406"/>
                    <a:pt x="747" y="1405"/>
                  </a:cubicBezTo>
                  <a:cubicBezTo>
                    <a:pt x="1032" y="1392"/>
                    <a:pt x="1280" y="1210"/>
                    <a:pt x="1377" y="942"/>
                  </a:cubicBezTo>
                  <a:cubicBezTo>
                    <a:pt x="1473" y="675"/>
                    <a:pt x="1400" y="376"/>
                    <a:pt x="1189" y="183"/>
                  </a:cubicBezTo>
                  <a:cubicBezTo>
                    <a:pt x="1057" y="63"/>
                    <a:pt x="887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13"/>
            <p:cNvSpPr/>
            <p:nvPr/>
          </p:nvSpPr>
          <p:spPr>
            <a:xfrm>
              <a:off x="6753650" y="3476450"/>
              <a:ext cx="24875" cy="21150"/>
            </a:xfrm>
            <a:custGeom>
              <a:avLst/>
              <a:gdLst/>
              <a:ahLst/>
              <a:cxnLst/>
              <a:rect l="l" t="t" r="r" b="b"/>
              <a:pathLst>
                <a:path w="995" h="846" extrusionOk="0">
                  <a:moveTo>
                    <a:pt x="436" y="1"/>
                  </a:moveTo>
                  <a:cubicBezTo>
                    <a:pt x="212" y="1"/>
                    <a:pt x="0" y="181"/>
                    <a:pt x="12" y="442"/>
                  </a:cubicBezTo>
                  <a:cubicBezTo>
                    <a:pt x="22" y="669"/>
                    <a:pt x="208" y="846"/>
                    <a:pt x="433" y="846"/>
                  </a:cubicBezTo>
                  <a:cubicBezTo>
                    <a:pt x="439" y="846"/>
                    <a:pt x="446" y="845"/>
                    <a:pt x="452" y="845"/>
                  </a:cubicBezTo>
                  <a:cubicBezTo>
                    <a:pt x="828" y="829"/>
                    <a:pt x="995" y="366"/>
                    <a:pt x="718" y="112"/>
                  </a:cubicBezTo>
                  <a:cubicBezTo>
                    <a:pt x="634" y="35"/>
                    <a:pt x="534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13"/>
            <p:cNvSpPr/>
            <p:nvPr/>
          </p:nvSpPr>
          <p:spPr>
            <a:xfrm>
              <a:off x="7266250" y="4135375"/>
              <a:ext cx="58975" cy="56275"/>
            </a:xfrm>
            <a:custGeom>
              <a:avLst/>
              <a:gdLst/>
              <a:ahLst/>
              <a:cxnLst/>
              <a:rect l="l" t="t" r="r" b="b"/>
              <a:pathLst>
                <a:path w="2359" h="2251" extrusionOk="0">
                  <a:moveTo>
                    <a:pt x="1144" y="1"/>
                  </a:moveTo>
                  <a:cubicBezTo>
                    <a:pt x="983" y="1"/>
                    <a:pt x="820" y="36"/>
                    <a:pt x="667" y="108"/>
                  </a:cubicBezTo>
                  <a:cubicBezTo>
                    <a:pt x="256" y="300"/>
                    <a:pt x="0" y="722"/>
                    <a:pt x="21" y="1176"/>
                  </a:cubicBezTo>
                  <a:cubicBezTo>
                    <a:pt x="47" y="1779"/>
                    <a:pt x="545" y="2251"/>
                    <a:pt x="1144" y="2251"/>
                  </a:cubicBezTo>
                  <a:cubicBezTo>
                    <a:pt x="1161" y="2251"/>
                    <a:pt x="1179" y="2250"/>
                    <a:pt x="1197" y="2249"/>
                  </a:cubicBezTo>
                  <a:cubicBezTo>
                    <a:pt x="1650" y="2230"/>
                    <a:pt x="2047" y="1937"/>
                    <a:pt x="2202" y="1508"/>
                  </a:cubicBezTo>
                  <a:cubicBezTo>
                    <a:pt x="2358" y="1082"/>
                    <a:pt x="2240" y="602"/>
                    <a:pt x="1905" y="295"/>
                  </a:cubicBezTo>
                  <a:cubicBezTo>
                    <a:pt x="1692" y="102"/>
                    <a:pt x="1420" y="1"/>
                    <a:pt x="1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13"/>
            <p:cNvSpPr/>
            <p:nvPr/>
          </p:nvSpPr>
          <p:spPr>
            <a:xfrm>
              <a:off x="1430600" y="4626575"/>
              <a:ext cx="76100" cy="72025"/>
            </a:xfrm>
            <a:custGeom>
              <a:avLst/>
              <a:gdLst/>
              <a:ahLst/>
              <a:cxnLst/>
              <a:rect l="l" t="t" r="r" b="b"/>
              <a:pathLst>
                <a:path w="3044" h="2881" extrusionOk="0">
                  <a:moveTo>
                    <a:pt x="1590" y="1"/>
                  </a:moveTo>
                  <a:cubicBezTo>
                    <a:pt x="1204" y="1"/>
                    <a:pt x="825" y="156"/>
                    <a:pt x="549" y="447"/>
                  </a:cubicBezTo>
                  <a:cubicBezTo>
                    <a:pt x="0" y="1021"/>
                    <a:pt x="21" y="1934"/>
                    <a:pt x="597" y="2482"/>
                  </a:cubicBezTo>
                  <a:cubicBezTo>
                    <a:pt x="870" y="2743"/>
                    <a:pt x="1227" y="2881"/>
                    <a:pt x="1590" y="2881"/>
                  </a:cubicBezTo>
                  <a:cubicBezTo>
                    <a:pt x="1787" y="2881"/>
                    <a:pt x="1985" y="2840"/>
                    <a:pt x="2172" y="2757"/>
                  </a:cubicBezTo>
                  <a:cubicBezTo>
                    <a:pt x="2706" y="2523"/>
                    <a:pt x="3044" y="1989"/>
                    <a:pt x="3030" y="1406"/>
                  </a:cubicBezTo>
                  <a:cubicBezTo>
                    <a:pt x="3017" y="824"/>
                    <a:pt x="2653" y="307"/>
                    <a:pt x="2110" y="98"/>
                  </a:cubicBezTo>
                  <a:cubicBezTo>
                    <a:pt x="1941" y="33"/>
                    <a:pt x="1765" y="1"/>
                    <a:pt x="159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13"/>
            <p:cNvSpPr/>
            <p:nvPr/>
          </p:nvSpPr>
          <p:spPr>
            <a:xfrm>
              <a:off x="1160050" y="4557000"/>
              <a:ext cx="43900" cy="41575"/>
            </a:xfrm>
            <a:custGeom>
              <a:avLst/>
              <a:gdLst/>
              <a:ahLst/>
              <a:cxnLst/>
              <a:rect l="l" t="t" r="r" b="b"/>
              <a:pathLst>
                <a:path w="1756" h="1663" extrusionOk="0">
                  <a:moveTo>
                    <a:pt x="918" y="1"/>
                  </a:moveTo>
                  <a:cubicBezTo>
                    <a:pt x="695" y="1"/>
                    <a:pt x="477" y="90"/>
                    <a:pt x="317" y="257"/>
                  </a:cubicBezTo>
                  <a:cubicBezTo>
                    <a:pt x="0" y="589"/>
                    <a:pt x="12" y="1115"/>
                    <a:pt x="344" y="1432"/>
                  </a:cubicBezTo>
                  <a:cubicBezTo>
                    <a:pt x="503" y="1583"/>
                    <a:pt x="709" y="1662"/>
                    <a:pt x="919" y="1662"/>
                  </a:cubicBezTo>
                  <a:cubicBezTo>
                    <a:pt x="1032" y="1662"/>
                    <a:pt x="1146" y="1639"/>
                    <a:pt x="1254" y="1592"/>
                  </a:cubicBezTo>
                  <a:cubicBezTo>
                    <a:pt x="1560" y="1455"/>
                    <a:pt x="1756" y="1148"/>
                    <a:pt x="1748" y="812"/>
                  </a:cubicBezTo>
                  <a:cubicBezTo>
                    <a:pt x="1741" y="476"/>
                    <a:pt x="1532" y="177"/>
                    <a:pt x="1218" y="57"/>
                  </a:cubicBezTo>
                  <a:cubicBezTo>
                    <a:pt x="1120" y="19"/>
                    <a:pt x="1019" y="1"/>
                    <a:pt x="9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13"/>
            <p:cNvSpPr/>
            <p:nvPr/>
          </p:nvSpPr>
          <p:spPr>
            <a:xfrm>
              <a:off x="1341950" y="45299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0" y="325"/>
                    <a:pt x="6" y="615"/>
                    <a:pt x="190" y="788"/>
                  </a:cubicBezTo>
                  <a:cubicBezTo>
                    <a:pt x="282" y="876"/>
                    <a:pt x="394" y="915"/>
                    <a:pt x="502" y="915"/>
                  </a:cubicBezTo>
                  <a:cubicBezTo>
                    <a:pt x="741" y="915"/>
                    <a:pt x="968" y="727"/>
                    <a:pt x="961" y="448"/>
                  </a:cubicBezTo>
                  <a:cubicBezTo>
                    <a:pt x="955" y="177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13"/>
            <p:cNvSpPr/>
            <p:nvPr/>
          </p:nvSpPr>
          <p:spPr>
            <a:xfrm>
              <a:off x="1221775" y="44574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4"/>
                    <a:pt x="175" y="142"/>
                  </a:cubicBezTo>
                  <a:cubicBezTo>
                    <a:pt x="1" y="326"/>
                    <a:pt x="8" y="614"/>
                    <a:pt x="190" y="789"/>
                  </a:cubicBezTo>
                  <a:cubicBezTo>
                    <a:pt x="282" y="877"/>
                    <a:pt x="394" y="916"/>
                    <a:pt x="503" y="916"/>
                  </a:cubicBezTo>
                  <a:cubicBezTo>
                    <a:pt x="741" y="916"/>
                    <a:pt x="969" y="727"/>
                    <a:pt x="963" y="447"/>
                  </a:cubicBezTo>
                  <a:cubicBezTo>
                    <a:pt x="956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13"/>
            <p:cNvSpPr/>
            <p:nvPr/>
          </p:nvSpPr>
          <p:spPr>
            <a:xfrm>
              <a:off x="1172900" y="4743300"/>
              <a:ext cx="64375" cy="60925"/>
            </a:xfrm>
            <a:custGeom>
              <a:avLst/>
              <a:gdLst/>
              <a:ahLst/>
              <a:cxnLst/>
              <a:rect l="l" t="t" r="r" b="b"/>
              <a:pathLst>
                <a:path w="2575" h="2437" extrusionOk="0">
                  <a:moveTo>
                    <a:pt x="1346" y="0"/>
                  </a:moveTo>
                  <a:cubicBezTo>
                    <a:pt x="1019" y="0"/>
                    <a:pt x="700" y="132"/>
                    <a:pt x="465" y="377"/>
                  </a:cubicBezTo>
                  <a:cubicBezTo>
                    <a:pt x="0" y="864"/>
                    <a:pt x="18" y="1635"/>
                    <a:pt x="505" y="2100"/>
                  </a:cubicBezTo>
                  <a:cubicBezTo>
                    <a:pt x="737" y="2320"/>
                    <a:pt x="1039" y="2436"/>
                    <a:pt x="1347" y="2436"/>
                  </a:cubicBezTo>
                  <a:cubicBezTo>
                    <a:pt x="1513" y="2436"/>
                    <a:pt x="1680" y="2402"/>
                    <a:pt x="1838" y="2333"/>
                  </a:cubicBezTo>
                  <a:cubicBezTo>
                    <a:pt x="2289" y="2133"/>
                    <a:pt x="2575" y="1682"/>
                    <a:pt x="2564" y="1189"/>
                  </a:cubicBezTo>
                  <a:cubicBezTo>
                    <a:pt x="2552" y="698"/>
                    <a:pt x="2246" y="260"/>
                    <a:pt x="1786" y="83"/>
                  </a:cubicBezTo>
                  <a:cubicBezTo>
                    <a:pt x="1643" y="27"/>
                    <a:pt x="1494" y="0"/>
                    <a:pt x="13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13"/>
            <p:cNvSpPr/>
            <p:nvPr/>
          </p:nvSpPr>
          <p:spPr>
            <a:xfrm>
              <a:off x="1723825" y="4457900"/>
              <a:ext cx="32250" cy="30475"/>
            </a:xfrm>
            <a:custGeom>
              <a:avLst/>
              <a:gdLst/>
              <a:ahLst/>
              <a:cxnLst/>
              <a:rect l="l" t="t" r="r" b="b"/>
              <a:pathLst>
                <a:path w="1290" h="1219" extrusionOk="0">
                  <a:moveTo>
                    <a:pt x="675" y="0"/>
                  </a:moveTo>
                  <a:cubicBezTo>
                    <a:pt x="511" y="0"/>
                    <a:pt x="351" y="66"/>
                    <a:pt x="234" y="190"/>
                  </a:cubicBezTo>
                  <a:cubicBezTo>
                    <a:pt x="1" y="433"/>
                    <a:pt x="10" y="818"/>
                    <a:pt x="253" y="1051"/>
                  </a:cubicBezTo>
                  <a:cubicBezTo>
                    <a:pt x="369" y="1161"/>
                    <a:pt x="521" y="1219"/>
                    <a:pt x="674" y="1219"/>
                  </a:cubicBezTo>
                  <a:cubicBezTo>
                    <a:pt x="757" y="1219"/>
                    <a:pt x="841" y="1202"/>
                    <a:pt x="921" y="1167"/>
                  </a:cubicBezTo>
                  <a:cubicBezTo>
                    <a:pt x="1146" y="1068"/>
                    <a:pt x="1289" y="842"/>
                    <a:pt x="1283" y="596"/>
                  </a:cubicBezTo>
                  <a:cubicBezTo>
                    <a:pt x="1277" y="349"/>
                    <a:pt x="1124" y="130"/>
                    <a:pt x="894" y="41"/>
                  </a:cubicBezTo>
                  <a:cubicBezTo>
                    <a:pt x="822" y="14"/>
                    <a:pt x="748" y="0"/>
                    <a:pt x="6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13"/>
            <p:cNvSpPr/>
            <p:nvPr/>
          </p:nvSpPr>
          <p:spPr>
            <a:xfrm>
              <a:off x="1043550" y="4150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3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2"/>
                    <a:pt x="10" y="817"/>
                    <a:pt x="253" y="1050"/>
                  </a:cubicBezTo>
                  <a:cubicBezTo>
                    <a:pt x="368" y="1160"/>
                    <a:pt x="519" y="1219"/>
                    <a:pt x="673" y="1219"/>
                  </a:cubicBezTo>
                  <a:cubicBezTo>
                    <a:pt x="756" y="1219"/>
                    <a:pt x="840" y="1201"/>
                    <a:pt x="919" y="1166"/>
                  </a:cubicBezTo>
                  <a:cubicBezTo>
                    <a:pt x="1145" y="1067"/>
                    <a:pt x="1287" y="841"/>
                    <a:pt x="1283" y="595"/>
                  </a:cubicBezTo>
                  <a:cubicBezTo>
                    <a:pt x="1277" y="348"/>
                    <a:pt x="1124" y="130"/>
                    <a:pt x="894" y="42"/>
                  </a:cubicBezTo>
                  <a:cubicBezTo>
                    <a:pt x="822" y="14"/>
                    <a:pt x="747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13"/>
            <p:cNvSpPr/>
            <p:nvPr/>
          </p:nvSpPr>
          <p:spPr>
            <a:xfrm>
              <a:off x="555550" y="4196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516" y="0"/>
                  </a:moveTo>
                  <a:cubicBezTo>
                    <a:pt x="1148" y="0"/>
                    <a:pt x="787" y="148"/>
                    <a:pt x="524" y="425"/>
                  </a:cubicBezTo>
                  <a:cubicBezTo>
                    <a:pt x="1" y="972"/>
                    <a:pt x="22" y="1839"/>
                    <a:pt x="569" y="2362"/>
                  </a:cubicBezTo>
                  <a:cubicBezTo>
                    <a:pt x="829" y="2610"/>
                    <a:pt x="1170" y="2740"/>
                    <a:pt x="1516" y="2740"/>
                  </a:cubicBezTo>
                  <a:cubicBezTo>
                    <a:pt x="1703" y="2740"/>
                    <a:pt x="1891" y="2702"/>
                    <a:pt x="2069" y="2624"/>
                  </a:cubicBezTo>
                  <a:cubicBezTo>
                    <a:pt x="2575" y="2400"/>
                    <a:pt x="2899" y="1892"/>
                    <a:pt x="2885" y="1338"/>
                  </a:cubicBezTo>
                  <a:cubicBezTo>
                    <a:pt x="2872" y="784"/>
                    <a:pt x="2526" y="292"/>
                    <a:pt x="2010" y="92"/>
                  </a:cubicBezTo>
                  <a:cubicBezTo>
                    <a:pt x="1849" y="30"/>
                    <a:pt x="1682" y="0"/>
                    <a:pt x="15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13"/>
            <p:cNvSpPr/>
            <p:nvPr/>
          </p:nvSpPr>
          <p:spPr>
            <a:xfrm>
              <a:off x="1806425" y="4873000"/>
              <a:ext cx="16175" cy="15300"/>
            </a:xfrm>
            <a:custGeom>
              <a:avLst/>
              <a:gdLst/>
              <a:ahLst/>
              <a:cxnLst/>
              <a:rect l="l" t="t" r="r" b="b"/>
              <a:pathLst>
                <a:path w="647" h="612" extrusionOk="0">
                  <a:moveTo>
                    <a:pt x="335" y="0"/>
                  </a:moveTo>
                  <a:cubicBezTo>
                    <a:pt x="257" y="0"/>
                    <a:pt x="179" y="30"/>
                    <a:pt x="116" y="95"/>
                  </a:cubicBezTo>
                  <a:cubicBezTo>
                    <a:pt x="1" y="217"/>
                    <a:pt x="5" y="409"/>
                    <a:pt x="127" y="527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13"/>
            <p:cNvSpPr/>
            <p:nvPr/>
          </p:nvSpPr>
          <p:spPr>
            <a:xfrm>
              <a:off x="1606700" y="3993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1" y="326"/>
                    <a:pt x="7" y="615"/>
                    <a:pt x="190" y="789"/>
                  </a:cubicBezTo>
                  <a:cubicBezTo>
                    <a:pt x="282" y="877"/>
                    <a:pt x="393" y="917"/>
                    <a:pt x="502" y="917"/>
                  </a:cubicBezTo>
                  <a:cubicBezTo>
                    <a:pt x="741" y="917"/>
                    <a:pt x="969" y="727"/>
                    <a:pt x="961" y="448"/>
                  </a:cubicBezTo>
                  <a:cubicBezTo>
                    <a:pt x="955" y="177"/>
                    <a:pt x="732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13"/>
            <p:cNvSpPr/>
            <p:nvPr/>
          </p:nvSpPr>
          <p:spPr>
            <a:xfrm>
              <a:off x="2414975" y="44228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3" y="0"/>
                  </a:moveTo>
                  <a:cubicBezTo>
                    <a:pt x="509" y="0"/>
                    <a:pt x="350" y="67"/>
                    <a:pt x="232" y="190"/>
                  </a:cubicBezTo>
                  <a:cubicBezTo>
                    <a:pt x="0" y="433"/>
                    <a:pt x="9" y="818"/>
                    <a:pt x="253" y="1051"/>
                  </a:cubicBezTo>
                  <a:cubicBezTo>
                    <a:pt x="368" y="1161"/>
                    <a:pt x="519" y="1218"/>
                    <a:pt x="673" y="1218"/>
                  </a:cubicBezTo>
                  <a:cubicBezTo>
                    <a:pt x="756" y="1218"/>
                    <a:pt x="840" y="1201"/>
                    <a:pt x="919" y="1166"/>
                  </a:cubicBezTo>
                  <a:cubicBezTo>
                    <a:pt x="1144" y="1067"/>
                    <a:pt x="1289" y="842"/>
                    <a:pt x="1283" y="595"/>
                  </a:cubicBezTo>
                  <a:cubicBezTo>
                    <a:pt x="1277" y="349"/>
                    <a:pt x="1123" y="131"/>
                    <a:pt x="893" y="42"/>
                  </a:cubicBezTo>
                  <a:cubicBezTo>
                    <a:pt x="821" y="14"/>
                    <a:pt x="747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13"/>
            <p:cNvSpPr/>
            <p:nvPr/>
          </p:nvSpPr>
          <p:spPr>
            <a:xfrm>
              <a:off x="1421425" y="4068925"/>
              <a:ext cx="16125" cy="15300"/>
            </a:xfrm>
            <a:custGeom>
              <a:avLst/>
              <a:gdLst/>
              <a:ahLst/>
              <a:cxnLst/>
              <a:rect l="l" t="t" r="r" b="b"/>
              <a:pathLst>
                <a:path w="645" h="612" extrusionOk="0">
                  <a:moveTo>
                    <a:pt x="335" y="1"/>
                  </a:moveTo>
                  <a:cubicBezTo>
                    <a:pt x="258" y="1"/>
                    <a:pt x="179" y="30"/>
                    <a:pt x="116" y="96"/>
                  </a:cubicBezTo>
                  <a:cubicBezTo>
                    <a:pt x="0" y="218"/>
                    <a:pt x="5" y="410"/>
                    <a:pt x="127" y="526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9"/>
                  </a:cubicBezTo>
                  <a:cubicBezTo>
                    <a:pt x="637" y="118"/>
                    <a:pt x="489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13"/>
            <p:cNvSpPr/>
            <p:nvPr/>
          </p:nvSpPr>
          <p:spPr>
            <a:xfrm>
              <a:off x="638400" y="4501000"/>
              <a:ext cx="40250" cy="38075"/>
            </a:xfrm>
            <a:custGeom>
              <a:avLst/>
              <a:gdLst/>
              <a:ahLst/>
              <a:cxnLst/>
              <a:rect l="l" t="t" r="r" b="b"/>
              <a:pathLst>
                <a:path w="1610" h="1523" extrusionOk="0">
                  <a:moveTo>
                    <a:pt x="841" y="0"/>
                  </a:moveTo>
                  <a:cubicBezTo>
                    <a:pt x="637" y="0"/>
                    <a:pt x="437" y="82"/>
                    <a:pt x="291" y="236"/>
                  </a:cubicBezTo>
                  <a:cubicBezTo>
                    <a:pt x="1" y="540"/>
                    <a:pt x="11" y="1023"/>
                    <a:pt x="317" y="1313"/>
                  </a:cubicBezTo>
                  <a:cubicBezTo>
                    <a:pt x="461" y="1450"/>
                    <a:pt x="650" y="1522"/>
                    <a:pt x="841" y="1522"/>
                  </a:cubicBezTo>
                  <a:cubicBezTo>
                    <a:pt x="945" y="1522"/>
                    <a:pt x="1050" y="1501"/>
                    <a:pt x="1149" y="1457"/>
                  </a:cubicBezTo>
                  <a:cubicBezTo>
                    <a:pt x="1430" y="1334"/>
                    <a:pt x="1609" y="1051"/>
                    <a:pt x="1603" y="743"/>
                  </a:cubicBezTo>
                  <a:cubicBezTo>
                    <a:pt x="1596" y="435"/>
                    <a:pt x="1403" y="163"/>
                    <a:pt x="1116" y="52"/>
                  </a:cubicBezTo>
                  <a:cubicBezTo>
                    <a:pt x="1027" y="17"/>
                    <a:pt x="933" y="0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13"/>
            <p:cNvSpPr/>
            <p:nvPr/>
          </p:nvSpPr>
          <p:spPr>
            <a:xfrm>
              <a:off x="461125" y="376297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35" y="0"/>
                  </a:moveTo>
                  <a:cubicBezTo>
                    <a:pt x="258" y="0"/>
                    <a:pt x="180" y="30"/>
                    <a:pt x="118" y="95"/>
                  </a:cubicBezTo>
                  <a:cubicBezTo>
                    <a:pt x="1" y="217"/>
                    <a:pt x="5" y="410"/>
                    <a:pt x="127" y="526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7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13"/>
            <p:cNvSpPr/>
            <p:nvPr/>
          </p:nvSpPr>
          <p:spPr>
            <a:xfrm>
              <a:off x="853375" y="372685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35" y="0"/>
                  </a:moveTo>
                  <a:cubicBezTo>
                    <a:pt x="258" y="0"/>
                    <a:pt x="179" y="30"/>
                    <a:pt x="117" y="95"/>
                  </a:cubicBezTo>
                  <a:cubicBezTo>
                    <a:pt x="1" y="217"/>
                    <a:pt x="5" y="410"/>
                    <a:pt x="127" y="527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13"/>
            <p:cNvSpPr/>
            <p:nvPr/>
          </p:nvSpPr>
          <p:spPr>
            <a:xfrm>
              <a:off x="1486850" y="4865750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725" y="0"/>
                  </a:moveTo>
                  <a:cubicBezTo>
                    <a:pt x="549" y="0"/>
                    <a:pt x="377" y="71"/>
                    <a:pt x="251" y="203"/>
                  </a:cubicBezTo>
                  <a:cubicBezTo>
                    <a:pt x="0" y="465"/>
                    <a:pt x="11" y="880"/>
                    <a:pt x="272" y="1129"/>
                  </a:cubicBezTo>
                  <a:cubicBezTo>
                    <a:pt x="396" y="1248"/>
                    <a:pt x="560" y="1311"/>
                    <a:pt x="725" y="1311"/>
                  </a:cubicBezTo>
                  <a:cubicBezTo>
                    <a:pt x="815" y="1311"/>
                    <a:pt x="904" y="1293"/>
                    <a:pt x="989" y="1256"/>
                  </a:cubicBezTo>
                  <a:cubicBezTo>
                    <a:pt x="1231" y="1147"/>
                    <a:pt x="1386" y="905"/>
                    <a:pt x="1380" y="641"/>
                  </a:cubicBezTo>
                  <a:cubicBezTo>
                    <a:pt x="1374" y="375"/>
                    <a:pt x="1209" y="140"/>
                    <a:pt x="961" y="44"/>
                  </a:cubicBezTo>
                  <a:cubicBezTo>
                    <a:pt x="884" y="15"/>
                    <a:pt x="804" y="0"/>
                    <a:pt x="7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13"/>
            <p:cNvSpPr/>
            <p:nvPr/>
          </p:nvSpPr>
          <p:spPr>
            <a:xfrm>
              <a:off x="1358775" y="4805450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56" y="1"/>
                  </a:moveTo>
                  <a:cubicBezTo>
                    <a:pt x="121" y="1"/>
                    <a:pt x="84" y="15"/>
                    <a:pt x="55" y="45"/>
                  </a:cubicBezTo>
                  <a:cubicBezTo>
                    <a:pt x="1" y="101"/>
                    <a:pt x="2" y="191"/>
                    <a:pt x="59" y="245"/>
                  </a:cubicBezTo>
                  <a:cubicBezTo>
                    <a:pt x="88" y="272"/>
                    <a:pt x="122" y="284"/>
                    <a:pt x="156" y="284"/>
                  </a:cubicBezTo>
                  <a:cubicBezTo>
                    <a:pt x="230" y="284"/>
                    <a:pt x="301" y="225"/>
                    <a:pt x="298" y="138"/>
                  </a:cubicBezTo>
                  <a:cubicBezTo>
                    <a:pt x="296" y="55"/>
                    <a:pt x="228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13"/>
            <p:cNvSpPr/>
            <p:nvPr/>
          </p:nvSpPr>
          <p:spPr>
            <a:xfrm>
              <a:off x="1219950" y="4920175"/>
              <a:ext cx="7500" cy="7125"/>
            </a:xfrm>
            <a:custGeom>
              <a:avLst/>
              <a:gdLst/>
              <a:ahLst/>
              <a:cxnLst/>
              <a:rect l="l" t="t" r="r" b="b"/>
              <a:pathLst>
                <a:path w="300" h="285" extrusionOk="0">
                  <a:moveTo>
                    <a:pt x="155" y="1"/>
                  </a:moveTo>
                  <a:cubicBezTo>
                    <a:pt x="120" y="1"/>
                    <a:pt x="83" y="14"/>
                    <a:pt x="54" y="45"/>
                  </a:cubicBezTo>
                  <a:cubicBezTo>
                    <a:pt x="0" y="102"/>
                    <a:pt x="2" y="191"/>
                    <a:pt x="59" y="245"/>
                  </a:cubicBezTo>
                  <a:cubicBezTo>
                    <a:pt x="88" y="272"/>
                    <a:pt x="122" y="285"/>
                    <a:pt x="156" y="285"/>
                  </a:cubicBezTo>
                  <a:cubicBezTo>
                    <a:pt x="230" y="285"/>
                    <a:pt x="300" y="226"/>
                    <a:pt x="298" y="140"/>
                  </a:cubicBezTo>
                  <a:cubicBezTo>
                    <a:pt x="296" y="56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13"/>
            <p:cNvSpPr/>
            <p:nvPr/>
          </p:nvSpPr>
          <p:spPr>
            <a:xfrm>
              <a:off x="976000" y="4641025"/>
              <a:ext cx="11275" cy="10650"/>
            </a:xfrm>
            <a:custGeom>
              <a:avLst/>
              <a:gdLst/>
              <a:ahLst/>
              <a:cxnLst/>
              <a:rect l="l" t="t" r="r" b="b"/>
              <a:pathLst>
                <a:path w="451" h="426" extrusionOk="0">
                  <a:moveTo>
                    <a:pt x="233" y="0"/>
                  </a:moveTo>
                  <a:cubicBezTo>
                    <a:pt x="180" y="0"/>
                    <a:pt x="125" y="20"/>
                    <a:pt x="81" y="66"/>
                  </a:cubicBezTo>
                  <a:cubicBezTo>
                    <a:pt x="0" y="152"/>
                    <a:pt x="3" y="285"/>
                    <a:pt x="89" y="367"/>
                  </a:cubicBezTo>
                  <a:cubicBezTo>
                    <a:pt x="132" y="407"/>
                    <a:pt x="183" y="426"/>
                    <a:pt x="234" y="426"/>
                  </a:cubicBezTo>
                  <a:cubicBezTo>
                    <a:pt x="345" y="426"/>
                    <a:pt x="450" y="338"/>
                    <a:pt x="448" y="209"/>
                  </a:cubicBezTo>
                  <a:cubicBezTo>
                    <a:pt x="445" y="82"/>
                    <a:pt x="341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13"/>
            <p:cNvSpPr/>
            <p:nvPr/>
          </p:nvSpPr>
          <p:spPr>
            <a:xfrm>
              <a:off x="890325" y="4383325"/>
              <a:ext cx="22525" cy="21300"/>
            </a:xfrm>
            <a:custGeom>
              <a:avLst/>
              <a:gdLst/>
              <a:ahLst/>
              <a:cxnLst/>
              <a:rect l="l" t="t" r="r" b="b"/>
              <a:pathLst>
                <a:path w="901" h="852" extrusionOk="0">
                  <a:moveTo>
                    <a:pt x="467" y="0"/>
                  </a:moveTo>
                  <a:cubicBezTo>
                    <a:pt x="359" y="0"/>
                    <a:pt x="250" y="41"/>
                    <a:pt x="163" y="132"/>
                  </a:cubicBezTo>
                  <a:cubicBezTo>
                    <a:pt x="0" y="302"/>
                    <a:pt x="6" y="571"/>
                    <a:pt x="176" y="733"/>
                  </a:cubicBezTo>
                  <a:cubicBezTo>
                    <a:pt x="262" y="815"/>
                    <a:pt x="365" y="851"/>
                    <a:pt x="466" y="851"/>
                  </a:cubicBezTo>
                  <a:cubicBezTo>
                    <a:pt x="688" y="851"/>
                    <a:pt x="901" y="675"/>
                    <a:pt x="895" y="415"/>
                  </a:cubicBezTo>
                  <a:cubicBezTo>
                    <a:pt x="889" y="163"/>
                    <a:pt x="682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13"/>
            <p:cNvSpPr/>
            <p:nvPr/>
          </p:nvSpPr>
          <p:spPr>
            <a:xfrm>
              <a:off x="747600" y="4381400"/>
              <a:ext cx="7550" cy="712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56" y="0"/>
                  </a:moveTo>
                  <a:cubicBezTo>
                    <a:pt x="121" y="0"/>
                    <a:pt x="84" y="14"/>
                    <a:pt x="55" y="44"/>
                  </a:cubicBezTo>
                  <a:cubicBezTo>
                    <a:pt x="1" y="101"/>
                    <a:pt x="4" y="191"/>
                    <a:pt x="61" y="245"/>
                  </a:cubicBezTo>
                  <a:cubicBezTo>
                    <a:pt x="89" y="272"/>
                    <a:pt x="123" y="285"/>
                    <a:pt x="157" y="285"/>
                  </a:cubicBezTo>
                  <a:cubicBezTo>
                    <a:pt x="231" y="285"/>
                    <a:pt x="302" y="225"/>
                    <a:pt x="300" y="139"/>
                  </a:cubicBezTo>
                  <a:cubicBezTo>
                    <a:pt x="298" y="54"/>
                    <a:pt x="228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13"/>
            <p:cNvSpPr/>
            <p:nvPr/>
          </p:nvSpPr>
          <p:spPr>
            <a:xfrm>
              <a:off x="899300" y="4709875"/>
              <a:ext cx="15000" cy="14225"/>
            </a:xfrm>
            <a:custGeom>
              <a:avLst/>
              <a:gdLst/>
              <a:ahLst/>
              <a:cxnLst/>
              <a:rect l="l" t="t" r="r" b="b"/>
              <a:pathLst>
                <a:path w="600" h="569" extrusionOk="0">
                  <a:moveTo>
                    <a:pt x="312" y="1"/>
                  </a:moveTo>
                  <a:cubicBezTo>
                    <a:pt x="241" y="1"/>
                    <a:pt x="167" y="28"/>
                    <a:pt x="109" y="90"/>
                  </a:cubicBezTo>
                  <a:cubicBezTo>
                    <a:pt x="1" y="202"/>
                    <a:pt x="5" y="381"/>
                    <a:pt x="118" y="489"/>
                  </a:cubicBezTo>
                  <a:cubicBezTo>
                    <a:pt x="175" y="544"/>
                    <a:pt x="243" y="568"/>
                    <a:pt x="311" y="568"/>
                  </a:cubicBezTo>
                  <a:cubicBezTo>
                    <a:pt x="459" y="568"/>
                    <a:pt x="600" y="451"/>
                    <a:pt x="596" y="277"/>
                  </a:cubicBezTo>
                  <a:cubicBezTo>
                    <a:pt x="593" y="109"/>
                    <a:pt x="45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13"/>
            <p:cNvSpPr/>
            <p:nvPr/>
          </p:nvSpPr>
          <p:spPr>
            <a:xfrm>
              <a:off x="1341875" y="43578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68" y="0"/>
                  </a:moveTo>
                  <a:cubicBezTo>
                    <a:pt x="360" y="0"/>
                    <a:pt x="250" y="41"/>
                    <a:pt x="163" y="133"/>
                  </a:cubicBezTo>
                  <a:cubicBezTo>
                    <a:pt x="0" y="304"/>
                    <a:pt x="6" y="574"/>
                    <a:pt x="176" y="736"/>
                  </a:cubicBezTo>
                  <a:cubicBezTo>
                    <a:pt x="263" y="818"/>
                    <a:pt x="366" y="855"/>
                    <a:pt x="468" y="855"/>
                  </a:cubicBezTo>
                  <a:cubicBezTo>
                    <a:pt x="691" y="855"/>
                    <a:pt x="904" y="678"/>
                    <a:pt x="898" y="417"/>
                  </a:cubicBezTo>
                  <a:cubicBezTo>
                    <a:pt x="892" y="165"/>
                    <a:pt x="683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13"/>
            <p:cNvSpPr/>
            <p:nvPr/>
          </p:nvSpPr>
          <p:spPr>
            <a:xfrm>
              <a:off x="1123450" y="4311300"/>
              <a:ext cx="15075" cy="14275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313" y="1"/>
                  </a:moveTo>
                  <a:cubicBezTo>
                    <a:pt x="241" y="1"/>
                    <a:pt x="167" y="28"/>
                    <a:pt x="108" y="90"/>
                  </a:cubicBezTo>
                  <a:cubicBezTo>
                    <a:pt x="0" y="202"/>
                    <a:pt x="5" y="383"/>
                    <a:pt x="119" y="491"/>
                  </a:cubicBezTo>
                  <a:cubicBezTo>
                    <a:pt x="176" y="546"/>
                    <a:pt x="245" y="570"/>
                    <a:pt x="313" y="570"/>
                  </a:cubicBezTo>
                  <a:cubicBezTo>
                    <a:pt x="461" y="570"/>
                    <a:pt x="603" y="453"/>
                    <a:pt x="598" y="279"/>
                  </a:cubicBezTo>
                  <a:cubicBezTo>
                    <a:pt x="594" y="110"/>
                    <a:pt x="457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13"/>
            <p:cNvSpPr/>
            <p:nvPr/>
          </p:nvSpPr>
          <p:spPr>
            <a:xfrm>
              <a:off x="1482550" y="44566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3" y="34"/>
                  </a:cubicBezTo>
                  <a:cubicBezTo>
                    <a:pt x="1" y="78"/>
                    <a:pt x="2" y="149"/>
                    <a:pt x="46" y="191"/>
                  </a:cubicBezTo>
                  <a:cubicBezTo>
                    <a:pt x="68" y="212"/>
                    <a:pt x="95" y="221"/>
                    <a:pt x="122" y="221"/>
                  </a:cubicBezTo>
                  <a:cubicBezTo>
                    <a:pt x="179" y="221"/>
                    <a:pt x="234" y="175"/>
                    <a:pt x="232" y="108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13"/>
            <p:cNvSpPr/>
            <p:nvPr/>
          </p:nvSpPr>
          <p:spPr>
            <a:xfrm>
              <a:off x="1503275" y="4341000"/>
              <a:ext cx="5850" cy="5525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21" y="0"/>
                  </a:moveTo>
                  <a:cubicBezTo>
                    <a:pt x="93" y="0"/>
                    <a:pt x="65" y="11"/>
                    <a:pt x="42" y="35"/>
                  </a:cubicBezTo>
                  <a:cubicBezTo>
                    <a:pt x="0" y="79"/>
                    <a:pt x="2" y="148"/>
                    <a:pt x="45" y="190"/>
                  </a:cubicBezTo>
                  <a:cubicBezTo>
                    <a:pt x="67" y="211"/>
                    <a:pt x="94" y="221"/>
                    <a:pt x="121" y="221"/>
                  </a:cubicBezTo>
                  <a:cubicBezTo>
                    <a:pt x="178" y="221"/>
                    <a:pt x="234" y="176"/>
                    <a:pt x="232" y="109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13"/>
            <p:cNvSpPr/>
            <p:nvPr/>
          </p:nvSpPr>
          <p:spPr>
            <a:xfrm>
              <a:off x="1241650" y="42515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1"/>
                    <a:pt x="43" y="35"/>
                  </a:cubicBezTo>
                  <a:cubicBezTo>
                    <a:pt x="1" y="80"/>
                    <a:pt x="2" y="149"/>
                    <a:pt x="46" y="191"/>
                  </a:cubicBezTo>
                  <a:cubicBezTo>
                    <a:pt x="69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08"/>
                  </a:cubicBezTo>
                  <a:cubicBezTo>
                    <a:pt x="231" y="43"/>
                    <a:pt x="177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13"/>
            <p:cNvSpPr/>
            <p:nvPr/>
          </p:nvSpPr>
          <p:spPr>
            <a:xfrm>
              <a:off x="1719100" y="4684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2"/>
                    <a:pt x="43" y="36"/>
                  </a:cubicBezTo>
                  <a:cubicBezTo>
                    <a:pt x="1" y="79"/>
                    <a:pt x="2" y="149"/>
                    <a:pt x="46" y="191"/>
                  </a:cubicBezTo>
                  <a:cubicBezTo>
                    <a:pt x="68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10"/>
                  </a:cubicBezTo>
                  <a:cubicBezTo>
                    <a:pt x="231" y="44"/>
                    <a:pt x="178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13"/>
            <p:cNvSpPr/>
            <p:nvPr/>
          </p:nvSpPr>
          <p:spPr>
            <a:xfrm>
              <a:off x="1948250" y="4583075"/>
              <a:ext cx="26250" cy="24850"/>
            </a:xfrm>
            <a:custGeom>
              <a:avLst/>
              <a:gdLst/>
              <a:ahLst/>
              <a:cxnLst/>
              <a:rect l="l" t="t" r="r" b="b"/>
              <a:pathLst>
                <a:path w="1050" h="994" extrusionOk="0">
                  <a:moveTo>
                    <a:pt x="545" y="0"/>
                  </a:moveTo>
                  <a:cubicBezTo>
                    <a:pt x="419" y="0"/>
                    <a:pt x="291" y="48"/>
                    <a:pt x="189" y="155"/>
                  </a:cubicBezTo>
                  <a:cubicBezTo>
                    <a:pt x="0" y="353"/>
                    <a:pt x="8" y="667"/>
                    <a:pt x="206" y="857"/>
                  </a:cubicBezTo>
                  <a:cubicBezTo>
                    <a:pt x="300" y="947"/>
                    <a:pt x="423" y="994"/>
                    <a:pt x="548" y="994"/>
                  </a:cubicBezTo>
                  <a:cubicBezTo>
                    <a:pt x="616" y="994"/>
                    <a:pt x="684" y="980"/>
                    <a:pt x="749" y="952"/>
                  </a:cubicBezTo>
                  <a:cubicBezTo>
                    <a:pt x="934" y="870"/>
                    <a:pt x="1049" y="687"/>
                    <a:pt x="1045" y="486"/>
                  </a:cubicBezTo>
                  <a:cubicBezTo>
                    <a:pt x="1038" y="191"/>
                    <a:pt x="796" y="0"/>
                    <a:pt x="5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13"/>
            <p:cNvSpPr/>
            <p:nvPr/>
          </p:nvSpPr>
          <p:spPr>
            <a:xfrm>
              <a:off x="2189075" y="5134050"/>
              <a:ext cx="48725" cy="43925"/>
            </a:xfrm>
            <a:custGeom>
              <a:avLst/>
              <a:gdLst/>
              <a:ahLst/>
              <a:cxnLst/>
              <a:rect l="l" t="t" r="r" b="b"/>
              <a:pathLst>
                <a:path w="1949" h="1757" extrusionOk="0">
                  <a:moveTo>
                    <a:pt x="946" y="0"/>
                  </a:moveTo>
                  <a:cubicBezTo>
                    <a:pt x="739" y="0"/>
                    <a:pt x="534" y="74"/>
                    <a:pt x="371" y="215"/>
                  </a:cubicBezTo>
                  <a:cubicBezTo>
                    <a:pt x="102" y="447"/>
                    <a:pt x="0" y="818"/>
                    <a:pt x="113" y="1156"/>
                  </a:cubicBezTo>
                  <a:cubicBezTo>
                    <a:pt x="224" y="1493"/>
                    <a:pt x="529" y="1729"/>
                    <a:pt x="882" y="1754"/>
                  </a:cubicBezTo>
                  <a:cubicBezTo>
                    <a:pt x="904" y="1756"/>
                    <a:pt x="925" y="1757"/>
                    <a:pt x="946" y="1757"/>
                  </a:cubicBezTo>
                  <a:cubicBezTo>
                    <a:pt x="1277" y="1757"/>
                    <a:pt x="1582" y="1570"/>
                    <a:pt x="1732" y="1272"/>
                  </a:cubicBezTo>
                  <a:cubicBezTo>
                    <a:pt x="1948" y="837"/>
                    <a:pt x="1772" y="310"/>
                    <a:pt x="1339" y="93"/>
                  </a:cubicBezTo>
                  <a:cubicBezTo>
                    <a:pt x="1215" y="31"/>
                    <a:pt x="1080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13"/>
            <p:cNvSpPr/>
            <p:nvPr/>
          </p:nvSpPr>
          <p:spPr>
            <a:xfrm>
              <a:off x="2642150" y="45877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896" y="1"/>
                  </a:moveTo>
                  <a:cubicBezTo>
                    <a:pt x="700" y="1"/>
                    <a:pt x="505" y="70"/>
                    <a:pt x="351" y="203"/>
                  </a:cubicBezTo>
                  <a:cubicBezTo>
                    <a:pt x="97" y="423"/>
                    <a:pt x="1" y="775"/>
                    <a:pt x="108" y="1093"/>
                  </a:cubicBezTo>
                  <a:cubicBezTo>
                    <a:pt x="213" y="1412"/>
                    <a:pt x="501" y="1636"/>
                    <a:pt x="837" y="1660"/>
                  </a:cubicBezTo>
                  <a:cubicBezTo>
                    <a:pt x="857" y="1661"/>
                    <a:pt x="876" y="1662"/>
                    <a:pt x="896" y="1662"/>
                  </a:cubicBezTo>
                  <a:cubicBezTo>
                    <a:pt x="1209" y="1662"/>
                    <a:pt x="1496" y="1486"/>
                    <a:pt x="1638" y="1203"/>
                  </a:cubicBezTo>
                  <a:cubicBezTo>
                    <a:pt x="1844" y="793"/>
                    <a:pt x="1678" y="294"/>
                    <a:pt x="1268" y="89"/>
                  </a:cubicBezTo>
                  <a:cubicBezTo>
                    <a:pt x="1150" y="30"/>
                    <a:pt x="1022" y="1"/>
                    <a:pt x="8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13"/>
            <p:cNvSpPr/>
            <p:nvPr/>
          </p:nvSpPr>
          <p:spPr>
            <a:xfrm>
              <a:off x="2497725" y="4682125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90"/>
                    <a:pt x="104" y="603"/>
                  </a:cubicBezTo>
                  <a:cubicBezTo>
                    <a:pt x="162" y="779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7" y="819"/>
                    <a:pt x="946" y="663"/>
                  </a:cubicBezTo>
                  <a:cubicBezTo>
                    <a:pt x="1060" y="438"/>
                    <a:pt x="968" y="164"/>
                    <a:pt x="743" y="51"/>
                  </a:cubicBezTo>
                  <a:cubicBezTo>
                    <a:pt x="674" y="17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13"/>
            <p:cNvSpPr/>
            <p:nvPr/>
          </p:nvSpPr>
          <p:spPr>
            <a:xfrm>
              <a:off x="2633900" y="4716250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89"/>
                    <a:pt x="104" y="603"/>
                  </a:cubicBezTo>
                  <a:cubicBezTo>
                    <a:pt x="163" y="778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8" y="819"/>
                    <a:pt x="947" y="664"/>
                  </a:cubicBezTo>
                  <a:cubicBezTo>
                    <a:pt x="1060" y="437"/>
                    <a:pt x="968" y="164"/>
                    <a:pt x="743" y="51"/>
                  </a:cubicBezTo>
                  <a:cubicBezTo>
                    <a:pt x="674" y="16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13"/>
            <p:cNvSpPr/>
            <p:nvPr/>
          </p:nvSpPr>
          <p:spPr>
            <a:xfrm>
              <a:off x="2144150" y="4856875"/>
              <a:ext cx="35325" cy="30550"/>
            </a:xfrm>
            <a:custGeom>
              <a:avLst/>
              <a:gdLst/>
              <a:ahLst/>
              <a:cxnLst/>
              <a:rect l="l" t="t" r="r" b="b"/>
              <a:pathLst>
                <a:path w="1413" h="1222" extrusionOk="0">
                  <a:moveTo>
                    <a:pt x="716" y="0"/>
                  </a:moveTo>
                  <a:cubicBezTo>
                    <a:pt x="328" y="0"/>
                    <a:pt x="0" y="386"/>
                    <a:pt x="139" y="803"/>
                  </a:cubicBezTo>
                  <a:cubicBezTo>
                    <a:pt x="217" y="1038"/>
                    <a:pt x="428" y="1202"/>
                    <a:pt x="674" y="1220"/>
                  </a:cubicBezTo>
                  <a:cubicBezTo>
                    <a:pt x="688" y="1221"/>
                    <a:pt x="702" y="1221"/>
                    <a:pt x="716" y="1221"/>
                  </a:cubicBezTo>
                  <a:cubicBezTo>
                    <a:pt x="945" y="1221"/>
                    <a:pt x="1158" y="1092"/>
                    <a:pt x="1262" y="885"/>
                  </a:cubicBezTo>
                  <a:cubicBezTo>
                    <a:pt x="1412" y="584"/>
                    <a:pt x="1291" y="217"/>
                    <a:pt x="990" y="67"/>
                  </a:cubicBezTo>
                  <a:cubicBezTo>
                    <a:pt x="899" y="21"/>
                    <a:pt x="806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13"/>
            <p:cNvSpPr/>
            <p:nvPr/>
          </p:nvSpPr>
          <p:spPr>
            <a:xfrm>
              <a:off x="2884650" y="4950900"/>
              <a:ext cx="35300" cy="30525"/>
            </a:xfrm>
            <a:custGeom>
              <a:avLst/>
              <a:gdLst/>
              <a:ahLst/>
              <a:cxnLst/>
              <a:rect l="l" t="t" r="r" b="b"/>
              <a:pathLst>
                <a:path w="1412" h="1221" extrusionOk="0">
                  <a:moveTo>
                    <a:pt x="716" y="1"/>
                  </a:moveTo>
                  <a:cubicBezTo>
                    <a:pt x="329" y="1"/>
                    <a:pt x="1" y="385"/>
                    <a:pt x="140" y="803"/>
                  </a:cubicBezTo>
                  <a:cubicBezTo>
                    <a:pt x="216" y="1038"/>
                    <a:pt x="427" y="1201"/>
                    <a:pt x="673" y="1219"/>
                  </a:cubicBezTo>
                  <a:cubicBezTo>
                    <a:pt x="687" y="1220"/>
                    <a:pt x="701" y="1221"/>
                    <a:pt x="715" y="1221"/>
                  </a:cubicBezTo>
                  <a:cubicBezTo>
                    <a:pt x="944" y="1221"/>
                    <a:pt x="1158" y="1091"/>
                    <a:pt x="1261" y="884"/>
                  </a:cubicBezTo>
                  <a:cubicBezTo>
                    <a:pt x="1411" y="584"/>
                    <a:pt x="1290" y="217"/>
                    <a:pt x="989" y="67"/>
                  </a:cubicBezTo>
                  <a:cubicBezTo>
                    <a:pt x="898" y="21"/>
                    <a:pt x="806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13"/>
            <p:cNvSpPr/>
            <p:nvPr/>
          </p:nvSpPr>
          <p:spPr>
            <a:xfrm>
              <a:off x="1962650" y="4496700"/>
              <a:ext cx="17675" cy="15275"/>
            </a:xfrm>
            <a:custGeom>
              <a:avLst/>
              <a:gdLst/>
              <a:ahLst/>
              <a:cxnLst/>
              <a:rect l="l" t="t" r="r" b="b"/>
              <a:pathLst>
                <a:path w="707" h="611" extrusionOk="0">
                  <a:moveTo>
                    <a:pt x="358" y="1"/>
                  </a:moveTo>
                  <a:cubicBezTo>
                    <a:pt x="164" y="1"/>
                    <a:pt x="1" y="194"/>
                    <a:pt x="70" y="402"/>
                  </a:cubicBezTo>
                  <a:cubicBezTo>
                    <a:pt x="116" y="539"/>
                    <a:pt x="238" y="611"/>
                    <a:pt x="360" y="611"/>
                  </a:cubicBezTo>
                  <a:cubicBezTo>
                    <a:pt x="467" y="611"/>
                    <a:pt x="574" y="556"/>
                    <a:pt x="631" y="443"/>
                  </a:cubicBezTo>
                  <a:cubicBezTo>
                    <a:pt x="706" y="293"/>
                    <a:pt x="646" y="109"/>
                    <a:pt x="496" y="34"/>
                  </a:cubicBezTo>
                  <a:cubicBezTo>
                    <a:pt x="450" y="11"/>
                    <a:pt x="403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13"/>
            <p:cNvSpPr/>
            <p:nvPr/>
          </p:nvSpPr>
          <p:spPr>
            <a:xfrm>
              <a:off x="2402075" y="5272825"/>
              <a:ext cx="26500" cy="22875"/>
            </a:xfrm>
            <a:custGeom>
              <a:avLst/>
              <a:gdLst/>
              <a:ahLst/>
              <a:cxnLst/>
              <a:rect l="l" t="t" r="r" b="b"/>
              <a:pathLst>
                <a:path w="1060" h="915" extrusionOk="0">
                  <a:moveTo>
                    <a:pt x="537" y="0"/>
                  </a:moveTo>
                  <a:cubicBezTo>
                    <a:pt x="246" y="0"/>
                    <a:pt x="1" y="289"/>
                    <a:pt x="105" y="601"/>
                  </a:cubicBezTo>
                  <a:cubicBezTo>
                    <a:pt x="163" y="777"/>
                    <a:pt x="321" y="900"/>
                    <a:pt x="506" y="914"/>
                  </a:cubicBezTo>
                  <a:cubicBezTo>
                    <a:pt x="516" y="915"/>
                    <a:pt x="526" y="915"/>
                    <a:pt x="536" y="915"/>
                  </a:cubicBezTo>
                  <a:cubicBezTo>
                    <a:pt x="708" y="915"/>
                    <a:pt x="868" y="819"/>
                    <a:pt x="946" y="663"/>
                  </a:cubicBezTo>
                  <a:cubicBezTo>
                    <a:pt x="1059" y="437"/>
                    <a:pt x="969" y="162"/>
                    <a:pt x="742" y="50"/>
                  </a:cubicBezTo>
                  <a:cubicBezTo>
                    <a:pt x="674" y="15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13"/>
            <p:cNvSpPr/>
            <p:nvPr/>
          </p:nvSpPr>
          <p:spPr>
            <a:xfrm>
              <a:off x="2566625" y="515245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58" y="0"/>
                  </a:moveTo>
                  <a:cubicBezTo>
                    <a:pt x="164" y="0"/>
                    <a:pt x="0" y="192"/>
                    <a:pt x="70" y="402"/>
                  </a:cubicBezTo>
                  <a:cubicBezTo>
                    <a:pt x="115" y="539"/>
                    <a:pt x="237" y="610"/>
                    <a:pt x="360" y="610"/>
                  </a:cubicBezTo>
                  <a:cubicBezTo>
                    <a:pt x="467" y="610"/>
                    <a:pt x="575" y="555"/>
                    <a:pt x="632" y="441"/>
                  </a:cubicBezTo>
                  <a:cubicBezTo>
                    <a:pt x="707" y="291"/>
                    <a:pt x="646" y="109"/>
                    <a:pt x="495" y="34"/>
                  </a:cubicBezTo>
                  <a:cubicBezTo>
                    <a:pt x="450" y="11"/>
                    <a:pt x="403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13"/>
            <p:cNvSpPr/>
            <p:nvPr/>
          </p:nvSpPr>
          <p:spPr>
            <a:xfrm>
              <a:off x="2249800" y="4395625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6" y="1"/>
                  </a:moveTo>
                  <a:cubicBezTo>
                    <a:pt x="551" y="1"/>
                    <a:pt x="398" y="55"/>
                    <a:pt x="277" y="160"/>
                  </a:cubicBezTo>
                  <a:cubicBezTo>
                    <a:pt x="75" y="333"/>
                    <a:pt x="0" y="611"/>
                    <a:pt x="84" y="862"/>
                  </a:cubicBezTo>
                  <a:cubicBezTo>
                    <a:pt x="167" y="1115"/>
                    <a:pt x="394" y="1291"/>
                    <a:pt x="658" y="1309"/>
                  </a:cubicBezTo>
                  <a:cubicBezTo>
                    <a:pt x="675" y="1310"/>
                    <a:pt x="691" y="1310"/>
                    <a:pt x="707" y="1310"/>
                  </a:cubicBezTo>
                  <a:cubicBezTo>
                    <a:pt x="953" y="1310"/>
                    <a:pt x="1180" y="1171"/>
                    <a:pt x="1291" y="949"/>
                  </a:cubicBezTo>
                  <a:cubicBezTo>
                    <a:pt x="1453" y="625"/>
                    <a:pt x="1323" y="232"/>
                    <a:pt x="1000" y="70"/>
                  </a:cubicBezTo>
                  <a:cubicBezTo>
                    <a:pt x="906" y="23"/>
                    <a:pt x="806" y="1"/>
                    <a:pt x="7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13"/>
            <p:cNvSpPr/>
            <p:nvPr/>
          </p:nvSpPr>
          <p:spPr>
            <a:xfrm>
              <a:off x="2420725" y="4436625"/>
              <a:ext cx="8225" cy="7100"/>
            </a:xfrm>
            <a:custGeom>
              <a:avLst/>
              <a:gdLst/>
              <a:ahLst/>
              <a:cxnLst/>
              <a:rect l="l" t="t" r="r" b="b"/>
              <a:pathLst>
                <a:path w="329" h="284" extrusionOk="0">
                  <a:moveTo>
                    <a:pt x="166" y="0"/>
                  </a:moveTo>
                  <a:cubicBezTo>
                    <a:pt x="76" y="0"/>
                    <a:pt x="0" y="90"/>
                    <a:pt x="32" y="187"/>
                  </a:cubicBezTo>
                  <a:cubicBezTo>
                    <a:pt x="54" y="251"/>
                    <a:pt x="110" y="284"/>
                    <a:pt x="166" y="284"/>
                  </a:cubicBezTo>
                  <a:cubicBezTo>
                    <a:pt x="216" y="284"/>
                    <a:pt x="267" y="258"/>
                    <a:pt x="293" y="205"/>
                  </a:cubicBezTo>
                  <a:cubicBezTo>
                    <a:pt x="328" y="136"/>
                    <a:pt x="300" y="50"/>
                    <a:pt x="230" y="16"/>
                  </a:cubicBezTo>
                  <a:cubicBezTo>
                    <a:pt x="209" y="5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13"/>
            <p:cNvSpPr/>
            <p:nvPr/>
          </p:nvSpPr>
          <p:spPr>
            <a:xfrm>
              <a:off x="2974525" y="4691150"/>
              <a:ext cx="24625" cy="21300"/>
            </a:xfrm>
            <a:custGeom>
              <a:avLst/>
              <a:gdLst/>
              <a:ahLst/>
              <a:cxnLst/>
              <a:rect l="l" t="t" r="r" b="b"/>
              <a:pathLst>
                <a:path w="985" h="852" extrusionOk="0">
                  <a:moveTo>
                    <a:pt x="499" y="0"/>
                  </a:moveTo>
                  <a:cubicBezTo>
                    <a:pt x="229" y="0"/>
                    <a:pt x="0" y="269"/>
                    <a:pt x="98" y="561"/>
                  </a:cubicBezTo>
                  <a:cubicBezTo>
                    <a:pt x="161" y="752"/>
                    <a:pt x="332" y="852"/>
                    <a:pt x="502" y="852"/>
                  </a:cubicBezTo>
                  <a:cubicBezTo>
                    <a:pt x="652" y="852"/>
                    <a:pt x="802" y="775"/>
                    <a:pt x="881" y="618"/>
                  </a:cubicBezTo>
                  <a:cubicBezTo>
                    <a:pt x="985" y="407"/>
                    <a:pt x="901" y="152"/>
                    <a:pt x="690" y="46"/>
                  </a:cubicBezTo>
                  <a:cubicBezTo>
                    <a:pt x="627" y="15"/>
                    <a:pt x="562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13"/>
            <p:cNvSpPr/>
            <p:nvPr/>
          </p:nvSpPr>
          <p:spPr>
            <a:xfrm>
              <a:off x="2550200" y="4847950"/>
              <a:ext cx="24750" cy="21350"/>
            </a:xfrm>
            <a:custGeom>
              <a:avLst/>
              <a:gdLst/>
              <a:ahLst/>
              <a:cxnLst/>
              <a:rect l="l" t="t" r="r" b="b"/>
              <a:pathLst>
                <a:path w="990" h="854" extrusionOk="0">
                  <a:moveTo>
                    <a:pt x="502" y="0"/>
                  </a:moveTo>
                  <a:cubicBezTo>
                    <a:pt x="230" y="0"/>
                    <a:pt x="1" y="269"/>
                    <a:pt x="99" y="562"/>
                  </a:cubicBezTo>
                  <a:cubicBezTo>
                    <a:pt x="163" y="754"/>
                    <a:pt x="333" y="854"/>
                    <a:pt x="504" y="854"/>
                  </a:cubicBezTo>
                  <a:cubicBezTo>
                    <a:pt x="654" y="854"/>
                    <a:pt x="805" y="777"/>
                    <a:pt x="885" y="618"/>
                  </a:cubicBezTo>
                  <a:cubicBezTo>
                    <a:pt x="990" y="407"/>
                    <a:pt x="904" y="152"/>
                    <a:pt x="694" y="47"/>
                  </a:cubicBezTo>
                  <a:cubicBezTo>
                    <a:pt x="630" y="15"/>
                    <a:pt x="565" y="0"/>
                    <a:pt x="50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13"/>
            <p:cNvSpPr/>
            <p:nvPr/>
          </p:nvSpPr>
          <p:spPr>
            <a:xfrm>
              <a:off x="2781650" y="4834125"/>
              <a:ext cx="16500" cy="14275"/>
            </a:xfrm>
            <a:custGeom>
              <a:avLst/>
              <a:gdLst/>
              <a:ahLst/>
              <a:cxnLst/>
              <a:rect l="l" t="t" r="r" b="b"/>
              <a:pathLst>
                <a:path w="660" h="571" extrusionOk="0">
                  <a:moveTo>
                    <a:pt x="335" y="1"/>
                  </a:moveTo>
                  <a:cubicBezTo>
                    <a:pt x="154" y="1"/>
                    <a:pt x="0" y="180"/>
                    <a:pt x="65" y="376"/>
                  </a:cubicBezTo>
                  <a:cubicBezTo>
                    <a:pt x="107" y="504"/>
                    <a:pt x="221" y="571"/>
                    <a:pt x="335" y="571"/>
                  </a:cubicBezTo>
                  <a:cubicBezTo>
                    <a:pt x="435" y="571"/>
                    <a:pt x="536" y="519"/>
                    <a:pt x="589" y="413"/>
                  </a:cubicBezTo>
                  <a:cubicBezTo>
                    <a:pt x="660" y="274"/>
                    <a:pt x="603" y="102"/>
                    <a:pt x="463" y="32"/>
                  </a:cubicBezTo>
                  <a:cubicBezTo>
                    <a:pt x="421" y="10"/>
                    <a:pt x="37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13"/>
            <p:cNvSpPr/>
            <p:nvPr/>
          </p:nvSpPr>
          <p:spPr>
            <a:xfrm>
              <a:off x="2406750" y="480772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8" y="0"/>
                  </a:moveTo>
                  <a:cubicBezTo>
                    <a:pt x="58" y="0"/>
                    <a:pt x="0" y="70"/>
                    <a:pt x="24" y="147"/>
                  </a:cubicBezTo>
                  <a:cubicBezTo>
                    <a:pt x="41" y="196"/>
                    <a:pt x="85" y="222"/>
                    <a:pt x="129" y="222"/>
                  </a:cubicBezTo>
                  <a:cubicBezTo>
                    <a:pt x="168" y="222"/>
                    <a:pt x="207" y="202"/>
                    <a:pt x="227" y="160"/>
                  </a:cubicBezTo>
                  <a:cubicBezTo>
                    <a:pt x="256" y="106"/>
                    <a:pt x="233" y="40"/>
                    <a:pt x="179" y="13"/>
                  </a:cubicBezTo>
                  <a:cubicBezTo>
                    <a:pt x="162" y="4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13"/>
            <p:cNvSpPr/>
            <p:nvPr/>
          </p:nvSpPr>
          <p:spPr>
            <a:xfrm>
              <a:off x="2420825" y="49243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30" y="0"/>
                  </a:moveTo>
                  <a:cubicBezTo>
                    <a:pt x="60" y="0"/>
                    <a:pt x="1" y="70"/>
                    <a:pt x="26" y="145"/>
                  </a:cubicBezTo>
                  <a:cubicBezTo>
                    <a:pt x="43" y="195"/>
                    <a:pt x="87" y="221"/>
                    <a:pt x="132" y="221"/>
                  </a:cubicBezTo>
                  <a:cubicBezTo>
                    <a:pt x="170" y="221"/>
                    <a:pt x="209" y="201"/>
                    <a:pt x="229" y="160"/>
                  </a:cubicBezTo>
                  <a:cubicBezTo>
                    <a:pt x="256" y="106"/>
                    <a:pt x="235" y="40"/>
                    <a:pt x="181" y="13"/>
                  </a:cubicBezTo>
                  <a:cubicBezTo>
                    <a:pt x="164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13"/>
            <p:cNvSpPr/>
            <p:nvPr/>
          </p:nvSpPr>
          <p:spPr>
            <a:xfrm>
              <a:off x="2697200" y="49331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59" y="0"/>
                    <a:pt x="0" y="70"/>
                    <a:pt x="25" y="146"/>
                  </a:cubicBezTo>
                  <a:cubicBezTo>
                    <a:pt x="42" y="195"/>
                    <a:pt x="86" y="221"/>
                    <a:pt x="130" y="221"/>
                  </a:cubicBezTo>
                  <a:cubicBezTo>
                    <a:pt x="169" y="221"/>
                    <a:pt x="208" y="201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13"/>
            <p:cNvSpPr/>
            <p:nvPr/>
          </p:nvSpPr>
          <p:spPr>
            <a:xfrm>
              <a:off x="2113800" y="46595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0" y="70"/>
                    <a:pt x="25" y="146"/>
                  </a:cubicBezTo>
                  <a:cubicBezTo>
                    <a:pt x="41" y="195"/>
                    <a:pt x="86" y="221"/>
                    <a:pt x="131" y="221"/>
                  </a:cubicBezTo>
                  <a:cubicBezTo>
                    <a:pt x="170" y="221"/>
                    <a:pt x="209" y="201"/>
                    <a:pt x="229" y="161"/>
                  </a:cubicBezTo>
                  <a:cubicBezTo>
                    <a:pt x="256" y="105"/>
                    <a:pt x="234" y="39"/>
                    <a:pt x="179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13"/>
            <p:cNvSpPr/>
            <p:nvPr/>
          </p:nvSpPr>
          <p:spPr>
            <a:xfrm>
              <a:off x="1900050" y="480765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3" y="1"/>
                  </a:moveTo>
                  <a:cubicBezTo>
                    <a:pt x="267" y="1"/>
                    <a:pt x="0" y="314"/>
                    <a:pt x="114" y="655"/>
                  </a:cubicBezTo>
                  <a:cubicBezTo>
                    <a:pt x="177" y="846"/>
                    <a:pt x="348" y="979"/>
                    <a:pt x="548" y="994"/>
                  </a:cubicBezTo>
                  <a:cubicBezTo>
                    <a:pt x="560" y="995"/>
                    <a:pt x="571" y="995"/>
                    <a:pt x="582" y="995"/>
                  </a:cubicBezTo>
                  <a:cubicBezTo>
                    <a:pt x="771" y="995"/>
                    <a:pt x="944" y="890"/>
                    <a:pt x="1029" y="721"/>
                  </a:cubicBezTo>
                  <a:cubicBezTo>
                    <a:pt x="1151" y="476"/>
                    <a:pt x="1052" y="177"/>
                    <a:pt x="807" y="55"/>
                  </a:cubicBezTo>
                  <a:cubicBezTo>
                    <a:pt x="732" y="18"/>
                    <a:pt x="656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13"/>
            <p:cNvSpPr/>
            <p:nvPr/>
          </p:nvSpPr>
          <p:spPr>
            <a:xfrm>
              <a:off x="2275350" y="46642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83" y="1"/>
                  </a:moveTo>
                  <a:cubicBezTo>
                    <a:pt x="218" y="1"/>
                    <a:pt x="151" y="26"/>
                    <a:pt x="98" y="81"/>
                  </a:cubicBezTo>
                  <a:cubicBezTo>
                    <a:pt x="0" y="185"/>
                    <a:pt x="3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8" y="413"/>
                    <a:pt x="544" y="254"/>
                  </a:cubicBezTo>
                  <a:cubicBezTo>
                    <a:pt x="541" y="101"/>
                    <a:pt x="414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13"/>
            <p:cNvSpPr/>
            <p:nvPr/>
          </p:nvSpPr>
          <p:spPr>
            <a:xfrm>
              <a:off x="2071125" y="4460750"/>
              <a:ext cx="27400" cy="25950"/>
            </a:xfrm>
            <a:custGeom>
              <a:avLst/>
              <a:gdLst/>
              <a:ahLst/>
              <a:cxnLst/>
              <a:rect l="l" t="t" r="r" b="b"/>
              <a:pathLst>
                <a:path w="1096" h="1038" extrusionOk="0">
                  <a:moveTo>
                    <a:pt x="569" y="0"/>
                  </a:moveTo>
                  <a:cubicBezTo>
                    <a:pt x="438" y="0"/>
                    <a:pt x="305" y="50"/>
                    <a:pt x="198" y="162"/>
                  </a:cubicBezTo>
                  <a:cubicBezTo>
                    <a:pt x="0" y="369"/>
                    <a:pt x="8" y="697"/>
                    <a:pt x="215" y="894"/>
                  </a:cubicBezTo>
                  <a:cubicBezTo>
                    <a:pt x="313" y="988"/>
                    <a:pt x="442" y="1038"/>
                    <a:pt x="572" y="1038"/>
                  </a:cubicBezTo>
                  <a:cubicBezTo>
                    <a:pt x="643" y="1038"/>
                    <a:pt x="714" y="1023"/>
                    <a:pt x="782" y="993"/>
                  </a:cubicBezTo>
                  <a:cubicBezTo>
                    <a:pt x="974" y="909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13"/>
            <p:cNvSpPr/>
            <p:nvPr/>
          </p:nvSpPr>
          <p:spPr>
            <a:xfrm>
              <a:off x="1994075" y="4159125"/>
              <a:ext cx="34275" cy="32400"/>
            </a:xfrm>
            <a:custGeom>
              <a:avLst/>
              <a:gdLst/>
              <a:ahLst/>
              <a:cxnLst/>
              <a:rect l="l" t="t" r="r" b="b"/>
              <a:pathLst>
                <a:path w="1371" h="1296" extrusionOk="0">
                  <a:moveTo>
                    <a:pt x="716" y="0"/>
                  </a:moveTo>
                  <a:cubicBezTo>
                    <a:pt x="543" y="0"/>
                    <a:pt x="372" y="70"/>
                    <a:pt x="247" y="201"/>
                  </a:cubicBezTo>
                  <a:cubicBezTo>
                    <a:pt x="1" y="459"/>
                    <a:pt x="10" y="870"/>
                    <a:pt x="270" y="1118"/>
                  </a:cubicBezTo>
                  <a:cubicBezTo>
                    <a:pt x="393" y="1234"/>
                    <a:pt x="553" y="1296"/>
                    <a:pt x="716" y="1296"/>
                  </a:cubicBezTo>
                  <a:cubicBezTo>
                    <a:pt x="805" y="1296"/>
                    <a:pt x="894" y="1278"/>
                    <a:pt x="978" y="1241"/>
                  </a:cubicBezTo>
                  <a:cubicBezTo>
                    <a:pt x="1218" y="1134"/>
                    <a:pt x="1370" y="895"/>
                    <a:pt x="1364" y="634"/>
                  </a:cubicBezTo>
                  <a:cubicBezTo>
                    <a:pt x="1358" y="371"/>
                    <a:pt x="1194" y="139"/>
                    <a:pt x="951" y="44"/>
                  </a:cubicBezTo>
                  <a:cubicBezTo>
                    <a:pt x="874" y="15"/>
                    <a:pt x="795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13"/>
            <p:cNvSpPr/>
            <p:nvPr/>
          </p:nvSpPr>
          <p:spPr>
            <a:xfrm>
              <a:off x="1457300" y="4801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2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3"/>
                    <a:pt x="10" y="817"/>
                    <a:pt x="252" y="1050"/>
                  </a:cubicBezTo>
                  <a:cubicBezTo>
                    <a:pt x="368" y="1161"/>
                    <a:pt x="519" y="1219"/>
                    <a:pt x="672" y="1219"/>
                  </a:cubicBezTo>
                  <a:cubicBezTo>
                    <a:pt x="756" y="1219"/>
                    <a:pt x="840" y="1202"/>
                    <a:pt x="919" y="1166"/>
                  </a:cubicBezTo>
                  <a:cubicBezTo>
                    <a:pt x="1145" y="1067"/>
                    <a:pt x="1287" y="842"/>
                    <a:pt x="1281" y="595"/>
                  </a:cubicBezTo>
                  <a:cubicBezTo>
                    <a:pt x="1275" y="349"/>
                    <a:pt x="1122" y="131"/>
                    <a:pt x="892" y="42"/>
                  </a:cubicBezTo>
                  <a:cubicBezTo>
                    <a:pt x="821" y="14"/>
                    <a:pt x="746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13"/>
            <p:cNvSpPr/>
            <p:nvPr/>
          </p:nvSpPr>
          <p:spPr>
            <a:xfrm>
              <a:off x="1340150" y="4337250"/>
              <a:ext cx="24175" cy="22900"/>
            </a:xfrm>
            <a:custGeom>
              <a:avLst/>
              <a:gdLst/>
              <a:ahLst/>
              <a:cxnLst/>
              <a:rect l="l" t="t" r="r" b="b"/>
              <a:pathLst>
                <a:path w="967" h="916" extrusionOk="0">
                  <a:moveTo>
                    <a:pt x="502" y="1"/>
                  </a:moveTo>
                  <a:cubicBezTo>
                    <a:pt x="386" y="1"/>
                    <a:pt x="268" y="45"/>
                    <a:pt x="175" y="143"/>
                  </a:cubicBezTo>
                  <a:cubicBezTo>
                    <a:pt x="0" y="325"/>
                    <a:pt x="6" y="613"/>
                    <a:pt x="190" y="788"/>
                  </a:cubicBezTo>
                  <a:cubicBezTo>
                    <a:pt x="282" y="876"/>
                    <a:pt x="392" y="915"/>
                    <a:pt x="501" y="915"/>
                  </a:cubicBezTo>
                  <a:cubicBezTo>
                    <a:pt x="739" y="915"/>
                    <a:pt x="967" y="726"/>
                    <a:pt x="961" y="447"/>
                  </a:cubicBezTo>
                  <a:cubicBezTo>
                    <a:pt x="955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13"/>
            <p:cNvSpPr/>
            <p:nvPr/>
          </p:nvSpPr>
          <p:spPr>
            <a:xfrm>
              <a:off x="2148400" y="476672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4" y="1"/>
                  </a:moveTo>
                  <a:cubicBezTo>
                    <a:pt x="511" y="1"/>
                    <a:pt x="351" y="67"/>
                    <a:pt x="234" y="189"/>
                  </a:cubicBezTo>
                  <a:cubicBezTo>
                    <a:pt x="1" y="432"/>
                    <a:pt x="10" y="819"/>
                    <a:pt x="253" y="1050"/>
                  </a:cubicBezTo>
                  <a:cubicBezTo>
                    <a:pt x="370" y="1161"/>
                    <a:pt x="522" y="1219"/>
                    <a:pt x="676" y="1219"/>
                  </a:cubicBezTo>
                  <a:cubicBezTo>
                    <a:pt x="758" y="1219"/>
                    <a:pt x="842" y="1202"/>
                    <a:pt x="921" y="1167"/>
                  </a:cubicBezTo>
                  <a:cubicBezTo>
                    <a:pt x="1146" y="1067"/>
                    <a:pt x="1289" y="841"/>
                    <a:pt x="1283" y="595"/>
                  </a:cubicBezTo>
                  <a:cubicBezTo>
                    <a:pt x="1277" y="350"/>
                    <a:pt x="1124" y="130"/>
                    <a:pt x="894" y="42"/>
                  </a:cubicBezTo>
                  <a:cubicBezTo>
                    <a:pt x="822" y="14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13"/>
            <p:cNvSpPr/>
            <p:nvPr/>
          </p:nvSpPr>
          <p:spPr>
            <a:xfrm>
              <a:off x="1154900" y="4412825"/>
              <a:ext cx="16125" cy="15275"/>
            </a:xfrm>
            <a:custGeom>
              <a:avLst/>
              <a:gdLst/>
              <a:ahLst/>
              <a:cxnLst/>
              <a:rect l="l" t="t" r="r" b="b"/>
              <a:pathLst>
                <a:path w="645" h="611" extrusionOk="0">
                  <a:moveTo>
                    <a:pt x="334" y="0"/>
                  </a:moveTo>
                  <a:cubicBezTo>
                    <a:pt x="257" y="0"/>
                    <a:pt x="179" y="29"/>
                    <a:pt x="116" y="95"/>
                  </a:cubicBezTo>
                  <a:cubicBezTo>
                    <a:pt x="0" y="216"/>
                    <a:pt x="5" y="409"/>
                    <a:pt x="127" y="526"/>
                  </a:cubicBezTo>
                  <a:cubicBezTo>
                    <a:pt x="188" y="584"/>
                    <a:pt x="261" y="610"/>
                    <a:pt x="334" y="610"/>
                  </a:cubicBezTo>
                  <a:cubicBezTo>
                    <a:pt x="493" y="610"/>
                    <a:pt x="645" y="484"/>
                    <a:pt x="641" y="297"/>
                  </a:cubicBezTo>
                  <a:cubicBezTo>
                    <a:pt x="637" y="117"/>
                    <a:pt x="48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13"/>
            <p:cNvSpPr/>
            <p:nvPr/>
          </p:nvSpPr>
          <p:spPr>
            <a:xfrm>
              <a:off x="1075300" y="4701700"/>
              <a:ext cx="22625" cy="21400"/>
            </a:xfrm>
            <a:custGeom>
              <a:avLst/>
              <a:gdLst/>
              <a:ahLst/>
              <a:cxnLst/>
              <a:rect l="l" t="t" r="r" b="b"/>
              <a:pathLst>
                <a:path w="905" h="856" extrusionOk="0">
                  <a:moveTo>
                    <a:pt x="469" y="1"/>
                  </a:moveTo>
                  <a:cubicBezTo>
                    <a:pt x="361" y="1"/>
                    <a:pt x="251" y="42"/>
                    <a:pt x="163" y="134"/>
                  </a:cubicBezTo>
                  <a:cubicBezTo>
                    <a:pt x="1" y="304"/>
                    <a:pt x="7" y="574"/>
                    <a:pt x="178" y="737"/>
                  </a:cubicBezTo>
                  <a:cubicBezTo>
                    <a:pt x="264" y="819"/>
                    <a:pt x="368" y="855"/>
                    <a:pt x="470" y="855"/>
                  </a:cubicBezTo>
                  <a:cubicBezTo>
                    <a:pt x="692" y="855"/>
                    <a:pt x="904" y="679"/>
                    <a:pt x="898" y="418"/>
                  </a:cubicBezTo>
                  <a:cubicBezTo>
                    <a:pt x="892" y="165"/>
                    <a:pt x="685" y="1"/>
                    <a:pt x="4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13"/>
            <p:cNvSpPr/>
            <p:nvPr/>
          </p:nvSpPr>
          <p:spPr>
            <a:xfrm>
              <a:off x="1216000" y="480047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9"/>
                    <a:pt x="2" y="148"/>
                    <a:pt x="47" y="190"/>
                  </a:cubicBezTo>
                  <a:cubicBezTo>
                    <a:pt x="69" y="211"/>
                    <a:pt x="96" y="221"/>
                    <a:pt x="122" y="221"/>
                  </a:cubicBezTo>
                  <a:cubicBezTo>
                    <a:pt x="180" y="221"/>
                    <a:pt x="234" y="176"/>
                    <a:pt x="233" y="109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13"/>
            <p:cNvSpPr/>
            <p:nvPr/>
          </p:nvSpPr>
          <p:spPr>
            <a:xfrm>
              <a:off x="1236700" y="46848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1" y="0"/>
                  </a:moveTo>
                  <a:cubicBezTo>
                    <a:pt x="93" y="0"/>
                    <a:pt x="65" y="11"/>
                    <a:pt x="43" y="34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6" y="221"/>
                    <a:pt x="122" y="221"/>
                  </a:cubicBezTo>
                  <a:cubicBezTo>
                    <a:pt x="179" y="221"/>
                    <a:pt x="234" y="175"/>
                    <a:pt x="233" y="108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13"/>
            <p:cNvSpPr/>
            <p:nvPr/>
          </p:nvSpPr>
          <p:spPr>
            <a:xfrm>
              <a:off x="975100" y="45954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5" y="221"/>
                    <a:pt x="121" y="221"/>
                  </a:cubicBezTo>
                  <a:cubicBezTo>
                    <a:pt x="179" y="221"/>
                    <a:pt x="234" y="176"/>
                    <a:pt x="233" y="108"/>
                  </a:cubicBezTo>
                  <a:cubicBezTo>
                    <a:pt x="231" y="42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13"/>
            <p:cNvSpPr/>
            <p:nvPr/>
          </p:nvSpPr>
          <p:spPr>
            <a:xfrm>
              <a:off x="1452525" y="50281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3" y="1"/>
                  </a:moveTo>
                  <a:cubicBezTo>
                    <a:pt x="94" y="1"/>
                    <a:pt x="66" y="12"/>
                    <a:pt x="43" y="36"/>
                  </a:cubicBezTo>
                  <a:cubicBezTo>
                    <a:pt x="1" y="79"/>
                    <a:pt x="4" y="148"/>
                    <a:pt x="48" y="191"/>
                  </a:cubicBezTo>
                  <a:cubicBezTo>
                    <a:pt x="70" y="212"/>
                    <a:pt x="97" y="221"/>
                    <a:pt x="123" y="221"/>
                  </a:cubicBezTo>
                  <a:cubicBezTo>
                    <a:pt x="180" y="221"/>
                    <a:pt x="235" y="176"/>
                    <a:pt x="234" y="108"/>
                  </a:cubicBezTo>
                  <a:cubicBezTo>
                    <a:pt x="232" y="43"/>
                    <a:pt x="178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13"/>
            <p:cNvSpPr/>
            <p:nvPr/>
          </p:nvSpPr>
          <p:spPr>
            <a:xfrm>
              <a:off x="1681675" y="4926925"/>
              <a:ext cx="26300" cy="24875"/>
            </a:xfrm>
            <a:custGeom>
              <a:avLst/>
              <a:gdLst/>
              <a:ahLst/>
              <a:cxnLst/>
              <a:rect l="l" t="t" r="r" b="b"/>
              <a:pathLst>
                <a:path w="1052" h="995" extrusionOk="0">
                  <a:moveTo>
                    <a:pt x="545" y="1"/>
                  </a:moveTo>
                  <a:cubicBezTo>
                    <a:pt x="420" y="1"/>
                    <a:pt x="292" y="48"/>
                    <a:pt x="190" y="155"/>
                  </a:cubicBezTo>
                  <a:cubicBezTo>
                    <a:pt x="1" y="354"/>
                    <a:pt x="8" y="668"/>
                    <a:pt x="206" y="857"/>
                  </a:cubicBezTo>
                  <a:cubicBezTo>
                    <a:pt x="301" y="947"/>
                    <a:pt x="425" y="994"/>
                    <a:pt x="550" y="994"/>
                  </a:cubicBezTo>
                  <a:cubicBezTo>
                    <a:pt x="618" y="994"/>
                    <a:pt x="686" y="980"/>
                    <a:pt x="751" y="952"/>
                  </a:cubicBezTo>
                  <a:cubicBezTo>
                    <a:pt x="934" y="871"/>
                    <a:pt x="1051" y="687"/>
                    <a:pt x="1045" y="486"/>
                  </a:cubicBezTo>
                  <a:cubicBezTo>
                    <a:pt x="1038" y="192"/>
                    <a:pt x="796" y="1"/>
                    <a:pt x="5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13"/>
            <p:cNvSpPr/>
            <p:nvPr/>
          </p:nvSpPr>
          <p:spPr>
            <a:xfrm>
              <a:off x="2375600" y="49316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5" y="1"/>
                  </a:moveTo>
                  <a:cubicBezTo>
                    <a:pt x="700" y="1"/>
                    <a:pt x="506" y="70"/>
                    <a:pt x="352" y="203"/>
                  </a:cubicBezTo>
                  <a:cubicBezTo>
                    <a:pt x="98" y="424"/>
                    <a:pt x="0" y="774"/>
                    <a:pt x="107" y="1094"/>
                  </a:cubicBezTo>
                  <a:cubicBezTo>
                    <a:pt x="214" y="1413"/>
                    <a:pt x="501" y="1635"/>
                    <a:pt x="836" y="1659"/>
                  </a:cubicBezTo>
                  <a:cubicBezTo>
                    <a:pt x="856" y="1661"/>
                    <a:pt x="876" y="1661"/>
                    <a:pt x="896" y="1661"/>
                  </a:cubicBezTo>
                  <a:cubicBezTo>
                    <a:pt x="1209" y="1661"/>
                    <a:pt x="1497" y="1486"/>
                    <a:pt x="1639" y="1204"/>
                  </a:cubicBezTo>
                  <a:cubicBezTo>
                    <a:pt x="1843" y="793"/>
                    <a:pt x="1678" y="294"/>
                    <a:pt x="1267" y="89"/>
                  </a:cubicBezTo>
                  <a:cubicBezTo>
                    <a:pt x="1149" y="29"/>
                    <a:pt x="1022" y="1"/>
                    <a:pt x="8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13"/>
            <p:cNvSpPr/>
            <p:nvPr/>
          </p:nvSpPr>
          <p:spPr>
            <a:xfrm>
              <a:off x="2231150" y="5026025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38" y="0"/>
                  </a:moveTo>
                  <a:cubicBezTo>
                    <a:pt x="247" y="0"/>
                    <a:pt x="1" y="289"/>
                    <a:pt x="106" y="603"/>
                  </a:cubicBezTo>
                  <a:cubicBezTo>
                    <a:pt x="164" y="777"/>
                    <a:pt x="322" y="900"/>
                    <a:pt x="506" y="914"/>
                  </a:cubicBezTo>
                  <a:cubicBezTo>
                    <a:pt x="517" y="915"/>
                    <a:pt x="528" y="915"/>
                    <a:pt x="539" y="915"/>
                  </a:cubicBezTo>
                  <a:cubicBezTo>
                    <a:pt x="711" y="915"/>
                    <a:pt x="870" y="818"/>
                    <a:pt x="947" y="663"/>
                  </a:cubicBezTo>
                  <a:cubicBezTo>
                    <a:pt x="1060" y="437"/>
                    <a:pt x="969" y="162"/>
                    <a:pt x="743" y="50"/>
                  </a:cubicBezTo>
                  <a:cubicBezTo>
                    <a:pt x="675" y="15"/>
                    <a:pt x="605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13"/>
            <p:cNvSpPr/>
            <p:nvPr/>
          </p:nvSpPr>
          <p:spPr>
            <a:xfrm>
              <a:off x="1877625" y="5200775"/>
              <a:ext cx="35325" cy="30500"/>
            </a:xfrm>
            <a:custGeom>
              <a:avLst/>
              <a:gdLst/>
              <a:ahLst/>
              <a:cxnLst/>
              <a:rect l="l" t="t" r="r" b="b"/>
              <a:pathLst>
                <a:path w="1413" h="1220" extrusionOk="0">
                  <a:moveTo>
                    <a:pt x="715" y="0"/>
                  </a:moveTo>
                  <a:cubicBezTo>
                    <a:pt x="327" y="0"/>
                    <a:pt x="0" y="385"/>
                    <a:pt x="139" y="803"/>
                  </a:cubicBezTo>
                  <a:cubicBezTo>
                    <a:pt x="217" y="1038"/>
                    <a:pt x="428" y="1202"/>
                    <a:pt x="673" y="1218"/>
                  </a:cubicBezTo>
                  <a:cubicBezTo>
                    <a:pt x="688" y="1219"/>
                    <a:pt x="703" y="1220"/>
                    <a:pt x="717" y="1220"/>
                  </a:cubicBezTo>
                  <a:cubicBezTo>
                    <a:pt x="947" y="1220"/>
                    <a:pt x="1157" y="1090"/>
                    <a:pt x="1262" y="883"/>
                  </a:cubicBezTo>
                  <a:cubicBezTo>
                    <a:pt x="1412" y="582"/>
                    <a:pt x="1291" y="217"/>
                    <a:pt x="990" y="67"/>
                  </a:cubicBezTo>
                  <a:cubicBezTo>
                    <a:pt x="898" y="21"/>
                    <a:pt x="805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13"/>
            <p:cNvSpPr/>
            <p:nvPr/>
          </p:nvSpPr>
          <p:spPr>
            <a:xfrm>
              <a:off x="1696100" y="4840575"/>
              <a:ext cx="17700" cy="15300"/>
            </a:xfrm>
            <a:custGeom>
              <a:avLst/>
              <a:gdLst/>
              <a:ahLst/>
              <a:cxnLst/>
              <a:rect l="l" t="t" r="r" b="b"/>
              <a:pathLst>
                <a:path w="708" h="612" extrusionOk="0">
                  <a:moveTo>
                    <a:pt x="359" y="1"/>
                  </a:moveTo>
                  <a:cubicBezTo>
                    <a:pt x="165" y="1"/>
                    <a:pt x="0" y="193"/>
                    <a:pt x="70" y="402"/>
                  </a:cubicBezTo>
                  <a:cubicBezTo>
                    <a:pt x="115" y="540"/>
                    <a:pt x="238" y="611"/>
                    <a:pt x="360" y="611"/>
                  </a:cubicBezTo>
                  <a:cubicBezTo>
                    <a:pt x="467" y="611"/>
                    <a:pt x="575" y="556"/>
                    <a:pt x="632" y="442"/>
                  </a:cubicBezTo>
                  <a:cubicBezTo>
                    <a:pt x="707" y="292"/>
                    <a:pt x="645" y="110"/>
                    <a:pt x="495" y="34"/>
                  </a:cubicBezTo>
                  <a:cubicBezTo>
                    <a:pt x="450" y="11"/>
                    <a:pt x="404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13"/>
            <p:cNvSpPr/>
            <p:nvPr/>
          </p:nvSpPr>
          <p:spPr>
            <a:xfrm>
              <a:off x="1983225" y="4739500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7" y="0"/>
                  </a:moveTo>
                  <a:cubicBezTo>
                    <a:pt x="552" y="0"/>
                    <a:pt x="399" y="55"/>
                    <a:pt x="277" y="161"/>
                  </a:cubicBezTo>
                  <a:cubicBezTo>
                    <a:pt x="77" y="334"/>
                    <a:pt x="0" y="611"/>
                    <a:pt x="85" y="863"/>
                  </a:cubicBezTo>
                  <a:cubicBezTo>
                    <a:pt x="169" y="1114"/>
                    <a:pt x="396" y="1290"/>
                    <a:pt x="660" y="1309"/>
                  </a:cubicBezTo>
                  <a:cubicBezTo>
                    <a:pt x="675" y="1310"/>
                    <a:pt x="691" y="1311"/>
                    <a:pt x="706" y="1311"/>
                  </a:cubicBezTo>
                  <a:cubicBezTo>
                    <a:pt x="953" y="1311"/>
                    <a:pt x="1181" y="1173"/>
                    <a:pt x="1293" y="949"/>
                  </a:cubicBezTo>
                  <a:cubicBezTo>
                    <a:pt x="1454" y="626"/>
                    <a:pt x="1323" y="232"/>
                    <a:pt x="1000" y="69"/>
                  </a:cubicBezTo>
                  <a:cubicBezTo>
                    <a:pt x="907" y="23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13"/>
            <p:cNvSpPr/>
            <p:nvPr/>
          </p:nvSpPr>
          <p:spPr>
            <a:xfrm>
              <a:off x="2154150" y="4780500"/>
              <a:ext cx="8250" cy="7150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167" y="1"/>
                  </a:moveTo>
                  <a:cubicBezTo>
                    <a:pt x="77" y="1"/>
                    <a:pt x="1" y="91"/>
                    <a:pt x="34" y="188"/>
                  </a:cubicBezTo>
                  <a:cubicBezTo>
                    <a:pt x="55" y="252"/>
                    <a:pt x="112" y="286"/>
                    <a:pt x="168" y="286"/>
                  </a:cubicBezTo>
                  <a:cubicBezTo>
                    <a:pt x="218" y="286"/>
                    <a:pt x="268" y="260"/>
                    <a:pt x="294" y="208"/>
                  </a:cubicBezTo>
                  <a:cubicBezTo>
                    <a:pt x="330" y="137"/>
                    <a:pt x="301" y="51"/>
                    <a:pt x="231" y="17"/>
                  </a:cubicBezTo>
                  <a:cubicBezTo>
                    <a:pt x="209" y="6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13"/>
            <p:cNvSpPr/>
            <p:nvPr/>
          </p:nvSpPr>
          <p:spPr>
            <a:xfrm>
              <a:off x="2140175" y="51516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1" y="70"/>
                    <a:pt x="26" y="146"/>
                  </a:cubicBezTo>
                  <a:cubicBezTo>
                    <a:pt x="42" y="196"/>
                    <a:pt x="86" y="221"/>
                    <a:pt x="130" y="221"/>
                  </a:cubicBezTo>
                  <a:cubicBezTo>
                    <a:pt x="169" y="221"/>
                    <a:pt x="208" y="202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13"/>
            <p:cNvSpPr/>
            <p:nvPr/>
          </p:nvSpPr>
          <p:spPr>
            <a:xfrm>
              <a:off x="1847225" y="50034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1" y="0"/>
                  </a:moveTo>
                  <a:cubicBezTo>
                    <a:pt x="61" y="0"/>
                    <a:pt x="1" y="70"/>
                    <a:pt x="26" y="146"/>
                  </a:cubicBezTo>
                  <a:cubicBezTo>
                    <a:pt x="43" y="196"/>
                    <a:pt x="87" y="221"/>
                    <a:pt x="131" y="221"/>
                  </a:cubicBezTo>
                  <a:cubicBezTo>
                    <a:pt x="170" y="221"/>
                    <a:pt x="209" y="202"/>
                    <a:pt x="229" y="161"/>
                  </a:cubicBezTo>
                  <a:cubicBezTo>
                    <a:pt x="256" y="107"/>
                    <a:pt x="234" y="39"/>
                    <a:pt x="180" y="12"/>
                  </a:cubicBezTo>
                  <a:cubicBezTo>
                    <a:pt x="164" y="4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13"/>
            <p:cNvSpPr/>
            <p:nvPr/>
          </p:nvSpPr>
          <p:spPr>
            <a:xfrm>
              <a:off x="1633475" y="5151525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4" y="0"/>
                  </a:moveTo>
                  <a:cubicBezTo>
                    <a:pt x="268" y="0"/>
                    <a:pt x="1" y="315"/>
                    <a:pt x="114" y="656"/>
                  </a:cubicBezTo>
                  <a:cubicBezTo>
                    <a:pt x="177" y="846"/>
                    <a:pt x="349" y="980"/>
                    <a:pt x="550" y="994"/>
                  </a:cubicBezTo>
                  <a:cubicBezTo>
                    <a:pt x="563" y="995"/>
                    <a:pt x="575" y="995"/>
                    <a:pt x="587" y="995"/>
                  </a:cubicBezTo>
                  <a:cubicBezTo>
                    <a:pt x="773" y="995"/>
                    <a:pt x="945" y="889"/>
                    <a:pt x="1030" y="720"/>
                  </a:cubicBezTo>
                  <a:cubicBezTo>
                    <a:pt x="1151" y="475"/>
                    <a:pt x="1052" y="178"/>
                    <a:pt x="807" y="54"/>
                  </a:cubicBezTo>
                  <a:cubicBezTo>
                    <a:pt x="733" y="17"/>
                    <a:pt x="657" y="0"/>
                    <a:pt x="5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13"/>
            <p:cNvSpPr/>
            <p:nvPr/>
          </p:nvSpPr>
          <p:spPr>
            <a:xfrm>
              <a:off x="2008775" y="5008100"/>
              <a:ext cx="13750" cy="13000"/>
            </a:xfrm>
            <a:custGeom>
              <a:avLst/>
              <a:gdLst/>
              <a:ahLst/>
              <a:cxnLst/>
              <a:rect l="l" t="t" r="r" b="b"/>
              <a:pathLst>
                <a:path w="550" h="520" extrusionOk="0">
                  <a:moveTo>
                    <a:pt x="285" y="0"/>
                  </a:moveTo>
                  <a:cubicBezTo>
                    <a:pt x="220" y="0"/>
                    <a:pt x="153" y="25"/>
                    <a:pt x="100" y="81"/>
                  </a:cubicBezTo>
                  <a:cubicBezTo>
                    <a:pt x="1" y="185"/>
                    <a:pt x="4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9" y="412"/>
                    <a:pt x="546" y="254"/>
                  </a:cubicBezTo>
                  <a:cubicBezTo>
                    <a:pt x="542" y="100"/>
                    <a:pt x="41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13"/>
            <p:cNvSpPr/>
            <p:nvPr/>
          </p:nvSpPr>
          <p:spPr>
            <a:xfrm>
              <a:off x="1804550" y="4804650"/>
              <a:ext cx="27425" cy="25950"/>
            </a:xfrm>
            <a:custGeom>
              <a:avLst/>
              <a:gdLst/>
              <a:ahLst/>
              <a:cxnLst/>
              <a:rect l="l" t="t" r="r" b="b"/>
              <a:pathLst>
                <a:path w="1097" h="1038" extrusionOk="0">
                  <a:moveTo>
                    <a:pt x="569" y="0"/>
                  </a:moveTo>
                  <a:cubicBezTo>
                    <a:pt x="438" y="0"/>
                    <a:pt x="305" y="50"/>
                    <a:pt x="199" y="161"/>
                  </a:cubicBezTo>
                  <a:cubicBezTo>
                    <a:pt x="0" y="369"/>
                    <a:pt x="8" y="696"/>
                    <a:pt x="215" y="895"/>
                  </a:cubicBezTo>
                  <a:cubicBezTo>
                    <a:pt x="314" y="988"/>
                    <a:pt x="442" y="1038"/>
                    <a:pt x="572" y="1038"/>
                  </a:cubicBezTo>
                  <a:cubicBezTo>
                    <a:pt x="643" y="1038"/>
                    <a:pt x="715" y="1023"/>
                    <a:pt x="782" y="993"/>
                  </a:cubicBezTo>
                  <a:cubicBezTo>
                    <a:pt x="974" y="908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13"/>
            <p:cNvSpPr/>
            <p:nvPr/>
          </p:nvSpPr>
          <p:spPr>
            <a:xfrm>
              <a:off x="1727525" y="450297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716" y="1"/>
                  </a:moveTo>
                  <a:cubicBezTo>
                    <a:pt x="543" y="1"/>
                    <a:pt x="372" y="71"/>
                    <a:pt x="248" y="201"/>
                  </a:cubicBezTo>
                  <a:cubicBezTo>
                    <a:pt x="0" y="461"/>
                    <a:pt x="11" y="871"/>
                    <a:pt x="269" y="1118"/>
                  </a:cubicBezTo>
                  <a:cubicBezTo>
                    <a:pt x="392" y="1235"/>
                    <a:pt x="553" y="1297"/>
                    <a:pt x="716" y="1297"/>
                  </a:cubicBezTo>
                  <a:cubicBezTo>
                    <a:pt x="805" y="1297"/>
                    <a:pt x="894" y="1279"/>
                    <a:pt x="979" y="1241"/>
                  </a:cubicBezTo>
                  <a:cubicBezTo>
                    <a:pt x="1218" y="1136"/>
                    <a:pt x="1369" y="895"/>
                    <a:pt x="1363" y="634"/>
                  </a:cubicBezTo>
                  <a:cubicBezTo>
                    <a:pt x="1357" y="372"/>
                    <a:pt x="1195" y="139"/>
                    <a:pt x="950" y="45"/>
                  </a:cubicBezTo>
                  <a:cubicBezTo>
                    <a:pt x="874" y="15"/>
                    <a:pt x="795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13"/>
            <p:cNvSpPr/>
            <p:nvPr/>
          </p:nvSpPr>
          <p:spPr>
            <a:xfrm>
              <a:off x="2907700" y="4426125"/>
              <a:ext cx="20650" cy="1950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428" y="0"/>
                  </a:moveTo>
                  <a:cubicBezTo>
                    <a:pt x="330" y="0"/>
                    <a:pt x="229" y="38"/>
                    <a:pt x="150" y="122"/>
                  </a:cubicBezTo>
                  <a:cubicBezTo>
                    <a:pt x="1" y="276"/>
                    <a:pt x="7" y="523"/>
                    <a:pt x="163" y="672"/>
                  </a:cubicBezTo>
                  <a:cubicBezTo>
                    <a:pt x="241" y="747"/>
                    <a:pt x="336" y="780"/>
                    <a:pt x="428" y="780"/>
                  </a:cubicBezTo>
                  <a:cubicBezTo>
                    <a:pt x="631" y="780"/>
                    <a:pt x="825" y="619"/>
                    <a:pt x="820" y="382"/>
                  </a:cubicBezTo>
                  <a:cubicBezTo>
                    <a:pt x="814" y="150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13"/>
            <p:cNvSpPr/>
            <p:nvPr/>
          </p:nvSpPr>
          <p:spPr>
            <a:xfrm>
              <a:off x="2777625" y="5193825"/>
              <a:ext cx="54800" cy="51850"/>
            </a:xfrm>
            <a:custGeom>
              <a:avLst/>
              <a:gdLst/>
              <a:ahLst/>
              <a:cxnLst/>
              <a:rect l="l" t="t" r="r" b="b"/>
              <a:pathLst>
                <a:path w="2192" h="2074" extrusionOk="0">
                  <a:moveTo>
                    <a:pt x="1147" y="1"/>
                  </a:moveTo>
                  <a:cubicBezTo>
                    <a:pt x="869" y="1"/>
                    <a:pt x="596" y="112"/>
                    <a:pt x="396" y="321"/>
                  </a:cubicBezTo>
                  <a:cubicBezTo>
                    <a:pt x="0" y="736"/>
                    <a:pt x="15" y="1391"/>
                    <a:pt x="430" y="1786"/>
                  </a:cubicBezTo>
                  <a:cubicBezTo>
                    <a:pt x="627" y="1974"/>
                    <a:pt x="885" y="2073"/>
                    <a:pt x="1146" y="2073"/>
                  </a:cubicBezTo>
                  <a:cubicBezTo>
                    <a:pt x="1288" y="2073"/>
                    <a:pt x="1430" y="2044"/>
                    <a:pt x="1565" y="1985"/>
                  </a:cubicBezTo>
                  <a:cubicBezTo>
                    <a:pt x="1948" y="1815"/>
                    <a:pt x="2192" y="1432"/>
                    <a:pt x="2181" y="1012"/>
                  </a:cubicBezTo>
                  <a:cubicBezTo>
                    <a:pt x="2172" y="593"/>
                    <a:pt x="1911" y="222"/>
                    <a:pt x="1520" y="70"/>
                  </a:cubicBezTo>
                  <a:cubicBezTo>
                    <a:pt x="1399" y="23"/>
                    <a:pt x="1272" y="1"/>
                    <a:pt x="1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13"/>
            <p:cNvSpPr/>
            <p:nvPr/>
          </p:nvSpPr>
          <p:spPr>
            <a:xfrm>
              <a:off x="2906425" y="3822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7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987"/>
                    <a:pt x="285" y="1271"/>
                    <a:pt x="637" y="1271"/>
                  </a:cubicBezTo>
                  <a:cubicBezTo>
                    <a:pt x="987" y="1271"/>
                    <a:pt x="1271" y="987"/>
                    <a:pt x="1271" y="637"/>
                  </a:cubicBezTo>
                  <a:cubicBezTo>
                    <a:pt x="1271" y="285"/>
                    <a:pt x="98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13"/>
            <p:cNvSpPr/>
            <p:nvPr/>
          </p:nvSpPr>
          <p:spPr>
            <a:xfrm>
              <a:off x="2215025" y="38029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1" y="187"/>
                    <a:pt x="1" y="469"/>
                  </a:cubicBezTo>
                  <a:cubicBezTo>
                    <a:pt x="1" y="726"/>
                    <a:pt x="210" y="935"/>
                    <a:pt x="468" y="935"/>
                  </a:cubicBezTo>
                  <a:cubicBezTo>
                    <a:pt x="883" y="935"/>
                    <a:pt x="1092" y="433"/>
                    <a:pt x="797" y="138"/>
                  </a:cubicBezTo>
                  <a:cubicBezTo>
                    <a:pt x="703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13"/>
            <p:cNvSpPr/>
            <p:nvPr/>
          </p:nvSpPr>
          <p:spPr>
            <a:xfrm>
              <a:off x="2491325" y="3339825"/>
              <a:ext cx="72850" cy="70100"/>
            </a:xfrm>
            <a:custGeom>
              <a:avLst/>
              <a:gdLst/>
              <a:ahLst/>
              <a:cxnLst/>
              <a:rect l="l" t="t" r="r" b="b"/>
              <a:pathLst>
                <a:path w="2914" h="2804" extrusionOk="0">
                  <a:moveTo>
                    <a:pt x="1400" y="1"/>
                  </a:moveTo>
                  <a:cubicBezTo>
                    <a:pt x="1220" y="1"/>
                    <a:pt x="1038" y="36"/>
                    <a:pt x="865" y="107"/>
                  </a:cubicBezTo>
                  <a:cubicBezTo>
                    <a:pt x="342" y="325"/>
                    <a:pt x="1" y="836"/>
                    <a:pt x="1" y="1403"/>
                  </a:cubicBezTo>
                  <a:cubicBezTo>
                    <a:pt x="1" y="2177"/>
                    <a:pt x="627" y="2804"/>
                    <a:pt x="1401" y="2804"/>
                  </a:cubicBezTo>
                  <a:cubicBezTo>
                    <a:pt x="1968" y="2804"/>
                    <a:pt x="2479" y="2462"/>
                    <a:pt x="2696" y="1938"/>
                  </a:cubicBezTo>
                  <a:cubicBezTo>
                    <a:pt x="2914" y="1415"/>
                    <a:pt x="2793" y="812"/>
                    <a:pt x="2392" y="412"/>
                  </a:cubicBezTo>
                  <a:cubicBezTo>
                    <a:pt x="2124" y="143"/>
                    <a:pt x="1766" y="1"/>
                    <a:pt x="14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13"/>
            <p:cNvSpPr/>
            <p:nvPr/>
          </p:nvSpPr>
          <p:spPr>
            <a:xfrm>
              <a:off x="2339550" y="3382650"/>
              <a:ext cx="32375" cy="31150"/>
            </a:xfrm>
            <a:custGeom>
              <a:avLst/>
              <a:gdLst/>
              <a:ahLst/>
              <a:cxnLst/>
              <a:rect l="l" t="t" r="r" b="b"/>
              <a:pathLst>
                <a:path w="1295" h="1246" extrusionOk="0">
                  <a:moveTo>
                    <a:pt x="623" y="0"/>
                  </a:moveTo>
                  <a:cubicBezTo>
                    <a:pt x="543" y="0"/>
                    <a:pt x="462" y="16"/>
                    <a:pt x="386" y="47"/>
                  </a:cubicBezTo>
                  <a:cubicBezTo>
                    <a:pt x="153" y="145"/>
                    <a:pt x="1" y="372"/>
                    <a:pt x="1" y="623"/>
                  </a:cubicBezTo>
                  <a:cubicBezTo>
                    <a:pt x="1" y="967"/>
                    <a:pt x="279" y="1245"/>
                    <a:pt x="623" y="1245"/>
                  </a:cubicBezTo>
                  <a:cubicBezTo>
                    <a:pt x="876" y="1245"/>
                    <a:pt x="1103" y="1094"/>
                    <a:pt x="1199" y="862"/>
                  </a:cubicBezTo>
                  <a:cubicBezTo>
                    <a:pt x="1295" y="629"/>
                    <a:pt x="1242" y="362"/>
                    <a:pt x="1063" y="183"/>
                  </a:cubicBezTo>
                  <a:cubicBezTo>
                    <a:pt x="945" y="64"/>
                    <a:pt x="785" y="0"/>
                    <a:pt x="6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13"/>
            <p:cNvSpPr/>
            <p:nvPr/>
          </p:nvSpPr>
          <p:spPr>
            <a:xfrm>
              <a:off x="1408075" y="3583625"/>
              <a:ext cx="108075" cy="104000"/>
            </a:xfrm>
            <a:custGeom>
              <a:avLst/>
              <a:gdLst/>
              <a:ahLst/>
              <a:cxnLst/>
              <a:rect l="l" t="t" r="r" b="b"/>
              <a:pathLst>
                <a:path w="4323" h="4160" extrusionOk="0">
                  <a:moveTo>
                    <a:pt x="2080" y="0"/>
                  </a:moveTo>
                  <a:cubicBezTo>
                    <a:pt x="1812" y="0"/>
                    <a:pt x="1542" y="52"/>
                    <a:pt x="1284" y="159"/>
                  </a:cubicBezTo>
                  <a:cubicBezTo>
                    <a:pt x="507" y="481"/>
                    <a:pt x="1" y="1239"/>
                    <a:pt x="1" y="2080"/>
                  </a:cubicBezTo>
                  <a:cubicBezTo>
                    <a:pt x="1" y="3227"/>
                    <a:pt x="931" y="4159"/>
                    <a:pt x="2080" y="4159"/>
                  </a:cubicBezTo>
                  <a:cubicBezTo>
                    <a:pt x="2921" y="4159"/>
                    <a:pt x="3679" y="3653"/>
                    <a:pt x="4000" y="2875"/>
                  </a:cubicBezTo>
                  <a:cubicBezTo>
                    <a:pt x="4322" y="2098"/>
                    <a:pt x="4145" y="1204"/>
                    <a:pt x="3550" y="609"/>
                  </a:cubicBezTo>
                  <a:cubicBezTo>
                    <a:pt x="3153" y="212"/>
                    <a:pt x="2621" y="0"/>
                    <a:pt x="208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13"/>
            <p:cNvSpPr/>
            <p:nvPr/>
          </p:nvSpPr>
          <p:spPr>
            <a:xfrm>
              <a:off x="1456175" y="3479925"/>
              <a:ext cx="18225" cy="15600"/>
            </a:xfrm>
            <a:custGeom>
              <a:avLst/>
              <a:gdLst/>
              <a:ahLst/>
              <a:cxnLst/>
              <a:rect l="l" t="t" r="r" b="b"/>
              <a:pathLst>
                <a:path w="729" h="624" extrusionOk="0">
                  <a:moveTo>
                    <a:pt x="314" y="1"/>
                  </a:moveTo>
                  <a:cubicBezTo>
                    <a:pt x="154" y="1"/>
                    <a:pt x="1" y="125"/>
                    <a:pt x="1" y="312"/>
                  </a:cubicBezTo>
                  <a:cubicBezTo>
                    <a:pt x="1" y="485"/>
                    <a:pt x="139" y="623"/>
                    <a:pt x="312" y="623"/>
                  </a:cubicBezTo>
                  <a:cubicBezTo>
                    <a:pt x="588" y="623"/>
                    <a:pt x="728" y="288"/>
                    <a:pt x="531" y="93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13"/>
            <p:cNvSpPr/>
            <p:nvPr/>
          </p:nvSpPr>
          <p:spPr>
            <a:xfrm>
              <a:off x="1292725" y="35966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0" y="187"/>
                    <a:pt x="0" y="469"/>
                  </a:cubicBezTo>
                  <a:cubicBezTo>
                    <a:pt x="0" y="726"/>
                    <a:pt x="209" y="935"/>
                    <a:pt x="468" y="935"/>
                  </a:cubicBezTo>
                  <a:cubicBezTo>
                    <a:pt x="884" y="935"/>
                    <a:pt x="1092" y="431"/>
                    <a:pt x="797" y="138"/>
                  </a:cubicBezTo>
                  <a:cubicBezTo>
                    <a:pt x="702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13"/>
            <p:cNvSpPr/>
            <p:nvPr/>
          </p:nvSpPr>
          <p:spPr>
            <a:xfrm>
              <a:off x="708975" y="3514975"/>
              <a:ext cx="64775" cy="62325"/>
            </a:xfrm>
            <a:custGeom>
              <a:avLst/>
              <a:gdLst/>
              <a:ahLst/>
              <a:cxnLst/>
              <a:rect l="l" t="t" r="r" b="b"/>
              <a:pathLst>
                <a:path w="2591" h="2493" extrusionOk="0">
                  <a:moveTo>
                    <a:pt x="1247" y="1"/>
                  </a:moveTo>
                  <a:cubicBezTo>
                    <a:pt x="1086" y="1"/>
                    <a:pt x="924" y="32"/>
                    <a:pt x="770" y="96"/>
                  </a:cubicBezTo>
                  <a:cubicBezTo>
                    <a:pt x="304" y="289"/>
                    <a:pt x="1" y="743"/>
                    <a:pt x="1" y="1246"/>
                  </a:cubicBezTo>
                  <a:cubicBezTo>
                    <a:pt x="1" y="1934"/>
                    <a:pt x="558" y="2492"/>
                    <a:pt x="1247" y="2492"/>
                  </a:cubicBezTo>
                  <a:cubicBezTo>
                    <a:pt x="1750" y="2492"/>
                    <a:pt x="2204" y="2188"/>
                    <a:pt x="2397" y="1723"/>
                  </a:cubicBezTo>
                  <a:cubicBezTo>
                    <a:pt x="2590" y="1257"/>
                    <a:pt x="2484" y="722"/>
                    <a:pt x="2127" y="365"/>
                  </a:cubicBezTo>
                  <a:cubicBezTo>
                    <a:pt x="1889" y="127"/>
                    <a:pt x="1571" y="1"/>
                    <a:pt x="1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13"/>
            <p:cNvSpPr/>
            <p:nvPr/>
          </p:nvSpPr>
          <p:spPr>
            <a:xfrm>
              <a:off x="767375" y="39391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779" y="0"/>
                  </a:moveTo>
                  <a:cubicBezTo>
                    <a:pt x="679" y="0"/>
                    <a:pt x="578" y="20"/>
                    <a:pt x="481" y="60"/>
                  </a:cubicBezTo>
                  <a:cubicBezTo>
                    <a:pt x="190" y="180"/>
                    <a:pt x="0" y="464"/>
                    <a:pt x="0" y="778"/>
                  </a:cubicBezTo>
                  <a:cubicBezTo>
                    <a:pt x="0" y="1208"/>
                    <a:pt x="349" y="1557"/>
                    <a:pt x="779" y="1557"/>
                  </a:cubicBezTo>
                  <a:cubicBezTo>
                    <a:pt x="1093" y="1557"/>
                    <a:pt x="1377" y="1367"/>
                    <a:pt x="1497" y="1077"/>
                  </a:cubicBezTo>
                  <a:cubicBezTo>
                    <a:pt x="1618" y="786"/>
                    <a:pt x="1552" y="450"/>
                    <a:pt x="1329" y="228"/>
                  </a:cubicBezTo>
                  <a:cubicBezTo>
                    <a:pt x="1180" y="79"/>
                    <a:pt x="981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13"/>
            <p:cNvSpPr/>
            <p:nvPr/>
          </p:nvSpPr>
          <p:spPr>
            <a:xfrm>
              <a:off x="343175" y="3853525"/>
              <a:ext cx="62300" cy="62300"/>
            </a:xfrm>
            <a:custGeom>
              <a:avLst/>
              <a:gdLst/>
              <a:ahLst/>
              <a:cxnLst/>
              <a:rect l="l" t="t" r="r" b="b"/>
              <a:pathLst>
                <a:path w="2492" h="2492" extrusionOk="0">
                  <a:moveTo>
                    <a:pt x="1247" y="0"/>
                  </a:moveTo>
                  <a:cubicBezTo>
                    <a:pt x="558" y="0"/>
                    <a:pt x="1" y="558"/>
                    <a:pt x="1" y="1247"/>
                  </a:cubicBezTo>
                  <a:cubicBezTo>
                    <a:pt x="1" y="1933"/>
                    <a:pt x="558" y="2491"/>
                    <a:pt x="1247" y="2491"/>
                  </a:cubicBezTo>
                  <a:cubicBezTo>
                    <a:pt x="1933" y="2491"/>
                    <a:pt x="2491" y="1933"/>
                    <a:pt x="2491" y="1247"/>
                  </a:cubicBezTo>
                  <a:cubicBezTo>
                    <a:pt x="2491" y="558"/>
                    <a:pt x="1933" y="0"/>
                    <a:pt x="124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13"/>
            <p:cNvSpPr/>
            <p:nvPr/>
          </p:nvSpPr>
          <p:spPr>
            <a:xfrm>
              <a:off x="323700" y="3666725"/>
              <a:ext cx="40500" cy="38950"/>
            </a:xfrm>
            <a:custGeom>
              <a:avLst/>
              <a:gdLst/>
              <a:ahLst/>
              <a:cxnLst/>
              <a:rect l="l" t="t" r="r" b="b"/>
              <a:pathLst>
                <a:path w="1620" h="1558" extrusionOk="0">
                  <a:moveTo>
                    <a:pt x="778" y="1"/>
                  </a:moveTo>
                  <a:cubicBezTo>
                    <a:pt x="679" y="1"/>
                    <a:pt x="578" y="20"/>
                    <a:pt x="482" y="59"/>
                  </a:cubicBezTo>
                  <a:cubicBezTo>
                    <a:pt x="192" y="181"/>
                    <a:pt x="1" y="464"/>
                    <a:pt x="1" y="779"/>
                  </a:cubicBezTo>
                  <a:cubicBezTo>
                    <a:pt x="1" y="1209"/>
                    <a:pt x="350" y="1558"/>
                    <a:pt x="780" y="1558"/>
                  </a:cubicBezTo>
                  <a:cubicBezTo>
                    <a:pt x="1095" y="1558"/>
                    <a:pt x="1379" y="1369"/>
                    <a:pt x="1499" y="1077"/>
                  </a:cubicBezTo>
                  <a:cubicBezTo>
                    <a:pt x="1620" y="787"/>
                    <a:pt x="1554" y="452"/>
                    <a:pt x="1330" y="229"/>
                  </a:cubicBezTo>
                  <a:cubicBezTo>
                    <a:pt x="1180" y="80"/>
                    <a:pt x="981" y="1"/>
                    <a:pt x="77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13"/>
            <p:cNvSpPr/>
            <p:nvPr/>
          </p:nvSpPr>
          <p:spPr>
            <a:xfrm>
              <a:off x="238075" y="3974125"/>
              <a:ext cx="27350" cy="23425"/>
            </a:xfrm>
            <a:custGeom>
              <a:avLst/>
              <a:gdLst/>
              <a:ahLst/>
              <a:cxnLst/>
              <a:rect l="l" t="t" r="r" b="b"/>
              <a:pathLst>
                <a:path w="1094" h="937" extrusionOk="0">
                  <a:moveTo>
                    <a:pt x="472" y="0"/>
                  </a:moveTo>
                  <a:cubicBezTo>
                    <a:pt x="231" y="0"/>
                    <a:pt x="1" y="187"/>
                    <a:pt x="2" y="469"/>
                  </a:cubicBezTo>
                  <a:cubicBezTo>
                    <a:pt x="2" y="727"/>
                    <a:pt x="211" y="936"/>
                    <a:pt x="469" y="936"/>
                  </a:cubicBezTo>
                  <a:cubicBezTo>
                    <a:pt x="886" y="935"/>
                    <a:pt x="1093" y="431"/>
                    <a:pt x="799" y="138"/>
                  </a:cubicBezTo>
                  <a:cubicBezTo>
                    <a:pt x="703" y="43"/>
                    <a:pt x="586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13"/>
            <p:cNvSpPr/>
            <p:nvPr/>
          </p:nvSpPr>
          <p:spPr>
            <a:xfrm>
              <a:off x="1417250" y="3931350"/>
              <a:ext cx="18225" cy="15625"/>
            </a:xfrm>
            <a:custGeom>
              <a:avLst/>
              <a:gdLst/>
              <a:ahLst/>
              <a:cxnLst/>
              <a:rect l="l" t="t" r="r" b="b"/>
              <a:pathLst>
                <a:path w="729" h="625" extrusionOk="0">
                  <a:moveTo>
                    <a:pt x="314" y="1"/>
                  </a:moveTo>
                  <a:cubicBezTo>
                    <a:pt x="154" y="1"/>
                    <a:pt x="1" y="125"/>
                    <a:pt x="1" y="313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590" y="624"/>
                    <a:pt x="728" y="289"/>
                    <a:pt x="533" y="92"/>
                  </a:cubicBezTo>
                  <a:cubicBezTo>
                    <a:pt x="469" y="29"/>
                    <a:pt x="391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13"/>
            <p:cNvSpPr/>
            <p:nvPr/>
          </p:nvSpPr>
          <p:spPr>
            <a:xfrm>
              <a:off x="1724700" y="4188175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314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5"/>
                    <a:pt x="139" y="624"/>
                    <a:pt x="312" y="624"/>
                  </a:cubicBezTo>
                  <a:cubicBezTo>
                    <a:pt x="588" y="624"/>
                    <a:pt x="728" y="289"/>
                    <a:pt x="531" y="92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13"/>
            <p:cNvSpPr/>
            <p:nvPr/>
          </p:nvSpPr>
          <p:spPr>
            <a:xfrm>
              <a:off x="1923150" y="3623925"/>
              <a:ext cx="40475" cy="38975"/>
            </a:xfrm>
            <a:custGeom>
              <a:avLst/>
              <a:gdLst/>
              <a:ahLst/>
              <a:cxnLst/>
              <a:rect l="l" t="t" r="r" b="b"/>
              <a:pathLst>
                <a:path w="1619" h="1559" extrusionOk="0">
                  <a:moveTo>
                    <a:pt x="779" y="0"/>
                  </a:moveTo>
                  <a:cubicBezTo>
                    <a:pt x="679" y="0"/>
                    <a:pt x="578" y="20"/>
                    <a:pt x="481" y="59"/>
                  </a:cubicBezTo>
                  <a:cubicBezTo>
                    <a:pt x="191" y="180"/>
                    <a:pt x="2" y="464"/>
                    <a:pt x="2" y="779"/>
                  </a:cubicBezTo>
                  <a:cubicBezTo>
                    <a:pt x="0" y="1209"/>
                    <a:pt x="349" y="1558"/>
                    <a:pt x="779" y="1558"/>
                  </a:cubicBezTo>
                  <a:cubicBezTo>
                    <a:pt x="1094" y="1558"/>
                    <a:pt x="1378" y="1367"/>
                    <a:pt x="1499" y="1077"/>
                  </a:cubicBezTo>
                  <a:cubicBezTo>
                    <a:pt x="1619" y="785"/>
                    <a:pt x="1553" y="452"/>
                    <a:pt x="1330" y="228"/>
                  </a:cubicBezTo>
                  <a:cubicBezTo>
                    <a:pt x="1181" y="79"/>
                    <a:pt x="982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13"/>
            <p:cNvSpPr/>
            <p:nvPr/>
          </p:nvSpPr>
          <p:spPr>
            <a:xfrm>
              <a:off x="1612425" y="4592100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14" y="0"/>
                  </a:moveTo>
                  <a:cubicBezTo>
                    <a:pt x="56" y="0"/>
                    <a:pt x="0" y="46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212" y="227"/>
                    <a:pt x="263" y="105"/>
                    <a:pt x="193" y="33"/>
                  </a:cubicBezTo>
                  <a:cubicBezTo>
                    <a:pt x="170" y="10"/>
                    <a:pt x="142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13"/>
            <p:cNvSpPr/>
            <p:nvPr/>
          </p:nvSpPr>
          <p:spPr>
            <a:xfrm>
              <a:off x="1324250" y="4674600"/>
              <a:ext cx="6650" cy="5650"/>
            </a:xfrm>
            <a:custGeom>
              <a:avLst/>
              <a:gdLst/>
              <a:ahLst/>
              <a:cxnLst/>
              <a:rect l="l" t="t" r="r" b="b"/>
              <a:pathLst>
                <a:path w="266" h="226" extrusionOk="0">
                  <a:moveTo>
                    <a:pt x="115" y="1"/>
                  </a:moveTo>
                  <a:cubicBezTo>
                    <a:pt x="57" y="1"/>
                    <a:pt x="1" y="46"/>
                    <a:pt x="1" y="115"/>
                  </a:cubicBezTo>
                  <a:cubicBezTo>
                    <a:pt x="2" y="176"/>
                    <a:pt x="52" y="226"/>
                    <a:pt x="113" y="226"/>
                  </a:cubicBezTo>
                  <a:cubicBezTo>
                    <a:pt x="214" y="226"/>
                    <a:pt x="265" y="104"/>
                    <a:pt x="193" y="34"/>
                  </a:cubicBezTo>
                  <a:cubicBezTo>
                    <a:pt x="170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13"/>
            <p:cNvSpPr/>
            <p:nvPr/>
          </p:nvSpPr>
          <p:spPr>
            <a:xfrm>
              <a:off x="1962100" y="4316550"/>
              <a:ext cx="19650" cy="16850"/>
            </a:xfrm>
            <a:custGeom>
              <a:avLst/>
              <a:gdLst/>
              <a:ahLst/>
              <a:cxnLst/>
              <a:rect l="l" t="t" r="r" b="b"/>
              <a:pathLst>
                <a:path w="786" h="674" extrusionOk="0">
                  <a:moveTo>
                    <a:pt x="338" y="1"/>
                  </a:moveTo>
                  <a:cubicBezTo>
                    <a:pt x="166" y="1"/>
                    <a:pt x="1" y="134"/>
                    <a:pt x="1" y="337"/>
                  </a:cubicBezTo>
                  <a:cubicBezTo>
                    <a:pt x="1" y="523"/>
                    <a:pt x="151" y="673"/>
                    <a:pt x="336" y="673"/>
                  </a:cubicBezTo>
                  <a:cubicBezTo>
                    <a:pt x="635" y="673"/>
                    <a:pt x="785" y="311"/>
                    <a:pt x="573" y="99"/>
                  </a:cubicBezTo>
                  <a:cubicBezTo>
                    <a:pt x="505" y="31"/>
                    <a:pt x="421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13"/>
            <p:cNvSpPr/>
            <p:nvPr/>
          </p:nvSpPr>
          <p:spPr>
            <a:xfrm>
              <a:off x="1875375" y="4334725"/>
              <a:ext cx="6600" cy="5700"/>
            </a:xfrm>
            <a:custGeom>
              <a:avLst/>
              <a:gdLst/>
              <a:ahLst/>
              <a:cxnLst/>
              <a:rect l="l" t="t" r="r" b="b"/>
              <a:pathLst>
                <a:path w="264" h="228" extrusionOk="0">
                  <a:moveTo>
                    <a:pt x="114" y="1"/>
                  </a:moveTo>
                  <a:cubicBezTo>
                    <a:pt x="56" y="1"/>
                    <a:pt x="1" y="46"/>
                    <a:pt x="1" y="115"/>
                  </a:cubicBezTo>
                  <a:cubicBezTo>
                    <a:pt x="1" y="176"/>
                    <a:pt x="50" y="227"/>
                    <a:pt x="113" y="227"/>
                  </a:cubicBezTo>
                  <a:cubicBezTo>
                    <a:pt x="213" y="227"/>
                    <a:pt x="264" y="106"/>
                    <a:pt x="193" y="34"/>
                  </a:cubicBezTo>
                  <a:cubicBezTo>
                    <a:pt x="170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13"/>
            <p:cNvSpPr/>
            <p:nvPr/>
          </p:nvSpPr>
          <p:spPr>
            <a:xfrm>
              <a:off x="2272600" y="4176675"/>
              <a:ext cx="6625" cy="5675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114" y="1"/>
                  </a:moveTo>
                  <a:cubicBezTo>
                    <a:pt x="56" y="1"/>
                    <a:pt x="0" y="45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cubicBezTo>
                    <a:pt x="114" y="226"/>
                    <a:pt x="114" y="226"/>
                    <a:pt x="115" y="226"/>
                  </a:cubicBezTo>
                  <a:cubicBezTo>
                    <a:pt x="214" y="226"/>
                    <a:pt x="265" y="105"/>
                    <a:pt x="194" y="34"/>
                  </a:cubicBezTo>
                  <a:cubicBezTo>
                    <a:pt x="171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13"/>
            <p:cNvSpPr/>
            <p:nvPr/>
          </p:nvSpPr>
          <p:spPr>
            <a:xfrm>
              <a:off x="2405475" y="4158500"/>
              <a:ext cx="16350" cy="14025"/>
            </a:xfrm>
            <a:custGeom>
              <a:avLst/>
              <a:gdLst/>
              <a:ahLst/>
              <a:cxnLst/>
              <a:rect l="l" t="t" r="r" b="b"/>
              <a:pathLst>
                <a:path w="654" h="561" extrusionOk="0">
                  <a:moveTo>
                    <a:pt x="283" y="1"/>
                  </a:moveTo>
                  <a:cubicBezTo>
                    <a:pt x="139" y="1"/>
                    <a:pt x="0" y="112"/>
                    <a:pt x="0" y="281"/>
                  </a:cubicBezTo>
                  <a:cubicBezTo>
                    <a:pt x="0" y="436"/>
                    <a:pt x="126" y="561"/>
                    <a:pt x="281" y="561"/>
                  </a:cubicBezTo>
                  <a:cubicBezTo>
                    <a:pt x="529" y="561"/>
                    <a:pt x="654" y="259"/>
                    <a:pt x="478" y="83"/>
                  </a:cubicBezTo>
                  <a:cubicBezTo>
                    <a:pt x="421" y="26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13"/>
            <p:cNvSpPr/>
            <p:nvPr/>
          </p:nvSpPr>
          <p:spPr>
            <a:xfrm>
              <a:off x="2338350" y="42871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25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0" y="449"/>
                    <a:pt x="225" y="449"/>
                  </a:cubicBezTo>
                  <a:cubicBezTo>
                    <a:pt x="423" y="449"/>
                    <a:pt x="524" y="209"/>
                    <a:pt x="383" y="67"/>
                  </a:cubicBezTo>
                  <a:cubicBezTo>
                    <a:pt x="337" y="21"/>
                    <a:pt x="280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13"/>
            <p:cNvSpPr/>
            <p:nvPr/>
          </p:nvSpPr>
          <p:spPr>
            <a:xfrm>
              <a:off x="2136900" y="4291400"/>
              <a:ext cx="22425" cy="22425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449" y="0"/>
                  </a:moveTo>
                  <a:cubicBezTo>
                    <a:pt x="202" y="0"/>
                    <a:pt x="1" y="200"/>
                    <a:pt x="1" y="448"/>
                  </a:cubicBezTo>
                  <a:cubicBezTo>
                    <a:pt x="1" y="695"/>
                    <a:pt x="202" y="896"/>
                    <a:pt x="449" y="896"/>
                  </a:cubicBezTo>
                  <a:cubicBezTo>
                    <a:pt x="697" y="896"/>
                    <a:pt x="897" y="695"/>
                    <a:pt x="897" y="448"/>
                  </a:cubicBezTo>
                  <a:cubicBezTo>
                    <a:pt x="897" y="200"/>
                    <a:pt x="697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13"/>
            <p:cNvSpPr/>
            <p:nvPr/>
          </p:nvSpPr>
          <p:spPr>
            <a:xfrm>
              <a:off x="2078175" y="4273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26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cubicBezTo>
                    <a:pt x="424" y="449"/>
                    <a:pt x="524" y="208"/>
                    <a:pt x="382" y="67"/>
                  </a:cubicBezTo>
                  <a:cubicBezTo>
                    <a:pt x="337" y="21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13"/>
            <p:cNvSpPr/>
            <p:nvPr/>
          </p:nvSpPr>
          <p:spPr>
            <a:xfrm>
              <a:off x="2118725" y="412492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8"/>
                    <a:pt x="0" y="617"/>
                  </a:cubicBezTo>
                  <a:cubicBezTo>
                    <a:pt x="0" y="957"/>
                    <a:pt x="277" y="1232"/>
                    <a:pt x="617" y="1232"/>
                  </a:cubicBezTo>
                  <a:cubicBezTo>
                    <a:pt x="956" y="1232"/>
                    <a:pt x="1231" y="957"/>
                    <a:pt x="1231" y="617"/>
                  </a:cubicBezTo>
                  <a:cubicBezTo>
                    <a:pt x="1231" y="278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13"/>
            <p:cNvSpPr/>
            <p:nvPr/>
          </p:nvSpPr>
          <p:spPr>
            <a:xfrm>
              <a:off x="3079175" y="5008700"/>
              <a:ext cx="79825" cy="72000"/>
            </a:xfrm>
            <a:custGeom>
              <a:avLst/>
              <a:gdLst/>
              <a:ahLst/>
              <a:cxnLst/>
              <a:rect l="l" t="t" r="r" b="b"/>
              <a:pathLst>
                <a:path w="3193" h="2880" extrusionOk="0">
                  <a:moveTo>
                    <a:pt x="1640" y="0"/>
                  </a:moveTo>
                  <a:cubicBezTo>
                    <a:pt x="1082" y="0"/>
                    <a:pt x="572" y="323"/>
                    <a:pt x="335" y="834"/>
                  </a:cubicBezTo>
                  <a:cubicBezTo>
                    <a:pt x="0" y="1556"/>
                    <a:pt x="313" y="2411"/>
                    <a:pt x="1034" y="2746"/>
                  </a:cubicBezTo>
                  <a:cubicBezTo>
                    <a:pt x="1228" y="2836"/>
                    <a:pt x="1435" y="2880"/>
                    <a:pt x="1640" y="2880"/>
                  </a:cubicBezTo>
                  <a:cubicBezTo>
                    <a:pt x="1995" y="2880"/>
                    <a:pt x="2344" y="2749"/>
                    <a:pt x="2616" y="2500"/>
                  </a:cubicBezTo>
                  <a:cubicBezTo>
                    <a:pt x="3044" y="2106"/>
                    <a:pt x="3193" y="1493"/>
                    <a:pt x="2993" y="946"/>
                  </a:cubicBezTo>
                  <a:cubicBezTo>
                    <a:pt x="2793" y="398"/>
                    <a:pt x="2283" y="26"/>
                    <a:pt x="1700" y="2"/>
                  </a:cubicBezTo>
                  <a:cubicBezTo>
                    <a:pt x="1680" y="1"/>
                    <a:pt x="1660" y="0"/>
                    <a:pt x="16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13"/>
            <p:cNvSpPr/>
            <p:nvPr/>
          </p:nvSpPr>
          <p:spPr>
            <a:xfrm>
              <a:off x="2797125" y="503607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0"/>
                  </a:moveTo>
                  <a:cubicBezTo>
                    <a:pt x="626" y="0"/>
                    <a:pt x="331" y="187"/>
                    <a:pt x="194" y="480"/>
                  </a:cubicBezTo>
                  <a:cubicBezTo>
                    <a:pt x="0" y="897"/>
                    <a:pt x="181" y="1391"/>
                    <a:pt x="597" y="1585"/>
                  </a:cubicBezTo>
                  <a:cubicBezTo>
                    <a:pt x="709" y="1637"/>
                    <a:pt x="828" y="1662"/>
                    <a:pt x="946" y="1662"/>
                  </a:cubicBezTo>
                  <a:cubicBezTo>
                    <a:pt x="1151" y="1662"/>
                    <a:pt x="1353" y="1586"/>
                    <a:pt x="1509" y="1442"/>
                  </a:cubicBezTo>
                  <a:cubicBezTo>
                    <a:pt x="1757" y="1215"/>
                    <a:pt x="1843" y="861"/>
                    <a:pt x="1727" y="545"/>
                  </a:cubicBezTo>
                  <a:cubicBezTo>
                    <a:pt x="1612" y="229"/>
                    <a:pt x="1317" y="14"/>
                    <a:pt x="982" y="1"/>
                  </a:cubicBezTo>
                  <a:cubicBezTo>
                    <a:pt x="971" y="0"/>
                    <a:pt x="959" y="0"/>
                    <a:pt x="9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13"/>
            <p:cNvSpPr/>
            <p:nvPr/>
          </p:nvSpPr>
          <p:spPr>
            <a:xfrm>
              <a:off x="2958550" y="4955800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21" y="1"/>
                  </a:moveTo>
                  <a:cubicBezTo>
                    <a:pt x="356" y="1"/>
                    <a:pt x="190" y="88"/>
                    <a:pt x="107" y="266"/>
                  </a:cubicBezTo>
                  <a:cubicBezTo>
                    <a:pt x="0" y="494"/>
                    <a:pt x="100" y="765"/>
                    <a:pt x="330" y="872"/>
                  </a:cubicBezTo>
                  <a:cubicBezTo>
                    <a:pt x="394" y="902"/>
                    <a:pt x="460" y="915"/>
                    <a:pt x="523" y="915"/>
                  </a:cubicBezTo>
                  <a:cubicBezTo>
                    <a:pt x="819" y="915"/>
                    <a:pt x="1066" y="615"/>
                    <a:pt x="950" y="300"/>
                  </a:cubicBezTo>
                  <a:cubicBezTo>
                    <a:pt x="878" y="102"/>
                    <a:pt x="700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13"/>
            <p:cNvSpPr/>
            <p:nvPr/>
          </p:nvSpPr>
          <p:spPr>
            <a:xfrm>
              <a:off x="2821425" y="4925750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20" y="0"/>
                  </a:moveTo>
                  <a:cubicBezTo>
                    <a:pt x="355" y="0"/>
                    <a:pt x="190" y="87"/>
                    <a:pt x="108" y="264"/>
                  </a:cubicBezTo>
                  <a:cubicBezTo>
                    <a:pt x="1" y="494"/>
                    <a:pt x="100" y="764"/>
                    <a:pt x="329" y="871"/>
                  </a:cubicBezTo>
                  <a:cubicBezTo>
                    <a:pt x="394" y="901"/>
                    <a:pt x="459" y="915"/>
                    <a:pt x="523" y="915"/>
                  </a:cubicBezTo>
                  <a:cubicBezTo>
                    <a:pt x="820" y="915"/>
                    <a:pt x="1066" y="615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13"/>
            <p:cNvSpPr/>
            <p:nvPr/>
          </p:nvSpPr>
          <p:spPr>
            <a:xfrm>
              <a:off x="2871450" y="5204375"/>
              <a:ext cx="67550" cy="60925"/>
            </a:xfrm>
            <a:custGeom>
              <a:avLst/>
              <a:gdLst/>
              <a:ahLst/>
              <a:cxnLst/>
              <a:rect l="l" t="t" r="r" b="b"/>
              <a:pathLst>
                <a:path w="2702" h="2437" extrusionOk="0">
                  <a:moveTo>
                    <a:pt x="1390" y="0"/>
                  </a:moveTo>
                  <a:cubicBezTo>
                    <a:pt x="917" y="0"/>
                    <a:pt x="484" y="274"/>
                    <a:pt x="283" y="706"/>
                  </a:cubicBezTo>
                  <a:cubicBezTo>
                    <a:pt x="0" y="1316"/>
                    <a:pt x="265" y="2041"/>
                    <a:pt x="875" y="2323"/>
                  </a:cubicBezTo>
                  <a:cubicBezTo>
                    <a:pt x="1039" y="2399"/>
                    <a:pt x="1214" y="2436"/>
                    <a:pt x="1388" y="2436"/>
                  </a:cubicBezTo>
                  <a:cubicBezTo>
                    <a:pt x="1687" y="2436"/>
                    <a:pt x="1984" y="2326"/>
                    <a:pt x="2213" y="2116"/>
                  </a:cubicBezTo>
                  <a:cubicBezTo>
                    <a:pt x="2575" y="1782"/>
                    <a:pt x="2701" y="1262"/>
                    <a:pt x="2532" y="801"/>
                  </a:cubicBezTo>
                  <a:cubicBezTo>
                    <a:pt x="2362" y="338"/>
                    <a:pt x="1932" y="22"/>
                    <a:pt x="1439" y="1"/>
                  </a:cubicBezTo>
                  <a:cubicBezTo>
                    <a:pt x="1423" y="0"/>
                    <a:pt x="1406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13"/>
            <p:cNvSpPr/>
            <p:nvPr/>
          </p:nvSpPr>
          <p:spPr>
            <a:xfrm>
              <a:off x="3297875" y="4763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6" y="0"/>
                  </a:moveTo>
                  <a:cubicBezTo>
                    <a:pt x="458" y="0"/>
                    <a:pt x="240" y="137"/>
                    <a:pt x="141" y="354"/>
                  </a:cubicBezTo>
                  <a:cubicBezTo>
                    <a:pt x="0" y="659"/>
                    <a:pt x="132" y="1020"/>
                    <a:pt x="437" y="1163"/>
                  </a:cubicBezTo>
                  <a:cubicBezTo>
                    <a:pt x="524" y="1203"/>
                    <a:pt x="611" y="1221"/>
                    <a:pt x="696" y="1221"/>
                  </a:cubicBezTo>
                  <a:cubicBezTo>
                    <a:pt x="1091" y="1221"/>
                    <a:pt x="1419" y="820"/>
                    <a:pt x="1266" y="401"/>
                  </a:cubicBezTo>
                  <a:cubicBezTo>
                    <a:pt x="1180" y="169"/>
                    <a:pt x="965" y="11"/>
                    <a:pt x="718" y="1"/>
                  </a:cubicBezTo>
                  <a:cubicBezTo>
                    <a:pt x="711" y="0"/>
                    <a:pt x="703" y="0"/>
                    <a:pt x="69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13"/>
            <p:cNvSpPr/>
            <p:nvPr/>
          </p:nvSpPr>
          <p:spPr>
            <a:xfrm>
              <a:off x="2554900" y="46911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4" y="1"/>
                  </a:moveTo>
                  <a:cubicBezTo>
                    <a:pt x="458" y="1"/>
                    <a:pt x="242" y="137"/>
                    <a:pt x="142" y="353"/>
                  </a:cubicBezTo>
                  <a:cubicBezTo>
                    <a:pt x="1" y="658"/>
                    <a:pt x="133" y="1020"/>
                    <a:pt x="438" y="1162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3" y="1220"/>
                    <a:pt x="1420" y="820"/>
                    <a:pt x="1266" y="400"/>
                  </a:cubicBezTo>
                  <a:cubicBezTo>
                    <a:pt x="1182" y="168"/>
                    <a:pt x="966" y="10"/>
                    <a:pt x="721" y="1"/>
                  </a:cubicBezTo>
                  <a:cubicBezTo>
                    <a:pt x="712" y="1"/>
                    <a:pt x="703" y="1"/>
                    <a:pt x="6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13"/>
            <p:cNvSpPr/>
            <p:nvPr/>
          </p:nvSpPr>
          <p:spPr>
            <a:xfrm>
              <a:off x="3507800" y="513275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48" y="1"/>
                  </a:moveTo>
                  <a:cubicBezTo>
                    <a:pt x="237" y="1"/>
                    <a:pt x="127" y="59"/>
                    <a:pt x="73" y="177"/>
                  </a:cubicBezTo>
                  <a:cubicBezTo>
                    <a:pt x="1" y="329"/>
                    <a:pt x="68" y="511"/>
                    <a:pt x="220" y="581"/>
                  </a:cubicBezTo>
                  <a:cubicBezTo>
                    <a:pt x="263" y="601"/>
                    <a:pt x="307" y="611"/>
                    <a:pt x="349" y="611"/>
                  </a:cubicBezTo>
                  <a:cubicBezTo>
                    <a:pt x="547" y="611"/>
                    <a:pt x="712" y="410"/>
                    <a:pt x="635" y="201"/>
                  </a:cubicBezTo>
                  <a:cubicBezTo>
                    <a:pt x="586" y="68"/>
                    <a:pt x="467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13"/>
            <p:cNvSpPr/>
            <p:nvPr/>
          </p:nvSpPr>
          <p:spPr>
            <a:xfrm>
              <a:off x="3940975" y="4507625"/>
              <a:ext cx="35500" cy="30550"/>
            </a:xfrm>
            <a:custGeom>
              <a:avLst/>
              <a:gdLst/>
              <a:ahLst/>
              <a:cxnLst/>
              <a:rect l="l" t="t" r="r" b="b"/>
              <a:pathLst>
                <a:path w="1420" h="1222" extrusionOk="0">
                  <a:moveTo>
                    <a:pt x="693" y="1"/>
                  </a:moveTo>
                  <a:cubicBezTo>
                    <a:pt x="457" y="1"/>
                    <a:pt x="242" y="139"/>
                    <a:pt x="142" y="355"/>
                  </a:cubicBezTo>
                  <a:cubicBezTo>
                    <a:pt x="1" y="660"/>
                    <a:pt x="133" y="1021"/>
                    <a:pt x="438" y="1163"/>
                  </a:cubicBezTo>
                  <a:cubicBezTo>
                    <a:pt x="524" y="1204"/>
                    <a:pt x="612" y="1222"/>
                    <a:pt x="696" y="1222"/>
                  </a:cubicBezTo>
                  <a:cubicBezTo>
                    <a:pt x="1092" y="1222"/>
                    <a:pt x="1420" y="821"/>
                    <a:pt x="1266" y="401"/>
                  </a:cubicBezTo>
                  <a:cubicBezTo>
                    <a:pt x="1182" y="170"/>
                    <a:pt x="966" y="12"/>
                    <a:pt x="719" y="2"/>
                  </a:cubicBezTo>
                  <a:cubicBezTo>
                    <a:pt x="710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13"/>
            <p:cNvSpPr/>
            <p:nvPr/>
          </p:nvSpPr>
          <p:spPr>
            <a:xfrm>
              <a:off x="3204900" y="5225075"/>
              <a:ext cx="36325" cy="32775"/>
            </a:xfrm>
            <a:custGeom>
              <a:avLst/>
              <a:gdLst/>
              <a:ahLst/>
              <a:cxnLst/>
              <a:rect l="l" t="t" r="r" b="b"/>
              <a:pathLst>
                <a:path w="1453" h="1311" extrusionOk="0">
                  <a:moveTo>
                    <a:pt x="743" y="0"/>
                  </a:moveTo>
                  <a:cubicBezTo>
                    <a:pt x="490" y="0"/>
                    <a:pt x="259" y="148"/>
                    <a:pt x="152" y="380"/>
                  </a:cubicBezTo>
                  <a:cubicBezTo>
                    <a:pt x="0" y="708"/>
                    <a:pt x="143" y="1098"/>
                    <a:pt x="471" y="1250"/>
                  </a:cubicBezTo>
                  <a:cubicBezTo>
                    <a:pt x="559" y="1291"/>
                    <a:pt x="652" y="1311"/>
                    <a:pt x="746" y="1311"/>
                  </a:cubicBezTo>
                  <a:cubicBezTo>
                    <a:pt x="907" y="1311"/>
                    <a:pt x="1067" y="1251"/>
                    <a:pt x="1191" y="1137"/>
                  </a:cubicBezTo>
                  <a:cubicBezTo>
                    <a:pt x="1386" y="957"/>
                    <a:pt x="1452" y="679"/>
                    <a:pt x="1362" y="430"/>
                  </a:cubicBezTo>
                  <a:cubicBezTo>
                    <a:pt x="1271" y="182"/>
                    <a:pt x="1039" y="12"/>
                    <a:pt x="773" y="1"/>
                  </a:cubicBezTo>
                  <a:cubicBezTo>
                    <a:pt x="763" y="1"/>
                    <a:pt x="753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13"/>
            <p:cNvSpPr/>
            <p:nvPr/>
          </p:nvSpPr>
          <p:spPr>
            <a:xfrm>
              <a:off x="3061275" y="5214425"/>
              <a:ext cx="8300" cy="7125"/>
            </a:xfrm>
            <a:custGeom>
              <a:avLst/>
              <a:gdLst/>
              <a:ahLst/>
              <a:cxnLst/>
              <a:rect l="l" t="t" r="r" b="b"/>
              <a:pathLst>
                <a:path w="332" h="285" extrusionOk="0">
                  <a:moveTo>
                    <a:pt x="162" y="1"/>
                  </a:moveTo>
                  <a:cubicBezTo>
                    <a:pt x="111" y="1"/>
                    <a:pt x="59" y="28"/>
                    <a:pt x="34" y="83"/>
                  </a:cubicBezTo>
                  <a:cubicBezTo>
                    <a:pt x="1" y="154"/>
                    <a:pt x="32" y="238"/>
                    <a:pt x="103" y="271"/>
                  </a:cubicBezTo>
                  <a:cubicBezTo>
                    <a:pt x="123" y="280"/>
                    <a:pt x="143" y="284"/>
                    <a:pt x="163" y="284"/>
                  </a:cubicBezTo>
                  <a:cubicBezTo>
                    <a:pt x="255" y="284"/>
                    <a:pt x="331" y="191"/>
                    <a:pt x="295" y="93"/>
                  </a:cubicBezTo>
                  <a:cubicBezTo>
                    <a:pt x="273" y="32"/>
                    <a:pt x="218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13"/>
            <p:cNvSpPr/>
            <p:nvPr/>
          </p:nvSpPr>
          <p:spPr>
            <a:xfrm>
              <a:off x="2966750" y="5367725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0" y="0"/>
                  </a:moveTo>
                  <a:cubicBezTo>
                    <a:pt x="109" y="0"/>
                    <a:pt x="58" y="27"/>
                    <a:pt x="33" y="82"/>
                  </a:cubicBezTo>
                  <a:cubicBezTo>
                    <a:pt x="0" y="154"/>
                    <a:pt x="30" y="237"/>
                    <a:pt x="101" y="270"/>
                  </a:cubicBezTo>
                  <a:cubicBezTo>
                    <a:pt x="121" y="279"/>
                    <a:pt x="142" y="284"/>
                    <a:pt x="161" y="284"/>
                  </a:cubicBezTo>
                  <a:cubicBezTo>
                    <a:pt x="253" y="284"/>
                    <a:pt x="329" y="190"/>
                    <a:pt x="293" y="94"/>
                  </a:cubicBezTo>
                  <a:cubicBezTo>
                    <a:pt x="271" y="32"/>
                    <a:pt x="21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13"/>
            <p:cNvSpPr/>
            <p:nvPr/>
          </p:nvSpPr>
          <p:spPr>
            <a:xfrm>
              <a:off x="2646375" y="5181125"/>
              <a:ext cx="12400" cy="10650"/>
            </a:xfrm>
            <a:custGeom>
              <a:avLst/>
              <a:gdLst/>
              <a:ahLst/>
              <a:cxnLst/>
              <a:rect l="l" t="t" r="r" b="b"/>
              <a:pathLst>
                <a:path w="496" h="426" extrusionOk="0">
                  <a:moveTo>
                    <a:pt x="242" y="0"/>
                  </a:moveTo>
                  <a:cubicBezTo>
                    <a:pt x="165" y="0"/>
                    <a:pt x="88" y="41"/>
                    <a:pt x="50" y="124"/>
                  </a:cubicBezTo>
                  <a:cubicBezTo>
                    <a:pt x="0" y="231"/>
                    <a:pt x="47" y="357"/>
                    <a:pt x="154" y="405"/>
                  </a:cubicBezTo>
                  <a:cubicBezTo>
                    <a:pt x="184" y="419"/>
                    <a:pt x="214" y="425"/>
                    <a:pt x="244" y="425"/>
                  </a:cubicBezTo>
                  <a:cubicBezTo>
                    <a:pt x="381" y="425"/>
                    <a:pt x="495" y="286"/>
                    <a:pt x="442" y="140"/>
                  </a:cubicBezTo>
                  <a:cubicBezTo>
                    <a:pt x="409" y="48"/>
                    <a:pt x="32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13"/>
            <p:cNvSpPr/>
            <p:nvPr/>
          </p:nvSpPr>
          <p:spPr>
            <a:xfrm>
              <a:off x="2483575" y="4962500"/>
              <a:ext cx="24800" cy="21300"/>
            </a:xfrm>
            <a:custGeom>
              <a:avLst/>
              <a:gdLst/>
              <a:ahLst/>
              <a:cxnLst/>
              <a:rect l="l" t="t" r="r" b="b"/>
              <a:pathLst>
                <a:path w="992" h="852" extrusionOk="0">
                  <a:moveTo>
                    <a:pt x="484" y="0"/>
                  </a:moveTo>
                  <a:cubicBezTo>
                    <a:pt x="330" y="0"/>
                    <a:pt x="175" y="82"/>
                    <a:pt x="99" y="247"/>
                  </a:cubicBezTo>
                  <a:cubicBezTo>
                    <a:pt x="1" y="459"/>
                    <a:pt x="93" y="712"/>
                    <a:pt x="306" y="811"/>
                  </a:cubicBezTo>
                  <a:cubicBezTo>
                    <a:pt x="366" y="839"/>
                    <a:pt x="427" y="852"/>
                    <a:pt x="486" y="852"/>
                  </a:cubicBezTo>
                  <a:cubicBezTo>
                    <a:pt x="762" y="852"/>
                    <a:pt x="991" y="572"/>
                    <a:pt x="883" y="279"/>
                  </a:cubicBezTo>
                  <a:cubicBezTo>
                    <a:pt x="816" y="94"/>
                    <a:pt x="650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13"/>
            <p:cNvSpPr/>
            <p:nvPr/>
          </p:nvSpPr>
          <p:spPr>
            <a:xfrm>
              <a:off x="2596325" y="5270275"/>
              <a:ext cx="16500" cy="14225"/>
            </a:xfrm>
            <a:custGeom>
              <a:avLst/>
              <a:gdLst/>
              <a:ahLst/>
              <a:cxnLst/>
              <a:rect l="l" t="t" r="r" b="b"/>
              <a:pathLst>
                <a:path w="660" h="569" extrusionOk="0">
                  <a:moveTo>
                    <a:pt x="322" y="0"/>
                  </a:moveTo>
                  <a:cubicBezTo>
                    <a:pt x="219" y="0"/>
                    <a:pt x="116" y="54"/>
                    <a:pt x="65" y="165"/>
                  </a:cubicBezTo>
                  <a:cubicBezTo>
                    <a:pt x="0" y="306"/>
                    <a:pt x="62" y="475"/>
                    <a:pt x="203" y="541"/>
                  </a:cubicBezTo>
                  <a:cubicBezTo>
                    <a:pt x="243" y="560"/>
                    <a:pt x="284" y="568"/>
                    <a:pt x="323" y="568"/>
                  </a:cubicBezTo>
                  <a:cubicBezTo>
                    <a:pt x="507" y="568"/>
                    <a:pt x="660" y="382"/>
                    <a:pt x="588" y="186"/>
                  </a:cubicBezTo>
                  <a:cubicBezTo>
                    <a:pt x="543" y="63"/>
                    <a:pt x="43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13"/>
            <p:cNvSpPr/>
            <p:nvPr/>
          </p:nvSpPr>
          <p:spPr>
            <a:xfrm>
              <a:off x="2902925" y="4793150"/>
              <a:ext cx="24875" cy="21375"/>
            </a:xfrm>
            <a:custGeom>
              <a:avLst/>
              <a:gdLst/>
              <a:ahLst/>
              <a:cxnLst/>
              <a:rect l="l" t="t" r="r" b="b"/>
              <a:pathLst>
                <a:path w="995" h="855" extrusionOk="0">
                  <a:moveTo>
                    <a:pt x="486" y="1"/>
                  </a:moveTo>
                  <a:cubicBezTo>
                    <a:pt x="332" y="1"/>
                    <a:pt x="177" y="82"/>
                    <a:pt x="100" y="247"/>
                  </a:cubicBezTo>
                  <a:cubicBezTo>
                    <a:pt x="1" y="461"/>
                    <a:pt x="93" y="715"/>
                    <a:pt x="306" y="814"/>
                  </a:cubicBezTo>
                  <a:cubicBezTo>
                    <a:pt x="367" y="842"/>
                    <a:pt x="428" y="855"/>
                    <a:pt x="487" y="855"/>
                  </a:cubicBezTo>
                  <a:cubicBezTo>
                    <a:pt x="764" y="855"/>
                    <a:pt x="994" y="575"/>
                    <a:pt x="886" y="280"/>
                  </a:cubicBezTo>
                  <a:cubicBezTo>
                    <a:pt x="819" y="95"/>
                    <a:pt x="653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13"/>
            <p:cNvSpPr/>
            <p:nvPr/>
          </p:nvSpPr>
          <p:spPr>
            <a:xfrm>
              <a:off x="2680325" y="4820775"/>
              <a:ext cx="16600" cy="14275"/>
            </a:xfrm>
            <a:custGeom>
              <a:avLst/>
              <a:gdLst/>
              <a:ahLst/>
              <a:cxnLst/>
              <a:rect l="l" t="t" r="r" b="b"/>
              <a:pathLst>
                <a:path w="664" h="571" extrusionOk="0">
                  <a:moveTo>
                    <a:pt x="325" y="1"/>
                  </a:moveTo>
                  <a:cubicBezTo>
                    <a:pt x="222" y="1"/>
                    <a:pt x="118" y="55"/>
                    <a:pt x="67" y="166"/>
                  </a:cubicBezTo>
                  <a:cubicBezTo>
                    <a:pt x="1" y="309"/>
                    <a:pt x="64" y="477"/>
                    <a:pt x="205" y="543"/>
                  </a:cubicBezTo>
                  <a:cubicBezTo>
                    <a:pt x="246" y="562"/>
                    <a:pt x="287" y="570"/>
                    <a:pt x="326" y="570"/>
                  </a:cubicBezTo>
                  <a:cubicBezTo>
                    <a:pt x="511" y="570"/>
                    <a:pt x="664" y="384"/>
                    <a:pt x="593" y="188"/>
                  </a:cubicBezTo>
                  <a:cubicBezTo>
                    <a:pt x="548" y="64"/>
                    <a:pt x="437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13"/>
            <p:cNvSpPr/>
            <p:nvPr/>
          </p:nvSpPr>
          <p:spPr>
            <a:xfrm>
              <a:off x="3066100" y="4844625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26" y="0"/>
                  </a:moveTo>
                  <a:cubicBezTo>
                    <a:pt x="86" y="0"/>
                    <a:pt x="46" y="21"/>
                    <a:pt x="26" y="64"/>
                  </a:cubicBezTo>
                  <a:cubicBezTo>
                    <a:pt x="0" y="120"/>
                    <a:pt x="24" y="184"/>
                    <a:pt x="80" y="210"/>
                  </a:cubicBezTo>
                  <a:cubicBezTo>
                    <a:pt x="96" y="217"/>
                    <a:pt x="112" y="221"/>
                    <a:pt x="127" y="221"/>
                  </a:cubicBezTo>
                  <a:cubicBezTo>
                    <a:pt x="199" y="221"/>
                    <a:pt x="259" y="148"/>
                    <a:pt x="230" y="73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13"/>
            <p:cNvSpPr/>
            <p:nvPr/>
          </p:nvSpPr>
          <p:spPr>
            <a:xfrm>
              <a:off x="3048500" y="4728475"/>
              <a:ext cx="6500" cy="5575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6"/>
                  </a:cubicBezTo>
                  <a:cubicBezTo>
                    <a:pt x="1" y="121"/>
                    <a:pt x="25" y="186"/>
                    <a:pt x="80" y="211"/>
                  </a:cubicBezTo>
                  <a:cubicBezTo>
                    <a:pt x="96" y="219"/>
                    <a:pt x="113" y="222"/>
                    <a:pt x="128" y="222"/>
                  </a:cubicBezTo>
                  <a:cubicBezTo>
                    <a:pt x="200" y="222"/>
                    <a:pt x="259" y="150"/>
                    <a:pt x="231" y="73"/>
                  </a:cubicBezTo>
                  <a:cubicBezTo>
                    <a:pt x="214" y="25"/>
                    <a:pt x="171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13"/>
            <p:cNvSpPr/>
            <p:nvPr/>
          </p:nvSpPr>
          <p:spPr>
            <a:xfrm>
              <a:off x="2772050" y="47279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1" y="119"/>
                    <a:pt x="25" y="185"/>
                    <a:pt x="79" y="211"/>
                  </a:cubicBezTo>
                  <a:cubicBezTo>
                    <a:pt x="95" y="218"/>
                    <a:pt x="110" y="221"/>
                    <a:pt x="126" y="221"/>
                  </a:cubicBezTo>
                  <a:cubicBezTo>
                    <a:pt x="198" y="221"/>
                    <a:pt x="257" y="148"/>
                    <a:pt x="229" y="72"/>
                  </a:cubicBezTo>
                  <a:cubicBezTo>
                    <a:pt x="211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13"/>
            <p:cNvSpPr/>
            <p:nvPr/>
          </p:nvSpPr>
          <p:spPr>
            <a:xfrm>
              <a:off x="3363275" y="49840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7" y="21"/>
                    <a:pt x="26" y="65"/>
                  </a:cubicBezTo>
                  <a:cubicBezTo>
                    <a:pt x="1" y="120"/>
                    <a:pt x="25" y="185"/>
                    <a:pt x="80" y="211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4"/>
                  </a:cubicBezTo>
                  <a:cubicBezTo>
                    <a:pt x="213" y="25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13"/>
            <p:cNvSpPr/>
            <p:nvPr/>
          </p:nvSpPr>
          <p:spPr>
            <a:xfrm>
              <a:off x="3549925" y="4810650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65" y="0"/>
                  </a:moveTo>
                  <a:cubicBezTo>
                    <a:pt x="385" y="0"/>
                    <a:pt x="205" y="95"/>
                    <a:pt x="116" y="288"/>
                  </a:cubicBezTo>
                  <a:cubicBezTo>
                    <a:pt x="0" y="538"/>
                    <a:pt x="109" y="832"/>
                    <a:pt x="357" y="948"/>
                  </a:cubicBezTo>
                  <a:cubicBezTo>
                    <a:pt x="427" y="981"/>
                    <a:pt x="499" y="996"/>
                    <a:pt x="567" y="996"/>
                  </a:cubicBezTo>
                  <a:cubicBezTo>
                    <a:pt x="890" y="996"/>
                    <a:pt x="1158" y="669"/>
                    <a:pt x="1032" y="326"/>
                  </a:cubicBezTo>
                  <a:cubicBezTo>
                    <a:pt x="953" y="110"/>
                    <a:pt x="759" y="0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13"/>
            <p:cNvSpPr/>
            <p:nvPr/>
          </p:nvSpPr>
          <p:spPr>
            <a:xfrm>
              <a:off x="3986850" y="5267850"/>
              <a:ext cx="46850" cy="43925"/>
            </a:xfrm>
            <a:custGeom>
              <a:avLst/>
              <a:gdLst/>
              <a:ahLst/>
              <a:cxnLst/>
              <a:rect l="l" t="t" r="r" b="b"/>
              <a:pathLst>
                <a:path w="1874" h="1757" extrusionOk="0">
                  <a:moveTo>
                    <a:pt x="938" y="0"/>
                  </a:moveTo>
                  <a:cubicBezTo>
                    <a:pt x="629" y="0"/>
                    <a:pt x="340" y="163"/>
                    <a:pt x="180" y="435"/>
                  </a:cubicBezTo>
                  <a:cubicBezTo>
                    <a:pt x="1" y="742"/>
                    <a:pt x="23" y="1126"/>
                    <a:pt x="238" y="1409"/>
                  </a:cubicBezTo>
                  <a:cubicBezTo>
                    <a:pt x="407" y="1631"/>
                    <a:pt x="668" y="1756"/>
                    <a:pt x="938" y="1756"/>
                  </a:cubicBezTo>
                  <a:cubicBezTo>
                    <a:pt x="1012" y="1756"/>
                    <a:pt x="1086" y="1747"/>
                    <a:pt x="1160" y="1728"/>
                  </a:cubicBezTo>
                  <a:cubicBezTo>
                    <a:pt x="1504" y="1637"/>
                    <a:pt x="1759" y="1350"/>
                    <a:pt x="1808" y="999"/>
                  </a:cubicBezTo>
                  <a:cubicBezTo>
                    <a:pt x="1874" y="518"/>
                    <a:pt x="1538" y="74"/>
                    <a:pt x="1057" y="8"/>
                  </a:cubicBezTo>
                  <a:cubicBezTo>
                    <a:pt x="1018" y="3"/>
                    <a:pt x="978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13"/>
            <p:cNvSpPr/>
            <p:nvPr/>
          </p:nvSpPr>
          <p:spPr>
            <a:xfrm>
              <a:off x="4211300" y="4588625"/>
              <a:ext cx="44375" cy="41550"/>
            </a:xfrm>
            <a:custGeom>
              <a:avLst/>
              <a:gdLst/>
              <a:ahLst/>
              <a:cxnLst/>
              <a:rect l="l" t="t" r="r" b="b"/>
              <a:pathLst>
                <a:path w="1775" h="1662" extrusionOk="0">
                  <a:moveTo>
                    <a:pt x="889" y="0"/>
                  </a:moveTo>
                  <a:cubicBezTo>
                    <a:pt x="596" y="0"/>
                    <a:pt x="321" y="154"/>
                    <a:pt x="170" y="411"/>
                  </a:cubicBezTo>
                  <a:cubicBezTo>
                    <a:pt x="1" y="701"/>
                    <a:pt x="23" y="1065"/>
                    <a:pt x="226" y="1334"/>
                  </a:cubicBezTo>
                  <a:cubicBezTo>
                    <a:pt x="385" y="1544"/>
                    <a:pt x="631" y="1662"/>
                    <a:pt x="886" y="1662"/>
                  </a:cubicBezTo>
                  <a:cubicBezTo>
                    <a:pt x="957" y="1662"/>
                    <a:pt x="1028" y="1653"/>
                    <a:pt x="1098" y="1634"/>
                  </a:cubicBezTo>
                  <a:cubicBezTo>
                    <a:pt x="1424" y="1550"/>
                    <a:pt x="1666" y="1277"/>
                    <a:pt x="1711" y="944"/>
                  </a:cubicBezTo>
                  <a:cubicBezTo>
                    <a:pt x="1774" y="489"/>
                    <a:pt x="1455" y="70"/>
                    <a:pt x="1002" y="8"/>
                  </a:cubicBezTo>
                  <a:cubicBezTo>
                    <a:pt x="964" y="3"/>
                    <a:pt x="926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13"/>
            <p:cNvSpPr/>
            <p:nvPr/>
          </p:nvSpPr>
          <p:spPr>
            <a:xfrm>
              <a:off x="4100750" y="4727875"/>
              <a:ext cx="27075" cy="22875"/>
            </a:xfrm>
            <a:custGeom>
              <a:avLst/>
              <a:gdLst/>
              <a:ahLst/>
              <a:cxnLst/>
              <a:rect l="l" t="t" r="r" b="b"/>
              <a:pathLst>
                <a:path w="1083" h="915" extrusionOk="0">
                  <a:moveTo>
                    <a:pt x="592" y="1"/>
                  </a:moveTo>
                  <a:cubicBezTo>
                    <a:pt x="228" y="1"/>
                    <a:pt x="1" y="426"/>
                    <a:pt x="232" y="733"/>
                  </a:cubicBezTo>
                  <a:cubicBezTo>
                    <a:pt x="327" y="857"/>
                    <a:pt x="461" y="914"/>
                    <a:pt x="593" y="914"/>
                  </a:cubicBezTo>
                  <a:cubicBezTo>
                    <a:pt x="806" y="914"/>
                    <a:pt x="1014" y="768"/>
                    <a:pt x="1048" y="519"/>
                  </a:cubicBezTo>
                  <a:cubicBezTo>
                    <a:pt x="1083" y="270"/>
                    <a:pt x="908" y="38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13"/>
            <p:cNvSpPr/>
            <p:nvPr/>
          </p:nvSpPr>
          <p:spPr>
            <a:xfrm>
              <a:off x="4240650" y="4716375"/>
              <a:ext cx="27125" cy="22875"/>
            </a:xfrm>
            <a:custGeom>
              <a:avLst/>
              <a:gdLst/>
              <a:ahLst/>
              <a:cxnLst/>
              <a:rect l="l" t="t" r="r" b="b"/>
              <a:pathLst>
                <a:path w="1085" h="915" extrusionOk="0">
                  <a:moveTo>
                    <a:pt x="592" y="1"/>
                  </a:moveTo>
                  <a:cubicBezTo>
                    <a:pt x="227" y="1"/>
                    <a:pt x="1" y="428"/>
                    <a:pt x="233" y="733"/>
                  </a:cubicBezTo>
                  <a:cubicBezTo>
                    <a:pt x="327" y="857"/>
                    <a:pt x="461" y="914"/>
                    <a:pt x="594" y="914"/>
                  </a:cubicBezTo>
                  <a:cubicBezTo>
                    <a:pt x="806" y="914"/>
                    <a:pt x="1015" y="768"/>
                    <a:pt x="1050" y="519"/>
                  </a:cubicBezTo>
                  <a:cubicBezTo>
                    <a:pt x="1084" y="270"/>
                    <a:pt x="908" y="40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13"/>
            <p:cNvSpPr/>
            <p:nvPr/>
          </p:nvSpPr>
          <p:spPr>
            <a:xfrm>
              <a:off x="3778900" y="5094300"/>
              <a:ext cx="32550" cy="30475"/>
            </a:xfrm>
            <a:custGeom>
              <a:avLst/>
              <a:gdLst/>
              <a:ahLst/>
              <a:cxnLst/>
              <a:rect l="l" t="t" r="r" b="b"/>
              <a:pathLst>
                <a:path w="1302" h="1219" extrusionOk="0">
                  <a:moveTo>
                    <a:pt x="649" y="0"/>
                  </a:moveTo>
                  <a:cubicBezTo>
                    <a:pt x="435" y="0"/>
                    <a:pt x="236" y="113"/>
                    <a:pt x="126" y="301"/>
                  </a:cubicBezTo>
                  <a:cubicBezTo>
                    <a:pt x="1" y="514"/>
                    <a:pt x="18" y="780"/>
                    <a:pt x="166" y="977"/>
                  </a:cubicBezTo>
                  <a:cubicBezTo>
                    <a:pt x="283" y="1131"/>
                    <a:pt x="463" y="1218"/>
                    <a:pt x="650" y="1218"/>
                  </a:cubicBezTo>
                  <a:cubicBezTo>
                    <a:pt x="702" y="1218"/>
                    <a:pt x="754" y="1212"/>
                    <a:pt x="805" y="1198"/>
                  </a:cubicBezTo>
                  <a:cubicBezTo>
                    <a:pt x="1044" y="1136"/>
                    <a:pt x="1221" y="936"/>
                    <a:pt x="1255" y="691"/>
                  </a:cubicBezTo>
                  <a:cubicBezTo>
                    <a:pt x="1301" y="359"/>
                    <a:pt x="1067" y="51"/>
                    <a:pt x="734" y="6"/>
                  </a:cubicBezTo>
                  <a:cubicBezTo>
                    <a:pt x="706" y="2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13"/>
            <p:cNvSpPr/>
            <p:nvPr/>
          </p:nvSpPr>
          <p:spPr>
            <a:xfrm>
              <a:off x="4557675" y="4856275"/>
              <a:ext cx="32500" cy="30475"/>
            </a:xfrm>
            <a:custGeom>
              <a:avLst/>
              <a:gdLst/>
              <a:ahLst/>
              <a:cxnLst/>
              <a:rect l="l" t="t" r="r" b="b"/>
              <a:pathLst>
                <a:path w="1300" h="1219" extrusionOk="0">
                  <a:moveTo>
                    <a:pt x="649" y="1"/>
                  </a:moveTo>
                  <a:cubicBezTo>
                    <a:pt x="435" y="1"/>
                    <a:pt x="234" y="114"/>
                    <a:pt x="124" y="301"/>
                  </a:cubicBezTo>
                  <a:cubicBezTo>
                    <a:pt x="1" y="515"/>
                    <a:pt x="16" y="781"/>
                    <a:pt x="164" y="978"/>
                  </a:cubicBezTo>
                  <a:cubicBezTo>
                    <a:pt x="281" y="1132"/>
                    <a:pt x="461" y="1219"/>
                    <a:pt x="649" y="1219"/>
                  </a:cubicBezTo>
                  <a:cubicBezTo>
                    <a:pt x="701" y="1219"/>
                    <a:pt x="753" y="1212"/>
                    <a:pt x="805" y="1199"/>
                  </a:cubicBezTo>
                  <a:cubicBezTo>
                    <a:pt x="1042" y="1137"/>
                    <a:pt x="1220" y="937"/>
                    <a:pt x="1254" y="692"/>
                  </a:cubicBezTo>
                  <a:cubicBezTo>
                    <a:pt x="1299" y="360"/>
                    <a:pt x="1066" y="52"/>
                    <a:pt x="734" y="7"/>
                  </a:cubicBezTo>
                  <a:cubicBezTo>
                    <a:pt x="706" y="3"/>
                    <a:pt x="677" y="1"/>
                    <a:pt x="6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13"/>
            <p:cNvSpPr/>
            <p:nvPr/>
          </p:nvSpPr>
          <p:spPr>
            <a:xfrm>
              <a:off x="3533950" y="4726050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95" y="0"/>
                  </a:moveTo>
                  <a:cubicBezTo>
                    <a:pt x="153" y="0"/>
                    <a:pt x="1" y="285"/>
                    <a:pt x="155" y="489"/>
                  </a:cubicBezTo>
                  <a:cubicBezTo>
                    <a:pt x="218" y="572"/>
                    <a:pt x="308" y="610"/>
                    <a:pt x="396" y="610"/>
                  </a:cubicBezTo>
                  <a:cubicBezTo>
                    <a:pt x="538" y="610"/>
                    <a:pt x="678" y="512"/>
                    <a:pt x="701" y="346"/>
                  </a:cubicBezTo>
                  <a:cubicBezTo>
                    <a:pt x="724" y="179"/>
                    <a:pt x="606" y="26"/>
                    <a:pt x="440" y="3"/>
                  </a:cubicBezTo>
                  <a:cubicBezTo>
                    <a:pt x="424" y="1"/>
                    <a:pt x="410" y="0"/>
                    <a:pt x="39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13"/>
            <p:cNvSpPr/>
            <p:nvPr/>
          </p:nvSpPr>
          <p:spPr>
            <a:xfrm>
              <a:off x="4200150" y="5317900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593" y="1"/>
                  </a:moveTo>
                  <a:cubicBezTo>
                    <a:pt x="227" y="1"/>
                    <a:pt x="0" y="428"/>
                    <a:pt x="233" y="734"/>
                  </a:cubicBezTo>
                  <a:cubicBezTo>
                    <a:pt x="328" y="859"/>
                    <a:pt x="462" y="916"/>
                    <a:pt x="595" y="916"/>
                  </a:cubicBezTo>
                  <a:cubicBezTo>
                    <a:pt x="808" y="916"/>
                    <a:pt x="1016" y="769"/>
                    <a:pt x="1051" y="521"/>
                  </a:cubicBezTo>
                  <a:cubicBezTo>
                    <a:pt x="1084" y="270"/>
                    <a:pt x="909" y="40"/>
                    <a:pt x="660" y="5"/>
                  </a:cubicBezTo>
                  <a:cubicBezTo>
                    <a:pt x="637" y="2"/>
                    <a:pt x="615" y="1"/>
                    <a:pt x="5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13"/>
            <p:cNvSpPr/>
            <p:nvPr/>
          </p:nvSpPr>
          <p:spPr>
            <a:xfrm>
              <a:off x="4392875" y="52556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7" y="1"/>
                  </a:moveTo>
                  <a:cubicBezTo>
                    <a:pt x="153" y="1"/>
                    <a:pt x="0" y="285"/>
                    <a:pt x="157" y="489"/>
                  </a:cubicBezTo>
                  <a:cubicBezTo>
                    <a:pt x="219" y="572"/>
                    <a:pt x="309" y="610"/>
                    <a:pt x="397" y="610"/>
                  </a:cubicBezTo>
                  <a:cubicBezTo>
                    <a:pt x="539" y="610"/>
                    <a:pt x="678" y="513"/>
                    <a:pt x="701" y="348"/>
                  </a:cubicBezTo>
                  <a:cubicBezTo>
                    <a:pt x="723" y="181"/>
                    <a:pt x="607" y="26"/>
                    <a:pt x="441" y="4"/>
                  </a:cubicBezTo>
                  <a:cubicBezTo>
                    <a:pt x="426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13"/>
            <p:cNvSpPr/>
            <p:nvPr/>
          </p:nvSpPr>
          <p:spPr>
            <a:xfrm>
              <a:off x="3776800" y="45347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698" y="0"/>
                  </a:moveTo>
                  <a:cubicBezTo>
                    <a:pt x="468" y="0"/>
                    <a:pt x="253" y="122"/>
                    <a:pt x="135" y="324"/>
                  </a:cubicBezTo>
                  <a:cubicBezTo>
                    <a:pt x="1" y="552"/>
                    <a:pt x="17" y="839"/>
                    <a:pt x="178" y="1051"/>
                  </a:cubicBezTo>
                  <a:cubicBezTo>
                    <a:pt x="303" y="1217"/>
                    <a:pt x="498" y="1310"/>
                    <a:pt x="700" y="1310"/>
                  </a:cubicBezTo>
                  <a:cubicBezTo>
                    <a:pt x="755" y="1310"/>
                    <a:pt x="811" y="1303"/>
                    <a:pt x="867" y="1289"/>
                  </a:cubicBezTo>
                  <a:cubicBezTo>
                    <a:pt x="1122" y="1223"/>
                    <a:pt x="1313" y="1006"/>
                    <a:pt x="1349" y="745"/>
                  </a:cubicBezTo>
                  <a:cubicBezTo>
                    <a:pt x="1399" y="385"/>
                    <a:pt x="1148" y="55"/>
                    <a:pt x="790" y="7"/>
                  </a:cubicBezTo>
                  <a:cubicBezTo>
                    <a:pt x="759" y="2"/>
                    <a:pt x="728" y="0"/>
                    <a:pt x="69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13"/>
            <p:cNvSpPr/>
            <p:nvPr/>
          </p:nvSpPr>
          <p:spPr>
            <a:xfrm>
              <a:off x="3947800" y="4523550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86" y="0"/>
                  </a:moveTo>
                  <a:cubicBezTo>
                    <a:pt x="72" y="0"/>
                    <a:pt x="1" y="132"/>
                    <a:pt x="73" y="227"/>
                  </a:cubicBezTo>
                  <a:cubicBezTo>
                    <a:pt x="103" y="266"/>
                    <a:pt x="144" y="283"/>
                    <a:pt x="185" y="283"/>
                  </a:cubicBezTo>
                  <a:cubicBezTo>
                    <a:pt x="251" y="283"/>
                    <a:pt x="316" y="238"/>
                    <a:pt x="326" y="161"/>
                  </a:cubicBezTo>
                  <a:cubicBezTo>
                    <a:pt x="338" y="84"/>
                    <a:pt x="282" y="12"/>
                    <a:pt x="206" y="2"/>
                  </a:cubicBezTo>
                  <a:cubicBezTo>
                    <a:pt x="199" y="1"/>
                    <a:pt x="192" y="0"/>
                    <a:pt x="1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13"/>
            <p:cNvSpPr/>
            <p:nvPr/>
          </p:nvSpPr>
          <p:spPr>
            <a:xfrm>
              <a:off x="4555000" y="4583375"/>
              <a:ext cx="25200" cy="21300"/>
            </a:xfrm>
            <a:custGeom>
              <a:avLst/>
              <a:gdLst/>
              <a:ahLst/>
              <a:cxnLst/>
              <a:rect l="l" t="t" r="r" b="b"/>
              <a:pathLst>
                <a:path w="1008" h="852" extrusionOk="0">
                  <a:moveTo>
                    <a:pt x="552" y="0"/>
                  </a:moveTo>
                  <a:cubicBezTo>
                    <a:pt x="212" y="0"/>
                    <a:pt x="0" y="397"/>
                    <a:pt x="216" y="683"/>
                  </a:cubicBezTo>
                  <a:cubicBezTo>
                    <a:pt x="304" y="798"/>
                    <a:pt x="429" y="851"/>
                    <a:pt x="552" y="851"/>
                  </a:cubicBezTo>
                  <a:cubicBezTo>
                    <a:pt x="750" y="851"/>
                    <a:pt x="944" y="715"/>
                    <a:pt x="976" y="484"/>
                  </a:cubicBezTo>
                  <a:cubicBezTo>
                    <a:pt x="1008" y="251"/>
                    <a:pt x="846" y="36"/>
                    <a:pt x="613" y="5"/>
                  </a:cubicBezTo>
                  <a:cubicBezTo>
                    <a:pt x="592" y="2"/>
                    <a:pt x="572" y="0"/>
                    <a:pt x="55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13"/>
            <p:cNvSpPr/>
            <p:nvPr/>
          </p:nvSpPr>
          <p:spPr>
            <a:xfrm>
              <a:off x="4324100" y="4801225"/>
              <a:ext cx="25275" cy="21350"/>
            </a:xfrm>
            <a:custGeom>
              <a:avLst/>
              <a:gdLst/>
              <a:ahLst/>
              <a:cxnLst/>
              <a:rect l="l" t="t" r="r" b="b"/>
              <a:pathLst>
                <a:path w="1011" h="854" extrusionOk="0">
                  <a:moveTo>
                    <a:pt x="551" y="1"/>
                  </a:moveTo>
                  <a:cubicBezTo>
                    <a:pt x="211" y="1"/>
                    <a:pt x="0" y="398"/>
                    <a:pt x="216" y="685"/>
                  </a:cubicBezTo>
                  <a:cubicBezTo>
                    <a:pt x="304" y="801"/>
                    <a:pt x="429" y="854"/>
                    <a:pt x="553" y="854"/>
                  </a:cubicBezTo>
                  <a:cubicBezTo>
                    <a:pt x="752" y="854"/>
                    <a:pt x="946" y="717"/>
                    <a:pt x="978" y="485"/>
                  </a:cubicBezTo>
                  <a:cubicBezTo>
                    <a:pt x="1011" y="252"/>
                    <a:pt x="847" y="37"/>
                    <a:pt x="614" y="5"/>
                  </a:cubicBezTo>
                  <a:cubicBezTo>
                    <a:pt x="593" y="2"/>
                    <a:pt x="572" y="1"/>
                    <a:pt x="5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13"/>
            <p:cNvSpPr/>
            <p:nvPr/>
          </p:nvSpPr>
          <p:spPr>
            <a:xfrm>
              <a:off x="4417875" y="4782325"/>
              <a:ext cx="16875" cy="14275"/>
            </a:xfrm>
            <a:custGeom>
              <a:avLst/>
              <a:gdLst/>
              <a:ahLst/>
              <a:cxnLst/>
              <a:rect l="l" t="t" r="r" b="b"/>
              <a:pathLst>
                <a:path w="675" h="571" extrusionOk="0">
                  <a:moveTo>
                    <a:pt x="370" y="1"/>
                  </a:moveTo>
                  <a:cubicBezTo>
                    <a:pt x="143" y="1"/>
                    <a:pt x="1" y="268"/>
                    <a:pt x="147" y="458"/>
                  </a:cubicBezTo>
                  <a:cubicBezTo>
                    <a:pt x="206" y="535"/>
                    <a:pt x="289" y="570"/>
                    <a:pt x="371" y="570"/>
                  </a:cubicBezTo>
                  <a:cubicBezTo>
                    <a:pt x="504" y="570"/>
                    <a:pt x="634" y="479"/>
                    <a:pt x="655" y="324"/>
                  </a:cubicBezTo>
                  <a:cubicBezTo>
                    <a:pt x="675" y="168"/>
                    <a:pt x="566" y="25"/>
                    <a:pt x="412" y="4"/>
                  </a:cubicBezTo>
                  <a:cubicBezTo>
                    <a:pt x="398" y="2"/>
                    <a:pt x="384" y="1"/>
                    <a:pt x="3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13"/>
            <p:cNvSpPr/>
            <p:nvPr/>
          </p:nvSpPr>
          <p:spPr>
            <a:xfrm>
              <a:off x="4053825" y="4879750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4" y="0"/>
                  </a:moveTo>
                  <a:cubicBezTo>
                    <a:pt x="56" y="0"/>
                    <a:pt x="1" y="103"/>
                    <a:pt x="57" y="177"/>
                  </a:cubicBezTo>
                  <a:cubicBezTo>
                    <a:pt x="80" y="207"/>
                    <a:pt x="112" y="221"/>
                    <a:pt x="145" y="221"/>
                  </a:cubicBezTo>
                  <a:cubicBezTo>
                    <a:pt x="196" y="221"/>
                    <a:pt x="246" y="186"/>
                    <a:pt x="254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0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13"/>
            <p:cNvSpPr/>
            <p:nvPr/>
          </p:nvSpPr>
          <p:spPr>
            <a:xfrm>
              <a:off x="4101650" y="48587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4" y="0"/>
                  </a:moveTo>
                  <a:cubicBezTo>
                    <a:pt x="55" y="0"/>
                    <a:pt x="1" y="104"/>
                    <a:pt x="56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6" y="221"/>
                    <a:pt x="246" y="186"/>
                    <a:pt x="255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13"/>
            <p:cNvSpPr/>
            <p:nvPr/>
          </p:nvSpPr>
          <p:spPr>
            <a:xfrm>
              <a:off x="4640400" y="49296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44" y="1"/>
                  </a:moveTo>
                  <a:cubicBezTo>
                    <a:pt x="56" y="1"/>
                    <a:pt x="0" y="104"/>
                    <a:pt x="57" y="178"/>
                  </a:cubicBezTo>
                  <a:cubicBezTo>
                    <a:pt x="80" y="208"/>
                    <a:pt x="112" y="222"/>
                    <a:pt x="144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1" y="66"/>
                    <a:pt x="221" y="11"/>
                    <a:pt x="161" y="2"/>
                  </a:cubicBezTo>
                  <a:cubicBezTo>
                    <a:pt x="155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13"/>
            <p:cNvSpPr/>
            <p:nvPr/>
          </p:nvSpPr>
          <p:spPr>
            <a:xfrm>
              <a:off x="3728800" y="48336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5" y="0"/>
                  </a:moveTo>
                  <a:cubicBezTo>
                    <a:pt x="56" y="0"/>
                    <a:pt x="0" y="104"/>
                    <a:pt x="57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5" y="221"/>
                    <a:pt x="246" y="186"/>
                    <a:pt x="254" y="126"/>
                  </a:cubicBezTo>
                  <a:cubicBezTo>
                    <a:pt x="263" y="66"/>
                    <a:pt x="221" y="9"/>
                    <a:pt x="161" y="1"/>
                  </a:cubicBezTo>
                  <a:cubicBezTo>
                    <a:pt x="155" y="1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13"/>
            <p:cNvSpPr/>
            <p:nvPr/>
          </p:nvSpPr>
          <p:spPr>
            <a:xfrm>
              <a:off x="3575325" y="5038525"/>
              <a:ext cx="29450" cy="24850"/>
            </a:xfrm>
            <a:custGeom>
              <a:avLst/>
              <a:gdLst/>
              <a:ahLst/>
              <a:cxnLst/>
              <a:rect l="l" t="t" r="r" b="b"/>
              <a:pathLst>
                <a:path w="1178" h="994" extrusionOk="0">
                  <a:moveTo>
                    <a:pt x="644" y="0"/>
                  </a:moveTo>
                  <a:cubicBezTo>
                    <a:pt x="246" y="0"/>
                    <a:pt x="0" y="465"/>
                    <a:pt x="253" y="797"/>
                  </a:cubicBezTo>
                  <a:cubicBezTo>
                    <a:pt x="347" y="923"/>
                    <a:pt x="494" y="994"/>
                    <a:pt x="647" y="994"/>
                  </a:cubicBezTo>
                  <a:cubicBezTo>
                    <a:pt x="689" y="994"/>
                    <a:pt x="731" y="989"/>
                    <a:pt x="773" y="978"/>
                  </a:cubicBezTo>
                  <a:cubicBezTo>
                    <a:pt x="968" y="926"/>
                    <a:pt x="1113" y="764"/>
                    <a:pt x="1140" y="566"/>
                  </a:cubicBezTo>
                  <a:cubicBezTo>
                    <a:pt x="1177" y="294"/>
                    <a:pt x="988" y="43"/>
                    <a:pt x="716" y="5"/>
                  </a:cubicBezTo>
                  <a:cubicBezTo>
                    <a:pt x="692" y="2"/>
                    <a:pt x="668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13"/>
            <p:cNvSpPr/>
            <p:nvPr/>
          </p:nvSpPr>
          <p:spPr>
            <a:xfrm>
              <a:off x="3884400" y="4784725"/>
              <a:ext cx="15100" cy="13000"/>
            </a:xfrm>
            <a:custGeom>
              <a:avLst/>
              <a:gdLst/>
              <a:ahLst/>
              <a:cxnLst/>
              <a:rect l="l" t="t" r="r" b="b"/>
              <a:pathLst>
                <a:path w="604" h="520" extrusionOk="0">
                  <a:moveTo>
                    <a:pt x="294" y="1"/>
                  </a:moveTo>
                  <a:cubicBezTo>
                    <a:pt x="200" y="1"/>
                    <a:pt x="106" y="50"/>
                    <a:pt x="60" y="151"/>
                  </a:cubicBezTo>
                  <a:cubicBezTo>
                    <a:pt x="0" y="281"/>
                    <a:pt x="56" y="434"/>
                    <a:pt x="186" y="495"/>
                  </a:cubicBezTo>
                  <a:cubicBezTo>
                    <a:pt x="223" y="512"/>
                    <a:pt x="260" y="520"/>
                    <a:pt x="295" y="520"/>
                  </a:cubicBezTo>
                  <a:cubicBezTo>
                    <a:pt x="464" y="520"/>
                    <a:pt x="604" y="349"/>
                    <a:pt x="538" y="171"/>
                  </a:cubicBezTo>
                  <a:cubicBezTo>
                    <a:pt x="497" y="58"/>
                    <a:pt x="395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13"/>
            <p:cNvSpPr/>
            <p:nvPr/>
          </p:nvSpPr>
          <p:spPr>
            <a:xfrm>
              <a:off x="3627025" y="4655100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1"/>
                  </a:cubicBezTo>
                  <a:cubicBezTo>
                    <a:pt x="1" y="560"/>
                    <a:pt x="113" y="868"/>
                    <a:pt x="373" y="988"/>
                  </a:cubicBezTo>
                  <a:cubicBezTo>
                    <a:pt x="448" y="1022"/>
                    <a:pt x="522" y="1038"/>
                    <a:pt x="594" y="1038"/>
                  </a:cubicBezTo>
                  <a:cubicBezTo>
                    <a:pt x="931" y="1038"/>
                    <a:pt x="1208" y="698"/>
                    <a:pt x="1078" y="340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13"/>
            <p:cNvSpPr/>
            <p:nvPr/>
          </p:nvSpPr>
          <p:spPr>
            <a:xfrm>
              <a:off x="3457825" y="4392925"/>
              <a:ext cx="35950" cy="32425"/>
            </a:xfrm>
            <a:custGeom>
              <a:avLst/>
              <a:gdLst/>
              <a:ahLst/>
              <a:cxnLst/>
              <a:rect l="l" t="t" r="r" b="b"/>
              <a:pathLst>
                <a:path w="1438" h="1297" extrusionOk="0">
                  <a:moveTo>
                    <a:pt x="739" y="0"/>
                  </a:moveTo>
                  <a:cubicBezTo>
                    <a:pt x="488" y="0"/>
                    <a:pt x="258" y="145"/>
                    <a:pt x="151" y="375"/>
                  </a:cubicBezTo>
                  <a:cubicBezTo>
                    <a:pt x="0" y="700"/>
                    <a:pt x="142" y="1086"/>
                    <a:pt x="466" y="1236"/>
                  </a:cubicBezTo>
                  <a:cubicBezTo>
                    <a:pt x="553" y="1276"/>
                    <a:pt x="646" y="1296"/>
                    <a:pt x="738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0" y="948"/>
                    <a:pt x="1437" y="671"/>
                    <a:pt x="1347" y="426"/>
                  </a:cubicBezTo>
                  <a:cubicBezTo>
                    <a:pt x="1257" y="180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13"/>
            <p:cNvSpPr/>
            <p:nvPr/>
          </p:nvSpPr>
          <p:spPr>
            <a:xfrm>
              <a:off x="3156100" y="51744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2" y="1"/>
                  </a:moveTo>
                  <a:cubicBezTo>
                    <a:pt x="456" y="1"/>
                    <a:pt x="240" y="139"/>
                    <a:pt x="141" y="355"/>
                  </a:cubicBezTo>
                  <a:cubicBezTo>
                    <a:pt x="0" y="660"/>
                    <a:pt x="132" y="1021"/>
                    <a:pt x="437" y="1162"/>
                  </a:cubicBezTo>
                  <a:cubicBezTo>
                    <a:pt x="524" y="1203"/>
                    <a:pt x="612" y="1221"/>
                    <a:pt x="697" y="1221"/>
                  </a:cubicBezTo>
                  <a:cubicBezTo>
                    <a:pt x="1092" y="1221"/>
                    <a:pt x="1419" y="821"/>
                    <a:pt x="1266" y="400"/>
                  </a:cubicBezTo>
                  <a:cubicBezTo>
                    <a:pt x="1180" y="168"/>
                    <a:pt x="965" y="12"/>
                    <a:pt x="718" y="2"/>
                  </a:cubicBezTo>
                  <a:cubicBezTo>
                    <a:pt x="710" y="1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13"/>
            <p:cNvSpPr/>
            <p:nvPr/>
          </p:nvSpPr>
          <p:spPr>
            <a:xfrm>
              <a:off x="2894850" y="4773875"/>
              <a:ext cx="26625" cy="22900"/>
            </a:xfrm>
            <a:custGeom>
              <a:avLst/>
              <a:gdLst/>
              <a:ahLst/>
              <a:cxnLst/>
              <a:rect l="l" t="t" r="r" b="b"/>
              <a:pathLst>
                <a:path w="1065" h="916" extrusionOk="0">
                  <a:moveTo>
                    <a:pt x="520" y="0"/>
                  </a:moveTo>
                  <a:cubicBezTo>
                    <a:pt x="354" y="0"/>
                    <a:pt x="188" y="87"/>
                    <a:pt x="106" y="265"/>
                  </a:cubicBezTo>
                  <a:cubicBezTo>
                    <a:pt x="1" y="494"/>
                    <a:pt x="100" y="766"/>
                    <a:pt x="328" y="872"/>
                  </a:cubicBezTo>
                  <a:cubicBezTo>
                    <a:pt x="393" y="902"/>
                    <a:pt x="459" y="916"/>
                    <a:pt x="522" y="916"/>
                  </a:cubicBezTo>
                  <a:cubicBezTo>
                    <a:pt x="819" y="916"/>
                    <a:pt x="1065" y="616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13"/>
            <p:cNvSpPr/>
            <p:nvPr/>
          </p:nvSpPr>
          <p:spPr>
            <a:xfrm>
              <a:off x="3721050" y="468097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3" y="0"/>
                  </a:moveTo>
                  <a:cubicBezTo>
                    <a:pt x="456" y="0"/>
                    <a:pt x="240" y="138"/>
                    <a:pt x="142" y="354"/>
                  </a:cubicBezTo>
                  <a:cubicBezTo>
                    <a:pt x="0" y="659"/>
                    <a:pt x="133" y="1020"/>
                    <a:pt x="438" y="1161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2" y="1220"/>
                    <a:pt x="1419" y="820"/>
                    <a:pt x="1266" y="399"/>
                  </a:cubicBezTo>
                  <a:cubicBezTo>
                    <a:pt x="1182" y="168"/>
                    <a:pt x="965" y="12"/>
                    <a:pt x="719" y="1"/>
                  </a:cubicBezTo>
                  <a:cubicBezTo>
                    <a:pt x="710" y="1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13"/>
            <p:cNvSpPr/>
            <p:nvPr/>
          </p:nvSpPr>
          <p:spPr>
            <a:xfrm>
              <a:off x="2742875" y="4906575"/>
              <a:ext cx="17750" cy="15275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346" y="1"/>
                  </a:moveTo>
                  <a:cubicBezTo>
                    <a:pt x="236" y="1"/>
                    <a:pt x="126" y="59"/>
                    <a:pt x="71" y="177"/>
                  </a:cubicBezTo>
                  <a:cubicBezTo>
                    <a:pt x="0" y="331"/>
                    <a:pt x="66" y="511"/>
                    <a:pt x="218" y="582"/>
                  </a:cubicBezTo>
                  <a:cubicBezTo>
                    <a:pt x="261" y="602"/>
                    <a:pt x="305" y="611"/>
                    <a:pt x="347" y="611"/>
                  </a:cubicBezTo>
                  <a:cubicBezTo>
                    <a:pt x="545" y="611"/>
                    <a:pt x="710" y="411"/>
                    <a:pt x="633" y="201"/>
                  </a:cubicBezTo>
                  <a:cubicBezTo>
                    <a:pt x="584" y="69"/>
                    <a:pt x="465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13"/>
            <p:cNvSpPr/>
            <p:nvPr/>
          </p:nvSpPr>
          <p:spPr>
            <a:xfrm>
              <a:off x="2761150" y="52044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485" y="1"/>
                  </a:moveTo>
                  <a:cubicBezTo>
                    <a:pt x="331" y="1"/>
                    <a:pt x="177" y="82"/>
                    <a:pt x="100" y="248"/>
                  </a:cubicBezTo>
                  <a:cubicBezTo>
                    <a:pt x="1" y="461"/>
                    <a:pt x="93" y="714"/>
                    <a:pt x="306" y="813"/>
                  </a:cubicBezTo>
                  <a:cubicBezTo>
                    <a:pt x="367" y="842"/>
                    <a:pt x="428" y="854"/>
                    <a:pt x="488" y="854"/>
                  </a:cubicBezTo>
                  <a:cubicBezTo>
                    <a:pt x="764" y="854"/>
                    <a:pt x="994" y="574"/>
                    <a:pt x="886" y="281"/>
                  </a:cubicBezTo>
                  <a:cubicBezTo>
                    <a:pt x="819" y="96"/>
                    <a:pt x="652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13"/>
            <p:cNvSpPr/>
            <p:nvPr/>
          </p:nvSpPr>
          <p:spPr>
            <a:xfrm>
              <a:off x="2924325" y="52559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0" y="120"/>
                    <a:pt x="24" y="185"/>
                    <a:pt x="80" y="211"/>
                  </a:cubicBezTo>
                  <a:cubicBezTo>
                    <a:pt x="96" y="218"/>
                    <a:pt x="112" y="221"/>
                    <a:pt x="127" y="221"/>
                  </a:cubicBezTo>
                  <a:cubicBezTo>
                    <a:pt x="198" y="221"/>
                    <a:pt x="257" y="149"/>
                    <a:pt x="230" y="74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13"/>
            <p:cNvSpPr/>
            <p:nvPr/>
          </p:nvSpPr>
          <p:spPr>
            <a:xfrm>
              <a:off x="2906725" y="51398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5"/>
                  </a:cubicBezTo>
                  <a:cubicBezTo>
                    <a:pt x="1" y="119"/>
                    <a:pt x="25" y="186"/>
                    <a:pt x="80" y="211"/>
                  </a:cubicBezTo>
                  <a:cubicBezTo>
                    <a:pt x="96" y="219"/>
                    <a:pt x="112" y="222"/>
                    <a:pt x="128" y="222"/>
                  </a:cubicBezTo>
                  <a:cubicBezTo>
                    <a:pt x="199" y="222"/>
                    <a:pt x="258" y="149"/>
                    <a:pt x="231" y="73"/>
                  </a:cubicBezTo>
                  <a:cubicBezTo>
                    <a:pt x="213" y="25"/>
                    <a:pt x="170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13"/>
            <p:cNvSpPr/>
            <p:nvPr/>
          </p:nvSpPr>
          <p:spPr>
            <a:xfrm>
              <a:off x="2630250" y="51392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6" y="0"/>
                  </a:moveTo>
                  <a:cubicBezTo>
                    <a:pt x="86" y="0"/>
                    <a:pt x="47" y="21"/>
                    <a:pt x="27" y="63"/>
                  </a:cubicBezTo>
                  <a:cubicBezTo>
                    <a:pt x="0" y="119"/>
                    <a:pt x="24" y="185"/>
                    <a:pt x="80" y="211"/>
                  </a:cubicBezTo>
                  <a:cubicBezTo>
                    <a:pt x="96" y="218"/>
                    <a:pt x="111" y="221"/>
                    <a:pt x="127" y="221"/>
                  </a:cubicBezTo>
                  <a:cubicBezTo>
                    <a:pt x="199" y="221"/>
                    <a:pt x="258" y="148"/>
                    <a:pt x="230" y="72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13"/>
            <p:cNvSpPr/>
            <p:nvPr/>
          </p:nvSpPr>
          <p:spPr>
            <a:xfrm>
              <a:off x="3221500" y="53954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7" y="0"/>
                  </a:moveTo>
                  <a:cubicBezTo>
                    <a:pt x="87" y="0"/>
                    <a:pt x="47" y="21"/>
                    <a:pt x="26" y="65"/>
                  </a:cubicBezTo>
                  <a:cubicBezTo>
                    <a:pt x="1" y="119"/>
                    <a:pt x="25" y="185"/>
                    <a:pt x="80" y="210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2"/>
                  </a:cubicBezTo>
                  <a:cubicBezTo>
                    <a:pt x="213" y="25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13"/>
            <p:cNvSpPr/>
            <p:nvPr/>
          </p:nvSpPr>
          <p:spPr>
            <a:xfrm>
              <a:off x="3408150" y="5222000"/>
              <a:ext cx="28975" cy="24875"/>
            </a:xfrm>
            <a:custGeom>
              <a:avLst/>
              <a:gdLst/>
              <a:ahLst/>
              <a:cxnLst/>
              <a:rect l="l" t="t" r="r" b="b"/>
              <a:pathLst>
                <a:path w="1159" h="995" extrusionOk="0">
                  <a:moveTo>
                    <a:pt x="566" y="0"/>
                  </a:moveTo>
                  <a:cubicBezTo>
                    <a:pt x="386" y="0"/>
                    <a:pt x="206" y="95"/>
                    <a:pt x="116" y="288"/>
                  </a:cubicBezTo>
                  <a:cubicBezTo>
                    <a:pt x="0" y="536"/>
                    <a:pt x="109" y="832"/>
                    <a:pt x="357" y="948"/>
                  </a:cubicBezTo>
                  <a:cubicBezTo>
                    <a:pt x="427" y="980"/>
                    <a:pt x="498" y="995"/>
                    <a:pt x="567" y="995"/>
                  </a:cubicBezTo>
                  <a:cubicBezTo>
                    <a:pt x="890" y="995"/>
                    <a:pt x="1158" y="669"/>
                    <a:pt x="1033" y="326"/>
                  </a:cubicBezTo>
                  <a:cubicBezTo>
                    <a:pt x="953" y="110"/>
                    <a:pt x="760" y="0"/>
                    <a:pt x="5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13"/>
            <p:cNvSpPr/>
            <p:nvPr/>
          </p:nvSpPr>
          <p:spPr>
            <a:xfrm>
              <a:off x="4145775" y="51607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8" y="0"/>
                  </a:moveTo>
                  <a:cubicBezTo>
                    <a:pt x="596" y="0"/>
                    <a:pt x="321" y="155"/>
                    <a:pt x="170" y="412"/>
                  </a:cubicBezTo>
                  <a:cubicBezTo>
                    <a:pt x="0" y="702"/>
                    <a:pt x="21" y="1066"/>
                    <a:pt x="224" y="1334"/>
                  </a:cubicBezTo>
                  <a:cubicBezTo>
                    <a:pt x="384" y="1544"/>
                    <a:pt x="631" y="1662"/>
                    <a:pt x="888" y="1662"/>
                  </a:cubicBezTo>
                  <a:cubicBezTo>
                    <a:pt x="957" y="1662"/>
                    <a:pt x="1028" y="1654"/>
                    <a:pt x="1097" y="1636"/>
                  </a:cubicBezTo>
                  <a:cubicBezTo>
                    <a:pt x="1422" y="1550"/>
                    <a:pt x="1664" y="1278"/>
                    <a:pt x="1709" y="944"/>
                  </a:cubicBezTo>
                  <a:cubicBezTo>
                    <a:pt x="1772" y="490"/>
                    <a:pt x="1455" y="71"/>
                    <a:pt x="1000" y="8"/>
                  </a:cubicBezTo>
                  <a:cubicBezTo>
                    <a:pt x="962" y="3"/>
                    <a:pt x="925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13"/>
            <p:cNvSpPr/>
            <p:nvPr/>
          </p:nvSpPr>
          <p:spPr>
            <a:xfrm>
              <a:off x="3958975" y="5139200"/>
              <a:ext cx="27075" cy="22900"/>
            </a:xfrm>
            <a:custGeom>
              <a:avLst/>
              <a:gdLst/>
              <a:ahLst/>
              <a:cxnLst/>
              <a:rect l="l" t="t" r="r" b="b"/>
              <a:pathLst>
                <a:path w="1083" h="916" extrusionOk="0">
                  <a:moveTo>
                    <a:pt x="593" y="0"/>
                  </a:moveTo>
                  <a:cubicBezTo>
                    <a:pt x="228" y="0"/>
                    <a:pt x="1" y="427"/>
                    <a:pt x="232" y="734"/>
                  </a:cubicBezTo>
                  <a:cubicBezTo>
                    <a:pt x="327" y="858"/>
                    <a:pt x="461" y="915"/>
                    <a:pt x="593" y="915"/>
                  </a:cubicBezTo>
                  <a:cubicBezTo>
                    <a:pt x="806" y="915"/>
                    <a:pt x="1014" y="768"/>
                    <a:pt x="1048" y="520"/>
                  </a:cubicBezTo>
                  <a:cubicBezTo>
                    <a:pt x="1083" y="271"/>
                    <a:pt x="908" y="39"/>
                    <a:pt x="659" y="5"/>
                  </a:cubicBezTo>
                  <a:cubicBezTo>
                    <a:pt x="636" y="2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13"/>
            <p:cNvSpPr/>
            <p:nvPr/>
          </p:nvSpPr>
          <p:spPr>
            <a:xfrm>
              <a:off x="3392175" y="5137350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6" y="1"/>
                  </a:moveTo>
                  <a:cubicBezTo>
                    <a:pt x="152" y="1"/>
                    <a:pt x="1" y="286"/>
                    <a:pt x="155" y="491"/>
                  </a:cubicBezTo>
                  <a:cubicBezTo>
                    <a:pt x="218" y="573"/>
                    <a:pt x="308" y="611"/>
                    <a:pt x="396" y="611"/>
                  </a:cubicBezTo>
                  <a:cubicBezTo>
                    <a:pt x="538" y="611"/>
                    <a:pt x="677" y="514"/>
                    <a:pt x="700" y="348"/>
                  </a:cubicBezTo>
                  <a:cubicBezTo>
                    <a:pt x="724" y="181"/>
                    <a:pt x="606" y="28"/>
                    <a:pt x="440" y="4"/>
                  </a:cubicBezTo>
                  <a:cubicBezTo>
                    <a:pt x="425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13"/>
            <p:cNvSpPr/>
            <p:nvPr/>
          </p:nvSpPr>
          <p:spPr>
            <a:xfrm>
              <a:off x="3635025" y="49460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1"/>
                  </a:moveTo>
                  <a:cubicBezTo>
                    <a:pt x="469" y="1"/>
                    <a:pt x="253" y="122"/>
                    <a:pt x="135" y="324"/>
                  </a:cubicBezTo>
                  <a:cubicBezTo>
                    <a:pt x="1" y="554"/>
                    <a:pt x="17" y="841"/>
                    <a:pt x="178" y="1052"/>
                  </a:cubicBezTo>
                  <a:cubicBezTo>
                    <a:pt x="303" y="1218"/>
                    <a:pt x="497" y="1311"/>
                    <a:pt x="699" y="1311"/>
                  </a:cubicBezTo>
                  <a:cubicBezTo>
                    <a:pt x="755" y="1311"/>
                    <a:pt x="811" y="1304"/>
                    <a:pt x="867" y="1289"/>
                  </a:cubicBezTo>
                  <a:cubicBezTo>
                    <a:pt x="1122" y="1223"/>
                    <a:pt x="1313" y="1008"/>
                    <a:pt x="1349" y="745"/>
                  </a:cubicBezTo>
                  <a:cubicBezTo>
                    <a:pt x="1399" y="386"/>
                    <a:pt x="1148" y="57"/>
                    <a:pt x="790" y="7"/>
                  </a:cubicBezTo>
                  <a:cubicBezTo>
                    <a:pt x="760" y="3"/>
                    <a:pt x="730" y="1"/>
                    <a:pt x="7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13"/>
            <p:cNvSpPr/>
            <p:nvPr/>
          </p:nvSpPr>
          <p:spPr>
            <a:xfrm>
              <a:off x="3806050" y="4934900"/>
              <a:ext cx="8400" cy="7100"/>
            </a:xfrm>
            <a:custGeom>
              <a:avLst/>
              <a:gdLst/>
              <a:ahLst/>
              <a:cxnLst/>
              <a:rect l="l" t="t" r="r" b="b"/>
              <a:pathLst>
                <a:path w="336" h="284" extrusionOk="0">
                  <a:moveTo>
                    <a:pt x="183" y="0"/>
                  </a:moveTo>
                  <a:cubicBezTo>
                    <a:pt x="71" y="0"/>
                    <a:pt x="0" y="132"/>
                    <a:pt x="72" y="227"/>
                  </a:cubicBezTo>
                  <a:cubicBezTo>
                    <a:pt x="102" y="266"/>
                    <a:pt x="143" y="283"/>
                    <a:pt x="184" y="283"/>
                  </a:cubicBezTo>
                  <a:cubicBezTo>
                    <a:pt x="250" y="283"/>
                    <a:pt x="315" y="238"/>
                    <a:pt x="325" y="161"/>
                  </a:cubicBezTo>
                  <a:cubicBezTo>
                    <a:pt x="335" y="83"/>
                    <a:pt x="281" y="12"/>
                    <a:pt x="205" y="2"/>
                  </a:cubicBezTo>
                  <a:cubicBezTo>
                    <a:pt x="197" y="1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13"/>
            <p:cNvSpPr/>
            <p:nvPr/>
          </p:nvSpPr>
          <p:spPr>
            <a:xfrm>
              <a:off x="3912050" y="529112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2" y="0"/>
                  </a:moveTo>
                  <a:cubicBezTo>
                    <a:pt x="54" y="0"/>
                    <a:pt x="1" y="103"/>
                    <a:pt x="57" y="176"/>
                  </a:cubicBezTo>
                  <a:cubicBezTo>
                    <a:pt x="80" y="207"/>
                    <a:pt x="112" y="220"/>
                    <a:pt x="144" y="220"/>
                  </a:cubicBezTo>
                  <a:cubicBezTo>
                    <a:pt x="196" y="220"/>
                    <a:pt x="246" y="185"/>
                    <a:pt x="254" y="125"/>
                  </a:cubicBezTo>
                  <a:cubicBezTo>
                    <a:pt x="262" y="65"/>
                    <a:pt x="220" y="9"/>
                    <a:pt x="160" y="2"/>
                  </a:cubicBezTo>
                  <a:cubicBezTo>
                    <a:pt x="154" y="1"/>
                    <a:pt x="148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13"/>
            <p:cNvSpPr/>
            <p:nvPr/>
          </p:nvSpPr>
          <p:spPr>
            <a:xfrm>
              <a:off x="3587025" y="52450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43" y="1"/>
                  </a:moveTo>
                  <a:cubicBezTo>
                    <a:pt x="55" y="1"/>
                    <a:pt x="1" y="103"/>
                    <a:pt x="57" y="178"/>
                  </a:cubicBezTo>
                  <a:cubicBezTo>
                    <a:pt x="79" y="208"/>
                    <a:pt x="111" y="222"/>
                    <a:pt x="143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3" y="65"/>
                    <a:pt x="221" y="10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13"/>
            <p:cNvSpPr/>
            <p:nvPr/>
          </p:nvSpPr>
          <p:spPr>
            <a:xfrm>
              <a:off x="3742625" y="5196025"/>
              <a:ext cx="15100" cy="13025"/>
            </a:xfrm>
            <a:custGeom>
              <a:avLst/>
              <a:gdLst/>
              <a:ahLst/>
              <a:cxnLst/>
              <a:rect l="l" t="t" r="r" b="b"/>
              <a:pathLst>
                <a:path w="604" h="521" extrusionOk="0">
                  <a:moveTo>
                    <a:pt x="295" y="1"/>
                  </a:moveTo>
                  <a:cubicBezTo>
                    <a:pt x="201" y="1"/>
                    <a:pt x="106" y="50"/>
                    <a:pt x="60" y="152"/>
                  </a:cubicBezTo>
                  <a:cubicBezTo>
                    <a:pt x="0" y="281"/>
                    <a:pt x="56" y="434"/>
                    <a:pt x="186" y="496"/>
                  </a:cubicBezTo>
                  <a:cubicBezTo>
                    <a:pt x="223" y="513"/>
                    <a:pt x="260" y="520"/>
                    <a:pt x="295" y="520"/>
                  </a:cubicBezTo>
                  <a:cubicBezTo>
                    <a:pt x="464" y="520"/>
                    <a:pt x="604" y="350"/>
                    <a:pt x="538" y="171"/>
                  </a:cubicBezTo>
                  <a:cubicBezTo>
                    <a:pt x="497" y="58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13"/>
            <p:cNvSpPr/>
            <p:nvPr/>
          </p:nvSpPr>
          <p:spPr>
            <a:xfrm>
              <a:off x="3485250" y="5066425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0"/>
                  </a:cubicBezTo>
                  <a:cubicBezTo>
                    <a:pt x="1" y="560"/>
                    <a:pt x="113" y="869"/>
                    <a:pt x="373" y="989"/>
                  </a:cubicBezTo>
                  <a:cubicBezTo>
                    <a:pt x="447" y="1023"/>
                    <a:pt x="522" y="1038"/>
                    <a:pt x="593" y="1038"/>
                  </a:cubicBezTo>
                  <a:cubicBezTo>
                    <a:pt x="930" y="1038"/>
                    <a:pt x="1208" y="698"/>
                    <a:pt x="1078" y="341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13"/>
            <p:cNvSpPr/>
            <p:nvPr/>
          </p:nvSpPr>
          <p:spPr>
            <a:xfrm>
              <a:off x="3316050" y="4804275"/>
              <a:ext cx="35950" cy="32400"/>
            </a:xfrm>
            <a:custGeom>
              <a:avLst/>
              <a:gdLst/>
              <a:ahLst/>
              <a:cxnLst/>
              <a:rect l="l" t="t" r="r" b="b"/>
              <a:pathLst>
                <a:path w="1438" h="1296" extrusionOk="0">
                  <a:moveTo>
                    <a:pt x="739" y="0"/>
                  </a:moveTo>
                  <a:cubicBezTo>
                    <a:pt x="488" y="0"/>
                    <a:pt x="258" y="145"/>
                    <a:pt x="152" y="375"/>
                  </a:cubicBezTo>
                  <a:cubicBezTo>
                    <a:pt x="0" y="699"/>
                    <a:pt x="142" y="1084"/>
                    <a:pt x="466" y="1236"/>
                  </a:cubicBezTo>
                  <a:cubicBezTo>
                    <a:pt x="553" y="1276"/>
                    <a:pt x="646" y="1296"/>
                    <a:pt x="739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1" y="947"/>
                    <a:pt x="1437" y="671"/>
                    <a:pt x="1347" y="424"/>
                  </a:cubicBezTo>
                  <a:cubicBezTo>
                    <a:pt x="1257" y="179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13"/>
            <p:cNvSpPr/>
            <p:nvPr/>
          </p:nvSpPr>
          <p:spPr>
            <a:xfrm>
              <a:off x="4407325" y="4354525"/>
              <a:ext cx="22700" cy="19475"/>
            </a:xfrm>
            <a:custGeom>
              <a:avLst/>
              <a:gdLst/>
              <a:ahLst/>
              <a:cxnLst/>
              <a:rect l="l" t="t" r="r" b="b"/>
              <a:pathLst>
                <a:path w="908" h="779" extrusionOk="0">
                  <a:moveTo>
                    <a:pt x="443" y="1"/>
                  </a:moveTo>
                  <a:cubicBezTo>
                    <a:pt x="302" y="1"/>
                    <a:pt x="161" y="75"/>
                    <a:pt x="91" y="226"/>
                  </a:cubicBezTo>
                  <a:cubicBezTo>
                    <a:pt x="1" y="420"/>
                    <a:pt x="85" y="651"/>
                    <a:pt x="280" y="742"/>
                  </a:cubicBezTo>
                  <a:cubicBezTo>
                    <a:pt x="336" y="767"/>
                    <a:pt x="392" y="779"/>
                    <a:pt x="446" y="779"/>
                  </a:cubicBezTo>
                  <a:cubicBezTo>
                    <a:pt x="698" y="779"/>
                    <a:pt x="907" y="524"/>
                    <a:pt x="808" y="256"/>
                  </a:cubicBezTo>
                  <a:cubicBezTo>
                    <a:pt x="746" y="87"/>
                    <a:pt x="595" y="1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13"/>
            <p:cNvSpPr/>
            <p:nvPr/>
          </p:nvSpPr>
          <p:spPr>
            <a:xfrm>
              <a:off x="4534750" y="5116650"/>
              <a:ext cx="57475" cy="51850"/>
            </a:xfrm>
            <a:custGeom>
              <a:avLst/>
              <a:gdLst/>
              <a:ahLst/>
              <a:cxnLst/>
              <a:rect l="l" t="t" r="r" b="b"/>
              <a:pathLst>
                <a:path w="2299" h="2074" extrusionOk="0">
                  <a:moveTo>
                    <a:pt x="1181" y="1"/>
                  </a:moveTo>
                  <a:cubicBezTo>
                    <a:pt x="779" y="1"/>
                    <a:pt x="412" y="233"/>
                    <a:pt x="243" y="600"/>
                  </a:cubicBezTo>
                  <a:cubicBezTo>
                    <a:pt x="1" y="1120"/>
                    <a:pt x="226" y="1736"/>
                    <a:pt x="746" y="1977"/>
                  </a:cubicBezTo>
                  <a:cubicBezTo>
                    <a:pt x="886" y="2042"/>
                    <a:pt x="1035" y="2074"/>
                    <a:pt x="1182" y="2074"/>
                  </a:cubicBezTo>
                  <a:cubicBezTo>
                    <a:pt x="1437" y="2074"/>
                    <a:pt x="1689" y="1979"/>
                    <a:pt x="1884" y="1800"/>
                  </a:cubicBezTo>
                  <a:cubicBezTo>
                    <a:pt x="2192" y="1515"/>
                    <a:pt x="2299" y="1074"/>
                    <a:pt x="2156" y="681"/>
                  </a:cubicBezTo>
                  <a:cubicBezTo>
                    <a:pt x="2012" y="287"/>
                    <a:pt x="1645" y="18"/>
                    <a:pt x="1226" y="2"/>
                  </a:cubicBezTo>
                  <a:cubicBezTo>
                    <a:pt x="1211" y="1"/>
                    <a:pt x="1196" y="1"/>
                    <a:pt x="11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13"/>
            <p:cNvSpPr/>
            <p:nvPr/>
          </p:nvSpPr>
          <p:spPr>
            <a:xfrm>
              <a:off x="3209100" y="4510775"/>
              <a:ext cx="18850" cy="15625"/>
            </a:xfrm>
            <a:custGeom>
              <a:avLst/>
              <a:gdLst/>
              <a:ahLst/>
              <a:cxnLst/>
              <a:rect l="l" t="t" r="r" b="b"/>
              <a:pathLst>
                <a:path w="754" h="625" extrusionOk="0">
                  <a:moveTo>
                    <a:pt x="368" y="1"/>
                  </a:moveTo>
                  <a:cubicBezTo>
                    <a:pt x="168" y="1"/>
                    <a:pt x="1" y="199"/>
                    <a:pt x="73" y="414"/>
                  </a:cubicBezTo>
                  <a:cubicBezTo>
                    <a:pt x="117" y="543"/>
                    <a:pt x="237" y="624"/>
                    <a:pt x="367" y="624"/>
                  </a:cubicBezTo>
                  <a:cubicBezTo>
                    <a:pt x="401" y="624"/>
                    <a:pt x="435" y="619"/>
                    <a:pt x="468" y="607"/>
                  </a:cubicBezTo>
                  <a:cubicBezTo>
                    <a:pt x="730" y="519"/>
                    <a:pt x="754" y="157"/>
                    <a:pt x="506" y="33"/>
                  </a:cubicBezTo>
                  <a:cubicBezTo>
                    <a:pt x="460" y="11"/>
                    <a:pt x="413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13"/>
            <p:cNvSpPr/>
            <p:nvPr/>
          </p:nvSpPr>
          <p:spPr>
            <a:xfrm>
              <a:off x="3232250" y="49312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1"/>
                  </a:moveTo>
                  <a:cubicBezTo>
                    <a:pt x="61" y="1"/>
                    <a:pt x="1" y="73"/>
                    <a:pt x="28" y="151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4"/>
                    <a:pt x="169" y="220"/>
                  </a:cubicBezTo>
                  <a:cubicBezTo>
                    <a:pt x="265" y="189"/>
                    <a:pt x="274" y="56"/>
                    <a:pt x="184" y="13"/>
                  </a:cubicBezTo>
                  <a:cubicBezTo>
                    <a:pt x="167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13"/>
            <p:cNvSpPr/>
            <p:nvPr/>
          </p:nvSpPr>
          <p:spPr>
            <a:xfrm>
              <a:off x="2985950" y="5102025"/>
              <a:ext cx="6900" cy="5650"/>
            </a:xfrm>
            <a:custGeom>
              <a:avLst/>
              <a:gdLst/>
              <a:ahLst/>
              <a:cxnLst/>
              <a:rect l="l" t="t" r="r" b="b"/>
              <a:pathLst>
                <a:path w="276" h="226" extrusionOk="0">
                  <a:moveTo>
                    <a:pt x="133" y="0"/>
                  </a:moveTo>
                  <a:cubicBezTo>
                    <a:pt x="61" y="0"/>
                    <a:pt x="0" y="73"/>
                    <a:pt x="27" y="151"/>
                  </a:cubicBezTo>
                  <a:cubicBezTo>
                    <a:pt x="44" y="197"/>
                    <a:pt x="88" y="226"/>
                    <a:pt x="134" y="226"/>
                  </a:cubicBezTo>
                  <a:cubicBezTo>
                    <a:pt x="146" y="226"/>
                    <a:pt x="158" y="224"/>
                    <a:pt x="170" y="220"/>
                  </a:cubicBezTo>
                  <a:cubicBezTo>
                    <a:pt x="265" y="189"/>
                    <a:pt x="275" y="56"/>
                    <a:pt x="184" y="13"/>
                  </a:cubicBezTo>
                  <a:cubicBezTo>
                    <a:pt x="167" y="4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13"/>
            <p:cNvSpPr/>
            <p:nvPr/>
          </p:nvSpPr>
          <p:spPr>
            <a:xfrm>
              <a:off x="3475225" y="4555750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395" y="1"/>
                  </a:moveTo>
                  <a:cubicBezTo>
                    <a:pt x="181" y="1"/>
                    <a:pt x="0" y="214"/>
                    <a:pt x="79" y="445"/>
                  </a:cubicBezTo>
                  <a:cubicBezTo>
                    <a:pt x="126" y="586"/>
                    <a:pt x="258" y="673"/>
                    <a:pt x="397" y="673"/>
                  </a:cubicBezTo>
                  <a:cubicBezTo>
                    <a:pt x="433" y="673"/>
                    <a:pt x="469" y="668"/>
                    <a:pt x="504" y="656"/>
                  </a:cubicBezTo>
                  <a:cubicBezTo>
                    <a:pt x="788" y="558"/>
                    <a:pt x="814" y="169"/>
                    <a:pt x="544" y="36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13"/>
            <p:cNvSpPr/>
            <p:nvPr/>
          </p:nvSpPr>
          <p:spPr>
            <a:xfrm>
              <a:off x="3398450" y="460295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0"/>
                  </a:moveTo>
                  <a:cubicBezTo>
                    <a:pt x="62" y="0"/>
                    <a:pt x="1" y="73"/>
                    <a:pt x="28" y="151"/>
                  </a:cubicBezTo>
                  <a:cubicBezTo>
                    <a:pt x="43" y="197"/>
                    <a:pt x="86" y="226"/>
                    <a:pt x="132" y="226"/>
                  </a:cubicBezTo>
                  <a:cubicBezTo>
                    <a:pt x="144" y="226"/>
                    <a:pt x="157" y="224"/>
                    <a:pt x="169" y="220"/>
                  </a:cubicBezTo>
                  <a:cubicBezTo>
                    <a:pt x="265" y="188"/>
                    <a:pt x="274" y="57"/>
                    <a:pt x="184" y="12"/>
                  </a:cubicBezTo>
                  <a:cubicBezTo>
                    <a:pt x="167" y="4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13"/>
            <p:cNvSpPr/>
            <p:nvPr/>
          </p:nvSpPr>
          <p:spPr>
            <a:xfrm>
              <a:off x="3723750" y="43255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5" y="0"/>
                  </a:moveTo>
                  <a:cubicBezTo>
                    <a:pt x="62" y="0"/>
                    <a:pt x="1" y="73"/>
                    <a:pt x="28" y="150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5"/>
                    <a:pt x="169" y="221"/>
                  </a:cubicBezTo>
                  <a:cubicBezTo>
                    <a:pt x="265" y="189"/>
                    <a:pt x="274" y="57"/>
                    <a:pt x="184" y="12"/>
                  </a:cubicBezTo>
                  <a:cubicBezTo>
                    <a:pt x="167" y="4"/>
                    <a:pt x="151" y="0"/>
                    <a:pt x="1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13"/>
            <p:cNvSpPr/>
            <p:nvPr/>
          </p:nvSpPr>
          <p:spPr>
            <a:xfrm>
              <a:off x="3844100" y="4264000"/>
              <a:ext cx="16950" cy="14050"/>
            </a:xfrm>
            <a:custGeom>
              <a:avLst/>
              <a:gdLst/>
              <a:ahLst/>
              <a:cxnLst/>
              <a:rect l="l" t="t" r="r" b="b"/>
              <a:pathLst>
                <a:path w="678" h="562" extrusionOk="0">
                  <a:moveTo>
                    <a:pt x="329" y="1"/>
                  </a:moveTo>
                  <a:cubicBezTo>
                    <a:pt x="151" y="1"/>
                    <a:pt x="1" y="179"/>
                    <a:pt x="65" y="371"/>
                  </a:cubicBezTo>
                  <a:cubicBezTo>
                    <a:pt x="105" y="488"/>
                    <a:pt x="214" y="561"/>
                    <a:pt x="330" y="561"/>
                  </a:cubicBezTo>
                  <a:cubicBezTo>
                    <a:pt x="360" y="561"/>
                    <a:pt x="390" y="556"/>
                    <a:pt x="420" y="546"/>
                  </a:cubicBezTo>
                  <a:cubicBezTo>
                    <a:pt x="656" y="465"/>
                    <a:pt x="677" y="141"/>
                    <a:pt x="455" y="31"/>
                  </a:cubicBezTo>
                  <a:cubicBezTo>
                    <a:pt x="413" y="10"/>
                    <a:pt x="370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13"/>
            <p:cNvSpPr/>
            <p:nvPr/>
          </p:nvSpPr>
          <p:spPr>
            <a:xfrm>
              <a:off x="3821775" y="4407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66" y="1"/>
                  </a:moveTo>
                  <a:cubicBezTo>
                    <a:pt x="122" y="1"/>
                    <a:pt x="1" y="143"/>
                    <a:pt x="54" y="298"/>
                  </a:cubicBezTo>
                  <a:cubicBezTo>
                    <a:pt x="85" y="390"/>
                    <a:pt x="173" y="449"/>
                    <a:pt x="266" y="449"/>
                  </a:cubicBezTo>
                  <a:cubicBezTo>
                    <a:pt x="290" y="449"/>
                    <a:pt x="314" y="445"/>
                    <a:pt x="338" y="437"/>
                  </a:cubicBezTo>
                  <a:cubicBezTo>
                    <a:pt x="526" y="373"/>
                    <a:pt x="544" y="113"/>
                    <a:pt x="365" y="24"/>
                  </a:cubicBezTo>
                  <a:cubicBezTo>
                    <a:pt x="332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13"/>
            <p:cNvSpPr/>
            <p:nvPr/>
          </p:nvSpPr>
          <p:spPr>
            <a:xfrm>
              <a:off x="3632925" y="4474625"/>
              <a:ext cx="27125" cy="22425"/>
            </a:xfrm>
            <a:custGeom>
              <a:avLst/>
              <a:gdLst/>
              <a:ahLst/>
              <a:cxnLst/>
              <a:rect l="l" t="t" r="r" b="b"/>
              <a:pathLst>
                <a:path w="1085" h="897" extrusionOk="0">
                  <a:moveTo>
                    <a:pt x="527" y="0"/>
                  </a:moveTo>
                  <a:cubicBezTo>
                    <a:pt x="241" y="0"/>
                    <a:pt x="0" y="286"/>
                    <a:pt x="104" y="593"/>
                  </a:cubicBezTo>
                  <a:cubicBezTo>
                    <a:pt x="168" y="780"/>
                    <a:pt x="343" y="897"/>
                    <a:pt x="530" y="897"/>
                  </a:cubicBezTo>
                  <a:cubicBezTo>
                    <a:pt x="577" y="897"/>
                    <a:pt x="625" y="889"/>
                    <a:pt x="673" y="874"/>
                  </a:cubicBezTo>
                  <a:cubicBezTo>
                    <a:pt x="1050" y="744"/>
                    <a:pt x="1084" y="224"/>
                    <a:pt x="727" y="48"/>
                  </a:cubicBezTo>
                  <a:cubicBezTo>
                    <a:pt x="660" y="15"/>
                    <a:pt x="592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13"/>
            <p:cNvSpPr/>
            <p:nvPr/>
          </p:nvSpPr>
          <p:spPr>
            <a:xfrm>
              <a:off x="3570975" y="4478425"/>
              <a:ext cx="13550" cy="11225"/>
            </a:xfrm>
            <a:custGeom>
              <a:avLst/>
              <a:gdLst/>
              <a:ahLst/>
              <a:cxnLst/>
              <a:rect l="l" t="t" r="r" b="b"/>
              <a:pathLst>
                <a:path w="542" h="449" extrusionOk="0">
                  <a:moveTo>
                    <a:pt x="262" y="0"/>
                  </a:moveTo>
                  <a:cubicBezTo>
                    <a:pt x="120" y="0"/>
                    <a:pt x="0" y="142"/>
                    <a:pt x="53" y="296"/>
                  </a:cubicBezTo>
                  <a:cubicBezTo>
                    <a:pt x="84" y="389"/>
                    <a:pt x="171" y="448"/>
                    <a:pt x="263" y="448"/>
                  </a:cubicBezTo>
                  <a:cubicBezTo>
                    <a:pt x="287" y="448"/>
                    <a:pt x="311" y="444"/>
                    <a:pt x="335" y="436"/>
                  </a:cubicBezTo>
                  <a:cubicBezTo>
                    <a:pt x="525" y="371"/>
                    <a:pt x="541" y="111"/>
                    <a:pt x="362" y="24"/>
                  </a:cubicBezTo>
                  <a:cubicBezTo>
                    <a:pt x="329" y="8"/>
                    <a:pt x="295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13"/>
            <p:cNvSpPr/>
            <p:nvPr/>
          </p:nvSpPr>
          <p:spPr>
            <a:xfrm>
              <a:off x="3562525" y="4321250"/>
              <a:ext cx="33975" cy="30850"/>
            </a:xfrm>
            <a:custGeom>
              <a:avLst/>
              <a:gdLst/>
              <a:ahLst/>
              <a:cxnLst/>
              <a:rect l="l" t="t" r="r" b="b"/>
              <a:pathLst>
                <a:path w="1359" h="1234" extrusionOk="0">
                  <a:moveTo>
                    <a:pt x="726" y="1"/>
                  </a:moveTo>
                  <a:cubicBezTo>
                    <a:pt x="333" y="1"/>
                    <a:pt x="1" y="394"/>
                    <a:pt x="144" y="816"/>
                  </a:cubicBezTo>
                  <a:cubicBezTo>
                    <a:pt x="232" y="1072"/>
                    <a:pt x="471" y="1234"/>
                    <a:pt x="728" y="1234"/>
                  </a:cubicBezTo>
                  <a:cubicBezTo>
                    <a:pt x="793" y="1234"/>
                    <a:pt x="860" y="1223"/>
                    <a:pt x="926" y="1201"/>
                  </a:cubicBezTo>
                  <a:cubicBezTo>
                    <a:pt x="1162" y="1121"/>
                    <a:pt x="1326" y="908"/>
                    <a:pt x="1342" y="658"/>
                  </a:cubicBezTo>
                  <a:cubicBezTo>
                    <a:pt x="1359" y="410"/>
                    <a:pt x="1223" y="177"/>
                    <a:pt x="999" y="66"/>
                  </a:cubicBezTo>
                  <a:cubicBezTo>
                    <a:pt x="908" y="21"/>
                    <a:pt x="816" y="1"/>
                    <a:pt x="7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13"/>
            <p:cNvSpPr/>
            <p:nvPr/>
          </p:nvSpPr>
          <p:spPr>
            <a:xfrm>
              <a:off x="2173275" y="402422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282" y="0"/>
                  </a:moveTo>
                  <a:cubicBezTo>
                    <a:pt x="139" y="0"/>
                    <a:pt x="1" y="112"/>
                    <a:pt x="1" y="280"/>
                  </a:cubicBezTo>
                  <a:cubicBezTo>
                    <a:pt x="1" y="435"/>
                    <a:pt x="126" y="560"/>
                    <a:pt x="280" y="560"/>
                  </a:cubicBezTo>
                  <a:cubicBezTo>
                    <a:pt x="530" y="560"/>
                    <a:pt x="655" y="259"/>
                    <a:pt x="479" y="83"/>
                  </a:cubicBezTo>
                  <a:cubicBezTo>
                    <a:pt x="422" y="26"/>
                    <a:pt x="351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13"/>
            <p:cNvSpPr/>
            <p:nvPr/>
          </p:nvSpPr>
          <p:spPr>
            <a:xfrm>
              <a:off x="4690975" y="4411125"/>
              <a:ext cx="25075" cy="21650"/>
            </a:xfrm>
            <a:custGeom>
              <a:avLst/>
              <a:gdLst/>
              <a:ahLst/>
              <a:cxnLst/>
              <a:rect l="l" t="t" r="r" b="b"/>
              <a:pathLst>
                <a:path w="1003" h="866" extrusionOk="0">
                  <a:moveTo>
                    <a:pt x="508" y="1"/>
                  </a:moveTo>
                  <a:cubicBezTo>
                    <a:pt x="233" y="1"/>
                    <a:pt x="0" y="274"/>
                    <a:pt x="99" y="570"/>
                  </a:cubicBezTo>
                  <a:cubicBezTo>
                    <a:pt x="164" y="765"/>
                    <a:pt x="337" y="866"/>
                    <a:pt x="511" y="866"/>
                  </a:cubicBezTo>
                  <a:cubicBezTo>
                    <a:pt x="663" y="866"/>
                    <a:pt x="815" y="788"/>
                    <a:pt x="896" y="628"/>
                  </a:cubicBezTo>
                  <a:cubicBezTo>
                    <a:pt x="1002" y="414"/>
                    <a:pt x="917" y="155"/>
                    <a:pt x="703" y="48"/>
                  </a:cubicBezTo>
                  <a:cubicBezTo>
                    <a:pt x="638" y="16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13"/>
            <p:cNvSpPr/>
            <p:nvPr/>
          </p:nvSpPr>
          <p:spPr>
            <a:xfrm>
              <a:off x="5098500" y="4267625"/>
              <a:ext cx="51600" cy="46550"/>
            </a:xfrm>
            <a:custGeom>
              <a:avLst/>
              <a:gdLst/>
              <a:ahLst/>
              <a:cxnLst/>
              <a:rect l="l" t="t" r="r" b="b"/>
              <a:pathLst>
                <a:path w="2064" h="1862" extrusionOk="0">
                  <a:moveTo>
                    <a:pt x="1003" y="1"/>
                  </a:moveTo>
                  <a:cubicBezTo>
                    <a:pt x="783" y="1"/>
                    <a:pt x="566" y="79"/>
                    <a:pt x="393" y="229"/>
                  </a:cubicBezTo>
                  <a:cubicBezTo>
                    <a:pt x="108" y="475"/>
                    <a:pt x="1" y="867"/>
                    <a:pt x="120" y="1225"/>
                  </a:cubicBezTo>
                  <a:cubicBezTo>
                    <a:pt x="238" y="1581"/>
                    <a:pt x="560" y="1832"/>
                    <a:pt x="936" y="1859"/>
                  </a:cubicBezTo>
                  <a:cubicBezTo>
                    <a:pt x="957" y="1861"/>
                    <a:pt x="978" y="1861"/>
                    <a:pt x="1000" y="1861"/>
                  </a:cubicBezTo>
                  <a:cubicBezTo>
                    <a:pt x="1350" y="1861"/>
                    <a:pt x="1674" y="1664"/>
                    <a:pt x="1833" y="1347"/>
                  </a:cubicBezTo>
                  <a:cubicBezTo>
                    <a:pt x="2063" y="888"/>
                    <a:pt x="1877" y="329"/>
                    <a:pt x="1418" y="99"/>
                  </a:cubicBezTo>
                  <a:cubicBezTo>
                    <a:pt x="1286" y="33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13"/>
            <p:cNvSpPr/>
            <p:nvPr/>
          </p:nvSpPr>
          <p:spPr>
            <a:xfrm>
              <a:off x="4844900" y="4360100"/>
              <a:ext cx="38900" cy="36800"/>
            </a:xfrm>
            <a:custGeom>
              <a:avLst/>
              <a:gdLst/>
              <a:ahLst/>
              <a:cxnLst/>
              <a:rect l="l" t="t" r="r" b="b"/>
              <a:pathLst>
                <a:path w="1556" h="1472" extrusionOk="0">
                  <a:moveTo>
                    <a:pt x="813" y="0"/>
                  </a:moveTo>
                  <a:cubicBezTo>
                    <a:pt x="615" y="0"/>
                    <a:pt x="422" y="79"/>
                    <a:pt x="280" y="229"/>
                  </a:cubicBezTo>
                  <a:cubicBezTo>
                    <a:pt x="1" y="522"/>
                    <a:pt x="11" y="988"/>
                    <a:pt x="305" y="1267"/>
                  </a:cubicBezTo>
                  <a:cubicBezTo>
                    <a:pt x="445" y="1401"/>
                    <a:pt x="628" y="1471"/>
                    <a:pt x="813" y="1471"/>
                  </a:cubicBezTo>
                  <a:cubicBezTo>
                    <a:pt x="914" y="1471"/>
                    <a:pt x="1015" y="1451"/>
                    <a:pt x="1110" y="1408"/>
                  </a:cubicBezTo>
                  <a:cubicBezTo>
                    <a:pt x="1382" y="1288"/>
                    <a:pt x="1555" y="1016"/>
                    <a:pt x="1548" y="718"/>
                  </a:cubicBezTo>
                  <a:cubicBezTo>
                    <a:pt x="1542" y="421"/>
                    <a:pt x="1357" y="156"/>
                    <a:pt x="1079" y="50"/>
                  </a:cubicBezTo>
                  <a:cubicBezTo>
                    <a:pt x="992" y="16"/>
                    <a:pt x="902" y="0"/>
                    <a:pt x="8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13"/>
            <p:cNvSpPr/>
            <p:nvPr/>
          </p:nvSpPr>
          <p:spPr>
            <a:xfrm>
              <a:off x="4735600" y="3931975"/>
              <a:ext cx="48600" cy="46000"/>
            </a:xfrm>
            <a:custGeom>
              <a:avLst/>
              <a:gdLst/>
              <a:ahLst/>
              <a:cxnLst/>
              <a:rect l="l" t="t" r="r" b="b"/>
              <a:pathLst>
                <a:path w="1944" h="1840" extrusionOk="0">
                  <a:moveTo>
                    <a:pt x="1018" y="1"/>
                  </a:moveTo>
                  <a:cubicBezTo>
                    <a:pt x="771" y="1"/>
                    <a:pt x="528" y="101"/>
                    <a:pt x="351" y="286"/>
                  </a:cubicBezTo>
                  <a:cubicBezTo>
                    <a:pt x="1" y="653"/>
                    <a:pt x="14" y="1235"/>
                    <a:pt x="381" y="1585"/>
                  </a:cubicBezTo>
                  <a:cubicBezTo>
                    <a:pt x="555" y="1752"/>
                    <a:pt x="784" y="1839"/>
                    <a:pt x="1016" y="1839"/>
                  </a:cubicBezTo>
                  <a:cubicBezTo>
                    <a:pt x="1141" y="1839"/>
                    <a:pt x="1268" y="1814"/>
                    <a:pt x="1388" y="1761"/>
                  </a:cubicBezTo>
                  <a:cubicBezTo>
                    <a:pt x="1728" y="1611"/>
                    <a:pt x="1944" y="1271"/>
                    <a:pt x="1935" y="898"/>
                  </a:cubicBezTo>
                  <a:cubicBezTo>
                    <a:pt x="1926" y="527"/>
                    <a:pt x="1694" y="198"/>
                    <a:pt x="1347" y="62"/>
                  </a:cubicBezTo>
                  <a:cubicBezTo>
                    <a:pt x="1240" y="21"/>
                    <a:pt x="1128" y="1"/>
                    <a:pt x="10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13"/>
            <p:cNvSpPr/>
            <p:nvPr/>
          </p:nvSpPr>
          <p:spPr>
            <a:xfrm>
              <a:off x="4690175" y="41554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481" y="1"/>
                  </a:moveTo>
                  <a:cubicBezTo>
                    <a:pt x="236" y="1"/>
                    <a:pt x="0" y="191"/>
                    <a:pt x="0" y="478"/>
                  </a:cubicBezTo>
                  <a:cubicBezTo>
                    <a:pt x="0" y="741"/>
                    <a:pt x="214" y="954"/>
                    <a:pt x="477" y="954"/>
                  </a:cubicBezTo>
                  <a:cubicBezTo>
                    <a:pt x="902" y="954"/>
                    <a:pt x="1114" y="442"/>
                    <a:pt x="813" y="141"/>
                  </a:cubicBezTo>
                  <a:cubicBezTo>
                    <a:pt x="717" y="44"/>
                    <a:pt x="598" y="1"/>
                    <a:pt x="4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13"/>
            <p:cNvSpPr/>
            <p:nvPr/>
          </p:nvSpPr>
          <p:spPr>
            <a:xfrm>
              <a:off x="4567100" y="4181250"/>
              <a:ext cx="9325" cy="7975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160" y="0"/>
                  </a:moveTo>
                  <a:cubicBezTo>
                    <a:pt x="79" y="0"/>
                    <a:pt x="1" y="64"/>
                    <a:pt x="1" y="160"/>
                  </a:cubicBezTo>
                  <a:cubicBezTo>
                    <a:pt x="1" y="248"/>
                    <a:pt x="72" y="318"/>
                    <a:pt x="160" y="318"/>
                  </a:cubicBezTo>
                  <a:cubicBezTo>
                    <a:pt x="301" y="318"/>
                    <a:pt x="372" y="148"/>
                    <a:pt x="271" y="48"/>
                  </a:cubicBezTo>
                  <a:cubicBezTo>
                    <a:pt x="239" y="15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13"/>
            <p:cNvSpPr/>
            <p:nvPr/>
          </p:nvSpPr>
          <p:spPr>
            <a:xfrm>
              <a:off x="5130900" y="3956950"/>
              <a:ext cx="9275" cy="7975"/>
            </a:xfrm>
            <a:custGeom>
              <a:avLst/>
              <a:gdLst/>
              <a:ahLst/>
              <a:cxnLst/>
              <a:rect l="l" t="t" r="r" b="b"/>
              <a:pathLst>
                <a:path w="371" h="319" extrusionOk="0">
                  <a:moveTo>
                    <a:pt x="160" y="0"/>
                  </a:moveTo>
                  <a:cubicBezTo>
                    <a:pt x="79" y="0"/>
                    <a:pt x="1" y="63"/>
                    <a:pt x="1" y="159"/>
                  </a:cubicBezTo>
                  <a:cubicBezTo>
                    <a:pt x="1" y="246"/>
                    <a:pt x="71" y="319"/>
                    <a:pt x="158" y="319"/>
                  </a:cubicBezTo>
                  <a:cubicBezTo>
                    <a:pt x="300" y="319"/>
                    <a:pt x="370" y="147"/>
                    <a:pt x="271" y="46"/>
                  </a:cubicBezTo>
                  <a:cubicBezTo>
                    <a:pt x="239" y="14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13"/>
            <p:cNvSpPr/>
            <p:nvPr/>
          </p:nvSpPr>
          <p:spPr>
            <a:xfrm>
              <a:off x="5224175" y="4113750"/>
              <a:ext cx="18625" cy="15900"/>
            </a:xfrm>
            <a:custGeom>
              <a:avLst/>
              <a:gdLst/>
              <a:ahLst/>
              <a:cxnLst/>
              <a:rect l="l" t="t" r="r" b="b"/>
              <a:pathLst>
                <a:path w="745" h="636" extrusionOk="0">
                  <a:moveTo>
                    <a:pt x="321" y="0"/>
                  </a:moveTo>
                  <a:cubicBezTo>
                    <a:pt x="158" y="0"/>
                    <a:pt x="2" y="128"/>
                    <a:pt x="2" y="319"/>
                  </a:cubicBezTo>
                  <a:cubicBezTo>
                    <a:pt x="0" y="495"/>
                    <a:pt x="143" y="636"/>
                    <a:pt x="319" y="636"/>
                  </a:cubicBezTo>
                  <a:cubicBezTo>
                    <a:pt x="601" y="636"/>
                    <a:pt x="744" y="295"/>
                    <a:pt x="543" y="95"/>
                  </a:cubicBezTo>
                  <a:cubicBezTo>
                    <a:pt x="478" y="30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13"/>
            <p:cNvSpPr/>
            <p:nvPr/>
          </p:nvSpPr>
          <p:spPr>
            <a:xfrm>
              <a:off x="4938325" y="4119725"/>
              <a:ext cx="33025" cy="31775"/>
            </a:xfrm>
            <a:custGeom>
              <a:avLst/>
              <a:gdLst/>
              <a:ahLst/>
              <a:cxnLst/>
              <a:rect l="l" t="t" r="r" b="b"/>
              <a:pathLst>
                <a:path w="1321" h="1271" extrusionOk="0">
                  <a:moveTo>
                    <a:pt x="635" y="0"/>
                  </a:moveTo>
                  <a:cubicBezTo>
                    <a:pt x="554" y="0"/>
                    <a:pt x="471" y="16"/>
                    <a:pt x="393" y="48"/>
                  </a:cubicBezTo>
                  <a:cubicBezTo>
                    <a:pt x="155" y="146"/>
                    <a:pt x="0" y="379"/>
                    <a:pt x="0" y="636"/>
                  </a:cubicBezTo>
                  <a:cubicBezTo>
                    <a:pt x="0" y="986"/>
                    <a:pt x="285" y="1270"/>
                    <a:pt x="636" y="1270"/>
                  </a:cubicBezTo>
                  <a:cubicBezTo>
                    <a:pt x="893" y="1270"/>
                    <a:pt x="1125" y="1115"/>
                    <a:pt x="1222" y="878"/>
                  </a:cubicBezTo>
                  <a:cubicBezTo>
                    <a:pt x="1320" y="640"/>
                    <a:pt x="1266" y="368"/>
                    <a:pt x="1084" y="186"/>
                  </a:cubicBezTo>
                  <a:cubicBezTo>
                    <a:pt x="963" y="65"/>
                    <a:pt x="801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13"/>
            <p:cNvSpPr/>
            <p:nvPr/>
          </p:nvSpPr>
          <p:spPr>
            <a:xfrm>
              <a:off x="4854950" y="4093900"/>
              <a:ext cx="18575" cy="15925"/>
            </a:xfrm>
            <a:custGeom>
              <a:avLst/>
              <a:gdLst/>
              <a:ahLst/>
              <a:cxnLst/>
              <a:rect l="l" t="t" r="r" b="b"/>
              <a:pathLst>
                <a:path w="743" h="637" extrusionOk="0">
                  <a:moveTo>
                    <a:pt x="321" y="0"/>
                  </a:moveTo>
                  <a:cubicBezTo>
                    <a:pt x="157" y="0"/>
                    <a:pt x="0" y="127"/>
                    <a:pt x="0" y="319"/>
                  </a:cubicBezTo>
                  <a:cubicBezTo>
                    <a:pt x="0" y="493"/>
                    <a:pt x="143" y="636"/>
                    <a:pt x="319" y="636"/>
                  </a:cubicBezTo>
                  <a:cubicBezTo>
                    <a:pt x="601" y="636"/>
                    <a:pt x="743" y="294"/>
                    <a:pt x="543" y="94"/>
                  </a:cubicBezTo>
                  <a:cubicBezTo>
                    <a:pt x="478" y="29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13"/>
            <p:cNvSpPr/>
            <p:nvPr/>
          </p:nvSpPr>
          <p:spPr>
            <a:xfrm>
              <a:off x="4912500" y="3883500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874" y="1"/>
                  </a:moveTo>
                  <a:cubicBezTo>
                    <a:pt x="762" y="1"/>
                    <a:pt x="648" y="22"/>
                    <a:pt x="540" y="67"/>
                  </a:cubicBezTo>
                  <a:cubicBezTo>
                    <a:pt x="214" y="202"/>
                    <a:pt x="1" y="521"/>
                    <a:pt x="1" y="874"/>
                  </a:cubicBezTo>
                  <a:cubicBezTo>
                    <a:pt x="1" y="1357"/>
                    <a:pt x="392" y="1747"/>
                    <a:pt x="874" y="1747"/>
                  </a:cubicBezTo>
                  <a:cubicBezTo>
                    <a:pt x="1227" y="1747"/>
                    <a:pt x="1546" y="1534"/>
                    <a:pt x="1681" y="1208"/>
                  </a:cubicBezTo>
                  <a:cubicBezTo>
                    <a:pt x="1817" y="882"/>
                    <a:pt x="1741" y="506"/>
                    <a:pt x="1492" y="256"/>
                  </a:cubicBezTo>
                  <a:cubicBezTo>
                    <a:pt x="1325" y="89"/>
                    <a:pt x="1101" y="1"/>
                    <a:pt x="8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13"/>
            <p:cNvSpPr/>
            <p:nvPr/>
          </p:nvSpPr>
          <p:spPr>
            <a:xfrm>
              <a:off x="4989950" y="3740550"/>
              <a:ext cx="23225" cy="19875"/>
            </a:xfrm>
            <a:custGeom>
              <a:avLst/>
              <a:gdLst/>
              <a:ahLst/>
              <a:cxnLst/>
              <a:rect l="l" t="t" r="r" b="b"/>
              <a:pathLst>
                <a:path w="929" h="795" extrusionOk="0">
                  <a:moveTo>
                    <a:pt x="401" y="0"/>
                  </a:moveTo>
                  <a:cubicBezTo>
                    <a:pt x="196" y="0"/>
                    <a:pt x="1" y="159"/>
                    <a:pt x="1" y="398"/>
                  </a:cubicBezTo>
                  <a:cubicBezTo>
                    <a:pt x="1" y="618"/>
                    <a:pt x="178" y="795"/>
                    <a:pt x="397" y="795"/>
                  </a:cubicBezTo>
                  <a:cubicBezTo>
                    <a:pt x="751" y="795"/>
                    <a:pt x="928" y="368"/>
                    <a:pt x="679" y="117"/>
                  </a:cubicBezTo>
                  <a:cubicBezTo>
                    <a:pt x="597" y="36"/>
                    <a:pt x="498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13"/>
            <p:cNvSpPr/>
            <p:nvPr/>
          </p:nvSpPr>
          <p:spPr>
            <a:xfrm>
              <a:off x="4155475" y="42714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10"/>
                    <a:pt x="204" y="914"/>
                    <a:pt x="457" y="914"/>
                  </a:cubicBezTo>
                  <a:cubicBezTo>
                    <a:pt x="709" y="914"/>
                    <a:pt x="914" y="710"/>
                    <a:pt x="914" y="457"/>
                  </a:cubicBezTo>
                  <a:cubicBezTo>
                    <a:pt x="914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13"/>
            <p:cNvSpPr/>
            <p:nvPr/>
          </p:nvSpPr>
          <p:spPr>
            <a:xfrm>
              <a:off x="4313500" y="4063875"/>
              <a:ext cx="22275" cy="19075"/>
            </a:xfrm>
            <a:custGeom>
              <a:avLst/>
              <a:gdLst/>
              <a:ahLst/>
              <a:cxnLst/>
              <a:rect l="l" t="t" r="r" b="b"/>
              <a:pathLst>
                <a:path w="891" h="763" extrusionOk="0">
                  <a:moveTo>
                    <a:pt x="385" y="0"/>
                  </a:moveTo>
                  <a:cubicBezTo>
                    <a:pt x="189" y="0"/>
                    <a:pt x="1" y="152"/>
                    <a:pt x="1" y="382"/>
                  </a:cubicBezTo>
                  <a:cubicBezTo>
                    <a:pt x="1" y="593"/>
                    <a:pt x="172" y="763"/>
                    <a:pt x="383" y="763"/>
                  </a:cubicBezTo>
                  <a:cubicBezTo>
                    <a:pt x="721" y="763"/>
                    <a:pt x="891" y="352"/>
                    <a:pt x="652" y="112"/>
                  </a:cubicBezTo>
                  <a:cubicBezTo>
                    <a:pt x="574" y="35"/>
                    <a:pt x="479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13"/>
            <p:cNvSpPr/>
            <p:nvPr/>
          </p:nvSpPr>
          <p:spPr>
            <a:xfrm>
              <a:off x="3839400" y="40543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2"/>
                  </a:cubicBezTo>
                  <a:cubicBezTo>
                    <a:pt x="1" y="236"/>
                    <a:pt x="69" y="305"/>
                    <a:pt x="153" y="305"/>
                  </a:cubicBezTo>
                  <a:cubicBezTo>
                    <a:pt x="288" y="305"/>
                    <a:pt x="357" y="142"/>
                    <a:pt x="261" y="45"/>
                  </a:cubicBezTo>
                  <a:cubicBezTo>
                    <a:pt x="230" y="14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13"/>
            <p:cNvSpPr/>
            <p:nvPr/>
          </p:nvSpPr>
          <p:spPr>
            <a:xfrm>
              <a:off x="3900325" y="383725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154" y="1"/>
                  </a:moveTo>
                  <a:cubicBezTo>
                    <a:pt x="76" y="1"/>
                    <a:pt x="0" y="62"/>
                    <a:pt x="0" y="154"/>
                  </a:cubicBezTo>
                  <a:cubicBezTo>
                    <a:pt x="0" y="238"/>
                    <a:pt x="68" y="306"/>
                    <a:pt x="154" y="306"/>
                  </a:cubicBezTo>
                  <a:cubicBezTo>
                    <a:pt x="289" y="306"/>
                    <a:pt x="357" y="142"/>
                    <a:pt x="260" y="46"/>
                  </a:cubicBezTo>
                  <a:cubicBezTo>
                    <a:pt x="229" y="15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13"/>
            <p:cNvSpPr/>
            <p:nvPr/>
          </p:nvSpPr>
          <p:spPr>
            <a:xfrm>
              <a:off x="3287200" y="41114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384" y="1"/>
                  </a:moveTo>
                  <a:cubicBezTo>
                    <a:pt x="188" y="1"/>
                    <a:pt x="0" y="153"/>
                    <a:pt x="0" y="383"/>
                  </a:cubicBezTo>
                  <a:cubicBezTo>
                    <a:pt x="0" y="593"/>
                    <a:pt x="171" y="763"/>
                    <a:pt x="382" y="763"/>
                  </a:cubicBezTo>
                  <a:cubicBezTo>
                    <a:pt x="720" y="763"/>
                    <a:pt x="891" y="353"/>
                    <a:pt x="651" y="114"/>
                  </a:cubicBezTo>
                  <a:cubicBezTo>
                    <a:pt x="573" y="3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13"/>
            <p:cNvSpPr/>
            <p:nvPr/>
          </p:nvSpPr>
          <p:spPr>
            <a:xfrm>
              <a:off x="3447150" y="39610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0" y="0"/>
                    <a:pt x="1" y="170"/>
                    <a:pt x="1" y="380"/>
                  </a:cubicBezTo>
                  <a:cubicBezTo>
                    <a:pt x="1" y="591"/>
                    <a:pt x="170" y="762"/>
                    <a:pt x="381" y="762"/>
                  </a:cubicBezTo>
                  <a:cubicBezTo>
                    <a:pt x="591" y="762"/>
                    <a:pt x="763" y="591"/>
                    <a:pt x="763" y="380"/>
                  </a:cubicBezTo>
                  <a:cubicBezTo>
                    <a:pt x="763" y="170"/>
                    <a:pt x="591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13"/>
            <p:cNvSpPr/>
            <p:nvPr/>
          </p:nvSpPr>
          <p:spPr>
            <a:xfrm>
              <a:off x="4109775" y="3945850"/>
              <a:ext cx="30500" cy="30450"/>
            </a:xfrm>
            <a:custGeom>
              <a:avLst/>
              <a:gdLst/>
              <a:ahLst/>
              <a:cxnLst/>
              <a:rect l="l" t="t" r="r" b="b"/>
              <a:pathLst>
                <a:path w="1220" h="1218" extrusionOk="0">
                  <a:moveTo>
                    <a:pt x="611" y="0"/>
                  </a:moveTo>
                  <a:cubicBezTo>
                    <a:pt x="274" y="0"/>
                    <a:pt x="0" y="273"/>
                    <a:pt x="0" y="609"/>
                  </a:cubicBezTo>
                  <a:cubicBezTo>
                    <a:pt x="0" y="946"/>
                    <a:pt x="274" y="1218"/>
                    <a:pt x="611" y="1218"/>
                  </a:cubicBezTo>
                  <a:cubicBezTo>
                    <a:pt x="946" y="1218"/>
                    <a:pt x="1219" y="946"/>
                    <a:pt x="1219" y="609"/>
                  </a:cubicBezTo>
                  <a:cubicBezTo>
                    <a:pt x="1219" y="273"/>
                    <a:pt x="946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13"/>
            <p:cNvSpPr/>
            <p:nvPr/>
          </p:nvSpPr>
          <p:spPr>
            <a:xfrm>
              <a:off x="4414425" y="3801100"/>
              <a:ext cx="27725" cy="26700"/>
            </a:xfrm>
            <a:custGeom>
              <a:avLst/>
              <a:gdLst/>
              <a:ahLst/>
              <a:cxnLst/>
              <a:rect l="l" t="t" r="r" b="b"/>
              <a:pathLst>
                <a:path w="1109" h="1068" extrusionOk="0">
                  <a:moveTo>
                    <a:pt x="538" y="0"/>
                  </a:moveTo>
                  <a:cubicBezTo>
                    <a:pt x="264" y="0"/>
                    <a:pt x="1" y="213"/>
                    <a:pt x="1" y="534"/>
                  </a:cubicBezTo>
                  <a:cubicBezTo>
                    <a:pt x="1" y="829"/>
                    <a:pt x="240" y="1068"/>
                    <a:pt x="535" y="1068"/>
                  </a:cubicBezTo>
                  <a:cubicBezTo>
                    <a:pt x="750" y="1068"/>
                    <a:pt x="943" y="937"/>
                    <a:pt x="1026" y="739"/>
                  </a:cubicBezTo>
                  <a:cubicBezTo>
                    <a:pt x="1109" y="539"/>
                    <a:pt x="1064" y="310"/>
                    <a:pt x="910" y="157"/>
                  </a:cubicBezTo>
                  <a:cubicBezTo>
                    <a:pt x="802" y="49"/>
                    <a:pt x="669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13"/>
            <p:cNvSpPr/>
            <p:nvPr/>
          </p:nvSpPr>
          <p:spPr>
            <a:xfrm>
              <a:off x="5545475" y="39344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10" y="0"/>
                  </a:moveTo>
                  <a:cubicBezTo>
                    <a:pt x="531" y="0"/>
                    <a:pt x="452" y="15"/>
                    <a:pt x="376" y="47"/>
                  </a:cubicBezTo>
                  <a:cubicBezTo>
                    <a:pt x="148" y="141"/>
                    <a:pt x="1" y="364"/>
                    <a:pt x="1" y="610"/>
                  </a:cubicBezTo>
                  <a:cubicBezTo>
                    <a:pt x="1" y="947"/>
                    <a:pt x="273" y="1219"/>
                    <a:pt x="609" y="1219"/>
                  </a:cubicBezTo>
                  <a:cubicBezTo>
                    <a:pt x="856" y="1219"/>
                    <a:pt x="1078" y="1072"/>
                    <a:pt x="1173" y="843"/>
                  </a:cubicBezTo>
                  <a:cubicBezTo>
                    <a:pt x="1268" y="615"/>
                    <a:pt x="1215" y="353"/>
                    <a:pt x="1041" y="179"/>
                  </a:cubicBezTo>
                  <a:cubicBezTo>
                    <a:pt x="924" y="62"/>
                    <a:pt x="768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13"/>
            <p:cNvSpPr/>
            <p:nvPr/>
          </p:nvSpPr>
          <p:spPr>
            <a:xfrm>
              <a:off x="5741600" y="4275200"/>
              <a:ext cx="26725" cy="22925"/>
            </a:xfrm>
            <a:custGeom>
              <a:avLst/>
              <a:gdLst/>
              <a:ahLst/>
              <a:cxnLst/>
              <a:rect l="l" t="t" r="r" b="b"/>
              <a:pathLst>
                <a:path w="1069" h="917" extrusionOk="0">
                  <a:moveTo>
                    <a:pt x="461" y="1"/>
                  </a:moveTo>
                  <a:cubicBezTo>
                    <a:pt x="226" y="1"/>
                    <a:pt x="1" y="184"/>
                    <a:pt x="2" y="459"/>
                  </a:cubicBezTo>
                  <a:cubicBezTo>
                    <a:pt x="2" y="712"/>
                    <a:pt x="206" y="916"/>
                    <a:pt x="458" y="916"/>
                  </a:cubicBezTo>
                  <a:cubicBezTo>
                    <a:pt x="866" y="916"/>
                    <a:pt x="1069" y="425"/>
                    <a:pt x="782" y="136"/>
                  </a:cubicBezTo>
                  <a:cubicBezTo>
                    <a:pt x="688" y="43"/>
                    <a:pt x="57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13"/>
            <p:cNvSpPr/>
            <p:nvPr/>
          </p:nvSpPr>
          <p:spPr>
            <a:xfrm>
              <a:off x="6069100" y="3749700"/>
              <a:ext cx="15250" cy="15275"/>
            </a:xfrm>
            <a:custGeom>
              <a:avLst/>
              <a:gdLst/>
              <a:ahLst/>
              <a:cxnLst/>
              <a:rect l="l" t="t" r="r" b="b"/>
              <a:pathLst>
                <a:path w="610" h="611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cubicBezTo>
                    <a:pt x="1" y="474"/>
                    <a:pt x="137" y="611"/>
                    <a:pt x="306" y="611"/>
                  </a:cubicBezTo>
                  <a:cubicBezTo>
                    <a:pt x="474" y="611"/>
                    <a:pt x="609" y="474"/>
                    <a:pt x="609" y="306"/>
                  </a:cubicBezTo>
                  <a:cubicBezTo>
                    <a:pt x="609" y="137"/>
                    <a:pt x="474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13"/>
            <p:cNvSpPr/>
            <p:nvPr/>
          </p:nvSpPr>
          <p:spPr>
            <a:xfrm>
              <a:off x="1136025" y="3876925"/>
              <a:ext cx="28175" cy="27125"/>
            </a:xfrm>
            <a:custGeom>
              <a:avLst/>
              <a:gdLst/>
              <a:ahLst/>
              <a:cxnLst/>
              <a:rect l="l" t="t" r="r" b="b"/>
              <a:pathLst>
                <a:path w="1127" h="1085" extrusionOk="0">
                  <a:moveTo>
                    <a:pt x="546" y="1"/>
                  </a:moveTo>
                  <a:cubicBezTo>
                    <a:pt x="268" y="1"/>
                    <a:pt x="1" y="217"/>
                    <a:pt x="1" y="543"/>
                  </a:cubicBezTo>
                  <a:cubicBezTo>
                    <a:pt x="1" y="843"/>
                    <a:pt x="244" y="1085"/>
                    <a:pt x="543" y="1085"/>
                  </a:cubicBezTo>
                  <a:cubicBezTo>
                    <a:pt x="761" y="1085"/>
                    <a:pt x="960" y="952"/>
                    <a:pt x="1044" y="751"/>
                  </a:cubicBezTo>
                  <a:cubicBezTo>
                    <a:pt x="1127" y="548"/>
                    <a:pt x="1080" y="315"/>
                    <a:pt x="925" y="160"/>
                  </a:cubicBezTo>
                  <a:cubicBezTo>
                    <a:pt x="815" y="50"/>
                    <a:pt x="679" y="1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13"/>
            <p:cNvSpPr/>
            <p:nvPr/>
          </p:nvSpPr>
          <p:spPr>
            <a:xfrm>
              <a:off x="1840100" y="3890475"/>
              <a:ext cx="42225" cy="40675"/>
            </a:xfrm>
            <a:custGeom>
              <a:avLst/>
              <a:gdLst/>
              <a:ahLst/>
              <a:cxnLst/>
              <a:rect l="l" t="t" r="r" b="b"/>
              <a:pathLst>
                <a:path w="1689" h="1627" extrusionOk="0">
                  <a:moveTo>
                    <a:pt x="813" y="1"/>
                  </a:moveTo>
                  <a:cubicBezTo>
                    <a:pt x="708" y="1"/>
                    <a:pt x="602" y="21"/>
                    <a:pt x="501" y="63"/>
                  </a:cubicBezTo>
                  <a:cubicBezTo>
                    <a:pt x="197" y="188"/>
                    <a:pt x="0" y="485"/>
                    <a:pt x="0" y="813"/>
                  </a:cubicBezTo>
                  <a:cubicBezTo>
                    <a:pt x="0" y="1263"/>
                    <a:pt x="364" y="1626"/>
                    <a:pt x="812" y="1626"/>
                  </a:cubicBezTo>
                  <a:cubicBezTo>
                    <a:pt x="1141" y="1626"/>
                    <a:pt x="1437" y="1428"/>
                    <a:pt x="1562" y="1124"/>
                  </a:cubicBezTo>
                  <a:cubicBezTo>
                    <a:pt x="1688" y="821"/>
                    <a:pt x="1619" y="472"/>
                    <a:pt x="1386" y="239"/>
                  </a:cubicBezTo>
                  <a:cubicBezTo>
                    <a:pt x="1232" y="83"/>
                    <a:pt x="1024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13"/>
            <p:cNvSpPr/>
            <p:nvPr/>
          </p:nvSpPr>
          <p:spPr>
            <a:xfrm>
              <a:off x="2679550" y="4281750"/>
              <a:ext cx="9050" cy="7700"/>
            </a:xfrm>
            <a:custGeom>
              <a:avLst/>
              <a:gdLst/>
              <a:ahLst/>
              <a:cxnLst/>
              <a:rect l="l" t="t" r="r" b="b"/>
              <a:pathLst>
                <a:path w="362" h="308" extrusionOk="0">
                  <a:moveTo>
                    <a:pt x="206" y="0"/>
                  </a:moveTo>
                  <a:cubicBezTo>
                    <a:pt x="70" y="0"/>
                    <a:pt x="0" y="166"/>
                    <a:pt x="98" y="262"/>
                  </a:cubicBezTo>
                  <a:cubicBezTo>
                    <a:pt x="129" y="293"/>
                    <a:pt x="168" y="308"/>
                    <a:pt x="205" y="308"/>
                  </a:cubicBezTo>
                  <a:cubicBezTo>
                    <a:pt x="284" y="308"/>
                    <a:pt x="360" y="246"/>
                    <a:pt x="361" y="154"/>
                  </a:cubicBezTo>
                  <a:cubicBezTo>
                    <a:pt x="361" y="69"/>
                    <a:pt x="292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13"/>
            <p:cNvSpPr/>
            <p:nvPr/>
          </p:nvSpPr>
          <p:spPr>
            <a:xfrm>
              <a:off x="2605600" y="40066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3" y="0"/>
                  </a:moveTo>
                  <a:cubicBezTo>
                    <a:pt x="415" y="0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1"/>
                  </a:cubicBezTo>
                  <a:cubicBezTo>
                    <a:pt x="347" y="1169"/>
                    <a:pt x="504" y="1231"/>
                    <a:pt x="664" y="1231"/>
                  </a:cubicBezTo>
                  <a:cubicBezTo>
                    <a:pt x="744" y="1231"/>
                    <a:pt x="823" y="1216"/>
                    <a:pt x="899" y="1185"/>
                  </a:cubicBezTo>
                  <a:cubicBezTo>
                    <a:pt x="1129" y="1090"/>
                    <a:pt x="1279" y="865"/>
                    <a:pt x="1279" y="617"/>
                  </a:cubicBezTo>
                  <a:cubicBezTo>
                    <a:pt x="1279" y="275"/>
                    <a:pt x="1004" y="0"/>
                    <a:pt x="6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13"/>
            <p:cNvSpPr/>
            <p:nvPr/>
          </p:nvSpPr>
          <p:spPr>
            <a:xfrm>
              <a:off x="2979975" y="4187475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8" y="0"/>
                  </a:moveTo>
                  <a:cubicBezTo>
                    <a:pt x="102" y="0"/>
                    <a:pt x="0" y="250"/>
                    <a:pt x="145" y="394"/>
                  </a:cubicBezTo>
                  <a:cubicBezTo>
                    <a:pt x="192" y="441"/>
                    <a:pt x="250" y="462"/>
                    <a:pt x="307" y="462"/>
                  </a:cubicBezTo>
                  <a:cubicBezTo>
                    <a:pt x="426" y="462"/>
                    <a:pt x="540" y="371"/>
                    <a:pt x="540" y="232"/>
                  </a:cubicBezTo>
                  <a:cubicBezTo>
                    <a:pt x="540" y="104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13"/>
            <p:cNvSpPr/>
            <p:nvPr/>
          </p:nvSpPr>
          <p:spPr>
            <a:xfrm>
              <a:off x="3079350" y="3975875"/>
              <a:ext cx="11300" cy="9650"/>
            </a:xfrm>
            <a:custGeom>
              <a:avLst/>
              <a:gdLst/>
              <a:ahLst/>
              <a:cxnLst/>
              <a:rect l="l" t="t" r="r" b="b"/>
              <a:pathLst>
                <a:path w="452" h="386" extrusionOk="0">
                  <a:moveTo>
                    <a:pt x="259" y="0"/>
                  </a:moveTo>
                  <a:cubicBezTo>
                    <a:pt x="86" y="0"/>
                    <a:pt x="1" y="208"/>
                    <a:pt x="123" y="330"/>
                  </a:cubicBezTo>
                  <a:cubicBezTo>
                    <a:pt x="162" y="368"/>
                    <a:pt x="210" y="386"/>
                    <a:pt x="257" y="386"/>
                  </a:cubicBezTo>
                  <a:cubicBezTo>
                    <a:pt x="356" y="386"/>
                    <a:pt x="452" y="309"/>
                    <a:pt x="452" y="193"/>
                  </a:cubicBezTo>
                  <a:cubicBezTo>
                    <a:pt x="450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13"/>
            <p:cNvSpPr/>
            <p:nvPr/>
          </p:nvSpPr>
          <p:spPr>
            <a:xfrm>
              <a:off x="2526275" y="3866225"/>
              <a:ext cx="18025" cy="15450"/>
            </a:xfrm>
            <a:custGeom>
              <a:avLst/>
              <a:gdLst/>
              <a:ahLst/>
              <a:cxnLst/>
              <a:rect l="l" t="t" r="r" b="b"/>
              <a:pathLst>
                <a:path w="721" h="618" extrusionOk="0">
                  <a:moveTo>
                    <a:pt x="412" y="1"/>
                  </a:moveTo>
                  <a:cubicBezTo>
                    <a:pt x="139" y="1"/>
                    <a:pt x="0" y="333"/>
                    <a:pt x="194" y="527"/>
                  </a:cubicBezTo>
                  <a:cubicBezTo>
                    <a:pt x="257" y="589"/>
                    <a:pt x="335" y="617"/>
                    <a:pt x="410" y="617"/>
                  </a:cubicBezTo>
                  <a:cubicBezTo>
                    <a:pt x="569" y="617"/>
                    <a:pt x="720" y="494"/>
                    <a:pt x="720" y="309"/>
                  </a:cubicBezTo>
                  <a:cubicBezTo>
                    <a:pt x="720" y="139"/>
                    <a:pt x="582" y="1"/>
                    <a:pt x="4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13"/>
            <p:cNvSpPr/>
            <p:nvPr/>
          </p:nvSpPr>
          <p:spPr>
            <a:xfrm>
              <a:off x="3144450" y="375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13"/>
            <p:cNvSpPr/>
            <p:nvPr/>
          </p:nvSpPr>
          <p:spPr>
            <a:xfrm>
              <a:off x="3158825" y="4274975"/>
              <a:ext cx="13550" cy="11625"/>
            </a:xfrm>
            <a:custGeom>
              <a:avLst/>
              <a:gdLst/>
              <a:ahLst/>
              <a:cxnLst/>
              <a:rect l="l" t="t" r="r" b="b"/>
              <a:pathLst>
                <a:path w="542" h="465" extrusionOk="0">
                  <a:moveTo>
                    <a:pt x="310" y="1"/>
                  </a:moveTo>
                  <a:cubicBezTo>
                    <a:pt x="104" y="1"/>
                    <a:pt x="1" y="250"/>
                    <a:pt x="147" y="396"/>
                  </a:cubicBezTo>
                  <a:cubicBezTo>
                    <a:pt x="194" y="443"/>
                    <a:pt x="251" y="464"/>
                    <a:pt x="308" y="464"/>
                  </a:cubicBezTo>
                  <a:cubicBezTo>
                    <a:pt x="427" y="464"/>
                    <a:pt x="541" y="372"/>
                    <a:pt x="542" y="232"/>
                  </a:cubicBezTo>
                  <a:cubicBezTo>
                    <a:pt x="542" y="104"/>
                    <a:pt x="43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13"/>
            <p:cNvSpPr/>
            <p:nvPr/>
          </p:nvSpPr>
          <p:spPr>
            <a:xfrm>
              <a:off x="2737575" y="4140350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10" y="0"/>
                  </a:moveTo>
                  <a:cubicBezTo>
                    <a:pt x="104" y="0"/>
                    <a:pt x="0" y="248"/>
                    <a:pt x="146" y="394"/>
                  </a:cubicBezTo>
                  <a:cubicBezTo>
                    <a:pt x="193" y="441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4"/>
                    <a:pt x="437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13"/>
            <p:cNvSpPr/>
            <p:nvPr/>
          </p:nvSpPr>
          <p:spPr>
            <a:xfrm>
              <a:off x="2669700" y="4472550"/>
              <a:ext cx="13925" cy="11950"/>
            </a:xfrm>
            <a:custGeom>
              <a:avLst/>
              <a:gdLst/>
              <a:ahLst/>
              <a:cxnLst/>
              <a:rect l="l" t="t" r="r" b="b"/>
              <a:pathLst>
                <a:path w="557" h="478" extrusionOk="0">
                  <a:moveTo>
                    <a:pt x="319" y="1"/>
                  </a:moveTo>
                  <a:cubicBezTo>
                    <a:pt x="107" y="1"/>
                    <a:pt x="1" y="258"/>
                    <a:pt x="151" y="408"/>
                  </a:cubicBezTo>
                  <a:cubicBezTo>
                    <a:pt x="199" y="456"/>
                    <a:pt x="259" y="478"/>
                    <a:pt x="317" y="478"/>
                  </a:cubicBezTo>
                  <a:cubicBezTo>
                    <a:pt x="440" y="478"/>
                    <a:pt x="557" y="383"/>
                    <a:pt x="557" y="238"/>
                  </a:cubicBezTo>
                  <a:cubicBezTo>
                    <a:pt x="557" y="107"/>
                    <a:pt x="450" y="1"/>
                    <a:pt x="3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13"/>
            <p:cNvSpPr/>
            <p:nvPr/>
          </p:nvSpPr>
          <p:spPr>
            <a:xfrm>
              <a:off x="3038850" y="455142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1"/>
                  </a:moveTo>
                  <a:cubicBezTo>
                    <a:pt x="71" y="1"/>
                    <a:pt x="1" y="170"/>
                    <a:pt x="101" y="270"/>
                  </a:cubicBezTo>
                  <a:cubicBezTo>
                    <a:pt x="133" y="302"/>
                    <a:pt x="173" y="316"/>
                    <a:pt x="211" y="316"/>
                  </a:cubicBezTo>
                  <a:cubicBezTo>
                    <a:pt x="292" y="316"/>
                    <a:pt x="370" y="253"/>
                    <a:pt x="370" y="158"/>
                  </a:cubicBezTo>
                  <a:cubicBezTo>
                    <a:pt x="370" y="71"/>
                    <a:pt x="30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13"/>
            <p:cNvSpPr/>
            <p:nvPr/>
          </p:nvSpPr>
          <p:spPr>
            <a:xfrm>
              <a:off x="3392325" y="4244950"/>
              <a:ext cx="11525" cy="9900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4" y="1"/>
                  </a:moveTo>
                  <a:cubicBezTo>
                    <a:pt x="88" y="1"/>
                    <a:pt x="1" y="213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3" y="395"/>
                    <a:pt x="461" y="317"/>
                    <a:pt x="461" y="198"/>
                  </a:cubicBezTo>
                  <a:cubicBezTo>
                    <a:pt x="461" y="89"/>
                    <a:pt x="372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13"/>
            <p:cNvSpPr/>
            <p:nvPr/>
          </p:nvSpPr>
          <p:spPr>
            <a:xfrm>
              <a:off x="3641950" y="402127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0"/>
                  </a:moveTo>
                  <a:cubicBezTo>
                    <a:pt x="71" y="0"/>
                    <a:pt x="0" y="170"/>
                    <a:pt x="100" y="269"/>
                  </a:cubicBezTo>
                  <a:cubicBezTo>
                    <a:pt x="132" y="301"/>
                    <a:pt x="172" y="315"/>
                    <a:pt x="211" y="315"/>
                  </a:cubicBezTo>
                  <a:cubicBezTo>
                    <a:pt x="292" y="315"/>
                    <a:pt x="370" y="253"/>
                    <a:pt x="370" y="158"/>
                  </a:cubicBezTo>
                  <a:cubicBezTo>
                    <a:pt x="370" y="71"/>
                    <a:pt x="299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13"/>
            <p:cNvSpPr/>
            <p:nvPr/>
          </p:nvSpPr>
          <p:spPr>
            <a:xfrm>
              <a:off x="4192475" y="4411500"/>
              <a:ext cx="11550" cy="987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265" y="0"/>
                  </a:moveTo>
                  <a:cubicBezTo>
                    <a:pt x="89" y="0"/>
                    <a:pt x="1" y="212"/>
                    <a:pt x="125" y="337"/>
                  </a:cubicBezTo>
                  <a:cubicBezTo>
                    <a:pt x="166" y="377"/>
                    <a:pt x="215" y="395"/>
                    <a:pt x="263" y="395"/>
                  </a:cubicBezTo>
                  <a:cubicBezTo>
                    <a:pt x="365" y="395"/>
                    <a:pt x="462" y="316"/>
                    <a:pt x="462" y="197"/>
                  </a:cubicBezTo>
                  <a:cubicBezTo>
                    <a:pt x="462" y="89"/>
                    <a:pt x="373" y="0"/>
                    <a:pt x="2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13"/>
            <p:cNvSpPr/>
            <p:nvPr/>
          </p:nvSpPr>
          <p:spPr>
            <a:xfrm>
              <a:off x="4365300" y="4206525"/>
              <a:ext cx="9225" cy="7900"/>
            </a:xfrm>
            <a:custGeom>
              <a:avLst/>
              <a:gdLst/>
              <a:ahLst/>
              <a:cxnLst/>
              <a:rect l="l" t="t" r="r" b="b"/>
              <a:pathLst>
                <a:path w="369" h="316" extrusionOk="0">
                  <a:moveTo>
                    <a:pt x="210" y="0"/>
                  </a:moveTo>
                  <a:cubicBezTo>
                    <a:pt x="71" y="0"/>
                    <a:pt x="0" y="170"/>
                    <a:pt x="99" y="269"/>
                  </a:cubicBezTo>
                  <a:cubicBezTo>
                    <a:pt x="131" y="301"/>
                    <a:pt x="171" y="316"/>
                    <a:pt x="209" y="316"/>
                  </a:cubicBezTo>
                  <a:cubicBezTo>
                    <a:pt x="290" y="316"/>
                    <a:pt x="368" y="253"/>
                    <a:pt x="368" y="158"/>
                  </a:cubicBezTo>
                  <a:cubicBezTo>
                    <a:pt x="368" y="71"/>
                    <a:pt x="29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13"/>
            <p:cNvSpPr/>
            <p:nvPr/>
          </p:nvSpPr>
          <p:spPr>
            <a:xfrm>
              <a:off x="4526225" y="3984825"/>
              <a:ext cx="27650" cy="27600"/>
            </a:xfrm>
            <a:custGeom>
              <a:avLst/>
              <a:gdLst/>
              <a:ahLst/>
              <a:cxnLst/>
              <a:rect l="l" t="t" r="r" b="b"/>
              <a:pathLst>
                <a:path w="1106" h="1104" extrusionOk="0">
                  <a:moveTo>
                    <a:pt x="554" y="0"/>
                  </a:moveTo>
                  <a:cubicBezTo>
                    <a:pt x="249" y="0"/>
                    <a:pt x="1" y="247"/>
                    <a:pt x="1" y="552"/>
                  </a:cubicBezTo>
                  <a:cubicBezTo>
                    <a:pt x="1" y="855"/>
                    <a:pt x="249" y="1103"/>
                    <a:pt x="554" y="1103"/>
                  </a:cubicBezTo>
                  <a:cubicBezTo>
                    <a:pt x="857" y="1103"/>
                    <a:pt x="1105" y="855"/>
                    <a:pt x="1105" y="552"/>
                  </a:cubicBezTo>
                  <a:cubicBezTo>
                    <a:pt x="1105" y="247"/>
                    <a:pt x="857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13"/>
            <p:cNvSpPr/>
            <p:nvPr/>
          </p:nvSpPr>
          <p:spPr>
            <a:xfrm>
              <a:off x="3987200" y="4120800"/>
              <a:ext cx="6925" cy="5950"/>
            </a:xfrm>
            <a:custGeom>
              <a:avLst/>
              <a:gdLst/>
              <a:ahLst/>
              <a:cxnLst/>
              <a:rect l="l" t="t" r="r" b="b"/>
              <a:pathLst>
                <a:path w="277" h="238" extrusionOk="0">
                  <a:moveTo>
                    <a:pt x="156" y="1"/>
                  </a:moveTo>
                  <a:cubicBezTo>
                    <a:pt x="52" y="1"/>
                    <a:pt x="1" y="127"/>
                    <a:pt x="74" y="202"/>
                  </a:cubicBezTo>
                  <a:cubicBezTo>
                    <a:pt x="98" y="226"/>
                    <a:pt x="128" y="237"/>
                    <a:pt x="157" y="237"/>
                  </a:cubicBezTo>
                  <a:cubicBezTo>
                    <a:pt x="218" y="237"/>
                    <a:pt x="277" y="189"/>
                    <a:pt x="277" y="118"/>
                  </a:cubicBezTo>
                  <a:cubicBezTo>
                    <a:pt x="277" y="53"/>
                    <a:pt x="224" y="1"/>
                    <a:pt x="158" y="1"/>
                  </a:cubicBezTo>
                  <a:cubicBezTo>
                    <a:pt x="158" y="1"/>
                    <a:pt x="157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13"/>
            <p:cNvSpPr/>
            <p:nvPr/>
          </p:nvSpPr>
          <p:spPr>
            <a:xfrm>
              <a:off x="4903275" y="4700950"/>
              <a:ext cx="13550" cy="11575"/>
            </a:xfrm>
            <a:custGeom>
              <a:avLst/>
              <a:gdLst/>
              <a:ahLst/>
              <a:cxnLst/>
              <a:rect l="l" t="t" r="r" b="b"/>
              <a:pathLst>
                <a:path w="542" h="463" extrusionOk="0">
                  <a:moveTo>
                    <a:pt x="310" y="0"/>
                  </a:moveTo>
                  <a:cubicBezTo>
                    <a:pt x="104" y="0"/>
                    <a:pt x="0" y="250"/>
                    <a:pt x="146" y="394"/>
                  </a:cubicBezTo>
                  <a:cubicBezTo>
                    <a:pt x="193" y="441"/>
                    <a:pt x="251" y="462"/>
                    <a:pt x="309" y="462"/>
                  </a:cubicBezTo>
                  <a:cubicBezTo>
                    <a:pt x="427" y="462"/>
                    <a:pt x="541" y="371"/>
                    <a:pt x="541" y="232"/>
                  </a:cubicBezTo>
                  <a:cubicBezTo>
                    <a:pt x="541" y="104"/>
                    <a:pt x="43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13"/>
            <p:cNvSpPr/>
            <p:nvPr/>
          </p:nvSpPr>
          <p:spPr>
            <a:xfrm>
              <a:off x="5112075" y="4527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372" y="0"/>
                  </a:moveTo>
                  <a:cubicBezTo>
                    <a:pt x="124" y="0"/>
                    <a:pt x="1" y="299"/>
                    <a:pt x="175" y="475"/>
                  </a:cubicBezTo>
                  <a:cubicBezTo>
                    <a:pt x="231" y="531"/>
                    <a:pt x="300" y="556"/>
                    <a:pt x="368" y="556"/>
                  </a:cubicBezTo>
                  <a:cubicBezTo>
                    <a:pt x="511" y="556"/>
                    <a:pt x="648" y="445"/>
                    <a:pt x="648" y="278"/>
                  </a:cubicBezTo>
                  <a:cubicBezTo>
                    <a:pt x="648" y="125"/>
                    <a:pt x="525" y="0"/>
                    <a:pt x="3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13"/>
            <p:cNvSpPr/>
            <p:nvPr/>
          </p:nvSpPr>
          <p:spPr>
            <a:xfrm>
              <a:off x="5325925" y="3880350"/>
              <a:ext cx="16175" cy="16225"/>
            </a:xfrm>
            <a:custGeom>
              <a:avLst/>
              <a:gdLst/>
              <a:ahLst/>
              <a:cxnLst/>
              <a:rect l="l" t="t" r="r" b="b"/>
              <a:pathLst>
                <a:path w="647" h="649" extrusionOk="0">
                  <a:moveTo>
                    <a:pt x="324" y="1"/>
                  </a:moveTo>
                  <a:cubicBezTo>
                    <a:pt x="145" y="1"/>
                    <a:pt x="0" y="146"/>
                    <a:pt x="0" y="324"/>
                  </a:cubicBezTo>
                  <a:cubicBezTo>
                    <a:pt x="0" y="503"/>
                    <a:pt x="145" y="648"/>
                    <a:pt x="324" y="648"/>
                  </a:cubicBezTo>
                  <a:cubicBezTo>
                    <a:pt x="502" y="648"/>
                    <a:pt x="647" y="503"/>
                    <a:pt x="647" y="324"/>
                  </a:cubicBezTo>
                  <a:cubicBezTo>
                    <a:pt x="647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13"/>
            <p:cNvSpPr/>
            <p:nvPr/>
          </p:nvSpPr>
          <p:spPr>
            <a:xfrm>
              <a:off x="3048275" y="29742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0" y="1"/>
                    <a:pt x="1" y="112"/>
                    <a:pt x="1" y="247"/>
                  </a:cubicBezTo>
                  <a:cubicBezTo>
                    <a:pt x="1" y="384"/>
                    <a:pt x="110" y="494"/>
                    <a:pt x="247" y="494"/>
                  </a:cubicBezTo>
                  <a:cubicBezTo>
                    <a:pt x="384" y="494"/>
                    <a:pt x="494" y="384"/>
                    <a:pt x="494" y="247"/>
                  </a:cubicBezTo>
                  <a:cubicBezTo>
                    <a:pt x="494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13"/>
            <p:cNvSpPr/>
            <p:nvPr/>
          </p:nvSpPr>
          <p:spPr>
            <a:xfrm>
              <a:off x="2222925" y="2651550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cubicBezTo>
                    <a:pt x="0" y="552"/>
                    <a:pt x="160" y="711"/>
                    <a:pt x="355" y="711"/>
                  </a:cubicBezTo>
                  <a:cubicBezTo>
                    <a:pt x="552" y="711"/>
                    <a:pt x="711" y="552"/>
                    <a:pt x="711" y="355"/>
                  </a:cubicBezTo>
                  <a:cubicBezTo>
                    <a:pt x="711" y="159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13"/>
            <p:cNvSpPr/>
            <p:nvPr/>
          </p:nvSpPr>
          <p:spPr>
            <a:xfrm>
              <a:off x="2134100" y="2230525"/>
              <a:ext cx="21350" cy="21375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427" y="1"/>
                  </a:moveTo>
                  <a:cubicBezTo>
                    <a:pt x="191" y="1"/>
                    <a:pt x="0" y="192"/>
                    <a:pt x="0" y="428"/>
                  </a:cubicBezTo>
                  <a:cubicBezTo>
                    <a:pt x="0" y="664"/>
                    <a:pt x="191" y="855"/>
                    <a:pt x="427" y="855"/>
                  </a:cubicBezTo>
                  <a:cubicBezTo>
                    <a:pt x="663" y="855"/>
                    <a:pt x="854" y="664"/>
                    <a:pt x="854" y="428"/>
                  </a:cubicBezTo>
                  <a:cubicBezTo>
                    <a:pt x="854" y="192"/>
                    <a:pt x="663" y="1"/>
                    <a:pt x="4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13"/>
            <p:cNvSpPr/>
            <p:nvPr/>
          </p:nvSpPr>
          <p:spPr>
            <a:xfrm>
              <a:off x="1537350" y="3038750"/>
              <a:ext cx="44350" cy="42675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920" y="1"/>
                  </a:moveTo>
                  <a:cubicBezTo>
                    <a:pt x="576" y="1"/>
                    <a:pt x="265" y="210"/>
                    <a:pt x="133" y="529"/>
                  </a:cubicBezTo>
                  <a:cubicBezTo>
                    <a:pt x="0" y="847"/>
                    <a:pt x="74" y="1212"/>
                    <a:pt x="317" y="1457"/>
                  </a:cubicBezTo>
                  <a:cubicBezTo>
                    <a:pt x="480" y="1620"/>
                    <a:pt x="699" y="1707"/>
                    <a:pt x="921" y="1707"/>
                  </a:cubicBezTo>
                  <a:cubicBezTo>
                    <a:pt x="1030" y="1707"/>
                    <a:pt x="1141" y="1686"/>
                    <a:pt x="1246" y="1642"/>
                  </a:cubicBezTo>
                  <a:cubicBezTo>
                    <a:pt x="1565" y="1510"/>
                    <a:pt x="1772" y="1199"/>
                    <a:pt x="1774" y="855"/>
                  </a:cubicBezTo>
                  <a:cubicBezTo>
                    <a:pt x="1774" y="383"/>
                    <a:pt x="1392" y="1"/>
                    <a:pt x="9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13"/>
            <p:cNvSpPr/>
            <p:nvPr/>
          </p:nvSpPr>
          <p:spPr>
            <a:xfrm>
              <a:off x="1115075" y="2704825"/>
              <a:ext cx="8325" cy="7125"/>
            </a:xfrm>
            <a:custGeom>
              <a:avLst/>
              <a:gdLst/>
              <a:ahLst/>
              <a:cxnLst/>
              <a:rect l="l" t="t" r="r" b="b"/>
              <a:pathLst>
                <a:path w="333" h="285" extrusionOk="0">
                  <a:moveTo>
                    <a:pt x="191" y="0"/>
                  </a:moveTo>
                  <a:cubicBezTo>
                    <a:pt x="63" y="0"/>
                    <a:pt x="0" y="154"/>
                    <a:pt x="90" y="242"/>
                  </a:cubicBezTo>
                  <a:cubicBezTo>
                    <a:pt x="119" y="272"/>
                    <a:pt x="155" y="285"/>
                    <a:pt x="190" y="285"/>
                  </a:cubicBezTo>
                  <a:cubicBezTo>
                    <a:pt x="262" y="285"/>
                    <a:pt x="332" y="228"/>
                    <a:pt x="332" y="143"/>
                  </a:cubicBezTo>
                  <a:cubicBezTo>
                    <a:pt x="332" y="64"/>
                    <a:pt x="269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13"/>
            <p:cNvSpPr/>
            <p:nvPr/>
          </p:nvSpPr>
          <p:spPr>
            <a:xfrm>
              <a:off x="3462775" y="2326475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357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0" y="711"/>
                    <a:pt x="357" y="711"/>
                  </a:cubicBezTo>
                  <a:cubicBezTo>
                    <a:pt x="552" y="711"/>
                    <a:pt x="712" y="552"/>
                    <a:pt x="712" y="355"/>
                  </a:cubicBezTo>
                  <a:cubicBezTo>
                    <a:pt x="712" y="160"/>
                    <a:pt x="552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13"/>
            <p:cNvSpPr/>
            <p:nvPr/>
          </p:nvSpPr>
          <p:spPr>
            <a:xfrm>
              <a:off x="4942450" y="2898450"/>
              <a:ext cx="12500" cy="10675"/>
            </a:xfrm>
            <a:custGeom>
              <a:avLst/>
              <a:gdLst/>
              <a:ahLst/>
              <a:cxnLst/>
              <a:rect l="l" t="t" r="r" b="b"/>
              <a:pathLst>
                <a:path w="500" h="427" extrusionOk="0">
                  <a:moveTo>
                    <a:pt x="286" y="1"/>
                  </a:moveTo>
                  <a:cubicBezTo>
                    <a:pt x="95" y="1"/>
                    <a:pt x="1" y="231"/>
                    <a:pt x="135" y="364"/>
                  </a:cubicBezTo>
                  <a:cubicBezTo>
                    <a:pt x="178" y="408"/>
                    <a:pt x="232" y="427"/>
                    <a:pt x="285" y="427"/>
                  </a:cubicBezTo>
                  <a:cubicBezTo>
                    <a:pt x="395" y="427"/>
                    <a:pt x="500" y="342"/>
                    <a:pt x="500" y="214"/>
                  </a:cubicBezTo>
                  <a:cubicBezTo>
                    <a:pt x="500" y="95"/>
                    <a:pt x="404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13"/>
            <p:cNvSpPr/>
            <p:nvPr/>
          </p:nvSpPr>
          <p:spPr>
            <a:xfrm>
              <a:off x="4086250" y="3019250"/>
              <a:ext cx="24925" cy="21375"/>
            </a:xfrm>
            <a:custGeom>
              <a:avLst/>
              <a:gdLst/>
              <a:ahLst/>
              <a:cxnLst/>
              <a:rect l="l" t="t" r="r" b="b"/>
              <a:pathLst>
                <a:path w="997" h="855" extrusionOk="0">
                  <a:moveTo>
                    <a:pt x="570" y="1"/>
                  </a:moveTo>
                  <a:cubicBezTo>
                    <a:pt x="191" y="1"/>
                    <a:pt x="0" y="459"/>
                    <a:pt x="269" y="728"/>
                  </a:cubicBezTo>
                  <a:cubicBezTo>
                    <a:pt x="356" y="815"/>
                    <a:pt x="463" y="854"/>
                    <a:pt x="567" y="854"/>
                  </a:cubicBezTo>
                  <a:cubicBezTo>
                    <a:pt x="786" y="854"/>
                    <a:pt x="997" y="684"/>
                    <a:pt x="997" y="428"/>
                  </a:cubicBezTo>
                  <a:cubicBezTo>
                    <a:pt x="997" y="192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0" name="Google Shape;8690;p13"/>
          <p:cNvGrpSpPr/>
          <p:nvPr/>
        </p:nvGrpSpPr>
        <p:grpSpPr>
          <a:xfrm>
            <a:off x="-128548" y="-596017"/>
            <a:ext cx="9357872" cy="6281452"/>
            <a:chOff x="235375" y="458950"/>
            <a:chExt cx="7145050" cy="4796100"/>
          </a:xfrm>
        </p:grpSpPr>
        <p:sp>
          <p:nvSpPr>
            <p:cNvPr id="8691" name="Google Shape;8691;p13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13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13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13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13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13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13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13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13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13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13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13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13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13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13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13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13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13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13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13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13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13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13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13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13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13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13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13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13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13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13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13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13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13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13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13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13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13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13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13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13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13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13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13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13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13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13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13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13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13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13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13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13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13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13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13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13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13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13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13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13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13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13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13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13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13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13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13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13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13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13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13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13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13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13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13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13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13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13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13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13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13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13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13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13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13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13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13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13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13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13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13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13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13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13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13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13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13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13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13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13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13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13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13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13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13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13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13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13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13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13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13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13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13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13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13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13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13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13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13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13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13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13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13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13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13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13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13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13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13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13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13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13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13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13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13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13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13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13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13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13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13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13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13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13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13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13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13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13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13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13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13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3" name="Google Shape;8843;p13"/>
          <p:cNvGrpSpPr/>
          <p:nvPr/>
        </p:nvGrpSpPr>
        <p:grpSpPr>
          <a:xfrm>
            <a:off x="-79368" y="-558092"/>
            <a:ext cx="9358095" cy="6205603"/>
            <a:chOff x="236675" y="487975"/>
            <a:chExt cx="7144675" cy="4737825"/>
          </a:xfrm>
        </p:grpSpPr>
        <p:sp>
          <p:nvSpPr>
            <p:cNvPr id="8844" name="Google Shape;8844;p13"/>
            <p:cNvSpPr/>
            <p:nvPr/>
          </p:nvSpPr>
          <p:spPr>
            <a:xfrm>
              <a:off x="3851750" y="1063075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0"/>
                  </a:moveTo>
                  <a:cubicBezTo>
                    <a:pt x="154" y="0"/>
                    <a:pt x="0" y="370"/>
                    <a:pt x="216" y="587"/>
                  </a:cubicBezTo>
                  <a:cubicBezTo>
                    <a:pt x="286" y="657"/>
                    <a:pt x="372" y="688"/>
                    <a:pt x="456" y="688"/>
                  </a:cubicBezTo>
                  <a:cubicBezTo>
                    <a:pt x="633" y="688"/>
                    <a:pt x="802" y="551"/>
                    <a:pt x="802" y="345"/>
                  </a:cubicBezTo>
                  <a:cubicBezTo>
                    <a:pt x="802" y="154"/>
                    <a:pt x="649" y="0"/>
                    <a:pt x="4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13"/>
            <p:cNvSpPr/>
            <p:nvPr/>
          </p:nvSpPr>
          <p:spPr>
            <a:xfrm>
              <a:off x="3594200" y="874250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689" y="0"/>
                  </a:moveTo>
                  <a:cubicBezTo>
                    <a:pt x="230" y="0"/>
                    <a:pt x="1" y="555"/>
                    <a:pt x="325" y="879"/>
                  </a:cubicBezTo>
                  <a:cubicBezTo>
                    <a:pt x="424" y="978"/>
                    <a:pt x="556" y="1030"/>
                    <a:pt x="690" y="1030"/>
                  </a:cubicBezTo>
                  <a:cubicBezTo>
                    <a:pt x="756" y="1030"/>
                    <a:pt x="823" y="1017"/>
                    <a:pt x="886" y="991"/>
                  </a:cubicBezTo>
                  <a:cubicBezTo>
                    <a:pt x="1079" y="911"/>
                    <a:pt x="1204" y="723"/>
                    <a:pt x="1204" y="515"/>
                  </a:cubicBezTo>
                  <a:cubicBezTo>
                    <a:pt x="1204" y="230"/>
                    <a:pt x="974" y="0"/>
                    <a:pt x="68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13"/>
            <p:cNvSpPr/>
            <p:nvPr/>
          </p:nvSpPr>
          <p:spPr>
            <a:xfrm>
              <a:off x="3248025" y="912850"/>
              <a:ext cx="10075" cy="8600"/>
            </a:xfrm>
            <a:custGeom>
              <a:avLst/>
              <a:gdLst/>
              <a:ahLst/>
              <a:cxnLst/>
              <a:rect l="l" t="t" r="r" b="b"/>
              <a:pathLst>
                <a:path w="403" h="344" extrusionOk="0">
                  <a:moveTo>
                    <a:pt x="229" y="1"/>
                  </a:moveTo>
                  <a:cubicBezTo>
                    <a:pt x="76" y="1"/>
                    <a:pt x="0" y="186"/>
                    <a:pt x="108" y="293"/>
                  </a:cubicBezTo>
                  <a:cubicBezTo>
                    <a:pt x="143" y="328"/>
                    <a:pt x="187" y="344"/>
                    <a:pt x="229" y="344"/>
                  </a:cubicBezTo>
                  <a:cubicBezTo>
                    <a:pt x="318" y="344"/>
                    <a:pt x="402" y="275"/>
                    <a:pt x="402" y="172"/>
                  </a:cubicBezTo>
                  <a:cubicBezTo>
                    <a:pt x="401" y="76"/>
                    <a:pt x="325" y="1"/>
                    <a:pt x="22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13"/>
            <p:cNvSpPr/>
            <p:nvPr/>
          </p:nvSpPr>
          <p:spPr>
            <a:xfrm>
              <a:off x="3231300" y="11932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3" y="0"/>
                  </a:moveTo>
                  <a:cubicBezTo>
                    <a:pt x="204" y="0"/>
                    <a:pt x="1" y="495"/>
                    <a:pt x="289" y="783"/>
                  </a:cubicBezTo>
                  <a:cubicBezTo>
                    <a:pt x="382" y="876"/>
                    <a:pt x="497" y="917"/>
                    <a:pt x="609" y="917"/>
                  </a:cubicBezTo>
                  <a:cubicBezTo>
                    <a:pt x="845" y="917"/>
                    <a:pt x="1071" y="734"/>
                    <a:pt x="1071" y="458"/>
                  </a:cubicBezTo>
                  <a:cubicBezTo>
                    <a:pt x="1071" y="207"/>
                    <a:pt x="865" y="0"/>
                    <a:pt x="6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13"/>
            <p:cNvSpPr/>
            <p:nvPr/>
          </p:nvSpPr>
          <p:spPr>
            <a:xfrm>
              <a:off x="3920725" y="795525"/>
              <a:ext cx="29775" cy="28650"/>
            </a:xfrm>
            <a:custGeom>
              <a:avLst/>
              <a:gdLst/>
              <a:ahLst/>
              <a:cxnLst/>
              <a:rect l="l" t="t" r="r" b="b"/>
              <a:pathLst>
                <a:path w="1191" h="1146" extrusionOk="0">
                  <a:moveTo>
                    <a:pt x="619" y="1"/>
                  </a:moveTo>
                  <a:cubicBezTo>
                    <a:pt x="387" y="1"/>
                    <a:pt x="178" y="140"/>
                    <a:pt x="90" y="354"/>
                  </a:cubicBezTo>
                  <a:cubicBezTo>
                    <a:pt x="0" y="569"/>
                    <a:pt x="50" y="815"/>
                    <a:pt x="214" y="978"/>
                  </a:cubicBezTo>
                  <a:cubicBezTo>
                    <a:pt x="324" y="1088"/>
                    <a:pt x="470" y="1146"/>
                    <a:pt x="619" y="1146"/>
                  </a:cubicBezTo>
                  <a:cubicBezTo>
                    <a:pt x="692" y="1146"/>
                    <a:pt x="766" y="1132"/>
                    <a:pt x="837" y="1103"/>
                  </a:cubicBezTo>
                  <a:cubicBezTo>
                    <a:pt x="1051" y="1013"/>
                    <a:pt x="1190" y="806"/>
                    <a:pt x="1190" y="574"/>
                  </a:cubicBezTo>
                  <a:cubicBezTo>
                    <a:pt x="1190" y="257"/>
                    <a:pt x="934" y="1"/>
                    <a:pt x="61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13"/>
            <p:cNvSpPr/>
            <p:nvPr/>
          </p:nvSpPr>
          <p:spPr>
            <a:xfrm>
              <a:off x="4216075" y="1307725"/>
              <a:ext cx="13400" cy="11450"/>
            </a:xfrm>
            <a:custGeom>
              <a:avLst/>
              <a:gdLst/>
              <a:ahLst/>
              <a:cxnLst/>
              <a:rect l="l" t="t" r="r" b="b"/>
              <a:pathLst>
                <a:path w="536" h="458" extrusionOk="0">
                  <a:moveTo>
                    <a:pt x="310" y="1"/>
                  </a:moveTo>
                  <a:cubicBezTo>
                    <a:pt x="309" y="1"/>
                    <a:pt x="308" y="1"/>
                    <a:pt x="307" y="1"/>
                  </a:cubicBezTo>
                  <a:cubicBezTo>
                    <a:pt x="102" y="1"/>
                    <a:pt x="1" y="246"/>
                    <a:pt x="145" y="390"/>
                  </a:cubicBezTo>
                  <a:cubicBezTo>
                    <a:pt x="192" y="437"/>
                    <a:pt x="249" y="458"/>
                    <a:pt x="305" y="458"/>
                  </a:cubicBezTo>
                  <a:cubicBezTo>
                    <a:pt x="423" y="458"/>
                    <a:pt x="536" y="367"/>
                    <a:pt x="536" y="230"/>
                  </a:cubicBezTo>
                  <a:cubicBezTo>
                    <a:pt x="536" y="103"/>
                    <a:pt x="434" y="1"/>
                    <a:pt x="310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13"/>
            <p:cNvSpPr/>
            <p:nvPr/>
          </p:nvSpPr>
          <p:spPr>
            <a:xfrm>
              <a:off x="3383950" y="1619575"/>
              <a:ext cx="60100" cy="60125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201" y="1"/>
                  </a:moveTo>
                  <a:cubicBezTo>
                    <a:pt x="539" y="1"/>
                    <a:pt x="1" y="539"/>
                    <a:pt x="1" y="1203"/>
                  </a:cubicBezTo>
                  <a:cubicBezTo>
                    <a:pt x="1" y="1867"/>
                    <a:pt x="539" y="2405"/>
                    <a:pt x="1201" y="2405"/>
                  </a:cubicBezTo>
                  <a:cubicBezTo>
                    <a:pt x="1865" y="2405"/>
                    <a:pt x="2403" y="1867"/>
                    <a:pt x="2403" y="1203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13"/>
            <p:cNvSpPr/>
            <p:nvPr/>
          </p:nvSpPr>
          <p:spPr>
            <a:xfrm>
              <a:off x="2897525" y="1138900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1"/>
                  </a:moveTo>
                  <a:cubicBezTo>
                    <a:pt x="129" y="1"/>
                    <a:pt x="0" y="128"/>
                    <a:pt x="0" y="286"/>
                  </a:cubicBezTo>
                  <a:cubicBezTo>
                    <a:pt x="0" y="445"/>
                    <a:pt x="129" y="572"/>
                    <a:pt x="287" y="572"/>
                  </a:cubicBezTo>
                  <a:cubicBezTo>
                    <a:pt x="444" y="572"/>
                    <a:pt x="573" y="445"/>
                    <a:pt x="573" y="286"/>
                  </a:cubicBezTo>
                  <a:cubicBezTo>
                    <a:pt x="573" y="128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13"/>
            <p:cNvSpPr/>
            <p:nvPr/>
          </p:nvSpPr>
          <p:spPr>
            <a:xfrm>
              <a:off x="4624950" y="740575"/>
              <a:ext cx="30500" cy="26100"/>
            </a:xfrm>
            <a:custGeom>
              <a:avLst/>
              <a:gdLst/>
              <a:ahLst/>
              <a:cxnLst/>
              <a:rect l="l" t="t" r="r" b="b"/>
              <a:pathLst>
                <a:path w="1220" h="1044" extrusionOk="0">
                  <a:moveTo>
                    <a:pt x="698" y="1"/>
                  </a:moveTo>
                  <a:cubicBezTo>
                    <a:pt x="232" y="1"/>
                    <a:pt x="0" y="563"/>
                    <a:pt x="328" y="890"/>
                  </a:cubicBezTo>
                  <a:cubicBezTo>
                    <a:pt x="428" y="991"/>
                    <a:pt x="562" y="1044"/>
                    <a:pt x="697" y="1044"/>
                  </a:cubicBezTo>
                  <a:cubicBezTo>
                    <a:pt x="764" y="1044"/>
                    <a:pt x="832" y="1031"/>
                    <a:pt x="896" y="1004"/>
                  </a:cubicBezTo>
                  <a:cubicBezTo>
                    <a:pt x="1092" y="924"/>
                    <a:pt x="1219" y="733"/>
                    <a:pt x="1219" y="522"/>
                  </a:cubicBezTo>
                  <a:cubicBezTo>
                    <a:pt x="1218" y="234"/>
                    <a:pt x="986" y="1"/>
                    <a:pt x="69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13"/>
            <p:cNvSpPr/>
            <p:nvPr/>
          </p:nvSpPr>
          <p:spPr>
            <a:xfrm>
              <a:off x="4546125" y="1480625"/>
              <a:ext cx="65025" cy="62550"/>
            </a:xfrm>
            <a:custGeom>
              <a:avLst/>
              <a:gdLst/>
              <a:ahLst/>
              <a:cxnLst/>
              <a:rect l="l" t="t" r="r" b="b"/>
              <a:pathLst>
                <a:path w="2601" h="2502" extrusionOk="0">
                  <a:moveTo>
                    <a:pt x="1350" y="0"/>
                  </a:moveTo>
                  <a:cubicBezTo>
                    <a:pt x="843" y="0"/>
                    <a:pt x="388" y="305"/>
                    <a:pt x="194" y="772"/>
                  </a:cubicBezTo>
                  <a:cubicBezTo>
                    <a:pt x="0" y="1240"/>
                    <a:pt x="108" y="1777"/>
                    <a:pt x="466" y="2134"/>
                  </a:cubicBezTo>
                  <a:cubicBezTo>
                    <a:pt x="705" y="2374"/>
                    <a:pt x="1025" y="2501"/>
                    <a:pt x="1351" y="2501"/>
                  </a:cubicBezTo>
                  <a:cubicBezTo>
                    <a:pt x="1512" y="2501"/>
                    <a:pt x="1674" y="2470"/>
                    <a:pt x="1829" y="2406"/>
                  </a:cubicBezTo>
                  <a:cubicBezTo>
                    <a:pt x="2295" y="2213"/>
                    <a:pt x="2600" y="1757"/>
                    <a:pt x="2600" y="1251"/>
                  </a:cubicBezTo>
                  <a:cubicBezTo>
                    <a:pt x="2600" y="559"/>
                    <a:pt x="2041" y="0"/>
                    <a:pt x="135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13"/>
            <p:cNvSpPr/>
            <p:nvPr/>
          </p:nvSpPr>
          <p:spPr>
            <a:xfrm>
              <a:off x="5628225" y="589450"/>
              <a:ext cx="12175" cy="10475"/>
            </a:xfrm>
            <a:custGeom>
              <a:avLst/>
              <a:gdLst/>
              <a:ahLst/>
              <a:cxnLst/>
              <a:rect l="l" t="t" r="r" b="b"/>
              <a:pathLst>
                <a:path w="487" h="419" extrusionOk="0">
                  <a:moveTo>
                    <a:pt x="279" y="0"/>
                  </a:moveTo>
                  <a:cubicBezTo>
                    <a:pt x="92" y="0"/>
                    <a:pt x="0" y="225"/>
                    <a:pt x="130" y="357"/>
                  </a:cubicBezTo>
                  <a:cubicBezTo>
                    <a:pt x="173" y="399"/>
                    <a:pt x="225" y="418"/>
                    <a:pt x="276" y="418"/>
                  </a:cubicBezTo>
                  <a:cubicBezTo>
                    <a:pt x="384" y="418"/>
                    <a:pt x="487" y="335"/>
                    <a:pt x="487" y="210"/>
                  </a:cubicBezTo>
                  <a:cubicBezTo>
                    <a:pt x="487" y="94"/>
                    <a:pt x="393" y="0"/>
                    <a:pt x="27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13"/>
            <p:cNvSpPr/>
            <p:nvPr/>
          </p:nvSpPr>
          <p:spPr>
            <a:xfrm>
              <a:off x="5554275" y="1299250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13"/>
            <p:cNvSpPr/>
            <p:nvPr/>
          </p:nvSpPr>
          <p:spPr>
            <a:xfrm>
              <a:off x="6409675" y="642275"/>
              <a:ext cx="16500" cy="14150"/>
            </a:xfrm>
            <a:custGeom>
              <a:avLst/>
              <a:gdLst/>
              <a:ahLst/>
              <a:cxnLst/>
              <a:rect l="l" t="t" r="r" b="b"/>
              <a:pathLst>
                <a:path w="660" h="566" extrusionOk="0">
                  <a:moveTo>
                    <a:pt x="378" y="1"/>
                  </a:moveTo>
                  <a:cubicBezTo>
                    <a:pt x="126" y="1"/>
                    <a:pt x="0" y="304"/>
                    <a:pt x="178" y="481"/>
                  </a:cubicBezTo>
                  <a:cubicBezTo>
                    <a:pt x="235" y="539"/>
                    <a:pt x="306" y="565"/>
                    <a:pt x="376" y="565"/>
                  </a:cubicBezTo>
                  <a:cubicBezTo>
                    <a:pt x="521" y="565"/>
                    <a:pt x="660" y="452"/>
                    <a:pt x="660" y="282"/>
                  </a:cubicBezTo>
                  <a:cubicBezTo>
                    <a:pt x="660" y="126"/>
                    <a:pt x="534" y="1"/>
                    <a:pt x="37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13"/>
            <p:cNvSpPr/>
            <p:nvPr/>
          </p:nvSpPr>
          <p:spPr>
            <a:xfrm>
              <a:off x="6597550" y="1072025"/>
              <a:ext cx="20625" cy="17675"/>
            </a:xfrm>
            <a:custGeom>
              <a:avLst/>
              <a:gdLst/>
              <a:ahLst/>
              <a:cxnLst/>
              <a:rect l="l" t="t" r="r" b="b"/>
              <a:pathLst>
                <a:path w="825" h="707" extrusionOk="0">
                  <a:moveTo>
                    <a:pt x="471" y="0"/>
                  </a:moveTo>
                  <a:cubicBezTo>
                    <a:pt x="157" y="0"/>
                    <a:pt x="1" y="381"/>
                    <a:pt x="222" y="602"/>
                  </a:cubicBezTo>
                  <a:cubicBezTo>
                    <a:pt x="294" y="674"/>
                    <a:pt x="383" y="706"/>
                    <a:pt x="470" y="706"/>
                  </a:cubicBezTo>
                  <a:cubicBezTo>
                    <a:pt x="651" y="706"/>
                    <a:pt x="824" y="566"/>
                    <a:pt x="824" y="353"/>
                  </a:cubicBezTo>
                  <a:cubicBezTo>
                    <a:pt x="824" y="158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13"/>
            <p:cNvSpPr/>
            <p:nvPr/>
          </p:nvSpPr>
          <p:spPr>
            <a:xfrm>
              <a:off x="6046250" y="1510600"/>
              <a:ext cx="20600" cy="17675"/>
            </a:xfrm>
            <a:custGeom>
              <a:avLst/>
              <a:gdLst/>
              <a:ahLst/>
              <a:cxnLst/>
              <a:rect l="l" t="t" r="r" b="b"/>
              <a:pathLst>
                <a:path w="824" h="707" extrusionOk="0">
                  <a:moveTo>
                    <a:pt x="472" y="0"/>
                  </a:moveTo>
                  <a:cubicBezTo>
                    <a:pt x="158" y="0"/>
                    <a:pt x="0" y="381"/>
                    <a:pt x="223" y="602"/>
                  </a:cubicBezTo>
                  <a:cubicBezTo>
                    <a:pt x="295" y="674"/>
                    <a:pt x="383" y="706"/>
                    <a:pt x="469" y="706"/>
                  </a:cubicBezTo>
                  <a:cubicBezTo>
                    <a:pt x="650" y="706"/>
                    <a:pt x="823" y="565"/>
                    <a:pt x="823" y="353"/>
                  </a:cubicBezTo>
                  <a:cubicBezTo>
                    <a:pt x="823" y="158"/>
                    <a:pt x="666" y="0"/>
                    <a:pt x="47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13"/>
            <p:cNvSpPr/>
            <p:nvPr/>
          </p:nvSpPr>
          <p:spPr>
            <a:xfrm>
              <a:off x="6988000" y="12340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1"/>
                  </a:moveTo>
                  <a:cubicBezTo>
                    <a:pt x="64" y="1"/>
                    <a:pt x="1" y="65"/>
                    <a:pt x="1" y="142"/>
                  </a:cubicBezTo>
                  <a:cubicBezTo>
                    <a:pt x="1" y="221"/>
                    <a:pt x="64" y="283"/>
                    <a:pt x="142" y="283"/>
                  </a:cubicBezTo>
                  <a:cubicBezTo>
                    <a:pt x="219" y="283"/>
                    <a:pt x="283" y="221"/>
                    <a:pt x="283" y="142"/>
                  </a:cubicBezTo>
                  <a:cubicBezTo>
                    <a:pt x="283" y="65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13"/>
            <p:cNvSpPr/>
            <p:nvPr/>
          </p:nvSpPr>
          <p:spPr>
            <a:xfrm>
              <a:off x="6556475" y="1862875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9"/>
                    <a:pt x="64" y="282"/>
                    <a:pt x="142" y="282"/>
                  </a:cubicBezTo>
                  <a:cubicBezTo>
                    <a:pt x="219" y="282"/>
                    <a:pt x="283" y="219"/>
                    <a:pt x="283" y="141"/>
                  </a:cubicBezTo>
                  <a:cubicBezTo>
                    <a:pt x="283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13"/>
            <p:cNvSpPr/>
            <p:nvPr/>
          </p:nvSpPr>
          <p:spPr>
            <a:xfrm>
              <a:off x="7120350" y="1568725"/>
              <a:ext cx="40300" cy="38775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837" y="0"/>
                  </a:moveTo>
                  <a:cubicBezTo>
                    <a:pt x="523" y="0"/>
                    <a:pt x="240" y="190"/>
                    <a:pt x="120" y="479"/>
                  </a:cubicBezTo>
                  <a:cubicBezTo>
                    <a:pt x="0" y="769"/>
                    <a:pt x="67" y="1102"/>
                    <a:pt x="288" y="1324"/>
                  </a:cubicBezTo>
                  <a:cubicBezTo>
                    <a:pt x="437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2"/>
                    <a:pt x="1611" y="1089"/>
                    <a:pt x="1611" y="775"/>
                  </a:cubicBezTo>
                  <a:cubicBezTo>
                    <a:pt x="1611" y="348"/>
                    <a:pt x="1264" y="0"/>
                    <a:pt x="8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13"/>
            <p:cNvSpPr/>
            <p:nvPr/>
          </p:nvSpPr>
          <p:spPr>
            <a:xfrm>
              <a:off x="7364925" y="215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13"/>
            <p:cNvSpPr/>
            <p:nvPr/>
          </p:nvSpPr>
          <p:spPr>
            <a:xfrm>
              <a:off x="6368025" y="22397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90" y="1"/>
                    <a:pt x="0" y="190"/>
                    <a:pt x="0" y="424"/>
                  </a:cubicBezTo>
                  <a:cubicBezTo>
                    <a:pt x="0" y="657"/>
                    <a:pt x="190" y="847"/>
                    <a:pt x="423" y="847"/>
                  </a:cubicBezTo>
                  <a:cubicBezTo>
                    <a:pt x="657" y="847"/>
                    <a:pt x="846" y="657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13"/>
            <p:cNvSpPr/>
            <p:nvPr/>
          </p:nvSpPr>
          <p:spPr>
            <a:xfrm>
              <a:off x="5896225" y="1963250"/>
              <a:ext cx="40300" cy="38800"/>
            </a:xfrm>
            <a:custGeom>
              <a:avLst/>
              <a:gdLst/>
              <a:ahLst/>
              <a:cxnLst/>
              <a:rect l="l" t="t" r="r" b="b"/>
              <a:pathLst>
                <a:path w="1612" h="1552" extrusionOk="0">
                  <a:moveTo>
                    <a:pt x="837" y="1"/>
                  </a:moveTo>
                  <a:cubicBezTo>
                    <a:pt x="523" y="1"/>
                    <a:pt x="241" y="190"/>
                    <a:pt x="120" y="480"/>
                  </a:cubicBezTo>
                  <a:cubicBezTo>
                    <a:pt x="0" y="769"/>
                    <a:pt x="67" y="1103"/>
                    <a:pt x="288" y="1324"/>
                  </a:cubicBezTo>
                  <a:cubicBezTo>
                    <a:pt x="436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3"/>
                    <a:pt x="1611" y="1089"/>
                    <a:pt x="1611" y="775"/>
                  </a:cubicBezTo>
                  <a:cubicBezTo>
                    <a:pt x="1611" y="348"/>
                    <a:pt x="1264" y="1"/>
                    <a:pt x="8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13"/>
            <p:cNvSpPr/>
            <p:nvPr/>
          </p:nvSpPr>
          <p:spPr>
            <a:xfrm>
              <a:off x="6526550" y="15088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657"/>
                    <a:pt x="190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13"/>
            <p:cNvSpPr/>
            <p:nvPr/>
          </p:nvSpPr>
          <p:spPr>
            <a:xfrm>
              <a:off x="7273900" y="1989450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599" y="0"/>
                  </a:moveTo>
                  <a:cubicBezTo>
                    <a:pt x="200" y="0"/>
                    <a:pt x="0" y="482"/>
                    <a:pt x="282" y="766"/>
                  </a:cubicBezTo>
                  <a:cubicBezTo>
                    <a:pt x="373" y="857"/>
                    <a:pt x="486" y="898"/>
                    <a:pt x="596" y="898"/>
                  </a:cubicBezTo>
                  <a:cubicBezTo>
                    <a:pt x="826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13"/>
            <p:cNvSpPr/>
            <p:nvPr/>
          </p:nvSpPr>
          <p:spPr>
            <a:xfrm>
              <a:off x="7275300" y="1783475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1"/>
                  </a:moveTo>
                  <a:cubicBezTo>
                    <a:pt x="125" y="1"/>
                    <a:pt x="0" y="302"/>
                    <a:pt x="176" y="478"/>
                  </a:cubicBezTo>
                  <a:cubicBezTo>
                    <a:pt x="234" y="536"/>
                    <a:pt x="304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1"/>
                    <a:pt x="37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13"/>
            <p:cNvSpPr/>
            <p:nvPr/>
          </p:nvSpPr>
          <p:spPr>
            <a:xfrm>
              <a:off x="6862900" y="2482675"/>
              <a:ext cx="58900" cy="58875"/>
            </a:xfrm>
            <a:custGeom>
              <a:avLst/>
              <a:gdLst/>
              <a:ahLst/>
              <a:cxnLst/>
              <a:rect l="l" t="t" r="r" b="b"/>
              <a:pathLst>
                <a:path w="2356" h="2355" extrusionOk="0">
                  <a:moveTo>
                    <a:pt x="1177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7"/>
                    <a:pt x="527" y="2354"/>
                    <a:pt x="1177" y="2354"/>
                  </a:cubicBezTo>
                  <a:cubicBezTo>
                    <a:pt x="1828" y="2354"/>
                    <a:pt x="2355" y="1827"/>
                    <a:pt x="2355" y="1178"/>
                  </a:cubicBezTo>
                  <a:cubicBezTo>
                    <a:pt x="2355" y="528"/>
                    <a:pt x="1828" y="0"/>
                    <a:pt x="117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13"/>
            <p:cNvSpPr/>
            <p:nvPr/>
          </p:nvSpPr>
          <p:spPr>
            <a:xfrm>
              <a:off x="7277650" y="2512100"/>
              <a:ext cx="14050" cy="14025"/>
            </a:xfrm>
            <a:custGeom>
              <a:avLst/>
              <a:gdLst/>
              <a:ahLst/>
              <a:cxnLst/>
              <a:rect l="l" t="t" r="r" b="b"/>
              <a:pathLst>
                <a:path w="562" h="561" extrusionOk="0">
                  <a:moveTo>
                    <a:pt x="281" y="1"/>
                  </a:moveTo>
                  <a:cubicBezTo>
                    <a:pt x="126" y="1"/>
                    <a:pt x="0" y="125"/>
                    <a:pt x="0" y="280"/>
                  </a:cubicBezTo>
                  <a:cubicBezTo>
                    <a:pt x="0" y="434"/>
                    <a:pt x="126" y="560"/>
                    <a:pt x="281" y="560"/>
                  </a:cubicBezTo>
                  <a:cubicBezTo>
                    <a:pt x="435" y="560"/>
                    <a:pt x="561" y="434"/>
                    <a:pt x="561" y="280"/>
                  </a:cubicBezTo>
                  <a:cubicBezTo>
                    <a:pt x="561" y="125"/>
                    <a:pt x="435" y="1"/>
                    <a:pt x="28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13"/>
            <p:cNvSpPr/>
            <p:nvPr/>
          </p:nvSpPr>
          <p:spPr>
            <a:xfrm>
              <a:off x="6471975" y="28175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1"/>
                  </a:moveTo>
                  <a:cubicBezTo>
                    <a:pt x="226" y="1"/>
                    <a:pt x="0" y="226"/>
                    <a:pt x="0" y="505"/>
                  </a:cubicBezTo>
                  <a:cubicBezTo>
                    <a:pt x="0" y="784"/>
                    <a:pt x="226" y="1009"/>
                    <a:pt x="505" y="1009"/>
                  </a:cubicBezTo>
                  <a:cubicBezTo>
                    <a:pt x="783" y="1009"/>
                    <a:pt x="1008" y="784"/>
                    <a:pt x="1008" y="505"/>
                  </a:cubicBezTo>
                  <a:cubicBezTo>
                    <a:pt x="1008" y="226"/>
                    <a:pt x="783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13"/>
            <p:cNvSpPr/>
            <p:nvPr/>
          </p:nvSpPr>
          <p:spPr>
            <a:xfrm>
              <a:off x="6894625" y="2985700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5" y="0"/>
                  </a:moveTo>
                  <a:cubicBezTo>
                    <a:pt x="175" y="0"/>
                    <a:pt x="1" y="423"/>
                    <a:pt x="248" y="670"/>
                  </a:cubicBezTo>
                  <a:cubicBezTo>
                    <a:pt x="328" y="750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6"/>
                    <a:pt x="742" y="0"/>
                    <a:pt x="5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13"/>
            <p:cNvSpPr/>
            <p:nvPr/>
          </p:nvSpPr>
          <p:spPr>
            <a:xfrm>
              <a:off x="7171625" y="2811950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74" y="0"/>
                  </a:moveTo>
                  <a:cubicBezTo>
                    <a:pt x="124" y="0"/>
                    <a:pt x="0" y="302"/>
                    <a:pt x="176" y="479"/>
                  </a:cubicBezTo>
                  <a:cubicBezTo>
                    <a:pt x="233" y="536"/>
                    <a:pt x="304" y="562"/>
                    <a:pt x="372" y="562"/>
                  </a:cubicBezTo>
                  <a:cubicBezTo>
                    <a:pt x="517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13"/>
            <p:cNvSpPr/>
            <p:nvPr/>
          </p:nvSpPr>
          <p:spPr>
            <a:xfrm>
              <a:off x="7258050" y="311042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7"/>
                    <a:pt x="101" y="447"/>
                    <a:pt x="224" y="447"/>
                  </a:cubicBezTo>
                  <a:cubicBezTo>
                    <a:pt x="348" y="447"/>
                    <a:pt x="448" y="347"/>
                    <a:pt x="448" y="223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13"/>
            <p:cNvSpPr/>
            <p:nvPr/>
          </p:nvSpPr>
          <p:spPr>
            <a:xfrm>
              <a:off x="6920775" y="3365425"/>
              <a:ext cx="26225" cy="22450"/>
            </a:xfrm>
            <a:custGeom>
              <a:avLst/>
              <a:gdLst/>
              <a:ahLst/>
              <a:cxnLst/>
              <a:rect l="l" t="t" r="r" b="b"/>
              <a:pathLst>
                <a:path w="1049" h="898" extrusionOk="0">
                  <a:moveTo>
                    <a:pt x="599" y="0"/>
                  </a:moveTo>
                  <a:cubicBezTo>
                    <a:pt x="201" y="0"/>
                    <a:pt x="1" y="484"/>
                    <a:pt x="283" y="766"/>
                  </a:cubicBezTo>
                  <a:cubicBezTo>
                    <a:pt x="374" y="857"/>
                    <a:pt x="486" y="898"/>
                    <a:pt x="596" y="898"/>
                  </a:cubicBezTo>
                  <a:cubicBezTo>
                    <a:pt x="827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13"/>
            <p:cNvSpPr/>
            <p:nvPr/>
          </p:nvSpPr>
          <p:spPr>
            <a:xfrm>
              <a:off x="6142550" y="3183250"/>
              <a:ext cx="40800" cy="39250"/>
            </a:xfrm>
            <a:custGeom>
              <a:avLst/>
              <a:gdLst/>
              <a:ahLst/>
              <a:cxnLst/>
              <a:rect l="l" t="t" r="r" b="b"/>
              <a:pathLst>
                <a:path w="1632" h="1570" extrusionOk="0">
                  <a:moveTo>
                    <a:pt x="846" y="0"/>
                  </a:moveTo>
                  <a:cubicBezTo>
                    <a:pt x="529" y="0"/>
                    <a:pt x="243" y="191"/>
                    <a:pt x="121" y="486"/>
                  </a:cubicBezTo>
                  <a:cubicBezTo>
                    <a:pt x="0" y="778"/>
                    <a:pt x="67" y="1116"/>
                    <a:pt x="291" y="1340"/>
                  </a:cubicBezTo>
                  <a:cubicBezTo>
                    <a:pt x="441" y="1490"/>
                    <a:pt x="642" y="1570"/>
                    <a:pt x="846" y="1570"/>
                  </a:cubicBezTo>
                  <a:cubicBezTo>
                    <a:pt x="947" y="1570"/>
                    <a:pt x="1049" y="1550"/>
                    <a:pt x="1146" y="1510"/>
                  </a:cubicBezTo>
                  <a:cubicBezTo>
                    <a:pt x="1440" y="1389"/>
                    <a:pt x="1631" y="1102"/>
                    <a:pt x="1631" y="786"/>
                  </a:cubicBezTo>
                  <a:cubicBezTo>
                    <a:pt x="1631" y="352"/>
                    <a:pt x="1280" y="0"/>
                    <a:pt x="846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13"/>
            <p:cNvSpPr/>
            <p:nvPr/>
          </p:nvSpPr>
          <p:spPr>
            <a:xfrm>
              <a:off x="6410775" y="375075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0"/>
                  </a:moveTo>
                  <a:cubicBezTo>
                    <a:pt x="125" y="0"/>
                    <a:pt x="0" y="302"/>
                    <a:pt x="176" y="479"/>
                  </a:cubicBezTo>
                  <a:cubicBezTo>
                    <a:pt x="233" y="536"/>
                    <a:pt x="303" y="562"/>
                    <a:pt x="372" y="562"/>
                  </a:cubicBezTo>
                  <a:cubicBezTo>
                    <a:pt x="516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13"/>
            <p:cNvSpPr/>
            <p:nvPr/>
          </p:nvSpPr>
          <p:spPr>
            <a:xfrm>
              <a:off x="6815250" y="366665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1"/>
                  </a:moveTo>
                  <a:cubicBezTo>
                    <a:pt x="152" y="1"/>
                    <a:pt x="0" y="152"/>
                    <a:pt x="0" y="337"/>
                  </a:cubicBezTo>
                  <a:cubicBezTo>
                    <a:pt x="0" y="524"/>
                    <a:pt x="152" y="674"/>
                    <a:pt x="337" y="674"/>
                  </a:cubicBezTo>
                  <a:cubicBezTo>
                    <a:pt x="523" y="674"/>
                    <a:pt x="673" y="524"/>
                    <a:pt x="673" y="337"/>
                  </a:cubicBezTo>
                  <a:cubicBezTo>
                    <a:pt x="673" y="152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13"/>
            <p:cNvSpPr/>
            <p:nvPr/>
          </p:nvSpPr>
          <p:spPr>
            <a:xfrm>
              <a:off x="6874950" y="4144475"/>
              <a:ext cx="23000" cy="19675"/>
            </a:xfrm>
            <a:custGeom>
              <a:avLst/>
              <a:gdLst/>
              <a:ahLst/>
              <a:cxnLst/>
              <a:rect l="l" t="t" r="r" b="b"/>
              <a:pathLst>
                <a:path w="920" h="787" extrusionOk="0">
                  <a:moveTo>
                    <a:pt x="527" y="1"/>
                  </a:moveTo>
                  <a:cubicBezTo>
                    <a:pt x="177" y="1"/>
                    <a:pt x="1" y="424"/>
                    <a:pt x="250" y="671"/>
                  </a:cubicBezTo>
                  <a:cubicBezTo>
                    <a:pt x="329" y="751"/>
                    <a:pt x="427" y="786"/>
                    <a:pt x="524" y="786"/>
                  </a:cubicBezTo>
                  <a:cubicBezTo>
                    <a:pt x="725" y="786"/>
                    <a:pt x="919" y="630"/>
                    <a:pt x="920" y="393"/>
                  </a:cubicBezTo>
                  <a:cubicBezTo>
                    <a:pt x="920" y="177"/>
                    <a:pt x="744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13"/>
            <p:cNvSpPr/>
            <p:nvPr/>
          </p:nvSpPr>
          <p:spPr>
            <a:xfrm>
              <a:off x="5994600" y="3973575"/>
              <a:ext cx="16400" cy="14025"/>
            </a:xfrm>
            <a:custGeom>
              <a:avLst/>
              <a:gdLst/>
              <a:ahLst/>
              <a:cxnLst/>
              <a:rect l="l" t="t" r="r" b="b"/>
              <a:pathLst>
                <a:path w="656" h="561" extrusionOk="0">
                  <a:moveTo>
                    <a:pt x="375" y="0"/>
                  </a:moveTo>
                  <a:cubicBezTo>
                    <a:pt x="126" y="0"/>
                    <a:pt x="0" y="302"/>
                    <a:pt x="178" y="478"/>
                  </a:cubicBezTo>
                  <a:cubicBezTo>
                    <a:pt x="235" y="535"/>
                    <a:pt x="305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13"/>
            <p:cNvSpPr/>
            <p:nvPr/>
          </p:nvSpPr>
          <p:spPr>
            <a:xfrm>
              <a:off x="7308500" y="3732525"/>
              <a:ext cx="28025" cy="28050"/>
            </a:xfrm>
            <a:custGeom>
              <a:avLst/>
              <a:gdLst/>
              <a:ahLst/>
              <a:cxnLst/>
              <a:rect l="l" t="t" r="r" b="b"/>
              <a:pathLst>
                <a:path w="1121" h="1122" extrusionOk="0">
                  <a:moveTo>
                    <a:pt x="560" y="0"/>
                  </a:moveTo>
                  <a:cubicBezTo>
                    <a:pt x="250" y="0"/>
                    <a:pt x="0" y="252"/>
                    <a:pt x="0" y="561"/>
                  </a:cubicBezTo>
                  <a:cubicBezTo>
                    <a:pt x="0" y="870"/>
                    <a:pt x="250" y="1122"/>
                    <a:pt x="560" y="1122"/>
                  </a:cubicBezTo>
                  <a:cubicBezTo>
                    <a:pt x="870" y="1122"/>
                    <a:pt x="1121" y="870"/>
                    <a:pt x="1121" y="561"/>
                  </a:cubicBezTo>
                  <a:cubicBezTo>
                    <a:pt x="1121" y="25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13"/>
            <p:cNvSpPr/>
            <p:nvPr/>
          </p:nvSpPr>
          <p:spPr>
            <a:xfrm>
              <a:off x="7197300" y="43785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1" y="0"/>
                  </a:moveTo>
                  <a:cubicBezTo>
                    <a:pt x="101" y="0"/>
                    <a:pt x="1" y="241"/>
                    <a:pt x="142" y="382"/>
                  </a:cubicBezTo>
                  <a:cubicBezTo>
                    <a:pt x="187" y="428"/>
                    <a:pt x="243" y="448"/>
                    <a:pt x="298" y="448"/>
                  </a:cubicBezTo>
                  <a:cubicBezTo>
                    <a:pt x="413" y="448"/>
                    <a:pt x="524" y="359"/>
                    <a:pt x="524" y="225"/>
                  </a:cubicBezTo>
                  <a:cubicBezTo>
                    <a:pt x="524" y="100"/>
                    <a:pt x="424" y="0"/>
                    <a:pt x="3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13"/>
            <p:cNvSpPr/>
            <p:nvPr/>
          </p:nvSpPr>
          <p:spPr>
            <a:xfrm>
              <a:off x="6393900" y="4416325"/>
              <a:ext cx="26250" cy="22450"/>
            </a:xfrm>
            <a:custGeom>
              <a:avLst/>
              <a:gdLst/>
              <a:ahLst/>
              <a:cxnLst/>
              <a:rect l="l" t="t" r="r" b="b"/>
              <a:pathLst>
                <a:path w="1050" h="898" extrusionOk="0">
                  <a:moveTo>
                    <a:pt x="601" y="0"/>
                  </a:moveTo>
                  <a:cubicBezTo>
                    <a:pt x="201" y="0"/>
                    <a:pt x="1" y="484"/>
                    <a:pt x="284" y="766"/>
                  </a:cubicBezTo>
                  <a:cubicBezTo>
                    <a:pt x="375" y="857"/>
                    <a:pt x="488" y="897"/>
                    <a:pt x="598" y="897"/>
                  </a:cubicBezTo>
                  <a:cubicBezTo>
                    <a:pt x="828" y="897"/>
                    <a:pt x="1050" y="719"/>
                    <a:pt x="1050" y="449"/>
                  </a:cubicBezTo>
                  <a:cubicBezTo>
                    <a:pt x="1050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13"/>
            <p:cNvSpPr/>
            <p:nvPr/>
          </p:nvSpPr>
          <p:spPr>
            <a:xfrm>
              <a:off x="6876900" y="4627900"/>
              <a:ext cx="11225" cy="11225"/>
            </a:xfrm>
            <a:custGeom>
              <a:avLst/>
              <a:gdLst/>
              <a:ahLst/>
              <a:cxnLst/>
              <a:rect l="l" t="t" r="r" b="b"/>
              <a:pathLst>
                <a:path w="449" h="449" extrusionOk="0">
                  <a:moveTo>
                    <a:pt x="225" y="0"/>
                  </a:moveTo>
                  <a:cubicBezTo>
                    <a:pt x="102" y="0"/>
                    <a:pt x="0" y="100"/>
                    <a:pt x="0" y="224"/>
                  </a:cubicBezTo>
                  <a:cubicBezTo>
                    <a:pt x="0" y="349"/>
                    <a:pt x="102" y="449"/>
                    <a:pt x="225" y="449"/>
                  </a:cubicBezTo>
                  <a:cubicBezTo>
                    <a:pt x="349" y="449"/>
                    <a:pt x="449" y="349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13"/>
            <p:cNvSpPr/>
            <p:nvPr/>
          </p:nvSpPr>
          <p:spPr>
            <a:xfrm>
              <a:off x="6914750" y="4958575"/>
              <a:ext cx="36450" cy="36475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8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131"/>
                    <a:pt x="327" y="1459"/>
                    <a:pt x="728" y="1459"/>
                  </a:cubicBezTo>
                  <a:cubicBezTo>
                    <a:pt x="1131" y="1459"/>
                    <a:pt x="1457" y="1131"/>
                    <a:pt x="1457" y="729"/>
                  </a:cubicBezTo>
                  <a:cubicBezTo>
                    <a:pt x="1457" y="326"/>
                    <a:pt x="1131" y="0"/>
                    <a:pt x="728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13"/>
            <p:cNvSpPr/>
            <p:nvPr/>
          </p:nvSpPr>
          <p:spPr>
            <a:xfrm>
              <a:off x="7358400" y="48941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7" y="1"/>
                  </a:moveTo>
                  <a:cubicBezTo>
                    <a:pt x="177" y="1"/>
                    <a:pt x="1" y="424"/>
                    <a:pt x="248" y="671"/>
                  </a:cubicBezTo>
                  <a:cubicBezTo>
                    <a:pt x="328" y="751"/>
                    <a:pt x="426" y="787"/>
                    <a:pt x="523" y="787"/>
                  </a:cubicBezTo>
                  <a:cubicBezTo>
                    <a:pt x="724" y="787"/>
                    <a:pt x="918" y="630"/>
                    <a:pt x="918" y="393"/>
                  </a:cubicBezTo>
                  <a:cubicBezTo>
                    <a:pt x="918" y="177"/>
                    <a:pt x="742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13"/>
            <p:cNvSpPr/>
            <p:nvPr/>
          </p:nvSpPr>
          <p:spPr>
            <a:xfrm>
              <a:off x="6061850" y="457605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2"/>
                    <a:pt x="72" y="191"/>
                  </a:cubicBezTo>
                  <a:cubicBezTo>
                    <a:pt x="95" y="214"/>
                    <a:pt x="124" y="225"/>
                    <a:pt x="151" y="225"/>
                  </a:cubicBezTo>
                  <a:cubicBezTo>
                    <a:pt x="209" y="225"/>
                    <a:pt x="263" y="180"/>
                    <a:pt x="263" y="113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13"/>
            <p:cNvSpPr/>
            <p:nvPr/>
          </p:nvSpPr>
          <p:spPr>
            <a:xfrm>
              <a:off x="6271125" y="41318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9" y="0"/>
                    <a:pt x="0" y="241"/>
                    <a:pt x="141" y="384"/>
                  </a:cubicBezTo>
                  <a:cubicBezTo>
                    <a:pt x="187" y="429"/>
                    <a:pt x="243" y="450"/>
                    <a:pt x="298" y="450"/>
                  </a:cubicBezTo>
                  <a:cubicBezTo>
                    <a:pt x="413" y="450"/>
                    <a:pt x="523" y="360"/>
                    <a:pt x="523" y="224"/>
                  </a:cubicBezTo>
                  <a:cubicBezTo>
                    <a:pt x="523" y="100"/>
                    <a:pt x="423" y="0"/>
                    <a:pt x="2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13"/>
            <p:cNvSpPr/>
            <p:nvPr/>
          </p:nvSpPr>
          <p:spPr>
            <a:xfrm>
              <a:off x="6591950" y="504125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8" y="751"/>
                    <a:pt x="426" y="786"/>
                    <a:pt x="522" y="786"/>
                  </a:cubicBezTo>
                  <a:cubicBezTo>
                    <a:pt x="724" y="786"/>
                    <a:pt x="918" y="630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13"/>
            <p:cNvSpPr/>
            <p:nvPr/>
          </p:nvSpPr>
          <p:spPr>
            <a:xfrm>
              <a:off x="6077250" y="5107125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601" y="0"/>
                  </a:moveTo>
                  <a:cubicBezTo>
                    <a:pt x="200" y="0"/>
                    <a:pt x="0" y="482"/>
                    <a:pt x="284" y="764"/>
                  </a:cubicBezTo>
                  <a:cubicBezTo>
                    <a:pt x="375" y="856"/>
                    <a:pt x="487" y="897"/>
                    <a:pt x="597" y="897"/>
                  </a:cubicBezTo>
                  <a:cubicBezTo>
                    <a:pt x="827" y="897"/>
                    <a:pt x="1048" y="718"/>
                    <a:pt x="1048" y="448"/>
                  </a:cubicBezTo>
                  <a:cubicBezTo>
                    <a:pt x="1048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13"/>
            <p:cNvSpPr/>
            <p:nvPr/>
          </p:nvSpPr>
          <p:spPr>
            <a:xfrm>
              <a:off x="5825500" y="48675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7" y="751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13"/>
            <p:cNvSpPr/>
            <p:nvPr/>
          </p:nvSpPr>
          <p:spPr>
            <a:xfrm>
              <a:off x="5662500" y="4581650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1"/>
                  </a:moveTo>
                  <a:cubicBezTo>
                    <a:pt x="51" y="1"/>
                    <a:pt x="1" y="122"/>
                    <a:pt x="72" y="192"/>
                  </a:cubicBezTo>
                  <a:cubicBezTo>
                    <a:pt x="95" y="215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3"/>
                  </a:cubicBezTo>
                  <a:cubicBezTo>
                    <a:pt x="263" y="51"/>
                    <a:pt x="213" y="1"/>
                    <a:pt x="15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13"/>
            <p:cNvSpPr/>
            <p:nvPr/>
          </p:nvSpPr>
          <p:spPr>
            <a:xfrm>
              <a:off x="5817625" y="4249575"/>
              <a:ext cx="16800" cy="16850"/>
            </a:xfrm>
            <a:custGeom>
              <a:avLst/>
              <a:gdLst/>
              <a:ahLst/>
              <a:cxnLst/>
              <a:rect l="l" t="t" r="r" b="b"/>
              <a:pathLst>
                <a:path w="672" h="674" extrusionOk="0">
                  <a:moveTo>
                    <a:pt x="337" y="0"/>
                  </a:moveTo>
                  <a:cubicBezTo>
                    <a:pt x="150" y="0"/>
                    <a:pt x="0" y="150"/>
                    <a:pt x="0" y="337"/>
                  </a:cubicBezTo>
                  <a:cubicBezTo>
                    <a:pt x="0" y="522"/>
                    <a:pt x="150" y="673"/>
                    <a:pt x="337" y="673"/>
                  </a:cubicBezTo>
                  <a:cubicBezTo>
                    <a:pt x="522" y="673"/>
                    <a:pt x="672" y="522"/>
                    <a:pt x="672" y="337"/>
                  </a:cubicBezTo>
                  <a:cubicBezTo>
                    <a:pt x="672" y="150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13"/>
            <p:cNvSpPr/>
            <p:nvPr/>
          </p:nvSpPr>
          <p:spPr>
            <a:xfrm>
              <a:off x="5467300" y="499500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0"/>
                  </a:moveTo>
                  <a:cubicBezTo>
                    <a:pt x="151" y="0"/>
                    <a:pt x="1" y="152"/>
                    <a:pt x="1" y="337"/>
                  </a:cubicBezTo>
                  <a:cubicBezTo>
                    <a:pt x="1" y="523"/>
                    <a:pt x="151" y="673"/>
                    <a:pt x="337" y="673"/>
                  </a:cubicBezTo>
                  <a:cubicBezTo>
                    <a:pt x="522" y="673"/>
                    <a:pt x="674" y="523"/>
                    <a:pt x="674" y="337"/>
                  </a:cubicBezTo>
                  <a:cubicBezTo>
                    <a:pt x="674" y="152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13"/>
            <p:cNvSpPr/>
            <p:nvPr/>
          </p:nvSpPr>
          <p:spPr>
            <a:xfrm>
              <a:off x="5322050" y="4703575"/>
              <a:ext cx="6575" cy="5625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51" y="0"/>
                  </a:moveTo>
                  <a:cubicBezTo>
                    <a:pt x="50" y="0"/>
                    <a:pt x="0" y="120"/>
                    <a:pt x="70" y="191"/>
                  </a:cubicBezTo>
                  <a:cubicBezTo>
                    <a:pt x="93" y="214"/>
                    <a:pt x="122" y="225"/>
                    <a:pt x="150" y="225"/>
                  </a:cubicBezTo>
                  <a:cubicBezTo>
                    <a:pt x="207" y="225"/>
                    <a:pt x="263" y="180"/>
                    <a:pt x="263" y="112"/>
                  </a:cubicBezTo>
                  <a:cubicBezTo>
                    <a:pt x="263" y="50"/>
                    <a:pt x="211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13"/>
            <p:cNvSpPr/>
            <p:nvPr/>
          </p:nvSpPr>
          <p:spPr>
            <a:xfrm>
              <a:off x="5073575" y="4546650"/>
              <a:ext cx="25250" cy="25225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505" y="0"/>
                  </a:moveTo>
                  <a:cubicBezTo>
                    <a:pt x="226" y="0"/>
                    <a:pt x="0" y="226"/>
                    <a:pt x="0" y="503"/>
                  </a:cubicBezTo>
                  <a:cubicBezTo>
                    <a:pt x="0" y="782"/>
                    <a:pt x="226" y="1008"/>
                    <a:pt x="505" y="1008"/>
                  </a:cubicBezTo>
                  <a:cubicBezTo>
                    <a:pt x="784" y="1008"/>
                    <a:pt x="1010" y="782"/>
                    <a:pt x="1010" y="503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13"/>
            <p:cNvSpPr/>
            <p:nvPr/>
          </p:nvSpPr>
          <p:spPr>
            <a:xfrm>
              <a:off x="5564425" y="520100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0"/>
                    <a:pt x="72" y="191"/>
                  </a:cubicBezTo>
                  <a:cubicBezTo>
                    <a:pt x="95" y="214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2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13"/>
            <p:cNvSpPr/>
            <p:nvPr/>
          </p:nvSpPr>
          <p:spPr>
            <a:xfrm>
              <a:off x="5561175" y="4745600"/>
              <a:ext cx="5625" cy="5625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113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5"/>
                    <a:pt x="50" y="225"/>
                    <a:pt x="113" y="225"/>
                  </a:cubicBezTo>
                  <a:cubicBezTo>
                    <a:pt x="175" y="225"/>
                    <a:pt x="225" y="175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13"/>
            <p:cNvSpPr/>
            <p:nvPr/>
          </p:nvSpPr>
          <p:spPr>
            <a:xfrm>
              <a:off x="5474325" y="4490600"/>
              <a:ext cx="33625" cy="33625"/>
            </a:xfrm>
            <a:custGeom>
              <a:avLst/>
              <a:gdLst/>
              <a:ahLst/>
              <a:cxnLst/>
              <a:rect l="l" t="t" r="r" b="b"/>
              <a:pathLst>
                <a:path w="1345" h="1345" extrusionOk="0">
                  <a:moveTo>
                    <a:pt x="673" y="0"/>
                  </a:moveTo>
                  <a:cubicBezTo>
                    <a:pt x="300" y="0"/>
                    <a:pt x="0" y="300"/>
                    <a:pt x="0" y="672"/>
                  </a:cubicBezTo>
                  <a:cubicBezTo>
                    <a:pt x="0" y="1043"/>
                    <a:pt x="300" y="1345"/>
                    <a:pt x="673" y="1345"/>
                  </a:cubicBezTo>
                  <a:cubicBezTo>
                    <a:pt x="1045" y="1345"/>
                    <a:pt x="1345" y="1043"/>
                    <a:pt x="1345" y="672"/>
                  </a:cubicBezTo>
                  <a:cubicBezTo>
                    <a:pt x="1345" y="300"/>
                    <a:pt x="1045" y="0"/>
                    <a:pt x="67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13"/>
            <p:cNvSpPr/>
            <p:nvPr/>
          </p:nvSpPr>
          <p:spPr>
            <a:xfrm>
              <a:off x="4969875" y="5109925"/>
              <a:ext cx="25275" cy="25225"/>
            </a:xfrm>
            <a:custGeom>
              <a:avLst/>
              <a:gdLst/>
              <a:ahLst/>
              <a:cxnLst/>
              <a:rect l="l" t="t" r="r" b="b"/>
              <a:pathLst>
                <a:path w="1011" h="1009" extrusionOk="0">
                  <a:moveTo>
                    <a:pt x="505" y="1"/>
                  </a:moveTo>
                  <a:cubicBezTo>
                    <a:pt x="227" y="1"/>
                    <a:pt x="1" y="225"/>
                    <a:pt x="1" y="504"/>
                  </a:cubicBezTo>
                  <a:cubicBezTo>
                    <a:pt x="1" y="783"/>
                    <a:pt x="227" y="1009"/>
                    <a:pt x="505" y="1009"/>
                  </a:cubicBezTo>
                  <a:cubicBezTo>
                    <a:pt x="784" y="1009"/>
                    <a:pt x="1010" y="783"/>
                    <a:pt x="1010" y="504"/>
                  </a:cubicBezTo>
                  <a:cubicBezTo>
                    <a:pt x="1010" y="225"/>
                    <a:pt x="784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13"/>
            <p:cNvSpPr/>
            <p:nvPr/>
          </p:nvSpPr>
          <p:spPr>
            <a:xfrm>
              <a:off x="5804025" y="4625075"/>
              <a:ext cx="16425" cy="140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376" y="1"/>
                  </a:moveTo>
                  <a:cubicBezTo>
                    <a:pt x="126" y="1"/>
                    <a:pt x="0" y="302"/>
                    <a:pt x="177" y="480"/>
                  </a:cubicBezTo>
                  <a:cubicBezTo>
                    <a:pt x="234" y="537"/>
                    <a:pt x="304" y="562"/>
                    <a:pt x="373" y="562"/>
                  </a:cubicBezTo>
                  <a:cubicBezTo>
                    <a:pt x="517" y="562"/>
                    <a:pt x="655" y="451"/>
                    <a:pt x="656" y="281"/>
                  </a:cubicBezTo>
                  <a:cubicBezTo>
                    <a:pt x="656" y="127"/>
                    <a:pt x="531" y="1"/>
                    <a:pt x="37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13"/>
            <p:cNvSpPr/>
            <p:nvPr/>
          </p:nvSpPr>
          <p:spPr>
            <a:xfrm>
              <a:off x="4576050" y="4852050"/>
              <a:ext cx="28225" cy="24175"/>
            </a:xfrm>
            <a:custGeom>
              <a:avLst/>
              <a:gdLst/>
              <a:ahLst/>
              <a:cxnLst/>
              <a:rect l="l" t="t" r="r" b="b"/>
              <a:pathLst>
                <a:path w="1129" h="967" extrusionOk="0">
                  <a:moveTo>
                    <a:pt x="645" y="0"/>
                  </a:moveTo>
                  <a:cubicBezTo>
                    <a:pt x="216" y="0"/>
                    <a:pt x="1" y="520"/>
                    <a:pt x="304" y="823"/>
                  </a:cubicBezTo>
                  <a:cubicBezTo>
                    <a:pt x="403" y="922"/>
                    <a:pt x="524" y="966"/>
                    <a:pt x="643" y="966"/>
                  </a:cubicBezTo>
                  <a:cubicBezTo>
                    <a:pt x="891" y="966"/>
                    <a:pt x="1129" y="773"/>
                    <a:pt x="1129" y="482"/>
                  </a:cubicBezTo>
                  <a:cubicBezTo>
                    <a:pt x="1129" y="217"/>
                    <a:pt x="912" y="0"/>
                    <a:pt x="64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13"/>
            <p:cNvSpPr/>
            <p:nvPr/>
          </p:nvSpPr>
          <p:spPr>
            <a:xfrm>
              <a:off x="4662500" y="44020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79"/>
                    <a:pt x="1" y="402"/>
                  </a:cubicBezTo>
                  <a:cubicBezTo>
                    <a:pt x="1" y="623"/>
                    <a:pt x="181" y="803"/>
                    <a:pt x="402" y="803"/>
                  </a:cubicBezTo>
                  <a:cubicBezTo>
                    <a:pt x="624" y="803"/>
                    <a:pt x="804" y="623"/>
                    <a:pt x="804" y="402"/>
                  </a:cubicBezTo>
                  <a:cubicBezTo>
                    <a:pt x="804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13"/>
            <p:cNvSpPr/>
            <p:nvPr/>
          </p:nvSpPr>
          <p:spPr>
            <a:xfrm>
              <a:off x="4089850" y="45205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5" y="1"/>
                    <a:pt x="1" y="145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13"/>
            <p:cNvSpPr/>
            <p:nvPr/>
          </p:nvSpPr>
          <p:spPr>
            <a:xfrm>
              <a:off x="4174250" y="487820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3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13"/>
            <p:cNvSpPr/>
            <p:nvPr/>
          </p:nvSpPr>
          <p:spPr>
            <a:xfrm>
              <a:off x="4568075" y="5059000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500"/>
                    <a:pt x="144" y="643"/>
                    <a:pt x="321" y="643"/>
                  </a:cubicBezTo>
                  <a:cubicBezTo>
                    <a:pt x="499" y="643"/>
                    <a:pt x="643" y="500"/>
                    <a:pt x="643" y="322"/>
                  </a:cubicBezTo>
                  <a:cubicBezTo>
                    <a:pt x="643" y="144"/>
                    <a:pt x="499" y="0"/>
                    <a:pt x="32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13"/>
            <p:cNvSpPr/>
            <p:nvPr/>
          </p:nvSpPr>
          <p:spPr>
            <a:xfrm>
              <a:off x="3686000" y="4727475"/>
              <a:ext cx="20100" cy="20125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5"/>
                    <a:pt x="181" y="804"/>
                    <a:pt x="402" y="804"/>
                  </a:cubicBezTo>
                  <a:cubicBezTo>
                    <a:pt x="625" y="804"/>
                    <a:pt x="804" y="625"/>
                    <a:pt x="804" y="402"/>
                  </a:cubicBezTo>
                  <a:cubicBezTo>
                    <a:pt x="804" y="181"/>
                    <a:pt x="625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13"/>
            <p:cNvSpPr/>
            <p:nvPr/>
          </p:nvSpPr>
          <p:spPr>
            <a:xfrm>
              <a:off x="3732225" y="4482375"/>
              <a:ext cx="16100" cy="1607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22" y="0"/>
                  </a:moveTo>
                  <a:cubicBezTo>
                    <a:pt x="144" y="0"/>
                    <a:pt x="0" y="143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3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13"/>
            <p:cNvSpPr/>
            <p:nvPr/>
          </p:nvSpPr>
          <p:spPr>
            <a:xfrm>
              <a:off x="3272100" y="4952500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4"/>
                    <a:pt x="0" y="161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1" y="251"/>
                    <a:pt x="321" y="161"/>
                  </a:cubicBezTo>
                  <a:cubicBezTo>
                    <a:pt x="321" y="74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13"/>
            <p:cNvSpPr/>
            <p:nvPr/>
          </p:nvSpPr>
          <p:spPr>
            <a:xfrm>
              <a:off x="3651850" y="51956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2" y="249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13"/>
            <p:cNvSpPr/>
            <p:nvPr/>
          </p:nvSpPr>
          <p:spPr>
            <a:xfrm>
              <a:off x="2972700" y="458485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1" y="252"/>
                    <a:pt x="1" y="562"/>
                  </a:cubicBezTo>
                  <a:cubicBezTo>
                    <a:pt x="1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13"/>
            <p:cNvSpPr/>
            <p:nvPr/>
          </p:nvSpPr>
          <p:spPr>
            <a:xfrm>
              <a:off x="3168025" y="4305550"/>
              <a:ext cx="41825" cy="40200"/>
            </a:xfrm>
            <a:custGeom>
              <a:avLst/>
              <a:gdLst/>
              <a:ahLst/>
              <a:cxnLst/>
              <a:rect l="l" t="t" r="r" b="b"/>
              <a:pathLst>
                <a:path w="1673" h="1608" extrusionOk="0"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543" y="0"/>
                    <a:pt x="249" y="196"/>
                    <a:pt x="125" y="496"/>
                  </a:cubicBezTo>
                  <a:cubicBezTo>
                    <a:pt x="0" y="796"/>
                    <a:pt x="70" y="1142"/>
                    <a:pt x="299" y="1372"/>
                  </a:cubicBezTo>
                  <a:cubicBezTo>
                    <a:pt x="453" y="1525"/>
                    <a:pt x="660" y="1607"/>
                    <a:pt x="869" y="1607"/>
                  </a:cubicBezTo>
                  <a:cubicBezTo>
                    <a:pt x="972" y="1607"/>
                    <a:pt x="1076" y="1587"/>
                    <a:pt x="1175" y="1546"/>
                  </a:cubicBezTo>
                  <a:cubicBezTo>
                    <a:pt x="1475" y="1422"/>
                    <a:pt x="1671" y="1128"/>
                    <a:pt x="1672" y="804"/>
                  </a:cubicBezTo>
                  <a:cubicBezTo>
                    <a:pt x="1672" y="360"/>
                    <a:pt x="1313" y="0"/>
                    <a:pt x="87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13"/>
            <p:cNvSpPr/>
            <p:nvPr/>
          </p:nvSpPr>
          <p:spPr>
            <a:xfrm>
              <a:off x="3416775" y="4301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4"/>
                    <a:pt x="179" y="804"/>
                    <a:pt x="402" y="804"/>
                  </a:cubicBezTo>
                  <a:cubicBezTo>
                    <a:pt x="624" y="804"/>
                    <a:pt x="804" y="624"/>
                    <a:pt x="804" y="402"/>
                  </a:cubicBezTo>
                  <a:cubicBezTo>
                    <a:pt x="804" y="179"/>
                    <a:pt x="624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13"/>
            <p:cNvSpPr/>
            <p:nvPr/>
          </p:nvSpPr>
          <p:spPr>
            <a:xfrm>
              <a:off x="2799900" y="5109250"/>
              <a:ext cx="36225" cy="36175"/>
            </a:xfrm>
            <a:custGeom>
              <a:avLst/>
              <a:gdLst/>
              <a:ahLst/>
              <a:cxnLst/>
              <a:rect l="l" t="t" r="r" b="b"/>
              <a:pathLst>
                <a:path w="1449" h="1447" extrusionOk="0">
                  <a:moveTo>
                    <a:pt x="725" y="0"/>
                  </a:moveTo>
                  <a:cubicBezTo>
                    <a:pt x="325" y="0"/>
                    <a:pt x="1" y="323"/>
                    <a:pt x="1" y="723"/>
                  </a:cubicBezTo>
                  <a:cubicBezTo>
                    <a:pt x="1" y="1124"/>
                    <a:pt x="325" y="1446"/>
                    <a:pt x="725" y="1446"/>
                  </a:cubicBezTo>
                  <a:cubicBezTo>
                    <a:pt x="1124" y="1446"/>
                    <a:pt x="1448" y="1124"/>
                    <a:pt x="1448" y="723"/>
                  </a:cubicBezTo>
                  <a:cubicBezTo>
                    <a:pt x="1448" y="323"/>
                    <a:pt x="1124" y="0"/>
                    <a:pt x="7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13"/>
            <p:cNvSpPr/>
            <p:nvPr/>
          </p:nvSpPr>
          <p:spPr>
            <a:xfrm>
              <a:off x="2536700" y="4468300"/>
              <a:ext cx="52250" cy="52250"/>
            </a:xfrm>
            <a:custGeom>
              <a:avLst/>
              <a:gdLst/>
              <a:ahLst/>
              <a:cxnLst/>
              <a:rect l="l" t="t" r="r" b="b"/>
              <a:pathLst>
                <a:path w="2090" h="2090" extrusionOk="0">
                  <a:moveTo>
                    <a:pt x="1045" y="1"/>
                  </a:moveTo>
                  <a:cubicBezTo>
                    <a:pt x="468" y="1"/>
                    <a:pt x="1" y="468"/>
                    <a:pt x="1" y="1045"/>
                  </a:cubicBezTo>
                  <a:cubicBezTo>
                    <a:pt x="1" y="1621"/>
                    <a:pt x="468" y="2090"/>
                    <a:pt x="1045" y="2090"/>
                  </a:cubicBezTo>
                  <a:cubicBezTo>
                    <a:pt x="1623" y="2090"/>
                    <a:pt x="2090" y="1621"/>
                    <a:pt x="2090" y="1045"/>
                  </a:cubicBezTo>
                  <a:cubicBezTo>
                    <a:pt x="2090" y="468"/>
                    <a:pt x="1623" y="1"/>
                    <a:pt x="104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13"/>
            <p:cNvSpPr/>
            <p:nvPr/>
          </p:nvSpPr>
          <p:spPr>
            <a:xfrm>
              <a:off x="2773800" y="41508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5" y="803"/>
                    <a:pt x="803" y="625"/>
                    <a:pt x="803" y="402"/>
                  </a:cubicBezTo>
                  <a:cubicBezTo>
                    <a:pt x="803" y="180"/>
                    <a:pt x="625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13"/>
            <p:cNvSpPr/>
            <p:nvPr/>
          </p:nvSpPr>
          <p:spPr>
            <a:xfrm>
              <a:off x="2329750" y="4988650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0" y="645"/>
                    <a:pt x="644" y="501"/>
                    <a:pt x="644" y="324"/>
                  </a:cubicBezTo>
                  <a:cubicBezTo>
                    <a:pt x="644" y="145"/>
                    <a:pt x="500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13"/>
            <p:cNvSpPr/>
            <p:nvPr/>
          </p:nvSpPr>
          <p:spPr>
            <a:xfrm>
              <a:off x="2203150" y="4618975"/>
              <a:ext cx="24175" cy="24125"/>
            </a:xfrm>
            <a:custGeom>
              <a:avLst/>
              <a:gdLst/>
              <a:ahLst/>
              <a:cxnLst/>
              <a:rect l="l" t="t" r="r" b="b"/>
              <a:pathLst>
                <a:path w="967" h="965" extrusionOk="0">
                  <a:moveTo>
                    <a:pt x="484" y="1"/>
                  </a:moveTo>
                  <a:cubicBezTo>
                    <a:pt x="217" y="1"/>
                    <a:pt x="0" y="216"/>
                    <a:pt x="0" y="483"/>
                  </a:cubicBezTo>
                  <a:cubicBezTo>
                    <a:pt x="0" y="750"/>
                    <a:pt x="217" y="965"/>
                    <a:pt x="484" y="965"/>
                  </a:cubicBezTo>
                  <a:cubicBezTo>
                    <a:pt x="749" y="965"/>
                    <a:pt x="966" y="750"/>
                    <a:pt x="966" y="483"/>
                  </a:cubicBezTo>
                  <a:cubicBezTo>
                    <a:pt x="966" y="216"/>
                    <a:pt x="749" y="1"/>
                    <a:pt x="48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13"/>
            <p:cNvSpPr/>
            <p:nvPr/>
          </p:nvSpPr>
          <p:spPr>
            <a:xfrm>
              <a:off x="2154950" y="42834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2"/>
                    <a:pt x="161" y="322"/>
                  </a:cubicBezTo>
                  <a:cubicBezTo>
                    <a:pt x="250" y="322"/>
                    <a:pt x="322" y="249"/>
                    <a:pt x="322" y="161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13"/>
            <p:cNvSpPr/>
            <p:nvPr/>
          </p:nvSpPr>
          <p:spPr>
            <a:xfrm>
              <a:off x="1911775" y="4856050"/>
              <a:ext cx="28200" cy="24175"/>
            </a:xfrm>
            <a:custGeom>
              <a:avLst/>
              <a:gdLst/>
              <a:ahLst/>
              <a:cxnLst/>
              <a:rect l="l" t="t" r="r" b="b"/>
              <a:pathLst>
                <a:path w="1128" h="967" extrusionOk="0">
                  <a:moveTo>
                    <a:pt x="646" y="1"/>
                  </a:moveTo>
                  <a:cubicBezTo>
                    <a:pt x="215" y="1"/>
                    <a:pt x="0" y="521"/>
                    <a:pt x="305" y="824"/>
                  </a:cubicBezTo>
                  <a:cubicBezTo>
                    <a:pt x="403" y="923"/>
                    <a:pt x="524" y="967"/>
                    <a:pt x="642" y="967"/>
                  </a:cubicBezTo>
                  <a:cubicBezTo>
                    <a:pt x="890" y="967"/>
                    <a:pt x="1128" y="774"/>
                    <a:pt x="1128" y="483"/>
                  </a:cubicBezTo>
                  <a:cubicBezTo>
                    <a:pt x="1128" y="218"/>
                    <a:pt x="911" y="1"/>
                    <a:pt x="64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13"/>
            <p:cNvSpPr/>
            <p:nvPr/>
          </p:nvSpPr>
          <p:spPr>
            <a:xfrm>
              <a:off x="1968075" y="5073050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499" y="645"/>
                    <a:pt x="643" y="501"/>
                    <a:pt x="643" y="324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13"/>
            <p:cNvSpPr/>
            <p:nvPr/>
          </p:nvSpPr>
          <p:spPr>
            <a:xfrm>
              <a:off x="1666700" y="46189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3" y="1286"/>
                  </a:cubicBezTo>
                  <a:cubicBezTo>
                    <a:pt x="999" y="1286"/>
                    <a:pt x="1285" y="998"/>
                    <a:pt x="1285" y="644"/>
                  </a:cubicBezTo>
                  <a:cubicBezTo>
                    <a:pt x="1285" y="289"/>
                    <a:pt x="999" y="1"/>
                    <a:pt x="64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13"/>
            <p:cNvSpPr/>
            <p:nvPr/>
          </p:nvSpPr>
          <p:spPr>
            <a:xfrm>
              <a:off x="1787225" y="4325625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9" y="1"/>
                    <a:pt x="1" y="289"/>
                    <a:pt x="1" y="643"/>
                  </a:cubicBezTo>
                  <a:cubicBezTo>
                    <a:pt x="1" y="998"/>
                    <a:pt x="289" y="1286"/>
                    <a:pt x="644" y="1286"/>
                  </a:cubicBezTo>
                  <a:cubicBezTo>
                    <a:pt x="1000" y="1286"/>
                    <a:pt x="1288" y="998"/>
                    <a:pt x="1288" y="643"/>
                  </a:cubicBezTo>
                  <a:cubicBezTo>
                    <a:pt x="1288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13"/>
            <p:cNvSpPr/>
            <p:nvPr/>
          </p:nvSpPr>
          <p:spPr>
            <a:xfrm>
              <a:off x="1596350" y="4064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5" y="1"/>
                    <a:pt x="1" y="325"/>
                    <a:pt x="1" y="725"/>
                  </a:cubicBezTo>
                  <a:cubicBezTo>
                    <a:pt x="1" y="1124"/>
                    <a:pt x="325" y="1449"/>
                    <a:pt x="725" y="1449"/>
                  </a:cubicBezTo>
                  <a:cubicBezTo>
                    <a:pt x="1124" y="1449"/>
                    <a:pt x="1448" y="1124"/>
                    <a:pt x="1448" y="725"/>
                  </a:cubicBezTo>
                  <a:cubicBezTo>
                    <a:pt x="1448" y="325"/>
                    <a:pt x="1124" y="1"/>
                    <a:pt x="7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13"/>
            <p:cNvSpPr/>
            <p:nvPr/>
          </p:nvSpPr>
          <p:spPr>
            <a:xfrm>
              <a:off x="1170400" y="460090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2" y="375"/>
                    <a:pt x="482" y="242"/>
                  </a:cubicBezTo>
                  <a:cubicBezTo>
                    <a:pt x="482" y="108"/>
                    <a:pt x="375" y="1"/>
                    <a:pt x="24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13"/>
            <p:cNvSpPr/>
            <p:nvPr/>
          </p:nvSpPr>
          <p:spPr>
            <a:xfrm>
              <a:off x="1228675" y="49545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1" y="109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3" y="374"/>
                    <a:pt x="483" y="241"/>
                  </a:cubicBezTo>
                  <a:cubicBezTo>
                    <a:pt x="483" y="109"/>
                    <a:pt x="375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13"/>
            <p:cNvSpPr/>
            <p:nvPr/>
          </p:nvSpPr>
          <p:spPr>
            <a:xfrm>
              <a:off x="1477825" y="5193650"/>
              <a:ext cx="32175" cy="32150"/>
            </a:xfrm>
            <a:custGeom>
              <a:avLst/>
              <a:gdLst/>
              <a:ahLst/>
              <a:cxnLst/>
              <a:rect l="l" t="t" r="r" b="b"/>
              <a:pathLst>
                <a:path w="1287" h="1286" extrusionOk="0">
                  <a:moveTo>
                    <a:pt x="644" y="0"/>
                  </a:moveTo>
                  <a:cubicBezTo>
                    <a:pt x="288" y="0"/>
                    <a:pt x="0" y="288"/>
                    <a:pt x="0" y="643"/>
                  </a:cubicBezTo>
                  <a:cubicBezTo>
                    <a:pt x="0" y="997"/>
                    <a:pt x="288" y="1286"/>
                    <a:pt x="644" y="1286"/>
                  </a:cubicBezTo>
                  <a:cubicBezTo>
                    <a:pt x="999" y="1286"/>
                    <a:pt x="1287" y="997"/>
                    <a:pt x="1287" y="643"/>
                  </a:cubicBezTo>
                  <a:cubicBezTo>
                    <a:pt x="1287" y="288"/>
                    <a:pt x="999" y="0"/>
                    <a:pt x="64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13"/>
            <p:cNvSpPr/>
            <p:nvPr/>
          </p:nvSpPr>
          <p:spPr>
            <a:xfrm>
              <a:off x="1369325" y="4733500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13"/>
            <p:cNvSpPr/>
            <p:nvPr/>
          </p:nvSpPr>
          <p:spPr>
            <a:xfrm>
              <a:off x="841450" y="4848025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2" y="1"/>
                  </a:moveTo>
                  <a:cubicBezTo>
                    <a:pt x="489" y="1"/>
                    <a:pt x="225" y="176"/>
                    <a:pt x="113" y="448"/>
                  </a:cubicBezTo>
                  <a:cubicBezTo>
                    <a:pt x="1" y="718"/>
                    <a:pt x="63" y="1028"/>
                    <a:pt x="271" y="1236"/>
                  </a:cubicBezTo>
                  <a:cubicBezTo>
                    <a:pt x="409" y="1374"/>
                    <a:pt x="593" y="1447"/>
                    <a:pt x="782" y="1447"/>
                  </a:cubicBezTo>
                  <a:cubicBezTo>
                    <a:pt x="875" y="1447"/>
                    <a:pt x="969" y="1429"/>
                    <a:pt x="1059" y="1392"/>
                  </a:cubicBezTo>
                  <a:cubicBezTo>
                    <a:pt x="1329" y="1280"/>
                    <a:pt x="1505" y="1016"/>
                    <a:pt x="1505" y="724"/>
                  </a:cubicBezTo>
                  <a:cubicBezTo>
                    <a:pt x="1505" y="325"/>
                    <a:pt x="1182" y="1"/>
                    <a:pt x="78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13"/>
            <p:cNvSpPr/>
            <p:nvPr/>
          </p:nvSpPr>
          <p:spPr>
            <a:xfrm>
              <a:off x="834825" y="4590875"/>
              <a:ext cx="14125" cy="12075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3" y="0"/>
                  </a:moveTo>
                  <a:cubicBezTo>
                    <a:pt x="108" y="0"/>
                    <a:pt x="1" y="259"/>
                    <a:pt x="152" y="411"/>
                  </a:cubicBezTo>
                  <a:cubicBezTo>
                    <a:pt x="202" y="461"/>
                    <a:pt x="263" y="483"/>
                    <a:pt x="322" y="483"/>
                  </a:cubicBezTo>
                  <a:cubicBezTo>
                    <a:pt x="446" y="483"/>
                    <a:pt x="564" y="386"/>
                    <a:pt x="564" y="241"/>
                  </a:cubicBezTo>
                  <a:cubicBezTo>
                    <a:pt x="564" y="108"/>
                    <a:pt x="457" y="0"/>
                    <a:pt x="3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13"/>
            <p:cNvSpPr/>
            <p:nvPr/>
          </p:nvSpPr>
          <p:spPr>
            <a:xfrm>
              <a:off x="366700" y="51132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05" y="1"/>
                  </a:moveTo>
                  <a:cubicBezTo>
                    <a:pt x="361" y="1"/>
                    <a:pt x="0" y="360"/>
                    <a:pt x="0" y="804"/>
                  </a:cubicBezTo>
                  <a:cubicBezTo>
                    <a:pt x="0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0"/>
                    <a:pt x="1248" y="1"/>
                    <a:pt x="8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13"/>
            <p:cNvSpPr/>
            <p:nvPr/>
          </p:nvSpPr>
          <p:spPr>
            <a:xfrm>
              <a:off x="356650" y="4755600"/>
              <a:ext cx="28175" cy="2817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563" y="0"/>
                  </a:moveTo>
                  <a:cubicBezTo>
                    <a:pt x="252" y="0"/>
                    <a:pt x="1" y="252"/>
                    <a:pt x="1" y="563"/>
                  </a:cubicBezTo>
                  <a:cubicBezTo>
                    <a:pt x="1" y="874"/>
                    <a:pt x="252" y="1127"/>
                    <a:pt x="563" y="1127"/>
                  </a:cubicBezTo>
                  <a:cubicBezTo>
                    <a:pt x="874" y="1127"/>
                    <a:pt x="1127" y="874"/>
                    <a:pt x="1127" y="563"/>
                  </a:cubicBezTo>
                  <a:cubicBezTo>
                    <a:pt x="1127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13"/>
            <p:cNvSpPr/>
            <p:nvPr/>
          </p:nvSpPr>
          <p:spPr>
            <a:xfrm>
              <a:off x="236675" y="4365800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1" y="0"/>
                  </a:moveTo>
                  <a:cubicBezTo>
                    <a:pt x="489" y="0"/>
                    <a:pt x="225" y="178"/>
                    <a:pt x="113" y="448"/>
                  </a:cubicBezTo>
                  <a:cubicBezTo>
                    <a:pt x="0" y="717"/>
                    <a:pt x="63" y="1030"/>
                    <a:pt x="270" y="1236"/>
                  </a:cubicBezTo>
                  <a:cubicBezTo>
                    <a:pt x="408" y="1375"/>
                    <a:pt x="593" y="1448"/>
                    <a:pt x="782" y="1448"/>
                  </a:cubicBezTo>
                  <a:cubicBezTo>
                    <a:pt x="875" y="1448"/>
                    <a:pt x="969" y="1430"/>
                    <a:pt x="1058" y="1393"/>
                  </a:cubicBezTo>
                  <a:cubicBezTo>
                    <a:pt x="1328" y="1281"/>
                    <a:pt x="1504" y="1018"/>
                    <a:pt x="1504" y="725"/>
                  </a:cubicBezTo>
                  <a:cubicBezTo>
                    <a:pt x="1504" y="325"/>
                    <a:pt x="1181" y="0"/>
                    <a:pt x="78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13"/>
            <p:cNvSpPr/>
            <p:nvPr/>
          </p:nvSpPr>
          <p:spPr>
            <a:xfrm>
              <a:off x="648000" y="4058375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13"/>
            <p:cNvSpPr/>
            <p:nvPr/>
          </p:nvSpPr>
          <p:spPr>
            <a:xfrm>
              <a:off x="1174425" y="4010175"/>
              <a:ext cx="28175" cy="28150"/>
            </a:xfrm>
            <a:custGeom>
              <a:avLst/>
              <a:gdLst/>
              <a:ahLst/>
              <a:cxnLst/>
              <a:rect l="l" t="t" r="r" b="b"/>
              <a:pathLst>
                <a:path w="1127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6" y="874"/>
                    <a:pt x="1126" y="563"/>
                  </a:cubicBezTo>
                  <a:cubicBezTo>
                    <a:pt x="1126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13"/>
            <p:cNvSpPr/>
            <p:nvPr/>
          </p:nvSpPr>
          <p:spPr>
            <a:xfrm>
              <a:off x="1335175" y="3654525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3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13"/>
            <p:cNvSpPr/>
            <p:nvPr/>
          </p:nvSpPr>
          <p:spPr>
            <a:xfrm>
              <a:off x="441050" y="378112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23" y="1"/>
                  </a:moveTo>
                  <a:cubicBezTo>
                    <a:pt x="325" y="1"/>
                    <a:pt x="0" y="324"/>
                    <a:pt x="0" y="724"/>
                  </a:cubicBezTo>
                  <a:cubicBezTo>
                    <a:pt x="0" y="1123"/>
                    <a:pt x="325" y="1447"/>
                    <a:pt x="723" y="1447"/>
                  </a:cubicBezTo>
                  <a:cubicBezTo>
                    <a:pt x="1124" y="1447"/>
                    <a:pt x="1447" y="1123"/>
                    <a:pt x="1447" y="724"/>
                  </a:cubicBezTo>
                  <a:cubicBezTo>
                    <a:pt x="1447" y="324"/>
                    <a:pt x="1124" y="1"/>
                    <a:pt x="7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13"/>
            <p:cNvSpPr/>
            <p:nvPr/>
          </p:nvSpPr>
          <p:spPr>
            <a:xfrm>
              <a:off x="336575" y="34295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3"/>
                    <a:pt x="0" y="161"/>
                  </a:cubicBezTo>
                  <a:cubicBezTo>
                    <a:pt x="0" y="251"/>
                    <a:pt x="71" y="322"/>
                    <a:pt x="161" y="322"/>
                  </a:cubicBezTo>
                  <a:cubicBezTo>
                    <a:pt x="250" y="322"/>
                    <a:pt x="322" y="251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13"/>
            <p:cNvSpPr/>
            <p:nvPr/>
          </p:nvSpPr>
          <p:spPr>
            <a:xfrm>
              <a:off x="824100" y="3258750"/>
              <a:ext cx="32875" cy="28125"/>
            </a:xfrm>
            <a:custGeom>
              <a:avLst/>
              <a:gdLst/>
              <a:ahLst/>
              <a:cxnLst/>
              <a:rect l="l" t="t" r="r" b="b"/>
              <a:pathLst>
                <a:path w="1315" h="1125" extrusionOk="0">
                  <a:moveTo>
                    <a:pt x="752" y="0"/>
                  </a:moveTo>
                  <a:cubicBezTo>
                    <a:pt x="251" y="0"/>
                    <a:pt x="1" y="605"/>
                    <a:pt x="355" y="960"/>
                  </a:cubicBezTo>
                  <a:cubicBezTo>
                    <a:pt x="463" y="1067"/>
                    <a:pt x="606" y="1124"/>
                    <a:pt x="752" y="1124"/>
                  </a:cubicBezTo>
                  <a:cubicBezTo>
                    <a:pt x="824" y="1124"/>
                    <a:pt x="898" y="1110"/>
                    <a:pt x="968" y="1081"/>
                  </a:cubicBezTo>
                  <a:cubicBezTo>
                    <a:pt x="1178" y="994"/>
                    <a:pt x="1315" y="790"/>
                    <a:pt x="1315" y="562"/>
                  </a:cubicBezTo>
                  <a:cubicBezTo>
                    <a:pt x="1315" y="252"/>
                    <a:pt x="1063" y="0"/>
                    <a:pt x="75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13"/>
            <p:cNvSpPr/>
            <p:nvPr/>
          </p:nvSpPr>
          <p:spPr>
            <a:xfrm>
              <a:off x="748450" y="3570125"/>
              <a:ext cx="24150" cy="24175"/>
            </a:xfrm>
            <a:custGeom>
              <a:avLst/>
              <a:gdLst/>
              <a:ahLst/>
              <a:cxnLst/>
              <a:rect l="l" t="t" r="r" b="b"/>
              <a:pathLst>
                <a:path w="966" h="967" extrusionOk="0">
                  <a:moveTo>
                    <a:pt x="483" y="1"/>
                  </a:moveTo>
                  <a:cubicBezTo>
                    <a:pt x="216" y="1"/>
                    <a:pt x="1" y="218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50" y="966"/>
                    <a:pt x="965" y="750"/>
                    <a:pt x="965" y="484"/>
                  </a:cubicBezTo>
                  <a:cubicBezTo>
                    <a:pt x="965" y="218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13"/>
            <p:cNvSpPr/>
            <p:nvPr/>
          </p:nvSpPr>
          <p:spPr>
            <a:xfrm>
              <a:off x="1256800" y="31482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50"/>
                    <a:pt x="73" y="322"/>
                    <a:pt x="161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13"/>
            <p:cNvSpPr/>
            <p:nvPr/>
          </p:nvSpPr>
          <p:spPr>
            <a:xfrm>
              <a:off x="414925" y="304372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4" y="0"/>
                    <a:pt x="1" y="325"/>
                    <a:pt x="1" y="723"/>
                  </a:cubicBezTo>
                  <a:cubicBezTo>
                    <a:pt x="1" y="1123"/>
                    <a:pt x="324" y="1448"/>
                    <a:pt x="724" y="1448"/>
                  </a:cubicBezTo>
                  <a:cubicBezTo>
                    <a:pt x="1124" y="1448"/>
                    <a:pt x="1447" y="1123"/>
                    <a:pt x="1447" y="723"/>
                  </a:cubicBezTo>
                  <a:cubicBezTo>
                    <a:pt x="1447" y="325"/>
                    <a:pt x="1124" y="0"/>
                    <a:pt x="7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13"/>
            <p:cNvSpPr/>
            <p:nvPr/>
          </p:nvSpPr>
          <p:spPr>
            <a:xfrm>
              <a:off x="650000" y="2551475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9"/>
                    <a:pt x="74" y="322"/>
                    <a:pt x="161" y="322"/>
                  </a:cubicBezTo>
                  <a:cubicBezTo>
                    <a:pt x="251" y="322"/>
                    <a:pt x="322" y="249"/>
                    <a:pt x="322" y="161"/>
                  </a:cubicBezTo>
                  <a:cubicBezTo>
                    <a:pt x="322" y="72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13"/>
            <p:cNvSpPr/>
            <p:nvPr/>
          </p:nvSpPr>
          <p:spPr>
            <a:xfrm>
              <a:off x="1049850" y="278655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6" y="1"/>
                    <a:pt x="1" y="216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13"/>
            <p:cNvSpPr/>
            <p:nvPr/>
          </p:nvSpPr>
          <p:spPr>
            <a:xfrm>
              <a:off x="658050" y="30015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2"/>
                    <a:pt x="0" y="162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2" y="251"/>
                    <a:pt x="322" y="162"/>
                  </a:cubicBezTo>
                  <a:cubicBezTo>
                    <a:pt x="322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13"/>
            <p:cNvSpPr/>
            <p:nvPr/>
          </p:nvSpPr>
          <p:spPr>
            <a:xfrm>
              <a:off x="1437650" y="26238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2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13"/>
            <p:cNvSpPr/>
            <p:nvPr/>
          </p:nvSpPr>
          <p:spPr>
            <a:xfrm>
              <a:off x="1626525" y="2083325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2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1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13"/>
            <p:cNvSpPr/>
            <p:nvPr/>
          </p:nvSpPr>
          <p:spPr>
            <a:xfrm>
              <a:off x="1206600" y="18904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79" y="0"/>
                    <a:pt x="0" y="181"/>
                    <a:pt x="0" y="402"/>
                  </a:cubicBezTo>
                  <a:cubicBezTo>
                    <a:pt x="0" y="623"/>
                    <a:pt x="179" y="804"/>
                    <a:pt x="402" y="804"/>
                  </a:cubicBezTo>
                  <a:cubicBezTo>
                    <a:pt x="623" y="804"/>
                    <a:pt x="803" y="623"/>
                    <a:pt x="803" y="402"/>
                  </a:cubicBezTo>
                  <a:cubicBezTo>
                    <a:pt x="803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13"/>
            <p:cNvSpPr/>
            <p:nvPr/>
          </p:nvSpPr>
          <p:spPr>
            <a:xfrm>
              <a:off x="537500" y="19024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0"/>
                  </a:moveTo>
                  <a:cubicBezTo>
                    <a:pt x="215" y="0"/>
                    <a:pt x="0" y="216"/>
                    <a:pt x="0" y="482"/>
                  </a:cubicBezTo>
                  <a:cubicBezTo>
                    <a:pt x="0" y="749"/>
                    <a:pt x="215" y="965"/>
                    <a:pt x="482" y="965"/>
                  </a:cubicBezTo>
                  <a:cubicBezTo>
                    <a:pt x="749" y="965"/>
                    <a:pt x="964" y="749"/>
                    <a:pt x="964" y="482"/>
                  </a:cubicBezTo>
                  <a:cubicBezTo>
                    <a:pt x="964" y="216"/>
                    <a:pt x="749" y="0"/>
                    <a:pt x="48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13"/>
            <p:cNvSpPr/>
            <p:nvPr/>
          </p:nvSpPr>
          <p:spPr>
            <a:xfrm>
              <a:off x="431000" y="14705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5" y="0"/>
                    <a:pt x="1" y="144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13"/>
            <p:cNvSpPr/>
            <p:nvPr/>
          </p:nvSpPr>
          <p:spPr>
            <a:xfrm>
              <a:off x="676125" y="1159075"/>
              <a:ext cx="28175" cy="28125"/>
            </a:xfrm>
            <a:custGeom>
              <a:avLst/>
              <a:gdLst/>
              <a:ahLst/>
              <a:cxnLst/>
              <a:rect l="l" t="t" r="r" b="b"/>
              <a:pathLst>
                <a:path w="1127" h="1125" extrusionOk="0">
                  <a:moveTo>
                    <a:pt x="563" y="0"/>
                  </a:moveTo>
                  <a:cubicBezTo>
                    <a:pt x="253" y="0"/>
                    <a:pt x="0" y="252"/>
                    <a:pt x="0" y="562"/>
                  </a:cubicBezTo>
                  <a:cubicBezTo>
                    <a:pt x="0" y="873"/>
                    <a:pt x="253" y="1125"/>
                    <a:pt x="563" y="1125"/>
                  </a:cubicBezTo>
                  <a:cubicBezTo>
                    <a:pt x="873" y="1125"/>
                    <a:pt x="1126" y="873"/>
                    <a:pt x="1126" y="562"/>
                  </a:cubicBezTo>
                  <a:cubicBezTo>
                    <a:pt x="1126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13"/>
            <p:cNvSpPr/>
            <p:nvPr/>
          </p:nvSpPr>
          <p:spPr>
            <a:xfrm>
              <a:off x="352625" y="1018400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62" y="0"/>
                  </a:moveTo>
                  <a:cubicBezTo>
                    <a:pt x="74" y="0"/>
                    <a:pt x="1" y="73"/>
                    <a:pt x="1" y="161"/>
                  </a:cubicBezTo>
                  <a:cubicBezTo>
                    <a:pt x="1" y="250"/>
                    <a:pt x="74" y="322"/>
                    <a:pt x="162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13"/>
            <p:cNvSpPr/>
            <p:nvPr/>
          </p:nvSpPr>
          <p:spPr>
            <a:xfrm>
              <a:off x="569625" y="6145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6" y="1"/>
                  </a:moveTo>
                  <a:cubicBezTo>
                    <a:pt x="433" y="1"/>
                    <a:pt x="1" y="433"/>
                    <a:pt x="1" y="965"/>
                  </a:cubicBezTo>
                  <a:cubicBezTo>
                    <a:pt x="1" y="1499"/>
                    <a:pt x="433" y="1931"/>
                    <a:pt x="966" y="1931"/>
                  </a:cubicBezTo>
                  <a:cubicBezTo>
                    <a:pt x="1498" y="1931"/>
                    <a:pt x="1930" y="1499"/>
                    <a:pt x="1930" y="965"/>
                  </a:cubicBezTo>
                  <a:cubicBezTo>
                    <a:pt x="1930" y="433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13"/>
            <p:cNvSpPr/>
            <p:nvPr/>
          </p:nvSpPr>
          <p:spPr>
            <a:xfrm>
              <a:off x="1033775" y="53420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0"/>
                  </a:moveTo>
                  <a:cubicBezTo>
                    <a:pt x="216" y="0"/>
                    <a:pt x="1" y="216"/>
                    <a:pt x="1" y="482"/>
                  </a:cubicBezTo>
                  <a:cubicBezTo>
                    <a:pt x="1" y="748"/>
                    <a:pt x="216" y="964"/>
                    <a:pt x="483" y="964"/>
                  </a:cubicBezTo>
                  <a:cubicBezTo>
                    <a:pt x="750" y="964"/>
                    <a:pt x="965" y="748"/>
                    <a:pt x="965" y="482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13"/>
            <p:cNvSpPr/>
            <p:nvPr/>
          </p:nvSpPr>
          <p:spPr>
            <a:xfrm>
              <a:off x="1335175" y="9782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13"/>
            <p:cNvSpPr/>
            <p:nvPr/>
          </p:nvSpPr>
          <p:spPr>
            <a:xfrm>
              <a:off x="1212625" y="12715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2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2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13"/>
            <p:cNvSpPr/>
            <p:nvPr/>
          </p:nvSpPr>
          <p:spPr>
            <a:xfrm>
              <a:off x="1604425" y="154285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3"/>
                    <a:pt x="108" y="482"/>
                    <a:pt x="242" y="482"/>
                  </a:cubicBezTo>
                  <a:cubicBezTo>
                    <a:pt x="373" y="482"/>
                    <a:pt x="483" y="373"/>
                    <a:pt x="483" y="241"/>
                  </a:cubicBezTo>
                  <a:cubicBezTo>
                    <a:pt x="483" y="108"/>
                    <a:pt x="373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13"/>
            <p:cNvSpPr/>
            <p:nvPr/>
          </p:nvSpPr>
          <p:spPr>
            <a:xfrm>
              <a:off x="2044450" y="7592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2"/>
                    <a:pt x="241" y="482"/>
                  </a:cubicBezTo>
                  <a:cubicBezTo>
                    <a:pt x="374" y="482"/>
                    <a:pt x="482" y="375"/>
                    <a:pt x="482" y="241"/>
                  </a:cubicBezTo>
                  <a:cubicBezTo>
                    <a:pt x="482" y="108"/>
                    <a:pt x="374" y="0"/>
                    <a:pt x="24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13"/>
            <p:cNvSpPr/>
            <p:nvPr/>
          </p:nvSpPr>
          <p:spPr>
            <a:xfrm>
              <a:off x="1708900" y="837550"/>
              <a:ext cx="24125" cy="24175"/>
            </a:xfrm>
            <a:custGeom>
              <a:avLst/>
              <a:gdLst/>
              <a:ahLst/>
              <a:cxnLst/>
              <a:rect l="l" t="t" r="r" b="b"/>
              <a:pathLst>
                <a:path w="965" h="967" extrusionOk="0">
                  <a:moveTo>
                    <a:pt x="483" y="1"/>
                  </a:moveTo>
                  <a:cubicBezTo>
                    <a:pt x="216" y="1"/>
                    <a:pt x="1" y="217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48" y="966"/>
                    <a:pt x="965" y="750"/>
                    <a:pt x="965" y="484"/>
                  </a:cubicBezTo>
                  <a:cubicBezTo>
                    <a:pt x="965" y="217"/>
                    <a:pt x="748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13"/>
            <p:cNvSpPr/>
            <p:nvPr/>
          </p:nvSpPr>
          <p:spPr>
            <a:xfrm>
              <a:off x="1534100" y="48797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3" y="803"/>
                    <a:pt x="803" y="625"/>
                    <a:pt x="803" y="402"/>
                  </a:cubicBezTo>
                  <a:cubicBezTo>
                    <a:pt x="803" y="180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13"/>
            <p:cNvSpPr/>
            <p:nvPr/>
          </p:nvSpPr>
          <p:spPr>
            <a:xfrm>
              <a:off x="2265450" y="11972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5" y="1"/>
                  </a:moveTo>
                  <a:cubicBezTo>
                    <a:pt x="432" y="1"/>
                    <a:pt x="0" y="433"/>
                    <a:pt x="0" y="965"/>
                  </a:cubicBezTo>
                  <a:cubicBezTo>
                    <a:pt x="0" y="1498"/>
                    <a:pt x="432" y="1930"/>
                    <a:pt x="965" y="1930"/>
                  </a:cubicBezTo>
                  <a:cubicBezTo>
                    <a:pt x="1498" y="1930"/>
                    <a:pt x="1930" y="1498"/>
                    <a:pt x="1930" y="965"/>
                  </a:cubicBezTo>
                  <a:cubicBezTo>
                    <a:pt x="1930" y="433"/>
                    <a:pt x="1498" y="1"/>
                    <a:pt x="96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13"/>
            <p:cNvSpPr/>
            <p:nvPr/>
          </p:nvSpPr>
          <p:spPr>
            <a:xfrm>
              <a:off x="2472400" y="6527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7" y="1"/>
                    <a:pt x="1" y="216"/>
                    <a:pt x="1" y="483"/>
                  </a:cubicBezTo>
                  <a:cubicBezTo>
                    <a:pt x="1" y="748"/>
                    <a:pt x="217" y="965"/>
                    <a:pt x="483" y="965"/>
                  </a:cubicBezTo>
                  <a:cubicBezTo>
                    <a:pt x="749" y="965"/>
                    <a:pt x="965" y="748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13"/>
            <p:cNvSpPr/>
            <p:nvPr/>
          </p:nvSpPr>
          <p:spPr>
            <a:xfrm>
              <a:off x="2663275" y="530150"/>
              <a:ext cx="20125" cy="20150"/>
            </a:xfrm>
            <a:custGeom>
              <a:avLst/>
              <a:gdLst/>
              <a:ahLst/>
              <a:cxnLst/>
              <a:rect l="l" t="t" r="r" b="b"/>
              <a:pathLst>
                <a:path w="805" h="806" extrusionOk="0">
                  <a:moveTo>
                    <a:pt x="403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5"/>
                    <a:pt x="181" y="805"/>
                    <a:pt x="403" y="805"/>
                  </a:cubicBezTo>
                  <a:cubicBezTo>
                    <a:pt x="625" y="805"/>
                    <a:pt x="804" y="625"/>
                    <a:pt x="804" y="402"/>
                  </a:cubicBezTo>
                  <a:cubicBezTo>
                    <a:pt x="804" y="181"/>
                    <a:pt x="625" y="0"/>
                    <a:pt x="40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13"/>
            <p:cNvSpPr/>
            <p:nvPr/>
          </p:nvSpPr>
          <p:spPr>
            <a:xfrm>
              <a:off x="2850150" y="10043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2" y="1"/>
                    <a:pt x="1" y="74"/>
                    <a:pt x="1" y="162"/>
                  </a:cubicBezTo>
                  <a:cubicBezTo>
                    <a:pt x="1" y="251"/>
                    <a:pt x="72" y="322"/>
                    <a:pt x="161" y="322"/>
                  </a:cubicBezTo>
                  <a:cubicBezTo>
                    <a:pt x="251" y="322"/>
                    <a:pt x="322" y="251"/>
                    <a:pt x="322" y="162"/>
                  </a:cubicBezTo>
                  <a:cubicBezTo>
                    <a:pt x="322" y="74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13"/>
            <p:cNvSpPr/>
            <p:nvPr/>
          </p:nvSpPr>
          <p:spPr>
            <a:xfrm>
              <a:off x="3113350" y="572350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4" y="1286"/>
                  </a:cubicBezTo>
                  <a:cubicBezTo>
                    <a:pt x="999" y="1286"/>
                    <a:pt x="1287" y="998"/>
                    <a:pt x="1287" y="644"/>
                  </a:cubicBez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5" name="Google Shape;8965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66" name="Google Shape;8966;p13"/>
          <p:cNvSpPr txBox="1">
            <a:spLocks noGrp="1"/>
          </p:cNvSpPr>
          <p:nvPr>
            <p:ph type="body" idx="1"/>
          </p:nvPr>
        </p:nvSpPr>
        <p:spPr>
          <a:xfrm>
            <a:off x="713225" y="1966850"/>
            <a:ext cx="3858900" cy="20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Montserrat Medium"/>
              <a:buChar char="●"/>
              <a:defRPr sz="1150"/>
            </a:lvl1pPr>
            <a:lvl2pPr marL="914400" lvl="1" indent="-30162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Char char="○"/>
              <a:defRPr sz="1150"/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Char char="■"/>
              <a:defRPr sz="1150"/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Char char="●"/>
              <a:defRPr sz="1150"/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Char char="○"/>
              <a:defRPr sz="1150"/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Char char="■"/>
              <a:defRPr sz="1150"/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Char char="●"/>
              <a:defRPr sz="1150"/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Char char="○"/>
              <a:defRPr sz="1150"/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50"/>
              <a:buFont typeface="Muli"/>
              <a:buChar char="■"/>
              <a:defRPr sz="11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8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8" name="Google Shape;8968;p14"/>
          <p:cNvSpPr txBox="1">
            <a:spLocks noGrp="1"/>
          </p:cNvSpPr>
          <p:nvPr>
            <p:ph type="title" hasCustomPrompt="1"/>
          </p:nvPr>
        </p:nvSpPr>
        <p:spPr>
          <a:xfrm>
            <a:off x="850238" y="741350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69" name="Google Shape;8969;p14"/>
          <p:cNvSpPr txBox="1">
            <a:spLocks noGrp="1"/>
          </p:cNvSpPr>
          <p:nvPr>
            <p:ph type="ctrTitle" idx="2"/>
          </p:nvPr>
        </p:nvSpPr>
        <p:spPr>
          <a:xfrm>
            <a:off x="850238" y="1181975"/>
            <a:ext cx="23733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Thin"/>
              <a:buNone/>
              <a:defRPr sz="1800"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70" name="Google Shape;8970;p14"/>
          <p:cNvSpPr txBox="1">
            <a:spLocks noGrp="1"/>
          </p:cNvSpPr>
          <p:nvPr>
            <p:ph type="subTitle" idx="1"/>
          </p:nvPr>
        </p:nvSpPr>
        <p:spPr>
          <a:xfrm>
            <a:off x="850238" y="1654175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71" name="Google Shape;8971;p14"/>
          <p:cNvSpPr txBox="1">
            <a:spLocks noGrp="1"/>
          </p:cNvSpPr>
          <p:nvPr>
            <p:ph type="title" idx="3" hasCustomPrompt="1"/>
          </p:nvPr>
        </p:nvSpPr>
        <p:spPr>
          <a:xfrm>
            <a:off x="3385350" y="741350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72" name="Google Shape;8972;p14"/>
          <p:cNvSpPr txBox="1">
            <a:spLocks noGrp="1"/>
          </p:cNvSpPr>
          <p:nvPr>
            <p:ph type="ctrTitle" idx="4"/>
          </p:nvPr>
        </p:nvSpPr>
        <p:spPr>
          <a:xfrm>
            <a:off x="3385350" y="1181975"/>
            <a:ext cx="23733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Thin"/>
              <a:buNone/>
              <a:defRPr sz="1800"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73" name="Google Shape;8973;p14"/>
          <p:cNvSpPr txBox="1">
            <a:spLocks noGrp="1"/>
          </p:cNvSpPr>
          <p:nvPr>
            <p:ph type="subTitle" idx="5"/>
          </p:nvPr>
        </p:nvSpPr>
        <p:spPr>
          <a:xfrm>
            <a:off x="3385350" y="1654175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74" name="Google Shape;8974;p14"/>
          <p:cNvSpPr txBox="1">
            <a:spLocks noGrp="1"/>
          </p:cNvSpPr>
          <p:nvPr>
            <p:ph type="title" idx="6" hasCustomPrompt="1"/>
          </p:nvPr>
        </p:nvSpPr>
        <p:spPr>
          <a:xfrm>
            <a:off x="5941000" y="741350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975" name="Google Shape;8975;p14"/>
          <p:cNvGrpSpPr/>
          <p:nvPr/>
        </p:nvGrpSpPr>
        <p:grpSpPr>
          <a:xfrm>
            <a:off x="23568" y="-688301"/>
            <a:ext cx="9152207" cy="6520116"/>
            <a:chOff x="238075" y="312675"/>
            <a:chExt cx="7142350" cy="5088275"/>
          </a:xfrm>
        </p:grpSpPr>
        <p:sp>
          <p:nvSpPr>
            <p:cNvPr id="8976" name="Google Shape;8976;p14"/>
            <p:cNvSpPr/>
            <p:nvPr/>
          </p:nvSpPr>
          <p:spPr>
            <a:xfrm>
              <a:off x="1721325" y="881800"/>
              <a:ext cx="81900" cy="78200"/>
            </a:xfrm>
            <a:custGeom>
              <a:avLst/>
              <a:gdLst/>
              <a:ahLst/>
              <a:cxnLst/>
              <a:rect l="l" t="t" r="r" b="b"/>
              <a:pathLst>
                <a:path w="3276" h="3128" extrusionOk="0">
                  <a:moveTo>
                    <a:pt x="1686" y="1"/>
                  </a:moveTo>
                  <a:cubicBezTo>
                    <a:pt x="1663" y="1"/>
                    <a:pt x="1639" y="2"/>
                    <a:pt x="1614" y="3"/>
                  </a:cubicBezTo>
                  <a:cubicBezTo>
                    <a:pt x="982" y="31"/>
                    <a:pt x="430" y="437"/>
                    <a:pt x="215" y="1032"/>
                  </a:cubicBezTo>
                  <a:cubicBezTo>
                    <a:pt x="0" y="1626"/>
                    <a:pt x="164" y="2292"/>
                    <a:pt x="630" y="2719"/>
                  </a:cubicBezTo>
                  <a:cubicBezTo>
                    <a:pt x="925" y="2987"/>
                    <a:pt x="1303" y="3127"/>
                    <a:pt x="1686" y="3127"/>
                  </a:cubicBezTo>
                  <a:cubicBezTo>
                    <a:pt x="1910" y="3127"/>
                    <a:pt x="2136" y="3079"/>
                    <a:pt x="2348" y="2980"/>
                  </a:cubicBezTo>
                  <a:cubicBezTo>
                    <a:pt x="2921" y="2711"/>
                    <a:pt x="3275" y="2125"/>
                    <a:pt x="3247" y="1494"/>
                  </a:cubicBezTo>
                  <a:cubicBezTo>
                    <a:pt x="3209" y="655"/>
                    <a:pt x="2516" y="1"/>
                    <a:pt x="16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14"/>
            <p:cNvSpPr/>
            <p:nvPr/>
          </p:nvSpPr>
          <p:spPr>
            <a:xfrm>
              <a:off x="2021375" y="736675"/>
              <a:ext cx="47250" cy="45100"/>
            </a:xfrm>
            <a:custGeom>
              <a:avLst/>
              <a:gdLst/>
              <a:ahLst/>
              <a:cxnLst/>
              <a:rect l="l" t="t" r="r" b="b"/>
              <a:pathLst>
                <a:path w="1890" h="1804" extrusionOk="0">
                  <a:moveTo>
                    <a:pt x="973" y="0"/>
                  </a:moveTo>
                  <a:cubicBezTo>
                    <a:pt x="960" y="0"/>
                    <a:pt x="946" y="1"/>
                    <a:pt x="932" y="1"/>
                  </a:cubicBezTo>
                  <a:cubicBezTo>
                    <a:pt x="567" y="18"/>
                    <a:pt x="250" y="251"/>
                    <a:pt x="125" y="595"/>
                  </a:cubicBezTo>
                  <a:cubicBezTo>
                    <a:pt x="0" y="938"/>
                    <a:pt x="95" y="1321"/>
                    <a:pt x="364" y="1568"/>
                  </a:cubicBezTo>
                  <a:cubicBezTo>
                    <a:pt x="533" y="1723"/>
                    <a:pt x="751" y="1803"/>
                    <a:pt x="971" y="1803"/>
                  </a:cubicBezTo>
                  <a:cubicBezTo>
                    <a:pt x="1101" y="1803"/>
                    <a:pt x="1232" y="1775"/>
                    <a:pt x="1354" y="1718"/>
                  </a:cubicBezTo>
                  <a:cubicBezTo>
                    <a:pt x="1685" y="1565"/>
                    <a:pt x="1889" y="1225"/>
                    <a:pt x="1873" y="861"/>
                  </a:cubicBezTo>
                  <a:cubicBezTo>
                    <a:pt x="1851" y="378"/>
                    <a:pt x="1453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14"/>
            <p:cNvSpPr/>
            <p:nvPr/>
          </p:nvSpPr>
          <p:spPr>
            <a:xfrm>
              <a:off x="1928850" y="908625"/>
              <a:ext cx="29250" cy="24875"/>
            </a:xfrm>
            <a:custGeom>
              <a:avLst/>
              <a:gdLst/>
              <a:ahLst/>
              <a:cxnLst/>
              <a:rect l="l" t="t" r="r" b="b"/>
              <a:pathLst>
                <a:path w="1170" h="995" extrusionOk="0">
                  <a:moveTo>
                    <a:pt x="661" y="1"/>
                  </a:moveTo>
                  <a:cubicBezTo>
                    <a:pt x="654" y="1"/>
                    <a:pt x="647" y="1"/>
                    <a:pt x="639" y="1"/>
                  </a:cubicBezTo>
                  <a:cubicBezTo>
                    <a:pt x="197" y="22"/>
                    <a:pt x="1" y="565"/>
                    <a:pt x="327" y="863"/>
                  </a:cubicBezTo>
                  <a:cubicBezTo>
                    <a:pt x="426" y="954"/>
                    <a:pt x="544" y="994"/>
                    <a:pt x="658" y="994"/>
                  </a:cubicBezTo>
                  <a:cubicBezTo>
                    <a:pt x="921" y="994"/>
                    <a:pt x="1170" y="782"/>
                    <a:pt x="1156" y="475"/>
                  </a:cubicBezTo>
                  <a:cubicBezTo>
                    <a:pt x="1145" y="209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14"/>
            <p:cNvSpPr/>
            <p:nvPr/>
          </p:nvSpPr>
          <p:spPr>
            <a:xfrm>
              <a:off x="2075950" y="868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5" y="1"/>
                  </a:moveTo>
                  <a:cubicBezTo>
                    <a:pt x="656" y="1"/>
                    <a:pt x="648" y="1"/>
                    <a:pt x="640" y="2"/>
                  </a:cubicBezTo>
                  <a:cubicBezTo>
                    <a:pt x="198" y="21"/>
                    <a:pt x="1" y="564"/>
                    <a:pt x="327" y="863"/>
                  </a:cubicBezTo>
                  <a:cubicBezTo>
                    <a:pt x="426" y="953"/>
                    <a:pt x="543" y="994"/>
                    <a:pt x="658" y="994"/>
                  </a:cubicBezTo>
                  <a:cubicBezTo>
                    <a:pt x="921" y="994"/>
                    <a:pt x="1170" y="781"/>
                    <a:pt x="1157" y="474"/>
                  </a:cubicBezTo>
                  <a:cubicBezTo>
                    <a:pt x="1145" y="208"/>
                    <a:pt x="927" y="1"/>
                    <a:pt x="6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14"/>
            <p:cNvSpPr/>
            <p:nvPr/>
          </p:nvSpPr>
          <p:spPr>
            <a:xfrm>
              <a:off x="1838700" y="59752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427" y="0"/>
                  </a:moveTo>
                  <a:cubicBezTo>
                    <a:pt x="1406" y="0"/>
                    <a:pt x="1386" y="1"/>
                    <a:pt x="1365" y="2"/>
                  </a:cubicBezTo>
                  <a:cubicBezTo>
                    <a:pt x="832" y="26"/>
                    <a:pt x="364" y="368"/>
                    <a:pt x="183" y="872"/>
                  </a:cubicBezTo>
                  <a:cubicBezTo>
                    <a:pt x="1" y="1374"/>
                    <a:pt x="139" y="1938"/>
                    <a:pt x="534" y="2298"/>
                  </a:cubicBezTo>
                  <a:cubicBezTo>
                    <a:pt x="782" y="2525"/>
                    <a:pt x="1102" y="2644"/>
                    <a:pt x="1426" y="2644"/>
                  </a:cubicBezTo>
                  <a:cubicBezTo>
                    <a:pt x="1616" y="2644"/>
                    <a:pt x="1807" y="2603"/>
                    <a:pt x="1986" y="2519"/>
                  </a:cubicBezTo>
                  <a:cubicBezTo>
                    <a:pt x="2470" y="2292"/>
                    <a:pt x="2771" y="1796"/>
                    <a:pt x="2747" y="1263"/>
                  </a:cubicBezTo>
                  <a:cubicBezTo>
                    <a:pt x="2715" y="553"/>
                    <a:pt x="2130" y="0"/>
                    <a:pt x="14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14"/>
            <p:cNvSpPr/>
            <p:nvPr/>
          </p:nvSpPr>
          <p:spPr>
            <a:xfrm>
              <a:off x="1691225" y="12585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2"/>
                  </a:cubicBezTo>
                  <a:cubicBezTo>
                    <a:pt x="417" y="14"/>
                    <a:pt x="182" y="185"/>
                    <a:pt x="92" y="436"/>
                  </a:cubicBezTo>
                  <a:cubicBezTo>
                    <a:pt x="0" y="689"/>
                    <a:pt x="69" y="970"/>
                    <a:pt x="268" y="1150"/>
                  </a:cubicBezTo>
                  <a:cubicBezTo>
                    <a:pt x="392" y="1263"/>
                    <a:pt x="551" y="1323"/>
                    <a:pt x="713" y="1323"/>
                  </a:cubicBezTo>
                  <a:cubicBezTo>
                    <a:pt x="808" y="1323"/>
                    <a:pt x="904" y="1302"/>
                    <a:pt x="994" y="1260"/>
                  </a:cubicBezTo>
                  <a:cubicBezTo>
                    <a:pt x="1236" y="1147"/>
                    <a:pt x="1386" y="899"/>
                    <a:pt x="1374" y="631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14"/>
            <p:cNvSpPr/>
            <p:nvPr/>
          </p:nvSpPr>
          <p:spPr>
            <a:xfrm>
              <a:off x="2441950" y="955650"/>
              <a:ext cx="37300" cy="33100"/>
            </a:xfrm>
            <a:custGeom>
              <a:avLst/>
              <a:gdLst/>
              <a:ahLst/>
              <a:cxnLst/>
              <a:rect l="l" t="t" r="r" b="b"/>
              <a:pathLst>
                <a:path w="1492" h="1324" extrusionOk="0">
                  <a:moveTo>
                    <a:pt x="747" y="1"/>
                  </a:moveTo>
                  <a:cubicBezTo>
                    <a:pt x="604" y="1"/>
                    <a:pt x="460" y="47"/>
                    <a:pt x="339" y="142"/>
                  </a:cubicBezTo>
                  <a:cubicBezTo>
                    <a:pt x="52" y="367"/>
                    <a:pt x="1" y="782"/>
                    <a:pt x="226" y="1069"/>
                  </a:cubicBezTo>
                  <a:cubicBezTo>
                    <a:pt x="357" y="1236"/>
                    <a:pt x="551" y="1323"/>
                    <a:pt x="747" y="1323"/>
                  </a:cubicBezTo>
                  <a:cubicBezTo>
                    <a:pt x="890" y="1323"/>
                    <a:pt x="1034" y="1277"/>
                    <a:pt x="1155" y="1182"/>
                  </a:cubicBezTo>
                  <a:cubicBezTo>
                    <a:pt x="1442" y="957"/>
                    <a:pt x="1492" y="542"/>
                    <a:pt x="1266" y="255"/>
                  </a:cubicBezTo>
                  <a:cubicBezTo>
                    <a:pt x="1137" y="88"/>
                    <a:pt x="943" y="1"/>
                    <a:pt x="7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14"/>
            <p:cNvSpPr/>
            <p:nvPr/>
          </p:nvSpPr>
          <p:spPr>
            <a:xfrm>
              <a:off x="2720275" y="520225"/>
              <a:ext cx="77950" cy="74400"/>
            </a:xfrm>
            <a:custGeom>
              <a:avLst/>
              <a:gdLst/>
              <a:ahLst/>
              <a:cxnLst/>
              <a:rect l="l" t="t" r="r" b="b"/>
              <a:pathLst>
                <a:path w="3118" h="2976" extrusionOk="0">
                  <a:moveTo>
                    <a:pt x="1606" y="0"/>
                  </a:moveTo>
                  <a:cubicBezTo>
                    <a:pt x="1583" y="0"/>
                    <a:pt x="1560" y="1"/>
                    <a:pt x="1537" y="2"/>
                  </a:cubicBezTo>
                  <a:cubicBezTo>
                    <a:pt x="936" y="29"/>
                    <a:pt x="411" y="415"/>
                    <a:pt x="205" y="982"/>
                  </a:cubicBezTo>
                  <a:cubicBezTo>
                    <a:pt x="1" y="1547"/>
                    <a:pt x="157" y="2181"/>
                    <a:pt x="600" y="2587"/>
                  </a:cubicBezTo>
                  <a:cubicBezTo>
                    <a:pt x="880" y="2843"/>
                    <a:pt x="1240" y="2976"/>
                    <a:pt x="1603" y="2976"/>
                  </a:cubicBezTo>
                  <a:cubicBezTo>
                    <a:pt x="1817" y="2976"/>
                    <a:pt x="2033" y="2930"/>
                    <a:pt x="2234" y="2835"/>
                  </a:cubicBezTo>
                  <a:cubicBezTo>
                    <a:pt x="2780" y="2580"/>
                    <a:pt x="3118" y="2022"/>
                    <a:pt x="3091" y="1421"/>
                  </a:cubicBezTo>
                  <a:cubicBezTo>
                    <a:pt x="3054" y="623"/>
                    <a:pt x="2396" y="0"/>
                    <a:pt x="16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14"/>
            <p:cNvSpPr/>
            <p:nvPr/>
          </p:nvSpPr>
          <p:spPr>
            <a:xfrm>
              <a:off x="1322825" y="10190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2" y="1"/>
                  </a:moveTo>
                  <a:cubicBezTo>
                    <a:pt x="437" y="1"/>
                    <a:pt x="431" y="1"/>
                    <a:pt x="426" y="1"/>
                  </a:cubicBezTo>
                  <a:cubicBezTo>
                    <a:pt x="131" y="13"/>
                    <a:pt x="0" y="376"/>
                    <a:pt x="218" y="574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0" y="520"/>
                    <a:pt x="771" y="315"/>
                  </a:cubicBezTo>
                  <a:cubicBezTo>
                    <a:pt x="763" y="139"/>
                    <a:pt x="617" y="1"/>
                    <a:pt x="4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14"/>
            <p:cNvSpPr/>
            <p:nvPr/>
          </p:nvSpPr>
          <p:spPr>
            <a:xfrm>
              <a:off x="2150850" y="1519100"/>
              <a:ext cx="29300" cy="24825"/>
            </a:xfrm>
            <a:custGeom>
              <a:avLst/>
              <a:gdLst/>
              <a:ahLst/>
              <a:cxnLst/>
              <a:rect l="l" t="t" r="r" b="b"/>
              <a:pathLst>
                <a:path w="1172" h="993" extrusionOk="0">
                  <a:moveTo>
                    <a:pt x="662" y="0"/>
                  </a:moveTo>
                  <a:cubicBezTo>
                    <a:pt x="654" y="0"/>
                    <a:pt x="647" y="0"/>
                    <a:pt x="639" y="1"/>
                  </a:cubicBezTo>
                  <a:cubicBezTo>
                    <a:pt x="197" y="20"/>
                    <a:pt x="1" y="564"/>
                    <a:pt x="327" y="862"/>
                  </a:cubicBezTo>
                  <a:cubicBezTo>
                    <a:pt x="426" y="952"/>
                    <a:pt x="543" y="993"/>
                    <a:pt x="658" y="993"/>
                  </a:cubicBezTo>
                  <a:cubicBezTo>
                    <a:pt x="921" y="993"/>
                    <a:pt x="1171" y="780"/>
                    <a:pt x="1158" y="473"/>
                  </a:cubicBezTo>
                  <a:cubicBezTo>
                    <a:pt x="1145" y="207"/>
                    <a:pt x="925" y="0"/>
                    <a:pt x="6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14"/>
            <p:cNvSpPr/>
            <p:nvPr/>
          </p:nvSpPr>
          <p:spPr>
            <a:xfrm>
              <a:off x="1199875" y="1826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713" y="0"/>
                  </a:moveTo>
                  <a:cubicBezTo>
                    <a:pt x="703" y="0"/>
                    <a:pt x="693" y="0"/>
                    <a:pt x="683" y="1"/>
                  </a:cubicBezTo>
                  <a:cubicBezTo>
                    <a:pt x="415" y="13"/>
                    <a:pt x="182" y="184"/>
                    <a:pt x="91" y="437"/>
                  </a:cubicBezTo>
                  <a:cubicBezTo>
                    <a:pt x="0" y="688"/>
                    <a:pt x="70" y="969"/>
                    <a:pt x="266" y="1149"/>
                  </a:cubicBezTo>
                  <a:cubicBezTo>
                    <a:pt x="391" y="1263"/>
                    <a:pt x="551" y="1322"/>
                    <a:pt x="713" y="1322"/>
                  </a:cubicBezTo>
                  <a:cubicBezTo>
                    <a:pt x="808" y="1322"/>
                    <a:pt x="903" y="1302"/>
                    <a:pt x="992" y="1260"/>
                  </a:cubicBezTo>
                  <a:cubicBezTo>
                    <a:pt x="1234" y="1146"/>
                    <a:pt x="1385" y="898"/>
                    <a:pt x="1373" y="630"/>
                  </a:cubicBezTo>
                  <a:cubicBezTo>
                    <a:pt x="1357" y="277"/>
                    <a:pt x="1064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14"/>
            <p:cNvSpPr/>
            <p:nvPr/>
          </p:nvSpPr>
          <p:spPr>
            <a:xfrm>
              <a:off x="2242350" y="132077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2" y="0"/>
                  </a:moveTo>
                  <a:cubicBezTo>
                    <a:pt x="437" y="0"/>
                    <a:pt x="431" y="0"/>
                    <a:pt x="426" y="1"/>
                  </a:cubicBezTo>
                  <a:cubicBezTo>
                    <a:pt x="131" y="14"/>
                    <a:pt x="0" y="376"/>
                    <a:pt x="218" y="575"/>
                  </a:cubicBezTo>
                  <a:cubicBezTo>
                    <a:pt x="285" y="635"/>
                    <a:pt x="363" y="662"/>
                    <a:pt x="439" y="662"/>
                  </a:cubicBezTo>
                  <a:cubicBezTo>
                    <a:pt x="615" y="662"/>
                    <a:pt x="781" y="520"/>
                    <a:pt x="772" y="316"/>
                  </a:cubicBezTo>
                  <a:cubicBezTo>
                    <a:pt x="763" y="139"/>
                    <a:pt x="61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14"/>
            <p:cNvSpPr/>
            <p:nvPr/>
          </p:nvSpPr>
          <p:spPr>
            <a:xfrm>
              <a:off x="2461725" y="371400"/>
              <a:ext cx="43350" cy="41325"/>
            </a:xfrm>
            <a:custGeom>
              <a:avLst/>
              <a:gdLst/>
              <a:ahLst/>
              <a:cxnLst/>
              <a:rect l="l" t="t" r="r" b="b"/>
              <a:pathLst>
                <a:path w="1734" h="1653" extrusionOk="0">
                  <a:moveTo>
                    <a:pt x="894" y="0"/>
                  </a:moveTo>
                  <a:cubicBezTo>
                    <a:pt x="881" y="0"/>
                    <a:pt x="868" y="1"/>
                    <a:pt x="855" y="1"/>
                  </a:cubicBezTo>
                  <a:cubicBezTo>
                    <a:pt x="520" y="16"/>
                    <a:pt x="229" y="230"/>
                    <a:pt x="114" y="544"/>
                  </a:cubicBezTo>
                  <a:cubicBezTo>
                    <a:pt x="0" y="859"/>
                    <a:pt x="87" y="1211"/>
                    <a:pt x="334" y="1437"/>
                  </a:cubicBezTo>
                  <a:cubicBezTo>
                    <a:pt x="489" y="1579"/>
                    <a:pt x="689" y="1653"/>
                    <a:pt x="892" y="1653"/>
                  </a:cubicBezTo>
                  <a:cubicBezTo>
                    <a:pt x="1010" y="1653"/>
                    <a:pt x="1130" y="1627"/>
                    <a:pt x="1242" y="1575"/>
                  </a:cubicBezTo>
                  <a:cubicBezTo>
                    <a:pt x="1545" y="1434"/>
                    <a:pt x="1733" y="1124"/>
                    <a:pt x="1718" y="790"/>
                  </a:cubicBezTo>
                  <a:cubicBezTo>
                    <a:pt x="1698" y="346"/>
                    <a:pt x="1333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14"/>
            <p:cNvSpPr/>
            <p:nvPr/>
          </p:nvSpPr>
          <p:spPr>
            <a:xfrm>
              <a:off x="2931975" y="772950"/>
              <a:ext cx="19550" cy="16575"/>
            </a:xfrm>
            <a:custGeom>
              <a:avLst/>
              <a:gdLst/>
              <a:ahLst/>
              <a:cxnLst/>
              <a:rect l="l" t="t" r="r" b="b"/>
              <a:pathLst>
                <a:path w="782" h="663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4"/>
                    <a:pt x="1" y="377"/>
                    <a:pt x="219" y="575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1" y="521"/>
                    <a:pt x="772" y="316"/>
                  </a:cubicBezTo>
                  <a:cubicBezTo>
                    <a:pt x="763" y="139"/>
                    <a:pt x="619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14"/>
            <p:cNvSpPr/>
            <p:nvPr/>
          </p:nvSpPr>
          <p:spPr>
            <a:xfrm>
              <a:off x="2937025" y="113217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441" y="1"/>
                  </a:moveTo>
                  <a:cubicBezTo>
                    <a:pt x="436" y="1"/>
                    <a:pt x="432" y="1"/>
                    <a:pt x="427" y="1"/>
                  </a:cubicBezTo>
                  <a:cubicBezTo>
                    <a:pt x="133" y="14"/>
                    <a:pt x="0" y="377"/>
                    <a:pt x="218" y="575"/>
                  </a:cubicBezTo>
                  <a:cubicBezTo>
                    <a:pt x="285" y="635"/>
                    <a:pt x="363" y="662"/>
                    <a:pt x="440" y="662"/>
                  </a:cubicBezTo>
                  <a:cubicBezTo>
                    <a:pt x="615" y="662"/>
                    <a:pt x="781" y="522"/>
                    <a:pt x="771" y="317"/>
                  </a:cubicBezTo>
                  <a:cubicBezTo>
                    <a:pt x="764" y="139"/>
                    <a:pt x="617" y="1"/>
                    <a:pt x="4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14"/>
            <p:cNvSpPr/>
            <p:nvPr/>
          </p:nvSpPr>
          <p:spPr>
            <a:xfrm>
              <a:off x="1546150" y="765425"/>
              <a:ext cx="37300" cy="35575"/>
            </a:xfrm>
            <a:custGeom>
              <a:avLst/>
              <a:gdLst/>
              <a:ahLst/>
              <a:cxnLst/>
              <a:rect l="l" t="t" r="r" b="b"/>
              <a:pathLst>
                <a:path w="1492" h="1423" extrusionOk="0">
                  <a:moveTo>
                    <a:pt x="768" y="0"/>
                  </a:moveTo>
                  <a:cubicBezTo>
                    <a:pt x="757" y="0"/>
                    <a:pt x="746" y="1"/>
                    <a:pt x="735" y="1"/>
                  </a:cubicBezTo>
                  <a:cubicBezTo>
                    <a:pt x="448" y="13"/>
                    <a:pt x="195" y="198"/>
                    <a:pt x="98" y="469"/>
                  </a:cubicBezTo>
                  <a:cubicBezTo>
                    <a:pt x="0" y="739"/>
                    <a:pt x="75" y="1043"/>
                    <a:pt x="287" y="1237"/>
                  </a:cubicBezTo>
                  <a:cubicBezTo>
                    <a:pt x="421" y="1359"/>
                    <a:pt x="593" y="1423"/>
                    <a:pt x="767" y="1423"/>
                  </a:cubicBezTo>
                  <a:cubicBezTo>
                    <a:pt x="869" y="1423"/>
                    <a:pt x="972" y="1401"/>
                    <a:pt x="1069" y="1355"/>
                  </a:cubicBezTo>
                  <a:cubicBezTo>
                    <a:pt x="1329" y="1234"/>
                    <a:pt x="1491" y="966"/>
                    <a:pt x="1478" y="679"/>
                  </a:cubicBezTo>
                  <a:cubicBezTo>
                    <a:pt x="1460" y="298"/>
                    <a:pt x="1146" y="0"/>
                    <a:pt x="7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14"/>
            <p:cNvSpPr/>
            <p:nvPr/>
          </p:nvSpPr>
          <p:spPr>
            <a:xfrm>
              <a:off x="1724325" y="722675"/>
              <a:ext cx="9100" cy="7725"/>
            </a:xfrm>
            <a:custGeom>
              <a:avLst/>
              <a:gdLst/>
              <a:ahLst/>
              <a:cxnLst/>
              <a:rect l="l" t="t" r="r" b="b"/>
              <a:pathLst>
                <a:path w="364" h="30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62" y="7"/>
                    <a:pt x="0" y="175"/>
                    <a:pt x="101" y="268"/>
                  </a:cubicBezTo>
                  <a:cubicBezTo>
                    <a:pt x="132" y="296"/>
                    <a:pt x="169" y="309"/>
                    <a:pt x="205" y="309"/>
                  </a:cubicBezTo>
                  <a:cubicBezTo>
                    <a:pt x="286" y="309"/>
                    <a:pt x="364" y="243"/>
                    <a:pt x="360" y="148"/>
                  </a:cubicBezTo>
                  <a:cubicBezTo>
                    <a:pt x="355" y="64"/>
                    <a:pt x="286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14"/>
            <p:cNvSpPr/>
            <p:nvPr/>
          </p:nvSpPr>
          <p:spPr>
            <a:xfrm>
              <a:off x="1738600" y="527700"/>
              <a:ext cx="9125" cy="7700"/>
            </a:xfrm>
            <a:custGeom>
              <a:avLst/>
              <a:gdLst/>
              <a:ahLst/>
              <a:cxnLst/>
              <a:rect l="l" t="t" r="r" b="b"/>
              <a:pathLst>
                <a:path w="365" h="308" extrusionOk="0">
                  <a:moveTo>
                    <a:pt x="207" y="0"/>
                  </a:moveTo>
                  <a:cubicBezTo>
                    <a:pt x="204" y="0"/>
                    <a:pt x="202" y="0"/>
                    <a:pt x="199" y="0"/>
                  </a:cubicBezTo>
                  <a:cubicBezTo>
                    <a:pt x="62" y="6"/>
                    <a:pt x="1" y="175"/>
                    <a:pt x="101" y="266"/>
                  </a:cubicBezTo>
                  <a:cubicBezTo>
                    <a:pt x="132" y="295"/>
                    <a:pt x="169" y="307"/>
                    <a:pt x="205" y="307"/>
                  </a:cubicBezTo>
                  <a:cubicBezTo>
                    <a:pt x="287" y="307"/>
                    <a:pt x="364" y="241"/>
                    <a:pt x="360" y="146"/>
                  </a:cubicBezTo>
                  <a:cubicBezTo>
                    <a:pt x="355" y="65"/>
                    <a:pt x="288" y="0"/>
                    <a:pt x="2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14"/>
            <p:cNvSpPr/>
            <p:nvPr/>
          </p:nvSpPr>
          <p:spPr>
            <a:xfrm>
              <a:off x="2135225" y="544275"/>
              <a:ext cx="13625" cy="11575"/>
            </a:xfrm>
            <a:custGeom>
              <a:avLst/>
              <a:gdLst/>
              <a:ahLst/>
              <a:cxnLst/>
              <a:rect l="l" t="t" r="r" b="b"/>
              <a:pathLst>
                <a:path w="545" h="463" extrusionOk="0">
                  <a:moveTo>
                    <a:pt x="309" y="0"/>
                  </a:moveTo>
                  <a:cubicBezTo>
                    <a:pt x="305" y="0"/>
                    <a:pt x="302" y="0"/>
                    <a:pt x="298" y="0"/>
                  </a:cubicBezTo>
                  <a:cubicBezTo>
                    <a:pt x="92" y="9"/>
                    <a:pt x="0" y="263"/>
                    <a:pt x="152" y="402"/>
                  </a:cubicBezTo>
                  <a:cubicBezTo>
                    <a:pt x="198" y="444"/>
                    <a:pt x="253" y="462"/>
                    <a:pt x="306" y="462"/>
                  </a:cubicBezTo>
                  <a:cubicBezTo>
                    <a:pt x="428" y="462"/>
                    <a:pt x="545" y="364"/>
                    <a:pt x="538" y="221"/>
                  </a:cubicBezTo>
                  <a:cubicBezTo>
                    <a:pt x="533" y="97"/>
                    <a:pt x="430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14"/>
            <p:cNvSpPr/>
            <p:nvPr/>
          </p:nvSpPr>
          <p:spPr>
            <a:xfrm>
              <a:off x="2385375" y="665450"/>
              <a:ext cx="27225" cy="23075"/>
            </a:xfrm>
            <a:custGeom>
              <a:avLst/>
              <a:gdLst/>
              <a:ahLst/>
              <a:cxnLst/>
              <a:rect l="l" t="t" r="r" b="b"/>
              <a:pathLst>
                <a:path w="1089" h="923" extrusionOk="0">
                  <a:moveTo>
                    <a:pt x="616" y="0"/>
                  </a:moveTo>
                  <a:cubicBezTo>
                    <a:pt x="608" y="0"/>
                    <a:pt x="601" y="0"/>
                    <a:pt x="594" y="1"/>
                  </a:cubicBezTo>
                  <a:cubicBezTo>
                    <a:pt x="183" y="19"/>
                    <a:pt x="0" y="525"/>
                    <a:pt x="304" y="802"/>
                  </a:cubicBezTo>
                  <a:cubicBezTo>
                    <a:pt x="396" y="886"/>
                    <a:pt x="505" y="923"/>
                    <a:pt x="611" y="923"/>
                  </a:cubicBezTo>
                  <a:cubicBezTo>
                    <a:pt x="856" y="923"/>
                    <a:pt x="1089" y="725"/>
                    <a:pt x="1076" y="439"/>
                  </a:cubicBezTo>
                  <a:cubicBezTo>
                    <a:pt x="1063" y="193"/>
                    <a:pt x="86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14"/>
            <p:cNvSpPr/>
            <p:nvPr/>
          </p:nvSpPr>
          <p:spPr>
            <a:xfrm>
              <a:off x="2515675" y="561825"/>
              <a:ext cx="9075" cy="772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3" y="0"/>
                  </a:moveTo>
                  <a:cubicBezTo>
                    <a:pt x="201" y="0"/>
                    <a:pt x="199" y="0"/>
                    <a:pt x="197" y="0"/>
                  </a:cubicBezTo>
                  <a:cubicBezTo>
                    <a:pt x="61" y="6"/>
                    <a:pt x="1" y="175"/>
                    <a:pt x="101" y="268"/>
                  </a:cubicBezTo>
                  <a:cubicBezTo>
                    <a:pt x="132" y="296"/>
                    <a:pt x="168" y="308"/>
                    <a:pt x="204" y="308"/>
                  </a:cubicBezTo>
                  <a:cubicBezTo>
                    <a:pt x="285" y="308"/>
                    <a:pt x="363" y="243"/>
                    <a:pt x="358" y="147"/>
                  </a:cubicBezTo>
                  <a:cubicBezTo>
                    <a:pt x="355" y="64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14"/>
            <p:cNvSpPr/>
            <p:nvPr/>
          </p:nvSpPr>
          <p:spPr>
            <a:xfrm>
              <a:off x="2133375" y="430700"/>
              <a:ext cx="18150" cy="15400"/>
            </a:xfrm>
            <a:custGeom>
              <a:avLst/>
              <a:gdLst/>
              <a:ahLst/>
              <a:cxnLst/>
              <a:rect l="l" t="t" r="r" b="b"/>
              <a:pathLst>
                <a:path w="726" h="616" extrusionOk="0">
                  <a:moveTo>
                    <a:pt x="411" y="1"/>
                  </a:moveTo>
                  <a:cubicBezTo>
                    <a:pt x="407" y="1"/>
                    <a:pt x="402" y="1"/>
                    <a:pt x="397" y="1"/>
                  </a:cubicBezTo>
                  <a:cubicBezTo>
                    <a:pt x="122" y="13"/>
                    <a:pt x="1" y="351"/>
                    <a:pt x="204" y="535"/>
                  </a:cubicBezTo>
                  <a:cubicBezTo>
                    <a:pt x="265" y="591"/>
                    <a:pt x="337" y="616"/>
                    <a:pt x="409" y="616"/>
                  </a:cubicBezTo>
                  <a:cubicBezTo>
                    <a:pt x="571" y="616"/>
                    <a:pt x="726" y="485"/>
                    <a:pt x="718" y="294"/>
                  </a:cubicBezTo>
                  <a:cubicBezTo>
                    <a:pt x="710" y="129"/>
                    <a:pt x="574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14"/>
            <p:cNvSpPr/>
            <p:nvPr/>
          </p:nvSpPr>
          <p:spPr>
            <a:xfrm>
              <a:off x="2066225" y="1038575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618" y="0"/>
                  </a:moveTo>
                  <a:cubicBezTo>
                    <a:pt x="611" y="0"/>
                    <a:pt x="603" y="0"/>
                    <a:pt x="596" y="1"/>
                  </a:cubicBezTo>
                  <a:cubicBezTo>
                    <a:pt x="184" y="19"/>
                    <a:pt x="1" y="527"/>
                    <a:pt x="304" y="805"/>
                  </a:cubicBezTo>
                  <a:cubicBezTo>
                    <a:pt x="397" y="889"/>
                    <a:pt x="506" y="927"/>
                    <a:pt x="613" y="927"/>
                  </a:cubicBezTo>
                  <a:cubicBezTo>
                    <a:pt x="859" y="927"/>
                    <a:pt x="1092" y="728"/>
                    <a:pt x="1080" y="441"/>
                  </a:cubicBezTo>
                  <a:cubicBezTo>
                    <a:pt x="1068" y="193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14"/>
            <p:cNvSpPr/>
            <p:nvPr/>
          </p:nvSpPr>
          <p:spPr>
            <a:xfrm>
              <a:off x="2277550" y="9056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411" y="0"/>
                  </a:moveTo>
                  <a:cubicBezTo>
                    <a:pt x="407" y="0"/>
                    <a:pt x="402" y="0"/>
                    <a:pt x="398" y="1"/>
                  </a:cubicBezTo>
                  <a:cubicBezTo>
                    <a:pt x="123" y="13"/>
                    <a:pt x="1" y="351"/>
                    <a:pt x="204" y="537"/>
                  </a:cubicBezTo>
                  <a:cubicBezTo>
                    <a:pt x="265" y="593"/>
                    <a:pt x="338" y="618"/>
                    <a:pt x="410" y="618"/>
                  </a:cubicBezTo>
                  <a:cubicBezTo>
                    <a:pt x="573" y="618"/>
                    <a:pt x="729" y="487"/>
                    <a:pt x="719" y="295"/>
                  </a:cubicBezTo>
                  <a:cubicBezTo>
                    <a:pt x="712" y="130"/>
                    <a:pt x="575" y="0"/>
                    <a:pt x="4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14"/>
            <p:cNvSpPr/>
            <p:nvPr/>
          </p:nvSpPr>
          <p:spPr>
            <a:xfrm>
              <a:off x="1907350" y="10824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0" y="0"/>
                  </a:moveTo>
                  <a:cubicBezTo>
                    <a:pt x="158" y="0"/>
                    <a:pt x="156" y="0"/>
                    <a:pt x="154" y="0"/>
                  </a:cubicBezTo>
                  <a:cubicBezTo>
                    <a:pt x="47" y="5"/>
                    <a:pt x="1" y="137"/>
                    <a:pt x="79" y="209"/>
                  </a:cubicBezTo>
                  <a:cubicBezTo>
                    <a:pt x="103" y="231"/>
                    <a:pt x="131" y="241"/>
                    <a:pt x="159" y="241"/>
                  </a:cubicBezTo>
                  <a:cubicBezTo>
                    <a:pt x="223" y="241"/>
                    <a:pt x="284" y="189"/>
                    <a:pt x="280" y="115"/>
                  </a:cubicBezTo>
                  <a:cubicBezTo>
                    <a:pt x="277" y="50"/>
                    <a:pt x="223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14"/>
            <p:cNvSpPr/>
            <p:nvPr/>
          </p:nvSpPr>
          <p:spPr>
            <a:xfrm>
              <a:off x="1982425" y="1185425"/>
              <a:ext cx="7125" cy="6025"/>
            </a:xfrm>
            <a:custGeom>
              <a:avLst/>
              <a:gdLst/>
              <a:ahLst/>
              <a:cxnLst/>
              <a:rect l="l" t="t" r="r" b="b"/>
              <a:pathLst>
                <a:path w="285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9" y="5"/>
                    <a:pt x="1" y="138"/>
                    <a:pt x="81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5" y="189"/>
                    <a:pt x="280" y="115"/>
                  </a:cubicBezTo>
                  <a:cubicBezTo>
                    <a:pt x="278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14"/>
            <p:cNvSpPr/>
            <p:nvPr/>
          </p:nvSpPr>
          <p:spPr>
            <a:xfrm>
              <a:off x="2249000" y="1047475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7" y="1"/>
                    <a:pt x="155" y="1"/>
                  </a:cubicBezTo>
                  <a:cubicBezTo>
                    <a:pt x="49" y="6"/>
                    <a:pt x="0" y="136"/>
                    <a:pt x="80" y="208"/>
                  </a:cubicBezTo>
                  <a:cubicBezTo>
                    <a:pt x="104" y="230"/>
                    <a:pt x="132" y="240"/>
                    <a:pt x="159" y="240"/>
                  </a:cubicBezTo>
                  <a:cubicBezTo>
                    <a:pt x="223" y="240"/>
                    <a:pt x="283" y="189"/>
                    <a:pt x="280" y="115"/>
                  </a:cubicBezTo>
                  <a:cubicBezTo>
                    <a:pt x="277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14"/>
            <p:cNvSpPr/>
            <p:nvPr/>
          </p:nvSpPr>
          <p:spPr>
            <a:xfrm>
              <a:off x="1551275" y="10970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8" y="6"/>
                    <a:pt x="1" y="136"/>
                    <a:pt x="79" y="208"/>
                  </a:cubicBezTo>
                  <a:cubicBezTo>
                    <a:pt x="103" y="231"/>
                    <a:pt x="132" y="240"/>
                    <a:pt x="160" y="240"/>
                  </a:cubicBezTo>
                  <a:cubicBezTo>
                    <a:pt x="224" y="240"/>
                    <a:pt x="284" y="189"/>
                    <a:pt x="281" y="115"/>
                  </a:cubicBezTo>
                  <a:cubicBezTo>
                    <a:pt x="278" y="51"/>
                    <a:pt x="224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14"/>
            <p:cNvSpPr/>
            <p:nvPr/>
          </p:nvSpPr>
          <p:spPr>
            <a:xfrm>
              <a:off x="1429025" y="1343225"/>
              <a:ext cx="31700" cy="26975"/>
            </a:xfrm>
            <a:custGeom>
              <a:avLst/>
              <a:gdLst/>
              <a:ahLst/>
              <a:cxnLst/>
              <a:rect l="l" t="t" r="r" b="b"/>
              <a:pathLst>
                <a:path w="1268" h="1079" extrusionOk="0">
                  <a:moveTo>
                    <a:pt x="722" y="1"/>
                  </a:moveTo>
                  <a:cubicBezTo>
                    <a:pt x="713" y="1"/>
                    <a:pt x="704" y="1"/>
                    <a:pt x="694" y="2"/>
                  </a:cubicBezTo>
                  <a:cubicBezTo>
                    <a:pt x="215" y="23"/>
                    <a:pt x="0" y="613"/>
                    <a:pt x="355" y="936"/>
                  </a:cubicBezTo>
                  <a:cubicBezTo>
                    <a:pt x="456" y="1030"/>
                    <a:pt x="587" y="1078"/>
                    <a:pt x="719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7" y="734"/>
                    <a:pt x="1257" y="516"/>
                  </a:cubicBezTo>
                  <a:cubicBezTo>
                    <a:pt x="1243" y="227"/>
                    <a:pt x="1007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14"/>
            <p:cNvSpPr/>
            <p:nvPr/>
          </p:nvSpPr>
          <p:spPr>
            <a:xfrm>
              <a:off x="793525" y="1108700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1028" y="0"/>
                  </a:moveTo>
                  <a:cubicBezTo>
                    <a:pt x="796" y="0"/>
                    <a:pt x="567" y="85"/>
                    <a:pt x="388" y="247"/>
                  </a:cubicBezTo>
                  <a:cubicBezTo>
                    <a:pt x="103" y="506"/>
                    <a:pt x="1" y="911"/>
                    <a:pt x="130" y="1275"/>
                  </a:cubicBezTo>
                  <a:cubicBezTo>
                    <a:pt x="269" y="1664"/>
                    <a:pt x="637" y="1907"/>
                    <a:pt x="1029" y="1907"/>
                  </a:cubicBezTo>
                  <a:cubicBezTo>
                    <a:pt x="1135" y="1907"/>
                    <a:pt x="1243" y="1890"/>
                    <a:pt x="1349" y="1852"/>
                  </a:cubicBezTo>
                  <a:cubicBezTo>
                    <a:pt x="1712" y="1722"/>
                    <a:pt x="1962" y="1386"/>
                    <a:pt x="1980" y="1002"/>
                  </a:cubicBezTo>
                  <a:cubicBezTo>
                    <a:pt x="2000" y="615"/>
                    <a:pt x="1785" y="258"/>
                    <a:pt x="1436" y="92"/>
                  </a:cubicBezTo>
                  <a:cubicBezTo>
                    <a:pt x="1306" y="30"/>
                    <a:pt x="1166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14"/>
            <p:cNvSpPr/>
            <p:nvPr/>
          </p:nvSpPr>
          <p:spPr>
            <a:xfrm>
              <a:off x="885025" y="1875300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2" y="0"/>
                  </a:moveTo>
                  <a:cubicBezTo>
                    <a:pt x="753" y="0"/>
                    <a:pt x="536" y="80"/>
                    <a:pt x="367" y="233"/>
                  </a:cubicBezTo>
                  <a:cubicBezTo>
                    <a:pt x="97" y="478"/>
                    <a:pt x="0" y="861"/>
                    <a:pt x="124" y="1206"/>
                  </a:cubicBezTo>
                  <a:cubicBezTo>
                    <a:pt x="255" y="1574"/>
                    <a:pt x="601" y="1804"/>
                    <a:pt x="972" y="1804"/>
                  </a:cubicBezTo>
                  <a:cubicBezTo>
                    <a:pt x="1073" y="1804"/>
                    <a:pt x="1176" y="1787"/>
                    <a:pt x="1277" y="1751"/>
                  </a:cubicBezTo>
                  <a:cubicBezTo>
                    <a:pt x="1619" y="1629"/>
                    <a:pt x="1855" y="1311"/>
                    <a:pt x="1873" y="947"/>
                  </a:cubicBezTo>
                  <a:cubicBezTo>
                    <a:pt x="1891" y="583"/>
                    <a:pt x="1688" y="244"/>
                    <a:pt x="1359" y="87"/>
                  </a:cubicBezTo>
                  <a:cubicBezTo>
                    <a:pt x="1235" y="29"/>
                    <a:pt x="1103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14"/>
            <p:cNvSpPr/>
            <p:nvPr/>
          </p:nvSpPr>
          <p:spPr>
            <a:xfrm>
              <a:off x="943025" y="1701275"/>
              <a:ext cx="27350" cy="24850"/>
            </a:xfrm>
            <a:custGeom>
              <a:avLst/>
              <a:gdLst/>
              <a:ahLst/>
              <a:cxnLst/>
              <a:rect l="l" t="t" r="r" b="b"/>
              <a:pathLst>
                <a:path w="1094" h="994" extrusionOk="0">
                  <a:moveTo>
                    <a:pt x="587" y="1"/>
                  </a:moveTo>
                  <a:cubicBezTo>
                    <a:pt x="267" y="1"/>
                    <a:pt x="1" y="323"/>
                    <a:pt x="121" y="663"/>
                  </a:cubicBezTo>
                  <a:cubicBezTo>
                    <a:pt x="195" y="866"/>
                    <a:pt x="385" y="993"/>
                    <a:pt x="588" y="993"/>
                  </a:cubicBezTo>
                  <a:cubicBezTo>
                    <a:pt x="644" y="993"/>
                    <a:pt x="700" y="984"/>
                    <a:pt x="756" y="964"/>
                  </a:cubicBezTo>
                  <a:cubicBezTo>
                    <a:pt x="945" y="898"/>
                    <a:pt x="1074" y="722"/>
                    <a:pt x="1085" y="522"/>
                  </a:cubicBezTo>
                  <a:cubicBezTo>
                    <a:pt x="1094" y="322"/>
                    <a:pt x="983" y="136"/>
                    <a:pt x="801" y="50"/>
                  </a:cubicBezTo>
                  <a:cubicBezTo>
                    <a:pt x="729" y="16"/>
                    <a:pt x="65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14"/>
            <p:cNvSpPr/>
            <p:nvPr/>
          </p:nvSpPr>
          <p:spPr>
            <a:xfrm>
              <a:off x="814025" y="1782400"/>
              <a:ext cx="27400" cy="24900"/>
            </a:xfrm>
            <a:custGeom>
              <a:avLst/>
              <a:gdLst/>
              <a:ahLst/>
              <a:cxnLst/>
              <a:rect l="l" t="t" r="r" b="b"/>
              <a:pathLst>
                <a:path w="1096" h="996" extrusionOk="0">
                  <a:moveTo>
                    <a:pt x="588" y="1"/>
                  </a:moveTo>
                  <a:cubicBezTo>
                    <a:pt x="267" y="1"/>
                    <a:pt x="1" y="323"/>
                    <a:pt x="123" y="665"/>
                  </a:cubicBezTo>
                  <a:cubicBezTo>
                    <a:pt x="195" y="868"/>
                    <a:pt x="386" y="995"/>
                    <a:pt x="589" y="995"/>
                  </a:cubicBezTo>
                  <a:cubicBezTo>
                    <a:pt x="644" y="995"/>
                    <a:pt x="701" y="986"/>
                    <a:pt x="756" y="966"/>
                  </a:cubicBezTo>
                  <a:cubicBezTo>
                    <a:pt x="945" y="898"/>
                    <a:pt x="1076" y="724"/>
                    <a:pt x="1085" y="524"/>
                  </a:cubicBezTo>
                  <a:cubicBezTo>
                    <a:pt x="1095" y="324"/>
                    <a:pt x="984" y="136"/>
                    <a:pt x="802" y="50"/>
                  </a:cubicBezTo>
                  <a:cubicBezTo>
                    <a:pt x="731" y="16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14"/>
            <p:cNvSpPr/>
            <p:nvPr/>
          </p:nvSpPr>
          <p:spPr>
            <a:xfrm>
              <a:off x="1061975" y="1289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4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2" y="1323"/>
                    <a:pt x="713" y="1323"/>
                  </a:cubicBezTo>
                  <a:cubicBezTo>
                    <a:pt x="788" y="1323"/>
                    <a:pt x="863" y="1311"/>
                    <a:pt x="937" y="1284"/>
                  </a:cubicBezTo>
                  <a:cubicBezTo>
                    <a:pt x="1188" y="1194"/>
                    <a:pt x="1361" y="961"/>
                    <a:pt x="1374" y="694"/>
                  </a:cubicBezTo>
                  <a:cubicBezTo>
                    <a:pt x="1386" y="428"/>
                    <a:pt x="1237" y="178"/>
                    <a:pt x="997" y="64"/>
                  </a:cubicBezTo>
                  <a:cubicBezTo>
                    <a:pt x="906" y="21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14"/>
            <p:cNvSpPr/>
            <p:nvPr/>
          </p:nvSpPr>
          <p:spPr>
            <a:xfrm>
              <a:off x="432350" y="179942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3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1" y="1323"/>
                    <a:pt x="712" y="1323"/>
                  </a:cubicBezTo>
                  <a:cubicBezTo>
                    <a:pt x="786" y="1323"/>
                    <a:pt x="861" y="1311"/>
                    <a:pt x="935" y="1284"/>
                  </a:cubicBezTo>
                  <a:cubicBezTo>
                    <a:pt x="1188" y="1194"/>
                    <a:pt x="1360" y="961"/>
                    <a:pt x="1374" y="695"/>
                  </a:cubicBezTo>
                  <a:cubicBezTo>
                    <a:pt x="1386" y="427"/>
                    <a:pt x="1237" y="179"/>
                    <a:pt x="995" y="64"/>
                  </a:cubicBezTo>
                  <a:cubicBezTo>
                    <a:pt x="905" y="21"/>
                    <a:pt x="809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14"/>
            <p:cNvSpPr/>
            <p:nvPr/>
          </p:nvSpPr>
          <p:spPr>
            <a:xfrm>
              <a:off x="1501375" y="14244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392" y="0"/>
                  </a:moveTo>
                  <a:cubicBezTo>
                    <a:pt x="178" y="0"/>
                    <a:pt x="1" y="215"/>
                    <a:pt x="82" y="444"/>
                  </a:cubicBezTo>
                  <a:cubicBezTo>
                    <a:pt x="131" y="579"/>
                    <a:pt x="258" y="662"/>
                    <a:pt x="394" y="662"/>
                  </a:cubicBezTo>
                  <a:cubicBezTo>
                    <a:pt x="430" y="662"/>
                    <a:pt x="468" y="656"/>
                    <a:pt x="504" y="643"/>
                  </a:cubicBezTo>
                  <a:cubicBezTo>
                    <a:pt x="781" y="544"/>
                    <a:pt x="801" y="159"/>
                    <a:pt x="534" y="33"/>
                  </a:cubicBezTo>
                  <a:cubicBezTo>
                    <a:pt x="487" y="11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14"/>
            <p:cNvSpPr/>
            <p:nvPr/>
          </p:nvSpPr>
          <p:spPr>
            <a:xfrm>
              <a:off x="551675" y="1182850"/>
              <a:ext cx="27400" cy="24850"/>
            </a:xfrm>
            <a:custGeom>
              <a:avLst/>
              <a:gdLst/>
              <a:ahLst/>
              <a:cxnLst/>
              <a:rect l="l" t="t" r="r" b="b"/>
              <a:pathLst>
                <a:path w="1096" h="994" extrusionOk="0">
                  <a:moveTo>
                    <a:pt x="588" y="0"/>
                  </a:moveTo>
                  <a:cubicBezTo>
                    <a:pt x="267" y="0"/>
                    <a:pt x="1" y="323"/>
                    <a:pt x="123" y="664"/>
                  </a:cubicBezTo>
                  <a:cubicBezTo>
                    <a:pt x="195" y="867"/>
                    <a:pt x="386" y="994"/>
                    <a:pt x="590" y="994"/>
                  </a:cubicBezTo>
                  <a:cubicBezTo>
                    <a:pt x="645" y="994"/>
                    <a:pt x="701" y="984"/>
                    <a:pt x="755" y="965"/>
                  </a:cubicBezTo>
                  <a:cubicBezTo>
                    <a:pt x="945" y="897"/>
                    <a:pt x="1074" y="723"/>
                    <a:pt x="1085" y="522"/>
                  </a:cubicBezTo>
                  <a:cubicBezTo>
                    <a:pt x="1095" y="322"/>
                    <a:pt x="982" y="135"/>
                    <a:pt x="802" y="50"/>
                  </a:cubicBezTo>
                  <a:cubicBezTo>
                    <a:pt x="730" y="16"/>
                    <a:pt x="658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14"/>
            <p:cNvSpPr/>
            <p:nvPr/>
          </p:nvSpPr>
          <p:spPr>
            <a:xfrm>
              <a:off x="533775" y="1405750"/>
              <a:ext cx="20000" cy="16550"/>
            </a:xfrm>
            <a:custGeom>
              <a:avLst/>
              <a:gdLst/>
              <a:ahLst/>
              <a:cxnLst/>
              <a:rect l="l" t="t" r="r" b="b"/>
              <a:pathLst>
                <a:path w="800" h="662" extrusionOk="0">
                  <a:moveTo>
                    <a:pt x="392" y="0"/>
                  </a:moveTo>
                  <a:cubicBezTo>
                    <a:pt x="179" y="0"/>
                    <a:pt x="1" y="215"/>
                    <a:pt x="81" y="442"/>
                  </a:cubicBezTo>
                  <a:cubicBezTo>
                    <a:pt x="129" y="578"/>
                    <a:pt x="257" y="661"/>
                    <a:pt x="392" y="661"/>
                  </a:cubicBezTo>
                  <a:cubicBezTo>
                    <a:pt x="429" y="661"/>
                    <a:pt x="467" y="655"/>
                    <a:pt x="503" y="642"/>
                  </a:cubicBezTo>
                  <a:cubicBezTo>
                    <a:pt x="782" y="544"/>
                    <a:pt x="800" y="159"/>
                    <a:pt x="535" y="33"/>
                  </a:cubicBezTo>
                  <a:cubicBezTo>
                    <a:pt x="487" y="11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14"/>
            <p:cNvSpPr/>
            <p:nvPr/>
          </p:nvSpPr>
          <p:spPr>
            <a:xfrm>
              <a:off x="1342375" y="1716200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66" y="1"/>
                  </a:moveTo>
                  <a:cubicBezTo>
                    <a:pt x="593" y="1"/>
                    <a:pt x="422" y="64"/>
                    <a:pt x="289" y="185"/>
                  </a:cubicBezTo>
                  <a:cubicBezTo>
                    <a:pt x="75" y="378"/>
                    <a:pt x="0" y="680"/>
                    <a:pt x="96" y="952"/>
                  </a:cubicBezTo>
                  <a:cubicBezTo>
                    <a:pt x="200" y="1242"/>
                    <a:pt x="474" y="1423"/>
                    <a:pt x="766" y="1423"/>
                  </a:cubicBezTo>
                  <a:cubicBezTo>
                    <a:pt x="845" y="1423"/>
                    <a:pt x="926" y="1410"/>
                    <a:pt x="1006" y="1382"/>
                  </a:cubicBezTo>
                  <a:cubicBezTo>
                    <a:pt x="1276" y="1285"/>
                    <a:pt x="1462" y="1034"/>
                    <a:pt x="1476" y="747"/>
                  </a:cubicBezTo>
                  <a:cubicBezTo>
                    <a:pt x="1491" y="460"/>
                    <a:pt x="1330" y="193"/>
                    <a:pt x="1070" y="69"/>
                  </a:cubicBezTo>
                  <a:cubicBezTo>
                    <a:pt x="973" y="23"/>
                    <a:pt x="869" y="1"/>
                    <a:pt x="7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14"/>
            <p:cNvSpPr/>
            <p:nvPr/>
          </p:nvSpPr>
          <p:spPr>
            <a:xfrm>
              <a:off x="1216650" y="1832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3" y="0"/>
                    <a:pt x="1" y="100"/>
                    <a:pt x="39" y="207"/>
                  </a:cubicBezTo>
                  <a:cubicBezTo>
                    <a:pt x="61" y="269"/>
                    <a:pt x="120" y="309"/>
                    <a:pt x="184" y="309"/>
                  </a:cubicBezTo>
                  <a:cubicBezTo>
                    <a:pt x="201" y="309"/>
                    <a:pt x="219" y="306"/>
                    <a:pt x="236" y="300"/>
                  </a:cubicBezTo>
                  <a:cubicBezTo>
                    <a:pt x="364" y="253"/>
                    <a:pt x="373" y="74"/>
                    <a:pt x="249" y="16"/>
                  </a:cubicBezTo>
                  <a:cubicBezTo>
                    <a:pt x="227" y="5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14"/>
            <p:cNvSpPr/>
            <p:nvPr/>
          </p:nvSpPr>
          <p:spPr>
            <a:xfrm>
              <a:off x="580325" y="2069100"/>
              <a:ext cx="25500" cy="23125"/>
            </a:xfrm>
            <a:custGeom>
              <a:avLst/>
              <a:gdLst/>
              <a:ahLst/>
              <a:cxnLst/>
              <a:rect l="l" t="t" r="r" b="b"/>
              <a:pathLst>
                <a:path w="1020" h="925" extrusionOk="0">
                  <a:moveTo>
                    <a:pt x="548" y="0"/>
                  </a:moveTo>
                  <a:cubicBezTo>
                    <a:pt x="250" y="0"/>
                    <a:pt x="1" y="300"/>
                    <a:pt x="114" y="619"/>
                  </a:cubicBezTo>
                  <a:cubicBezTo>
                    <a:pt x="182" y="807"/>
                    <a:pt x="360" y="924"/>
                    <a:pt x="550" y="924"/>
                  </a:cubicBezTo>
                  <a:cubicBezTo>
                    <a:pt x="601" y="924"/>
                    <a:pt x="653" y="916"/>
                    <a:pt x="704" y="898"/>
                  </a:cubicBezTo>
                  <a:cubicBezTo>
                    <a:pt x="880" y="835"/>
                    <a:pt x="1000" y="673"/>
                    <a:pt x="1010" y="486"/>
                  </a:cubicBezTo>
                  <a:cubicBezTo>
                    <a:pt x="1019" y="300"/>
                    <a:pt x="916" y="126"/>
                    <a:pt x="747" y="46"/>
                  </a:cubicBezTo>
                  <a:cubicBezTo>
                    <a:pt x="681" y="14"/>
                    <a:pt x="613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14"/>
            <p:cNvSpPr/>
            <p:nvPr/>
          </p:nvSpPr>
          <p:spPr>
            <a:xfrm>
              <a:off x="775850" y="1618650"/>
              <a:ext cx="25550" cy="23225"/>
            </a:xfrm>
            <a:custGeom>
              <a:avLst/>
              <a:gdLst/>
              <a:ahLst/>
              <a:cxnLst/>
              <a:rect l="l" t="t" r="r" b="b"/>
              <a:pathLst>
                <a:path w="1022" h="929" extrusionOk="0">
                  <a:moveTo>
                    <a:pt x="548" y="1"/>
                  </a:moveTo>
                  <a:cubicBezTo>
                    <a:pt x="249" y="1"/>
                    <a:pt x="0" y="302"/>
                    <a:pt x="114" y="621"/>
                  </a:cubicBezTo>
                  <a:cubicBezTo>
                    <a:pt x="181" y="810"/>
                    <a:pt x="359" y="928"/>
                    <a:pt x="549" y="928"/>
                  </a:cubicBezTo>
                  <a:cubicBezTo>
                    <a:pt x="601" y="928"/>
                    <a:pt x="654" y="919"/>
                    <a:pt x="706" y="901"/>
                  </a:cubicBezTo>
                  <a:cubicBezTo>
                    <a:pt x="882" y="838"/>
                    <a:pt x="1004" y="675"/>
                    <a:pt x="1013" y="489"/>
                  </a:cubicBezTo>
                  <a:cubicBezTo>
                    <a:pt x="1022" y="301"/>
                    <a:pt x="918" y="127"/>
                    <a:pt x="748" y="47"/>
                  </a:cubicBezTo>
                  <a:cubicBezTo>
                    <a:pt x="681" y="15"/>
                    <a:pt x="613" y="1"/>
                    <a:pt x="5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14"/>
            <p:cNvSpPr/>
            <p:nvPr/>
          </p:nvSpPr>
          <p:spPr>
            <a:xfrm>
              <a:off x="623425" y="1813725"/>
              <a:ext cx="18700" cy="15525"/>
            </a:xfrm>
            <a:custGeom>
              <a:avLst/>
              <a:gdLst/>
              <a:ahLst/>
              <a:cxnLst/>
              <a:rect l="l" t="t" r="r" b="b"/>
              <a:pathLst>
                <a:path w="748" h="621" extrusionOk="0">
                  <a:moveTo>
                    <a:pt x="367" y="1"/>
                  </a:moveTo>
                  <a:cubicBezTo>
                    <a:pt x="167" y="1"/>
                    <a:pt x="0" y="202"/>
                    <a:pt x="77" y="414"/>
                  </a:cubicBezTo>
                  <a:cubicBezTo>
                    <a:pt x="122" y="541"/>
                    <a:pt x="241" y="620"/>
                    <a:pt x="368" y="620"/>
                  </a:cubicBezTo>
                  <a:cubicBezTo>
                    <a:pt x="402" y="620"/>
                    <a:pt x="437" y="615"/>
                    <a:pt x="471" y="602"/>
                  </a:cubicBezTo>
                  <a:cubicBezTo>
                    <a:pt x="731" y="509"/>
                    <a:pt x="747" y="150"/>
                    <a:pt x="499" y="31"/>
                  </a:cubicBezTo>
                  <a:cubicBezTo>
                    <a:pt x="455" y="10"/>
                    <a:pt x="410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14"/>
            <p:cNvSpPr/>
            <p:nvPr/>
          </p:nvSpPr>
          <p:spPr>
            <a:xfrm>
              <a:off x="938500" y="154360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2" y="0"/>
                  </a:moveTo>
                  <a:cubicBezTo>
                    <a:pt x="65" y="0"/>
                    <a:pt x="1" y="78"/>
                    <a:pt x="30" y="160"/>
                  </a:cubicBezTo>
                  <a:cubicBezTo>
                    <a:pt x="47" y="210"/>
                    <a:pt x="94" y="240"/>
                    <a:pt x="143" y="240"/>
                  </a:cubicBezTo>
                  <a:cubicBezTo>
                    <a:pt x="156" y="240"/>
                    <a:pt x="169" y="238"/>
                    <a:pt x="182" y="234"/>
                  </a:cubicBezTo>
                  <a:cubicBezTo>
                    <a:pt x="283" y="198"/>
                    <a:pt x="290" y="58"/>
                    <a:pt x="194" y="13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14"/>
            <p:cNvSpPr/>
            <p:nvPr/>
          </p:nvSpPr>
          <p:spPr>
            <a:xfrm>
              <a:off x="836450" y="1467125"/>
              <a:ext cx="7275" cy="6050"/>
            </a:xfrm>
            <a:custGeom>
              <a:avLst/>
              <a:gdLst/>
              <a:ahLst/>
              <a:cxnLst/>
              <a:rect l="l" t="t" r="r" b="b"/>
              <a:pathLst>
                <a:path w="291" h="242" extrusionOk="0">
                  <a:moveTo>
                    <a:pt x="142" y="1"/>
                  </a:moveTo>
                  <a:cubicBezTo>
                    <a:pt x="65" y="1"/>
                    <a:pt x="0" y="79"/>
                    <a:pt x="30" y="162"/>
                  </a:cubicBezTo>
                  <a:cubicBezTo>
                    <a:pt x="48" y="210"/>
                    <a:pt x="94" y="241"/>
                    <a:pt x="143" y="241"/>
                  </a:cubicBezTo>
                  <a:cubicBezTo>
                    <a:pt x="157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4" y="13"/>
                  </a:cubicBezTo>
                  <a:cubicBezTo>
                    <a:pt x="177" y="5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14"/>
            <p:cNvSpPr/>
            <p:nvPr/>
          </p:nvSpPr>
          <p:spPr>
            <a:xfrm>
              <a:off x="622125" y="1677225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0"/>
                  </a:moveTo>
                  <a:cubicBezTo>
                    <a:pt x="64" y="0"/>
                    <a:pt x="0" y="79"/>
                    <a:pt x="30" y="161"/>
                  </a:cubicBezTo>
                  <a:cubicBezTo>
                    <a:pt x="47" y="210"/>
                    <a:pt x="93" y="241"/>
                    <a:pt x="142" y="241"/>
                  </a:cubicBezTo>
                  <a:cubicBezTo>
                    <a:pt x="156" y="241"/>
                    <a:pt x="169" y="238"/>
                    <a:pt x="183" y="234"/>
                  </a:cubicBezTo>
                  <a:cubicBezTo>
                    <a:pt x="284" y="197"/>
                    <a:pt x="290" y="58"/>
                    <a:pt x="194" y="13"/>
                  </a:cubicBezTo>
                  <a:cubicBezTo>
                    <a:pt x="176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14"/>
            <p:cNvSpPr/>
            <p:nvPr/>
          </p:nvSpPr>
          <p:spPr>
            <a:xfrm>
              <a:off x="1274600" y="1425150"/>
              <a:ext cx="7250" cy="6050"/>
            </a:xfrm>
            <a:custGeom>
              <a:avLst/>
              <a:gdLst/>
              <a:ahLst/>
              <a:cxnLst/>
              <a:rect l="l" t="t" r="r" b="b"/>
              <a:pathLst>
                <a:path w="290" h="242" extrusionOk="0">
                  <a:moveTo>
                    <a:pt x="141" y="1"/>
                  </a:moveTo>
                  <a:cubicBezTo>
                    <a:pt x="64" y="1"/>
                    <a:pt x="0" y="79"/>
                    <a:pt x="30" y="162"/>
                  </a:cubicBezTo>
                  <a:cubicBezTo>
                    <a:pt x="47" y="210"/>
                    <a:pt x="94" y="241"/>
                    <a:pt x="143" y="241"/>
                  </a:cubicBezTo>
                  <a:cubicBezTo>
                    <a:pt x="156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3" y="13"/>
                  </a:cubicBezTo>
                  <a:cubicBezTo>
                    <a:pt x="176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14"/>
            <p:cNvSpPr/>
            <p:nvPr/>
          </p:nvSpPr>
          <p:spPr>
            <a:xfrm>
              <a:off x="1290375" y="1137450"/>
              <a:ext cx="29775" cy="27050"/>
            </a:xfrm>
            <a:custGeom>
              <a:avLst/>
              <a:gdLst/>
              <a:ahLst/>
              <a:cxnLst/>
              <a:rect l="l" t="t" r="r" b="b"/>
              <a:pathLst>
                <a:path w="1191" h="1082" extrusionOk="0">
                  <a:moveTo>
                    <a:pt x="639" y="1"/>
                  </a:moveTo>
                  <a:cubicBezTo>
                    <a:pt x="290" y="1"/>
                    <a:pt x="0" y="352"/>
                    <a:pt x="134" y="723"/>
                  </a:cubicBezTo>
                  <a:cubicBezTo>
                    <a:pt x="212" y="943"/>
                    <a:pt x="419" y="1081"/>
                    <a:pt x="640" y="1081"/>
                  </a:cubicBezTo>
                  <a:cubicBezTo>
                    <a:pt x="701" y="1081"/>
                    <a:pt x="762" y="1071"/>
                    <a:pt x="822" y="1049"/>
                  </a:cubicBezTo>
                  <a:cubicBezTo>
                    <a:pt x="1026" y="976"/>
                    <a:pt x="1168" y="786"/>
                    <a:pt x="1178" y="568"/>
                  </a:cubicBezTo>
                  <a:cubicBezTo>
                    <a:pt x="1190" y="351"/>
                    <a:pt x="1068" y="148"/>
                    <a:pt x="872" y="54"/>
                  </a:cubicBezTo>
                  <a:cubicBezTo>
                    <a:pt x="794" y="18"/>
                    <a:pt x="715" y="1"/>
                    <a:pt x="6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14"/>
            <p:cNvSpPr/>
            <p:nvPr/>
          </p:nvSpPr>
          <p:spPr>
            <a:xfrm>
              <a:off x="1137950" y="154455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78" y="0"/>
                  </a:moveTo>
                  <a:cubicBezTo>
                    <a:pt x="373" y="0"/>
                    <a:pt x="369" y="0"/>
                    <a:pt x="364" y="0"/>
                  </a:cubicBezTo>
                  <a:cubicBezTo>
                    <a:pt x="113" y="11"/>
                    <a:pt x="0" y="320"/>
                    <a:pt x="187" y="490"/>
                  </a:cubicBezTo>
                  <a:cubicBezTo>
                    <a:pt x="243" y="541"/>
                    <a:pt x="309" y="564"/>
                    <a:pt x="374" y="564"/>
                  </a:cubicBezTo>
                  <a:cubicBezTo>
                    <a:pt x="523" y="564"/>
                    <a:pt x="666" y="443"/>
                    <a:pt x="659" y="268"/>
                  </a:cubicBezTo>
                  <a:cubicBezTo>
                    <a:pt x="651" y="118"/>
                    <a:pt x="527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14"/>
            <p:cNvSpPr/>
            <p:nvPr/>
          </p:nvSpPr>
          <p:spPr>
            <a:xfrm>
              <a:off x="1434600" y="1530850"/>
              <a:ext cx="29500" cy="28175"/>
            </a:xfrm>
            <a:custGeom>
              <a:avLst/>
              <a:gdLst/>
              <a:ahLst/>
              <a:cxnLst/>
              <a:rect l="l" t="t" r="r" b="b"/>
              <a:pathLst>
                <a:path w="1180" h="1127" extrusionOk="0">
                  <a:moveTo>
                    <a:pt x="608" y="1"/>
                  </a:moveTo>
                  <a:cubicBezTo>
                    <a:pt x="599" y="1"/>
                    <a:pt x="591" y="1"/>
                    <a:pt x="583" y="1"/>
                  </a:cubicBezTo>
                  <a:cubicBezTo>
                    <a:pt x="354" y="12"/>
                    <a:pt x="156" y="158"/>
                    <a:pt x="78" y="372"/>
                  </a:cubicBezTo>
                  <a:cubicBezTo>
                    <a:pt x="1" y="586"/>
                    <a:pt x="60" y="826"/>
                    <a:pt x="228" y="980"/>
                  </a:cubicBezTo>
                  <a:cubicBezTo>
                    <a:pt x="334" y="1076"/>
                    <a:pt x="469" y="1127"/>
                    <a:pt x="607" y="1127"/>
                  </a:cubicBezTo>
                  <a:cubicBezTo>
                    <a:pt x="688" y="1127"/>
                    <a:pt x="769" y="1109"/>
                    <a:pt x="846" y="1073"/>
                  </a:cubicBezTo>
                  <a:cubicBezTo>
                    <a:pt x="1052" y="977"/>
                    <a:pt x="1179" y="766"/>
                    <a:pt x="1169" y="538"/>
                  </a:cubicBezTo>
                  <a:cubicBezTo>
                    <a:pt x="1156" y="237"/>
                    <a:pt x="906" y="1"/>
                    <a:pt x="6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14"/>
            <p:cNvSpPr/>
            <p:nvPr/>
          </p:nvSpPr>
          <p:spPr>
            <a:xfrm>
              <a:off x="1719925" y="1693775"/>
              <a:ext cx="36850" cy="35225"/>
            </a:xfrm>
            <a:custGeom>
              <a:avLst/>
              <a:gdLst/>
              <a:ahLst/>
              <a:cxnLst/>
              <a:rect l="l" t="t" r="r" b="b"/>
              <a:pathLst>
                <a:path w="1474" h="1409" extrusionOk="0">
                  <a:moveTo>
                    <a:pt x="757" y="1"/>
                  </a:moveTo>
                  <a:cubicBezTo>
                    <a:pt x="747" y="1"/>
                    <a:pt x="737" y="1"/>
                    <a:pt x="727" y="1"/>
                  </a:cubicBezTo>
                  <a:cubicBezTo>
                    <a:pt x="443" y="15"/>
                    <a:pt x="194" y="197"/>
                    <a:pt x="98" y="464"/>
                  </a:cubicBezTo>
                  <a:cubicBezTo>
                    <a:pt x="1" y="732"/>
                    <a:pt x="74" y="1033"/>
                    <a:pt x="285" y="1223"/>
                  </a:cubicBezTo>
                  <a:cubicBezTo>
                    <a:pt x="417" y="1345"/>
                    <a:pt x="587" y="1408"/>
                    <a:pt x="760" y="1408"/>
                  </a:cubicBezTo>
                  <a:cubicBezTo>
                    <a:pt x="860" y="1408"/>
                    <a:pt x="962" y="1387"/>
                    <a:pt x="1057" y="1342"/>
                  </a:cubicBezTo>
                  <a:cubicBezTo>
                    <a:pt x="1314" y="1220"/>
                    <a:pt x="1474" y="957"/>
                    <a:pt x="1462" y="673"/>
                  </a:cubicBezTo>
                  <a:cubicBezTo>
                    <a:pt x="1444" y="296"/>
                    <a:pt x="1131" y="1"/>
                    <a:pt x="7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14"/>
            <p:cNvSpPr/>
            <p:nvPr/>
          </p:nvSpPr>
          <p:spPr>
            <a:xfrm>
              <a:off x="1621700" y="79135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703" y="1"/>
                    <a:pt x="693" y="1"/>
                    <a:pt x="683" y="1"/>
                  </a:cubicBezTo>
                  <a:cubicBezTo>
                    <a:pt x="417" y="13"/>
                    <a:pt x="183" y="185"/>
                    <a:pt x="92" y="437"/>
                  </a:cubicBezTo>
                  <a:cubicBezTo>
                    <a:pt x="1" y="688"/>
                    <a:pt x="70" y="969"/>
                    <a:pt x="267" y="1150"/>
                  </a:cubicBezTo>
                  <a:cubicBezTo>
                    <a:pt x="392" y="1263"/>
                    <a:pt x="552" y="1323"/>
                    <a:pt x="715" y="1323"/>
                  </a:cubicBezTo>
                  <a:cubicBezTo>
                    <a:pt x="809" y="1323"/>
                    <a:pt x="905" y="1302"/>
                    <a:pt x="994" y="1261"/>
                  </a:cubicBezTo>
                  <a:cubicBezTo>
                    <a:pt x="1236" y="1147"/>
                    <a:pt x="1386" y="899"/>
                    <a:pt x="1374" y="633"/>
                  </a:cubicBezTo>
                  <a:cubicBezTo>
                    <a:pt x="1357" y="278"/>
                    <a:pt x="1065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14"/>
            <p:cNvSpPr/>
            <p:nvPr/>
          </p:nvSpPr>
          <p:spPr>
            <a:xfrm>
              <a:off x="2081325" y="1051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2" y="1"/>
                  </a:moveTo>
                  <a:cubicBezTo>
                    <a:pt x="654" y="1"/>
                    <a:pt x="647" y="1"/>
                    <a:pt x="640" y="1"/>
                  </a:cubicBezTo>
                  <a:cubicBezTo>
                    <a:pt x="198" y="21"/>
                    <a:pt x="1" y="565"/>
                    <a:pt x="327" y="863"/>
                  </a:cubicBezTo>
                  <a:cubicBezTo>
                    <a:pt x="426" y="953"/>
                    <a:pt x="543" y="993"/>
                    <a:pt x="658" y="993"/>
                  </a:cubicBezTo>
                  <a:cubicBezTo>
                    <a:pt x="921" y="993"/>
                    <a:pt x="1170" y="781"/>
                    <a:pt x="1157" y="475"/>
                  </a:cubicBezTo>
                  <a:cubicBezTo>
                    <a:pt x="1145" y="209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14"/>
            <p:cNvSpPr/>
            <p:nvPr/>
          </p:nvSpPr>
          <p:spPr>
            <a:xfrm>
              <a:off x="1130325" y="13595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1"/>
                  </a:cubicBezTo>
                  <a:cubicBezTo>
                    <a:pt x="417" y="13"/>
                    <a:pt x="182" y="186"/>
                    <a:pt x="92" y="437"/>
                  </a:cubicBezTo>
                  <a:cubicBezTo>
                    <a:pt x="0" y="688"/>
                    <a:pt x="69" y="969"/>
                    <a:pt x="268" y="1150"/>
                  </a:cubicBezTo>
                  <a:cubicBezTo>
                    <a:pt x="392" y="1263"/>
                    <a:pt x="552" y="1323"/>
                    <a:pt x="714" y="1323"/>
                  </a:cubicBezTo>
                  <a:cubicBezTo>
                    <a:pt x="809" y="1323"/>
                    <a:pt x="905" y="1303"/>
                    <a:pt x="994" y="1261"/>
                  </a:cubicBezTo>
                  <a:cubicBezTo>
                    <a:pt x="1236" y="1148"/>
                    <a:pt x="1386" y="900"/>
                    <a:pt x="1374" y="633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14"/>
            <p:cNvSpPr/>
            <p:nvPr/>
          </p:nvSpPr>
          <p:spPr>
            <a:xfrm>
              <a:off x="2172825" y="85362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3"/>
                    <a:pt x="1" y="375"/>
                    <a:pt x="219" y="574"/>
                  </a:cubicBezTo>
                  <a:cubicBezTo>
                    <a:pt x="285" y="634"/>
                    <a:pt x="363" y="662"/>
                    <a:pt x="439" y="662"/>
                  </a:cubicBezTo>
                  <a:cubicBezTo>
                    <a:pt x="614" y="662"/>
                    <a:pt x="780" y="520"/>
                    <a:pt x="772" y="315"/>
                  </a:cubicBezTo>
                  <a:cubicBezTo>
                    <a:pt x="763" y="139"/>
                    <a:pt x="617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14"/>
            <p:cNvSpPr/>
            <p:nvPr/>
          </p:nvSpPr>
          <p:spPr>
            <a:xfrm>
              <a:off x="1996675" y="571375"/>
              <a:ext cx="27350" cy="23200"/>
            </a:xfrm>
            <a:custGeom>
              <a:avLst/>
              <a:gdLst/>
              <a:ahLst/>
              <a:cxnLst/>
              <a:rect l="l" t="t" r="r" b="b"/>
              <a:pathLst>
                <a:path w="1094" h="928" extrusionOk="0">
                  <a:moveTo>
                    <a:pt x="619" y="1"/>
                  </a:moveTo>
                  <a:cubicBezTo>
                    <a:pt x="612" y="1"/>
                    <a:pt x="605" y="1"/>
                    <a:pt x="597" y="1"/>
                  </a:cubicBezTo>
                  <a:cubicBezTo>
                    <a:pt x="185" y="20"/>
                    <a:pt x="1" y="528"/>
                    <a:pt x="306" y="806"/>
                  </a:cubicBezTo>
                  <a:cubicBezTo>
                    <a:pt x="398" y="890"/>
                    <a:pt x="508" y="928"/>
                    <a:pt x="615" y="928"/>
                  </a:cubicBezTo>
                  <a:cubicBezTo>
                    <a:pt x="861" y="928"/>
                    <a:pt x="1093" y="730"/>
                    <a:pt x="1080" y="443"/>
                  </a:cubicBezTo>
                  <a:cubicBezTo>
                    <a:pt x="1070" y="195"/>
                    <a:pt x="865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14"/>
            <p:cNvSpPr/>
            <p:nvPr/>
          </p:nvSpPr>
          <p:spPr>
            <a:xfrm>
              <a:off x="1837800" y="615250"/>
              <a:ext cx="7125" cy="6000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1" y="0"/>
                  </a:moveTo>
                  <a:cubicBezTo>
                    <a:pt x="159" y="0"/>
                    <a:pt x="157" y="0"/>
                    <a:pt x="155" y="1"/>
                  </a:cubicBezTo>
                  <a:cubicBezTo>
                    <a:pt x="49" y="5"/>
                    <a:pt x="1" y="136"/>
                    <a:pt x="80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0"/>
                    <a:pt x="225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14"/>
            <p:cNvSpPr/>
            <p:nvPr/>
          </p:nvSpPr>
          <p:spPr>
            <a:xfrm>
              <a:off x="1912925" y="718250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61" y="0"/>
                  </a:moveTo>
                  <a:cubicBezTo>
                    <a:pt x="159" y="0"/>
                    <a:pt x="157" y="0"/>
                    <a:pt x="155" y="0"/>
                  </a:cubicBezTo>
                  <a:cubicBezTo>
                    <a:pt x="48" y="5"/>
                    <a:pt x="0" y="137"/>
                    <a:pt x="80" y="209"/>
                  </a:cubicBezTo>
                  <a:cubicBezTo>
                    <a:pt x="104" y="231"/>
                    <a:pt x="132" y="241"/>
                    <a:pt x="159" y="241"/>
                  </a:cubicBezTo>
                  <a:cubicBezTo>
                    <a:pt x="222" y="241"/>
                    <a:pt x="283" y="189"/>
                    <a:pt x="280" y="115"/>
                  </a:cubicBezTo>
                  <a:cubicBezTo>
                    <a:pt x="277" y="50"/>
                    <a:pt x="224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14"/>
            <p:cNvSpPr/>
            <p:nvPr/>
          </p:nvSpPr>
          <p:spPr>
            <a:xfrm>
              <a:off x="2179475" y="580300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61" y="1"/>
                  </a:moveTo>
                  <a:cubicBezTo>
                    <a:pt x="159" y="1"/>
                    <a:pt x="157" y="1"/>
                    <a:pt x="156" y="1"/>
                  </a:cubicBezTo>
                  <a:cubicBezTo>
                    <a:pt x="49" y="5"/>
                    <a:pt x="1" y="136"/>
                    <a:pt x="79" y="208"/>
                  </a:cubicBezTo>
                  <a:cubicBezTo>
                    <a:pt x="103" y="230"/>
                    <a:pt x="132" y="240"/>
                    <a:pt x="160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1"/>
                    <a:pt x="223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14"/>
            <p:cNvSpPr/>
            <p:nvPr/>
          </p:nvSpPr>
          <p:spPr>
            <a:xfrm>
              <a:off x="1481775" y="6298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59" y="1"/>
                  </a:moveTo>
                  <a:cubicBezTo>
                    <a:pt x="157" y="1"/>
                    <a:pt x="155" y="1"/>
                    <a:pt x="154" y="1"/>
                  </a:cubicBezTo>
                  <a:cubicBezTo>
                    <a:pt x="47" y="5"/>
                    <a:pt x="0" y="137"/>
                    <a:pt x="78" y="208"/>
                  </a:cubicBezTo>
                  <a:cubicBezTo>
                    <a:pt x="102" y="230"/>
                    <a:pt x="131" y="240"/>
                    <a:pt x="159" y="240"/>
                  </a:cubicBezTo>
                  <a:cubicBezTo>
                    <a:pt x="222" y="240"/>
                    <a:pt x="283" y="189"/>
                    <a:pt x="278" y="115"/>
                  </a:cubicBezTo>
                  <a:cubicBezTo>
                    <a:pt x="275" y="51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14"/>
            <p:cNvSpPr/>
            <p:nvPr/>
          </p:nvSpPr>
          <p:spPr>
            <a:xfrm>
              <a:off x="1359500" y="876050"/>
              <a:ext cx="31650" cy="26975"/>
            </a:xfrm>
            <a:custGeom>
              <a:avLst/>
              <a:gdLst/>
              <a:ahLst/>
              <a:cxnLst/>
              <a:rect l="l" t="t" r="r" b="b"/>
              <a:pathLst>
                <a:path w="1266" h="1079" extrusionOk="0">
                  <a:moveTo>
                    <a:pt x="718" y="1"/>
                  </a:moveTo>
                  <a:cubicBezTo>
                    <a:pt x="710" y="1"/>
                    <a:pt x="702" y="1"/>
                    <a:pt x="693" y="1"/>
                  </a:cubicBezTo>
                  <a:cubicBezTo>
                    <a:pt x="214" y="24"/>
                    <a:pt x="0" y="614"/>
                    <a:pt x="355" y="938"/>
                  </a:cubicBezTo>
                  <a:cubicBezTo>
                    <a:pt x="456" y="1030"/>
                    <a:pt x="586" y="1078"/>
                    <a:pt x="718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6" y="733"/>
                    <a:pt x="1257" y="515"/>
                  </a:cubicBezTo>
                  <a:cubicBezTo>
                    <a:pt x="1244" y="226"/>
                    <a:pt x="1005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14"/>
            <p:cNvSpPr/>
            <p:nvPr/>
          </p:nvSpPr>
          <p:spPr>
            <a:xfrm>
              <a:off x="815500" y="1408125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4" y="0"/>
                  </a:moveTo>
                  <a:cubicBezTo>
                    <a:pt x="754" y="0"/>
                    <a:pt x="537" y="81"/>
                    <a:pt x="368" y="234"/>
                  </a:cubicBezTo>
                  <a:cubicBezTo>
                    <a:pt x="97" y="478"/>
                    <a:pt x="1" y="863"/>
                    <a:pt x="123" y="1205"/>
                  </a:cubicBezTo>
                  <a:cubicBezTo>
                    <a:pt x="255" y="1574"/>
                    <a:pt x="603" y="1805"/>
                    <a:pt x="973" y="1805"/>
                  </a:cubicBezTo>
                  <a:cubicBezTo>
                    <a:pt x="1074" y="1805"/>
                    <a:pt x="1176" y="1788"/>
                    <a:pt x="1275" y="1752"/>
                  </a:cubicBezTo>
                  <a:cubicBezTo>
                    <a:pt x="1620" y="1629"/>
                    <a:pt x="1856" y="1312"/>
                    <a:pt x="1874" y="947"/>
                  </a:cubicBezTo>
                  <a:cubicBezTo>
                    <a:pt x="1892" y="583"/>
                    <a:pt x="1689" y="243"/>
                    <a:pt x="1358" y="87"/>
                  </a:cubicBezTo>
                  <a:cubicBezTo>
                    <a:pt x="1235" y="29"/>
                    <a:pt x="1104" y="0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14"/>
            <p:cNvSpPr/>
            <p:nvPr/>
          </p:nvSpPr>
          <p:spPr>
            <a:xfrm>
              <a:off x="873500" y="1234100"/>
              <a:ext cx="27375" cy="24850"/>
            </a:xfrm>
            <a:custGeom>
              <a:avLst/>
              <a:gdLst/>
              <a:ahLst/>
              <a:cxnLst/>
              <a:rect l="l" t="t" r="r" b="b"/>
              <a:pathLst>
                <a:path w="1095" h="994" extrusionOk="0">
                  <a:moveTo>
                    <a:pt x="587" y="0"/>
                  </a:moveTo>
                  <a:cubicBezTo>
                    <a:pt x="268" y="0"/>
                    <a:pt x="1" y="323"/>
                    <a:pt x="122" y="665"/>
                  </a:cubicBezTo>
                  <a:cubicBezTo>
                    <a:pt x="194" y="867"/>
                    <a:pt x="385" y="994"/>
                    <a:pt x="590" y="994"/>
                  </a:cubicBezTo>
                  <a:cubicBezTo>
                    <a:pt x="645" y="994"/>
                    <a:pt x="701" y="985"/>
                    <a:pt x="756" y="965"/>
                  </a:cubicBezTo>
                  <a:cubicBezTo>
                    <a:pt x="944" y="897"/>
                    <a:pt x="1075" y="723"/>
                    <a:pt x="1084" y="522"/>
                  </a:cubicBezTo>
                  <a:cubicBezTo>
                    <a:pt x="1094" y="322"/>
                    <a:pt x="983" y="135"/>
                    <a:pt x="801" y="50"/>
                  </a:cubicBezTo>
                  <a:cubicBezTo>
                    <a:pt x="730" y="16"/>
                    <a:pt x="657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14"/>
            <p:cNvSpPr/>
            <p:nvPr/>
          </p:nvSpPr>
          <p:spPr>
            <a:xfrm>
              <a:off x="992450" y="8222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552" y="1"/>
                    <a:pt x="394" y="60"/>
                    <a:pt x="270" y="172"/>
                  </a:cubicBezTo>
                  <a:cubicBezTo>
                    <a:pt x="71" y="351"/>
                    <a:pt x="1" y="632"/>
                    <a:pt x="91" y="884"/>
                  </a:cubicBezTo>
                  <a:cubicBezTo>
                    <a:pt x="186" y="1154"/>
                    <a:pt x="441" y="1323"/>
                    <a:pt x="712" y="1323"/>
                  </a:cubicBezTo>
                  <a:cubicBezTo>
                    <a:pt x="786" y="1323"/>
                    <a:pt x="862" y="1310"/>
                    <a:pt x="936" y="1284"/>
                  </a:cubicBezTo>
                  <a:cubicBezTo>
                    <a:pt x="1188" y="1194"/>
                    <a:pt x="1359" y="961"/>
                    <a:pt x="1373" y="695"/>
                  </a:cubicBezTo>
                  <a:cubicBezTo>
                    <a:pt x="1386" y="427"/>
                    <a:pt x="1238" y="179"/>
                    <a:pt x="996" y="65"/>
                  </a:cubicBezTo>
                  <a:cubicBezTo>
                    <a:pt x="905" y="22"/>
                    <a:pt x="809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14"/>
            <p:cNvSpPr/>
            <p:nvPr/>
          </p:nvSpPr>
          <p:spPr>
            <a:xfrm>
              <a:off x="1431825" y="957225"/>
              <a:ext cx="20050" cy="16600"/>
            </a:xfrm>
            <a:custGeom>
              <a:avLst/>
              <a:gdLst/>
              <a:ahLst/>
              <a:cxnLst/>
              <a:rect l="l" t="t" r="r" b="b"/>
              <a:pathLst>
                <a:path w="802" h="664" extrusionOk="0">
                  <a:moveTo>
                    <a:pt x="393" y="1"/>
                  </a:moveTo>
                  <a:cubicBezTo>
                    <a:pt x="179" y="1"/>
                    <a:pt x="1" y="216"/>
                    <a:pt x="82" y="444"/>
                  </a:cubicBezTo>
                  <a:cubicBezTo>
                    <a:pt x="130" y="579"/>
                    <a:pt x="258" y="663"/>
                    <a:pt x="393" y="663"/>
                  </a:cubicBezTo>
                  <a:cubicBezTo>
                    <a:pt x="430" y="663"/>
                    <a:pt x="468" y="657"/>
                    <a:pt x="504" y="644"/>
                  </a:cubicBezTo>
                  <a:cubicBezTo>
                    <a:pt x="782" y="545"/>
                    <a:pt x="802" y="160"/>
                    <a:pt x="536" y="34"/>
                  </a:cubicBezTo>
                  <a:cubicBezTo>
                    <a:pt x="488" y="11"/>
                    <a:pt x="440" y="1"/>
                    <a:pt x="3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14"/>
            <p:cNvSpPr/>
            <p:nvPr/>
          </p:nvSpPr>
          <p:spPr>
            <a:xfrm>
              <a:off x="1272800" y="1249025"/>
              <a:ext cx="37350" cy="35625"/>
            </a:xfrm>
            <a:custGeom>
              <a:avLst/>
              <a:gdLst/>
              <a:ahLst/>
              <a:cxnLst/>
              <a:rect l="l" t="t" r="r" b="b"/>
              <a:pathLst>
                <a:path w="1494" h="1425" extrusionOk="0">
                  <a:moveTo>
                    <a:pt x="769" y="1"/>
                  </a:moveTo>
                  <a:cubicBezTo>
                    <a:pt x="596" y="1"/>
                    <a:pt x="425" y="64"/>
                    <a:pt x="291" y="185"/>
                  </a:cubicBezTo>
                  <a:cubicBezTo>
                    <a:pt x="78" y="377"/>
                    <a:pt x="1" y="681"/>
                    <a:pt x="99" y="951"/>
                  </a:cubicBezTo>
                  <a:cubicBezTo>
                    <a:pt x="203" y="1242"/>
                    <a:pt x="476" y="1424"/>
                    <a:pt x="769" y="1424"/>
                  </a:cubicBezTo>
                  <a:cubicBezTo>
                    <a:pt x="848" y="1424"/>
                    <a:pt x="929" y="1411"/>
                    <a:pt x="1008" y="1383"/>
                  </a:cubicBezTo>
                  <a:cubicBezTo>
                    <a:pt x="1278" y="1285"/>
                    <a:pt x="1465" y="1035"/>
                    <a:pt x="1478" y="747"/>
                  </a:cubicBezTo>
                  <a:cubicBezTo>
                    <a:pt x="1493" y="460"/>
                    <a:pt x="1333" y="192"/>
                    <a:pt x="1073" y="69"/>
                  </a:cubicBezTo>
                  <a:cubicBezTo>
                    <a:pt x="976" y="23"/>
                    <a:pt x="872" y="1"/>
                    <a:pt x="7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14"/>
            <p:cNvSpPr/>
            <p:nvPr/>
          </p:nvSpPr>
          <p:spPr>
            <a:xfrm>
              <a:off x="1147125" y="136530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4" y="0"/>
                    <a:pt x="1" y="99"/>
                    <a:pt x="38" y="205"/>
                  </a:cubicBezTo>
                  <a:cubicBezTo>
                    <a:pt x="60" y="269"/>
                    <a:pt x="120" y="309"/>
                    <a:pt x="183" y="309"/>
                  </a:cubicBezTo>
                  <a:cubicBezTo>
                    <a:pt x="200" y="309"/>
                    <a:pt x="218" y="306"/>
                    <a:pt x="235" y="300"/>
                  </a:cubicBezTo>
                  <a:cubicBezTo>
                    <a:pt x="364" y="253"/>
                    <a:pt x="373" y="74"/>
                    <a:pt x="250" y="16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14"/>
            <p:cNvSpPr/>
            <p:nvPr/>
          </p:nvSpPr>
          <p:spPr>
            <a:xfrm>
              <a:off x="868950" y="10764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2" y="0"/>
                  </a:moveTo>
                  <a:cubicBezTo>
                    <a:pt x="65" y="0"/>
                    <a:pt x="1" y="79"/>
                    <a:pt x="30" y="161"/>
                  </a:cubicBezTo>
                  <a:cubicBezTo>
                    <a:pt x="48" y="210"/>
                    <a:pt x="94" y="240"/>
                    <a:pt x="143" y="240"/>
                  </a:cubicBezTo>
                  <a:cubicBezTo>
                    <a:pt x="157" y="240"/>
                    <a:pt x="170" y="238"/>
                    <a:pt x="184" y="233"/>
                  </a:cubicBezTo>
                  <a:cubicBezTo>
                    <a:pt x="284" y="197"/>
                    <a:pt x="292" y="58"/>
                    <a:pt x="194" y="12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14"/>
            <p:cNvSpPr/>
            <p:nvPr/>
          </p:nvSpPr>
          <p:spPr>
            <a:xfrm>
              <a:off x="1205075" y="958000"/>
              <a:ext cx="7250" cy="6000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3" y="0"/>
                  </a:moveTo>
                  <a:cubicBezTo>
                    <a:pt x="65" y="0"/>
                    <a:pt x="0" y="78"/>
                    <a:pt x="30" y="161"/>
                  </a:cubicBezTo>
                  <a:cubicBezTo>
                    <a:pt x="48" y="209"/>
                    <a:pt x="93" y="240"/>
                    <a:pt x="143" y="240"/>
                  </a:cubicBezTo>
                  <a:cubicBezTo>
                    <a:pt x="156" y="240"/>
                    <a:pt x="170" y="238"/>
                    <a:pt x="183" y="233"/>
                  </a:cubicBezTo>
                  <a:cubicBezTo>
                    <a:pt x="284" y="197"/>
                    <a:pt x="290" y="57"/>
                    <a:pt x="194" y="12"/>
                  </a:cubicBezTo>
                  <a:cubicBezTo>
                    <a:pt x="177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14"/>
            <p:cNvSpPr/>
            <p:nvPr/>
          </p:nvSpPr>
          <p:spPr>
            <a:xfrm>
              <a:off x="1220850" y="670300"/>
              <a:ext cx="29750" cy="27000"/>
            </a:xfrm>
            <a:custGeom>
              <a:avLst/>
              <a:gdLst/>
              <a:ahLst/>
              <a:cxnLst/>
              <a:rect l="l" t="t" r="r" b="b"/>
              <a:pathLst>
                <a:path w="1190" h="1080" extrusionOk="0">
                  <a:moveTo>
                    <a:pt x="638" y="1"/>
                  </a:moveTo>
                  <a:cubicBezTo>
                    <a:pt x="290" y="1"/>
                    <a:pt x="0" y="351"/>
                    <a:pt x="132" y="722"/>
                  </a:cubicBezTo>
                  <a:cubicBezTo>
                    <a:pt x="212" y="943"/>
                    <a:pt x="419" y="1080"/>
                    <a:pt x="640" y="1080"/>
                  </a:cubicBezTo>
                  <a:cubicBezTo>
                    <a:pt x="700" y="1080"/>
                    <a:pt x="762" y="1070"/>
                    <a:pt x="822" y="1048"/>
                  </a:cubicBezTo>
                  <a:cubicBezTo>
                    <a:pt x="1028" y="974"/>
                    <a:pt x="1168" y="785"/>
                    <a:pt x="1179" y="567"/>
                  </a:cubicBezTo>
                  <a:cubicBezTo>
                    <a:pt x="1189" y="351"/>
                    <a:pt x="1069" y="148"/>
                    <a:pt x="870" y="55"/>
                  </a:cubicBezTo>
                  <a:cubicBezTo>
                    <a:pt x="793" y="18"/>
                    <a:pt x="714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14"/>
            <p:cNvSpPr/>
            <p:nvPr/>
          </p:nvSpPr>
          <p:spPr>
            <a:xfrm>
              <a:off x="1068425" y="1077350"/>
              <a:ext cx="16650" cy="14125"/>
            </a:xfrm>
            <a:custGeom>
              <a:avLst/>
              <a:gdLst/>
              <a:ahLst/>
              <a:cxnLst/>
              <a:rect l="l" t="t" r="r" b="b"/>
              <a:pathLst>
                <a:path w="666" h="565" extrusionOk="0">
                  <a:moveTo>
                    <a:pt x="376" y="1"/>
                  </a:moveTo>
                  <a:cubicBezTo>
                    <a:pt x="372" y="1"/>
                    <a:pt x="368" y="1"/>
                    <a:pt x="365" y="1"/>
                  </a:cubicBezTo>
                  <a:cubicBezTo>
                    <a:pt x="114" y="11"/>
                    <a:pt x="1" y="321"/>
                    <a:pt x="186" y="491"/>
                  </a:cubicBezTo>
                  <a:cubicBezTo>
                    <a:pt x="242" y="542"/>
                    <a:pt x="309" y="565"/>
                    <a:pt x="374" y="565"/>
                  </a:cubicBezTo>
                  <a:cubicBezTo>
                    <a:pt x="524" y="565"/>
                    <a:pt x="666" y="445"/>
                    <a:pt x="658" y="270"/>
                  </a:cubicBezTo>
                  <a:cubicBezTo>
                    <a:pt x="650" y="119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14"/>
            <p:cNvSpPr/>
            <p:nvPr/>
          </p:nvSpPr>
          <p:spPr>
            <a:xfrm>
              <a:off x="1365050" y="1063700"/>
              <a:ext cx="29525" cy="28150"/>
            </a:xfrm>
            <a:custGeom>
              <a:avLst/>
              <a:gdLst/>
              <a:ahLst/>
              <a:cxnLst/>
              <a:rect l="l" t="t" r="r" b="b"/>
              <a:pathLst>
                <a:path w="1181" h="1126" extrusionOk="0">
                  <a:moveTo>
                    <a:pt x="610" y="1"/>
                  </a:moveTo>
                  <a:cubicBezTo>
                    <a:pt x="601" y="1"/>
                    <a:pt x="592" y="1"/>
                    <a:pt x="583" y="1"/>
                  </a:cubicBezTo>
                  <a:cubicBezTo>
                    <a:pt x="356" y="12"/>
                    <a:pt x="157" y="158"/>
                    <a:pt x="79" y="371"/>
                  </a:cubicBezTo>
                  <a:cubicBezTo>
                    <a:pt x="1" y="585"/>
                    <a:pt x="61" y="825"/>
                    <a:pt x="228" y="978"/>
                  </a:cubicBezTo>
                  <a:cubicBezTo>
                    <a:pt x="334" y="1075"/>
                    <a:pt x="471" y="1126"/>
                    <a:pt x="609" y="1126"/>
                  </a:cubicBezTo>
                  <a:cubicBezTo>
                    <a:pt x="690" y="1126"/>
                    <a:pt x="771" y="1109"/>
                    <a:pt x="847" y="1073"/>
                  </a:cubicBezTo>
                  <a:cubicBezTo>
                    <a:pt x="1053" y="977"/>
                    <a:pt x="1181" y="765"/>
                    <a:pt x="1170" y="538"/>
                  </a:cubicBezTo>
                  <a:cubicBezTo>
                    <a:pt x="1157" y="236"/>
                    <a:pt x="909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14"/>
            <p:cNvSpPr/>
            <p:nvPr/>
          </p:nvSpPr>
          <p:spPr>
            <a:xfrm>
              <a:off x="1650400" y="12266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60" y="1"/>
                  </a:moveTo>
                  <a:cubicBezTo>
                    <a:pt x="749" y="1"/>
                    <a:pt x="738" y="1"/>
                    <a:pt x="727" y="2"/>
                  </a:cubicBezTo>
                  <a:cubicBezTo>
                    <a:pt x="443" y="14"/>
                    <a:pt x="195" y="197"/>
                    <a:pt x="97" y="465"/>
                  </a:cubicBezTo>
                  <a:cubicBezTo>
                    <a:pt x="1" y="732"/>
                    <a:pt x="75" y="1031"/>
                    <a:pt x="285" y="1224"/>
                  </a:cubicBezTo>
                  <a:cubicBezTo>
                    <a:pt x="417" y="1344"/>
                    <a:pt x="587" y="1407"/>
                    <a:pt x="759" y="1407"/>
                  </a:cubicBezTo>
                  <a:cubicBezTo>
                    <a:pt x="860" y="1407"/>
                    <a:pt x="962" y="1385"/>
                    <a:pt x="1058" y="1341"/>
                  </a:cubicBezTo>
                  <a:cubicBezTo>
                    <a:pt x="1315" y="1221"/>
                    <a:pt x="1474" y="956"/>
                    <a:pt x="1462" y="672"/>
                  </a:cubicBezTo>
                  <a:cubicBezTo>
                    <a:pt x="1444" y="295"/>
                    <a:pt x="1133" y="1"/>
                    <a:pt x="76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14"/>
            <p:cNvSpPr/>
            <p:nvPr/>
          </p:nvSpPr>
          <p:spPr>
            <a:xfrm>
              <a:off x="840000" y="2216025"/>
              <a:ext cx="24900" cy="21125"/>
            </a:xfrm>
            <a:custGeom>
              <a:avLst/>
              <a:gdLst/>
              <a:ahLst/>
              <a:cxnLst/>
              <a:rect l="l" t="t" r="r" b="b"/>
              <a:pathLst>
                <a:path w="996" h="845" extrusionOk="0">
                  <a:moveTo>
                    <a:pt x="563" y="0"/>
                  </a:moveTo>
                  <a:cubicBezTo>
                    <a:pt x="556" y="0"/>
                    <a:pt x="550" y="0"/>
                    <a:pt x="543" y="1"/>
                  </a:cubicBezTo>
                  <a:cubicBezTo>
                    <a:pt x="168" y="17"/>
                    <a:pt x="1" y="480"/>
                    <a:pt x="277" y="733"/>
                  </a:cubicBezTo>
                  <a:cubicBezTo>
                    <a:pt x="362" y="810"/>
                    <a:pt x="462" y="844"/>
                    <a:pt x="560" y="844"/>
                  </a:cubicBezTo>
                  <a:cubicBezTo>
                    <a:pt x="783" y="844"/>
                    <a:pt x="995" y="664"/>
                    <a:pt x="984" y="404"/>
                  </a:cubicBezTo>
                  <a:cubicBezTo>
                    <a:pt x="974" y="177"/>
                    <a:pt x="787" y="0"/>
                    <a:pt x="5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14"/>
            <p:cNvSpPr/>
            <p:nvPr/>
          </p:nvSpPr>
          <p:spPr>
            <a:xfrm>
              <a:off x="293300" y="1521975"/>
              <a:ext cx="59000" cy="56250"/>
            </a:xfrm>
            <a:custGeom>
              <a:avLst/>
              <a:gdLst/>
              <a:ahLst/>
              <a:cxnLst/>
              <a:rect l="l" t="t" r="r" b="b"/>
              <a:pathLst>
                <a:path w="2360" h="2250" extrusionOk="0">
                  <a:moveTo>
                    <a:pt x="1215" y="0"/>
                  </a:moveTo>
                  <a:cubicBezTo>
                    <a:pt x="1198" y="0"/>
                    <a:pt x="1180" y="1"/>
                    <a:pt x="1163" y="2"/>
                  </a:cubicBezTo>
                  <a:cubicBezTo>
                    <a:pt x="709" y="21"/>
                    <a:pt x="311" y="314"/>
                    <a:pt x="156" y="741"/>
                  </a:cubicBezTo>
                  <a:cubicBezTo>
                    <a:pt x="1" y="1169"/>
                    <a:pt x="120" y="1649"/>
                    <a:pt x="455" y="1955"/>
                  </a:cubicBezTo>
                  <a:cubicBezTo>
                    <a:pt x="667" y="2149"/>
                    <a:pt x="939" y="2250"/>
                    <a:pt x="1214" y="2250"/>
                  </a:cubicBezTo>
                  <a:cubicBezTo>
                    <a:pt x="1376" y="2250"/>
                    <a:pt x="1539" y="2215"/>
                    <a:pt x="1692" y="2143"/>
                  </a:cubicBezTo>
                  <a:cubicBezTo>
                    <a:pt x="2104" y="1951"/>
                    <a:pt x="2359" y="1529"/>
                    <a:pt x="2338" y="1075"/>
                  </a:cubicBezTo>
                  <a:cubicBezTo>
                    <a:pt x="2310" y="472"/>
                    <a:pt x="1813" y="0"/>
                    <a:pt x="12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14"/>
            <p:cNvSpPr/>
            <p:nvPr/>
          </p:nvSpPr>
          <p:spPr>
            <a:xfrm>
              <a:off x="6111825" y="1015025"/>
              <a:ext cx="76125" cy="72000"/>
            </a:xfrm>
            <a:custGeom>
              <a:avLst/>
              <a:gdLst/>
              <a:ahLst/>
              <a:cxnLst/>
              <a:rect l="l" t="t" r="r" b="b"/>
              <a:pathLst>
                <a:path w="3045" h="2880" extrusionOk="0">
                  <a:moveTo>
                    <a:pt x="1455" y="0"/>
                  </a:moveTo>
                  <a:cubicBezTo>
                    <a:pt x="1258" y="0"/>
                    <a:pt x="1059" y="41"/>
                    <a:pt x="872" y="124"/>
                  </a:cubicBezTo>
                  <a:cubicBezTo>
                    <a:pt x="339" y="358"/>
                    <a:pt x="1" y="892"/>
                    <a:pt x="14" y="1473"/>
                  </a:cubicBezTo>
                  <a:cubicBezTo>
                    <a:pt x="28" y="2057"/>
                    <a:pt x="391" y="2574"/>
                    <a:pt x="934" y="2783"/>
                  </a:cubicBezTo>
                  <a:cubicBezTo>
                    <a:pt x="1103" y="2848"/>
                    <a:pt x="1279" y="2880"/>
                    <a:pt x="1454" y="2880"/>
                  </a:cubicBezTo>
                  <a:cubicBezTo>
                    <a:pt x="1841" y="2880"/>
                    <a:pt x="2219" y="2725"/>
                    <a:pt x="2496" y="2434"/>
                  </a:cubicBezTo>
                  <a:cubicBezTo>
                    <a:pt x="3044" y="1858"/>
                    <a:pt x="3023" y="947"/>
                    <a:pt x="2448" y="399"/>
                  </a:cubicBezTo>
                  <a:cubicBezTo>
                    <a:pt x="2175" y="138"/>
                    <a:pt x="1817" y="0"/>
                    <a:pt x="1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14"/>
            <p:cNvSpPr/>
            <p:nvPr/>
          </p:nvSpPr>
          <p:spPr>
            <a:xfrm>
              <a:off x="6414550" y="1115050"/>
              <a:ext cx="43950" cy="41575"/>
            </a:xfrm>
            <a:custGeom>
              <a:avLst/>
              <a:gdLst/>
              <a:ahLst/>
              <a:cxnLst/>
              <a:rect l="l" t="t" r="r" b="b"/>
              <a:pathLst>
                <a:path w="1758" h="1663" extrusionOk="0">
                  <a:moveTo>
                    <a:pt x="838" y="1"/>
                  </a:moveTo>
                  <a:cubicBezTo>
                    <a:pt x="725" y="1"/>
                    <a:pt x="611" y="24"/>
                    <a:pt x="504" y="71"/>
                  </a:cubicBezTo>
                  <a:cubicBezTo>
                    <a:pt x="196" y="208"/>
                    <a:pt x="0" y="515"/>
                    <a:pt x="9" y="851"/>
                  </a:cubicBezTo>
                  <a:cubicBezTo>
                    <a:pt x="17" y="1186"/>
                    <a:pt x="226" y="1486"/>
                    <a:pt x="540" y="1606"/>
                  </a:cubicBezTo>
                  <a:cubicBezTo>
                    <a:pt x="637" y="1644"/>
                    <a:pt x="739" y="1662"/>
                    <a:pt x="840" y="1662"/>
                  </a:cubicBezTo>
                  <a:cubicBezTo>
                    <a:pt x="1062" y="1662"/>
                    <a:pt x="1281" y="1572"/>
                    <a:pt x="1440" y="1406"/>
                  </a:cubicBezTo>
                  <a:cubicBezTo>
                    <a:pt x="1757" y="1074"/>
                    <a:pt x="1745" y="548"/>
                    <a:pt x="1413" y="230"/>
                  </a:cubicBezTo>
                  <a:cubicBezTo>
                    <a:pt x="1255" y="80"/>
                    <a:pt x="1048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14"/>
            <p:cNvSpPr/>
            <p:nvPr/>
          </p:nvSpPr>
          <p:spPr>
            <a:xfrm>
              <a:off x="6252350" y="116075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8" y="0"/>
                  </a:moveTo>
                  <a:cubicBezTo>
                    <a:pt x="229" y="0"/>
                    <a:pt x="1" y="189"/>
                    <a:pt x="7" y="468"/>
                  </a:cubicBezTo>
                  <a:cubicBezTo>
                    <a:pt x="14" y="739"/>
                    <a:pt x="237" y="915"/>
                    <a:pt x="468" y="915"/>
                  </a:cubicBezTo>
                  <a:cubicBezTo>
                    <a:pt x="583" y="915"/>
                    <a:pt x="701" y="871"/>
                    <a:pt x="795" y="773"/>
                  </a:cubicBezTo>
                  <a:cubicBezTo>
                    <a:pt x="969" y="591"/>
                    <a:pt x="961" y="301"/>
                    <a:pt x="780" y="126"/>
                  </a:cubicBezTo>
                  <a:cubicBezTo>
                    <a:pt x="687" y="39"/>
                    <a:pt x="576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14"/>
            <p:cNvSpPr/>
            <p:nvPr/>
          </p:nvSpPr>
          <p:spPr>
            <a:xfrm>
              <a:off x="6372525" y="12333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7" y="1"/>
                  </a:moveTo>
                  <a:cubicBezTo>
                    <a:pt x="228" y="1"/>
                    <a:pt x="1" y="190"/>
                    <a:pt x="7" y="470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1" y="872"/>
                    <a:pt x="794" y="773"/>
                  </a:cubicBezTo>
                  <a:cubicBezTo>
                    <a:pt x="969" y="591"/>
                    <a:pt x="961" y="303"/>
                    <a:pt x="779" y="128"/>
                  </a:cubicBezTo>
                  <a:cubicBezTo>
                    <a:pt x="687" y="40"/>
                    <a:pt x="576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14"/>
            <p:cNvSpPr/>
            <p:nvPr/>
          </p:nvSpPr>
          <p:spPr>
            <a:xfrm>
              <a:off x="6381250" y="909400"/>
              <a:ext cx="64400" cy="60925"/>
            </a:xfrm>
            <a:custGeom>
              <a:avLst/>
              <a:gdLst/>
              <a:ahLst/>
              <a:cxnLst/>
              <a:rect l="l" t="t" r="r" b="b"/>
              <a:pathLst>
                <a:path w="2576" h="2437" extrusionOk="0">
                  <a:moveTo>
                    <a:pt x="1229" y="1"/>
                  </a:moveTo>
                  <a:cubicBezTo>
                    <a:pt x="1063" y="1"/>
                    <a:pt x="895" y="34"/>
                    <a:pt x="737" y="104"/>
                  </a:cubicBezTo>
                  <a:cubicBezTo>
                    <a:pt x="286" y="304"/>
                    <a:pt x="0" y="755"/>
                    <a:pt x="11" y="1248"/>
                  </a:cubicBezTo>
                  <a:cubicBezTo>
                    <a:pt x="23" y="1739"/>
                    <a:pt x="330" y="2177"/>
                    <a:pt x="790" y="2354"/>
                  </a:cubicBezTo>
                  <a:cubicBezTo>
                    <a:pt x="933" y="2410"/>
                    <a:pt x="1082" y="2437"/>
                    <a:pt x="1229" y="2437"/>
                  </a:cubicBezTo>
                  <a:cubicBezTo>
                    <a:pt x="1556" y="2437"/>
                    <a:pt x="1876" y="2305"/>
                    <a:pt x="2111" y="2060"/>
                  </a:cubicBezTo>
                  <a:cubicBezTo>
                    <a:pt x="2575" y="1573"/>
                    <a:pt x="2557" y="801"/>
                    <a:pt x="2070" y="337"/>
                  </a:cubicBezTo>
                  <a:cubicBezTo>
                    <a:pt x="1839" y="117"/>
                    <a:pt x="1536" y="1"/>
                    <a:pt x="12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14"/>
            <p:cNvSpPr/>
            <p:nvPr/>
          </p:nvSpPr>
          <p:spPr>
            <a:xfrm>
              <a:off x="5862475" y="12252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5" y="0"/>
                  </a:moveTo>
                  <a:cubicBezTo>
                    <a:pt x="532" y="0"/>
                    <a:pt x="448" y="17"/>
                    <a:pt x="369" y="52"/>
                  </a:cubicBezTo>
                  <a:cubicBezTo>
                    <a:pt x="143" y="151"/>
                    <a:pt x="0" y="377"/>
                    <a:pt x="6" y="623"/>
                  </a:cubicBezTo>
                  <a:cubicBezTo>
                    <a:pt x="12" y="870"/>
                    <a:pt x="166" y="1088"/>
                    <a:pt x="396" y="1176"/>
                  </a:cubicBezTo>
                  <a:cubicBezTo>
                    <a:pt x="467" y="1205"/>
                    <a:pt x="542" y="1218"/>
                    <a:pt x="616" y="1218"/>
                  </a:cubicBezTo>
                  <a:cubicBezTo>
                    <a:pt x="779" y="1218"/>
                    <a:pt x="939" y="1152"/>
                    <a:pt x="1055" y="1029"/>
                  </a:cubicBezTo>
                  <a:cubicBezTo>
                    <a:pt x="1288" y="786"/>
                    <a:pt x="1279" y="401"/>
                    <a:pt x="1036" y="168"/>
                  </a:cubicBezTo>
                  <a:cubicBezTo>
                    <a:pt x="920" y="58"/>
                    <a:pt x="769" y="0"/>
                    <a:pt x="6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14"/>
            <p:cNvSpPr/>
            <p:nvPr/>
          </p:nvSpPr>
          <p:spPr>
            <a:xfrm>
              <a:off x="6542750" y="153237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6" y="0"/>
                  </a:moveTo>
                  <a:cubicBezTo>
                    <a:pt x="533" y="0"/>
                    <a:pt x="449" y="18"/>
                    <a:pt x="370" y="53"/>
                  </a:cubicBezTo>
                  <a:cubicBezTo>
                    <a:pt x="145" y="152"/>
                    <a:pt x="0" y="378"/>
                    <a:pt x="7" y="624"/>
                  </a:cubicBezTo>
                  <a:cubicBezTo>
                    <a:pt x="13" y="871"/>
                    <a:pt x="166" y="1089"/>
                    <a:pt x="396" y="1177"/>
                  </a:cubicBezTo>
                  <a:cubicBezTo>
                    <a:pt x="468" y="1205"/>
                    <a:pt x="542" y="1218"/>
                    <a:pt x="616" y="1218"/>
                  </a:cubicBezTo>
                  <a:cubicBezTo>
                    <a:pt x="779" y="1218"/>
                    <a:pt x="939" y="1153"/>
                    <a:pt x="1057" y="1030"/>
                  </a:cubicBezTo>
                  <a:cubicBezTo>
                    <a:pt x="1289" y="786"/>
                    <a:pt x="1280" y="402"/>
                    <a:pt x="1036" y="169"/>
                  </a:cubicBezTo>
                  <a:cubicBezTo>
                    <a:pt x="921" y="59"/>
                    <a:pt x="77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14"/>
            <p:cNvSpPr/>
            <p:nvPr/>
          </p:nvSpPr>
          <p:spPr>
            <a:xfrm>
              <a:off x="6990500" y="1448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384" y="0"/>
                  </a:moveTo>
                  <a:cubicBezTo>
                    <a:pt x="1197" y="0"/>
                    <a:pt x="1008" y="39"/>
                    <a:pt x="830" y="117"/>
                  </a:cubicBezTo>
                  <a:cubicBezTo>
                    <a:pt x="322" y="341"/>
                    <a:pt x="1" y="849"/>
                    <a:pt x="14" y="1402"/>
                  </a:cubicBezTo>
                  <a:cubicBezTo>
                    <a:pt x="28" y="1957"/>
                    <a:pt x="372" y="2449"/>
                    <a:pt x="889" y="2648"/>
                  </a:cubicBezTo>
                  <a:cubicBezTo>
                    <a:pt x="1050" y="2711"/>
                    <a:pt x="1217" y="2741"/>
                    <a:pt x="1383" y="2741"/>
                  </a:cubicBezTo>
                  <a:cubicBezTo>
                    <a:pt x="1751" y="2741"/>
                    <a:pt x="2112" y="2593"/>
                    <a:pt x="2376" y="2316"/>
                  </a:cubicBezTo>
                  <a:cubicBezTo>
                    <a:pt x="2899" y="1769"/>
                    <a:pt x="2878" y="902"/>
                    <a:pt x="2331" y="379"/>
                  </a:cubicBezTo>
                  <a:cubicBezTo>
                    <a:pt x="2070" y="131"/>
                    <a:pt x="1729" y="0"/>
                    <a:pt x="13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14"/>
            <p:cNvSpPr/>
            <p:nvPr/>
          </p:nvSpPr>
          <p:spPr>
            <a:xfrm>
              <a:off x="5795925" y="82532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12" y="1"/>
                  </a:moveTo>
                  <a:cubicBezTo>
                    <a:pt x="153" y="1"/>
                    <a:pt x="1" y="127"/>
                    <a:pt x="5" y="314"/>
                  </a:cubicBezTo>
                  <a:cubicBezTo>
                    <a:pt x="10" y="494"/>
                    <a:pt x="159" y="611"/>
                    <a:pt x="313" y="611"/>
                  </a:cubicBezTo>
                  <a:cubicBezTo>
                    <a:pt x="390" y="611"/>
                    <a:pt x="468" y="582"/>
                    <a:pt x="531" y="517"/>
                  </a:cubicBezTo>
                  <a:cubicBezTo>
                    <a:pt x="647" y="395"/>
                    <a:pt x="642" y="201"/>
                    <a:pt x="521" y="85"/>
                  </a:cubicBezTo>
                  <a:cubicBezTo>
                    <a:pt x="459" y="27"/>
                    <a:pt x="3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14"/>
            <p:cNvSpPr/>
            <p:nvPr/>
          </p:nvSpPr>
          <p:spPr>
            <a:xfrm>
              <a:off x="5987600" y="1697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467" y="0"/>
                  </a:moveTo>
                  <a:cubicBezTo>
                    <a:pt x="228" y="0"/>
                    <a:pt x="1" y="189"/>
                    <a:pt x="8" y="469"/>
                  </a:cubicBezTo>
                  <a:cubicBezTo>
                    <a:pt x="14" y="740"/>
                    <a:pt x="237" y="916"/>
                    <a:pt x="468" y="916"/>
                  </a:cubicBezTo>
                  <a:cubicBezTo>
                    <a:pt x="584" y="916"/>
                    <a:pt x="702" y="872"/>
                    <a:pt x="796" y="774"/>
                  </a:cubicBezTo>
                  <a:cubicBezTo>
                    <a:pt x="968" y="590"/>
                    <a:pt x="962" y="302"/>
                    <a:pt x="779" y="127"/>
                  </a:cubicBezTo>
                  <a:cubicBezTo>
                    <a:pt x="687" y="39"/>
                    <a:pt x="576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14"/>
            <p:cNvSpPr/>
            <p:nvPr/>
          </p:nvSpPr>
          <p:spPr>
            <a:xfrm>
              <a:off x="5171375" y="1260275"/>
              <a:ext cx="32175" cy="30475"/>
            </a:xfrm>
            <a:custGeom>
              <a:avLst/>
              <a:gdLst/>
              <a:ahLst/>
              <a:cxnLst/>
              <a:rect l="l" t="t" r="r" b="b"/>
              <a:pathLst>
                <a:path w="1287" h="1219" extrusionOk="0">
                  <a:moveTo>
                    <a:pt x="614" y="1"/>
                  </a:moveTo>
                  <a:cubicBezTo>
                    <a:pt x="531" y="1"/>
                    <a:pt x="447" y="18"/>
                    <a:pt x="369" y="53"/>
                  </a:cubicBezTo>
                  <a:cubicBezTo>
                    <a:pt x="143" y="153"/>
                    <a:pt x="0" y="378"/>
                    <a:pt x="5" y="625"/>
                  </a:cubicBezTo>
                  <a:cubicBezTo>
                    <a:pt x="11" y="871"/>
                    <a:pt x="164" y="1089"/>
                    <a:pt x="394" y="1178"/>
                  </a:cubicBezTo>
                  <a:cubicBezTo>
                    <a:pt x="466" y="1205"/>
                    <a:pt x="541" y="1219"/>
                    <a:pt x="615" y="1219"/>
                  </a:cubicBezTo>
                  <a:cubicBezTo>
                    <a:pt x="778" y="1219"/>
                    <a:pt x="937" y="1153"/>
                    <a:pt x="1054" y="1030"/>
                  </a:cubicBezTo>
                  <a:cubicBezTo>
                    <a:pt x="1287" y="787"/>
                    <a:pt x="1278" y="402"/>
                    <a:pt x="1034" y="169"/>
                  </a:cubicBezTo>
                  <a:cubicBezTo>
                    <a:pt x="919" y="59"/>
                    <a:pt x="76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14"/>
            <p:cNvSpPr/>
            <p:nvPr/>
          </p:nvSpPr>
          <p:spPr>
            <a:xfrm>
              <a:off x="6180950" y="162940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11" y="1"/>
                  </a:moveTo>
                  <a:cubicBezTo>
                    <a:pt x="152" y="1"/>
                    <a:pt x="1" y="127"/>
                    <a:pt x="6" y="313"/>
                  </a:cubicBezTo>
                  <a:cubicBezTo>
                    <a:pt x="10" y="494"/>
                    <a:pt x="158" y="611"/>
                    <a:pt x="311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4"/>
                    <a:pt x="641" y="202"/>
                    <a:pt x="520" y="86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14"/>
            <p:cNvSpPr/>
            <p:nvPr/>
          </p:nvSpPr>
          <p:spPr>
            <a:xfrm>
              <a:off x="6939850" y="1174550"/>
              <a:ext cx="40275" cy="38075"/>
            </a:xfrm>
            <a:custGeom>
              <a:avLst/>
              <a:gdLst/>
              <a:ahLst/>
              <a:cxnLst/>
              <a:rect l="l" t="t" r="r" b="b"/>
              <a:pathLst>
                <a:path w="1611" h="1523" extrusionOk="0">
                  <a:moveTo>
                    <a:pt x="769" y="0"/>
                  </a:moveTo>
                  <a:cubicBezTo>
                    <a:pt x="665" y="0"/>
                    <a:pt x="561" y="21"/>
                    <a:pt x="462" y="64"/>
                  </a:cubicBezTo>
                  <a:cubicBezTo>
                    <a:pt x="180" y="189"/>
                    <a:pt x="1" y="472"/>
                    <a:pt x="8" y="780"/>
                  </a:cubicBezTo>
                  <a:cubicBezTo>
                    <a:pt x="16" y="1087"/>
                    <a:pt x="208" y="1360"/>
                    <a:pt x="495" y="1471"/>
                  </a:cubicBezTo>
                  <a:cubicBezTo>
                    <a:pt x="585" y="1506"/>
                    <a:pt x="678" y="1523"/>
                    <a:pt x="770" y="1523"/>
                  </a:cubicBezTo>
                  <a:cubicBezTo>
                    <a:pt x="974" y="1523"/>
                    <a:pt x="1174" y="1441"/>
                    <a:pt x="1320" y="1286"/>
                  </a:cubicBezTo>
                  <a:cubicBezTo>
                    <a:pt x="1610" y="983"/>
                    <a:pt x="1600" y="500"/>
                    <a:pt x="1295" y="210"/>
                  </a:cubicBezTo>
                  <a:cubicBezTo>
                    <a:pt x="1150" y="73"/>
                    <a:pt x="961" y="0"/>
                    <a:pt x="7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14"/>
            <p:cNvSpPr/>
            <p:nvPr/>
          </p:nvSpPr>
          <p:spPr>
            <a:xfrm>
              <a:off x="7141250" y="19353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6" y="312"/>
                  </a:cubicBezTo>
                  <a:cubicBezTo>
                    <a:pt x="10" y="493"/>
                    <a:pt x="158" y="610"/>
                    <a:pt x="312" y="610"/>
                  </a:cubicBezTo>
                  <a:cubicBezTo>
                    <a:pt x="389" y="610"/>
                    <a:pt x="468" y="581"/>
                    <a:pt x="530" y="516"/>
                  </a:cubicBezTo>
                  <a:cubicBezTo>
                    <a:pt x="646" y="394"/>
                    <a:pt x="641" y="200"/>
                    <a:pt x="520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14"/>
            <p:cNvSpPr/>
            <p:nvPr/>
          </p:nvSpPr>
          <p:spPr>
            <a:xfrm>
              <a:off x="6749000" y="19714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5" y="312"/>
                  </a:cubicBezTo>
                  <a:cubicBezTo>
                    <a:pt x="9" y="494"/>
                    <a:pt x="158" y="611"/>
                    <a:pt x="312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5"/>
                    <a:pt x="641" y="201"/>
                    <a:pt x="519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14"/>
            <p:cNvSpPr/>
            <p:nvPr/>
          </p:nvSpPr>
          <p:spPr>
            <a:xfrm>
              <a:off x="6097025" y="815075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661" y="1"/>
                  </a:moveTo>
                  <a:cubicBezTo>
                    <a:pt x="572" y="1"/>
                    <a:pt x="482" y="19"/>
                    <a:pt x="397" y="56"/>
                  </a:cubicBezTo>
                  <a:cubicBezTo>
                    <a:pt x="154" y="165"/>
                    <a:pt x="0" y="407"/>
                    <a:pt x="6" y="671"/>
                  </a:cubicBezTo>
                  <a:cubicBezTo>
                    <a:pt x="12" y="937"/>
                    <a:pt x="178" y="1172"/>
                    <a:pt x="426" y="1268"/>
                  </a:cubicBezTo>
                  <a:cubicBezTo>
                    <a:pt x="502" y="1297"/>
                    <a:pt x="582" y="1312"/>
                    <a:pt x="662" y="1312"/>
                  </a:cubicBezTo>
                  <a:cubicBezTo>
                    <a:pt x="837" y="1312"/>
                    <a:pt x="1010" y="1241"/>
                    <a:pt x="1135" y="1108"/>
                  </a:cubicBezTo>
                  <a:cubicBezTo>
                    <a:pt x="1386" y="847"/>
                    <a:pt x="1376" y="432"/>
                    <a:pt x="1114" y="183"/>
                  </a:cubicBezTo>
                  <a:cubicBezTo>
                    <a:pt x="989" y="63"/>
                    <a:pt x="826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14"/>
            <p:cNvSpPr/>
            <p:nvPr/>
          </p:nvSpPr>
          <p:spPr>
            <a:xfrm>
              <a:off x="6252225" y="90105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1" y="58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1" y="184"/>
                    <a:pt x="298" y="94"/>
                    <a:pt x="242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14"/>
            <p:cNvSpPr/>
            <p:nvPr/>
          </p:nvSpPr>
          <p:spPr>
            <a:xfrm>
              <a:off x="6391075" y="786325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44" y="0"/>
                  </a:moveTo>
                  <a:cubicBezTo>
                    <a:pt x="71" y="0"/>
                    <a:pt x="1" y="59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0" y="183"/>
                    <a:pt x="297" y="94"/>
                    <a:pt x="242" y="40"/>
                  </a:cubicBezTo>
                  <a:cubicBezTo>
                    <a:pt x="213" y="13"/>
                    <a:pt x="178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14"/>
            <p:cNvSpPr/>
            <p:nvPr/>
          </p:nvSpPr>
          <p:spPr>
            <a:xfrm>
              <a:off x="6631250" y="1061925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17" y="1"/>
                  </a:moveTo>
                  <a:cubicBezTo>
                    <a:pt x="106" y="1"/>
                    <a:pt x="0" y="88"/>
                    <a:pt x="3" y="218"/>
                  </a:cubicBezTo>
                  <a:cubicBezTo>
                    <a:pt x="6" y="345"/>
                    <a:pt x="110" y="427"/>
                    <a:pt x="218" y="427"/>
                  </a:cubicBezTo>
                  <a:cubicBezTo>
                    <a:pt x="272" y="427"/>
                    <a:pt x="326" y="406"/>
                    <a:pt x="370" y="361"/>
                  </a:cubicBezTo>
                  <a:cubicBezTo>
                    <a:pt x="451" y="275"/>
                    <a:pt x="448" y="142"/>
                    <a:pt x="362" y="60"/>
                  </a:cubicBezTo>
                  <a:cubicBezTo>
                    <a:pt x="319" y="19"/>
                    <a:pt x="268" y="1"/>
                    <a:pt x="2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14"/>
            <p:cNvSpPr/>
            <p:nvPr/>
          </p:nvSpPr>
          <p:spPr>
            <a:xfrm>
              <a:off x="6705675" y="1309000"/>
              <a:ext cx="22550" cy="21300"/>
            </a:xfrm>
            <a:custGeom>
              <a:avLst/>
              <a:gdLst/>
              <a:ahLst/>
              <a:cxnLst/>
              <a:rect l="l" t="t" r="r" b="b"/>
              <a:pathLst>
                <a:path w="902" h="852" extrusionOk="0">
                  <a:moveTo>
                    <a:pt x="435" y="0"/>
                  </a:moveTo>
                  <a:cubicBezTo>
                    <a:pt x="213" y="0"/>
                    <a:pt x="1" y="176"/>
                    <a:pt x="7" y="436"/>
                  </a:cubicBezTo>
                  <a:cubicBezTo>
                    <a:pt x="13" y="688"/>
                    <a:pt x="220" y="852"/>
                    <a:pt x="435" y="852"/>
                  </a:cubicBezTo>
                  <a:cubicBezTo>
                    <a:pt x="542" y="852"/>
                    <a:pt x="652" y="811"/>
                    <a:pt x="739" y="720"/>
                  </a:cubicBezTo>
                  <a:cubicBezTo>
                    <a:pt x="901" y="550"/>
                    <a:pt x="895" y="281"/>
                    <a:pt x="725" y="118"/>
                  </a:cubicBezTo>
                  <a:cubicBezTo>
                    <a:pt x="640" y="37"/>
                    <a:pt x="536" y="0"/>
                    <a:pt x="4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14"/>
            <p:cNvSpPr/>
            <p:nvPr/>
          </p:nvSpPr>
          <p:spPr>
            <a:xfrm>
              <a:off x="6863375" y="132510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0" y="59"/>
                    <a:pt x="2" y="146"/>
                  </a:cubicBezTo>
                  <a:cubicBezTo>
                    <a:pt x="4" y="229"/>
                    <a:pt x="73" y="284"/>
                    <a:pt x="145" y="284"/>
                  </a:cubicBezTo>
                  <a:cubicBezTo>
                    <a:pt x="180" y="284"/>
                    <a:pt x="217" y="270"/>
                    <a:pt x="246" y="240"/>
                  </a:cubicBezTo>
                  <a:cubicBezTo>
                    <a:pt x="300" y="184"/>
                    <a:pt x="299" y="94"/>
                    <a:pt x="241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14"/>
            <p:cNvSpPr/>
            <p:nvPr/>
          </p:nvSpPr>
          <p:spPr>
            <a:xfrm>
              <a:off x="6704175" y="989525"/>
              <a:ext cx="15050" cy="14225"/>
            </a:xfrm>
            <a:custGeom>
              <a:avLst/>
              <a:gdLst/>
              <a:ahLst/>
              <a:cxnLst/>
              <a:rect l="l" t="t" r="r" b="b"/>
              <a:pathLst>
                <a:path w="602" h="569" extrusionOk="0">
                  <a:moveTo>
                    <a:pt x="291" y="1"/>
                  </a:moveTo>
                  <a:cubicBezTo>
                    <a:pt x="142" y="1"/>
                    <a:pt x="1" y="118"/>
                    <a:pt x="5" y="291"/>
                  </a:cubicBezTo>
                  <a:cubicBezTo>
                    <a:pt x="9" y="459"/>
                    <a:pt x="147" y="568"/>
                    <a:pt x="290" y="568"/>
                  </a:cubicBezTo>
                  <a:cubicBezTo>
                    <a:pt x="362" y="568"/>
                    <a:pt x="435" y="541"/>
                    <a:pt x="494" y="479"/>
                  </a:cubicBezTo>
                  <a:cubicBezTo>
                    <a:pt x="602" y="367"/>
                    <a:pt x="597" y="188"/>
                    <a:pt x="485" y="80"/>
                  </a:cubicBezTo>
                  <a:cubicBezTo>
                    <a:pt x="427" y="25"/>
                    <a:pt x="358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14"/>
            <p:cNvSpPr/>
            <p:nvPr/>
          </p:nvSpPr>
          <p:spPr>
            <a:xfrm>
              <a:off x="6254050" y="1334400"/>
              <a:ext cx="22600" cy="21375"/>
            </a:xfrm>
            <a:custGeom>
              <a:avLst/>
              <a:gdLst/>
              <a:ahLst/>
              <a:cxnLst/>
              <a:rect l="l" t="t" r="r" b="b"/>
              <a:pathLst>
                <a:path w="904" h="855" extrusionOk="0">
                  <a:moveTo>
                    <a:pt x="436" y="1"/>
                  </a:moveTo>
                  <a:cubicBezTo>
                    <a:pt x="213" y="1"/>
                    <a:pt x="0" y="177"/>
                    <a:pt x="7" y="437"/>
                  </a:cubicBezTo>
                  <a:cubicBezTo>
                    <a:pt x="13" y="691"/>
                    <a:pt x="221" y="855"/>
                    <a:pt x="436" y="855"/>
                  </a:cubicBezTo>
                  <a:cubicBezTo>
                    <a:pt x="544" y="855"/>
                    <a:pt x="654" y="814"/>
                    <a:pt x="742" y="723"/>
                  </a:cubicBezTo>
                  <a:cubicBezTo>
                    <a:pt x="904" y="551"/>
                    <a:pt x="898" y="282"/>
                    <a:pt x="728" y="120"/>
                  </a:cubicBezTo>
                  <a:cubicBezTo>
                    <a:pt x="642" y="38"/>
                    <a:pt x="538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14"/>
            <p:cNvSpPr/>
            <p:nvPr/>
          </p:nvSpPr>
          <p:spPr>
            <a:xfrm>
              <a:off x="6480000" y="1388050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extrusionOk="0">
                  <a:moveTo>
                    <a:pt x="290" y="0"/>
                  </a:moveTo>
                  <a:cubicBezTo>
                    <a:pt x="142" y="0"/>
                    <a:pt x="0" y="118"/>
                    <a:pt x="3" y="292"/>
                  </a:cubicBezTo>
                  <a:cubicBezTo>
                    <a:pt x="7" y="460"/>
                    <a:pt x="146" y="570"/>
                    <a:pt x="290" y="570"/>
                  </a:cubicBezTo>
                  <a:cubicBezTo>
                    <a:pt x="362" y="570"/>
                    <a:pt x="435" y="542"/>
                    <a:pt x="493" y="481"/>
                  </a:cubicBezTo>
                  <a:cubicBezTo>
                    <a:pt x="602" y="368"/>
                    <a:pt x="599" y="188"/>
                    <a:pt x="484" y="80"/>
                  </a:cubicBezTo>
                  <a:cubicBezTo>
                    <a:pt x="427" y="25"/>
                    <a:pt x="358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14"/>
            <p:cNvSpPr/>
            <p:nvPr/>
          </p:nvSpPr>
          <p:spPr>
            <a:xfrm>
              <a:off x="6130100" y="12514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3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2" y="187"/>
                  </a:cubicBezTo>
                  <a:cubicBezTo>
                    <a:pt x="235" y="144"/>
                    <a:pt x="233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14"/>
            <p:cNvSpPr/>
            <p:nvPr/>
          </p:nvSpPr>
          <p:spPr>
            <a:xfrm>
              <a:off x="6109400" y="13670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3" y="1"/>
                  </a:moveTo>
                  <a:cubicBezTo>
                    <a:pt x="55" y="1"/>
                    <a:pt x="1" y="46"/>
                    <a:pt x="3" y="113"/>
                  </a:cubicBezTo>
                  <a:cubicBezTo>
                    <a:pt x="4" y="179"/>
                    <a:pt x="57" y="222"/>
                    <a:pt x="113" y="222"/>
                  </a:cubicBezTo>
                  <a:cubicBezTo>
                    <a:pt x="141" y="222"/>
                    <a:pt x="170" y="211"/>
                    <a:pt x="192" y="187"/>
                  </a:cubicBezTo>
                  <a:cubicBezTo>
                    <a:pt x="234" y="143"/>
                    <a:pt x="233" y="74"/>
                    <a:pt x="189" y="32"/>
                  </a:cubicBezTo>
                  <a:cubicBezTo>
                    <a:pt x="167" y="10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14"/>
            <p:cNvSpPr/>
            <p:nvPr/>
          </p:nvSpPr>
          <p:spPr>
            <a:xfrm>
              <a:off x="6371025" y="1456550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2" y="1"/>
                  </a:moveTo>
                  <a:cubicBezTo>
                    <a:pt x="55" y="1"/>
                    <a:pt x="0" y="46"/>
                    <a:pt x="2" y="114"/>
                  </a:cubicBezTo>
                  <a:cubicBezTo>
                    <a:pt x="3" y="179"/>
                    <a:pt x="56" y="222"/>
                    <a:pt x="112" y="222"/>
                  </a:cubicBezTo>
                  <a:cubicBezTo>
                    <a:pt x="140" y="222"/>
                    <a:pt x="169" y="211"/>
                    <a:pt x="191" y="187"/>
                  </a:cubicBezTo>
                  <a:cubicBezTo>
                    <a:pt x="234" y="143"/>
                    <a:pt x="232" y="74"/>
                    <a:pt x="188" y="32"/>
                  </a:cubicBezTo>
                  <a:cubicBezTo>
                    <a:pt x="166" y="11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14"/>
            <p:cNvSpPr/>
            <p:nvPr/>
          </p:nvSpPr>
          <p:spPr>
            <a:xfrm>
              <a:off x="5893550" y="102385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0"/>
                  </a:moveTo>
                  <a:cubicBezTo>
                    <a:pt x="56" y="0"/>
                    <a:pt x="1" y="46"/>
                    <a:pt x="2" y="113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3"/>
                    <a:pt x="233" y="73"/>
                    <a:pt x="188" y="31"/>
                  </a:cubicBezTo>
                  <a:cubicBezTo>
                    <a:pt x="166" y="10"/>
                    <a:pt x="140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14"/>
            <p:cNvSpPr/>
            <p:nvPr/>
          </p:nvSpPr>
          <p:spPr>
            <a:xfrm>
              <a:off x="5643925" y="1105675"/>
              <a:ext cx="26325" cy="24875"/>
            </a:xfrm>
            <a:custGeom>
              <a:avLst/>
              <a:gdLst/>
              <a:ahLst/>
              <a:cxnLst/>
              <a:rect l="l" t="t" r="r" b="b"/>
              <a:pathLst>
                <a:path w="1053" h="995" extrusionOk="0">
                  <a:moveTo>
                    <a:pt x="508" y="0"/>
                  </a:moveTo>
                  <a:cubicBezTo>
                    <a:pt x="249" y="0"/>
                    <a:pt x="1" y="206"/>
                    <a:pt x="8" y="509"/>
                  </a:cubicBezTo>
                  <a:cubicBezTo>
                    <a:pt x="13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4" y="995"/>
                  </a:cubicBezTo>
                  <a:cubicBezTo>
                    <a:pt x="637" y="995"/>
                    <a:pt x="768" y="941"/>
                    <a:pt x="865" y="841"/>
                  </a:cubicBezTo>
                  <a:cubicBezTo>
                    <a:pt x="1053" y="643"/>
                    <a:pt x="1047" y="327"/>
                    <a:pt x="848" y="140"/>
                  </a:cubicBezTo>
                  <a:cubicBezTo>
                    <a:pt x="748" y="43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14"/>
            <p:cNvSpPr/>
            <p:nvPr/>
          </p:nvSpPr>
          <p:spPr>
            <a:xfrm>
              <a:off x="5380750" y="535650"/>
              <a:ext cx="48675" cy="43925"/>
            </a:xfrm>
            <a:custGeom>
              <a:avLst/>
              <a:gdLst/>
              <a:ahLst/>
              <a:cxnLst/>
              <a:rect l="l" t="t" r="r" b="b"/>
              <a:pathLst>
                <a:path w="1947" h="1757" extrusionOk="0">
                  <a:moveTo>
                    <a:pt x="1001" y="0"/>
                  </a:moveTo>
                  <a:cubicBezTo>
                    <a:pt x="672" y="0"/>
                    <a:pt x="367" y="187"/>
                    <a:pt x="217" y="485"/>
                  </a:cubicBezTo>
                  <a:cubicBezTo>
                    <a:pt x="0" y="919"/>
                    <a:pt x="175" y="1447"/>
                    <a:pt x="609" y="1663"/>
                  </a:cubicBezTo>
                  <a:cubicBezTo>
                    <a:pt x="734" y="1726"/>
                    <a:pt x="868" y="1757"/>
                    <a:pt x="1002" y="1757"/>
                  </a:cubicBezTo>
                  <a:cubicBezTo>
                    <a:pt x="1209" y="1757"/>
                    <a:pt x="1414" y="1683"/>
                    <a:pt x="1577" y="1542"/>
                  </a:cubicBezTo>
                  <a:cubicBezTo>
                    <a:pt x="1846" y="1310"/>
                    <a:pt x="1947" y="937"/>
                    <a:pt x="1836" y="601"/>
                  </a:cubicBezTo>
                  <a:cubicBezTo>
                    <a:pt x="1723" y="264"/>
                    <a:pt x="1419" y="28"/>
                    <a:pt x="1064" y="3"/>
                  </a:cubicBezTo>
                  <a:cubicBezTo>
                    <a:pt x="1043" y="1"/>
                    <a:pt x="1022" y="0"/>
                    <a:pt x="10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14"/>
            <p:cNvSpPr/>
            <p:nvPr/>
          </p:nvSpPr>
          <p:spPr>
            <a:xfrm>
              <a:off x="4930275" y="10843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1"/>
                  </a:moveTo>
                  <a:cubicBezTo>
                    <a:pt x="635" y="1"/>
                    <a:pt x="347" y="177"/>
                    <a:pt x="205" y="460"/>
                  </a:cubicBezTo>
                  <a:cubicBezTo>
                    <a:pt x="1" y="870"/>
                    <a:pt x="166" y="1369"/>
                    <a:pt x="576" y="1574"/>
                  </a:cubicBezTo>
                  <a:cubicBezTo>
                    <a:pt x="695" y="1633"/>
                    <a:pt x="822" y="1662"/>
                    <a:pt x="949" y="1662"/>
                  </a:cubicBezTo>
                  <a:cubicBezTo>
                    <a:pt x="1145" y="1662"/>
                    <a:pt x="1339" y="1593"/>
                    <a:pt x="1493" y="1459"/>
                  </a:cubicBezTo>
                  <a:cubicBezTo>
                    <a:pt x="1747" y="1239"/>
                    <a:pt x="1844" y="888"/>
                    <a:pt x="1737" y="570"/>
                  </a:cubicBezTo>
                  <a:cubicBezTo>
                    <a:pt x="1630" y="250"/>
                    <a:pt x="1343" y="27"/>
                    <a:pt x="1008" y="3"/>
                  </a:cubicBezTo>
                  <a:cubicBezTo>
                    <a:pt x="988" y="2"/>
                    <a:pt x="968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14"/>
            <p:cNvSpPr/>
            <p:nvPr/>
          </p:nvSpPr>
          <p:spPr>
            <a:xfrm>
              <a:off x="5094300" y="1008575"/>
              <a:ext cx="26500" cy="22900"/>
            </a:xfrm>
            <a:custGeom>
              <a:avLst/>
              <a:gdLst/>
              <a:ahLst/>
              <a:cxnLst/>
              <a:rect l="l" t="t" r="r" b="b"/>
              <a:pathLst>
                <a:path w="1060" h="916" extrusionOk="0">
                  <a:moveTo>
                    <a:pt x="521" y="1"/>
                  </a:moveTo>
                  <a:cubicBezTo>
                    <a:pt x="360" y="1"/>
                    <a:pt x="199" y="83"/>
                    <a:pt x="113" y="254"/>
                  </a:cubicBezTo>
                  <a:cubicBezTo>
                    <a:pt x="1" y="479"/>
                    <a:pt x="92" y="753"/>
                    <a:pt x="318" y="866"/>
                  </a:cubicBezTo>
                  <a:cubicBezTo>
                    <a:pt x="386" y="900"/>
                    <a:pt x="457" y="916"/>
                    <a:pt x="524" y="916"/>
                  </a:cubicBezTo>
                  <a:cubicBezTo>
                    <a:pt x="815" y="916"/>
                    <a:pt x="1060" y="627"/>
                    <a:pt x="955" y="314"/>
                  </a:cubicBezTo>
                  <a:cubicBezTo>
                    <a:pt x="887" y="108"/>
                    <a:pt x="704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14"/>
            <p:cNvSpPr/>
            <p:nvPr/>
          </p:nvSpPr>
          <p:spPr>
            <a:xfrm>
              <a:off x="4958125" y="974450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21" y="1"/>
                  </a:moveTo>
                  <a:cubicBezTo>
                    <a:pt x="361" y="1"/>
                    <a:pt x="200" y="83"/>
                    <a:pt x="115" y="253"/>
                  </a:cubicBezTo>
                  <a:cubicBezTo>
                    <a:pt x="1" y="478"/>
                    <a:pt x="92" y="753"/>
                    <a:pt x="318" y="866"/>
                  </a:cubicBezTo>
                  <a:cubicBezTo>
                    <a:pt x="386" y="900"/>
                    <a:pt x="456" y="915"/>
                    <a:pt x="523" y="915"/>
                  </a:cubicBezTo>
                  <a:cubicBezTo>
                    <a:pt x="814" y="915"/>
                    <a:pt x="1060" y="627"/>
                    <a:pt x="957" y="313"/>
                  </a:cubicBezTo>
                  <a:cubicBezTo>
                    <a:pt x="888" y="108"/>
                    <a:pt x="705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14"/>
            <p:cNvSpPr/>
            <p:nvPr/>
          </p:nvSpPr>
          <p:spPr>
            <a:xfrm>
              <a:off x="5439025" y="826200"/>
              <a:ext cx="33800" cy="30500"/>
            </a:xfrm>
            <a:custGeom>
              <a:avLst/>
              <a:gdLst/>
              <a:ahLst/>
              <a:cxnLst/>
              <a:rect l="l" t="t" r="r" b="b"/>
              <a:pathLst>
                <a:path w="1352" h="1220" extrusionOk="0">
                  <a:moveTo>
                    <a:pt x="699" y="1"/>
                  </a:moveTo>
                  <a:cubicBezTo>
                    <a:pt x="468" y="1"/>
                    <a:pt x="256" y="130"/>
                    <a:pt x="152" y="337"/>
                  </a:cubicBezTo>
                  <a:cubicBezTo>
                    <a:pt x="1" y="638"/>
                    <a:pt x="122" y="1005"/>
                    <a:pt x="424" y="1155"/>
                  </a:cubicBezTo>
                  <a:cubicBezTo>
                    <a:pt x="510" y="1198"/>
                    <a:pt x="604" y="1219"/>
                    <a:pt x="696" y="1219"/>
                  </a:cubicBezTo>
                  <a:cubicBezTo>
                    <a:pt x="839" y="1219"/>
                    <a:pt x="981" y="1169"/>
                    <a:pt x="1095" y="1071"/>
                  </a:cubicBezTo>
                  <a:cubicBezTo>
                    <a:pt x="1281" y="908"/>
                    <a:pt x="1352" y="651"/>
                    <a:pt x="1274" y="418"/>
                  </a:cubicBezTo>
                  <a:cubicBezTo>
                    <a:pt x="1197" y="184"/>
                    <a:pt x="985" y="20"/>
                    <a:pt x="740" y="2"/>
                  </a:cubicBezTo>
                  <a:cubicBezTo>
                    <a:pt x="726" y="1"/>
                    <a:pt x="712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14"/>
            <p:cNvSpPr/>
            <p:nvPr/>
          </p:nvSpPr>
          <p:spPr>
            <a:xfrm>
              <a:off x="4698550" y="732175"/>
              <a:ext cx="33800" cy="30475"/>
            </a:xfrm>
            <a:custGeom>
              <a:avLst/>
              <a:gdLst/>
              <a:ahLst/>
              <a:cxnLst/>
              <a:rect l="l" t="t" r="r" b="b"/>
              <a:pathLst>
                <a:path w="1352" h="1219" extrusionOk="0">
                  <a:moveTo>
                    <a:pt x="695" y="1"/>
                  </a:moveTo>
                  <a:cubicBezTo>
                    <a:pt x="466" y="1"/>
                    <a:pt x="255" y="130"/>
                    <a:pt x="152" y="338"/>
                  </a:cubicBezTo>
                  <a:cubicBezTo>
                    <a:pt x="1" y="638"/>
                    <a:pt x="122" y="1004"/>
                    <a:pt x="424" y="1154"/>
                  </a:cubicBezTo>
                  <a:cubicBezTo>
                    <a:pt x="510" y="1197"/>
                    <a:pt x="603" y="1219"/>
                    <a:pt x="696" y="1219"/>
                  </a:cubicBezTo>
                  <a:cubicBezTo>
                    <a:pt x="840" y="1219"/>
                    <a:pt x="982" y="1167"/>
                    <a:pt x="1095" y="1070"/>
                  </a:cubicBezTo>
                  <a:cubicBezTo>
                    <a:pt x="1281" y="909"/>
                    <a:pt x="1352" y="650"/>
                    <a:pt x="1275" y="417"/>
                  </a:cubicBezTo>
                  <a:cubicBezTo>
                    <a:pt x="1197" y="183"/>
                    <a:pt x="985" y="19"/>
                    <a:pt x="740" y="3"/>
                  </a:cubicBezTo>
                  <a:cubicBezTo>
                    <a:pt x="725" y="1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14"/>
            <p:cNvSpPr/>
            <p:nvPr/>
          </p:nvSpPr>
          <p:spPr>
            <a:xfrm>
              <a:off x="5638225" y="1201625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6" y="1"/>
                  </a:moveTo>
                  <a:cubicBezTo>
                    <a:pt x="239" y="1"/>
                    <a:pt x="132" y="56"/>
                    <a:pt x="75" y="169"/>
                  </a:cubicBezTo>
                  <a:cubicBezTo>
                    <a:pt x="0" y="319"/>
                    <a:pt x="60" y="503"/>
                    <a:pt x="211" y="578"/>
                  </a:cubicBezTo>
                  <a:cubicBezTo>
                    <a:pt x="256" y="601"/>
                    <a:pt x="303" y="611"/>
                    <a:pt x="348" y="611"/>
                  </a:cubicBezTo>
                  <a:cubicBezTo>
                    <a:pt x="542" y="611"/>
                    <a:pt x="706" y="418"/>
                    <a:pt x="636" y="209"/>
                  </a:cubicBezTo>
                  <a:cubicBezTo>
                    <a:pt x="590" y="72"/>
                    <a:pt x="469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14"/>
            <p:cNvSpPr/>
            <p:nvPr/>
          </p:nvSpPr>
          <p:spPr>
            <a:xfrm>
              <a:off x="5189975" y="4179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1" y="754"/>
                    <a:pt x="316" y="866"/>
                  </a:cubicBezTo>
                  <a:cubicBezTo>
                    <a:pt x="384" y="900"/>
                    <a:pt x="454" y="916"/>
                    <a:pt x="521" y="916"/>
                  </a:cubicBezTo>
                  <a:cubicBezTo>
                    <a:pt x="812" y="916"/>
                    <a:pt x="1059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14"/>
            <p:cNvSpPr/>
            <p:nvPr/>
          </p:nvSpPr>
          <p:spPr>
            <a:xfrm>
              <a:off x="5034225" y="54590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48" y="1"/>
                  </a:moveTo>
                  <a:cubicBezTo>
                    <a:pt x="241" y="1"/>
                    <a:pt x="133" y="56"/>
                    <a:pt x="77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3" y="610"/>
                    <a:pt x="707" y="417"/>
                    <a:pt x="638" y="209"/>
                  </a:cubicBezTo>
                  <a:cubicBezTo>
                    <a:pt x="592" y="72"/>
                    <a:pt x="470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14"/>
            <p:cNvSpPr/>
            <p:nvPr/>
          </p:nvSpPr>
          <p:spPr>
            <a:xfrm>
              <a:off x="5332375" y="1285200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51" y="0"/>
                  </a:moveTo>
                  <a:cubicBezTo>
                    <a:pt x="503" y="0"/>
                    <a:pt x="275" y="139"/>
                    <a:pt x="163" y="363"/>
                  </a:cubicBezTo>
                  <a:cubicBezTo>
                    <a:pt x="1" y="686"/>
                    <a:pt x="132" y="1080"/>
                    <a:pt x="455" y="1242"/>
                  </a:cubicBezTo>
                  <a:cubicBezTo>
                    <a:pt x="548" y="1288"/>
                    <a:pt x="649" y="1311"/>
                    <a:pt x="749" y="1311"/>
                  </a:cubicBezTo>
                  <a:cubicBezTo>
                    <a:pt x="903" y="1311"/>
                    <a:pt x="1056" y="1257"/>
                    <a:pt x="1178" y="1152"/>
                  </a:cubicBezTo>
                  <a:cubicBezTo>
                    <a:pt x="1378" y="977"/>
                    <a:pt x="1454" y="701"/>
                    <a:pt x="1370" y="450"/>
                  </a:cubicBezTo>
                  <a:cubicBezTo>
                    <a:pt x="1288" y="197"/>
                    <a:pt x="1061" y="21"/>
                    <a:pt x="796" y="2"/>
                  </a:cubicBezTo>
                  <a:cubicBezTo>
                    <a:pt x="781" y="1"/>
                    <a:pt x="766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14"/>
            <p:cNvSpPr/>
            <p:nvPr/>
          </p:nvSpPr>
          <p:spPr>
            <a:xfrm>
              <a:off x="5189600" y="1269875"/>
              <a:ext cx="8225" cy="7125"/>
            </a:xfrm>
            <a:custGeom>
              <a:avLst/>
              <a:gdLst/>
              <a:ahLst/>
              <a:cxnLst/>
              <a:rect l="l" t="t" r="r" b="b"/>
              <a:pathLst>
                <a:path w="329" h="285" extrusionOk="0">
                  <a:moveTo>
                    <a:pt x="161" y="0"/>
                  </a:moveTo>
                  <a:cubicBezTo>
                    <a:pt x="111" y="0"/>
                    <a:pt x="61" y="26"/>
                    <a:pt x="35" y="78"/>
                  </a:cubicBezTo>
                  <a:cubicBezTo>
                    <a:pt x="0" y="149"/>
                    <a:pt x="27" y="233"/>
                    <a:pt x="98" y="269"/>
                  </a:cubicBezTo>
                  <a:cubicBezTo>
                    <a:pt x="119" y="279"/>
                    <a:pt x="140" y="284"/>
                    <a:pt x="161" y="284"/>
                  </a:cubicBezTo>
                  <a:cubicBezTo>
                    <a:pt x="251" y="284"/>
                    <a:pt x="328" y="194"/>
                    <a:pt x="296" y="96"/>
                  </a:cubicBezTo>
                  <a:cubicBezTo>
                    <a:pt x="275" y="33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14"/>
            <p:cNvSpPr/>
            <p:nvPr/>
          </p:nvSpPr>
          <p:spPr>
            <a:xfrm>
              <a:off x="4619350" y="1001175"/>
              <a:ext cx="24675" cy="21300"/>
            </a:xfrm>
            <a:custGeom>
              <a:avLst/>
              <a:gdLst/>
              <a:ahLst/>
              <a:cxnLst/>
              <a:rect l="l" t="t" r="r" b="b"/>
              <a:pathLst>
                <a:path w="987" h="852" extrusionOk="0">
                  <a:moveTo>
                    <a:pt x="484" y="0"/>
                  </a:moveTo>
                  <a:cubicBezTo>
                    <a:pt x="335" y="0"/>
                    <a:pt x="185" y="76"/>
                    <a:pt x="105" y="234"/>
                  </a:cubicBezTo>
                  <a:cubicBezTo>
                    <a:pt x="0" y="445"/>
                    <a:pt x="86" y="700"/>
                    <a:pt x="296" y="805"/>
                  </a:cubicBezTo>
                  <a:cubicBezTo>
                    <a:pt x="360" y="837"/>
                    <a:pt x="424" y="851"/>
                    <a:pt x="487" y="851"/>
                  </a:cubicBezTo>
                  <a:cubicBezTo>
                    <a:pt x="757" y="851"/>
                    <a:pt x="986" y="583"/>
                    <a:pt x="888" y="291"/>
                  </a:cubicBezTo>
                  <a:cubicBezTo>
                    <a:pt x="825" y="100"/>
                    <a:pt x="655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14"/>
            <p:cNvSpPr/>
            <p:nvPr/>
          </p:nvSpPr>
          <p:spPr>
            <a:xfrm>
              <a:off x="5043575" y="844300"/>
              <a:ext cx="24750" cy="21400"/>
            </a:xfrm>
            <a:custGeom>
              <a:avLst/>
              <a:gdLst/>
              <a:ahLst/>
              <a:cxnLst/>
              <a:rect l="l" t="t" r="r" b="b"/>
              <a:pathLst>
                <a:path w="990" h="856" extrusionOk="0">
                  <a:moveTo>
                    <a:pt x="486" y="1"/>
                  </a:moveTo>
                  <a:cubicBezTo>
                    <a:pt x="336" y="1"/>
                    <a:pt x="185" y="78"/>
                    <a:pt x="106" y="237"/>
                  </a:cubicBezTo>
                  <a:cubicBezTo>
                    <a:pt x="0" y="447"/>
                    <a:pt x="85" y="703"/>
                    <a:pt x="295" y="808"/>
                  </a:cubicBezTo>
                  <a:cubicBezTo>
                    <a:pt x="359" y="841"/>
                    <a:pt x="425" y="855"/>
                    <a:pt x="488" y="855"/>
                  </a:cubicBezTo>
                  <a:cubicBezTo>
                    <a:pt x="760" y="855"/>
                    <a:pt x="989" y="585"/>
                    <a:pt x="892" y="293"/>
                  </a:cubicBezTo>
                  <a:cubicBezTo>
                    <a:pt x="828" y="101"/>
                    <a:pt x="657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14"/>
            <p:cNvSpPr/>
            <p:nvPr/>
          </p:nvSpPr>
          <p:spPr>
            <a:xfrm>
              <a:off x="4820375" y="865225"/>
              <a:ext cx="16525" cy="14275"/>
            </a:xfrm>
            <a:custGeom>
              <a:avLst/>
              <a:gdLst/>
              <a:ahLst/>
              <a:cxnLst/>
              <a:rect l="l" t="t" r="r" b="b"/>
              <a:pathLst>
                <a:path w="661" h="571" extrusionOk="0">
                  <a:moveTo>
                    <a:pt x="324" y="0"/>
                  </a:moveTo>
                  <a:cubicBezTo>
                    <a:pt x="224" y="0"/>
                    <a:pt x="124" y="52"/>
                    <a:pt x="71" y="158"/>
                  </a:cubicBezTo>
                  <a:cubicBezTo>
                    <a:pt x="0" y="297"/>
                    <a:pt x="58" y="469"/>
                    <a:pt x="197" y="539"/>
                  </a:cubicBezTo>
                  <a:cubicBezTo>
                    <a:pt x="240" y="561"/>
                    <a:pt x="283" y="570"/>
                    <a:pt x="325" y="570"/>
                  </a:cubicBezTo>
                  <a:cubicBezTo>
                    <a:pt x="507" y="570"/>
                    <a:pt x="660" y="391"/>
                    <a:pt x="594" y="195"/>
                  </a:cubicBezTo>
                  <a:cubicBezTo>
                    <a:pt x="552" y="67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14"/>
            <p:cNvSpPr/>
            <p:nvPr/>
          </p:nvSpPr>
          <p:spPr>
            <a:xfrm>
              <a:off x="5205375" y="900350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7" y="0"/>
                  </a:moveTo>
                  <a:cubicBezTo>
                    <a:pt x="88" y="0"/>
                    <a:pt x="49" y="20"/>
                    <a:pt x="28" y="62"/>
                  </a:cubicBezTo>
                  <a:cubicBezTo>
                    <a:pt x="1" y="116"/>
                    <a:pt x="23" y="182"/>
                    <a:pt x="77" y="209"/>
                  </a:cubicBezTo>
                  <a:cubicBezTo>
                    <a:pt x="94" y="217"/>
                    <a:pt x="111" y="221"/>
                    <a:pt x="127" y="221"/>
                  </a:cubicBezTo>
                  <a:cubicBezTo>
                    <a:pt x="198" y="221"/>
                    <a:pt x="258" y="151"/>
                    <a:pt x="232" y="75"/>
                  </a:cubicBezTo>
                  <a:cubicBezTo>
                    <a:pt x="215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14"/>
            <p:cNvSpPr/>
            <p:nvPr/>
          </p:nvSpPr>
          <p:spPr>
            <a:xfrm>
              <a:off x="5191250" y="7837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26" y="1"/>
                  </a:moveTo>
                  <a:cubicBezTo>
                    <a:pt x="88" y="1"/>
                    <a:pt x="49" y="21"/>
                    <a:pt x="29" y="62"/>
                  </a:cubicBezTo>
                  <a:cubicBezTo>
                    <a:pt x="0" y="116"/>
                    <a:pt x="23" y="182"/>
                    <a:pt x="77" y="209"/>
                  </a:cubicBezTo>
                  <a:cubicBezTo>
                    <a:pt x="94" y="218"/>
                    <a:pt x="111" y="222"/>
                    <a:pt x="128" y="222"/>
                  </a:cubicBezTo>
                  <a:cubicBezTo>
                    <a:pt x="198" y="222"/>
                    <a:pt x="256" y="152"/>
                    <a:pt x="232" y="77"/>
                  </a:cubicBezTo>
                  <a:cubicBezTo>
                    <a:pt x="215" y="27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14"/>
            <p:cNvSpPr/>
            <p:nvPr/>
          </p:nvSpPr>
          <p:spPr>
            <a:xfrm>
              <a:off x="4914925" y="7749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6" y="1"/>
                  </a:moveTo>
                  <a:cubicBezTo>
                    <a:pt x="87" y="1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7" y="222"/>
                    <a:pt x="256" y="152"/>
                    <a:pt x="232" y="76"/>
                  </a:cubicBezTo>
                  <a:cubicBezTo>
                    <a:pt x="215" y="26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14"/>
            <p:cNvSpPr/>
            <p:nvPr/>
          </p:nvSpPr>
          <p:spPr>
            <a:xfrm>
              <a:off x="5498325" y="1048550"/>
              <a:ext cx="6400" cy="5525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126" y="0"/>
                  </a:moveTo>
                  <a:cubicBezTo>
                    <a:pt x="87" y="0"/>
                    <a:pt x="48" y="20"/>
                    <a:pt x="27" y="62"/>
                  </a:cubicBezTo>
                  <a:cubicBezTo>
                    <a:pt x="0" y="116"/>
                    <a:pt x="21" y="182"/>
                    <a:pt x="77" y="209"/>
                  </a:cubicBezTo>
                  <a:cubicBezTo>
                    <a:pt x="93" y="217"/>
                    <a:pt x="110" y="221"/>
                    <a:pt x="126" y="221"/>
                  </a:cubicBezTo>
                  <a:cubicBezTo>
                    <a:pt x="196" y="221"/>
                    <a:pt x="256" y="151"/>
                    <a:pt x="230" y="75"/>
                  </a:cubicBezTo>
                  <a:cubicBezTo>
                    <a:pt x="214" y="26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14"/>
            <p:cNvSpPr/>
            <p:nvPr/>
          </p:nvSpPr>
          <p:spPr>
            <a:xfrm>
              <a:off x="5689700" y="881075"/>
              <a:ext cx="28775" cy="24900"/>
            </a:xfrm>
            <a:custGeom>
              <a:avLst/>
              <a:gdLst/>
              <a:ahLst/>
              <a:cxnLst/>
              <a:rect l="l" t="t" r="r" b="b"/>
              <a:pathLst>
                <a:path w="1151" h="996" extrusionOk="0">
                  <a:moveTo>
                    <a:pt x="565" y="1"/>
                  </a:moveTo>
                  <a:cubicBezTo>
                    <a:pt x="391" y="1"/>
                    <a:pt x="216" y="90"/>
                    <a:pt x="124" y="275"/>
                  </a:cubicBezTo>
                  <a:cubicBezTo>
                    <a:pt x="0" y="520"/>
                    <a:pt x="100" y="819"/>
                    <a:pt x="345" y="941"/>
                  </a:cubicBezTo>
                  <a:cubicBezTo>
                    <a:pt x="419" y="978"/>
                    <a:pt x="495" y="995"/>
                    <a:pt x="568" y="995"/>
                  </a:cubicBezTo>
                  <a:cubicBezTo>
                    <a:pt x="884" y="995"/>
                    <a:pt x="1151" y="682"/>
                    <a:pt x="1037" y="341"/>
                  </a:cubicBezTo>
                  <a:cubicBezTo>
                    <a:pt x="963" y="117"/>
                    <a:pt x="764" y="1"/>
                    <a:pt x="5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14"/>
            <p:cNvSpPr/>
            <p:nvPr/>
          </p:nvSpPr>
          <p:spPr>
            <a:xfrm>
              <a:off x="5329475" y="1036400"/>
              <a:ext cx="13725" cy="13000"/>
            </a:xfrm>
            <a:custGeom>
              <a:avLst/>
              <a:gdLst/>
              <a:ahLst/>
              <a:cxnLst/>
              <a:rect l="l" t="t" r="r" b="b"/>
              <a:pathLst>
                <a:path w="549" h="520" extrusionOk="0">
                  <a:moveTo>
                    <a:pt x="264" y="1"/>
                  </a:moveTo>
                  <a:cubicBezTo>
                    <a:pt x="129" y="1"/>
                    <a:pt x="0" y="108"/>
                    <a:pt x="4" y="267"/>
                  </a:cubicBezTo>
                  <a:cubicBezTo>
                    <a:pt x="7" y="420"/>
                    <a:pt x="134" y="520"/>
                    <a:pt x="265" y="520"/>
                  </a:cubicBezTo>
                  <a:cubicBezTo>
                    <a:pt x="331" y="520"/>
                    <a:pt x="398" y="495"/>
                    <a:pt x="451" y="440"/>
                  </a:cubicBezTo>
                  <a:cubicBezTo>
                    <a:pt x="548" y="336"/>
                    <a:pt x="545" y="171"/>
                    <a:pt x="442" y="73"/>
                  </a:cubicBezTo>
                  <a:cubicBezTo>
                    <a:pt x="389" y="23"/>
                    <a:pt x="326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14"/>
            <p:cNvSpPr/>
            <p:nvPr/>
          </p:nvSpPr>
          <p:spPr>
            <a:xfrm>
              <a:off x="5519925" y="1226875"/>
              <a:ext cx="27500" cy="25950"/>
            </a:xfrm>
            <a:custGeom>
              <a:avLst/>
              <a:gdLst/>
              <a:ahLst/>
              <a:cxnLst/>
              <a:rect l="l" t="t" r="r" b="b"/>
              <a:pathLst>
                <a:path w="1100" h="1038" extrusionOk="0">
                  <a:moveTo>
                    <a:pt x="530" y="0"/>
                  </a:moveTo>
                  <a:cubicBezTo>
                    <a:pt x="259" y="0"/>
                    <a:pt x="1" y="215"/>
                    <a:pt x="8" y="533"/>
                  </a:cubicBezTo>
                  <a:cubicBezTo>
                    <a:pt x="13" y="742"/>
                    <a:pt x="143" y="928"/>
                    <a:pt x="340" y="1003"/>
                  </a:cubicBezTo>
                  <a:cubicBezTo>
                    <a:pt x="401" y="1026"/>
                    <a:pt x="464" y="1038"/>
                    <a:pt x="527" y="1038"/>
                  </a:cubicBezTo>
                  <a:cubicBezTo>
                    <a:pt x="666" y="1038"/>
                    <a:pt x="802" y="982"/>
                    <a:pt x="902" y="878"/>
                  </a:cubicBezTo>
                  <a:cubicBezTo>
                    <a:pt x="1099" y="671"/>
                    <a:pt x="1092" y="342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14"/>
            <p:cNvSpPr/>
            <p:nvPr/>
          </p:nvSpPr>
          <p:spPr>
            <a:xfrm>
              <a:off x="5590200" y="1522100"/>
              <a:ext cx="34250" cy="32400"/>
            </a:xfrm>
            <a:custGeom>
              <a:avLst/>
              <a:gdLst/>
              <a:ahLst/>
              <a:cxnLst/>
              <a:rect l="l" t="t" r="r" b="b"/>
              <a:pathLst>
                <a:path w="1370" h="1296" extrusionOk="0">
                  <a:moveTo>
                    <a:pt x="654" y="0"/>
                  </a:moveTo>
                  <a:cubicBezTo>
                    <a:pt x="565" y="0"/>
                    <a:pt x="476" y="18"/>
                    <a:pt x="391" y="55"/>
                  </a:cubicBezTo>
                  <a:cubicBezTo>
                    <a:pt x="152" y="160"/>
                    <a:pt x="0" y="401"/>
                    <a:pt x="6" y="662"/>
                  </a:cubicBezTo>
                  <a:cubicBezTo>
                    <a:pt x="12" y="925"/>
                    <a:pt x="175" y="1157"/>
                    <a:pt x="420" y="1252"/>
                  </a:cubicBezTo>
                  <a:cubicBezTo>
                    <a:pt x="496" y="1281"/>
                    <a:pt x="575" y="1295"/>
                    <a:pt x="654" y="1295"/>
                  </a:cubicBezTo>
                  <a:cubicBezTo>
                    <a:pt x="828" y="1295"/>
                    <a:pt x="997" y="1226"/>
                    <a:pt x="1122" y="1095"/>
                  </a:cubicBezTo>
                  <a:cubicBezTo>
                    <a:pt x="1370" y="837"/>
                    <a:pt x="1359" y="426"/>
                    <a:pt x="1101" y="178"/>
                  </a:cubicBezTo>
                  <a:cubicBezTo>
                    <a:pt x="978" y="61"/>
                    <a:pt x="817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14"/>
            <p:cNvSpPr/>
            <p:nvPr/>
          </p:nvSpPr>
          <p:spPr>
            <a:xfrm>
              <a:off x="6129025" y="881375"/>
              <a:ext cx="32200" cy="30450"/>
            </a:xfrm>
            <a:custGeom>
              <a:avLst/>
              <a:gdLst/>
              <a:ahLst/>
              <a:cxnLst/>
              <a:rect l="l" t="t" r="r" b="b"/>
              <a:pathLst>
                <a:path w="1288" h="1218" extrusionOk="0">
                  <a:moveTo>
                    <a:pt x="616" y="0"/>
                  </a:moveTo>
                  <a:cubicBezTo>
                    <a:pt x="533" y="0"/>
                    <a:pt x="449" y="17"/>
                    <a:pt x="369" y="53"/>
                  </a:cubicBezTo>
                  <a:cubicBezTo>
                    <a:pt x="144" y="152"/>
                    <a:pt x="1" y="377"/>
                    <a:pt x="7" y="624"/>
                  </a:cubicBezTo>
                  <a:cubicBezTo>
                    <a:pt x="11" y="870"/>
                    <a:pt x="166" y="1088"/>
                    <a:pt x="396" y="1177"/>
                  </a:cubicBezTo>
                  <a:cubicBezTo>
                    <a:pt x="467" y="1204"/>
                    <a:pt x="541" y="1218"/>
                    <a:pt x="615" y="1218"/>
                  </a:cubicBezTo>
                  <a:cubicBezTo>
                    <a:pt x="778" y="1218"/>
                    <a:pt x="939" y="1152"/>
                    <a:pt x="1056" y="1030"/>
                  </a:cubicBezTo>
                  <a:cubicBezTo>
                    <a:pt x="1288" y="786"/>
                    <a:pt x="1279" y="401"/>
                    <a:pt x="1037" y="168"/>
                  </a:cubicBezTo>
                  <a:cubicBezTo>
                    <a:pt x="921" y="58"/>
                    <a:pt x="769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14"/>
            <p:cNvSpPr/>
            <p:nvPr/>
          </p:nvSpPr>
          <p:spPr>
            <a:xfrm>
              <a:off x="6254175" y="13534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6" y="1"/>
                  </a:moveTo>
                  <a:cubicBezTo>
                    <a:pt x="228" y="1"/>
                    <a:pt x="0" y="190"/>
                    <a:pt x="8" y="469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0" y="872"/>
                    <a:pt x="794" y="774"/>
                  </a:cubicBezTo>
                  <a:cubicBezTo>
                    <a:pt x="968" y="591"/>
                    <a:pt x="962" y="302"/>
                    <a:pt x="779" y="128"/>
                  </a:cubicBezTo>
                  <a:cubicBezTo>
                    <a:pt x="686" y="40"/>
                    <a:pt x="575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14"/>
            <p:cNvSpPr/>
            <p:nvPr/>
          </p:nvSpPr>
          <p:spPr>
            <a:xfrm>
              <a:off x="5437900" y="916400"/>
              <a:ext cx="32200" cy="30500"/>
            </a:xfrm>
            <a:custGeom>
              <a:avLst/>
              <a:gdLst/>
              <a:ahLst/>
              <a:cxnLst/>
              <a:rect l="l" t="t" r="r" b="b"/>
              <a:pathLst>
                <a:path w="1288" h="1220" extrusionOk="0">
                  <a:moveTo>
                    <a:pt x="614" y="1"/>
                  </a:moveTo>
                  <a:cubicBezTo>
                    <a:pt x="531" y="1"/>
                    <a:pt x="448" y="18"/>
                    <a:pt x="369" y="53"/>
                  </a:cubicBezTo>
                  <a:cubicBezTo>
                    <a:pt x="143" y="153"/>
                    <a:pt x="0" y="379"/>
                    <a:pt x="6" y="624"/>
                  </a:cubicBezTo>
                  <a:cubicBezTo>
                    <a:pt x="11" y="870"/>
                    <a:pt x="166" y="1090"/>
                    <a:pt x="396" y="1178"/>
                  </a:cubicBezTo>
                  <a:cubicBezTo>
                    <a:pt x="467" y="1206"/>
                    <a:pt x="541" y="1219"/>
                    <a:pt x="614" y="1219"/>
                  </a:cubicBezTo>
                  <a:cubicBezTo>
                    <a:pt x="778" y="1219"/>
                    <a:pt x="938" y="1153"/>
                    <a:pt x="1056" y="1031"/>
                  </a:cubicBezTo>
                  <a:cubicBezTo>
                    <a:pt x="1287" y="788"/>
                    <a:pt x="1278" y="401"/>
                    <a:pt x="1036" y="170"/>
                  </a:cubicBezTo>
                  <a:cubicBezTo>
                    <a:pt x="920" y="59"/>
                    <a:pt x="768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14"/>
            <p:cNvSpPr/>
            <p:nvPr/>
          </p:nvSpPr>
          <p:spPr>
            <a:xfrm>
              <a:off x="6447500" y="128552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1"/>
                  </a:moveTo>
                  <a:cubicBezTo>
                    <a:pt x="153" y="1"/>
                    <a:pt x="1" y="126"/>
                    <a:pt x="5" y="312"/>
                  </a:cubicBezTo>
                  <a:cubicBezTo>
                    <a:pt x="9" y="493"/>
                    <a:pt x="157" y="611"/>
                    <a:pt x="311" y="611"/>
                  </a:cubicBezTo>
                  <a:cubicBezTo>
                    <a:pt x="388" y="611"/>
                    <a:pt x="467" y="581"/>
                    <a:pt x="529" y="516"/>
                  </a:cubicBezTo>
                  <a:cubicBezTo>
                    <a:pt x="645" y="395"/>
                    <a:pt x="641" y="202"/>
                    <a:pt x="519" y="85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14"/>
            <p:cNvSpPr/>
            <p:nvPr/>
          </p:nvSpPr>
          <p:spPr>
            <a:xfrm>
              <a:off x="6520625" y="9905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35" y="1"/>
                  </a:moveTo>
                  <a:cubicBezTo>
                    <a:pt x="212" y="1"/>
                    <a:pt x="0" y="177"/>
                    <a:pt x="6" y="438"/>
                  </a:cubicBezTo>
                  <a:cubicBezTo>
                    <a:pt x="12" y="691"/>
                    <a:pt x="220" y="855"/>
                    <a:pt x="435" y="855"/>
                  </a:cubicBezTo>
                  <a:cubicBezTo>
                    <a:pt x="543" y="855"/>
                    <a:pt x="652" y="814"/>
                    <a:pt x="740" y="722"/>
                  </a:cubicBezTo>
                  <a:cubicBezTo>
                    <a:pt x="904" y="552"/>
                    <a:pt x="896" y="282"/>
                    <a:pt x="726" y="119"/>
                  </a:cubicBezTo>
                  <a:cubicBezTo>
                    <a:pt x="640" y="37"/>
                    <a:pt x="536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14"/>
            <p:cNvSpPr/>
            <p:nvPr/>
          </p:nvSpPr>
          <p:spPr>
            <a:xfrm>
              <a:off x="6396675" y="90762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12" y="0"/>
                  </a:moveTo>
                  <a:cubicBezTo>
                    <a:pt x="55" y="0"/>
                    <a:pt x="0" y="45"/>
                    <a:pt x="1" y="113"/>
                  </a:cubicBezTo>
                  <a:cubicBezTo>
                    <a:pt x="3" y="178"/>
                    <a:pt x="57" y="221"/>
                    <a:pt x="113" y="221"/>
                  </a:cubicBezTo>
                  <a:cubicBezTo>
                    <a:pt x="141" y="221"/>
                    <a:pt x="169" y="210"/>
                    <a:pt x="192" y="186"/>
                  </a:cubicBezTo>
                  <a:cubicBezTo>
                    <a:pt x="234" y="142"/>
                    <a:pt x="231" y="73"/>
                    <a:pt x="188" y="31"/>
                  </a:cubicBezTo>
                  <a:cubicBezTo>
                    <a:pt x="165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14"/>
            <p:cNvSpPr/>
            <p:nvPr/>
          </p:nvSpPr>
          <p:spPr>
            <a:xfrm>
              <a:off x="6375950" y="1023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2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4"/>
                    <a:pt x="232" y="73"/>
                    <a:pt x="188" y="31"/>
                  </a:cubicBezTo>
                  <a:cubicBezTo>
                    <a:pt x="166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14"/>
            <p:cNvSpPr/>
            <p:nvPr/>
          </p:nvSpPr>
          <p:spPr>
            <a:xfrm>
              <a:off x="6637575" y="1112675"/>
              <a:ext cx="5825" cy="5550"/>
            </a:xfrm>
            <a:custGeom>
              <a:avLst/>
              <a:gdLst/>
              <a:ahLst/>
              <a:cxnLst/>
              <a:rect l="l" t="t" r="r" b="b"/>
              <a:pathLst>
                <a:path w="233" h="222" extrusionOk="0">
                  <a:moveTo>
                    <a:pt x="113" y="0"/>
                  </a:moveTo>
                  <a:cubicBezTo>
                    <a:pt x="55" y="0"/>
                    <a:pt x="0" y="46"/>
                    <a:pt x="1" y="114"/>
                  </a:cubicBezTo>
                  <a:cubicBezTo>
                    <a:pt x="3" y="179"/>
                    <a:pt x="57" y="221"/>
                    <a:pt x="113" y="221"/>
                  </a:cubicBezTo>
                  <a:cubicBezTo>
                    <a:pt x="141" y="221"/>
                    <a:pt x="169" y="211"/>
                    <a:pt x="192" y="187"/>
                  </a:cubicBezTo>
                  <a:cubicBezTo>
                    <a:pt x="233" y="144"/>
                    <a:pt x="231" y="73"/>
                    <a:pt x="188" y="31"/>
                  </a:cubicBezTo>
                  <a:cubicBezTo>
                    <a:pt x="166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14"/>
            <p:cNvSpPr/>
            <p:nvPr/>
          </p:nvSpPr>
          <p:spPr>
            <a:xfrm>
              <a:off x="6160100" y="679975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4" y="1"/>
                  </a:moveTo>
                  <a:cubicBezTo>
                    <a:pt x="56" y="1"/>
                    <a:pt x="0" y="47"/>
                    <a:pt x="2" y="114"/>
                  </a:cubicBezTo>
                  <a:cubicBezTo>
                    <a:pt x="3" y="179"/>
                    <a:pt x="57" y="222"/>
                    <a:pt x="113" y="222"/>
                  </a:cubicBezTo>
                  <a:cubicBezTo>
                    <a:pt x="141" y="222"/>
                    <a:pt x="169" y="211"/>
                    <a:pt x="192" y="188"/>
                  </a:cubicBezTo>
                  <a:cubicBezTo>
                    <a:pt x="234" y="144"/>
                    <a:pt x="232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14"/>
            <p:cNvSpPr/>
            <p:nvPr/>
          </p:nvSpPr>
          <p:spPr>
            <a:xfrm>
              <a:off x="5910500" y="761775"/>
              <a:ext cx="26350" cy="24875"/>
            </a:xfrm>
            <a:custGeom>
              <a:avLst/>
              <a:gdLst/>
              <a:ahLst/>
              <a:cxnLst/>
              <a:rect l="l" t="t" r="r" b="b"/>
              <a:pathLst>
                <a:path w="1054" h="995" extrusionOk="0">
                  <a:moveTo>
                    <a:pt x="508" y="1"/>
                  </a:moveTo>
                  <a:cubicBezTo>
                    <a:pt x="248" y="1"/>
                    <a:pt x="1" y="206"/>
                    <a:pt x="8" y="509"/>
                  </a:cubicBezTo>
                  <a:cubicBezTo>
                    <a:pt x="12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3" y="995"/>
                  </a:cubicBezTo>
                  <a:cubicBezTo>
                    <a:pt x="637" y="995"/>
                    <a:pt x="768" y="941"/>
                    <a:pt x="865" y="842"/>
                  </a:cubicBezTo>
                  <a:cubicBezTo>
                    <a:pt x="1054" y="643"/>
                    <a:pt x="1046" y="328"/>
                    <a:pt x="848" y="140"/>
                  </a:cubicBezTo>
                  <a:cubicBezTo>
                    <a:pt x="748" y="44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14"/>
            <p:cNvSpPr/>
            <p:nvPr/>
          </p:nvSpPr>
          <p:spPr>
            <a:xfrm>
              <a:off x="5196800" y="740450"/>
              <a:ext cx="46100" cy="41575"/>
            </a:xfrm>
            <a:custGeom>
              <a:avLst/>
              <a:gdLst/>
              <a:ahLst/>
              <a:cxnLst/>
              <a:rect l="l" t="t" r="r" b="b"/>
              <a:pathLst>
                <a:path w="1844" h="1663" extrusionOk="0">
                  <a:moveTo>
                    <a:pt x="950" y="0"/>
                  </a:moveTo>
                  <a:cubicBezTo>
                    <a:pt x="637" y="0"/>
                    <a:pt x="348" y="176"/>
                    <a:pt x="207" y="459"/>
                  </a:cubicBezTo>
                  <a:cubicBezTo>
                    <a:pt x="1" y="869"/>
                    <a:pt x="168" y="1368"/>
                    <a:pt x="578" y="1574"/>
                  </a:cubicBezTo>
                  <a:cubicBezTo>
                    <a:pt x="696" y="1633"/>
                    <a:pt x="824" y="1662"/>
                    <a:pt x="950" y="1662"/>
                  </a:cubicBezTo>
                  <a:cubicBezTo>
                    <a:pt x="1146" y="1662"/>
                    <a:pt x="1339" y="1593"/>
                    <a:pt x="1493" y="1460"/>
                  </a:cubicBezTo>
                  <a:cubicBezTo>
                    <a:pt x="1747" y="1239"/>
                    <a:pt x="1844" y="887"/>
                    <a:pt x="1738" y="569"/>
                  </a:cubicBezTo>
                  <a:cubicBezTo>
                    <a:pt x="1632" y="250"/>
                    <a:pt x="1345" y="26"/>
                    <a:pt x="1009" y="2"/>
                  </a:cubicBezTo>
                  <a:cubicBezTo>
                    <a:pt x="989" y="1"/>
                    <a:pt x="970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14"/>
            <p:cNvSpPr/>
            <p:nvPr/>
          </p:nvSpPr>
          <p:spPr>
            <a:xfrm>
              <a:off x="5360875" y="6647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2" y="754"/>
                    <a:pt x="317" y="866"/>
                  </a:cubicBezTo>
                  <a:cubicBezTo>
                    <a:pt x="386" y="900"/>
                    <a:pt x="455" y="916"/>
                    <a:pt x="522" y="916"/>
                  </a:cubicBezTo>
                  <a:cubicBezTo>
                    <a:pt x="813" y="916"/>
                    <a:pt x="1058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14"/>
            <p:cNvSpPr/>
            <p:nvPr/>
          </p:nvSpPr>
          <p:spPr>
            <a:xfrm>
              <a:off x="5705600" y="482350"/>
              <a:ext cx="33800" cy="30450"/>
            </a:xfrm>
            <a:custGeom>
              <a:avLst/>
              <a:gdLst/>
              <a:ahLst/>
              <a:cxnLst/>
              <a:rect l="l" t="t" r="r" b="b"/>
              <a:pathLst>
                <a:path w="1352" h="1218" extrusionOk="0">
                  <a:moveTo>
                    <a:pt x="694" y="0"/>
                  </a:moveTo>
                  <a:cubicBezTo>
                    <a:pt x="465" y="0"/>
                    <a:pt x="254" y="129"/>
                    <a:pt x="150" y="337"/>
                  </a:cubicBezTo>
                  <a:cubicBezTo>
                    <a:pt x="0" y="638"/>
                    <a:pt x="122" y="1003"/>
                    <a:pt x="423" y="1153"/>
                  </a:cubicBezTo>
                  <a:cubicBezTo>
                    <a:pt x="509" y="1197"/>
                    <a:pt x="602" y="1218"/>
                    <a:pt x="695" y="1218"/>
                  </a:cubicBezTo>
                  <a:cubicBezTo>
                    <a:pt x="839" y="1218"/>
                    <a:pt x="981" y="1167"/>
                    <a:pt x="1094" y="1069"/>
                  </a:cubicBezTo>
                  <a:cubicBezTo>
                    <a:pt x="1281" y="908"/>
                    <a:pt x="1351" y="650"/>
                    <a:pt x="1273" y="417"/>
                  </a:cubicBezTo>
                  <a:cubicBezTo>
                    <a:pt x="1195" y="182"/>
                    <a:pt x="985" y="18"/>
                    <a:pt x="738" y="2"/>
                  </a:cubicBezTo>
                  <a:cubicBezTo>
                    <a:pt x="723" y="1"/>
                    <a:pt x="708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14"/>
            <p:cNvSpPr/>
            <p:nvPr/>
          </p:nvSpPr>
          <p:spPr>
            <a:xfrm>
              <a:off x="5904750" y="857750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7" y="1"/>
                  </a:moveTo>
                  <a:cubicBezTo>
                    <a:pt x="240" y="1"/>
                    <a:pt x="132" y="56"/>
                    <a:pt x="75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2" y="610"/>
                    <a:pt x="706" y="417"/>
                    <a:pt x="636" y="209"/>
                  </a:cubicBezTo>
                  <a:cubicBezTo>
                    <a:pt x="590" y="72"/>
                    <a:pt x="469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14"/>
            <p:cNvSpPr/>
            <p:nvPr/>
          </p:nvSpPr>
          <p:spPr>
            <a:xfrm>
              <a:off x="5598900" y="941325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48" y="1"/>
                  </a:moveTo>
                  <a:cubicBezTo>
                    <a:pt x="502" y="1"/>
                    <a:pt x="275" y="140"/>
                    <a:pt x="163" y="363"/>
                  </a:cubicBezTo>
                  <a:cubicBezTo>
                    <a:pt x="1" y="686"/>
                    <a:pt x="133" y="1080"/>
                    <a:pt x="456" y="1242"/>
                  </a:cubicBezTo>
                  <a:cubicBezTo>
                    <a:pt x="549" y="1289"/>
                    <a:pt x="650" y="1312"/>
                    <a:pt x="749" y="1312"/>
                  </a:cubicBezTo>
                  <a:cubicBezTo>
                    <a:pt x="904" y="1312"/>
                    <a:pt x="1057" y="1257"/>
                    <a:pt x="1179" y="1151"/>
                  </a:cubicBezTo>
                  <a:cubicBezTo>
                    <a:pt x="1379" y="978"/>
                    <a:pt x="1454" y="700"/>
                    <a:pt x="1372" y="449"/>
                  </a:cubicBezTo>
                  <a:cubicBezTo>
                    <a:pt x="1288" y="198"/>
                    <a:pt x="1061" y="22"/>
                    <a:pt x="796" y="2"/>
                  </a:cubicBezTo>
                  <a:cubicBezTo>
                    <a:pt x="780" y="1"/>
                    <a:pt x="764" y="1"/>
                    <a:pt x="7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14"/>
            <p:cNvSpPr/>
            <p:nvPr/>
          </p:nvSpPr>
          <p:spPr>
            <a:xfrm>
              <a:off x="5456125" y="926000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2" y="1"/>
                  </a:moveTo>
                  <a:cubicBezTo>
                    <a:pt x="112" y="1"/>
                    <a:pt x="62" y="26"/>
                    <a:pt x="36" y="79"/>
                  </a:cubicBezTo>
                  <a:cubicBezTo>
                    <a:pt x="0" y="150"/>
                    <a:pt x="29" y="234"/>
                    <a:pt x="100" y="270"/>
                  </a:cubicBezTo>
                  <a:cubicBezTo>
                    <a:pt x="121" y="280"/>
                    <a:pt x="142" y="285"/>
                    <a:pt x="163" y="285"/>
                  </a:cubicBezTo>
                  <a:cubicBezTo>
                    <a:pt x="253" y="285"/>
                    <a:pt x="330" y="195"/>
                    <a:pt x="297" y="98"/>
                  </a:cubicBezTo>
                  <a:cubicBezTo>
                    <a:pt x="276" y="34"/>
                    <a:pt x="219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14"/>
            <p:cNvSpPr/>
            <p:nvPr/>
          </p:nvSpPr>
          <p:spPr>
            <a:xfrm>
              <a:off x="5471950" y="556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5" y="0"/>
                  </a:moveTo>
                  <a:cubicBezTo>
                    <a:pt x="87" y="0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6" y="222"/>
                    <a:pt x="256" y="152"/>
                    <a:pt x="230" y="76"/>
                  </a:cubicBezTo>
                  <a:cubicBezTo>
                    <a:pt x="214" y="26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14"/>
            <p:cNvSpPr/>
            <p:nvPr/>
          </p:nvSpPr>
          <p:spPr>
            <a:xfrm>
              <a:off x="5764875" y="704650"/>
              <a:ext cx="6425" cy="5575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127" y="0"/>
                  </a:moveTo>
                  <a:cubicBezTo>
                    <a:pt x="87" y="0"/>
                    <a:pt x="48" y="20"/>
                    <a:pt x="28" y="62"/>
                  </a:cubicBezTo>
                  <a:cubicBezTo>
                    <a:pt x="1" y="116"/>
                    <a:pt x="23" y="182"/>
                    <a:pt x="78" y="211"/>
                  </a:cubicBezTo>
                  <a:cubicBezTo>
                    <a:pt x="94" y="219"/>
                    <a:pt x="111" y="223"/>
                    <a:pt x="127" y="223"/>
                  </a:cubicBezTo>
                  <a:cubicBezTo>
                    <a:pt x="197" y="223"/>
                    <a:pt x="257" y="153"/>
                    <a:pt x="232" y="77"/>
                  </a:cubicBezTo>
                  <a:cubicBezTo>
                    <a:pt x="216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14"/>
            <p:cNvSpPr/>
            <p:nvPr/>
          </p:nvSpPr>
          <p:spPr>
            <a:xfrm>
              <a:off x="5956250" y="53720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66" y="1"/>
                  </a:moveTo>
                  <a:cubicBezTo>
                    <a:pt x="391" y="1"/>
                    <a:pt x="215" y="90"/>
                    <a:pt x="123" y="276"/>
                  </a:cubicBezTo>
                  <a:cubicBezTo>
                    <a:pt x="1" y="521"/>
                    <a:pt x="100" y="818"/>
                    <a:pt x="345" y="942"/>
                  </a:cubicBezTo>
                  <a:cubicBezTo>
                    <a:pt x="419" y="979"/>
                    <a:pt x="495" y="996"/>
                    <a:pt x="568" y="996"/>
                  </a:cubicBezTo>
                  <a:cubicBezTo>
                    <a:pt x="884" y="996"/>
                    <a:pt x="1152" y="681"/>
                    <a:pt x="1038" y="340"/>
                  </a:cubicBezTo>
                  <a:cubicBezTo>
                    <a:pt x="964" y="117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14"/>
            <p:cNvSpPr/>
            <p:nvPr/>
          </p:nvSpPr>
          <p:spPr>
            <a:xfrm>
              <a:off x="5596025" y="6925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65" y="1"/>
                  </a:moveTo>
                  <a:cubicBezTo>
                    <a:pt x="130" y="1"/>
                    <a:pt x="0" y="108"/>
                    <a:pt x="3" y="267"/>
                  </a:cubicBezTo>
                  <a:cubicBezTo>
                    <a:pt x="7" y="421"/>
                    <a:pt x="133" y="520"/>
                    <a:pt x="264" y="520"/>
                  </a:cubicBezTo>
                  <a:cubicBezTo>
                    <a:pt x="330" y="520"/>
                    <a:pt x="397" y="495"/>
                    <a:pt x="451" y="440"/>
                  </a:cubicBezTo>
                  <a:cubicBezTo>
                    <a:pt x="549" y="336"/>
                    <a:pt x="546" y="172"/>
                    <a:pt x="442" y="73"/>
                  </a:cubicBezTo>
                  <a:cubicBezTo>
                    <a:pt x="390" y="23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14"/>
            <p:cNvSpPr/>
            <p:nvPr/>
          </p:nvSpPr>
          <p:spPr>
            <a:xfrm>
              <a:off x="5786500" y="883025"/>
              <a:ext cx="27475" cy="25950"/>
            </a:xfrm>
            <a:custGeom>
              <a:avLst/>
              <a:gdLst/>
              <a:ahLst/>
              <a:cxnLst/>
              <a:rect l="l" t="t" r="r" b="b"/>
              <a:pathLst>
                <a:path w="1099" h="1038" extrusionOk="0">
                  <a:moveTo>
                    <a:pt x="530" y="0"/>
                  </a:moveTo>
                  <a:cubicBezTo>
                    <a:pt x="259" y="0"/>
                    <a:pt x="0" y="215"/>
                    <a:pt x="8" y="532"/>
                  </a:cubicBezTo>
                  <a:cubicBezTo>
                    <a:pt x="14" y="741"/>
                    <a:pt x="144" y="928"/>
                    <a:pt x="340" y="1003"/>
                  </a:cubicBezTo>
                  <a:cubicBezTo>
                    <a:pt x="401" y="1026"/>
                    <a:pt x="464" y="1037"/>
                    <a:pt x="526" y="1037"/>
                  </a:cubicBezTo>
                  <a:cubicBezTo>
                    <a:pt x="665" y="1037"/>
                    <a:pt x="801" y="982"/>
                    <a:pt x="901" y="878"/>
                  </a:cubicBezTo>
                  <a:cubicBezTo>
                    <a:pt x="1099" y="671"/>
                    <a:pt x="1091" y="341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14"/>
            <p:cNvSpPr/>
            <p:nvPr/>
          </p:nvSpPr>
          <p:spPr>
            <a:xfrm>
              <a:off x="5856725" y="117822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654" y="0"/>
                  </a:moveTo>
                  <a:cubicBezTo>
                    <a:pt x="566" y="0"/>
                    <a:pt x="477" y="18"/>
                    <a:pt x="393" y="56"/>
                  </a:cubicBezTo>
                  <a:cubicBezTo>
                    <a:pt x="154" y="161"/>
                    <a:pt x="0" y="401"/>
                    <a:pt x="6" y="663"/>
                  </a:cubicBezTo>
                  <a:cubicBezTo>
                    <a:pt x="12" y="925"/>
                    <a:pt x="176" y="1157"/>
                    <a:pt x="421" y="1252"/>
                  </a:cubicBezTo>
                  <a:cubicBezTo>
                    <a:pt x="497" y="1282"/>
                    <a:pt x="576" y="1296"/>
                    <a:pt x="655" y="1296"/>
                  </a:cubicBezTo>
                  <a:cubicBezTo>
                    <a:pt x="829" y="1296"/>
                    <a:pt x="999" y="1226"/>
                    <a:pt x="1123" y="1096"/>
                  </a:cubicBezTo>
                  <a:cubicBezTo>
                    <a:pt x="1370" y="836"/>
                    <a:pt x="1361" y="426"/>
                    <a:pt x="1102" y="179"/>
                  </a:cubicBezTo>
                  <a:cubicBezTo>
                    <a:pt x="979" y="62"/>
                    <a:pt x="818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14"/>
            <p:cNvSpPr/>
            <p:nvPr/>
          </p:nvSpPr>
          <p:spPr>
            <a:xfrm>
              <a:off x="4690200" y="1267975"/>
              <a:ext cx="20575" cy="19525"/>
            </a:xfrm>
            <a:custGeom>
              <a:avLst/>
              <a:gdLst/>
              <a:ahLst/>
              <a:cxnLst/>
              <a:rect l="l" t="t" r="r" b="b"/>
              <a:pathLst>
                <a:path w="823" h="781" extrusionOk="0">
                  <a:moveTo>
                    <a:pt x="397" y="1"/>
                  </a:moveTo>
                  <a:cubicBezTo>
                    <a:pt x="194" y="1"/>
                    <a:pt x="0" y="162"/>
                    <a:pt x="5" y="399"/>
                  </a:cubicBezTo>
                  <a:cubicBezTo>
                    <a:pt x="10" y="631"/>
                    <a:pt x="200" y="781"/>
                    <a:pt x="397" y="781"/>
                  </a:cubicBezTo>
                  <a:cubicBezTo>
                    <a:pt x="496" y="781"/>
                    <a:pt x="596" y="743"/>
                    <a:pt x="676" y="659"/>
                  </a:cubicBezTo>
                  <a:cubicBezTo>
                    <a:pt x="823" y="504"/>
                    <a:pt x="817" y="258"/>
                    <a:pt x="662" y="109"/>
                  </a:cubicBezTo>
                  <a:cubicBezTo>
                    <a:pt x="584" y="34"/>
                    <a:pt x="489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14"/>
            <p:cNvSpPr/>
            <p:nvPr/>
          </p:nvSpPr>
          <p:spPr>
            <a:xfrm>
              <a:off x="4786100" y="467950"/>
              <a:ext cx="54825" cy="51850"/>
            </a:xfrm>
            <a:custGeom>
              <a:avLst/>
              <a:gdLst/>
              <a:ahLst/>
              <a:cxnLst/>
              <a:rect l="l" t="t" r="r" b="b"/>
              <a:pathLst>
                <a:path w="2193" h="2074" extrusionOk="0">
                  <a:moveTo>
                    <a:pt x="1046" y="1"/>
                  </a:moveTo>
                  <a:cubicBezTo>
                    <a:pt x="905" y="1"/>
                    <a:pt x="762" y="30"/>
                    <a:pt x="627" y="89"/>
                  </a:cubicBezTo>
                  <a:cubicBezTo>
                    <a:pt x="244" y="258"/>
                    <a:pt x="1" y="642"/>
                    <a:pt x="10" y="1062"/>
                  </a:cubicBezTo>
                  <a:cubicBezTo>
                    <a:pt x="20" y="1480"/>
                    <a:pt x="282" y="1852"/>
                    <a:pt x="672" y="2004"/>
                  </a:cubicBezTo>
                  <a:cubicBezTo>
                    <a:pt x="794" y="2051"/>
                    <a:pt x="920" y="2073"/>
                    <a:pt x="1045" y="2073"/>
                  </a:cubicBezTo>
                  <a:cubicBezTo>
                    <a:pt x="1324" y="2073"/>
                    <a:pt x="1597" y="1962"/>
                    <a:pt x="1797" y="1753"/>
                  </a:cubicBezTo>
                  <a:cubicBezTo>
                    <a:pt x="2192" y="1338"/>
                    <a:pt x="2176" y="681"/>
                    <a:pt x="1762" y="288"/>
                  </a:cubicBezTo>
                  <a:cubicBezTo>
                    <a:pt x="1565" y="100"/>
                    <a:pt x="1308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14"/>
            <p:cNvSpPr/>
            <p:nvPr/>
          </p:nvSpPr>
          <p:spPr>
            <a:xfrm>
              <a:off x="4680325" y="1859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1270" h="1270" extrusionOk="0">
                  <a:moveTo>
                    <a:pt x="635" y="1"/>
                  </a:moveTo>
                  <a:cubicBezTo>
                    <a:pt x="285" y="1"/>
                    <a:pt x="1" y="285"/>
                    <a:pt x="1" y="635"/>
                  </a:cubicBezTo>
                  <a:cubicBezTo>
                    <a:pt x="1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14"/>
            <p:cNvSpPr/>
            <p:nvPr/>
          </p:nvSpPr>
          <p:spPr>
            <a:xfrm>
              <a:off x="5376200" y="18873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0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14"/>
            <p:cNvSpPr/>
            <p:nvPr/>
          </p:nvSpPr>
          <p:spPr>
            <a:xfrm>
              <a:off x="5054350" y="2303700"/>
              <a:ext cx="72850" cy="70075"/>
            </a:xfrm>
            <a:custGeom>
              <a:avLst/>
              <a:gdLst/>
              <a:ahLst/>
              <a:cxnLst/>
              <a:rect l="l" t="t" r="r" b="b"/>
              <a:pathLst>
                <a:path w="2914" h="2803" extrusionOk="0">
                  <a:moveTo>
                    <a:pt x="1513" y="0"/>
                  </a:moveTo>
                  <a:cubicBezTo>
                    <a:pt x="946" y="0"/>
                    <a:pt x="435" y="342"/>
                    <a:pt x="217" y="865"/>
                  </a:cubicBezTo>
                  <a:cubicBezTo>
                    <a:pt x="1" y="1389"/>
                    <a:pt x="121" y="1992"/>
                    <a:pt x="522" y="2392"/>
                  </a:cubicBezTo>
                  <a:cubicBezTo>
                    <a:pt x="790" y="2660"/>
                    <a:pt x="1148" y="2803"/>
                    <a:pt x="1512" y="2803"/>
                  </a:cubicBezTo>
                  <a:cubicBezTo>
                    <a:pt x="1692" y="2803"/>
                    <a:pt x="1875" y="2768"/>
                    <a:pt x="2048" y="2695"/>
                  </a:cubicBezTo>
                  <a:cubicBezTo>
                    <a:pt x="2573" y="2479"/>
                    <a:pt x="2914" y="1968"/>
                    <a:pt x="2914" y="1401"/>
                  </a:cubicBezTo>
                  <a:cubicBezTo>
                    <a:pt x="2914" y="627"/>
                    <a:pt x="2285" y="0"/>
                    <a:pt x="1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14"/>
            <p:cNvSpPr/>
            <p:nvPr/>
          </p:nvSpPr>
          <p:spPr>
            <a:xfrm>
              <a:off x="5246600" y="2299800"/>
              <a:ext cx="32375" cy="31175"/>
            </a:xfrm>
            <a:custGeom>
              <a:avLst/>
              <a:gdLst/>
              <a:ahLst/>
              <a:cxnLst/>
              <a:rect l="l" t="t" r="r" b="b"/>
              <a:pathLst>
                <a:path w="1295" h="1247" extrusionOk="0">
                  <a:moveTo>
                    <a:pt x="672" y="0"/>
                  </a:moveTo>
                  <a:cubicBezTo>
                    <a:pt x="420" y="0"/>
                    <a:pt x="193" y="152"/>
                    <a:pt x="97" y="385"/>
                  </a:cubicBezTo>
                  <a:cubicBezTo>
                    <a:pt x="0" y="618"/>
                    <a:pt x="53" y="885"/>
                    <a:pt x="232" y="1064"/>
                  </a:cubicBezTo>
                  <a:cubicBezTo>
                    <a:pt x="350" y="1183"/>
                    <a:pt x="509" y="1246"/>
                    <a:pt x="671" y="1246"/>
                  </a:cubicBezTo>
                  <a:cubicBezTo>
                    <a:pt x="751" y="1246"/>
                    <a:pt x="832" y="1230"/>
                    <a:pt x="910" y="1198"/>
                  </a:cubicBezTo>
                  <a:cubicBezTo>
                    <a:pt x="1143" y="1102"/>
                    <a:pt x="1295" y="875"/>
                    <a:pt x="1295" y="624"/>
                  </a:cubicBezTo>
                  <a:cubicBezTo>
                    <a:pt x="1295" y="280"/>
                    <a:pt x="1017" y="0"/>
                    <a:pt x="6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14"/>
            <p:cNvSpPr/>
            <p:nvPr/>
          </p:nvSpPr>
          <p:spPr>
            <a:xfrm>
              <a:off x="6102350" y="2026000"/>
              <a:ext cx="108100" cy="103975"/>
            </a:xfrm>
            <a:custGeom>
              <a:avLst/>
              <a:gdLst/>
              <a:ahLst/>
              <a:cxnLst/>
              <a:rect l="l" t="t" r="r" b="b"/>
              <a:pathLst>
                <a:path w="4324" h="4159" extrusionOk="0">
                  <a:moveTo>
                    <a:pt x="2245" y="1"/>
                  </a:moveTo>
                  <a:cubicBezTo>
                    <a:pt x="1403" y="1"/>
                    <a:pt x="646" y="507"/>
                    <a:pt x="324" y="1284"/>
                  </a:cubicBezTo>
                  <a:cubicBezTo>
                    <a:pt x="1" y="2062"/>
                    <a:pt x="180" y="2956"/>
                    <a:pt x="773" y="3550"/>
                  </a:cubicBezTo>
                  <a:cubicBezTo>
                    <a:pt x="1171" y="3948"/>
                    <a:pt x="1703" y="4159"/>
                    <a:pt x="2244" y="4159"/>
                  </a:cubicBezTo>
                  <a:cubicBezTo>
                    <a:pt x="2512" y="4159"/>
                    <a:pt x="2783" y="4107"/>
                    <a:pt x="3040" y="4000"/>
                  </a:cubicBezTo>
                  <a:cubicBezTo>
                    <a:pt x="3817" y="3679"/>
                    <a:pt x="4324" y="2921"/>
                    <a:pt x="4324" y="2080"/>
                  </a:cubicBezTo>
                  <a:cubicBezTo>
                    <a:pt x="4324" y="931"/>
                    <a:pt x="3392" y="1"/>
                    <a:pt x="2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14"/>
            <p:cNvSpPr/>
            <p:nvPr/>
          </p:nvSpPr>
          <p:spPr>
            <a:xfrm>
              <a:off x="6144150" y="2218100"/>
              <a:ext cx="18200" cy="15600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417" y="0"/>
                  </a:moveTo>
                  <a:cubicBezTo>
                    <a:pt x="138" y="0"/>
                    <a:pt x="0" y="336"/>
                    <a:pt x="196" y="531"/>
                  </a:cubicBezTo>
                  <a:cubicBezTo>
                    <a:pt x="259" y="595"/>
                    <a:pt x="337" y="623"/>
                    <a:pt x="414" y="623"/>
                  </a:cubicBezTo>
                  <a:cubicBezTo>
                    <a:pt x="574" y="623"/>
                    <a:pt x="728" y="499"/>
                    <a:pt x="728" y="312"/>
                  </a:cubicBezTo>
                  <a:cubicBezTo>
                    <a:pt x="728" y="139"/>
                    <a:pt x="588" y="0"/>
                    <a:pt x="41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14"/>
            <p:cNvSpPr/>
            <p:nvPr/>
          </p:nvSpPr>
          <p:spPr>
            <a:xfrm>
              <a:off x="6298500" y="20935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1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14"/>
            <p:cNvSpPr/>
            <p:nvPr/>
          </p:nvSpPr>
          <p:spPr>
            <a:xfrm>
              <a:off x="6844775" y="2136375"/>
              <a:ext cx="64750" cy="62275"/>
            </a:xfrm>
            <a:custGeom>
              <a:avLst/>
              <a:gdLst/>
              <a:ahLst/>
              <a:cxnLst/>
              <a:rect l="l" t="t" r="r" b="b"/>
              <a:pathLst>
                <a:path w="2590" h="2491" extrusionOk="0">
                  <a:moveTo>
                    <a:pt x="1345" y="0"/>
                  </a:moveTo>
                  <a:cubicBezTo>
                    <a:pt x="841" y="0"/>
                    <a:pt x="387" y="304"/>
                    <a:pt x="193" y="768"/>
                  </a:cubicBezTo>
                  <a:cubicBezTo>
                    <a:pt x="1" y="1234"/>
                    <a:pt x="108" y="1769"/>
                    <a:pt x="464" y="2126"/>
                  </a:cubicBezTo>
                  <a:cubicBezTo>
                    <a:pt x="702" y="2364"/>
                    <a:pt x="1021" y="2491"/>
                    <a:pt x="1345" y="2491"/>
                  </a:cubicBezTo>
                  <a:cubicBezTo>
                    <a:pt x="1505" y="2491"/>
                    <a:pt x="1667" y="2460"/>
                    <a:pt x="1821" y="2396"/>
                  </a:cubicBezTo>
                  <a:cubicBezTo>
                    <a:pt x="2287" y="2204"/>
                    <a:pt x="2589" y="1748"/>
                    <a:pt x="2589" y="1245"/>
                  </a:cubicBezTo>
                  <a:cubicBezTo>
                    <a:pt x="2589" y="558"/>
                    <a:pt x="2032" y="0"/>
                    <a:pt x="13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14"/>
            <p:cNvSpPr/>
            <p:nvPr/>
          </p:nvSpPr>
          <p:spPr>
            <a:xfrm>
              <a:off x="6810700" y="17355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839" y="0"/>
                  </a:moveTo>
                  <a:cubicBezTo>
                    <a:pt x="525" y="0"/>
                    <a:pt x="241" y="190"/>
                    <a:pt x="121" y="480"/>
                  </a:cubicBezTo>
                  <a:cubicBezTo>
                    <a:pt x="1" y="771"/>
                    <a:pt x="67" y="1107"/>
                    <a:pt x="289" y="1329"/>
                  </a:cubicBezTo>
                  <a:cubicBezTo>
                    <a:pt x="438" y="1478"/>
                    <a:pt x="637" y="1557"/>
                    <a:pt x="839" y="1557"/>
                  </a:cubicBezTo>
                  <a:cubicBezTo>
                    <a:pt x="940" y="1557"/>
                    <a:pt x="1041" y="1537"/>
                    <a:pt x="1137" y="1497"/>
                  </a:cubicBezTo>
                  <a:cubicBezTo>
                    <a:pt x="1429" y="1377"/>
                    <a:pt x="1618" y="1093"/>
                    <a:pt x="1618" y="779"/>
                  </a:cubicBezTo>
                  <a:cubicBezTo>
                    <a:pt x="1618" y="348"/>
                    <a:pt x="1269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14"/>
            <p:cNvSpPr/>
            <p:nvPr/>
          </p:nvSpPr>
          <p:spPr>
            <a:xfrm>
              <a:off x="7213075" y="1797800"/>
              <a:ext cx="62250" cy="62300"/>
            </a:xfrm>
            <a:custGeom>
              <a:avLst/>
              <a:gdLst/>
              <a:ahLst/>
              <a:cxnLst/>
              <a:rect l="l" t="t" r="r" b="b"/>
              <a:pathLst>
                <a:path w="2490" h="2492" extrusionOk="0">
                  <a:moveTo>
                    <a:pt x="1245" y="1"/>
                  </a:moveTo>
                  <a:cubicBezTo>
                    <a:pt x="556" y="1"/>
                    <a:pt x="0" y="558"/>
                    <a:pt x="0" y="1245"/>
                  </a:cubicBezTo>
                  <a:cubicBezTo>
                    <a:pt x="0" y="1934"/>
                    <a:pt x="556" y="2491"/>
                    <a:pt x="1245" y="2491"/>
                  </a:cubicBezTo>
                  <a:cubicBezTo>
                    <a:pt x="1933" y="2491"/>
                    <a:pt x="2489" y="1934"/>
                    <a:pt x="2489" y="1245"/>
                  </a:cubicBezTo>
                  <a:cubicBezTo>
                    <a:pt x="2489" y="558"/>
                    <a:pt x="1933" y="1"/>
                    <a:pt x="1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14"/>
            <p:cNvSpPr/>
            <p:nvPr/>
          </p:nvSpPr>
          <p:spPr>
            <a:xfrm>
              <a:off x="7254325" y="2007925"/>
              <a:ext cx="40450" cy="38950"/>
            </a:xfrm>
            <a:custGeom>
              <a:avLst/>
              <a:gdLst/>
              <a:ahLst/>
              <a:cxnLst/>
              <a:rect l="l" t="t" r="r" b="b"/>
              <a:pathLst>
                <a:path w="1618" h="1558" extrusionOk="0">
                  <a:moveTo>
                    <a:pt x="841" y="1"/>
                  </a:moveTo>
                  <a:cubicBezTo>
                    <a:pt x="525" y="1"/>
                    <a:pt x="241" y="190"/>
                    <a:pt x="121" y="482"/>
                  </a:cubicBezTo>
                  <a:cubicBezTo>
                    <a:pt x="1" y="772"/>
                    <a:pt x="67" y="1107"/>
                    <a:pt x="289" y="1330"/>
                  </a:cubicBezTo>
                  <a:cubicBezTo>
                    <a:pt x="438" y="1478"/>
                    <a:pt x="637" y="1558"/>
                    <a:pt x="840" y="1558"/>
                  </a:cubicBezTo>
                  <a:cubicBezTo>
                    <a:pt x="940" y="1558"/>
                    <a:pt x="1042" y="1538"/>
                    <a:pt x="1138" y="1498"/>
                  </a:cubicBezTo>
                  <a:cubicBezTo>
                    <a:pt x="1429" y="1378"/>
                    <a:pt x="1618" y="1094"/>
                    <a:pt x="1618" y="779"/>
                  </a:cubicBezTo>
                  <a:cubicBezTo>
                    <a:pt x="1618" y="350"/>
                    <a:pt x="1271" y="1"/>
                    <a:pt x="8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14"/>
            <p:cNvSpPr/>
            <p:nvPr/>
          </p:nvSpPr>
          <p:spPr>
            <a:xfrm>
              <a:off x="7353125" y="1716075"/>
              <a:ext cx="27300" cy="23400"/>
            </a:xfrm>
            <a:custGeom>
              <a:avLst/>
              <a:gdLst/>
              <a:ahLst/>
              <a:cxnLst/>
              <a:rect l="l" t="t" r="r" b="b"/>
              <a:pathLst>
                <a:path w="1092" h="936" extrusionOk="0">
                  <a:moveTo>
                    <a:pt x="624" y="1"/>
                  </a:moveTo>
                  <a:cubicBezTo>
                    <a:pt x="208" y="1"/>
                    <a:pt x="0" y="504"/>
                    <a:pt x="295" y="797"/>
                  </a:cubicBezTo>
                  <a:cubicBezTo>
                    <a:pt x="390" y="893"/>
                    <a:pt x="506" y="935"/>
                    <a:pt x="621" y="935"/>
                  </a:cubicBezTo>
                  <a:cubicBezTo>
                    <a:pt x="861" y="935"/>
                    <a:pt x="1091" y="749"/>
                    <a:pt x="1091" y="468"/>
                  </a:cubicBezTo>
                  <a:cubicBezTo>
                    <a:pt x="1091" y="210"/>
                    <a:pt x="882" y="1"/>
                    <a:pt x="6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14"/>
            <p:cNvSpPr/>
            <p:nvPr/>
          </p:nvSpPr>
          <p:spPr>
            <a:xfrm>
              <a:off x="6183075" y="1766650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417" y="1"/>
                  </a:moveTo>
                  <a:cubicBezTo>
                    <a:pt x="139" y="1"/>
                    <a:pt x="0" y="336"/>
                    <a:pt x="196" y="533"/>
                  </a:cubicBezTo>
                  <a:cubicBezTo>
                    <a:pt x="259" y="596"/>
                    <a:pt x="337" y="624"/>
                    <a:pt x="414" y="624"/>
                  </a:cubicBezTo>
                  <a:cubicBezTo>
                    <a:pt x="574" y="624"/>
                    <a:pt x="728" y="500"/>
                    <a:pt x="728" y="312"/>
                  </a:cubicBezTo>
                  <a:cubicBezTo>
                    <a:pt x="728" y="141"/>
                    <a:pt x="588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14"/>
            <p:cNvSpPr/>
            <p:nvPr/>
          </p:nvSpPr>
          <p:spPr>
            <a:xfrm>
              <a:off x="5875575" y="1509825"/>
              <a:ext cx="18250" cy="15600"/>
            </a:xfrm>
            <a:custGeom>
              <a:avLst/>
              <a:gdLst/>
              <a:ahLst/>
              <a:cxnLst/>
              <a:rect l="l" t="t" r="r" b="b"/>
              <a:pathLst>
                <a:path w="730" h="624" extrusionOk="0">
                  <a:moveTo>
                    <a:pt x="417" y="1"/>
                  </a:moveTo>
                  <a:cubicBezTo>
                    <a:pt x="141" y="1"/>
                    <a:pt x="1" y="336"/>
                    <a:pt x="198" y="531"/>
                  </a:cubicBezTo>
                  <a:cubicBezTo>
                    <a:pt x="261" y="595"/>
                    <a:pt x="339" y="624"/>
                    <a:pt x="416" y="624"/>
                  </a:cubicBezTo>
                  <a:cubicBezTo>
                    <a:pt x="576" y="624"/>
                    <a:pt x="730" y="500"/>
                    <a:pt x="730" y="312"/>
                  </a:cubicBezTo>
                  <a:cubicBezTo>
                    <a:pt x="730" y="140"/>
                    <a:pt x="590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14"/>
            <p:cNvSpPr/>
            <p:nvPr/>
          </p:nvSpPr>
          <p:spPr>
            <a:xfrm>
              <a:off x="5654900" y="2050725"/>
              <a:ext cx="40450" cy="38975"/>
            </a:xfrm>
            <a:custGeom>
              <a:avLst/>
              <a:gdLst/>
              <a:ahLst/>
              <a:cxnLst/>
              <a:rect l="l" t="t" r="r" b="b"/>
              <a:pathLst>
                <a:path w="1618" h="1559" extrusionOk="0">
                  <a:moveTo>
                    <a:pt x="839" y="1"/>
                  </a:moveTo>
                  <a:cubicBezTo>
                    <a:pt x="525" y="1"/>
                    <a:pt x="241" y="192"/>
                    <a:pt x="121" y="482"/>
                  </a:cubicBezTo>
                  <a:cubicBezTo>
                    <a:pt x="1" y="773"/>
                    <a:pt x="67" y="1107"/>
                    <a:pt x="289" y="1330"/>
                  </a:cubicBezTo>
                  <a:cubicBezTo>
                    <a:pt x="438" y="1479"/>
                    <a:pt x="637" y="1559"/>
                    <a:pt x="840" y="1559"/>
                  </a:cubicBezTo>
                  <a:cubicBezTo>
                    <a:pt x="941" y="1559"/>
                    <a:pt x="1042" y="1539"/>
                    <a:pt x="1138" y="1499"/>
                  </a:cubicBezTo>
                  <a:cubicBezTo>
                    <a:pt x="1428" y="1379"/>
                    <a:pt x="1618" y="1095"/>
                    <a:pt x="1618" y="779"/>
                  </a:cubicBezTo>
                  <a:cubicBezTo>
                    <a:pt x="1618" y="350"/>
                    <a:pt x="1269" y="1"/>
                    <a:pt x="8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14"/>
            <p:cNvSpPr/>
            <p:nvPr/>
          </p:nvSpPr>
          <p:spPr>
            <a:xfrm>
              <a:off x="5999500" y="111587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1" y="1"/>
                    <a:pt x="1" y="122"/>
                    <a:pt x="72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4" y="181"/>
                    <a:pt x="264" y="113"/>
                  </a:cubicBezTo>
                  <a:cubicBezTo>
                    <a:pt x="264" y="52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14"/>
            <p:cNvSpPr/>
            <p:nvPr/>
          </p:nvSpPr>
          <p:spPr>
            <a:xfrm>
              <a:off x="6287650" y="1033325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0"/>
                  </a:moveTo>
                  <a:cubicBezTo>
                    <a:pt x="51" y="0"/>
                    <a:pt x="0" y="122"/>
                    <a:pt x="71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3" y="181"/>
                    <a:pt x="263" y="113"/>
                  </a:cubicBezTo>
                  <a:cubicBezTo>
                    <a:pt x="263" y="52"/>
                    <a:pt x="214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14"/>
            <p:cNvSpPr/>
            <p:nvPr/>
          </p:nvSpPr>
          <p:spPr>
            <a:xfrm>
              <a:off x="5636800" y="1380225"/>
              <a:ext cx="19625" cy="16850"/>
            </a:xfrm>
            <a:custGeom>
              <a:avLst/>
              <a:gdLst/>
              <a:ahLst/>
              <a:cxnLst/>
              <a:rect l="l" t="t" r="r" b="b"/>
              <a:pathLst>
                <a:path w="785" h="674" extrusionOk="0">
                  <a:moveTo>
                    <a:pt x="449" y="1"/>
                  </a:moveTo>
                  <a:cubicBezTo>
                    <a:pt x="150" y="1"/>
                    <a:pt x="0" y="363"/>
                    <a:pt x="212" y="575"/>
                  </a:cubicBezTo>
                  <a:cubicBezTo>
                    <a:pt x="281" y="643"/>
                    <a:pt x="365" y="673"/>
                    <a:pt x="447" y="673"/>
                  </a:cubicBezTo>
                  <a:cubicBezTo>
                    <a:pt x="619" y="673"/>
                    <a:pt x="785" y="540"/>
                    <a:pt x="785" y="337"/>
                  </a:cubicBezTo>
                  <a:cubicBezTo>
                    <a:pt x="785" y="151"/>
                    <a:pt x="634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14"/>
            <p:cNvSpPr/>
            <p:nvPr/>
          </p:nvSpPr>
          <p:spPr>
            <a:xfrm>
              <a:off x="5736550" y="137322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0" y="1"/>
                    <a:pt x="1" y="121"/>
                    <a:pt x="71" y="193"/>
                  </a:cubicBezTo>
                  <a:cubicBezTo>
                    <a:pt x="94" y="216"/>
                    <a:pt x="122" y="226"/>
                    <a:pt x="150" y="226"/>
                  </a:cubicBezTo>
                  <a:cubicBezTo>
                    <a:pt x="208" y="226"/>
                    <a:pt x="264" y="181"/>
                    <a:pt x="264" y="114"/>
                  </a:cubicBezTo>
                  <a:cubicBezTo>
                    <a:pt x="264" y="51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14"/>
            <p:cNvSpPr/>
            <p:nvPr/>
          </p:nvSpPr>
          <p:spPr>
            <a:xfrm>
              <a:off x="5340325" y="1531275"/>
              <a:ext cx="5600" cy="56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11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5"/>
                    <a:pt x="50" y="225"/>
                    <a:pt x="111" y="225"/>
                  </a:cubicBezTo>
                  <a:cubicBezTo>
                    <a:pt x="173" y="225"/>
                    <a:pt x="224" y="175"/>
                    <a:pt x="224" y="113"/>
                  </a:cubicBezTo>
                  <a:cubicBezTo>
                    <a:pt x="224" y="52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14"/>
            <p:cNvSpPr/>
            <p:nvPr/>
          </p:nvSpPr>
          <p:spPr>
            <a:xfrm>
              <a:off x="5196650" y="1541100"/>
              <a:ext cx="16375" cy="14025"/>
            </a:xfrm>
            <a:custGeom>
              <a:avLst/>
              <a:gdLst/>
              <a:ahLst/>
              <a:cxnLst/>
              <a:rect l="l" t="t" r="r" b="b"/>
              <a:pathLst>
                <a:path w="655" h="561" extrusionOk="0">
                  <a:moveTo>
                    <a:pt x="375" y="0"/>
                  </a:moveTo>
                  <a:cubicBezTo>
                    <a:pt x="126" y="0"/>
                    <a:pt x="1" y="301"/>
                    <a:pt x="178" y="478"/>
                  </a:cubicBezTo>
                  <a:cubicBezTo>
                    <a:pt x="235" y="535"/>
                    <a:pt x="305" y="560"/>
                    <a:pt x="373" y="560"/>
                  </a:cubicBezTo>
                  <a:cubicBezTo>
                    <a:pt x="517" y="560"/>
                    <a:pt x="655" y="449"/>
                    <a:pt x="655" y="280"/>
                  </a:cubicBezTo>
                  <a:cubicBezTo>
                    <a:pt x="655" y="125"/>
                    <a:pt x="530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14"/>
            <p:cNvSpPr/>
            <p:nvPr/>
          </p:nvSpPr>
          <p:spPr>
            <a:xfrm>
              <a:off x="5267075" y="1415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0" y="1"/>
                  </a:moveTo>
                  <a:cubicBezTo>
                    <a:pt x="100" y="1"/>
                    <a:pt x="1" y="241"/>
                    <a:pt x="142" y="383"/>
                  </a:cubicBezTo>
                  <a:cubicBezTo>
                    <a:pt x="188" y="428"/>
                    <a:pt x="244" y="449"/>
                    <a:pt x="298" y="449"/>
                  </a:cubicBezTo>
                  <a:cubicBezTo>
                    <a:pt x="413" y="449"/>
                    <a:pt x="524" y="359"/>
                    <a:pt x="524" y="225"/>
                  </a:cubicBezTo>
                  <a:cubicBezTo>
                    <a:pt x="524" y="102"/>
                    <a:pt x="423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14"/>
            <p:cNvSpPr/>
            <p:nvPr/>
          </p:nvSpPr>
          <p:spPr>
            <a:xfrm>
              <a:off x="5459200" y="1399800"/>
              <a:ext cx="22375" cy="22425"/>
            </a:xfrm>
            <a:custGeom>
              <a:avLst/>
              <a:gdLst/>
              <a:ahLst/>
              <a:cxnLst/>
              <a:rect l="l" t="t" r="r" b="b"/>
              <a:pathLst>
                <a:path w="895" h="897" extrusionOk="0">
                  <a:moveTo>
                    <a:pt x="447" y="1"/>
                  </a:moveTo>
                  <a:cubicBezTo>
                    <a:pt x="201" y="1"/>
                    <a:pt x="1" y="202"/>
                    <a:pt x="1" y="449"/>
                  </a:cubicBezTo>
                  <a:cubicBezTo>
                    <a:pt x="1" y="697"/>
                    <a:pt x="201" y="896"/>
                    <a:pt x="447" y="896"/>
                  </a:cubicBezTo>
                  <a:cubicBezTo>
                    <a:pt x="695" y="896"/>
                    <a:pt x="895" y="697"/>
                    <a:pt x="895" y="449"/>
                  </a:cubicBezTo>
                  <a:cubicBezTo>
                    <a:pt x="895" y="202"/>
                    <a:pt x="695" y="1"/>
                    <a:pt x="4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14"/>
            <p:cNvSpPr/>
            <p:nvPr/>
          </p:nvSpPr>
          <p:spPr>
            <a:xfrm>
              <a:off x="5527250" y="1429225"/>
              <a:ext cx="13100" cy="11200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303" y="0"/>
                  </a:moveTo>
                  <a:cubicBezTo>
                    <a:pt x="302" y="0"/>
                    <a:pt x="301" y="0"/>
                    <a:pt x="300" y="0"/>
                  </a:cubicBezTo>
                  <a:cubicBezTo>
                    <a:pt x="100" y="0"/>
                    <a:pt x="1" y="241"/>
                    <a:pt x="140" y="382"/>
                  </a:cubicBezTo>
                  <a:cubicBezTo>
                    <a:pt x="186" y="427"/>
                    <a:pt x="242" y="448"/>
                    <a:pt x="297" y="448"/>
                  </a:cubicBezTo>
                  <a:cubicBezTo>
                    <a:pt x="413" y="448"/>
                    <a:pt x="524" y="359"/>
                    <a:pt x="524" y="224"/>
                  </a:cubicBezTo>
                  <a:cubicBezTo>
                    <a:pt x="524" y="101"/>
                    <a:pt x="42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14"/>
            <p:cNvSpPr/>
            <p:nvPr/>
          </p:nvSpPr>
          <p:spPr>
            <a:xfrm>
              <a:off x="5468975" y="155787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6"/>
                    <a:pt x="0" y="616"/>
                  </a:cubicBezTo>
                  <a:cubicBezTo>
                    <a:pt x="0" y="955"/>
                    <a:pt x="277" y="1232"/>
                    <a:pt x="617" y="1232"/>
                  </a:cubicBezTo>
                  <a:cubicBezTo>
                    <a:pt x="956" y="1232"/>
                    <a:pt x="1231" y="955"/>
                    <a:pt x="1231" y="616"/>
                  </a:cubicBezTo>
                  <a:cubicBezTo>
                    <a:pt x="1231" y="276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14"/>
            <p:cNvSpPr/>
            <p:nvPr/>
          </p:nvSpPr>
          <p:spPr>
            <a:xfrm>
              <a:off x="4459500" y="632900"/>
              <a:ext cx="79875" cy="72025"/>
            </a:xfrm>
            <a:custGeom>
              <a:avLst/>
              <a:gdLst/>
              <a:ahLst/>
              <a:cxnLst/>
              <a:rect l="l" t="t" r="r" b="b"/>
              <a:pathLst>
                <a:path w="3195" h="2881" extrusionOk="0">
                  <a:moveTo>
                    <a:pt x="1553" y="1"/>
                  </a:moveTo>
                  <a:cubicBezTo>
                    <a:pt x="1199" y="1"/>
                    <a:pt x="850" y="131"/>
                    <a:pt x="579" y="381"/>
                  </a:cubicBezTo>
                  <a:cubicBezTo>
                    <a:pt x="150" y="775"/>
                    <a:pt x="0" y="1388"/>
                    <a:pt x="202" y="1935"/>
                  </a:cubicBezTo>
                  <a:cubicBezTo>
                    <a:pt x="401" y="2482"/>
                    <a:pt x="911" y="2855"/>
                    <a:pt x="1493" y="2879"/>
                  </a:cubicBezTo>
                  <a:cubicBezTo>
                    <a:pt x="1513" y="2880"/>
                    <a:pt x="1533" y="2881"/>
                    <a:pt x="1552" y="2881"/>
                  </a:cubicBezTo>
                  <a:cubicBezTo>
                    <a:pt x="2111" y="2881"/>
                    <a:pt x="2622" y="2556"/>
                    <a:pt x="2859" y="2047"/>
                  </a:cubicBezTo>
                  <a:cubicBezTo>
                    <a:pt x="3194" y="1325"/>
                    <a:pt x="2880" y="468"/>
                    <a:pt x="2160" y="135"/>
                  </a:cubicBezTo>
                  <a:cubicBezTo>
                    <a:pt x="1966" y="45"/>
                    <a:pt x="1759" y="1"/>
                    <a:pt x="15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14"/>
            <p:cNvSpPr/>
            <p:nvPr/>
          </p:nvSpPr>
          <p:spPr>
            <a:xfrm>
              <a:off x="4775325" y="6360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7" y="0"/>
                  </a:moveTo>
                  <a:cubicBezTo>
                    <a:pt x="693" y="0"/>
                    <a:pt x="490" y="76"/>
                    <a:pt x="334" y="220"/>
                  </a:cubicBezTo>
                  <a:cubicBezTo>
                    <a:pt x="86" y="447"/>
                    <a:pt x="0" y="801"/>
                    <a:pt x="116" y="1117"/>
                  </a:cubicBezTo>
                  <a:cubicBezTo>
                    <a:pt x="232" y="1433"/>
                    <a:pt x="525" y="1648"/>
                    <a:pt x="861" y="1661"/>
                  </a:cubicBezTo>
                  <a:cubicBezTo>
                    <a:pt x="873" y="1662"/>
                    <a:pt x="884" y="1662"/>
                    <a:pt x="895" y="1662"/>
                  </a:cubicBezTo>
                  <a:cubicBezTo>
                    <a:pt x="1217" y="1662"/>
                    <a:pt x="1513" y="1475"/>
                    <a:pt x="1649" y="1180"/>
                  </a:cubicBezTo>
                  <a:cubicBezTo>
                    <a:pt x="1843" y="764"/>
                    <a:pt x="1661" y="271"/>
                    <a:pt x="1245" y="77"/>
                  </a:cubicBezTo>
                  <a:cubicBezTo>
                    <a:pt x="1134" y="25"/>
                    <a:pt x="101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14"/>
            <p:cNvSpPr/>
            <p:nvPr/>
          </p:nvSpPr>
          <p:spPr>
            <a:xfrm>
              <a:off x="4633325" y="734925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43" y="0"/>
                  </a:moveTo>
                  <a:cubicBezTo>
                    <a:pt x="247" y="0"/>
                    <a:pt x="1" y="301"/>
                    <a:pt x="116" y="615"/>
                  </a:cubicBezTo>
                  <a:cubicBezTo>
                    <a:pt x="179" y="788"/>
                    <a:pt x="341" y="907"/>
                    <a:pt x="526" y="915"/>
                  </a:cubicBezTo>
                  <a:cubicBezTo>
                    <a:pt x="533" y="915"/>
                    <a:pt x="539" y="915"/>
                    <a:pt x="545" y="915"/>
                  </a:cubicBezTo>
                  <a:cubicBezTo>
                    <a:pt x="721" y="915"/>
                    <a:pt x="884" y="813"/>
                    <a:pt x="959" y="650"/>
                  </a:cubicBezTo>
                  <a:cubicBezTo>
                    <a:pt x="1066" y="422"/>
                    <a:pt x="967" y="150"/>
                    <a:pt x="737" y="44"/>
                  </a:cubicBezTo>
                  <a:cubicBezTo>
                    <a:pt x="672" y="14"/>
                    <a:pt x="606" y="0"/>
                    <a:pt x="5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14"/>
            <p:cNvSpPr/>
            <p:nvPr/>
          </p:nvSpPr>
          <p:spPr>
            <a:xfrm>
              <a:off x="4770450" y="76497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0" y="301"/>
                    <a:pt x="116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8" y="915"/>
                    <a:pt x="545" y="915"/>
                  </a:cubicBezTo>
                  <a:cubicBezTo>
                    <a:pt x="722" y="915"/>
                    <a:pt x="883" y="813"/>
                    <a:pt x="959" y="652"/>
                  </a:cubicBezTo>
                  <a:cubicBezTo>
                    <a:pt x="1066" y="422"/>
                    <a:pt x="966" y="151"/>
                    <a:pt x="738" y="45"/>
                  </a:cubicBezTo>
                  <a:cubicBezTo>
                    <a:pt x="673" y="15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14"/>
            <p:cNvSpPr/>
            <p:nvPr/>
          </p:nvSpPr>
          <p:spPr>
            <a:xfrm>
              <a:off x="4679525" y="448325"/>
              <a:ext cx="67550" cy="60950"/>
            </a:xfrm>
            <a:custGeom>
              <a:avLst/>
              <a:gdLst/>
              <a:ahLst/>
              <a:cxnLst/>
              <a:rect l="l" t="t" r="r" b="b"/>
              <a:pathLst>
                <a:path w="2702" h="2438" extrusionOk="0">
                  <a:moveTo>
                    <a:pt x="1315" y="1"/>
                  </a:moveTo>
                  <a:cubicBezTo>
                    <a:pt x="1015" y="1"/>
                    <a:pt x="719" y="111"/>
                    <a:pt x="489" y="323"/>
                  </a:cubicBezTo>
                  <a:cubicBezTo>
                    <a:pt x="127" y="656"/>
                    <a:pt x="1" y="1175"/>
                    <a:pt x="171" y="1638"/>
                  </a:cubicBezTo>
                  <a:cubicBezTo>
                    <a:pt x="339" y="2099"/>
                    <a:pt x="771" y="2415"/>
                    <a:pt x="1264" y="2436"/>
                  </a:cubicBezTo>
                  <a:cubicBezTo>
                    <a:pt x="1281" y="2437"/>
                    <a:pt x="1298" y="2437"/>
                    <a:pt x="1316" y="2437"/>
                  </a:cubicBezTo>
                  <a:cubicBezTo>
                    <a:pt x="1787" y="2437"/>
                    <a:pt x="2219" y="2163"/>
                    <a:pt x="2419" y="1731"/>
                  </a:cubicBezTo>
                  <a:cubicBezTo>
                    <a:pt x="2702" y="1121"/>
                    <a:pt x="2437" y="398"/>
                    <a:pt x="1827" y="114"/>
                  </a:cubicBezTo>
                  <a:cubicBezTo>
                    <a:pt x="1663" y="38"/>
                    <a:pt x="1488" y="1"/>
                    <a:pt x="13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9156;p14"/>
            <p:cNvSpPr/>
            <p:nvPr/>
          </p:nvSpPr>
          <p:spPr>
            <a:xfrm>
              <a:off x="4285175" y="919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4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3"/>
                    <a:pt x="454" y="1211"/>
                    <a:pt x="701" y="1220"/>
                  </a:cubicBezTo>
                  <a:cubicBezTo>
                    <a:pt x="710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8"/>
                  </a:cubicBezTo>
                  <a:cubicBezTo>
                    <a:pt x="1419" y="563"/>
                    <a:pt x="1287" y="201"/>
                    <a:pt x="982" y="59"/>
                  </a:cubicBezTo>
                  <a:cubicBezTo>
                    <a:pt x="896" y="19"/>
                    <a:pt x="808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9157;p14"/>
            <p:cNvSpPr/>
            <p:nvPr/>
          </p:nvSpPr>
          <p:spPr>
            <a:xfrm>
              <a:off x="5028125" y="991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1"/>
                    <a:pt x="455" y="1209"/>
                    <a:pt x="700" y="1220"/>
                  </a:cubicBezTo>
                  <a:cubicBezTo>
                    <a:pt x="708" y="1220"/>
                    <a:pt x="717" y="1220"/>
                    <a:pt x="726" y="1220"/>
                  </a:cubicBezTo>
                  <a:cubicBezTo>
                    <a:pt x="962" y="1220"/>
                    <a:pt x="1178" y="1084"/>
                    <a:pt x="1278" y="868"/>
                  </a:cubicBezTo>
                  <a:cubicBezTo>
                    <a:pt x="1420" y="563"/>
                    <a:pt x="1287" y="200"/>
                    <a:pt x="982" y="59"/>
                  </a:cubicBezTo>
                  <a:cubicBezTo>
                    <a:pt x="896" y="19"/>
                    <a:pt x="808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14"/>
            <p:cNvSpPr/>
            <p:nvPr/>
          </p:nvSpPr>
          <p:spPr>
            <a:xfrm>
              <a:off x="4092925" y="56560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63" y="0"/>
                  </a:moveTo>
                  <a:cubicBezTo>
                    <a:pt x="165" y="0"/>
                    <a:pt x="1" y="201"/>
                    <a:pt x="78" y="411"/>
                  </a:cubicBezTo>
                  <a:cubicBezTo>
                    <a:pt x="127" y="543"/>
                    <a:pt x="246" y="611"/>
                    <a:pt x="365" y="611"/>
                  </a:cubicBezTo>
                  <a:cubicBezTo>
                    <a:pt x="476" y="611"/>
                    <a:pt x="586" y="553"/>
                    <a:pt x="641" y="434"/>
                  </a:cubicBezTo>
                  <a:cubicBezTo>
                    <a:pt x="712" y="281"/>
                    <a:pt x="644" y="100"/>
                    <a:pt x="492" y="30"/>
                  </a:cubicBezTo>
                  <a:cubicBezTo>
                    <a:pt x="449" y="9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14"/>
            <p:cNvSpPr/>
            <p:nvPr/>
          </p:nvSpPr>
          <p:spPr>
            <a:xfrm>
              <a:off x="3642025" y="1175475"/>
              <a:ext cx="35525" cy="30500"/>
            </a:xfrm>
            <a:custGeom>
              <a:avLst/>
              <a:gdLst/>
              <a:ahLst/>
              <a:cxnLst/>
              <a:rect l="l" t="t" r="r" b="b"/>
              <a:pathLst>
                <a:path w="1421" h="1220" extrusionOk="0">
                  <a:moveTo>
                    <a:pt x="725" y="1"/>
                  </a:moveTo>
                  <a:cubicBezTo>
                    <a:pt x="329" y="1"/>
                    <a:pt x="0" y="401"/>
                    <a:pt x="155" y="821"/>
                  </a:cubicBezTo>
                  <a:cubicBezTo>
                    <a:pt x="239" y="1053"/>
                    <a:pt x="456" y="1210"/>
                    <a:pt x="702" y="1219"/>
                  </a:cubicBezTo>
                  <a:cubicBezTo>
                    <a:pt x="711" y="1220"/>
                    <a:pt x="720" y="1220"/>
                    <a:pt x="728" y="1220"/>
                  </a:cubicBezTo>
                  <a:cubicBezTo>
                    <a:pt x="965" y="1220"/>
                    <a:pt x="1179" y="1082"/>
                    <a:pt x="1279" y="868"/>
                  </a:cubicBezTo>
                  <a:cubicBezTo>
                    <a:pt x="1421" y="563"/>
                    <a:pt x="1289" y="200"/>
                    <a:pt x="983" y="59"/>
                  </a:cubicBezTo>
                  <a:cubicBezTo>
                    <a:pt x="897" y="19"/>
                    <a:pt x="809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14"/>
            <p:cNvSpPr/>
            <p:nvPr/>
          </p:nvSpPr>
          <p:spPr>
            <a:xfrm>
              <a:off x="4375425" y="455725"/>
              <a:ext cx="38200" cy="32825"/>
            </a:xfrm>
            <a:custGeom>
              <a:avLst/>
              <a:gdLst/>
              <a:ahLst/>
              <a:cxnLst/>
              <a:rect l="l" t="t" r="r" b="b"/>
              <a:pathLst>
                <a:path w="1528" h="1313" extrusionOk="0">
                  <a:moveTo>
                    <a:pt x="779" y="0"/>
                  </a:moveTo>
                  <a:cubicBezTo>
                    <a:pt x="353" y="0"/>
                    <a:pt x="0" y="431"/>
                    <a:pt x="166" y="883"/>
                  </a:cubicBezTo>
                  <a:cubicBezTo>
                    <a:pt x="258" y="1131"/>
                    <a:pt x="489" y="1301"/>
                    <a:pt x="754" y="1312"/>
                  </a:cubicBezTo>
                  <a:cubicBezTo>
                    <a:pt x="763" y="1312"/>
                    <a:pt x="772" y="1312"/>
                    <a:pt x="780" y="1312"/>
                  </a:cubicBezTo>
                  <a:cubicBezTo>
                    <a:pt x="1036" y="1312"/>
                    <a:pt x="1269" y="1165"/>
                    <a:pt x="1376" y="933"/>
                  </a:cubicBezTo>
                  <a:cubicBezTo>
                    <a:pt x="1528" y="604"/>
                    <a:pt x="1385" y="215"/>
                    <a:pt x="1056" y="63"/>
                  </a:cubicBezTo>
                  <a:cubicBezTo>
                    <a:pt x="963" y="20"/>
                    <a:pt x="869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14"/>
            <p:cNvSpPr/>
            <p:nvPr/>
          </p:nvSpPr>
          <p:spPr>
            <a:xfrm>
              <a:off x="4548975" y="492075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9" y="1"/>
                  </a:moveTo>
                  <a:cubicBezTo>
                    <a:pt x="77" y="1"/>
                    <a:pt x="0" y="93"/>
                    <a:pt x="36" y="191"/>
                  </a:cubicBezTo>
                  <a:cubicBezTo>
                    <a:pt x="59" y="253"/>
                    <a:pt x="113" y="284"/>
                    <a:pt x="168" y="284"/>
                  </a:cubicBezTo>
                  <a:cubicBezTo>
                    <a:pt x="220" y="284"/>
                    <a:pt x="271" y="257"/>
                    <a:pt x="298" y="202"/>
                  </a:cubicBezTo>
                  <a:cubicBezTo>
                    <a:pt x="329" y="131"/>
                    <a:pt x="299" y="47"/>
                    <a:pt x="228" y="14"/>
                  </a:cubicBezTo>
                  <a:cubicBezTo>
                    <a:pt x="208" y="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14"/>
            <p:cNvSpPr/>
            <p:nvPr/>
          </p:nvSpPr>
          <p:spPr>
            <a:xfrm>
              <a:off x="4643550" y="338800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7" y="0"/>
                  </a:moveTo>
                  <a:cubicBezTo>
                    <a:pt x="75" y="0"/>
                    <a:pt x="0" y="94"/>
                    <a:pt x="35" y="190"/>
                  </a:cubicBezTo>
                  <a:cubicBezTo>
                    <a:pt x="57" y="252"/>
                    <a:pt x="113" y="284"/>
                    <a:pt x="169" y="284"/>
                  </a:cubicBezTo>
                  <a:cubicBezTo>
                    <a:pt x="220" y="284"/>
                    <a:pt x="272" y="257"/>
                    <a:pt x="298" y="202"/>
                  </a:cubicBezTo>
                  <a:cubicBezTo>
                    <a:pt x="329" y="130"/>
                    <a:pt x="299" y="46"/>
                    <a:pt x="229" y="14"/>
                  </a:cubicBezTo>
                  <a:cubicBezTo>
                    <a:pt x="208" y="5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14"/>
            <p:cNvSpPr/>
            <p:nvPr/>
          </p:nvSpPr>
          <p:spPr>
            <a:xfrm>
              <a:off x="4959725" y="521850"/>
              <a:ext cx="12450" cy="10650"/>
            </a:xfrm>
            <a:custGeom>
              <a:avLst/>
              <a:gdLst/>
              <a:ahLst/>
              <a:cxnLst/>
              <a:rect l="l" t="t" r="r" b="b"/>
              <a:pathLst>
                <a:path w="498" h="426" extrusionOk="0">
                  <a:moveTo>
                    <a:pt x="253" y="0"/>
                  </a:moveTo>
                  <a:cubicBezTo>
                    <a:pt x="115" y="0"/>
                    <a:pt x="1" y="140"/>
                    <a:pt x="55" y="286"/>
                  </a:cubicBezTo>
                  <a:cubicBezTo>
                    <a:pt x="89" y="378"/>
                    <a:pt x="172" y="425"/>
                    <a:pt x="255" y="425"/>
                  </a:cubicBezTo>
                  <a:cubicBezTo>
                    <a:pt x="332" y="425"/>
                    <a:pt x="409" y="385"/>
                    <a:pt x="448" y="302"/>
                  </a:cubicBezTo>
                  <a:cubicBezTo>
                    <a:pt x="497" y="195"/>
                    <a:pt x="451" y="69"/>
                    <a:pt x="344" y="21"/>
                  </a:cubicBezTo>
                  <a:cubicBezTo>
                    <a:pt x="313" y="7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14"/>
            <p:cNvSpPr/>
            <p:nvPr/>
          </p:nvSpPr>
          <p:spPr>
            <a:xfrm>
              <a:off x="5110175" y="729825"/>
              <a:ext cx="24775" cy="21300"/>
            </a:xfrm>
            <a:custGeom>
              <a:avLst/>
              <a:gdLst/>
              <a:ahLst/>
              <a:cxnLst/>
              <a:rect l="l" t="t" r="r" b="b"/>
              <a:pathLst>
                <a:path w="991" h="852" extrusionOk="0">
                  <a:moveTo>
                    <a:pt x="505" y="0"/>
                  </a:moveTo>
                  <a:cubicBezTo>
                    <a:pt x="229" y="0"/>
                    <a:pt x="0" y="279"/>
                    <a:pt x="108" y="573"/>
                  </a:cubicBezTo>
                  <a:cubicBezTo>
                    <a:pt x="176" y="758"/>
                    <a:pt x="341" y="852"/>
                    <a:pt x="507" y="852"/>
                  </a:cubicBezTo>
                  <a:cubicBezTo>
                    <a:pt x="661" y="852"/>
                    <a:pt x="816" y="770"/>
                    <a:pt x="893" y="605"/>
                  </a:cubicBezTo>
                  <a:cubicBezTo>
                    <a:pt x="990" y="393"/>
                    <a:pt x="899" y="140"/>
                    <a:pt x="685" y="41"/>
                  </a:cubicBezTo>
                  <a:cubicBezTo>
                    <a:pt x="625" y="13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14"/>
            <p:cNvSpPr/>
            <p:nvPr/>
          </p:nvSpPr>
          <p:spPr>
            <a:xfrm>
              <a:off x="5005700" y="429125"/>
              <a:ext cx="16525" cy="14225"/>
            </a:xfrm>
            <a:custGeom>
              <a:avLst/>
              <a:gdLst/>
              <a:ahLst/>
              <a:cxnLst/>
              <a:rect l="l" t="t" r="r" b="b"/>
              <a:pathLst>
                <a:path w="661" h="569" extrusionOk="0">
                  <a:moveTo>
                    <a:pt x="336" y="1"/>
                  </a:moveTo>
                  <a:cubicBezTo>
                    <a:pt x="152" y="1"/>
                    <a:pt x="0" y="187"/>
                    <a:pt x="71" y="383"/>
                  </a:cubicBezTo>
                  <a:cubicBezTo>
                    <a:pt x="116" y="506"/>
                    <a:pt x="227" y="569"/>
                    <a:pt x="338" y="569"/>
                  </a:cubicBezTo>
                  <a:cubicBezTo>
                    <a:pt x="441" y="569"/>
                    <a:pt x="543" y="514"/>
                    <a:pt x="594" y="404"/>
                  </a:cubicBezTo>
                  <a:cubicBezTo>
                    <a:pt x="660" y="262"/>
                    <a:pt x="599" y="94"/>
                    <a:pt x="457" y="28"/>
                  </a:cubicBezTo>
                  <a:cubicBezTo>
                    <a:pt x="417" y="9"/>
                    <a:pt x="376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14"/>
            <p:cNvSpPr/>
            <p:nvPr/>
          </p:nvSpPr>
          <p:spPr>
            <a:xfrm>
              <a:off x="4690750" y="899100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7" y="0"/>
                  </a:moveTo>
                  <a:cubicBezTo>
                    <a:pt x="229" y="0"/>
                    <a:pt x="0" y="280"/>
                    <a:pt x="107" y="575"/>
                  </a:cubicBezTo>
                  <a:cubicBezTo>
                    <a:pt x="175" y="760"/>
                    <a:pt x="341" y="854"/>
                    <a:pt x="508" y="854"/>
                  </a:cubicBezTo>
                  <a:cubicBezTo>
                    <a:pt x="662" y="854"/>
                    <a:pt x="817" y="773"/>
                    <a:pt x="894" y="608"/>
                  </a:cubicBezTo>
                  <a:cubicBezTo>
                    <a:pt x="993" y="394"/>
                    <a:pt x="900" y="140"/>
                    <a:pt x="688" y="41"/>
                  </a:cubicBezTo>
                  <a:cubicBezTo>
                    <a:pt x="627" y="13"/>
                    <a:pt x="566" y="0"/>
                    <a:pt x="5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14"/>
            <p:cNvSpPr/>
            <p:nvPr/>
          </p:nvSpPr>
          <p:spPr>
            <a:xfrm>
              <a:off x="4921575" y="878575"/>
              <a:ext cx="16575" cy="14275"/>
            </a:xfrm>
            <a:custGeom>
              <a:avLst/>
              <a:gdLst/>
              <a:ahLst/>
              <a:cxnLst/>
              <a:rect l="l" t="t" r="r" b="b"/>
              <a:pathLst>
                <a:path w="663" h="571" extrusionOk="0">
                  <a:moveTo>
                    <a:pt x="339" y="1"/>
                  </a:moveTo>
                  <a:cubicBezTo>
                    <a:pt x="154" y="1"/>
                    <a:pt x="0" y="187"/>
                    <a:pt x="72" y="383"/>
                  </a:cubicBezTo>
                  <a:cubicBezTo>
                    <a:pt x="118" y="507"/>
                    <a:pt x="229" y="570"/>
                    <a:pt x="340" y="570"/>
                  </a:cubicBezTo>
                  <a:cubicBezTo>
                    <a:pt x="444" y="570"/>
                    <a:pt x="547" y="516"/>
                    <a:pt x="598" y="405"/>
                  </a:cubicBezTo>
                  <a:cubicBezTo>
                    <a:pt x="663" y="262"/>
                    <a:pt x="601" y="94"/>
                    <a:pt x="460" y="28"/>
                  </a:cubicBezTo>
                  <a:cubicBezTo>
                    <a:pt x="419" y="9"/>
                    <a:pt x="3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14"/>
            <p:cNvSpPr/>
            <p:nvPr/>
          </p:nvSpPr>
          <p:spPr>
            <a:xfrm>
              <a:off x="4546000" y="8634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0" y="0"/>
                  </a:moveTo>
                  <a:cubicBezTo>
                    <a:pt x="59" y="0"/>
                    <a:pt x="0" y="73"/>
                    <a:pt x="27" y="149"/>
                  </a:cubicBezTo>
                  <a:cubicBezTo>
                    <a:pt x="44" y="197"/>
                    <a:pt x="88" y="222"/>
                    <a:pt x="131" y="222"/>
                  </a:cubicBezTo>
                  <a:cubicBezTo>
                    <a:pt x="171" y="222"/>
                    <a:pt x="211" y="201"/>
                    <a:pt x="230" y="158"/>
                  </a:cubicBezTo>
                  <a:cubicBezTo>
                    <a:pt x="257" y="103"/>
                    <a:pt x="233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14"/>
            <p:cNvSpPr/>
            <p:nvPr/>
          </p:nvSpPr>
          <p:spPr>
            <a:xfrm>
              <a:off x="4563575" y="979575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1"/>
                  </a:moveTo>
                  <a:cubicBezTo>
                    <a:pt x="59" y="1"/>
                    <a:pt x="0" y="73"/>
                    <a:pt x="28" y="148"/>
                  </a:cubicBezTo>
                  <a:cubicBezTo>
                    <a:pt x="45" y="197"/>
                    <a:pt x="88" y="221"/>
                    <a:pt x="131" y="221"/>
                  </a:cubicBezTo>
                  <a:cubicBezTo>
                    <a:pt x="171" y="221"/>
                    <a:pt x="211" y="200"/>
                    <a:pt x="231" y="157"/>
                  </a:cubicBezTo>
                  <a:cubicBezTo>
                    <a:pt x="256" y="102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14"/>
            <p:cNvSpPr/>
            <p:nvPr/>
          </p:nvSpPr>
          <p:spPr>
            <a:xfrm>
              <a:off x="4840025" y="9801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49"/>
                  </a:cubicBezTo>
                  <a:cubicBezTo>
                    <a:pt x="46" y="197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14"/>
            <p:cNvSpPr/>
            <p:nvPr/>
          </p:nvSpPr>
          <p:spPr>
            <a:xfrm>
              <a:off x="4248800" y="72402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30" y="0"/>
                  </a:moveTo>
                  <a:cubicBezTo>
                    <a:pt x="59" y="0"/>
                    <a:pt x="0" y="73"/>
                    <a:pt x="28" y="148"/>
                  </a:cubicBezTo>
                  <a:cubicBezTo>
                    <a:pt x="46" y="196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2"/>
                    <a:pt x="234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14"/>
            <p:cNvSpPr/>
            <p:nvPr/>
          </p:nvSpPr>
          <p:spPr>
            <a:xfrm>
              <a:off x="4039650" y="87807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1" y="0"/>
                  </a:moveTo>
                  <a:cubicBezTo>
                    <a:pt x="268" y="0"/>
                    <a:pt x="1" y="327"/>
                    <a:pt x="127" y="669"/>
                  </a:cubicBezTo>
                  <a:cubicBezTo>
                    <a:pt x="196" y="858"/>
                    <a:pt x="372" y="986"/>
                    <a:pt x="572" y="995"/>
                  </a:cubicBezTo>
                  <a:cubicBezTo>
                    <a:pt x="578" y="995"/>
                    <a:pt x="584" y="995"/>
                    <a:pt x="591" y="995"/>
                  </a:cubicBezTo>
                  <a:cubicBezTo>
                    <a:pt x="785" y="995"/>
                    <a:pt x="961" y="884"/>
                    <a:pt x="1044" y="708"/>
                  </a:cubicBezTo>
                  <a:cubicBezTo>
                    <a:pt x="1158" y="458"/>
                    <a:pt x="1050" y="164"/>
                    <a:pt x="802" y="48"/>
                  </a:cubicBezTo>
                  <a:cubicBezTo>
                    <a:pt x="731" y="15"/>
                    <a:pt x="660" y="0"/>
                    <a:pt x="5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14"/>
            <p:cNvSpPr/>
            <p:nvPr/>
          </p:nvSpPr>
          <p:spPr>
            <a:xfrm>
              <a:off x="3584800" y="401825"/>
              <a:ext cx="46875" cy="43950"/>
            </a:xfrm>
            <a:custGeom>
              <a:avLst/>
              <a:gdLst/>
              <a:ahLst/>
              <a:cxnLst/>
              <a:rect l="l" t="t" r="r" b="b"/>
              <a:pathLst>
                <a:path w="1875" h="1758" extrusionOk="0">
                  <a:moveTo>
                    <a:pt x="936" y="1"/>
                  </a:moveTo>
                  <a:cubicBezTo>
                    <a:pt x="862" y="1"/>
                    <a:pt x="788" y="10"/>
                    <a:pt x="714" y="29"/>
                  </a:cubicBezTo>
                  <a:cubicBezTo>
                    <a:pt x="372" y="119"/>
                    <a:pt x="116" y="408"/>
                    <a:pt x="66" y="759"/>
                  </a:cubicBezTo>
                  <a:cubicBezTo>
                    <a:pt x="0" y="1240"/>
                    <a:pt x="337" y="1684"/>
                    <a:pt x="818" y="1750"/>
                  </a:cubicBezTo>
                  <a:cubicBezTo>
                    <a:pt x="858" y="1755"/>
                    <a:pt x="898" y="1758"/>
                    <a:pt x="937" y="1758"/>
                  </a:cubicBezTo>
                  <a:cubicBezTo>
                    <a:pt x="1246" y="1758"/>
                    <a:pt x="1536" y="1595"/>
                    <a:pt x="1696" y="1323"/>
                  </a:cubicBezTo>
                  <a:cubicBezTo>
                    <a:pt x="1875" y="1016"/>
                    <a:pt x="1852" y="632"/>
                    <a:pt x="1637" y="349"/>
                  </a:cubicBezTo>
                  <a:cubicBezTo>
                    <a:pt x="1468" y="126"/>
                    <a:pt x="1207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14"/>
            <p:cNvSpPr/>
            <p:nvPr/>
          </p:nvSpPr>
          <p:spPr>
            <a:xfrm>
              <a:off x="3362875" y="1083450"/>
              <a:ext cx="44350" cy="41550"/>
            </a:xfrm>
            <a:custGeom>
              <a:avLst/>
              <a:gdLst/>
              <a:ahLst/>
              <a:cxnLst/>
              <a:rect l="l" t="t" r="r" b="b"/>
              <a:pathLst>
                <a:path w="1774" h="1662" extrusionOk="0">
                  <a:moveTo>
                    <a:pt x="888" y="0"/>
                  </a:moveTo>
                  <a:cubicBezTo>
                    <a:pt x="818" y="0"/>
                    <a:pt x="747" y="9"/>
                    <a:pt x="677" y="28"/>
                  </a:cubicBezTo>
                  <a:cubicBezTo>
                    <a:pt x="350" y="112"/>
                    <a:pt x="108" y="385"/>
                    <a:pt x="63" y="717"/>
                  </a:cubicBezTo>
                  <a:cubicBezTo>
                    <a:pt x="0" y="1171"/>
                    <a:pt x="319" y="1591"/>
                    <a:pt x="773" y="1654"/>
                  </a:cubicBezTo>
                  <a:cubicBezTo>
                    <a:pt x="810" y="1659"/>
                    <a:pt x="848" y="1661"/>
                    <a:pt x="885" y="1661"/>
                  </a:cubicBezTo>
                  <a:cubicBezTo>
                    <a:pt x="1178" y="1661"/>
                    <a:pt x="1453" y="1507"/>
                    <a:pt x="1604" y="1250"/>
                  </a:cubicBezTo>
                  <a:cubicBezTo>
                    <a:pt x="1774" y="959"/>
                    <a:pt x="1751" y="597"/>
                    <a:pt x="1548" y="328"/>
                  </a:cubicBezTo>
                  <a:cubicBezTo>
                    <a:pt x="1389" y="118"/>
                    <a:pt x="1143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14"/>
            <p:cNvSpPr/>
            <p:nvPr/>
          </p:nvSpPr>
          <p:spPr>
            <a:xfrm>
              <a:off x="3490675" y="9628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5"/>
                  </a:cubicBezTo>
                  <a:cubicBezTo>
                    <a:pt x="0" y="645"/>
                    <a:pt x="176" y="875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7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14"/>
            <p:cNvSpPr/>
            <p:nvPr/>
          </p:nvSpPr>
          <p:spPr>
            <a:xfrm>
              <a:off x="3350775" y="9743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0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5"/>
                    <a:pt x="175" y="875"/>
                    <a:pt x="426" y="909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1" y="182"/>
                  </a:cubicBezTo>
                  <a:cubicBezTo>
                    <a:pt x="757" y="57"/>
                    <a:pt x="62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14"/>
            <p:cNvSpPr/>
            <p:nvPr/>
          </p:nvSpPr>
          <p:spPr>
            <a:xfrm>
              <a:off x="3807100" y="588875"/>
              <a:ext cx="32525" cy="30475"/>
            </a:xfrm>
            <a:custGeom>
              <a:avLst/>
              <a:gdLst/>
              <a:ahLst/>
              <a:cxnLst/>
              <a:rect l="l" t="t" r="r" b="b"/>
              <a:pathLst>
                <a:path w="1301" h="1219" extrusionOk="0">
                  <a:moveTo>
                    <a:pt x="649" y="0"/>
                  </a:moveTo>
                  <a:cubicBezTo>
                    <a:pt x="598" y="0"/>
                    <a:pt x="547" y="7"/>
                    <a:pt x="496" y="20"/>
                  </a:cubicBezTo>
                  <a:cubicBezTo>
                    <a:pt x="257" y="83"/>
                    <a:pt x="80" y="283"/>
                    <a:pt x="47" y="526"/>
                  </a:cubicBezTo>
                  <a:cubicBezTo>
                    <a:pt x="0" y="860"/>
                    <a:pt x="233" y="1167"/>
                    <a:pt x="567" y="1213"/>
                  </a:cubicBezTo>
                  <a:cubicBezTo>
                    <a:pt x="594" y="1217"/>
                    <a:pt x="622" y="1219"/>
                    <a:pt x="649" y="1219"/>
                  </a:cubicBezTo>
                  <a:cubicBezTo>
                    <a:pt x="863" y="1219"/>
                    <a:pt x="1065" y="1105"/>
                    <a:pt x="1176" y="917"/>
                  </a:cubicBezTo>
                  <a:cubicBezTo>
                    <a:pt x="1300" y="704"/>
                    <a:pt x="1284" y="438"/>
                    <a:pt x="1135" y="241"/>
                  </a:cubicBezTo>
                  <a:cubicBezTo>
                    <a:pt x="1018" y="87"/>
                    <a:pt x="837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14"/>
            <p:cNvSpPr/>
            <p:nvPr/>
          </p:nvSpPr>
          <p:spPr>
            <a:xfrm>
              <a:off x="3028375" y="826850"/>
              <a:ext cx="32475" cy="30500"/>
            </a:xfrm>
            <a:custGeom>
              <a:avLst/>
              <a:gdLst/>
              <a:ahLst/>
              <a:cxnLst/>
              <a:rect l="l" t="t" r="r" b="b"/>
              <a:pathLst>
                <a:path w="1299" h="1220" extrusionOk="0">
                  <a:moveTo>
                    <a:pt x="650" y="1"/>
                  </a:moveTo>
                  <a:cubicBezTo>
                    <a:pt x="599" y="1"/>
                    <a:pt x="546" y="8"/>
                    <a:pt x="495" y="21"/>
                  </a:cubicBezTo>
                  <a:cubicBezTo>
                    <a:pt x="256" y="83"/>
                    <a:pt x="78" y="283"/>
                    <a:pt x="45" y="528"/>
                  </a:cubicBezTo>
                  <a:cubicBezTo>
                    <a:pt x="0" y="860"/>
                    <a:pt x="233" y="1168"/>
                    <a:pt x="565" y="1213"/>
                  </a:cubicBezTo>
                  <a:cubicBezTo>
                    <a:pt x="594" y="1217"/>
                    <a:pt x="622" y="1219"/>
                    <a:pt x="650" y="1219"/>
                  </a:cubicBezTo>
                  <a:cubicBezTo>
                    <a:pt x="865" y="1219"/>
                    <a:pt x="1065" y="1106"/>
                    <a:pt x="1174" y="917"/>
                  </a:cubicBezTo>
                  <a:cubicBezTo>
                    <a:pt x="1299" y="705"/>
                    <a:pt x="1284" y="439"/>
                    <a:pt x="1133" y="242"/>
                  </a:cubicBezTo>
                  <a:cubicBezTo>
                    <a:pt x="1017" y="88"/>
                    <a:pt x="837" y="1"/>
                    <a:pt x="6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14"/>
            <p:cNvSpPr/>
            <p:nvPr/>
          </p:nvSpPr>
          <p:spPr>
            <a:xfrm>
              <a:off x="4066475" y="972325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28" y="0"/>
                  </a:moveTo>
                  <a:cubicBezTo>
                    <a:pt x="186" y="0"/>
                    <a:pt x="47" y="98"/>
                    <a:pt x="23" y="264"/>
                  </a:cubicBezTo>
                  <a:cubicBezTo>
                    <a:pt x="1" y="431"/>
                    <a:pt x="118" y="584"/>
                    <a:pt x="283" y="607"/>
                  </a:cubicBezTo>
                  <a:cubicBezTo>
                    <a:pt x="299" y="609"/>
                    <a:pt x="314" y="610"/>
                    <a:pt x="328" y="610"/>
                  </a:cubicBezTo>
                  <a:cubicBezTo>
                    <a:pt x="572" y="610"/>
                    <a:pt x="724" y="325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14"/>
            <p:cNvSpPr/>
            <p:nvPr/>
          </p:nvSpPr>
          <p:spPr>
            <a:xfrm>
              <a:off x="3391250" y="372825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491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6"/>
                    <a:pt x="176" y="876"/>
                    <a:pt x="425" y="911"/>
                  </a:cubicBezTo>
                  <a:cubicBezTo>
                    <a:pt x="448" y="914"/>
                    <a:pt x="470" y="915"/>
                    <a:pt x="492" y="915"/>
                  </a:cubicBezTo>
                  <a:cubicBezTo>
                    <a:pt x="857" y="915"/>
                    <a:pt x="1084" y="488"/>
                    <a:pt x="852" y="182"/>
                  </a:cubicBezTo>
                  <a:cubicBezTo>
                    <a:pt x="758" y="57"/>
                    <a:pt x="623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14"/>
            <p:cNvSpPr/>
            <p:nvPr/>
          </p:nvSpPr>
          <p:spPr>
            <a:xfrm>
              <a:off x="3207575" y="442650"/>
              <a:ext cx="18050" cy="15300"/>
            </a:xfrm>
            <a:custGeom>
              <a:avLst/>
              <a:gdLst/>
              <a:ahLst/>
              <a:cxnLst/>
              <a:rect l="l" t="t" r="r" b="b"/>
              <a:pathLst>
                <a:path w="722" h="612" extrusionOk="0">
                  <a:moveTo>
                    <a:pt x="326" y="0"/>
                  </a:moveTo>
                  <a:cubicBezTo>
                    <a:pt x="184" y="0"/>
                    <a:pt x="45" y="98"/>
                    <a:pt x="23" y="264"/>
                  </a:cubicBezTo>
                  <a:cubicBezTo>
                    <a:pt x="0" y="431"/>
                    <a:pt x="116" y="584"/>
                    <a:pt x="283" y="608"/>
                  </a:cubicBezTo>
                  <a:cubicBezTo>
                    <a:pt x="297" y="610"/>
                    <a:pt x="312" y="611"/>
                    <a:pt x="326" y="611"/>
                  </a:cubicBezTo>
                  <a:cubicBezTo>
                    <a:pt x="570" y="611"/>
                    <a:pt x="722" y="326"/>
                    <a:pt x="567" y="121"/>
                  </a:cubicBezTo>
                  <a:cubicBezTo>
                    <a:pt x="504" y="38"/>
                    <a:pt x="415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14"/>
            <p:cNvSpPr/>
            <p:nvPr/>
          </p:nvSpPr>
          <p:spPr>
            <a:xfrm>
              <a:off x="3806750" y="114615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0"/>
                  </a:moveTo>
                  <a:cubicBezTo>
                    <a:pt x="645" y="0"/>
                    <a:pt x="588" y="7"/>
                    <a:pt x="533" y="22"/>
                  </a:cubicBezTo>
                  <a:cubicBezTo>
                    <a:pt x="277" y="88"/>
                    <a:pt x="86" y="303"/>
                    <a:pt x="50" y="566"/>
                  </a:cubicBezTo>
                  <a:cubicBezTo>
                    <a:pt x="1" y="925"/>
                    <a:pt x="252" y="1256"/>
                    <a:pt x="609" y="1304"/>
                  </a:cubicBezTo>
                  <a:cubicBezTo>
                    <a:pt x="640" y="1308"/>
                    <a:pt x="670" y="1310"/>
                    <a:pt x="699" y="1310"/>
                  </a:cubicBezTo>
                  <a:cubicBezTo>
                    <a:pt x="930" y="1310"/>
                    <a:pt x="1146" y="1189"/>
                    <a:pt x="1265" y="987"/>
                  </a:cubicBezTo>
                  <a:cubicBezTo>
                    <a:pt x="1399" y="757"/>
                    <a:pt x="1382" y="472"/>
                    <a:pt x="1221" y="260"/>
                  </a:cubicBezTo>
                  <a:cubicBezTo>
                    <a:pt x="1095" y="94"/>
                    <a:pt x="902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14"/>
            <p:cNvSpPr/>
            <p:nvPr/>
          </p:nvSpPr>
          <p:spPr>
            <a:xfrm>
              <a:off x="3662275" y="1182950"/>
              <a:ext cx="8450" cy="7125"/>
            </a:xfrm>
            <a:custGeom>
              <a:avLst/>
              <a:gdLst/>
              <a:ahLst/>
              <a:cxnLst/>
              <a:rect l="l" t="t" r="r" b="b"/>
              <a:pathLst>
                <a:path w="338" h="285" extrusionOk="0">
                  <a:moveTo>
                    <a:pt x="152" y="1"/>
                  </a:moveTo>
                  <a:cubicBezTo>
                    <a:pt x="87" y="1"/>
                    <a:pt x="22" y="46"/>
                    <a:pt x="11" y="124"/>
                  </a:cubicBezTo>
                  <a:cubicBezTo>
                    <a:pt x="1" y="200"/>
                    <a:pt x="55" y="273"/>
                    <a:pt x="133" y="283"/>
                  </a:cubicBezTo>
                  <a:cubicBezTo>
                    <a:pt x="140" y="284"/>
                    <a:pt x="146" y="284"/>
                    <a:pt x="153" y="284"/>
                  </a:cubicBezTo>
                  <a:cubicBezTo>
                    <a:pt x="266" y="284"/>
                    <a:pt x="338" y="153"/>
                    <a:pt x="265" y="58"/>
                  </a:cubicBezTo>
                  <a:cubicBezTo>
                    <a:pt x="236" y="19"/>
                    <a:pt x="194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14"/>
            <p:cNvSpPr/>
            <p:nvPr/>
          </p:nvSpPr>
          <p:spPr>
            <a:xfrm>
              <a:off x="3038325" y="1108950"/>
              <a:ext cx="25175" cy="21300"/>
            </a:xfrm>
            <a:custGeom>
              <a:avLst/>
              <a:gdLst/>
              <a:ahLst/>
              <a:cxnLst/>
              <a:rect l="l" t="t" r="r" b="b"/>
              <a:pathLst>
                <a:path w="1007" h="852" extrusionOk="0">
                  <a:moveTo>
                    <a:pt x="455" y="0"/>
                  </a:moveTo>
                  <a:cubicBezTo>
                    <a:pt x="257" y="0"/>
                    <a:pt x="63" y="136"/>
                    <a:pt x="32" y="368"/>
                  </a:cubicBezTo>
                  <a:cubicBezTo>
                    <a:pt x="0" y="601"/>
                    <a:pt x="163" y="814"/>
                    <a:pt x="396" y="847"/>
                  </a:cubicBezTo>
                  <a:cubicBezTo>
                    <a:pt x="416" y="850"/>
                    <a:pt x="437" y="851"/>
                    <a:pt x="457" y="851"/>
                  </a:cubicBezTo>
                  <a:cubicBezTo>
                    <a:pt x="796" y="851"/>
                    <a:pt x="1007" y="455"/>
                    <a:pt x="791" y="169"/>
                  </a:cubicBezTo>
                  <a:cubicBezTo>
                    <a:pt x="703" y="53"/>
                    <a:pt x="578" y="0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14"/>
            <p:cNvSpPr/>
            <p:nvPr/>
          </p:nvSpPr>
          <p:spPr>
            <a:xfrm>
              <a:off x="3269150" y="891025"/>
              <a:ext cx="25300" cy="21350"/>
            </a:xfrm>
            <a:custGeom>
              <a:avLst/>
              <a:gdLst/>
              <a:ahLst/>
              <a:cxnLst/>
              <a:rect l="l" t="t" r="r" b="b"/>
              <a:pathLst>
                <a:path w="1012" h="854" extrusionOk="0">
                  <a:moveTo>
                    <a:pt x="459" y="0"/>
                  </a:moveTo>
                  <a:cubicBezTo>
                    <a:pt x="260" y="0"/>
                    <a:pt x="65" y="138"/>
                    <a:pt x="34" y="370"/>
                  </a:cubicBezTo>
                  <a:cubicBezTo>
                    <a:pt x="1" y="603"/>
                    <a:pt x="165" y="818"/>
                    <a:pt x="397" y="850"/>
                  </a:cubicBezTo>
                  <a:cubicBezTo>
                    <a:pt x="419" y="853"/>
                    <a:pt x="440" y="854"/>
                    <a:pt x="460" y="854"/>
                  </a:cubicBezTo>
                  <a:cubicBezTo>
                    <a:pt x="800" y="854"/>
                    <a:pt x="1011" y="455"/>
                    <a:pt x="796" y="170"/>
                  </a:cubicBezTo>
                  <a:cubicBezTo>
                    <a:pt x="708" y="54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14"/>
            <p:cNvSpPr/>
            <p:nvPr/>
          </p:nvSpPr>
          <p:spPr>
            <a:xfrm>
              <a:off x="3183750" y="917025"/>
              <a:ext cx="16875" cy="14250"/>
            </a:xfrm>
            <a:custGeom>
              <a:avLst/>
              <a:gdLst/>
              <a:ahLst/>
              <a:cxnLst/>
              <a:rect l="l" t="t" r="r" b="b"/>
              <a:pathLst>
                <a:path w="675" h="570" extrusionOk="0">
                  <a:moveTo>
                    <a:pt x="305" y="1"/>
                  </a:moveTo>
                  <a:cubicBezTo>
                    <a:pt x="173" y="1"/>
                    <a:pt x="43" y="92"/>
                    <a:pt x="21" y="247"/>
                  </a:cubicBezTo>
                  <a:cubicBezTo>
                    <a:pt x="0" y="403"/>
                    <a:pt x="110" y="546"/>
                    <a:pt x="265" y="567"/>
                  </a:cubicBezTo>
                  <a:cubicBezTo>
                    <a:pt x="279" y="569"/>
                    <a:pt x="292" y="570"/>
                    <a:pt x="306" y="570"/>
                  </a:cubicBezTo>
                  <a:cubicBezTo>
                    <a:pt x="533" y="570"/>
                    <a:pt x="674" y="303"/>
                    <a:pt x="529" y="113"/>
                  </a:cubicBezTo>
                  <a:cubicBezTo>
                    <a:pt x="471" y="36"/>
                    <a:pt x="387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14"/>
            <p:cNvSpPr/>
            <p:nvPr/>
          </p:nvSpPr>
          <p:spPr>
            <a:xfrm>
              <a:off x="3558125" y="8283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19" y="1"/>
                  </a:moveTo>
                  <a:cubicBezTo>
                    <a:pt x="68" y="1"/>
                    <a:pt x="17" y="36"/>
                    <a:pt x="9" y="95"/>
                  </a:cubicBezTo>
                  <a:cubicBezTo>
                    <a:pt x="0" y="156"/>
                    <a:pt x="42" y="213"/>
                    <a:pt x="104" y="220"/>
                  </a:cubicBezTo>
                  <a:cubicBezTo>
                    <a:pt x="109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14"/>
            <p:cNvSpPr/>
            <p:nvPr/>
          </p:nvSpPr>
          <p:spPr>
            <a:xfrm>
              <a:off x="3510325" y="8493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18" y="1"/>
                  </a:moveTo>
                  <a:cubicBezTo>
                    <a:pt x="67" y="1"/>
                    <a:pt x="17" y="36"/>
                    <a:pt x="9" y="96"/>
                  </a:cubicBezTo>
                  <a:cubicBezTo>
                    <a:pt x="0" y="156"/>
                    <a:pt x="42" y="211"/>
                    <a:pt x="102" y="220"/>
                  </a:cubicBezTo>
                  <a:cubicBezTo>
                    <a:pt x="108" y="221"/>
                    <a:pt x="113" y="222"/>
                    <a:pt x="119" y="222"/>
                  </a:cubicBezTo>
                  <a:cubicBezTo>
                    <a:pt x="207" y="222"/>
                    <a:pt x="261" y="118"/>
                    <a:pt x="206" y="45"/>
                  </a:cubicBezTo>
                  <a:cubicBezTo>
                    <a:pt x="183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14"/>
            <p:cNvSpPr/>
            <p:nvPr/>
          </p:nvSpPr>
          <p:spPr>
            <a:xfrm>
              <a:off x="2971550" y="778475"/>
              <a:ext cx="6600" cy="5550"/>
            </a:xfrm>
            <a:custGeom>
              <a:avLst/>
              <a:gdLst/>
              <a:ahLst/>
              <a:cxnLst/>
              <a:rect l="l" t="t" r="r" b="b"/>
              <a:pathLst>
                <a:path w="264" h="222" extrusionOk="0">
                  <a:moveTo>
                    <a:pt x="119" y="0"/>
                  </a:moveTo>
                  <a:cubicBezTo>
                    <a:pt x="68" y="0"/>
                    <a:pt x="18" y="35"/>
                    <a:pt x="10" y="95"/>
                  </a:cubicBezTo>
                  <a:cubicBezTo>
                    <a:pt x="1" y="156"/>
                    <a:pt x="43" y="211"/>
                    <a:pt x="104" y="220"/>
                  </a:cubicBezTo>
                  <a:cubicBezTo>
                    <a:pt x="110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14"/>
            <p:cNvSpPr/>
            <p:nvPr/>
          </p:nvSpPr>
          <p:spPr>
            <a:xfrm>
              <a:off x="3883150" y="874425"/>
              <a:ext cx="6600" cy="5525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6"/>
                    <a:pt x="43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3" y="117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14"/>
            <p:cNvSpPr/>
            <p:nvPr/>
          </p:nvSpPr>
          <p:spPr>
            <a:xfrm>
              <a:off x="4013775" y="650200"/>
              <a:ext cx="29450" cy="24900"/>
            </a:xfrm>
            <a:custGeom>
              <a:avLst/>
              <a:gdLst/>
              <a:ahLst/>
              <a:cxnLst/>
              <a:rect l="l" t="t" r="r" b="b"/>
              <a:pathLst>
                <a:path w="1178" h="996" extrusionOk="0">
                  <a:moveTo>
                    <a:pt x="533" y="1"/>
                  </a:moveTo>
                  <a:cubicBezTo>
                    <a:pt x="302" y="1"/>
                    <a:pt x="75" y="160"/>
                    <a:pt x="38" y="430"/>
                  </a:cubicBezTo>
                  <a:cubicBezTo>
                    <a:pt x="0" y="702"/>
                    <a:pt x="189" y="953"/>
                    <a:pt x="463" y="991"/>
                  </a:cubicBezTo>
                  <a:cubicBezTo>
                    <a:pt x="487" y="994"/>
                    <a:pt x="510" y="996"/>
                    <a:pt x="533" y="996"/>
                  </a:cubicBezTo>
                  <a:cubicBezTo>
                    <a:pt x="930" y="996"/>
                    <a:pt x="1177" y="531"/>
                    <a:pt x="924" y="197"/>
                  </a:cubicBezTo>
                  <a:cubicBezTo>
                    <a:pt x="822" y="62"/>
                    <a:pt x="677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14"/>
            <p:cNvSpPr/>
            <p:nvPr/>
          </p:nvSpPr>
          <p:spPr>
            <a:xfrm>
              <a:off x="3719025" y="915900"/>
              <a:ext cx="15125" cy="13025"/>
            </a:xfrm>
            <a:custGeom>
              <a:avLst/>
              <a:gdLst/>
              <a:ahLst/>
              <a:cxnLst/>
              <a:rect l="l" t="t" r="r" b="b"/>
              <a:pathLst>
                <a:path w="605" h="521" extrusionOk="0">
                  <a:moveTo>
                    <a:pt x="308" y="1"/>
                  </a:moveTo>
                  <a:cubicBezTo>
                    <a:pt x="140" y="1"/>
                    <a:pt x="1" y="171"/>
                    <a:pt x="66" y="351"/>
                  </a:cubicBezTo>
                  <a:cubicBezTo>
                    <a:pt x="108" y="463"/>
                    <a:pt x="208" y="520"/>
                    <a:pt x="309" y="520"/>
                  </a:cubicBezTo>
                  <a:cubicBezTo>
                    <a:pt x="403" y="520"/>
                    <a:pt x="497" y="471"/>
                    <a:pt x="544" y="370"/>
                  </a:cubicBezTo>
                  <a:cubicBezTo>
                    <a:pt x="604" y="241"/>
                    <a:pt x="549" y="86"/>
                    <a:pt x="418" y="26"/>
                  </a:cubicBezTo>
                  <a:cubicBezTo>
                    <a:pt x="381" y="9"/>
                    <a:pt x="344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14"/>
            <p:cNvSpPr/>
            <p:nvPr/>
          </p:nvSpPr>
          <p:spPr>
            <a:xfrm>
              <a:off x="3961250" y="1032550"/>
              <a:ext cx="30250" cy="25975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616" y="1"/>
                  </a:moveTo>
                  <a:cubicBezTo>
                    <a:pt x="279" y="1"/>
                    <a:pt x="1" y="341"/>
                    <a:pt x="132" y="699"/>
                  </a:cubicBezTo>
                  <a:cubicBezTo>
                    <a:pt x="204" y="896"/>
                    <a:pt x="388" y="1029"/>
                    <a:pt x="596" y="1038"/>
                  </a:cubicBezTo>
                  <a:cubicBezTo>
                    <a:pt x="604" y="1039"/>
                    <a:pt x="611" y="1039"/>
                    <a:pt x="619" y="1039"/>
                  </a:cubicBezTo>
                  <a:cubicBezTo>
                    <a:pt x="821" y="1039"/>
                    <a:pt x="1004" y="922"/>
                    <a:pt x="1088" y="739"/>
                  </a:cubicBezTo>
                  <a:cubicBezTo>
                    <a:pt x="1210" y="479"/>
                    <a:pt x="1097" y="171"/>
                    <a:pt x="837" y="51"/>
                  </a:cubicBezTo>
                  <a:cubicBezTo>
                    <a:pt x="763" y="16"/>
                    <a:pt x="688" y="1"/>
                    <a:pt x="6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14"/>
            <p:cNvSpPr/>
            <p:nvPr/>
          </p:nvSpPr>
          <p:spPr>
            <a:xfrm>
              <a:off x="4122925" y="1288225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0" y="0"/>
                  </a:moveTo>
                  <a:cubicBezTo>
                    <a:pt x="349" y="0"/>
                    <a:pt x="1" y="426"/>
                    <a:pt x="164" y="873"/>
                  </a:cubicBezTo>
                  <a:cubicBezTo>
                    <a:pt x="254" y="1118"/>
                    <a:pt x="483" y="1286"/>
                    <a:pt x="744" y="1297"/>
                  </a:cubicBezTo>
                  <a:cubicBezTo>
                    <a:pt x="753" y="1297"/>
                    <a:pt x="762" y="1297"/>
                    <a:pt x="771" y="1297"/>
                  </a:cubicBezTo>
                  <a:cubicBezTo>
                    <a:pt x="1024" y="1297"/>
                    <a:pt x="1253" y="1152"/>
                    <a:pt x="1359" y="922"/>
                  </a:cubicBezTo>
                  <a:cubicBezTo>
                    <a:pt x="1511" y="598"/>
                    <a:pt x="1370" y="213"/>
                    <a:pt x="1045" y="63"/>
                  </a:cubicBezTo>
                  <a:cubicBezTo>
                    <a:pt x="953" y="20"/>
                    <a:pt x="860" y="0"/>
                    <a:pt x="77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14"/>
            <p:cNvSpPr/>
            <p:nvPr/>
          </p:nvSpPr>
          <p:spPr>
            <a:xfrm>
              <a:off x="4426950" y="5086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9" y="1052"/>
                    <a:pt x="454" y="1210"/>
                    <a:pt x="701" y="1220"/>
                  </a:cubicBezTo>
                  <a:cubicBezTo>
                    <a:pt x="709" y="1221"/>
                    <a:pt x="716" y="1221"/>
                    <a:pt x="724" y="1221"/>
                  </a:cubicBezTo>
                  <a:cubicBezTo>
                    <a:pt x="961" y="1221"/>
                    <a:pt x="1178" y="1084"/>
                    <a:pt x="1278" y="867"/>
                  </a:cubicBezTo>
                  <a:cubicBezTo>
                    <a:pt x="1419" y="562"/>
                    <a:pt x="1287" y="201"/>
                    <a:pt x="982" y="60"/>
                  </a:cubicBezTo>
                  <a:cubicBezTo>
                    <a:pt x="895" y="19"/>
                    <a:pt x="807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14"/>
            <p:cNvSpPr/>
            <p:nvPr/>
          </p:nvSpPr>
          <p:spPr>
            <a:xfrm>
              <a:off x="4697025" y="91682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1" y="301"/>
                    <a:pt x="117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9" y="915"/>
                    <a:pt x="545" y="915"/>
                  </a:cubicBezTo>
                  <a:cubicBezTo>
                    <a:pt x="722" y="915"/>
                    <a:pt x="885" y="813"/>
                    <a:pt x="960" y="650"/>
                  </a:cubicBezTo>
                  <a:cubicBezTo>
                    <a:pt x="1066" y="422"/>
                    <a:pt x="966" y="150"/>
                    <a:pt x="738" y="45"/>
                  </a:cubicBezTo>
                  <a:cubicBezTo>
                    <a:pt x="673" y="14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14"/>
            <p:cNvSpPr/>
            <p:nvPr/>
          </p:nvSpPr>
          <p:spPr>
            <a:xfrm>
              <a:off x="3862000" y="1002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2" y="0"/>
                  </a:moveTo>
                  <a:cubicBezTo>
                    <a:pt x="328" y="0"/>
                    <a:pt x="0" y="401"/>
                    <a:pt x="154" y="822"/>
                  </a:cubicBezTo>
                  <a:cubicBezTo>
                    <a:pt x="238" y="1053"/>
                    <a:pt x="454" y="1209"/>
                    <a:pt x="701" y="1220"/>
                  </a:cubicBezTo>
                  <a:cubicBezTo>
                    <a:pt x="709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7"/>
                  </a:cubicBezTo>
                  <a:cubicBezTo>
                    <a:pt x="1419" y="562"/>
                    <a:pt x="1287" y="201"/>
                    <a:pt x="982" y="59"/>
                  </a:cubicBezTo>
                  <a:cubicBezTo>
                    <a:pt x="895" y="19"/>
                    <a:pt x="807" y="0"/>
                    <a:pt x="7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14"/>
            <p:cNvSpPr/>
            <p:nvPr/>
          </p:nvSpPr>
          <p:spPr>
            <a:xfrm>
              <a:off x="4857900" y="791725"/>
              <a:ext cx="17775" cy="15300"/>
            </a:xfrm>
            <a:custGeom>
              <a:avLst/>
              <a:gdLst/>
              <a:ahLst/>
              <a:cxnLst/>
              <a:rect l="l" t="t" r="r" b="b"/>
              <a:pathLst>
                <a:path w="711" h="612" extrusionOk="0">
                  <a:moveTo>
                    <a:pt x="363" y="1"/>
                  </a:moveTo>
                  <a:cubicBezTo>
                    <a:pt x="165" y="1"/>
                    <a:pt x="1" y="201"/>
                    <a:pt x="78" y="412"/>
                  </a:cubicBezTo>
                  <a:cubicBezTo>
                    <a:pt x="126" y="544"/>
                    <a:pt x="245" y="611"/>
                    <a:pt x="364" y="611"/>
                  </a:cubicBezTo>
                  <a:cubicBezTo>
                    <a:pt x="474" y="611"/>
                    <a:pt x="585" y="553"/>
                    <a:pt x="640" y="436"/>
                  </a:cubicBezTo>
                  <a:cubicBezTo>
                    <a:pt x="710" y="282"/>
                    <a:pt x="644" y="101"/>
                    <a:pt x="492" y="30"/>
                  </a:cubicBezTo>
                  <a:cubicBezTo>
                    <a:pt x="449" y="10"/>
                    <a:pt x="405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14"/>
            <p:cNvSpPr/>
            <p:nvPr/>
          </p:nvSpPr>
          <p:spPr>
            <a:xfrm>
              <a:off x="4832525" y="4877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6" y="0"/>
                  </a:moveTo>
                  <a:cubicBezTo>
                    <a:pt x="229" y="0"/>
                    <a:pt x="0" y="279"/>
                    <a:pt x="107" y="574"/>
                  </a:cubicBezTo>
                  <a:cubicBezTo>
                    <a:pt x="174" y="760"/>
                    <a:pt x="341" y="855"/>
                    <a:pt x="508" y="855"/>
                  </a:cubicBezTo>
                  <a:cubicBezTo>
                    <a:pt x="663" y="855"/>
                    <a:pt x="818" y="773"/>
                    <a:pt x="894" y="607"/>
                  </a:cubicBezTo>
                  <a:cubicBezTo>
                    <a:pt x="993" y="393"/>
                    <a:pt x="902" y="141"/>
                    <a:pt x="688" y="42"/>
                  </a:cubicBezTo>
                  <a:cubicBezTo>
                    <a:pt x="627" y="13"/>
                    <a:pt x="565" y="0"/>
                    <a:pt x="5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14"/>
            <p:cNvSpPr/>
            <p:nvPr/>
          </p:nvSpPr>
          <p:spPr>
            <a:xfrm>
              <a:off x="4687725" y="452125"/>
              <a:ext cx="6500" cy="55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50"/>
                  </a:cubicBezTo>
                  <a:cubicBezTo>
                    <a:pt x="46" y="197"/>
                    <a:pt x="89" y="222"/>
                    <a:pt x="133" y="222"/>
                  </a:cubicBezTo>
                  <a:cubicBezTo>
                    <a:pt x="173" y="222"/>
                    <a:pt x="213" y="201"/>
                    <a:pt x="234" y="157"/>
                  </a:cubicBezTo>
                  <a:cubicBezTo>
                    <a:pt x="259" y="102"/>
                    <a:pt x="235" y="37"/>
                    <a:pt x="180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14"/>
            <p:cNvSpPr/>
            <p:nvPr/>
          </p:nvSpPr>
          <p:spPr>
            <a:xfrm>
              <a:off x="4705350" y="5682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30" y="1"/>
                  </a:moveTo>
                  <a:cubicBezTo>
                    <a:pt x="59" y="1"/>
                    <a:pt x="0" y="73"/>
                    <a:pt x="28" y="150"/>
                  </a:cubicBezTo>
                  <a:cubicBezTo>
                    <a:pt x="45" y="198"/>
                    <a:pt x="88" y="222"/>
                    <a:pt x="131" y="222"/>
                  </a:cubicBezTo>
                  <a:cubicBezTo>
                    <a:pt x="171" y="222"/>
                    <a:pt x="211" y="201"/>
                    <a:pt x="231" y="158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14"/>
            <p:cNvSpPr/>
            <p:nvPr/>
          </p:nvSpPr>
          <p:spPr>
            <a:xfrm>
              <a:off x="4981800" y="5688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1"/>
                  </a:moveTo>
                  <a:cubicBezTo>
                    <a:pt x="60" y="1"/>
                    <a:pt x="1" y="73"/>
                    <a:pt x="29" y="150"/>
                  </a:cubicBezTo>
                  <a:cubicBezTo>
                    <a:pt x="46" y="197"/>
                    <a:pt x="90" y="222"/>
                    <a:pt x="133" y="222"/>
                  </a:cubicBezTo>
                  <a:cubicBezTo>
                    <a:pt x="173" y="222"/>
                    <a:pt x="213" y="201"/>
                    <a:pt x="232" y="159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4" y="4"/>
                    <a:pt x="148" y="1"/>
                    <a:pt x="13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14"/>
            <p:cNvSpPr/>
            <p:nvPr/>
          </p:nvSpPr>
          <p:spPr>
            <a:xfrm>
              <a:off x="4390575" y="3126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1" y="1"/>
                  </a:moveTo>
                  <a:cubicBezTo>
                    <a:pt x="60" y="1"/>
                    <a:pt x="0" y="73"/>
                    <a:pt x="28" y="150"/>
                  </a:cubicBezTo>
                  <a:cubicBezTo>
                    <a:pt x="45" y="197"/>
                    <a:pt x="88" y="222"/>
                    <a:pt x="131" y="222"/>
                  </a:cubicBezTo>
                  <a:cubicBezTo>
                    <a:pt x="171" y="222"/>
                    <a:pt x="212" y="201"/>
                    <a:pt x="232" y="157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14"/>
            <p:cNvSpPr/>
            <p:nvPr/>
          </p:nvSpPr>
          <p:spPr>
            <a:xfrm>
              <a:off x="4181425" y="46672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0" y="0"/>
                  </a:moveTo>
                  <a:cubicBezTo>
                    <a:pt x="267" y="0"/>
                    <a:pt x="0" y="327"/>
                    <a:pt x="125" y="670"/>
                  </a:cubicBezTo>
                  <a:cubicBezTo>
                    <a:pt x="195" y="858"/>
                    <a:pt x="370" y="987"/>
                    <a:pt x="572" y="995"/>
                  </a:cubicBezTo>
                  <a:cubicBezTo>
                    <a:pt x="579" y="995"/>
                    <a:pt x="587" y="995"/>
                    <a:pt x="594" y="995"/>
                  </a:cubicBezTo>
                  <a:cubicBezTo>
                    <a:pt x="785" y="995"/>
                    <a:pt x="961" y="883"/>
                    <a:pt x="1042" y="708"/>
                  </a:cubicBezTo>
                  <a:cubicBezTo>
                    <a:pt x="1158" y="460"/>
                    <a:pt x="1050" y="164"/>
                    <a:pt x="800" y="48"/>
                  </a:cubicBezTo>
                  <a:cubicBezTo>
                    <a:pt x="730" y="15"/>
                    <a:pt x="658" y="0"/>
                    <a:pt x="5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14"/>
            <p:cNvSpPr/>
            <p:nvPr/>
          </p:nvSpPr>
          <p:spPr>
            <a:xfrm>
              <a:off x="3428450" y="5113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4" y="0"/>
                  </a:moveTo>
                  <a:cubicBezTo>
                    <a:pt x="814" y="0"/>
                    <a:pt x="744" y="9"/>
                    <a:pt x="675" y="27"/>
                  </a:cubicBezTo>
                  <a:cubicBezTo>
                    <a:pt x="350" y="113"/>
                    <a:pt x="108" y="385"/>
                    <a:pt x="62" y="719"/>
                  </a:cubicBezTo>
                  <a:cubicBezTo>
                    <a:pt x="0" y="1172"/>
                    <a:pt x="317" y="1592"/>
                    <a:pt x="773" y="1655"/>
                  </a:cubicBezTo>
                  <a:cubicBezTo>
                    <a:pt x="810" y="1660"/>
                    <a:pt x="847" y="1663"/>
                    <a:pt x="884" y="1663"/>
                  </a:cubicBezTo>
                  <a:cubicBezTo>
                    <a:pt x="1177" y="1663"/>
                    <a:pt x="1452" y="1508"/>
                    <a:pt x="1602" y="1251"/>
                  </a:cubicBezTo>
                  <a:cubicBezTo>
                    <a:pt x="1772" y="961"/>
                    <a:pt x="1750" y="597"/>
                    <a:pt x="1547" y="329"/>
                  </a:cubicBezTo>
                  <a:cubicBezTo>
                    <a:pt x="1387" y="119"/>
                    <a:pt x="1140" y="0"/>
                    <a:pt x="8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14"/>
            <p:cNvSpPr/>
            <p:nvPr/>
          </p:nvSpPr>
          <p:spPr>
            <a:xfrm>
              <a:off x="3632450" y="55152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6"/>
                  </a:cubicBezTo>
                  <a:cubicBezTo>
                    <a:pt x="0" y="645"/>
                    <a:pt x="176" y="877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8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14"/>
            <p:cNvSpPr/>
            <p:nvPr/>
          </p:nvSpPr>
          <p:spPr>
            <a:xfrm>
              <a:off x="4208250" y="5609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28" y="0"/>
                  </a:moveTo>
                  <a:cubicBezTo>
                    <a:pt x="186" y="0"/>
                    <a:pt x="46" y="98"/>
                    <a:pt x="23" y="264"/>
                  </a:cubicBezTo>
                  <a:cubicBezTo>
                    <a:pt x="1" y="431"/>
                    <a:pt x="118" y="584"/>
                    <a:pt x="285" y="607"/>
                  </a:cubicBezTo>
                  <a:cubicBezTo>
                    <a:pt x="300" y="609"/>
                    <a:pt x="315" y="610"/>
                    <a:pt x="329" y="610"/>
                  </a:cubicBezTo>
                  <a:cubicBezTo>
                    <a:pt x="572" y="610"/>
                    <a:pt x="723" y="326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14"/>
            <p:cNvSpPr/>
            <p:nvPr/>
          </p:nvSpPr>
          <p:spPr>
            <a:xfrm>
              <a:off x="3948525" y="734800"/>
              <a:ext cx="34975" cy="32800"/>
            </a:xfrm>
            <a:custGeom>
              <a:avLst/>
              <a:gdLst/>
              <a:ahLst/>
              <a:cxnLst/>
              <a:rect l="l" t="t" r="r" b="b"/>
              <a:pathLst>
                <a:path w="1399" h="1312" extrusionOk="0">
                  <a:moveTo>
                    <a:pt x="699" y="1"/>
                  </a:moveTo>
                  <a:cubicBezTo>
                    <a:pt x="644" y="1"/>
                    <a:pt x="588" y="8"/>
                    <a:pt x="533" y="22"/>
                  </a:cubicBezTo>
                  <a:cubicBezTo>
                    <a:pt x="277" y="90"/>
                    <a:pt x="86" y="305"/>
                    <a:pt x="50" y="566"/>
                  </a:cubicBezTo>
                  <a:cubicBezTo>
                    <a:pt x="1" y="926"/>
                    <a:pt x="252" y="1256"/>
                    <a:pt x="609" y="1306"/>
                  </a:cubicBezTo>
                  <a:cubicBezTo>
                    <a:pt x="639" y="1310"/>
                    <a:pt x="669" y="1312"/>
                    <a:pt x="699" y="1312"/>
                  </a:cubicBezTo>
                  <a:cubicBezTo>
                    <a:pt x="930" y="1312"/>
                    <a:pt x="1146" y="1190"/>
                    <a:pt x="1265" y="987"/>
                  </a:cubicBezTo>
                  <a:cubicBezTo>
                    <a:pt x="1399" y="759"/>
                    <a:pt x="1382" y="472"/>
                    <a:pt x="1221" y="260"/>
                  </a:cubicBezTo>
                  <a:cubicBezTo>
                    <a:pt x="1095" y="95"/>
                    <a:pt x="901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14"/>
            <p:cNvSpPr/>
            <p:nvPr/>
          </p:nvSpPr>
          <p:spPr>
            <a:xfrm>
              <a:off x="3804050" y="771625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53" y="1"/>
                  </a:moveTo>
                  <a:cubicBezTo>
                    <a:pt x="87" y="1"/>
                    <a:pt x="23" y="46"/>
                    <a:pt x="13" y="123"/>
                  </a:cubicBezTo>
                  <a:cubicBezTo>
                    <a:pt x="1" y="200"/>
                    <a:pt x="55" y="272"/>
                    <a:pt x="133" y="282"/>
                  </a:cubicBezTo>
                  <a:cubicBezTo>
                    <a:pt x="140" y="283"/>
                    <a:pt x="147" y="284"/>
                    <a:pt x="154" y="284"/>
                  </a:cubicBezTo>
                  <a:cubicBezTo>
                    <a:pt x="267" y="284"/>
                    <a:pt x="337" y="152"/>
                    <a:pt x="265" y="57"/>
                  </a:cubicBezTo>
                  <a:cubicBezTo>
                    <a:pt x="236" y="18"/>
                    <a:pt x="194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14"/>
            <p:cNvSpPr/>
            <p:nvPr/>
          </p:nvSpPr>
          <p:spPr>
            <a:xfrm>
              <a:off x="3699925" y="4169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19" y="0"/>
                  </a:moveTo>
                  <a:cubicBezTo>
                    <a:pt x="67" y="0"/>
                    <a:pt x="16" y="36"/>
                    <a:pt x="8" y="96"/>
                  </a:cubicBezTo>
                  <a:cubicBezTo>
                    <a:pt x="1" y="156"/>
                    <a:pt x="41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6" y="221"/>
                    <a:pt x="262" y="119"/>
                    <a:pt x="205" y="44"/>
                  </a:cubicBezTo>
                  <a:cubicBezTo>
                    <a:pt x="183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14"/>
            <p:cNvSpPr/>
            <p:nvPr/>
          </p:nvSpPr>
          <p:spPr>
            <a:xfrm>
              <a:off x="4024925" y="4630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7"/>
                    <a:pt x="43" y="212"/>
                    <a:pt x="103" y="220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2" y="119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14"/>
            <p:cNvSpPr/>
            <p:nvPr/>
          </p:nvSpPr>
          <p:spPr>
            <a:xfrm>
              <a:off x="3860800" y="504575"/>
              <a:ext cx="15125" cy="13000"/>
            </a:xfrm>
            <a:custGeom>
              <a:avLst/>
              <a:gdLst/>
              <a:ahLst/>
              <a:cxnLst/>
              <a:rect l="l" t="t" r="r" b="b"/>
              <a:pathLst>
                <a:path w="605" h="520" extrusionOk="0">
                  <a:moveTo>
                    <a:pt x="309" y="1"/>
                  </a:moveTo>
                  <a:cubicBezTo>
                    <a:pt x="141" y="1"/>
                    <a:pt x="1" y="171"/>
                    <a:pt x="66" y="350"/>
                  </a:cubicBezTo>
                  <a:cubicBezTo>
                    <a:pt x="108" y="462"/>
                    <a:pt x="209" y="520"/>
                    <a:pt x="310" y="520"/>
                  </a:cubicBezTo>
                  <a:cubicBezTo>
                    <a:pt x="403" y="520"/>
                    <a:pt x="497" y="470"/>
                    <a:pt x="544" y="369"/>
                  </a:cubicBezTo>
                  <a:cubicBezTo>
                    <a:pt x="604" y="240"/>
                    <a:pt x="549" y="85"/>
                    <a:pt x="418" y="25"/>
                  </a:cubicBezTo>
                  <a:cubicBezTo>
                    <a:pt x="381" y="8"/>
                    <a:pt x="345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14"/>
            <p:cNvSpPr/>
            <p:nvPr/>
          </p:nvSpPr>
          <p:spPr>
            <a:xfrm>
              <a:off x="4103075" y="621200"/>
              <a:ext cx="30200" cy="26000"/>
            </a:xfrm>
            <a:custGeom>
              <a:avLst/>
              <a:gdLst/>
              <a:ahLst/>
              <a:cxnLst/>
              <a:rect l="l" t="t" r="r" b="b"/>
              <a:pathLst>
                <a:path w="1208" h="1040" extrusionOk="0">
                  <a:moveTo>
                    <a:pt x="615" y="1"/>
                  </a:moveTo>
                  <a:cubicBezTo>
                    <a:pt x="279" y="1"/>
                    <a:pt x="0" y="341"/>
                    <a:pt x="130" y="697"/>
                  </a:cubicBezTo>
                  <a:cubicBezTo>
                    <a:pt x="202" y="896"/>
                    <a:pt x="386" y="1030"/>
                    <a:pt x="594" y="1039"/>
                  </a:cubicBezTo>
                  <a:cubicBezTo>
                    <a:pt x="602" y="1039"/>
                    <a:pt x="609" y="1039"/>
                    <a:pt x="617" y="1039"/>
                  </a:cubicBezTo>
                  <a:cubicBezTo>
                    <a:pt x="817" y="1039"/>
                    <a:pt x="1002" y="922"/>
                    <a:pt x="1087" y="740"/>
                  </a:cubicBezTo>
                  <a:cubicBezTo>
                    <a:pt x="1208" y="479"/>
                    <a:pt x="1095" y="171"/>
                    <a:pt x="836" y="51"/>
                  </a:cubicBezTo>
                  <a:cubicBezTo>
                    <a:pt x="762" y="17"/>
                    <a:pt x="687" y="1"/>
                    <a:pt x="6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14"/>
            <p:cNvSpPr/>
            <p:nvPr/>
          </p:nvSpPr>
          <p:spPr>
            <a:xfrm>
              <a:off x="4264700" y="876900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1" y="0"/>
                  </a:moveTo>
                  <a:cubicBezTo>
                    <a:pt x="350" y="0"/>
                    <a:pt x="1" y="426"/>
                    <a:pt x="164" y="873"/>
                  </a:cubicBezTo>
                  <a:cubicBezTo>
                    <a:pt x="254" y="1118"/>
                    <a:pt x="483" y="1287"/>
                    <a:pt x="746" y="1297"/>
                  </a:cubicBezTo>
                  <a:cubicBezTo>
                    <a:pt x="755" y="1298"/>
                    <a:pt x="763" y="1298"/>
                    <a:pt x="772" y="1298"/>
                  </a:cubicBezTo>
                  <a:cubicBezTo>
                    <a:pt x="1024" y="1298"/>
                    <a:pt x="1253" y="1153"/>
                    <a:pt x="1361" y="923"/>
                  </a:cubicBezTo>
                  <a:cubicBezTo>
                    <a:pt x="1511" y="598"/>
                    <a:pt x="1370" y="214"/>
                    <a:pt x="1045" y="62"/>
                  </a:cubicBezTo>
                  <a:cubicBezTo>
                    <a:pt x="953" y="19"/>
                    <a:pt x="860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14"/>
            <p:cNvSpPr/>
            <p:nvPr/>
          </p:nvSpPr>
          <p:spPr>
            <a:xfrm>
              <a:off x="3188500" y="1339625"/>
              <a:ext cx="22700" cy="19450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463" y="0"/>
                  </a:moveTo>
                  <a:cubicBezTo>
                    <a:pt x="210" y="0"/>
                    <a:pt x="1" y="255"/>
                    <a:pt x="99" y="523"/>
                  </a:cubicBezTo>
                  <a:cubicBezTo>
                    <a:pt x="161" y="691"/>
                    <a:pt x="313" y="778"/>
                    <a:pt x="466" y="778"/>
                  </a:cubicBezTo>
                  <a:cubicBezTo>
                    <a:pt x="606" y="778"/>
                    <a:pt x="747" y="704"/>
                    <a:pt x="817" y="553"/>
                  </a:cubicBezTo>
                  <a:cubicBezTo>
                    <a:pt x="907" y="359"/>
                    <a:pt x="823" y="127"/>
                    <a:pt x="628" y="37"/>
                  </a:cubicBezTo>
                  <a:cubicBezTo>
                    <a:pt x="573" y="12"/>
                    <a:pt x="517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14"/>
            <p:cNvSpPr/>
            <p:nvPr/>
          </p:nvSpPr>
          <p:spPr>
            <a:xfrm>
              <a:off x="3026250" y="545125"/>
              <a:ext cx="57500" cy="51875"/>
            </a:xfrm>
            <a:custGeom>
              <a:avLst/>
              <a:gdLst/>
              <a:ahLst/>
              <a:cxnLst/>
              <a:rect l="l" t="t" r="r" b="b"/>
              <a:pathLst>
                <a:path w="2300" h="2075" extrusionOk="0">
                  <a:moveTo>
                    <a:pt x="1119" y="1"/>
                  </a:moveTo>
                  <a:cubicBezTo>
                    <a:pt x="864" y="1"/>
                    <a:pt x="612" y="95"/>
                    <a:pt x="417" y="274"/>
                  </a:cubicBezTo>
                  <a:cubicBezTo>
                    <a:pt x="109" y="558"/>
                    <a:pt x="1" y="1000"/>
                    <a:pt x="145" y="1394"/>
                  </a:cubicBezTo>
                  <a:cubicBezTo>
                    <a:pt x="290" y="1788"/>
                    <a:pt x="656" y="2056"/>
                    <a:pt x="1076" y="2074"/>
                  </a:cubicBezTo>
                  <a:cubicBezTo>
                    <a:pt x="1089" y="2074"/>
                    <a:pt x="1103" y="2074"/>
                    <a:pt x="1117" y="2074"/>
                  </a:cubicBezTo>
                  <a:cubicBezTo>
                    <a:pt x="1520" y="2074"/>
                    <a:pt x="1889" y="1842"/>
                    <a:pt x="2059" y="1474"/>
                  </a:cubicBezTo>
                  <a:cubicBezTo>
                    <a:pt x="2299" y="954"/>
                    <a:pt x="2074" y="338"/>
                    <a:pt x="1555" y="97"/>
                  </a:cubicBezTo>
                  <a:cubicBezTo>
                    <a:pt x="1416" y="32"/>
                    <a:pt x="126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14"/>
            <p:cNvSpPr/>
            <p:nvPr/>
          </p:nvSpPr>
          <p:spPr>
            <a:xfrm>
              <a:off x="4390550" y="1187225"/>
              <a:ext cx="18875" cy="15600"/>
            </a:xfrm>
            <a:custGeom>
              <a:avLst/>
              <a:gdLst/>
              <a:ahLst/>
              <a:cxnLst/>
              <a:rect l="l" t="t" r="r" b="b"/>
              <a:pathLst>
                <a:path w="755" h="624" extrusionOk="0">
                  <a:moveTo>
                    <a:pt x="388" y="1"/>
                  </a:moveTo>
                  <a:cubicBezTo>
                    <a:pt x="354" y="1"/>
                    <a:pt x="320" y="6"/>
                    <a:pt x="287" y="17"/>
                  </a:cubicBezTo>
                  <a:cubicBezTo>
                    <a:pt x="24" y="106"/>
                    <a:pt x="0" y="468"/>
                    <a:pt x="250" y="590"/>
                  </a:cubicBezTo>
                  <a:cubicBezTo>
                    <a:pt x="296" y="613"/>
                    <a:pt x="343" y="623"/>
                    <a:pt x="388" y="623"/>
                  </a:cubicBezTo>
                  <a:cubicBezTo>
                    <a:pt x="587" y="623"/>
                    <a:pt x="755" y="425"/>
                    <a:pt x="682" y="211"/>
                  </a:cubicBezTo>
                  <a:cubicBezTo>
                    <a:pt x="638" y="82"/>
                    <a:pt x="517" y="1"/>
                    <a:pt x="3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14"/>
            <p:cNvSpPr/>
            <p:nvPr/>
          </p:nvSpPr>
          <p:spPr>
            <a:xfrm>
              <a:off x="4379425" y="7767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9"/>
                    <a:pt x="0" y="170"/>
                    <a:pt x="90" y="215"/>
                  </a:cubicBezTo>
                  <a:cubicBezTo>
                    <a:pt x="107" y="223"/>
                    <a:pt x="124" y="227"/>
                    <a:pt x="140" y="227"/>
                  </a:cubicBezTo>
                  <a:cubicBezTo>
                    <a:pt x="212" y="227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14"/>
            <p:cNvSpPr/>
            <p:nvPr/>
          </p:nvSpPr>
          <p:spPr>
            <a:xfrm>
              <a:off x="4625700" y="6059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1" y="1"/>
                  </a:moveTo>
                  <a:cubicBezTo>
                    <a:pt x="129" y="1"/>
                    <a:pt x="117" y="3"/>
                    <a:pt x="105" y="7"/>
                  </a:cubicBezTo>
                  <a:cubicBezTo>
                    <a:pt x="9" y="38"/>
                    <a:pt x="0" y="171"/>
                    <a:pt x="90" y="214"/>
                  </a:cubicBezTo>
                  <a:cubicBezTo>
                    <a:pt x="107" y="223"/>
                    <a:pt x="125" y="226"/>
                    <a:pt x="141" y="226"/>
                  </a:cubicBezTo>
                  <a:cubicBezTo>
                    <a:pt x="214" y="226"/>
                    <a:pt x="274" y="154"/>
                    <a:pt x="247" y="76"/>
                  </a:cubicBezTo>
                  <a:cubicBezTo>
                    <a:pt x="231" y="30"/>
                    <a:pt x="18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14"/>
            <p:cNvSpPr/>
            <p:nvPr/>
          </p:nvSpPr>
          <p:spPr>
            <a:xfrm>
              <a:off x="4122950" y="1141025"/>
              <a:ext cx="20375" cy="16850"/>
            </a:xfrm>
            <a:custGeom>
              <a:avLst/>
              <a:gdLst/>
              <a:ahLst/>
              <a:cxnLst/>
              <a:rect l="l" t="t" r="r" b="b"/>
              <a:pathLst>
                <a:path w="815" h="674" extrusionOk="0">
                  <a:moveTo>
                    <a:pt x="418" y="1"/>
                  </a:moveTo>
                  <a:cubicBezTo>
                    <a:pt x="382" y="1"/>
                    <a:pt x="346" y="6"/>
                    <a:pt x="311" y="18"/>
                  </a:cubicBezTo>
                  <a:cubicBezTo>
                    <a:pt x="26" y="114"/>
                    <a:pt x="1" y="505"/>
                    <a:pt x="270" y="637"/>
                  </a:cubicBezTo>
                  <a:cubicBezTo>
                    <a:pt x="320" y="662"/>
                    <a:pt x="370" y="673"/>
                    <a:pt x="419" y="673"/>
                  </a:cubicBezTo>
                  <a:cubicBezTo>
                    <a:pt x="633" y="673"/>
                    <a:pt x="814" y="459"/>
                    <a:pt x="736" y="229"/>
                  </a:cubicBezTo>
                  <a:cubicBezTo>
                    <a:pt x="688" y="88"/>
                    <a:pt x="558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14"/>
            <p:cNvSpPr/>
            <p:nvPr/>
          </p:nvSpPr>
          <p:spPr>
            <a:xfrm>
              <a:off x="4213225" y="1105025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8"/>
                    <a:pt x="0" y="170"/>
                    <a:pt x="90" y="214"/>
                  </a:cubicBezTo>
                  <a:cubicBezTo>
                    <a:pt x="107" y="222"/>
                    <a:pt x="124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14"/>
            <p:cNvSpPr/>
            <p:nvPr/>
          </p:nvSpPr>
          <p:spPr>
            <a:xfrm>
              <a:off x="3887925" y="1382450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1" y="0"/>
                  </a:moveTo>
                  <a:cubicBezTo>
                    <a:pt x="129" y="0"/>
                    <a:pt x="117" y="2"/>
                    <a:pt x="106" y="6"/>
                  </a:cubicBezTo>
                  <a:cubicBezTo>
                    <a:pt x="9" y="38"/>
                    <a:pt x="0" y="170"/>
                    <a:pt x="91" y="214"/>
                  </a:cubicBezTo>
                  <a:cubicBezTo>
                    <a:pt x="107" y="222"/>
                    <a:pt x="125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8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14"/>
            <p:cNvSpPr/>
            <p:nvPr/>
          </p:nvSpPr>
          <p:spPr>
            <a:xfrm>
              <a:off x="3757450" y="1435575"/>
              <a:ext cx="16975" cy="14050"/>
            </a:xfrm>
            <a:custGeom>
              <a:avLst/>
              <a:gdLst/>
              <a:ahLst/>
              <a:cxnLst/>
              <a:rect l="l" t="t" r="r" b="b"/>
              <a:pathLst>
                <a:path w="679" h="562" extrusionOk="0">
                  <a:moveTo>
                    <a:pt x="349" y="1"/>
                  </a:moveTo>
                  <a:cubicBezTo>
                    <a:pt x="319" y="1"/>
                    <a:pt x="289" y="5"/>
                    <a:pt x="259" y="16"/>
                  </a:cubicBezTo>
                  <a:cubicBezTo>
                    <a:pt x="22" y="95"/>
                    <a:pt x="1" y="421"/>
                    <a:pt x="225" y="531"/>
                  </a:cubicBezTo>
                  <a:cubicBezTo>
                    <a:pt x="267" y="552"/>
                    <a:pt x="309" y="561"/>
                    <a:pt x="350" y="561"/>
                  </a:cubicBezTo>
                  <a:cubicBezTo>
                    <a:pt x="529" y="561"/>
                    <a:pt x="679" y="383"/>
                    <a:pt x="614" y="191"/>
                  </a:cubicBezTo>
                  <a:cubicBezTo>
                    <a:pt x="573" y="74"/>
                    <a:pt x="465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14"/>
            <p:cNvSpPr/>
            <p:nvPr/>
          </p:nvSpPr>
          <p:spPr>
            <a:xfrm>
              <a:off x="3783150" y="1294425"/>
              <a:ext cx="13575" cy="11225"/>
            </a:xfrm>
            <a:custGeom>
              <a:avLst/>
              <a:gdLst/>
              <a:ahLst/>
              <a:cxnLst/>
              <a:rect l="l" t="t" r="r" b="b"/>
              <a:pathLst>
                <a:path w="543" h="449" extrusionOk="0">
                  <a:moveTo>
                    <a:pt x="278" y="0"/>
                  </a:moveTo>
                  <a:cubicBezTo>
                    <a:pt x="254" y="0"/>
                    <a:pt x="230" y="4"/>
                    <a:pt x="207" y="12"/>
                  </a:cubicBezTo>
                  <a:cubicBezTo>
                    <a:pt x="17" y="76"/>
                    <a:pt x="1" y="336"/>
                    <a:pt x="180" y="425"/>
                  </a:cubicBezTo>
                  <a:cubicBezTo>
                    <a:pt x="213" y="441"/>
                    <a:pt x="246" y="448"/>
                    <a:pt x="279" y="448"/>
                  </a:cubicBezTo>
                  <a:cubicBezTo>
                    <a:pt x="422" y="448"/>
                    <a:pt x="542" y="306"/>
                    <a:pt x="491" y="151"/>
                  </a:cubicBezTo>
                  <a:cubicBezTo>
                    <a:pt x="458" y="59"/>
                    <a:pt x="371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14"/>
            <p:cNvSpPr/>
            <p:nvPr/>
          </p:nvSpPr>
          <p:spPr>
            <a:xfrm>
              <a:off x="3958500" y="1216575"/>
              <a:ext cx="27100" cy="22425"/>
            </a:xfrm>
            <a:custGeom>
              <a:avLst/>
              <a:gdLst/>
              <a:ahLst/>
              <a:cxnLst/>
              <a:rect l="l" t="t" r="r" b="b"/>
              <a:pathLst>
                <a:path w="1084" h="897" extrusionOk="0">
                  <a:moveTo>
                    <a:pt x="554" y="0"/>
                  </a:moveTo>
                  <a:cubicBezTo>
                    <a:pt x="507" y="0"/>
                    <a:pt x="459" y="8"/>
                    <a:pt x="412" y="23"/>
                  </a:cubicBezTo>
                  <a:cubicBezTo>
                    <a:pt x="33" y="153"/>
                    <a:pt x="0" y="673"/>
                    <a:pt x="358" y="848"/>
                  </a:cubicBezTo>
                  <a:cubicBezTo>
                    <a:pt x="424" y="882"/>
                    <a:pt x="492" y="896"/>
                    <a:pt x="558" y="896"/>
                  </a:cubicBezTo>
                  <a:cubicBezTo>
                    <a:pt x="844" y="896"/>
                    <a:pt x="1084" y="611"/>
                    <a:pt x="979" y="304"/>
                  </a:cubicBezTo>
                  <a:cubicBezTo>
                    <a:pt x="915" y="117"/>
                    <a:pt x="740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14"/>
            <p:cNvSpPr/>
            <p:nvPr/>
          </p:nvSpPr>
          <p:spPr>
            <a:xfrm>
              <a:off x="4033975" y="1223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79" y="1"/>
                  </a:moveTo>
                  <a:cubicBezTo>
                    <a:pt x="255" y="1"/>
                    <a:pt x="231" y="5"/>
                    <a:pt x="207" y="13"/>
                  </a:cubicBezTo>
                  <a:cubicBezTo>
                    <a:pt x="19" y="76"/>
                    <a:pt x="1" y="338"/>
                    <a:pt x="180" y="425"/>
                  </a:cubicBezTo>
                  <a:cubicBezTo>
                    <a:pt x="213" y="441"/>
                    <a:pt x="247" y="449"/>
                    <a:pt x="279" y="449"/>
                  </a:cubicBezTo>
                  <a:cubicBezTo>
                    <a:pt x="423" y="449"/>
                    <a:pt x="543" y="306"/>
                    <a:pt x="491" y="153"/>
                  </a:cubicBezTo>
                  <a:cubicBezTo>
                    <a:pt x="460" y="60"/>
                    <a:pt x="373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14"/>
            <p:cNvSpPr/>
            <p:nvPr/>
          </p:nvSpPr>
          <p:spPr>
            <a:xfrm>
              <a:off x="4022025" y="1361500"/>
              <a:ext cx="32375" cy="30800"/>
            </a:xfrm>
            <a:custGeom>
              <a:avLst/>
              <a:gdLst/>
              <a:ahLst/>
              <a:cxnLst/>
              <a:rect l="l" t="t" r="r" b="b"/>
              <a:pathLst>
                <a:path w="1295" h="1232" extrusionOk="0">
                  <a:moveTo>
                    <a:pt x="631" y="0"/>
                  </a:moveTo>
                  <a:cubicBezTo>
                    <a:pt x="565" y="0"/>
                    <a:pt x="499" y="11"/>
                    <a:pt x="434" y="33"/>
                  </a:cubicBezTo>
                  <a:cubicBezTo>
                    <a:pt x="198" y="114"/>
                    <a:pt x="34" y="327"/>
                    <a:pt x="17" y="577"/>
                  </a:cubicBezTo>
                  <a:cubicBezTo>
                    <a:pt x="1" y="825"/>
                    <a:pt x="136" y="1058"/>
                    <a:pt x="360" y="1169"/>
                  </a:cubicBezTo>
                  <a:cubicBezTo>
                    <a:pt x="446" y="1211"/>
                    <a:pt x="538" y="1232"/>
                    <a:pt x="630" y="1232"/>
                  </a:cubicBezTo>
                  <a:cubicBezTo>
                    <a:pt x="777" y="1232"/>
                    <a:pt x="922" y="1179"/>
                    <a:pt x="1038" y="1079"/>
                  </a:cubicBezTo>
                  <a:cubicBezTo>
                    <a:pt x="1224" y="915"/>
                    <a:pt x="1295" y="653"/>
                    <a:pt x="1215" y="419"/>
                  </a:cubicBezTo>
                  <a:cubicBezTo>
                    <a:pt x="1128" y="161"/>
                    <a:pt x="887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14"/>
            <p:cNvSpPr/>
            <p:nvPr/>
          </p:nvSpPr>
          <p:spPr>
            <a:xfrm>
              <a:off x="5428875" y="167537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375" y="1"/>
                  </a:moveTo>
                  <a:cubicBezTo>
                    <a:pt x="125" y="1"/>
                    <a:pt x="1" y="302"/>
                    <a:pt x="177" y="477"/>
                  </a:cubicBezTo>
                  <a:cubicBezTo>
                    <a:pt x="234" y="534"/>
                    <a:pt x="304" y="560"/>
                    <a:pt x="373" y="560"/>
                  </a:cubicBezTo>
                  <a:cubicBezTo>
                    <a:pt x="517" y="560"/>
                    <a:pt x="655" y="448"/>
                    <a:pt x="655" y="281"/>
                  </a:cubicBezTo>
                  <a:cubicBezTo>
                    <a:pt x="655" y="126"/>
                    <a:pt x="530" y="1"/>
                    <a:pt x="3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14"/>
            <p:cNvSpPr/>
            <p:nvPr/>
          </p:nvSpPr>
          <p:spPr>
            <a:xfrm>
              <a:off x="2902475" y="1280850"/>
              <a:ext cx="25050" cy="21650"/>
            </a:xfrm>
            <a:custGeom>
              <a:avLst/>
              <a:gdLst/>
              <a:ahLst/>
              <a:cxnLst/>
              <a:rect l="l" t="t" r="r" b="b"/>
              <a:pathLst>
                <a:path w="1002" h="866" extrusionOk="0">
                  <a:moveTo>
                    <a:pt x="493" y="0"/>
                  </a:moveTo>
                  <a:cubicBezTo>
                    <a:pt x="340" y="0"/>
                    <a:pt x="188" y="78"/>
                    <a:pt x="108" y="239"/>
                  </a:cubicBezTo>
                  <a:cubicBezTo>
                    <a:pt x="1" y="452"/>
                    <a:pt x="87" y="712"/>
                    <a:pt x="300" y="819"/>
                  </a:cubicBezTo>
                  <a:cubicBezTo>
                    <a:pt x="365" y="851"/>
                    <a:pt x="430" y="866"/>
                    <a:pt x="494" y="866"/>
                  </a:cubicBezTo>
                  <a:cubicBezTo>
                    <a:pt x="769" y="866"/>
                    <a:pt x="1002" y="593"/>
                    <a:pt x="904" y="296"/>
                  </a:cubicBezTo>
                  <a:cubicBezTo>
                    <a:pt x="839" y="101"/>
                    <a:pt x="666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14"/>
            <p:cNvSpPr/>
            <p:nvPr/>
          </p:nvSpPr>
          <p:spPr>
            <a:xfrm>
              <a:off x="2468450" y="1399450"/>
              <a:ext cx="51575" cy="46525"/>
            </a:xfrm>
            <a:custGeom>
              <a:avLst/>
              <a:gdLst/>
              <a:ahLst/>
              <a:cxnLst/>
              <a:rect l="l" t="t" r="r" b="b"/>
              <a:pathLst>
                <a:path w="2063" h="1861" extrusionOk="0">
                  <a:moveTo>
                    <a:pt x="1061" y="0"/>
                  </a:moveTo>
                  <a:cubicBezTo>
                    <a:pt x="712" y="0"/>
                    <a:pt x="389" y="198"/>
                    <a:pt x="230" y="515"/>
                  </a:cubicBezTo>
                  <a:cubicBezTo>
                    <a:pt x="0" y="974"/>
                    <a:pt x="187" y="1533"/>
                    <a:pt x="645" y="1763"/>
                  </a:cubicBezTo>
                  <a:cubicBezTo>
                    <a:pt x="777" y="1829"/>
                    <a:pt x="919" y="1861"/>
                    <a:pt x="1061" y="1861"/>
                  </a:cubicBezTo>
                  <a:cubicBezTo>
                    <a:pt x="1280" y="1861"/>
                    <a:pt x="1497" y="1783"/>
                    <a:pt x="1670" y="1633"/>
                  </a:cubicBezTo>
                  <a:cubicBezTo>
                    <a:pt x="1954" y="1387"/>
                    <a:pt x="2062" y="995"/>
                    <a:pt x="1944" y="637"/>
                  </a:cubicBezTo>
                  <a:cubicBezTo>
                    <a:pt x="1825" y="281"/>
                    <a:pt x="1503" y="30"/>
                    <a:pt x="1128" y="3"/>
                  </a:cubicBezTo>
                  <a:cubicBezTo>
                    <a:pt x="1105" y="1"/>
                    <a:pt x="1083" y="0"/>
                    <a:pt x="10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14"/>
            <p:cNvSpPr/>
            <p:nvPr/>
          </p:nvSpPr>
          <p:spPr>
            <a:xfrm>
              <a:off x="2734750" y="1316725"/>
              <a:ext cx="38875" cy="36800"/>
            </a:xfrm>
            <a:custGeom>
              <a:avLst/>
              <a:gdLst/>
              <a:ahLst/>
              <a:cxnLst/>
              <a:rect l="l" t="t" r="r" b="b"/>
              <a:pathLst>
                <a:path w="1555" h="1472" extrusionOk="0">
                  <a:moveTo>
                    <a:pt x="742" y="1"/>
                  </a:moveTo>
                  <a:cubicBezTo>
                    <a:pt x="642" y="1"/>
                    <a:pt x="541" y="21"/>
                    <a:pt x="445" y="64"/>
                  </a:cubicBezTo>
                  <a:cubicBezTo>
                    <a:pt x="173" y="184"/>
                    <a:pt x="0" y="456"/>
                    <a:pt x="6" y="753"/>
                  </a:cubicBezTo>
                  <a:cubicBezTo>
                    <a:pt x="14" y="1051"/>
                    <a:pt x="199" y="1316"/>
                    <a:pt x="477" y="1422"/>
                  </a:cubicBezTo>
                  <a:cubicBezTo>
                    <a:pt x="563" y="1455"/>
                    <a:pt x="653" y="1472"/>
                    <a:pt x="743" y="1472"/>
                  </a:cubicBezTo>
                  <a:cubicBezTo>
                    <a:pt x="940" y="1472"/>
                    <a:pt x="1133" y="1392"/>
                    <a:pt x="1275" y="1243"/>
                  </a:cubicBezTo>
                  <a:cubicBezTo>
                    <a:pt x="1555" y="950"/>
                    <a:pt x="1544" y="484"/>
                    <a:pt x="1249" y="205"/>
                  </a:cubicBezTo>
                  <a:cubicBezTo>
                    <a:pt x="1110" y="71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14"/>
            <p:cNvSpPr/>
            <p:nvPr/>
          </p:nvSpPr>
          <p:spPr>
            <a:xfrm>
              <a:off x="2834325" y="1735650"/>
              <a:ext cx="48600" cy="45975"/>
            </a:xfrm>
            <a:custGeom>
              <a:avLst/>
              <a:gdLst/>
              <a:ahLst/>
              <a:cxnLst/>
              <a:rect l="l" t="t" r="r" b="b"/>
              <a:pathLst>
                <a:path w="1944" h="1839" extrusionOk="0">
                  <a:moveTo>
                    <a:pt x="928" y="0"/>
                  </a:moveTo>
                  <a:cubicBezTo>
                    <a:pt x="802" y="0"/>
                    <a:pt x="676" y="26"/>
                    <a:pt x="557" y="79"/>
                  </a:cubicBezTo>
                  <a:cubicBezTo>
                    <a:pt x="217" y="229"/>
                    <a:pt x="0" y="569"/>
                    <a:pt x="9" y="940"/>
                  </a:cubicBezTo>
                  <a:cubicBezTo>
                    <a:pt x="18" y="1313"/>
                    <a:pt x="250" y="1642"/>
                    <a:pt x="597" y="1777"/>
                  </a:cubicBezTo>
                  <a:cubicBezTo>
                    <a:pt x="704" y="1819"/>
                    <a:pt x="816" y="1839"/>
                    <a:pt x="927" y="1839"/>
                  </a:cubicBezTo>
                  <a:cubicBezTo>
                    <a:pt x="1174" y="1839"/>
                    <a:pt x="1416" y="1739"/>
                    <a:pt x="1594" y="1553"/>
                  </a:cubicBezTo>
                  <a:cubicBezTo>
                    <a:pt x="1944" y="1187"/>
                    <a:pt x="1930" y="605"/>
                    <a:pt x="1564" y="255"/>
                  </a:cubicBezTo>
                  <a:cubicBezTo>
                    <a:pt x="1389" y="88"/>
                    <a:pt x="1160" y="0"/>
                    <a:pt x="9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14"/>
            <p:cNvSpPr/>
            <p:nvPr/>
          </p:nvSpPr>
          <p:spPr>
            <a:xfrm>
              <a:off x="2900500" y="15343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638" y="1"/>
                  </a:moveTo>
                  <a:cubicBezTo>
                    <a:pt x="212" y="1"/>
                    <a:pt x="0" y="513"/>
                    <a:pt x="299" y="814"/>
                  </a:cubicBezTo>
                  <a:cubicBezTo>
                    <a:pt x="397" y="911"/>
                    <a:pt x="516" y="954"/>
                    <a:pt x="633" y="954"/>
                  </a:cubicBezTo>
                  <a:cubicBezTo>
                    <a:pt x="878" y="954"/>
                    <a:pt x="1113" y="764"/>
                    <a:pt x="1114" y="477"/>
                  </a:cubicBezTo>
                  <a:cubicBezTo>
                    <a:pt x="1114" y="214"/>
                    <a:pt x="901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14"/>
            <p:cNvSpPr/>
            <p:nvPr/>
          </p:nvSpPr>
          <p:spPr>
            <a:xfrm>
              <a:off x="3042125" y="1524400"/>
              <a:ext cx="9300" cy="7975"/>
            </a:xfrm>
            <a:custGeom>
              <a:avLst/>
              <a:gdLst/>
              <a:ahLst/>
              <a:cxnLst/>
              <a:rect l="l" t="t" r="r" b="b"/>
              <a:pathLst>
                <a:path w="372" h="319" extrusionOk="0">
                  <a:moveTo>
                    <a:pt x="212" y="1"/>
                  </a:moveTo>
                  <a:cubicBezTo>
                    <a:pt x="71" y="1"/>
                    <a:pt x="0" y="172"/>
                    <a:pt x="99" y="271"/>
                  </a:cubicBezTo>
                  <a:cubicBezTo>
                    <a:pt x="132" y="304"/>
                    <a:pt x="172" y="319"/>
                    <a:pt x="211" y="319"/>
                  </a:cubicBezTo>
                  <a:cubicBezTo>
                    <a:pt x="293" y="319"/>
                    <a:pt x="372" y="255"/>
                    <a:pt x="372" y="159"/>
                  </a:cubicBezTo>
                  <a:cubicBezTo>
                    <a:pt x="372" y="71"/>
                    <a:pt x="301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14"/>
            <p:cNvSpPr/>
            <p:nvPr/>
          </p:nvSpPr>
          <p:spPr>
            <a:xfrm>
              <a:off x="2478325" y="1748700"/>
              <a:ext cx="9300" cy="8000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214" y="0"/>
                  </a:moveTo>
                  <a:cubicBezTo>
                    <a:pt x="71" y="0"/>
                    <a:pt x="1" y="172"/>
                    <a:pt x="101" y="272"/>
                  </a:cubicBezTo>
                  <a:cubicBezTo>
                    <a:pt x="134" y="305"/>
                    <a:pt x="173" y="319"/>
                    <a:pt x="212" y="319"/>
                  </a:cubicBezTo>
                  <a:cubicBezTo>
                    <a:pt x="294" y="319"/>
                    <a:pt x="372" y="255"/>
                    <a:pt x="372" y="160"/>
                  </a:cubicBezTo>
                  <a:cubicBezTo>
                    <a:pt x="372" y="73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14"/>
            <p:cNvSpPr/>
            <p:nvPr/>
          </p:nvSpPr>
          <p:spPr>
            <a:xfrm>
              <a:off x="2375750" y="1583975"/>
              <a:ext cx="18575" cy="15875"/>
            </a:xfrm>
            <a:custGeom>
              <a:avLst/>
              <a:gdLst/>
              <a:ahLst/>
              <a:cxnLst/>
              <a:rect l="l" t="t" r="r" b="b"/>
              <a:pathLst>
                <a:path w="743" h="635" extrusionOk="0">
                  <a:moveTo>
                    <a:pt x="428" y="0"/>
                  </a:moveTo>
                  <a:cubicBezTo>
                    <a:pt x="427" y="0"/>
                    <a:pt x="427" y="0"/>
                    <a:pt x="426" y="0"/>
                  </a:cubicBezTo>
                  <a:cubicBezTo>
                    <a:pt x="143" y="0"/>
                    <a:pt x="0" y="341"/>
                    <a:pt x="202" y="541"/>
                  </a:cubicBezTo>
                  <a:cubicBezTo>
                    <a:pt x="266" y="606"/>
                    <a:pt x="346" y="635"/>
                    <a:pt x="424" y="635"/>
                  </a:cubicBezTo>
                  <a:cubicBezTo>
                    <a:pt x="587" y="635"/>
                    <a:pt x="743" y="508"/>
                    <a:pt x="743" y="317"/>
                  </a:cubicBezTo>
                  <a:cubicBezTo>
                    <a:pt x="743" y="142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14"/>
            <p:cNvSpPr/>
            <p:nvPr/>
          </p:nvSpPr>
          <p:spPr>
            <a:xfrm>
              <a:off x="2647150" y="1562100"/>
              <a:ext cx="33050" cy="31800"/>
            </a:xfrm>
            <a:custGeom>
              <a:avLst/>
              <a:gdLst/>
              <a:ahLst/>
              <a:cxnLst/>
              <a:rect l="l" t="t" r="r" b="b"/>
              <a:pathLst>
                <a:path w="1322" h="1272" extrusionOk="0">
                  <a:moveTo>
                    <a:pt x="686" y="0"/>
                  </a:moveTo>
                  <a:cubicBezTo>
                    <a:pt x="429" y="0"/>
                    <a:pt x="198" y="155"/>
                    <a:pt x="100" y="393"/>
                  </a:cubicBezTo>
                  <a:cubicBezTo>
                    <a:pt x="1" y="630"/>
                    <a:pt x="56" y="904"/>
                    <a:pt x="237" y="1085"/>
                  </a:cubicBezTo>
                  <a:cubicBezTo>
                    <a:pt x="358" y="1207"/>
                    <a:pt x="520" y="1271"/>
                    <a:pt x="685" y="1271"/>
                  </a:cubicBezTo>
                  <a:cubicBezTo>
                    <a:pt x="768" y="1271"/>
                    <a:pt x="851" y="1255"/>
                    <a:pt x="930" y="1222"/>
                  </a:cubicBezTo>
                  <a:cubicBezTo>
                    <a:pt x="1167" y="1125"/>
                    <a:pt x="1322" y="893"/>
                    <a:pt x="1322" y="636"/>
                  </a:cubicBezTo>
                  <a:cubicBezTo>
                    <a:pt x="1322" y="286"/>
                    <a:pt x="1038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14"/>
            <p:cNvSpPr/>
            <p:nvPr/>
          </p:nvSpPr>
          <p:spPr>
            <a:xfrm>
              <a:off x="2745000" y="1603800"/>
              <a:ext cx="18600" cy="15925"/>
            </a:xfrm>
            <a:custGeom>
              <a:avLst/>
              <a:gdLst/>
              <a:ahLst/>
              <a:cxnLst/>
              <a:rect l="l" t="t" r="r" b="b"/>
              <a:pathLst>
                <a:path w="744" h="637" extrusionOk="0">
                  <a:moveTo>
                    <a:pt x="425" y="1"/>
                  </a:moveTo>
                  <a:cubicBezTo>
                    <a:pt x="142" y="1"/>
                    <a:pt x="1" y="343"/>
                    <a:pt x="201" y="543"/>
                  </a:cubicBezTo>
                  <a:cubicBezTo>
                    <a:pt x="265" y="608"/>
                    <a:pt x="345" y="637"/>
                    <a:pt x="423" y="637"/>
                  </a:cubicBezTo>
                  <a:cubicBezTo>
                    <a:pt x="586" y="637"/>
                    <a:pt x="743" y="510"/>
                    <a:pt x="743" y="318"/>
                  </a:cubicBezTo>
                  <a:cubicBezTo>
                    <a:pt x="743" y="142"/>
                    <a:pt x="60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14"/>
            <p:cNvSpPr/>
            <p:nvPr/>
          </p:nvSpPr>
          <p:spPr>
            <a:xfrm>
              <a:off x="2660600" y="1786425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943" y="0"/>
                  </a:moveTo>
                  <a:cubicBezTo>
                    <a:pt x="589" y="0"/>
                    <a:pt x="271" y="214"/>
                    <a:pt x="136" y="540"/>
                  </a:cubicBezTo>
                  <a:cubicBezTo>
                    <a:pt x="1" y="866"/>
                    <a:pt x="74" y="1242"/>
                    <a:pt x="326" y="1491"/>
                  </a:cubicBezTo>
                  <a:cubicBezTo>
                    <a:pt x="492" y="1658"/>
                    <a:pt x="716" y="1747"/>
                    <a:pt x="943" y="1747"/>
                  </a:cubicBezTo>
                  <a:cubicBezTo>
                    <a:pt x="1056" y="1747"/>
                    <a:pt x="1169" y="1726"/>
                    <a:pt x="1277" y="1681"/>
                  </a:cubicBezTo>
                  <a:cubicBezTo>
                    <a:pt x="1603" y="1546"/>
                    <a:pt x="1817" y="1227"/>
                    <a:pt x="1817" y="874"/>
                  </a:cubicBezTo>
                  <a:cubicBezTo>
                    <a:pt x="1817" y="391"/>
                    <a:pt x="1424" y="0"/>
                    <a:pt x="9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14"/>
            <p:cNvSpPr/>
            <p:nvPr/>
          </p:nvSpPr>
          <p:spPr>
            <a:xfrm>
              <a:off x="2605375" y="1953175"/>
              <a:ext cx="23200" cy="19900"/>
            </a:xfrm>
            <a:custGeom>
              <a:avLst/>
              <a:gdLst/>
              <a:ahLst/>
              <a:cxnLst/>
              <a:rect l="l" t="t" r="r" b="b"/>
              <a:pathLst>
                <a:path w="928" h="796" extrusionOk="0">
                  <a:moveTo>
                    <a:pt x="531" y="1"/>
                  </a:moveTo>
                  <a:cubicBezTo>
                    <a:pt x="178" y="1"/>
                    <a:pt x="0" y="428"/>
                    <a:pt x="250" y="679"/>
                  </a:cubicBezTo>
                  <a:cubicBezTo>
                    <a:pt x="331" y="759"/>
                    <a:pt x="430" y="795"/>
                    <a:pt x="528" y="795"/>
                  </a:cubicBezTo>
                  <a:cubicBezTo>
                    <a:pt x="732" y="795"/>
                    <a:pt x="928" y="637"/>
                    <a:pt x="928" y="398"/>
                  </a:cubicBezTo>
                  <a:cubicBezTo>
                    <a:pt x="928" y="178"/>
                    <a:pt x="750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14"/>
            <p:cNvSpPr/>
            <p:nvPr/>
          </p:nvSpPr>
          <p:spPr>
            <a:xfrm>
              <a:off x="3436325" y="1419300"/>
              <a:ext cx="26750" cy="22900"/>
            </a:xfrm>
            <a:custGeom>
              <a:avLst/>
              <a:gdLst/>
              <a:ahLst/>
              <a:cxnLst/>
              <a:rect l="l" t="t" r="r" b="b"/>
              <a:pathLst>
                <a:path w="1070" h="916" extrusionOk="0">
                  <a:moveTo>
                    <a:pt x="611" y="1"/>
                  </a:moveTo>
                  <a:cubicBezTo>
                    <a:pt x="204" y="1"/>
                    <a:pt x="1" y="494"/>
                    <a:pt x="288" y="781"/>
                  </a:cubicBezTo>
                  <a:cubicBezTo>
                    <a:pt x="381" y="874"/>
                    <a:pt x="496" y="916"/>
                    <a:pt x="608" y="916"/>
                  </a:cubicBezTo>
                  <a:cubicBezTo>
                    <a:pt x="844" y="916"/>
                    <a:pt x="1069" y="733"/>
                    <a:pt x="1069" y="458"/>
                  </a:cubicBezTo>
                  <a:cubicBezTo>
                    <a:pt x="1069" y="205"/>
                    <a:pt x="863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14"/>
            <p:cNvSpPr/>
            <p:nvPr/>
          </p:nvSpPr>
          <p:spPr>
            <a:xfrm>
              <a:off x="3282725" y="16306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0" y="0"/>
                  </a:moveTo>
                  <a:cubicBezTo>
                    <a:pt x="172" y="0"/>
                    <a:pt x="0" y="411"/>
                    <a:pt x="241" y="650"/>
                  </a:cubicBezTo>
                  <a:cubicBezTo>
                    <a:pt x="319" y="727"/>
                    <a:pt x="414" y="762"/>
                    <a:pt x="508" y="762"/>
                  </a:cubicBezTo>
                  <a:cubicBezTo>
                    <a:pt x="704" y="762"/>
                    <a:pt x="892" y="610"/>
                    <a:pt x="892" y="381"/>
                  </a:cubicBezTo>
                  <a:cubicBezTo>
                    <a:pt x="892" y="170"/>
                    <a:pt x="720" y="0"/>
                    <a:pt x="5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14"/>
            <p:cNvSpPr/>
            <p:nvPr/>
          </p:nvSpPr>
          <p:spPr>
            <a:xfrm>
              <a:off x="3770200" y="165160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205" y="1"/>
                  </a:moveTo>
                  <a:cubicBezTo>
                    <a:pt x="69" y="1"/>
                    <a:pt x="0" y="164"/>
                    <a:pt x="96" y="261"/>
                  </a:cubicBezTo>
                  <a:cubicBezTo>
                    <a:pt x="128" y="292"/>
                    <a:pt x="166" y="306"/>
                    <a:pt x="204" y="306"/>
                  </a:cubicBezTo>
                  <a:cubicBezTo>
                    <a:pt x="282" y="306"/>
                    <a:pt x="357" y="245"/>
                    <a:pt x="357" y="154"/>
                  </a:cubicBezTo>
                  <a:cubicBezTo>
                    <a:pt x="357" y="70"/>
                    <a:pt x="289" y="1"/>
                    <a:pt x="2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14"/>
            <p:cNvSpPr/>
            <p:nvPr/>
          </p:nvSpPr>
          <p:spPr>
            <a:xfrm>
              <a:off x="3709275" y="18686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204" y="1"/>
                  </a:moveTo>
                  <a:cubicBezTo>
                    <a:pt x="68" y="1"/>
                    <a:pt x="1" y="164"/>
                    <a:pt x="97" y="261"/>
                  </a:cubicBezTo>
                  <a:cubicBezTo>
                    <a:pt x="128" y="292"/>
                    <a:pt x="166" y="306"/>
                    <a:pt x="203" y="306"/>
                  </a:cubicBezTo>
                  <a:cubicBezTo>
                    <a:pt x="281" y="306"/>
                    <a:pt x="357" y="245"/>
                    <a:pt x="357" y="152"/>
                  </a:cubicBezTo>
                  <a:cubicBezTo>
                    <a:pt x="357" y="68"/>
                    <a:pt x="28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14"/>
            <p:cNvSpPr/>
            <p:nvPr/>
          </p:nvSpPr>
          <p:spPr>
            <a:xfrm>
              <a:off x="4309025" y="1583050"/>
              <a:ext cx="22325" cy="19100"/>
            </a:xfrm>
            <a:custGeom>
              <a:avLst/>
              <a:gdLst/>
              <a:ahLst/>
              <a:cxnLst/>
              <a:rect l="l" t="t" r="r" b="b"/>
              <a:pathLst>
                <a:path w="893" h="764" extrusionOk="0">
                  <a:moveTo>
                    <a:pt x="510" y="1"/>
                  </a:moveTo>
                  <a:cubicBezTo>
                    <a:pt x="171" y="1"/>
                    <a:pt x="1" y="411"/>
                    <a:pt x="241" y="652"/>
                  </a:cubicBezTo>
                  <a:cubicBezTo>
                    <a:pt x="319" y="729"/>
                    <a:pt x="414" y="763"/>
                    <a:pt x="508" y="763"/>
                  </a:cubicBezTo>
                  <a:cubicBezTo>
                    <a:pt x="704" y="763"/>
                    <a:pt x="892" y="611"/>
                    <a:pt x="892" y="381"/>
                  </a:cubicBezTo>
                  <a:cubicBezTo>
                    <a:pt x="891" y="171"/>
                    <a:pt x="721" y="1"/>
                    <a:pt x="5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14"/>
            <p:cNvSpPr/>
            <p:nvPr/>
          </p:nvSpPr>
          <p:spPr>
            <a:xfrm>
              <a:off x="4149100" y="1733475"/>
              <a:ext cx="22275" cy="19100"/>
            </a:xfrm>
            <a:custGeom>
              <a:avLst/>
              <a:gdLst/>
              <a:ahLst/>
              <a:cxnLst/>
              <a:rect l="l" t="t" r="r" b="b"/>
              <a:pathLst>
                <a:path w="891" h="764" extrusionOk="0">
                  <a:moveTo>
                    <a:pt x="511" y="1"/>
                  </a:moveTo>
                  <a:cubicBezTo>
                    <a:pt x="171" y="1"/>
                    <a:pt x="1" y="411"/>
                    <a:pt x="240" y="651"/>
                  </a:cubicBezTo>
                  <a:cubicBezTo>
                    <a:pt x="318" y="729"/>
                    <a:pt x="413" y="763"/>
                    <a:pt x="507" y="763"/>
                  </a:cubicBezTo>
                  <a:cubicBezTo>
                    <a:pt x="703" y="763"/>
                    <a:pt x="891" y="611"/>
                    <a:pt x="891" y="382"/>
                  </a:cubicBezTo>
                  <a:cubicBezTo>
                    <a:pt x="891" y="172"/>
                    <a:pt x="719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14"/>
            <p:cNvSpPr/>
            <p:nvPr/>
          </p:nvSpPr>
          <p:spPr>
            <a:xfrm>
              <a:off x="3477075" y="17373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57" y="1"/>
                  </a:moveTo>
                  <a:cubicBezTo>
                    <a:pt x="410" y="1"/>
                    <a:pt x="188" y="148"/>
                    <a:pt x="95" y="377"/>
                  </a:cubicBezTo>
                  <a:cubicBezTo>
                    <a:pt x="0" y="604"/>
                    <a:pt x="53" y="867"/>
                    <a:pt x="227" y="1041"/>
                  </a:cubicBezTo>
                  <a:cubicBezTo>
                    <a:pt x="344" y="1157"/>
                    <a:pt x="499" y="1218"/>
                    <a:pt x="657" y="1218"/>
                  </a:cubicBezTo>
                  <a:cubicBezTo>
                    <a:pt x="736" y="1218"/>
                    <a:pt x="815" y="1203"/>
                    <a:pt x="890" y="1172"/>
                  </a:cubicBezTo>
                  <a:cubicBezTo>
                    <a:pt x="1118" y="1079"/>
                    <a:pt x="1267" y="856"/>
                    <a:pt x="1267" y="610"/>
                  </a:cubicBezTo>
                  <a:cubicBezTo>
                    <a:pt x="1267" y="273"/>
                    <a:pt x="994" y="1"/>
                    <a:pt x="6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14"/>
            <p:cNvSpPr/>
            <p:nvPr/>
          </p:nvSpPr>
          <p:spPr>
            <a:xfrm>
              <a:off x="3172925" y="1885825"/>
              <a:ext cx="31175" cy="26675"/>
            </a:xfrm>
            <a:custGeom>
              <a:avLst/>
              <a:gdLst/>
              <a:ahLst/>
              <a:cxnLst/>
              <a:rect l="l" t="t" r="r" b="b"/>
              <a:pathLst>
                <a:path w="1247" h="1067" extrusionOk="0">
                  <a:moveTo>
                    <a:pt x="713" y="0"/>
                  </a:moveTo>
                  <a:cubicBezTo>
                    <a:pt x="238" y="0"/>
                    <a:pt x="0" y="574"/>
                    <a:pt x="336" y="911"/>
                  </a:cubicBezTo>
                  <a:cubicBezTo>
                    <a:pt x="438" y="1013"/>
                    <a:pt x="575" y="1066"/>
                    <a:pt x="714" y="1066"/>
                  </a:cubicBezTo>
                  <a:cubicBezTo>
                    <a:pt x="782" y="1066"/>
                    <a:pt x="851" y="1053"/>
                    <a:pt x="917" y="1027"/>
                  </a:cubicBezTo>
                  <a:cubicBezTo>
                    <a:pt x="1116" y="944"/>
                    <a:pt x="1246" y="749"/>
                    <a:pt x="1246" y="534"/>
                  </a:cubicBezTo>
                  <a:cubicBezTo>
                    <a:pt x="1246" y="239"/>
                    <a:pt x="1007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14"/>
            <p:cNvSpPr/>
            <p:nvPr/>
          </p:nvSpPr>
          <p:spPr>
            <a:xfrm>
              <a:off x="2042550" y="1748725"/>
              <a:ext cx="30500" cy="30475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1" y="1"/>
                  </a:moveTo>
                  <a:cubicBezTo>
                    <a:pt x="274" y="1"/>
                    <a:pt x="1" y="273"/>
                    <a:pt x="1" y="610"/>
                  </a:cubicBezTo>
                  <a:cubicBezTo>
                    <a:pt x="1" y="946"/>
                    <a:pt x="274" y="1218"/>
                    <a:pt x="611" y="1218"/>
                  </a:cubicBezTo>
                  <a:cubicBezTo>
                    <a:pt x="948" y="1218"/>
                    <a:pt x="1220" y="946"/>
                    <a:pt x="1220" y="610"/>
                  </a:cubicBezTo>
                  <a:cubicBezTo>
                    <a:pt x="1220" y="273"/>
                    <a:pt x="948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14"/>
            <p:cNvSpPr/>
            <p:nvPr/>
          </p:nvSpPr>
          <p:spPr>
            <a:xfrm>
              <a:off x="1854075" y="1415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1"/>
                  </a:moveTo>
                  <a:cubicBezTo>
                    <a:pt x="205" y="1"/>
                    <a:pt x="0" y="205"/>
                    <a:pt x="0" y="458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4" y="710"/>
                    <a:pt x="914" y="458"/>
                  </a:cubicBezTo>
                  <a:cubicBezTo>
                    <a:pt x="914" y="205"/>
                    <a:pt x="710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14"/>
            <p:cNvSpPr/>
            <p:nvPr/>
          </p:nvSpPr>
          <p:spPr>
            <a:xfrm>
              <a:off x="1531600" y="1948650"/>
              <a:ext cx="17825" cy="15275"/>
            </a:xfrm>
            <a:custGeom>
              <a:avLst/>
              <a:gdLst/>
              <a:ahLst/>
              <a:cxnLst/>
              <a:rect l="l" t="t" r="r" b="b"/>
              <a:pathLst>
                <a:path w="713" h="611" extrusionOk="0">
                  <a:moveTo>
                    <a:pt x="408" y="0"/>
                  </a:moveTo>
                  <a:cubicBezTo>
                    <a:pt x="137" y="0"/>
                    <a:pt x="0" y="329"/>
                    <a:pt x="193" y="520"/>
                  </a:cubicBezTo>
                  <a:cubicBezTo>
                    <a:pt x="255" y="583"/>
                    <a:pt x="331" y="610"/>
                    <a:pt x="406" y="610"/>
                  </a:cubicBezTo>
                  <a:cubicBezTo>
                    <a:pt x="562" y="610"/>
                    <a:pt x="713" y="489"/>
                    <a:pt x="713" y="305"/>
                  </a:cubicBezTo>
                  <a:cubicBezTo>
                    <a:pt x="713" y="137"/>
                    <a:pt x="576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14"/>
            <p:cNvSpPr/>
            <p:nvPr/>
          </p:nvSpPr>
          <p:spPr>
            <a:xfrm>
              <a:off x="6455375" y="1809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542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3"/>
                    <a:pt x="542" y="1083"/>
                  </a:cubicBezTo>
                  <a:cubicBezTo>
                    <a:pt x="841" y="1083"/>
                    <a:pt x="1083" y="841"/>
                    <a:pt x="1083" y="541"/>
                  </a:cubicBezTo>
                  <a:cubicBezTo>
                    <a:pt x="1083" y="242"/>
                    <a:pt x="841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14"/>
            <p:cNvSpPr/>
            <p:nvPr/>
          </p:nvSpPr>
          <p:spPr>
            <a:xfrm>
              <a:off x="5737800" y="1782475"/>
              <a:ext cx="40650" cy="40650"/>
            </a:xfrm>
            <a:custGeom>
              <a:avLst/>
              <a:gdLst/>
              <a:ahLst/>
              <a:cxnLst/>
              <a:rect l="l" t="t" r="r" b="b"/>
              <a:pathLst>
                <a:path w="1626" h="1626" extrusionOk="0">
                  <a:moveTo>
                    <a:pt x="813" y="1"/>
                  </a:moveTo>
                  <a:cubicBezTo>
                    <a:pt x="364" y="1"/>
                    <a:pt x="0" y="364"/>
                    <a:pt x="0" y="814"/>
                  </a:cubicBezTo>
                  <a:cubicBezTo>
                    <a:pt x="0" y="1262"/>
                    <a:pt x="364" y="1625"/>
                    <a:pt x="813" y="1625"/>
                  </a:cubicBezTo>
                  <a:cubicBezTo>
                    <a:pt x="1261" y="1625"/>
                    <a:pt x="1625" y="1262"/>
                    <a:pt x="1625" y="814"/>
                  </a:cubicBezTo>
                  <a:cubicBezTo>
                    <a:pt x="1625" y="364"/>
                    <a:pt x="1261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14"/>
            <p:cNvSpPr/>
            <p:nvPr/>
          </p:nvSpPr>
          <p:spPr>
            <a:xfrm>
              <a:off x="5815325" y="4753625"/>
              <a:ext cx="81900" cy="78175"/>
            </a:xfrm>
            <a:custGeom>
              <a:avLst/>
              <a:gdLst/>
              <a:ahLst/>
              <a:cxnLst/>
              <a:rect l="l" t="t" r="r" b="b"/>
              <a:pathLst>
                <a:path w="3276" h="3127" extrusionOk="0">
                  <a:moveTo>
                    <a:pt x="1589" y="1"/>
                  </a:moveTo>
                  <a:cubicBezTo>
                    <a:pt x="1365" y="1"/>
                    <a:pt x="1139" y="49"/>
                    <a:pt x="927" y="148"/>
                  </a:cubicBezTo>
                  <a:cubicBezTo>
                    <a:pt x="355" y="417"/>
                    <a:pt x="0" y="1003"/>
                    <a:pt x="29" y="1634"/>
                  </a:cubicBezTo>
                  <a:cubicBezTo>
                    <a:pt x="67" y="2473"/>
                    <a:pt x="758" y="3127"/>
                    <a:pt x="1589" y="3127"/>
                  </a:cubicBezTo>
                  <a:cubicBezTo>
                    <a:pt x="1613" y="3127"/>
                    <a:pt x="1637" y="3126"/>
                    <a:pt x="1661" y="3125"/>
                  </a:cubicBezTo>
                  <a:cubicBezTo>
                    <a:pt x="2292" y="3097"/>
                    <a:pt x="2845" y="2691"/>
                    <a:pt x="3060" y="2096"/>
                  </a:cubicBezTo>
                  <a:cubicBezTo>
                    <a:pt x="3275" y="1502"/>
                    <a:pt x="3111" y="836"/>
                    <a:pt x="2645" y="409"/>
                  </a:cubicBezTo>
                  <a:cubicBezTo>
                    <a:pt x="2351" y="141"/>
                    <a:pt x="1972" y="1"/>
                    <a:pt x="158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14"/>
            <p:cNvSpPr/>
            <p:nvPr/>
          </p:nvSpPr>
          <p:spPr>
            <a:xfrm>
              <a:off x="5549875" y="4931850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8" y="0"/>
                  </a:moveTo>
                  <a:cubicBezTo>
                    <a:pt x="788" y="0"/>
                    <a:pt x="658" y="28"/>
                    <a:pt x="536" y="85"/>
                  </a:cubicBezTo>
                  <a:cubicBezTo>
                    <a:pt x="206" y="239"/>
                    <a:pt x="1" y="578"/>
                    <a:pt x="17" y="943"/>
                  </a:cubicBezTo>
                  <a:cubicBezTo>
                    <a:pt x="39" y="1426"/>
                    <a:pt x="439" y="1803"/>
                    <a:pt x="918" y="1803"/>
                  </a:cubicBezTo>
                  <a:cubicBezTo>
                    <a:pt x="932" y="1803"/>
                    <a:pt x="946" y="1803"/>
                    <a:pt x="959" y="1803"/>
                  </a:cubicBezTo>
                  <a:cubicBezTo>
                    <a:pt x="1323" y="1786"/>
                    <a:pt x="1642" y="1552"/>
                    <a:pt x="1767" y="1209"/>
                  </a:cubicBezTo>
                  <a:cubicBezTo>
                    <a:pt x="1891" y="866"/>
                    <a:pt x="1797" y="483"/>
                    <a:pt x="1526" y="236"/>
                  </a:cubicBezTo>
                  <a:cubicBezTo>
                    <a:pt x="1356" y="81"/>
                    <a:pt x="1138" y="0"/>
                    <a:pt x="9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14"/>
            <p:cNvSpPr/>
            <p:nvPr/>
          </p:nvSpPr>
          <p:spPr>
            <a:xfrm>
              <a:off x="5660400" y="4780125"/>
              <a:ext cx="26125" cy="24875"/>
            </a:xfrm>
            <a:custGeom>
              <a:avLst/>
              <a:gdLst/>
              <a:ahLst/>
              <a:cxnLst/>
              <a:rect l="l" t="t" r="r" b="b"/>
              <a:pathLst>
                <a:path w="1045" h="995" extrusionOk="0">
                  <a:moveTo>
                    <a:pt x="514" y="0"/>
                  </a:moveTo>
                  <a:cubicBezTo>
                    <a:pt x="250" y="0"/>
                    <a:pt x="0" y="212"/>
                    <a:pt x="15" y="520"/>
                  </a:cubicBezTo>
                  <a:cubicBezTo>
                    <a:pt x="27" y="786"/>
                    <a:pt x="246" y="994"/>
                    <a:pt x="510" y="994"/>
                  </a:cubicBezTo>
                  <a:cubicBezTo>
                    <a:pt x="517" y="994"/>
                    <a:pt x="525" y="994"/>
                    <a:pt x="532" y="994"/>
                  </a:cubicBezTo>
                  <a:cubicBezTo>
                    <a:pt x="732" y="985"/>
                    <a:pt x="908" y="855"/>
                    <a:pt x="977" y="666"/>
                  </a:cubicBezTo>
                  <a:cubicBezTo>
                    <a:pt x="1045" y="478"/>
                    <a:pt x="992" y="266"/>
                    <a:pt x="845" y="131"/>
                  </a:cubicBezTo>
                  <a:cubicBezTo>
                    <a:pt x="746" y="40"/>
                    <a:pt x="628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14"/>
            <p:cNvSpPr/>
            <p:nvPr/>
          </p:nvSpPr>
          <p:spPr>
            <a:xfrm>
              <a:off x="5513275" y="4819875"/>
              <a:ext cx="26150" cy="24825"/>
            </a:xfrm>
            <a:custGeom>
              <a:avLst/>
              <a:gdLst/>
              <a:ahLst/>
              <a:cxnLst/>
              <a:rect l="l" t="t" r="r" b="b"/>
              <a:pathLst>
                <a:path w="1046" h="993" extrusionOk="0">
                  <a:moveTo>
                    <a:pt x="514" y="0"/>
                  </a:moveTo>
                  <a:cubicBezTo>
                    <a:pt x="251" y="0"/>
                    <a:pt x="1" y="213"/>
                    <a:pt x="16" y="520"/>
                  </a:cubicBezTo>
                  <a:cubicBezTo>
                    <a:pt x="27" y="786"/>
                    <a:pt x="245" y="993"/>
                    <a:pt x="508" y="993"/>
                  </a:cubicBezTo>
                  <a:cubicBezTo>
                    <a:pt x="516" y="993"/>
                    <a:pt x="524" y="993"/>
                    <a:pt x="533" y="992"/>
                  </a:cubicBezTo>
                  <a:cubicBezTo>
                    <a:pt x="733" y="983"/>
                    <a:pt x="908" y="854"/>
                    <a:pt x="976" y="666"/>
                  </a:cubicBezTo>
                  <a:cubicBezTo>
                    <a:pt x="1045" y="478"/>
                    <a:pt x="993" y="266"/>
                    <a:pt x="845" y="131"/>
                  </a:cubicBezTo>
                  <a:cubicBezTo>
                    <a:pt x="746" y="41"/>
                    <a:pt x="629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14"/>
            <p:cNvSpPr/>
            <p:nvPr/>
          </p:nvSpPr>
          <p:spPr>
            <a:xfrm>
              <a:off x="5710550" y="504997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345" y="1"/>
                  </a:moveTo>
                  <a:cubicBezTo>
                    <a:pt x="1156" y="1"/>
                    <a:pt x="964" y="42"/>
                    <a:pt x="785" y="126"/>
                  </a:cubicBezTo>
                  <a:cubicBezTo>
                    <a:pt x="301" y="353"/>
                    <a:pt x="1" y="849"/>
                    <a:pt x="25" y="1382"/>
                  </a:cubicBezTo>
                  <a:cubicBezTo>
                    <a:pt x="57" y="2091"/>
                    <a:pt x="641" y="2645"/>
                    <a:pt x="1345" y="2645"/>
                  </a:cubicBezTo>
                  <a:cubicBezTo>
                    <a:pt x="1365" y="2645"/>
                    <a:pt x="1385" y="2644"/>
                    <a:pt x="1406" y="2643"/>
                  </a:cubicBezTo>
                  <a:cubicBezTo>
                    <a:pt x="1939" y="2619"/>
                    <a:pt x="2407" y="2277"/>
                    <a:pt x="2589" y="1773"/>
                  </a:cubicBezTo>
                  <a:cubicBezTo>
                    <a:pt x="2771" y="1270"/>
                    <a:pt x="2632" y="707"/>
                    <a:pt x="2237" y="347"/>
                  </a:cubicBezTo>
                  <a:cubicBezTo>
                    <a:pt x="1988" y="119"/>
                    <a:pt x="1669" y="1"/>
                    <a:pt x="13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14"/>
            <p:cNvSpPr/>
            <p:nvPr/>
          </p:nvSpPr>
          <p:spPr>
            <a:xfrm>
              <a:off x="5892650" y="44220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6"/>
                    <a:pt x="321" y="1323"/>
                    <a:pt x="672" y="1323"/>
                  </a:cubicBezTo>
                  <a:cubicBezTo>
                    <a:pt x="682" y="1323"/>
                    <a:pt x="692" y="1323"/>
                    <a:pt x="702" y="1322"/>
                  </a:cubicBezTo>
                  <a:cubicBezTo>
                    <a:pt x="970" y="1310"/>
                    <a:pt x="1203" y="1139"/>
                    <a:pt x="1294" y="888"/>
                  </a:cubicBezTo>
                  <a:cubicBezTo>
                    <a:pt x="1386" y="635"/>
                    <a:pt x="1315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14"/>
            <p:cNvSpPr/>
            <p:nvPr/>
          </p:nvSpPr>
          <p:spPr>
            <a:xfrm>
              <a:off x="5141075" y="47248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1"/>
                    <a:pt x="393" y="62"/>
                  </a:cubicBezTo>
                  <a:cubicBezTo>
                    <a:pt x="151" y="175"/>
                    <a:pt x="1" y="424"/>
                    <a:pt x="13" y="691"/>
                  </a:cubicBezTo>
                  <a:cubicBezTo>
                    <a:pt x="29" y="1046"/>
                    <a:pt x="322" y="1322"/>
                    <a:pt x="672" y="1322"/>
                  </a:cubicBezTo>
                  <a:cubicBezTo>
                    <a:pt x="683" y="1322"/>
                    <a:pt x="693" y="1322"/>
                    <a:pt x="703" y="1322"/>
                  </a:cubicBezTo>
                  <a:cubicBezTo>
                    <a:pt x="970" y="1310"/>
                    <a:pt x="1203" y="1137"/>
                    <a:pt x="1295" y="886"/>
                  </a:cubicBezTo>
                  <a:cubicBezTo>
                    <a:pt x="1387" y="635"/>
                    <a:pt x="1316" y="354"/>
                    <a:pt x="1119" y="173"/>
                  </a:cubicBezTo>
                  <a:cubicBezTo>
                    <a:pt x="995" y="60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14"/>
            <p:cNvSpPr/>
            <p:nvPr/>
          </p:nvSpPr>
          <p:spPr>
            <a:xfrm>
              <a:off x="4820300" y="5118975"/>
              <a:ext cx="77950" cy="74425"/>
            </a:xfrm>
            <a:custGeom>
              <a:avLst/>
              <a:gdLst/>
              <a:ahLst/>
              <a:cxnLst/>
              <a:rect l="l" t="t" r="r" b="b"/>
              <a:pathLst>
                <a:path w="3118" h="2977" extrusionOk="0">
                  <a:moveTo>
                    <a:pt x="1515" y="1"/>
                  </a:moveTo>
                  <a:cubicBezTo>
                    <a:pt x="1301" y="1"/>
                    <a:pt x="1086" y="47"/>
                    <a:pt x="884" y="142"/>
                  </a:cubicBezTo>
                  <a:cubicBezTo>
                    <a:pt x="339" y="396"/>
                    <a:pt x="0" y="955"/>
                    <a:pt x="29" y="1556"/>
                  </a:cubicBezTo>
                  <a:cubicBezTo>
                    <a:pt x="64" y="2355"/>
                    <a:pt x="724" y="2977"/>
                    <a:pt x="1515" y="2977"/>
                  </a:cubicBezTo>
                  <a:cubicBezTo>
                    <a:pt x="1537" y="2977"/>
                    <a:pt x="1559" y="2976"/>
                    <a:pt x="1582" y="2975"/>
                  </a:cubicBezTo>
                  <a:cubicBezTo>
                    <a:pt x="2183" y="2948"/>
                    <a:pt x="2709" y="2560"/>
                    <a:pt x="2913" y="1995"/>
                  </a:cubicBezTo>
                  <a:cubicBezTo>
                    <a:pt x="3118" y="1430"/>
                    <a:pt x="2961" y="796"/>
                    <a:pt x="2518" y="390"/>
                  </a:cubicBezTo>
                  <a:cubicBezTo>
                    <a:pt x="2238" y="134"/>
                    <a:pt x="1879" y="1"/>
                    <a:pt x="15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14"/>
            <p:cNvSpPr/>
            <p:nvPr/>
          </p:nvSpPr>
          <p:spPr>
            <a:xfrm>
              <a:off x="6276175" y="46780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0"/>
                  </a:moveTo>
                  <a:cubicBezTo>
                    <a:pt x="167" y="0"/>
                    <a:pt x="0" y="142"/>
                    <a:pt x="10" y="348"/>
                  </a:cubicBezTo>
                  <a:cubicBezTo>
                    <a:pt x="19" y="524"/>
                    <a:pt x="163" y="662"/>
                    <a:pt x="339" y="662"/>
                  </a:cubicBezTo>
                  <a:cubicBezTo>
                    <a:pt x="345" y="662"/>
                    <a:pt x="350" y="662"/>
                    <a:pt x="356" y="662"/>
                  </a:cubicBezTo>
                  <a:cubicBezTo>
                    <a:pt x="649" y="648"/>
                    <a:pt x="781" y="286"/>
                    <a:pt x="563" y="87"/>
                  </a:cubicBezTo>
                  <a:cubicBezTo>
                    <a:pt x="497" y="27"/>
                    <a:pt x="419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14"/>
            <p:cNvSpPr/>
            <p:nvPr/>
          </p:nvSpPr>
          <p:spPr>
            <a:xfrm>
              <a:off x="5438375" y="4169700"/>
              <a:ext cx="26125" cy="24825"/>
            </a:xfrm>
            <a:custGeom>
              <a:avLst/>
              <a:gdLst/>
              <a:ahLst/>
              <a:cxnLst/>
              <a:rect l="l" t="t" r="r" b="b"/>
              <a:pathLst>
                <a:path w="1045" h="993" extrusionOk="0">
                  <a:moveTo>
                    <a:pt x="513" y="0"/>
                  </a:moveTo>
                  <a:cubicBezTo>
                    <a:pt x="250" y="0"/>
                    <a:pt x="1" y="212"/>
                    <a:pt x="15" y="520"/>
                  </a:cubicBezTo>
                  <a:cubicBezTo>
                    <a:pt x="28" y="786"/>
                    <a:pt x="247" y="993"/>
                    <a:pt x="511" y="993"/>
                  </a:cubicBezTo>
                  <a:cubicBezTo>
                    <a:pt x="518" y="993"/>
                    <a:pt x="526" y="992"/>
                    <a:pt x="533" y="992"/>
                  </a:cubicBezTo>
                  <a:cubicBezTo>
                    <a:pt x="733" y="983"/>
                    <a:pt x="909" y="854"/>
                    <a:pt x="976" y="666"/>
                  </a:cubicBezTo>
                  <a:cubicBezTo>
                    <a:pt x="1044" y="477"/>
                    <a:pt x="993" y="266"/>
                    <a:pt x="844" y="131"/>
                  </a:cubicBezTo>
                  <a:cubicBezTo>
                    <a:pt x="745" y="41"/>
                    <a:pt x="62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14"/>
            <p:cNvSpPr/>
            <p:nvPr/>
          </p:nvSpPr>
          <p:spPr>
            <a:xfrm>
              <a:off x="6384025" y="3853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49" y="177"/>
                    <a:pt x="1" y="425"/>
                    <a:pt x="13" y="692"/>
                  </a:cubicBezTo>
                  <a:cubicBezTo>
                    <a:pt x="29" y="1046"/>
                    <a:pt x="320" y="1323"/>
                    <a:pt x="672" y="1323"/>
                  </a:cubicBezTo>
                  <a:cubicBezTo>
                    <a:pt x="682" y="1323"/>
                    <a:pt x="692" y="1323"/>
                    <a:pt x="703" y="1322"/>
                  </a:cubicBezTo>
                  <a:cubicBezTo>
                    <a:pt x="970" y="1310"/>
                    <a:pt x="1203" y="1139"/>
                    <a:pt x="1295" y="886"/>
                  </a:cubicBezTo>
                  <a:cubicBezTo>
                    <a:pt x="1385" y="635"/>
                    <a:pt x="1316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14"/>
            <p:cNvSpPr/>
            <p:nvPr/>
          </p:nvSpPr>
          <p:spPr>
            <a:xfrm>
              <a:off x="5356650" y="43762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1"/>
                  </a:moveTo>
                  <a:cubicBezTo>
                    <a:pt x="166" y="1"/>
                    <a:pt x="0" y="142"/>
                    <a:pt x="10" y="347"/>
                  </a:cubicBezTo>
                  <a:cubicBezTo>
                    <a:pt x="17" y="524"/>
                    <a:pt x="164" y="662"/>
                    <a:pt x="342" y="662"/>
                  </a:cubicBezTo>
                  <a:cubicBezTo>
                    <a:pt x="346" y="662"/>
                    <a:pt x="351" y="662"/>
                    <a:pt x="356" y="662"/>
                  </a:cubicBezTo>
                  <a:cubicBezTo>
                    <a:pt x="649" y="649"/>
                    <a:pt x="779" y="286"/>
                    <a:pt x="563" y="88"/>
                  </a:cubicBezTo>
                  <a:cubicBezTo>
                    <a:pt x="497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14"/>
            <p:cNvSpPr/>
            <p:nvPr/>
          </p:nvSpPr>
          <p:spPr>
            <a:xfrm>
              <a:off x="5113475" y="5300900"/>
              <a:ext cx="43300" cy="41375"/>
            </a:xfrm>
            <a:custGeom>
              <a:avLst/>
              <a:gdLst/>
              <a:ahLst/>
              <a:cxnLst/>
              <a:rect l="l" t="t" r="r" b="b"/>
              <a:pathLst>
                <a:path w="1732" h="1655" extrusionOk="0">
                  <a:moveTo>
                    <a:pt x="840" y="1"/>
                  </a:moveTo>
                  <a:cubicBezTo>
                    <a:pt x="722" y="1"/>
                    <a:pt x="603" y="26"/>
                    <a:pt x="492" y="78"/>
                  </a:cubicBezTo>
                  <a:cubicBezTo>
                    <a:pt x="188" y="219"/>
                    <a:pt x="0" y="530"/>
                    <a:pt x="15" y="864"/>
                  </a:cubicBezTo>
                  <a:cubicBezTo>
                    <a:pt x="36" y="1308"/>
                    <a:pt x="401" y="1654"/>
                    <a:pt x="839" y="1654"/>
                  </a:cubicBezTo>
                  <a:cubicBezTo>
                    <a:pt x="852" y="1654"/>
                    <a:pt x="865" y="1654"/>
                    <a:pt x="878" y="1653"/>
                  </a:cubicBezTo>
                  <a:cubicBezTo>
                    <a:pt x="1212" y="1638"/>
                    <a:pt x="1505" y="1423"/>
                    <a:pt x="1619" y="1109"/>
                  </a:cubicBezTo>
                  <a:cubicBezTo>
                    <a:pt x="1732" y="795"/>
                    <a:pt x="1646" y="443"/>
                    <a:pt x="1399" y="218"/>
                  </a:cubicBezTo>
                  <a:cubicBezTo>
                    <a:pt x="1244" y="75"/>
                    <a:pt x="1043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14"/>
            <p:cNvSpPr/>
            <p:nvPr/>
          </p:nvSpPr>
          <p:spPr>
            <a:xfrm>
              <a:off x="4667025" y="4924100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1"/>
                  </a:moveTo>
                  <a:cubicBezTo>
                    <a:pt x="166" y="1"/>
                    <a:pt x="0" y="142"/>
                    <a:pt x="9" y="346"/>
                  </a:cubicBezTo>
                  <a:cubicBezTo>
                    <a:pt x="17" y="524"/>
                    <a:pt x="163" y="663"/>
                    <a:pt x="339" y="663"/>
                  </a:cubicBezTo>
                  <a:cubicBezTo>
                    <a:pt x="344" y="663"/>
                    <a:pt x="350" y="662"/>
                    <a:pt x="355" y="662"/>
                  </a:cubicBezTo>
                  <a:cubicBezTo>
                    <a:pt x="648" y="649"/>
                    <a:pt x="781" y="286"/>
                    <a:pt x="563" y="88"/>
                  </a:cubicBezTo>
                  <a:cubicBezTo>
                    <a:pt x="496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14"/>
            <p:cNvSpPr/>
            <p:nvPr/>
          </p:nvSpPr>
          <p:spPr>
            <a:xfrm>
              <a:off x="4661975" y="45648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0"/>
                  </a:moveTo>
                  <a:cubicBezTo>
                    <a:pt x="167" y="0"/>
                    <a:pt x="1" y="141"/>
                    <a:pt x="10" y="346"/>
                  </a:cubicBezTo>
                  <a:cubicBezTo>
                    <a:pt x="17" y="524"/>
                    <a:pt x="165" y="662"/>
                    <a:pt x="340" y="662"/>
                  </a:cubicBezTo>
                  <a:cubicBezTo>
                    <a:pt x="345" y="662"/>
                    <a:pt x="350" y="662"/>
                    <a:pt x="354" y="662"/>
                  </a:cubicBezTo>
                  <a:cubicBezTo>
                    <a:pt x="649" y="648"/>
                    <a:pt x="780" y="286"/>
                    <a:pt x="563" y="88"/>
                  </a:cubicBezTo>
                  <a:cubicBezTo>
                    <a:pt x="497" y="27"/>
                    <a:pt x="418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14"/>
            <p:cNvSpPr/>
            <p:nvPr/>
          </p:nvSpPr>
          <p:spPr>
            <a:xfrm>
              <a:off x="6035100" y="49126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3" y="0"/>
                  </a:moveTo>
                  <a:cubicBezTo>
                    <a:pt x="621" y="0"/>
                    <a:pt x="519" y="22"/>
                    <a:pt x="423" y="67"/>
                  </a:cubicBezTo>
                  <a:cubicBezTo>
                    <a:pt x="161" y="191"/>
                    <a:pt x="0" y="457"/>
                    <a:pt x="14" y="744"/>
                  </a:cubicBezTo>
                  <a:cubicBezTo>
                    <a:pt x="31" y="1126"/>
                    <a:pt x="346" y="1424"/>
                    <a:pt x="723" y="1424"/>
                  </a:cubicBezTo>
                  <a:cubicBezTo>
                    <a:pt x="734" y="1424"/>
                    <a:pt x="745" y="1424"/>
                    <a:pt x="756" y="1423"/>
                  </a:cubicBezTo>
                  <a:cubicBezTo>
                    <a:pt x="1043" y="1410"/>
                    <a:pt x="1294" y="1225"/>
                    <a:pt x="1394" y="954"/>
                  </a:cubicBezTo>
                  <a:cubicBezTo>
                    <a:pt x="1491" y="684"/>
                    <a:pt x="1416" y="382"/>
                    <a:pt x="1204" y="188"/>
                  </a:cubicBezTo>
                  <a:cubicBezTo>
                    <a:pt x="1070" y="65"/>
                    <a:pt x="898" y="0"/>
                    <a:pt x="7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14"/>
            <p:cNvSpPr/>
            <p:nvPr/>
          </p:nvSpPr>
          <p:spPr>
            <a:xfrm>
              <a:off x="5885100" y="4983200"/>
              <a:ext cx="9100" cy="7750"/>
            </a:xfrm>
            <a:custGeom>
              <a:avLst/>
              <a:gdLst/>
              <a:ahLst/>
              <a:cxnLst/>
              <a:rect l="l" t="t" r="r" b="b"/>
              <a:pathLst>
                <a:path w="364" h="310" extrusionOk="0">
                  <a:moveTo>
                    <a:pt x="159" y="1"/>
                  </a:moveTo>
                  <a:cubicBezTo>
                    <a:pt x="78" y="1"/>
                    <a:pt x="1" y="67"/>
                    <a:pt x="5" y="162"/>
                  </a:cubicBezTo>
                  <a:cubicBezTo>
                    <a:pt x="9" y="246"/>
                    <a:pt x="78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2" y="303"/>
                    <a:pt x="364" y="133"/>
                    <a:pt x="262" y="42"/>
                  </a:cubicBezTo>
                  <a:cubicBezTo>
                    <a:pt x="231" y="13"/>
                    <a:pt x="195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14"/>
            <p:cNvSpPr/>
            <p:nvPr/>
          </p:nvSpPr>
          <p:spPr>
            <a:xfrm>
              <a:off x="5870825" y="5178225"/>
              <a:ext cx="9100" cy="770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59" y="0"/>
                  </a:moveTo>
                  <a:cubicBezTo>
                    <a:pt x="78" y="0"/>
                    <a:pt x="0" y="67"/>
                    <a:pt x="5" y="162"/>
                  </a:cubicBezTo>
                  <a:cubicBezTo>
                    <a:pt x="9" y="243"/>
                    <a:pt x="77" y="308"/>
                    <a:pt x="157" y="308"/>
                  </a:cubicBezTo>
                  <a:cubicBezTo>
                    <a:pt x="160" y="308"/>
                    <a:pt x="163" y="308"/>
                    <a:pt x="165" y="307"/>
                  </a:cubicBezTo>
                  <a:cubicBezTo>
                    <a:pt x="302" y="301"/>
                    <a:pt x="364" y="133"/>
                    <a:pt x="262" y="41"/>
                  </a:cubicBezTo>
                  <a:cubicBezTo>
                    <a:pt x="231" y="13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14"/>
            <p:cNvSpPr/>
            <p:nvPr/>
          </p:nvSpPr>
          <p:spPr>
            <a:xfrm>
              <a:off x="5469675" y="5157775"/>
              <a:ext cx="13650" cy="11575"/>
            </a:xfrm>
            <a:custGeom>
              <a:avLst/>
              <a:gdLst/>
              <a:ahLst/>
              <a:cxnLst/>
              <a:rect l="l" t="t" r="r" b="b"/>
              <a:pathLst>
                <a:path w="546" h="463" extrusionOk="0">
                  <a:moveTo>
                    <a:pt x="239" y="1"/>
                  </a:moveTo>
                  <a:cubicBezTo>
                    <a:pt x="117" y="1"/>
                    <a:pt x="1" y="99"/>
                    <a:pt x="7" y="242"/>
                  </a:cubicBezTo>
                  <a:cubicBezTo>
                    <a:pt x="13" y="367"/>
                    <a:pt x="117" y="463"/>
                    <a:pt x="239" y="463"/>
                  </a:cubicBezTo>
                  <a:cubicBezTo>
                    <a:pt x="242" y="463"/>
                    <a:pt x="245" y="463"/>
                    <a:pt x="248" y="463"/>
                  </a:cubicBezTo>
                  <a:cubicBezTo>
                    <a:pt x="453" y="452"/>
                    <a:pt x="545" y="200"/>
                    <a:pt x="393" y="61"/>
                  </a:cubicBezTo>
                  <a:cubicBezTo>
                    <a:pt x="347" y="19"/>
                    <a:pt x="29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14"/>
            <p:cNvSpPr/>
            <p:nvPr/>
          </p:nvSpPr>
          <p:spPr>
            <a:xfrm>
              <a:off x="5205925" y="5025125"/>
              <a:ext cx="27250" cy="23100"/>
            </a:xfrm>
            <a:custGeom>
              <a:avLst/>
              <a:gdLst/>
              <a:ahLst/>
              <a:cxnLst/>
              <a:rect l="l" t="t" r="r" b="b"/>
              <a:pathLst>
                <a:path w="1090" h="924" extrusionOk="0">
                  <a:moveTo>
                    <a:pt x="477" y="0"/>
                  </a:moveTo>
                  <a:cubicBezTo>
                    <a:pt x="233" y="0"/>
                    <a:pt x="1" y="197"/>
                    <a:pt x="13" y="482"/>
                  </a:cubicBezTo>
                  <a:cubicBezTo>
                    <a:pt x="25" y="731"/>
                    <a:pt x="228" y="923"/>
                    <a:pt x="473" y="923"/>
                  </a:cubicBezTo>
                  <a:cubicBezTo>
                    <a:pt x="481" y="923"/>
                    <a:pt x="488" y="923"/>
                    <a:pt x="496" y="923"/>
                  </a:cubicBezTo>
                  <a:cubicBezTo>
                    <a:pt x="906" y="905"/>
                    <a:pt x="1089" y="398"/>
                    <a:pt x="786" y="122"/>
                  </a:cubicBezTo>
                  <a:cubicBezTo>
                    <a:pt x="693" y="38"/>
                    <a:pt x="584" y="0"/>
                    <a:pt x="47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14"/>
            <p:cNvSpPr/>
            <p:nvPr/>
          </p:nvSpPr>
          <p:spPr>
            <a:xfrm>
              <a:off x="5093775" y="5144075"/>
              <a:ext cx="9125" cy="7725"/>
            </a:xfrm>
            <a:custGeom>
              <a:avLst/>
              <a:gdLst/>
              <a:ahLst/>
              <a:cxnLst/>
              <a:rect l="l" t="t" r="r" b="b"/>
              <a:pathLst>
                <a:path w="365" h="309" extrusionOk="0">
                  <a:moveTo>
                    <a:pt x="160" y="0"/>
                  </a:moveTo>
                  <a:cubicBezTo>
                    <a:pt x="78" y="0"/>
                    <a:pt x="1" y="66"/>
                    <a:pt x="5" y="161"/>
                  </a:cubicBezTo>
                  <a:cubicBezTo>
                    <a:pt x="9" y="244"/>
                    <a:pt x="77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3" y="303"/>
                    <a:pt x="364" y="133"/>
                    <a:pt x="262" y="41"/>
                  </a:cubicBezTo>
                  <a:cubicBezTo>
                    <a:pt x="231" y="13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14"/>
            <p:cNvSpPr/>
            <p:nvPr/>
          </p:nvSpPr>
          <p:spPr>
            <a:xfrm>
              <a:off x="5466975" y="5267500"/>
              <a:ext cx="18175" cy="15425"/>
            </a:xfrm>
            <a:custGeom>
              <a:avLst/>
              <a:gdLst/>
              <a:ahLst/>
              <a:cxnLst/>
              <a:rect l="l" t="t" r="r" b="b"/>
              <a:pathLst>
                <a:path w="727" h="617" extrusionOk="0">
                  <a:moveTo>
                    <a:pt x="318" y="1"/>
                  </a:moveTo>
                  <a:cubicBezTo>
                    <a:pt x="155" y="1"/>
                    <a:pt x="0" y="132"/>
                    <a:pt x="10" y="323"/>
                  </a:cubicBezTo>
                  <a:cubicBezTo>
                    <a:pt x="17" y="488"/>
                    <a:pt x="152" y="616"/>
                    <a:pt x="316" y="616"/>
                  </a:cubicBezTo>
                  <a:cubicBezTo>
                    <a:pt x="321" y="616"/>
                    <a:pt x="325" y="616"/>
                    <a:pt x="330" y="616"/>
                  </a:cubicBezTo>
                  <a:cubicBezTo>
                    <a:pt x="604" y="604"/>
                    <a:pt x="727" y="267"/>
                    <a:pt x="524" y="82"/>
                  </a:cubicBezTo>
                  <a:cubicBezTo>
                    <a:pt x="462" y="26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14"/>
            <p:cNvSpPr/>
            <p:nvPr/>
          </p:nvSpPr>
          <p:spPr>
            <a:xfrm>
              <a:off x="5524975" y="4651875"/>
              <a:ext cx="27325" cy="23200"/>
            </a:xfrm>
            <a:custGeom>
              <a:avLst/>
              <a:gdLst/>
              <a:ahLst/>
              <a:cxnLst/>
              <a:rect l="l" t="t" r="r" b="b"/>
              <a:pathLst>
                <a:path w="1093" h="928" extrusionOk="0">
                  <a:moveTo>
                    <a:pt x="479" y="1"/>
                  </a:moveTo>
                  <a:cubicBezTo>
                    <a:pt x="234" y="1"/>
                    <a:pt x="1" y="199"/>
                    <a:pt x="14" y="486"/>
                  </a:cubicBezTo>
                  <a:cubicBezTo>
                    <a:pt x="25" y="735"/>
                    <a:pt x="231" y="928"/>
                    <a:pt x="478" y="928"/>
                  </a:cubicBezTo>
                  <a:cubicBezTo>
                    <a:pt x="484" y="928"/>
                    <a:pt x="491" y="928"/>
                    <a:pt x="498" y="928"/>
                  </a:cubicBezTo>
                  <a:cubicBezTo>
                    <a:pt x="909" y="908"/>
                    <a:pt x="1093" y="402"/>
                    <a:pt x="788" y="123"/>
                  </a:cubicBezTo>
                  <a:cubicBezTo>
                    <a:pt x="695" y="38"/>
                    <a:pt x="586" y="1"/>
                    <a:pt x="4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14"/>
            <p:cNvSpPr/>
            <p:nvPr/>
          </p:nvSpPr>
          <p:spPr>
            <a:xfrm>
              <a:off x="5322750" y="47924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320" y="0"/>
                  </a:moveTo>
                  <a:cubicBezTo>
                    <a:pt x="156" y="0"/>
                    <a:pt x="1" y="132"/>
                    <a:pt x="10" y="324"/>
                  </a:cubicBezTo>
                  <a:cubicBezTo>
                    <a:pt x="17" y="489"/>
                    <a:pt x="154" y="619"/>
                    <a:pt x="318" y="619"/>
                  </a:cubicBezTo>
                  <a:cubicBezTo>
                    <a:pt x="323" y="619"/>
                    <a:pt x="327" y="619"/>
                    <a:pt x="332" y="618"/>
                  </a:cubicBezTo>
                  <a:cubicBezTo>
                    <a:pt x="607" y="606"/>
                    <a:pt x="729" y="267"/>
                    <a:pt x="526" y="82"/>
                  </a:cubicBezTo>
                  <a:cubicBezTo>
                    <a:pt x="464" y="26"/>
                    <a:pt x="39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14"/>
            <p:cNvSpPr/>
            <p:nvPr/>
          </p:nvSpPr>
          <p:spPr>
            <a:xfrm>
              <a:off x="5704075" y="46252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5" y="0"/>
                  </a:moveTo>
                  <a:cubicBezTo>
                    <a:pt x="61" y="0"/>
                    <a:pt x="1" y="52"/>
                    <a:pt x="4" y="126"/>
                  </a:cubicBezTo>
                  <a:cubicBezTo>
                    <a:pt x="7" y="191"/>
                    <a:pt x="61" y="241"/>
                    <a:pt x="125" y="241"/>
                  </a:cubicBezTo>
                  <a:cubicBezTo>
                    <a:pt x="127" y="241"/>
                    <a:pt x="128" y="241"/>
                    <a:pt x="130" y="241"/>
                  </a:cubicBezTo>
                  <a:cubicBezTo>
                    <a:pt x="237" y="236"/>
                    <a:pt x="284" y="104"/>
                    <a:pt x="205" y="32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14"/>
            <p:cNvSpPr/>
            <p:nvPr/>
          </p:nvSpPr>
          <p:spPr>
            <a:xfrm>
              <a:off x="5628975" y="4522175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25" y="0"/>
                  </a:moveTo>
                  <a:cubicBezTo>
                    <a:pt x="61" y="0"/>
                    <a:pt x="1" y="51"/>
                    <a:pt x="5" y="126"/>
                  </a:cubicBezTo>
                  <a:cubicBezTo>
                    <a:pt x="8" y="190"/>
                    <a:pt x="60" y="240"/>
                    <a:pt x="124" y="240"/>
                  </a:cubicBezTo>
                  <a:cubicBezTo>
                    <a:pt x="126" y="240"/>
                    <a:pt x="128" y="240"/>
                    <a:pt x="130" y="240"/>
                  </a:cubicBezTo>
                  <a:cubicBezTo>
                    <a:pt x="236" y="236"/>
                    <a:pt x="283" y="103"/>
                    <a:pt x="205" y="31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14"/>
            <p:cNvSpPr/>
            <p:nvPr/>
          </p:nvSpPr>
          <p:spPr>
            <a:xfrm>
              <a:off x="5362450" y="46601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23" y="1"/>
                  </a:moveTo>
                  <a:cubicBezTo>
                    <a:pt x="60" y="1"/>
                    <a:pt x="0" y="51"/>
                    <a:pt x="3" y="126"/>
                  </a:cubicBezTo>
                  <a:cubicBezTo>
                    <a:pt x="6" y="190"/>
                    <a:pt x="59" y="240"/>
                    <a:pt x="123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235" y="235"/>
                    <a:pt x="283" y="105"/>
                    <a:pt x="203" y="32"/>
                  </a:cubicBezTo>
                  <a:cubicBezTo>
                    <a:pt x="179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14"/>
            <p:cNvSpPr/>
            <p:nvPr/>
          </p:nvSpPr>
          <p:spPr>
            <a:xfrm>
              <a:off x="6060150" y="461060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3" y="105"/>
                    <a:pt x="204" y="32"/>
                  </a:cubicBezTo>
                  <a:cubicBezTo>
                    <a:pt x="180" y="11"/>
                    <a:pt x="152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2" name="Google Shape;9282;p14"/>
            <p:cNvSpPr/>
            <p:nvPr/>
          </p:nvSpPr>
          <p:spPr>
            <a:xfrm>
              <a:off x="6157700" y="4343400"/>
              <a:ext cx="28375" cy="27000"/>
            </a:xfrm>
            <a:custGeom>
              <a:avLst/>
              <a:gdLst/>
              <a:ahLst/>
              <a:cxnLst/>
              <a:rect l="l" t="t" r="r" b="b"/>
              <a:pathLst>
                <a:path w="1135" h="1080" extrusionOk="0">
                  <a:moveTo>
                    <a:pt x="558" y="0"/>
                  </a:moveTo>
                  <a:cubicBezTo>
                    <a:pt x="272" y="0"/>
                    <a:pt x="0" y="230"/>
                    <a:pt x="16" y="564"/>
                  </a:cubicBezTo>
                  <a:cubicBezTo>
                    <a:pt x="29" y="853"/>
                    <a:pt x="267" y="1079"/>
                    <a:pt x="552" y="1079"/>
                  </a:cubicBezTo>
                  <a:cubicBezTo>
                    <a:pt x="561" y="1079"/>
                    <a:pt x="570" y="1079"/>
                    <a:pt x="579" y="1078"/>
                  </a:cubicBezTo>
                  <a:cubicBezTo>
                    <a:pt x="796" y="1069"/>
                    <a:pt x="987" y="928"/>
                    <a:pt x="1060" y="724"/>
                  </a:cubicBezTo>
                  <a:cubicBezTo>
                    <a:pt x="1134" y="519"/>
                    <a:pt x="1078" y="289"/>
                    <a:pt x="918" y="142"/>
                  </a:cubicBezTo>
                  <a:cubicBezTo>
                    <a:pt x="810" y="44"/>
                    <a:pt x="682" y="0"/>
                    <a:pt x="5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3" name="Google Shape;9283;p14"/>
            <p:cNvSpPr/>
            <p:nvPr/>
          </p:nvSpPr>
          <p:spPr>
            <a:xfrm>
              <a:off x="6775000" y="4557225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972" y="0"/>
                  </a:moveTo>
                  <a:cubicBezTo>
                    <a:pt x="866" y="0"/>
                    <a:pt x="757" y="18"/>
                    <a:pt x="652" y="56"/>
                  </a:cubicBezTo>
                  <a:cubicBezTo>
                    <a:pt x="288" y="186"/>
                    <a:pt x="38" y="522"/>
                    <a:pt x="20" y="906"/>
                  </a:cubicBezTo>
                  <a:cubicBezTo>
                    <a:pt x="1" y="1291"/>
                    <a:pt x="216" y="1650"/>
                    <a:pt x="564" y="1816"/>
                  </a:cubicBezTo>
                  <a:cubicBezTo>
                    <a:pt x="694" y="1877"/>
                    <a:pt x="833" y="1908"/>
                    <a:pt x="972" y="1908"/>
                  </a:cubicBezTo>
                  <a:cubicBezTo>
                    <a:pt x="1204" y="1908"/>
                    <a:pt x="1433" y="1823"/>
                    <a:pt x="1612" y="1661"/>
                  </a:cubicBezTo>
                  <a:cubicBezTo>
                    <a:pt x="1898" y="1402"/>
                    <a:pt x="2000" y="997"/>
                    <a:pt x="1869" y="633"/>
                  </a:cubicBezTo>
                  <a:cubicBezTo>
                    <a:pt x="1731" y="243"/>
                    <a:pt x="1364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4" name="Google Shape;9284;p14"/>
            <p:cNvSpPr/>
            <p:nvPr/>
          </p:nvSpPr>
          <p:spPr>
            <a:xfrm>
              <a:off x="6686225" y="3793200"/>
              <a:ext cx="47275" cy="45125"/>
            </a:xfrm>
            <a:custGeom>
              <a:avLst/>
              <a:gdLst/>
              <a:ahLst/>
              <a:cxnLst/>
              <a:rect l="l" t="t" r="r" b="b"/>
              <a:pathLst>
                <a:path w="1891" h="1805" extrusionOk="0">
                  <a:moveTo>
                    <a:pt x="919" y="1"/>
                  </a:moveTo>
                  <a:cubicBezTo>
                    <a:pt x="818" y="1"/>
                    <a:pt x="715" y="18"/>
                    <a:pt x="615" y="54"/>
                  </a:cubicBezTo>
                  <a:cubicBezTo>
                    <a:pt x="272" y="175"/>
                    <a:pt x="36" y="494"/>
                    <a:pt x="18" y="858"/>
                  </a:cubicBezTo>
                  <a:cubicBezTo>
                    <a:pt x="0" y="1222"/>
                    <a:pt x="203" y="1561"/>
                    <a:pt x="532" y="1718"/>
                  </a:cubicBezTo>
                  <a:cubicBezTo>
                    <a:pt x="655" y="1776"/>
                    <a:pt x="787" y="1804"/>
                    <a:pt x="918" y="1804"/>
                  </a:cubicBezTo>
                  <a:cubicBezTo>
                    <a:pt x="1137" y="1804"/>
                    <a:pt x="1355" y="1724"/>
                    <a:pt x="1524" y="1572"/>
                  </a:cubicBezTo>
                  <a:cubicBezTo>
                    <a:pt x="1795" y="1327"/>
                    <a:pt x="1891" y="944"/>
                    <a:pt x="1768" y="599"/>
                  </a:cubicBezTo>
                  <a:cubicBezTo>
                    <a:pt x="1637" y="231"/>
                    <a:pt x="1289" y="1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5" name="Google Shape;9285;p14"/>
            <p:cNvSpPr/>
            <p:nvPr/>
          </p:nvSpPr>
          <p:spPr>
            <a:xfrm>
              <a:off x="6645475" y="3987500"/>
              <a:ext cx="30025" cy="24850"/>
            </a:xfrm>
            <a:custGeom>
              <a:avLst/>
              <a:gdLst/>
              <a:ahLst/>
              <a:cxnLst/>
              <a:rect l="l" t="t" r="r" b="b"/>
              <a:pathLst>
                <a:path w="1201" h="994" extrusionOk="0">
                  <a:moveTo>
                    <a:pt x="613" y="0"/>
                  </a:moveTo>
                  <a:cubicBezTo>
                    <a:pt x="557" y="0"/>
                    <a:pt x="501" y="10"/>
                    <a:pt x="446" y="30"/>
                  </a:cubicBezTo>
                  <a:cubicBezTo>
                    <a:pt x="29" y="177"/>
                    <a:pt x="1" y="754"/>
                    <a:pt x="399" y="944"/>
                  </a:cubicBezTo>
                  <a:cubicBezTo>
                    <a:pt x="471" y="978"/>
                    <a:pt x="544" y="993"/>
                    <a:pt x="614" y="993"/>
                  </a:cubicBezTo>
                  <a:cubicBezTo>
                    <a:pt x="934" y="993"/>
                    <a:pt x="1201" y="671"/>
                    <a:pt x="1079" y="331"/>
                  </a:cubicBezTo>
                  <a:cubicBezTo>
                    <a:pt x="1007" y="127"/>
                    <a:pt x="816" y="0"/>
                    <a:pt x="6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6" name="Google Shape;9286;p14"/>
            <p:cNvSpPr/>
            <p:nvPr/>
          </p:nvSpPr>
          <p:spPr>
            <a:xfrm>
              <a:off x="6774450" y="39063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3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30" y="178"/>
                    <a:pt x="0" y="755"/>
                    <a:pt x="400" y="944"/>
                  </a:cubicBezTo>
                  <a:cubicBezTo>
                    <a:pt x="472" y="978"/>
                    <a:pt x="544" y="994"/>
                    <a:pt x="614" y="994"/>
                  </a:cubicBezTo>
                  <a:cubicBezTo>
                    <a:pt x="934" y="994"/>
                    <a:pt x="1202" y="671"/>
                    <a:pt x="1079" y="331"/>
                  </a:cubicBezTo>
                  <a:cubicBezTo>
                    <a:pt x="1007" y="128"/>
                    <a:pt x="817" y="1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7" name="Google Shape;9287;p14"/>
            <p:cNvSpPr/>
            <p:nvPr/>
          </p:nvSpPr>
          <p:spPr>
            <a:xfrm>
              <a:off x="6521850" y="4391125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6"/>
                    <a:pt x="151" y="1146"/>
                    <a:pt x="392" y="1260"/>
                  </a:cubicBezTo>
                  <a:cubicBezTo>
                    <a:pt x="482" y="1303"/>
                    <a:pt x="579" y="1324"/>
                    <a:pt x="675" y="1324"/>
                  </a:cubicBezTo>
                  <a:cubicBezTo>
                    <a:pt x="836" y="1324"/>
                    <a:pt x="995" y="1265"/>
                    <a:pt x="1119" y="1152"/>
                  </a:cubicBezTo>
                  <a:cubicBezTo>
                    <a:pt x="1317" y="973"/>
                    <a:pt x="1388" y="692"/>
                    <a:pt x="1298" y="439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8" name="Google Shape;9288;p14"/>
            <p:cNvSpPr/>
            <p:nvPr/>
          </p:nvSpPr>
          <p:spPr>
            <a:xfrm>
              <a:off x="7151475" y="3881100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7"/>
                    <a:pt x="151" y="1145"/>
                    <a:pt x="392" y="1259"/>
                  </a:cubicBezTo>
                  <a:cubicBezTo>
                    <a:pt x="482" y="1302"/>
                    <a:pt x="579" y="1323"/>
                    <a:pt x="675" y="1323"/>
                  </a:cubicBezTo>
                  <a:cubicBezTo>
                    <a:pt x="836" y="1323"/>
                    <a:pt x="995" y="1264"/>
                    <a:pt x="1119" y="1152"/>
                  </a:cubicBezTo>
                  <a:cubicBezTo>
                    <a:pt x="1318" y="973"/>
                    <a:pt x="1388" y="692"/>
                    <a:pt x="1298" y="440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9" name="Google Shape;9289;p14"/>
            <p:cNvSpPr/>
            <p:nvPr/>
          </p:nvSpPr>
          <p:spPr>
            <a:xfrm>
              <a:off x="6097125" y="42726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0"/>
                  </a:moveTo>
                  <a:cubicBezTo>
                    <a:pt x="371" y="0"/>
                    <a:pt x="334" y="6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5" y="652"/>
                    <a:pt x="363" y="663"/>
                    <a:pt x="410" y="663"/>
                  </a:cubicBezTo>
                  <a:cubicBezTo>
                    <a:pt x="623" y="663"/>
                    <a:pt x="801" y="448"/>
                    <a:pt x="719" y="219"/>
                  </a:cubicBezTo>
                  <a:cubicBezTo>
                    <a:pt x="671" y="85"/>
                    <a:pt x="543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0" name="Google Shape;9290;p14"/>
            <p:cNvSpPr/>
            <p:nvPr/>
          </p:nvSpPr>
          <p:spPr>
            <a:xfrm>
              <a:off x="7036800" y="45059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4" y="1"/>
                  </a:moveTo>
                  <a:cubicBezTo>
                    <a:pt x="558" y="1"/>
                    <a:pt x="502" y="10"/>
                    <a:pt x="447" y="30"/>
                  </a:cubicBezTo>
                  <a:cubicBezTo>
                    <a:pt x="31" y="178"/>
                    <a:pt x="1" y="756"/>
                    <a:pt x="400" y="944"/>
                  </a:cubicBezTo>
                  <a:cubicBezTo>
                    <a:pt x="472" y="978"/>
                    <a:pt x="545" y="994"/>
                    <a:pt x="615" y="994"/>
                  </a:cubicBezTo>
                  <a:cubicBezTo>
                    <a:pt x="935" y="994"/>
                    <a:pt x="1202" y="671"/>
                    <a:pt x="1080" y="331"/>
                  </a:cubicBezTo>
                  <a:cubicBezTo>
                    <a:pt x="1008" y="128"/>
                    <a:pt x="81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1" name="Google Shape;9291;p14"/>
            <p:cNvSpPr/>
            <p:nvPr/>
          </p:nvSpPr>
          <p:spPr>
            <a:xfrm>
              <a:off x="7064725" y="4291300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1"/>
                  </a:moveTo>
                  <a:cubicBezTo>
                    <a:pt x="371" y="1"/>
                    <a:pt x="334" y="7"/>
                    <a:pt x="298" y="20"/>
                  </a:cubicBezTo>
                  <a:cubicBezTo>
                    <a:pt x="20" y="119"/>
                    <a:pt x="0" y="503"/>
                    <a:pt x="266" y="630"/>
                  </a:cubicBezTo>
                  <a:cubicBezTo>
                    <a:pt x="314" y="652"/>
                    <a:pt x="362" y="663"/>
                    <a:pt x="409" y="663"/>
                  </a:cubicBezTo>
                  <a:cubicBezTo>
                    <a:pt x="623" y="663"/>
                    <a:pt x="800" y="448"/>
                    <a:pt x="720" y="221"/>
                  </a:cubicBezTo>
                  <a:cubicBezTo>
                    <a:pt x="672" y="85"/>
                    <a:pt x="544" y="1"/>
                    <a:pt x="4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2" name="Google Shape;9292;p14"/>
            <p:cNvSpPr/>
            <p:nvPr/>
          </p:nvSpPr>
          <p:spPr>
            <a:xfrm>
              <a:off x="6238875" y="39618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5" y="1"/>
                  </a:moveTo>
                  <a:cubicBezTo>
                    <a:pt x="646" y="1"/>
                    <a:pt x="565" y="14"/>
                    <a:pt x="486" y="42"/>
                  </a:cubicBezTo>
                  <a:cubicBezTo>
                    <a:pt x="215" y="139"/>
                    <a:pt x="29" y="390"/>
                    <a:pt x="14" y="677"/>
                  </a:cubicBezTo>
                  <a:cubicBezTo>
                    <a:pt x="0" y="964"/>
                    <a:pt x="160" y="1231"/>
                    <a:pt x="420" y="1355"/>
                  </a:cubicBezTo>
                  <a:cubicBezTo>
                    <a:pt x="517" y="1401"/>
                    <a:pt x="621" y="1423"/>
                    <a:pt x="725" y="1423"/>
                  </a:cubicBezTo>
                  <a:cubicBezTo>
                    <a:pt x="898" y="1423"/>
                    <a:pt x="1069" y="1360"/>
                    <a:pt x="1203" y="1239"/>
                  </a:cubicBezTo>
                  <a:cubicBezTo>
                    <a:pt x="1415" y="1046"/>
                    <a:pt x="1491" y="744"/>
                    <a:pt x="1395" y="472"/>
                  </a:cubicBezTo>
                  <a:cubicBezTo>
                    <a:pt x="1291" y="182"/>
                    <a:pt x="1017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3" name="Google Shape;9293;p14"/>
            <p:cNvSpPr/>
            <p:nvPr/>
          </p:nvSpPr>
          <p:spPr>
            <a:xfrm>
              <a:off x="6392525" y="3873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91" y="0"/>
                  </a:moveTo>
                  <a:cubicBezTo>
                    <a:pt x="173" y="0"/>
                    <a:pt x="156" y="3"/>
                    <a:pt x="139" y="9"/>
                  </a:cubicBezTo>
                  <a:cubicBezTo>
                    <a:pt x="9" y="54"/>
                    <a:pt x="0" y="233"/>
                    <a:pt x="124" y="293"/>
                  </a:cubicBezTo>
                  <a:cubicBezTo>
                    <a:pt x="146" y="304"/>
                    <a:pt x="168" y="308"/>
                    <a:pt x="190" y="308"/>
                  </a:cubicBezTo>
                  <a:cubicBezTo>
                    <a:pt x="290" y="308"/>
                    <a:pt x="373" y="208"/>
                    <a:pt x="336" y="102"/>
                  </a:cubicBezTo>
                  <a:cubicBezTo>
                    <a:pt x="313" y="40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4" name="Google Shape;9294;p14"/>
            <p:cNvSpPr/>
            <p:nvPr/>
          </p:nvSpPr>
          <p:spPr>
            <a:xfrm>
              <a:off x="7010225" y="3621375"/>
              <a:ext cx="27975" cy="23150"/>
            </a:xfrm>
            <a:custGeom>
              <a:avLst/>
              <a:gdLst/>
              <a:ahLst/>
              <a:cxnLst/>
              <a:rect l="l" t="t" r="r" b="b"/>
              <a:pathLst>
                <a:path w="1119" h="926" extrusionOk="0">
                  <a:moveTo>
                    <a:pt x="569" y="1"/>
                  </a:moveTo>
                  <a:cubicBezTo>
                    <a:pt x="518" y="1"/>
                    <a:pt x="465" y="10"/>
                    <a:pt x="414" y="28"/>
                  </a:cubicBezTo>
                  <a:cubicBezTo>
                    <a:pt x="28" y="166"/>
                    <a:pt x="1" y="704"/>
                    <a:pt x="372" y="880"/>
                  </a:cubicBezTo>
                  <a:cubicBezTo>
                    <a:pt x="439" y="911"/>
                    <a:pt x="506" y="926"/>
                    <a:pt x="571" y="926"/>
                  </a:cubicBezTo>
                  <a:cubicBezTo>
                    <a:pt x="869" y="926"/>
                    <a:pt x="1118" y="626"/>
                    <a:pt x="1005" y="307"/>
                  </a:cubicBezTo>
                  <a:cubicBezTo>
                    <a:pt x="937" y="119"/>
                    <a:pt x="759" y="1"/>
                    <a:pt x="5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5" name="Google Shape;9295;p14"/>
            <p:cNvSpPr/>
            <p:nvPr/>
          </p:nvSpPr>
          <p:spPr>
            <a:xfrm>
              <a:off x="6814650" y="4071750"/>
              <a:ext cx="28050" cy="23200"/>
            </a:xfrm>
            <a:custGeom>
              <a:avLst/>
              <a:gdLst/>
              <a:ahLst/>
              <a:cxnLst/>
              <a:rect l="l" t="t" r="r" b="b"/>
              <a:pathLst>
                <a:path w="1122" h="928" extrusionOk="0">
                  <a:moveTo>
                    <a:pt x="572" y="1"/>
                  </a:moveTo>
                  <a:cubicBezTo>
                    <a:pt x="520" y="1"/>
                    <a:pt x="467" y="9"/>
                    <a:pt x="415" y="28"/>
                  </a:cubicBezTo>
                  <a:cubicBezTo>
                    <a:pt x="28" y="167"/>
                    <a:pt x="1" y="705"/>
                    <a:pt x="373" y="882"/>
                  </a:cubicBezTo>
                  <a:cubicBezTo>
                    <a:pt x="440" y="913"/>
                    <a:pt x="507" y="928"/>
                    <a:pt x="572" y="928"/>
                  </a:cubicBezTo>
                  <a:cubicBezTo>
                    <a:pt x="872" y="928"/>
                    <a:pt x="1121" y="626"/>
                    <a:pt x="1008" y="308"/>
                  </a:cubicBezTo>
                  <a:cubicBezTo>
                    <a:pt x="939" y="119"/>
                    <a:pt x="761" y="1"/>
                    <a:pt x="5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6" name="Google Shape;9296;p14"/>
            <p:cNvSpPr/>
            <p:nvPr/>
          </p:nvSpPr>
          <p:spPr>
            <a:xfrm>
              <a:off x="6976425" y="3884375"/>
              <a:ext cx="18650" cy="15475"/>
            </a:xfrm>
            <a:custGeom>
              <a:avLst/>
              <a:gdLst/>
              <a:ahLst/>
              <a:cxnLst/>
              <a:rect l="l" t="t" r="r" b="b"/>
              <a:pathLst>
                <a:path w="746" h="619" extrusionOk="0">
                  <a:moveTo>
                    <a:pt x="379" y="1"/>
                  </a:moveTo>
                  <a:cubicBezTo>
                    <a:pt x="344" y="1"/>
                    <a:pt x="309" y="6"/>
                    <a:pt x="275" y="19"/>
                  </a:cubicBezTo>
                  <a:cubicBezTo>
                    <a:pt x="17" y="112"/>
                    <a:pt x="0" y="471"/>
                    <a:pt x="248" y="588"/>
                  </a:cubicBezTo>
                  <a:cubicBezTo>
                    <a:pt x="293" y="609"/>
                    <a:pt x="338" y="619"/>
                    <a:pt x="381" y="619"/>
                  </a:cubicBezTo>
                  <a:cubicBezTo>
                    <a:pt x="580" y="619"/>
                    <a:pt x="746" y="419"/>
                    <a:pt x="671" y="206"/>
                  </a:cubicBezTo>
                  <a:cubicBezTo>
                    <a:pt x="626" y="80"/>
                    <a:pt x="506" y="1"/>
                    <a:pt x="3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7" name="Google Shape;9297;p14"/>
            <p:cNvSpPr/>
            <p:nvPr/>
          </p:nvSpPr>
          <p:spPr>
            <a:xfrm>
              <a:off x="6672775" y="4164000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7" y="1"/>
                  </a:moveTo>
                  <a:cubicBezTo>
                    <a:pt x="134" y="1"/>
                    <a:pt x="121" y="3"/>
                    <a:pt x="108" y="7"/>
                  </a:cubicBezTo>
                  <a:cubicBezTo>
                    <a:pt x="8" y="43"/>
                    <a:pt x="0" y="183"/>
                    <a:pt x="96" y="228"/>
                  </a:cubicBezTo>
                  <a:cubicBezTo>
                    <a:pt x="114" y="237"/>
                    <a:pt x="132" y="240"/>
                    <a:pt x="149" y="240"/>
                  </a:cubicBezTo>
                  <a:cubicBezTo>
                    <a:pt x="226" y="240"/>
                    <a:pt x="290" y="163"/>
                    <a:pt x="260" y="81"/>
                  </a:cubicBezTo>
                  <a:cubicBezTo>
                    <a:pt x="243" y="31"/>
                    <a:pt x="19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8" name="Google Shape;9298;p14"/>
            <p:cNvSpPr/>
            <p:nvPr/>
          </p:nvSpPr>
          <p:spPr>
            <a:xfrm>
              <a:off x="6774775" y="424045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6" y="1"/>
                    <a:pt x="122" y="3"/>
                    <a:pt x="109" y="8"/>
                  </a:cubicBezTo>
                  <a:cubicBezTo>
                    <a:pt x="8" y="44"/>
                    <a:pt x="1" y="184"/>
                    <a:pt x="97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6" y="240"/>
                    <a:pt x="291" y="163"/>
                    <a:pt x="262" y="80"/>
                  </a:cubicBezTo>
                  <a:cubicBezTo>
                    <a:pt x="245" y="32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9" name="Google Shape;9299;p14"/>
            <p:cNvSpPr/>
            <p:nvPr/>
          </p:nvSpPr>
          <p:spPr>
            <a:xfrm>
              <a:off x="6989125" y="40303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8" y="0"/>
                  </a:moveTo>
                  <a:cubicBezTo>
                    <a:pt x="135" y="0"/>
                    <a:pt x="122" y="3"/>
                    <a:pt x="108" y="7"/>
                  </a:cubicBezTo>
                  <a:cubicBezTo>
                    <a:pt x="8" y="43"/>
                    <a:pt x="0" y="183"/>
                    <a:pt x="98" y="228"/>
                  </a:cubicBezTo>
                  <a:cubicBezTo>
                    <a:pt x="115" y="237"/>
                    <a:pt x="133" y="240"/>
                    <a:pt x="150" y="240"/>
                  </a:cubicBezTo>
                  <a:cubicBezTo>
                    <a:pt x="227" y="240"/>
                    <a:pt x="291" y="162"/>
                    <a:pt x="262" y="79"/>
                  </a:cubicBezTo>
                  <a:cubicBezTo>
                    <a:pt x="244" y="31"/>
                    <a:pt x="197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0" name="Google Shape;9300;p14"/>
            <p:cNvSpPr/>
            <p:nvPr/>
          </p:nvSpPr>
          <p:spPr>
            <a:xfrm>
              <a:off x="6336650" y="4282425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5" y="1"/>
                    <a:pt x="122" y="3"/>
                    <a:pt x="109" y="8"/>
                  </a:cubicBezTo>
                  <a:cubicBezTo>
                    <a:pt x="8" y="44"/>
                    <a:pt x="0" y="184"/>
                    <a:pt x="96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5" y="240"/>
                    <a:pt x="290" y="163"/>
                    <a:pt x="262" y="80"/>
                  </a:cubicBezTo>
                  <a:cubicBezTo>
                    <a:pt x="244" y="31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1" name="Google Shape;9301;p14"/>
            <p:cNvSpPr/>
            <p:nvPr/>
          </p:nvSpPr>
          <p:spPr>
            <a:xfrm>
              <a:off x="6295500" y="4549125"/>
              <a:ext cx="32675" cy="27025"/>
            </a:xfrm>
            <a:custGeom>
              <a:avLst/>
              <a:gdLst/>
              <a:ahLst/>
              <a:cxnLst/>
              <a:rect l="l" t="t" r="r" b="b"/>
              <a:pathLst>
                <a:path w="1307" h="1081" extrusionOk="0">
                  <a:moveTo>
                    <a:pt x="666" y="1"/>
                  </a:moveTo>
                  <a:cubicBezTo>
                    <a:pt x="606" y="1"/>
                    <a:pt x="544" y="11"/>
                    <a:pt x="484" y="32"/>
                  </a:cubicBezTo>
                  <a:cubicBezTo>
                    <a:pt x="32" y="193"/>
                    <a:pt x="0" y="822"/>
                    <a:pt x="435" y="1027"/>
                  </a:cubicBezTo>
                  <a:cubicBezTo>
                    <a:pt x="512" y="1064"/>
                    <a:pt x="591" y="1081"/>
                    <a:pt x="667" y="1081"/>
                  </a:cubicBezTo>
                  <a:cubicBezTo>
                    <a:pt x="1016" y="1081"/>
                    <a:pt x="1306" y="730"/>
                    <a:pt x="1173" y="359"/>
                  </a:cubicBezTo>
                  <a:cubicBezTo>
                    <a:pt x="1095" y="138"/>
                    <a:pt x="887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2" name="Google Shape;9302;p14"/>
            <p:cNvSpPr/>
            <p:nvPr/>
          </p:nvSpPr>
          <p:spPr>
            <a:xfrm>
              <a:off x="6463925" y="415497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2" y="0"/>
                  </a:moveTo>
                  <a:cubicBezTo>
                    <a:pt x="142" y="0"/>
                    <a:pt x="0" y="121"/>
                    <a:pt x="8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5" y="565"/>
                    <a:pt x="299" y="565"/>
                    <a:pt x="302" y="565"/>
                  </a:cubicBezTo>
                  <a:cubicBezTo>
                    <a:pt x="553" y="553"/>
                    <a:pt x="666" y="245"/>
                    <a:pt x="480" y="75"/>
                  </a:cubicBezTo>
                  <a:cubicBezTo>
                    <a:pt x="423" y="23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3" name="Google Shape;9303;p14"/>
            <p:cNvSpPr/>
            <p:nvPr/>
          </p:nvSpPr>
          <p:spPr>
            <a:xfrm>
              <a:off x="6154275" y="4154550"/>
              <a:ext cx="29650" cy="28225"/>
            </a:xfrm>
            <a:custGeom>
              <a:avLst/>
              <a:gdLst/>
              <a:ahLst/>
              <a:cxnLst/>
              <a:rect l="l" t="t" r="r" b="b"/>
              <a:pathLst>
                <a:path w="1186" h="1129" extrusionOk="0">
                  <a:moveTo>
                    <a:pt x="583" y="1"/>
                  </a:moveTo>
                  <a:cubicBezTo>
                    <a:pt x="284" y="1"/>
                    <a:pt x="1" y="242"/>
                    <a:pt x="18" y="591"/>
                  </a:cubicBezTo>
                  <a:cubicBezTo>
                    <a:pt x="31" y="892"/>
                    <a:pt x="280" y="1128"/>
                    <a:pt x="579" y="1128"/>
                  </a:cubicBezTo>
                  <a:cubicBezTo>
                    <a:pt x="587" y="1128"/>
                    <a:pt x="595" y="1128"/>
                    <a:pt x="604" y="1128"/>
                  </a:cubicBezTo>
                  <a:cubicBezTo>
                    <a:pt x="832" y="1117"/>
                    <a:pt x="1031" y="970"/>
                    <a:pt x="1107" y="756"/>
                  </a:cubicBezTo>
                  <a:cubicBezTo>
                    <a:pt x="1185" y="543"/>
                    <a:pt x="1127" y="302"/>
                    <a:pt x="958" y="149"/>
                  </a:cubicBezTo>
                  <a:cubicBezTo>
                    <a:pt x="846" y="46"/>
                    <a:pt x="713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4" name="Google Shape;9304;p14"/>
            <p:cNvSpPr/>
            <p:nvPr/>
          </p:nvSpPr>
          <p:spPr>
            <a:xfrm>
              <a:off x="5861725" y="3984625"/>
              <a:ext cx="36875" cy="35225"/>
            </a:xfrm>
            <a:custGeom>
              <a:avLst/>
              <a:gdLst/>
              <a:ahLst/>
              <a:cxnLst/>
              <a:rect l="l" t="t" r="r" b="b"/>
              <a:pathLst>
                <a:path w="1475" h="1409" extrusionOk="0">
                  <a:moveTo>
                    <a:pt x="715" y="1"/>
                  </a:moveTo>
                  <a:cubicBezTo>
                    <a:pt x="614" y="1"/>
                    <a:pt x="513" y="22"/>
                    <a:pt x="418" y="67"/>
                  </a:cubicBezTo>
                  <a:cubicBezTo>
                    <a:pt x="160" y="188"/>
                    <a:pt x="0" y="452"/>
                    <a:pt x="14" y="736"/>
                  </a:cubicBezTo>
                  <a:cubicBezTo>
                    <a:pt x="31" y="1113"/>
                    <a:pt x="342" y="1408"/>
                    <a:pt x="717" y="1408"/>
                  </a:cubicBezTo>
                  <a:cubicBezTo>
                    <a:pt x="727" y="1408"/>
                    <a:pt x="737" y="1408"/>
                    <a:pt x="747" y="1407"/>
                  </a:cubicBezTo>
                  <a:cubicBezTo>
                    <a:pt x="1031" y="1394"/>
                    <a:pt x="1281" y="1211"/>
                    <a:pt x="1377" y="943"/>
                  </a:cubicBezTo>
                  <a:cubicBezTo>
                    <a:pt x="1475" y="677"/>
                    <a:pt x="1401" y="376"/>
                    <a:pt x="1191" y="185"/>
                  </a:cubicBezTo>
                  <a:cubicBezTo>
                    <a:pt x="1058" y="64"/>
                    <a:pt x="887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5" name="Google Shape;9305;p14"/>
            <p:cNvSpPr/>
            <p:nvPr/>
          </p:nvSpPr>
          <p:spPr>
            <a:xfrm>
              <a:off x="5962150" y="48892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0"/>
                    <a:pt x="393" y="62"/>
                  </a:cubicBezTo>
                  <a:cubicBezTo>
                    <a:pt x="151" y="175"/>
                    <a:pt x="1" y="424"/>
                    <a:pt x="13" y="690"/>
                  </a:cubicBezTo>
                  <a:cubicBezTo>
                    <a:pt x="29" y="1045"/>
                    <a:pt x="322" y="1322"/>
                    <a:pt x="674" y="1322"/>
                  </a:cubicBezTo>
                  <a:cubicBezTo>
                    <a:pt x="684" y="1322"/>
                    <a:pt x="694" y="1322"/>
                    <a:pt x="704" y="1322"/>
                  </a:cubicBezTo>
                  <a:cubicBezTo>
                    <a:pt x="970" y="1310"/>
                    <a:pt x="1205" y="1137"/>
                    <a:pt x="1295" y="886"/>
                  </a:cubicBezTo>
                  <a:cubicBezTo>
                    <a:pt x="1387" y="635"/>
                    <a:pt x="1318" y="352"/>
                    <a:pt x="1119" y="173"/>
                  </a:cubicBezTo>
                  <a:cubicBezTo>
                    <a:pt x="995" y="59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6" name="Google Shape;9306;p14"/>
            <p:cNvSpPr/>
            <p:nvPr/>
          </p:nvSpPr>
          <p:spPr>
            <a:xfrm>
              <a:off x="5507925" y="4636850"/>
              <a:ext cx="26125" cy="24850"/>
            </a:xfrm>
            <a:custGeom>
              <a:avLst/>
              <a:gdLst/>
              <a:ahLst/>
              <a:cxnLst/>
              <a:rect l="l" t="t" r="r" b="b"/>
              <a:pathLst>
                <a:path w="1045" h="994" extrusionOk="0">
                  <a:moveTo>
                    <a:pt x="513" y="1"/>
                  </a:moveTo>
                  <a:cubicBezTo>
                    <a:pt x="250" y="1"/>
                    <a:pt x="0" y="213"/>
                    <a:pt x="15" y="520"/>
                  </a:cubicBezTo>
                  <a:cubicBezTo>
                    <a:pt x="26" y="786"/>
                    <a:pt x="246" y="994"/>
                    <a:pt x="510" y="994"/>
                  </a:cubicBezTo>
                  <a:cubicBezTo>
                    <a:pt x="517" y="994"/>
                    <a:pt x="524" y="994"/>
                    <a:pt x="532" y="993"/>
                  </a:cubicBezTo>
                  <a:cubicBezTo>
                    <a:pt x="732" y="984"/>
                    <a:pt x="907" y="855"/>
                    <a:pt x="975" y="667"/>
                  </a:cubicBezTo>
                  <a:cubicBezTo>
                    <a:pt x="1044" y="478"/>
                    <a:pt x="992" y="268"/>
                    <a:pt x="844" y="132"/>
                  </a:cubicBezTo>
                  <a:cubicBezTo>
                    <a:pt x="745" y="41"/>
                    <a:pt x="628" y="1"/>
                    <a:pt x="5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7" name="Google Shape;9307;p14"/>
            <p:cNvSpPr/>
            <p:nvPr/>
          </p:nvSpPr>
          <p:spPr>
            <a:xfrm>
              <a:off x="6453550" y="4320925"/>
              <a:ext cx="34675" cy="33125"/>
            </a:xfrm>
            <a:custGeom>
              <a:avLst/>
              <a:gdLst/>
              <a:ahLst/>
              <a:cxnLst/>
              <a:rect l="l" t="t" r="r" b="b"/>
              <a:pathLst>
                <a:path w="1387" h="1325" extrusionOk="0">
                  <a:moveTo>
                    <a:pt x="674" y="1"/>
                  </a:moveTo>
                  <a:cubicBezTo>
                    <a:pt x="578" y="1"/>
                    <a:pt x="482" y="22"/>
                    <a:pt x="393" y="64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7"/>
                    <a:pt x="321" y="1324"/>
                    <a:pt x="672" y="1324"/>
                  </a:cubicBezTo>
                  <a:cubicBezTo>
                    <a:pt x="682" y="1324"/>
                    <a:pt x="692" y="1324"/>
                    <a:pt x="702" y="1324"/>
                  </a:cubicBezTo>
                  <a:cubicBezTo>
                    <a:pt x="970" y="1312"/>
                    <a:pt x="1203" y="1139"/>
                    <a:pt x="1294" y="888"/>
                  </a:cubicBezTo>
                  <a:cubicBezTo>
                    <a:pt x="1386" y="637"/>
                    <a:pt x="1315" y="354"/>
                    <a:pt x="1119" y="174"/>
                  </a:cubicBezTo>
                  <a:cubicBezTo>
                    <a:pt x="995" y="60"/>
                    <a:pt x="835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8" name="Google Shape;9308;p14"/>
            <p:cNvSpPr/>
            <p:nvPr/>
          </p:nvSpPr>
          <p:spPr>
            <a:xfrm>
              <a:off x="5426175" y="48434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3" y="1"/>
                  </a:moveTo>
                  <a:cubicBezTo>
                    <a:pt x="167" y="1"/>
                    <a:pt x="0" y="143"/>
                    <a:pt x="10" y="348"/>
                  </a:cubicBezTo>
                  <a:cubicBezTo>
                    <a:pt x="18" y="524"/>
                    <a:pt x="163" y="662"/>
                    <a:pt x="339" y="662"/>
                  </a:cubicBezTo>
                  <a:cubicBezTo>
                    <a:pt x="344" y="662"/>
                    <a:pt x="350" y="662"/>
                    <a:pt x="355" y="662"/>
                  </a:cubicBezTo>
                  <a:cubicBezTo>
                    <a:pt x="650" y="650"/>
                    <a:pt x="781" y="286"/>
                    <a:pt x="563" y="88"/>
                  </a:cubicBezTo>
                  <a:cubicBezTo>
                    <a:pt x="497" y="28"/>
                    <a:pt x="419" y="1"/>
                    <a:pt x="3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9" name="Google Shape;9309;p14"/>
            <p:cNvSpPr/>
            <p:nvPr/>
          </p:nvSpPr>
          <p:spPr>
            <a:xfrm>
              <a:off x="5594500" y="5119050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479" y="0"/>
                  </a:moveTo>
                  <a:cubicBezTo>
                    <a:pt x="233" y="0"/>
                    <a:pt x="1" y="198"/>
                    <a:pt x="13" y="485"/>
                  </a:cubicBezTo>
                  <a:cubicBezTo>
                    <a:pt x="25" y="733"/>
                    <a:pt x="229" y="927"/>
                    <a:pt x="475" y="927"/>
                  </a:cubicBezTo>
                  <a:cubicBezTo>
                    <a:pt x="482" y="927"/>
                    <a:pt x="490" y="927"/>
                    <a:pt x="497" y="926"/>
                  </a:cubicBezTo>
                  <a:cubicBezTo>
                    <a:pt x="909" y="908"/>
                    <a:pt x="1092" y="400"/>
                    <a:pt x="789" y="122"/>
                  </a:cubicBezTo>
                  <a:cubicBezTo>
                    <a:pt x="696" y="38"/>
                    <a:pt x="586" y="0"/>
                    <a:pt x="4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0" name="Google Shape;9310;p14"/>
            <p:cNvSpPr/>
            <p:nvPr/>
          </p:nvSpPr>
          <p:spPr>
            <a:xfrm>
              <a:off x="5773600" y="5092375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24" y="0"/>
                  </a:moveTo>
                  <a:cubicBezTo>
                    <a:pt x="61" y="0"/>
                    <a:pt x="1" y="51"/>
                    <a:pt x="5" y="125"/>
                  </a:cubicBezTo>
                  <a:cubicBezTo>
                    <a:pt x="8" y="189"/>
                    <a:pt x="61" y="240"/>
                    <a:pt x="124" y="240"/>
                  </a:cubicBezTo>
                  <a:cubicBezTo>
                    <a:pt x="126" y="240"/>
                    <a:pt x="128" y="239"/>
                    <a:pt x="130" y="239"/>
                  </a:cubicBezTo>
                  <a:cubicBezTo>
                    <a:pt x="237" y="235"/>
                    <a:pt x="283" y="104"/>
                    <a:pt x="205" y="32"/>
                  </a:cubicBezTo>
                  <a:cubicBezTo>
                    <a:pt x="181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1" name="Google Shape;9311;p14"/>
            <p:cNvSpPr/>
            <p:nvPr/>
          </p:nvSpPr>
          <p:spPr>
            <a:xfrm>
              <a:off x="5698525" y="498935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4" y="0"/>
                  </a:moveTo>
                  <a:cubicBezTo>
                    <a:pt x="61" y="0"/>
                    <a:pt x="0" y="52"/>
                    <a:pt x="4" y="126"/>
                  </a:cubicBezTo>
                  <a:cubicBezTo>
                    <a:pt x="7" y="191"/>
                    <a:pt x="59" y="241"/>
                    <a:pt x="123" y="241"/>
                  </a:cubicBezTo>
                  <a:cubicBezTo>
                    <a:pt x="125" y="241"/>
                    <a:pt x="126" y="241"/>
                    <a:pt x="128" y="241"/>
                  </a:cubicBezTo>
                  <a:cubicBezTo>
                    <a:pt x="235" y="235"/>
                    <a:pt x="283" y="104"/>
                    <a:pt x="203" y="32"/>
                  </a:cubicBezTo>
                  <a:cubicBezTo>
                    <a:pt x="180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2" name="Google Shape;9312;p14"/>
            <p:cNvSpPr/>
            <p:nvPr/>
          </p:nvSpPr>
          <p:spPr>
            <a:xfrm>
              <a:off x="5431950" y="5127275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4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3" name="Google Shape;9313;p14"/>
            <p:cNvSpPr/>
            <p:nvPr/>
          </p:nvSpPr>
          <p:spPr>
            <a:xfrm>
              <a:off x="6129675" y="507775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0" y="53"/>
                    <a:pt x="4" y="127"/>
                  </a:cubicBezTo>
                  <a:cubicBezTo>
                    <a:pt x="6" y="191"/>
                    <a:pt x="60" y="241"/>
                    <a:pt x="124" y="241"/>
                  </a:cubicBezTo>
                  <a:cubicBezTo>
                    <a:pt x="126" y="241"/>
                    <a:pt x="128" y="241"/>
                    <a:pt x="130" y="241"/>
                  </a:cubicBezTo>
                  <a:cubicBezTo>
                    <a:pt x="236" y="237"/>
                    <a:pt x="283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4" name="Google Shape;9314;p14"/>
            <p:cNvSpPr/>
            <p:nvPr/>
          </p:nvSpPr>
          <p:spPr>
            <a:xfrm>
              <a:off x="6227225" y="4810550"/>
              <a:ext cx="28400" cy="27025"/>
            </a:xfrm>
            <a:custGeom>
              <a:avLst/>
              <a:gdLst/>
              <a:ahLst/>
              <a:cxnLst/>
              <a:rect l="l" t="t" r="r" b="b"/>
              <a:pathLst>
                <a:path w="1136" h="1081" extrusionOk="0">
                  <a:moveTo>
                    <a:pt x="557" y="1"/>
                  </a:moveTo>
                  <a:cubicBezTo>
                    <a:pt x="272" y="1"/>
                    <a:pt x="1" y="232"/>
                    <a:pt x="15" y="566"/>
                  </a:cubicBezTo>
                  <a:cubicBezTo>
                    <a:pt x="29" y="855"/>
                    <a:pt x="268" y="1080"/>
                    <a:pt x="553" y="1080"/>
                  </a:cubicBezTo>
                  <a:cubicBezTo>
                    <a:pt x="561" y="1080"/>
                    <a:pt x="569" y="1080"/>
                    <a:pt x="578" y="1080"/>
                  </a:cubicBezTo>
                  <a:cubicBezTo>
                    <a:pt x="796" y="1069"/>
                    <a:pt x="986" y="929"/>
                    <a:pt x="1060" y="725"/>
                  </a:cubicBezTo>
                  <a:cubicBezTo>
                    <a:pt x="1135" y="519"/>
                    <a:pt x="1078" y="291"/>
                    <a:pt x="917" y="143"/>
                  </a:cubicBezTo>
                  <a:cubicBezTo>
                    <a:pt x="810" y="45"/>
                    <a:pt x="682" y="1"/>
                    <a:pt x="5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5" name="Google Shape;9315;p14"/>
            <p:cNvSpPr/>
            <p:nvPr/>
          </p:nvSpPr>
          <p:spPr>
            <a:xfrm>
              <a:off x="6755725" y="4260375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9" y="0"/>
                  </a:moveTo>
                  <a:cubicBezTo>
                    <a:pt x="819" y="0"/>
                    <a:pt x="717" y="17"/>
                    <a:pt x="617" y="53"/>
                  </a:cubicBezTo>
                  <a:cubicBezTo>
                    <a:pt x="273" y="176"/>
                    <a:pt x="37" y="493"/>
                    <a:pt x="19" y="858"/>
                  </a:cubicBezTo>
                  <a:cubicBezTo>
                    <a:pt x="1" y="1222"/>
                    <a:pt x="204" y="1562"/>
                    <a:pt x="534" y="1718"/>
                  </a:cubicBezTo>
                  <a:cubicBezTo>
                    <a:pt x="657" y="1776"/>
                    <a:pt x="789" y="1804"/>
                    <a:pt x="919" y="1804"/>
                  </a:cubicBezTo>
                  <a:cubicBezTo>
                    <a:pt x="1138" y="1804"/>
                    <a:pt x="1355" y="1724"/>
                    <a:pt x="1525" y="1571"/>
                  </a:cubicBezTo>
                  <a:cubicBezTo>
                    <a:pt x="1795" y="1326"/>
                    <a:pt x="1892" y="942"/>
                    <a:pt x="1770" y="600"/>
                  </a:cubicBezTo>
                  <a:cubicBezTo>
                    <a:pt x="1637" y="231"/>
                    <a:pt x="1290" y="0"/>
                    <a:pt x="9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6" name="Google Shape;9316;p14"/>
            <p:cNvSpPr/>
            <p:nvPr/>
          </p:nvSpPr>
          <p:spPr>
            <a:xfrm>
              <a:off x="6715000" y="4454650"/>
              <a:ext cx="30025" cy="24875"/>
            </a:xfrm>
            <a:custGeom>
              <a:avLst/>
              <a:gdLst/>
              <a:ahLst/>
              <a:cxnLst/>
              <a:rect l="l" t="t" r="r" b="b"/>
              <a:pathLst>
                <a:path w="1201" h="995" extrusionOk="0">
                  <a:moveTo>
                    <a:pt x="612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29" y="179"/>
                    <a:pt x="0" y="756"/>
                    <a:pt x="400" y="945"/>
                  </a:cubicBezTo>
                  <a:cubicBezTo>
                    <a:pt x="472" y="979"/>
                    <a:pt x="544" y="994"/>
                    <a:pt x="614" y="994"/>
                  </a:cubicBezTo>
                  <a:cubicBezTo>
                    <a:pt x="934" y="994"/>
                    <a:pt x="1201" y="672"/>
                    <a:pt x="1080" y="330"/>
                  </a:cubicBezTo>
                  <a:cubicBezTo>
                    <a:pt x="1006" y="127"/>
                    <a:pt x="81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7" name="Google Shape;9317;p14"/>
            <p:cNvSpPr/>
            <p:nvPr/>
          </p:nvSpPr>
          <p:spPr>
            <a:xfrm>
              <a:off x="6591400" y="485827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73" y="1"/>
                  </a:moveTo>
                  <a:cubicBezTo>
                    <a:pt x="600" y="1"/>
                    <a:pt x="525" y="13"/>
                    <a:pt x="452" y="39"/>
                  </a:cubicBezTo>
                  <a:cubicBezTo>
                    <a:pt x="199" y="130"/>
                    <a:pt x="27" y="363"/>
                    <a:pt x="14" y="630"/>
                  </a:cubicBezTo>
                  <a:cubicBezTo>
                    <a:pt x="1" y="896"/>
                    <a:pt x="150" y="1146"/>
                    <a:pt x="392" y="1260"/>
                  </a:cubicBezTo>
                  <a:cubicBezTo>
                    <a:pt x="482" y="1303"/>
                    <a:pt x="578" y="1323"/>
                    <a:pt x="674" y="1323"/>
                  </a:cubicBezTo>
                  <a:cubicBezTo>
                    <a:pt x="834" y="1323"/>
                    <a:pt x="993" y="1265"/>
                    <a:pt x="1118" y="1152"/>
                  </a:cubicBezTo>
                  <a:cubicBezTo>
                    <a:pt x="1316" y="973"/>
                    <a:pt x="1387" y="692"/>
                    <a:pt x="1297" y="441"/>
                  </a:cubicBezTo>
                  <a:cubicBezTo>
                    <a:pt x="1200" y="170"/>
                    <a:pt x="945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8" name="Google Shape;9318;p14"/>
            <p:cNvSpPr/>
            <p:nvPr/>
          </p:nvSpPr>
          <p:spPr>
            <a:xfrm>
              <a:off x="6166650" y="473977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7" y="1"/>
                  </a:moveTo>
                  <a:cubicBezTo>
                    <a:pt x="371" y="1"/>
                    <a:pt x="333" y="7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4" y="652"/>
                    <a:pt x="363" y="663"/>
                    <a:pt x="409" y="663"/>
                  </a:cubicBezTo>
                  <a:cubicBezTo>
                    <a:pt x="623" y="663"/>
                    <a:pt x="800" y="448"/>
                    <a:pt x="719" y="221"/>
                  </a:cubicBezTo>
                  <a:cubicBezTo>
                    <a:pt x="672" y="85"/>
                    <a:pt x="544" y="1"/>
                    <a:pt x="40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9" name="Google Shape;9319;p14"/>
            <p:cNvSpPr/>
            <p:nvPr/>
          </p:nvSpPr>
          <p:spPr>
            <a:xfrm>
              <a:off x="6308400" y="4428975"/>
              <a:ext cx="37325" cy="35625"/>
            </a:xfrm>
            <a:custGeom>
              <a:avLst/>
              <a:gdLst/>
              <a:ahLst/>
              <a:cxnLst/>
              <a:rect l="l" t="t" r="r" b="b"/>
              <a:pathLst>
                <a:path w="1493" h="1425" extrusionOk="0">
                  <a:moveTo>
                    <a:pt x="724" y="1"/>
                  </a:moveTo>
                  <a:cubicBezTo>
                    <a:pt x="645" y="1"/>
                    <a:pt x="564" y="14"/>
                    <a:pt x="485" y="42"/>
                  </a:cubicBezTo>
                  <a:cubicBezTo>
                    <a:pt x="215" y="140"/>
                    <a:pt x="29" y="389"/>
                    <a:pt x="15" y="676"/>
                  </a:cubicBezTo>
                  <a:cubicBezTo>
                    <a:pt x="0" y="965"/>
                    <a:pt x="161" y="1233"/>
                    <a:pt x="421" y="1356"/>
                  </a:cubicBezTo>
                  <a:cubicBezTo>
                    <a:pt x="518" y="1402"/>
                    <a:pt x="622" y="1425"/>
                    <a:pt x="725" y="1425"/>
                  </a:cubicBezTo>
                  <a:cubicBezTo>
                    <a:pt x="898" y="1425"/>
                    <a:pt x="1069" y="1361"/>
                    <a:pt x="1202" y="1240"/>
                  </a:cubicBezTo>
                  <a:cubicBezTo>
                    <a:pt x="1416" y="1048"/>
                    <a:pt x="1493" y="744"/>
                    <a:pt x="1395" y="474"/>
                  </a:cubicBezTo>
                  <a:cubicBezTo>
                    <a:pt x="1291" y="183"/>
                    <a:pt x="1016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0" name="Google Shape;9320;p14"/>
            <p:cNvSpPr/>
            <p:nvPr/>
          </p:nvSpPr>
          <p:spPr>
            <a:xfrm>
              <a:off x="6462025" y="4340600"/>
              <a:ext cx="9375" cy="7725"/>
            </a:xfrm>
            <a:custGeom>
              <a:avLst/>
              <a:gdLst/>
              <a:ahLst/>
              <a:cxnLst/>
              <a:rect l="l" t="t" r="r" b="b"/>
              <a:pathLst>
                <a:path w="375" h="309" extrusionOk="0">
                  <a:moveTo>
                    <a:pt x="192" y="0"/>
                  </a:moveTo>
                  <a:cubicBezTo>
                    <a:pt x="175" y="0"/>
                    <a:pt x="158" y="3"/>
                    <a:pt x="141" y="9"/>
                  </a:cubicBezTo>
                  <a:cubicBezTo>
                    <a:pt x="11" y="56"/>
                    <a:pt x="1" y="234"/>
                    <a:pt x="126" y="293"/>
                  </a:cubicBezTo>
                  <a:cubicBezTo>
                    <a:pt x="148" y="304"/>
                    <a:pt x="171" y="308"/>
                    <a:pt x="192" y="308"/>
                  </a:cubicBezTo>
                  <a:cubicBezTo>
                    <a:pt x="291" y="308"/>
                    <a:pt x="374" y="210"/>
                    <a:pt x="336" y="104"/>
                  </a:cubicBezTo>
                  <a:cubicBezTo>
                    <a:pt x="315" y="40"/>
                    <a:pt x="255" y="0"/>
                    <a:pt x="1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1" name="Google Shape;9321;p14"/>
            <p:cNvSpPr/>
            <p:nvPr/>
          </p:nvSpPr>
          <p:spPr>
            <a:xfrm>
              <a:off x="6742275" y="46311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9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8" y="44"/>
                    <a:pt x="1" y="183"/>
                    <a:pt x="97" y="228"/>
                  </a:cubicBezTo>
                  <a:cubicBezTo>
                    <a:pt x="115" y="237"/>
                    <a:pt x="132" y="241"/>
                    <a:pt x="150" y="241"/>
                  </a:cubicBezTo>
                  <a:cubicBezTo>
                    <a:pt x="227" y="241"/>
                    <a:pt x="292" y="162"/>
                    <a:pt x="262" y="80"/>
                  </a:cubicBezTo>
                  <a:cubicBezTo>
                    <a:pt x="244" y="3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2" name="Google Shape;9322;p14"/>
            <p:cNvSpPr/>
            <p:nvPr/>
          </p:nvSpPr>
          <p:spPr>
            <a:xfrm>
              <a:off x="6406150" y="4749600"/>
              <a:ext cx="7325" cy="6025"/>
            </a:xfrm>
            <a:custGeom>
              <a:avLst/>
              <a:gdLst/>
              <a:ahLst/>
              <a:cxnLst/>
              <a:rect l="l" t="t" r="r" b="b"/>
              <a:pathLst>
                <a:path w="293" h="241" extrusionOk="0">
                  <a:moveTo>
                    <a:pt x="150" y="1"/>
                  </a:moveTo>
                  <a:cubicBezTo>
                    <a:pt x="136" y="1"/>
                    <a:pt x="123" y="3"/>
                    <a:pt x="109" y="8"/>
                  </a:cubicBezTo>
                  <a:cubicBezTo>
                    <a:pt x="8" y="43"/>
                    <a:pt x="1" y="182"/>
                    <a:pt x="99" y="229"/>
                  </a:cubicBezTo>
                  <a:cubicBezTo>
                    <a:pt x="116" y="237"/>
                    <a:pt x="133" y="241"/>
                    <a:pt x="150" y="241"/>
                  </a:cubicBezTo>
                  <a:cubicBezTo>
                    <a:pt x="227" y="241"/>
                    <a:pt x="292" y="163"/>
                    <a:pt x="262" y="80"/>
                  </a:cubicBezTo>
                  <a:cubicBezTo>
                    <a:pt x="245" y="31"/>
                    <a:pt x="199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3" name="Google Shape;9323;p14"/>
            <p:cNvSpPr/>
            <p:nvPr/>
          </p:nvSpPr>
          <p:spPr>
            <a:xfrm>
              <a:off x="6365025" y="5016300"/>
              <a:ext cx="32650" cy="27025"/>
            </a:xfrm>
            <a:custGeom>
              <a:avLst/>
              <a:gdLst/>
              <a:ahLst/>
              <a:cxnLst/>
              <a:rect l="l" t="t" r="r" b="b"/>
              <a:pathLst>
                <a:path w="1306" h="1081" extrusionOk="0">
                  <a:moveTo>
                    <a:pt x="665" y="0"/>
                  </a:moveTo>
                  <a:cubicBezTo>
                    <a:pt x="605" y="0"/>
                    <a:pt x="544" y="10"/>
                    <a:pt x="484" y="31"/>
                  </a:cubicBezTo>
                  <a:cubicBezTo>
                    <a:pt x="32" y="194"/>
                    <a:pt x="0" y="822"/>
                    <a:pt x="434" y="1026"/>
                  </a:cubicBezTo>
                  <a:cubicBezTo>
                    <a:pt x="512" y="1063"/>
                    <a:pt x="592" y="1080"/>
                    <a:pt x="668" y="1080"/>
                  </a:cubicBezTo>
                  <a:cubicBezTo>
                    <a:pt x="1016" y="1080"/>
                    <a:pt x="1306" y="730"/>
                    <a:pt x="1174" y="359"/>
                  </a:cubicBezTo>
                  <a:cubicBezTo>
                    <a:pt x="1095" y="138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4" name="Google Shape;9324;p14"/>
            <p:cNvSpPr/>
            <p:nvPr/>
          </p:nvSpPr>
          <p:spPr>
            <a:xfrm>
              <a:off x="6533450" y="462212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1" y="0"/>
                  </a:moveTo>
                  <a:cubicBezTo>
                    <a:pt x="142" y="0"/>
                    <a:pt x="0" y="121"/>
                    <a:pt x="9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4" y="565"/>
                    <a:pt x="298" y="565"/>
                    <a:pt x="302" y="565"/>
                  </a:cubicBezTo>
                  <a:cubicBezTo>
                    <a:pt x="553" y="553"/>
                    <a:pt x="666" y="245"/>
                    <a:pt x="479" y="75"/>
                  </a:cubicBezTo>
                  <a:cubicBezTo>
                    <a:pt x="423" y="23"/>
                    <a:pt x="356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5" name="Google Shape;9325;p14"/>
            <p:cNvSpPr/>
            <p:nvPr/>
          </p:nvSpPr>
          <p:spPr>
            <a:xfrm>
              <a:off x="6223825" y="4621725"/>
              <a:ext cx="29625" cy="28200"/>
            </a:xfrm>
            <a:custGeom>
              <a:avLst/>
              <a:gdLst/>
              <a:ahLst/>
              <a:cxnLst/>
              <a:rect l="l" t="t" r="r" b="b"/>
              <a:pathLst>
                <a:path w="1185" h="1128" extrusionOk="0">
                  <a:moveTo>
                    <a:pt x="582" y="1"/>
                  </a:moveTo>
                  <a:cubicBezTo>
                    <a:pt x="283" y="1"/>
                    <a:pt x="0" y="242"/>
                    <a:pt x="16" y="590"/>
                  </a:cubicBezTo>
                  <a:cubicBezTo>
                    <a:pt x="29" y="892"/>
                    <a:pt x="277" y="1127"/>
                    <a:pt x="576" y="1127"/>
                  </a:cubicBezTo>
                  <a:cubicBezTo>
                    <a:pt x="585" y="1127"/>
                    <a:pt x="595" y="1127"/>
                    <a:pt x="604" y="1127"/>
                  </a:cubicBezTo>
                  <a:cubicBezTo>
                    <a:pt x="831" y="1116"/>
                    <a:pt x="1029" y="970"/>
                    <a:pt x="1107" y="757"/>
                  </a:cubicBezTo>
                  <a:cubicBezTo>
                    <a:pt x="1184" y="542"/>
                    <a:pt x="1125" y="303"/>
                    <a:pt x="957" y="150"/>
                  </a:cubicBezTo>
                  <a:cubicBezTo>
                    <a:pt x="845" y="47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6" name="Google Shape;9326;p14"/>
            <p:cNvSpPr/>
            <p:nvPr/>
          </p:nvSpPr>
          <p:spPr>
            <a:xfrm>
              <a:off x="5931275" y="44518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15" y="0"/>
                  </a:moveTo>
                  <a:cubicBezTo>
                    <a:pt x="614" y="0"/>
                    <a:pt x="512" y="22"/>
                    <a:pt x="417" y="66"/>
                  </a:cubicBezTo>
                  <a:cubicBezTo>
                    <a:pt x="160" y="186"/>
                    <a:pt x="0" y="451"/>
                    <a:pt x="12" y="735"/>
                  </a:cubicBezTo>
                  <a:cubicBezTo>
                    <a:pt x="30" y="1112"/>
                    <a:pt x="341" y="1406"/>
                    <a:pt x="714" y="1406"/>
                  </a:cubicBezTo>
                  <a:cubicBezTo>
                    <a:pt x="725" y="1406"/>
                    <a:pt x="736" y="1406"/>
                    <a:pt x="747" y="1405"/>
                  </a:cubicBezTo>
                  <a:cubicBezTo>
                    <a:pt x="1032" y="1392"/>
                    <a:pt x="1280" y="1210"/>
                    <a:pt x="1377" y="942"/>
                  </a:cubicBezTo>
                  <a:cubicBezTo>
                    <a:pt x="1473" y="675"/>
                    <a:pt x="1400" y="376"/>
                    <a:pt x="1189" y="183"/>
                  </a:cubicBezTo>
                  <a:cubicBezTo>
                    <a:pt x="1057" y="63"/>
                    <a:pt x="887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7" name="Google Shape;9327;p14"/>
            <p:cNvSpPr/>
            <p:nvPr/>
          </p:nvSpPr>
          <p:spPr>
            <a:xfrm>
              <a:off x="6753650" y="3476450"/>
              <a:ext cx="24875" cy="21150"/>
            </a:xfrm>
            <a:custGeom>
              <a:avLst/>
              <a:gdLst/>
              <a:ahLst/>
              <a:cxnLst/>
              <a:rect l="l" t="t" r="r" b="b"/>
              <a:pathLst>
                <a:path w="995" h="846" extrusionOk="0">
                  <a:moveTo>
                    <a:pt x="436" y="1"/>
                  </a:moveTo>
                  <a:cubicBezTo>
                    <a:pt x="212" y="1"/>
                    <a:pt x="0" y="181"/>
                    <a:pt x="12" y="442"/>
                  </a:cubicBezTo>
                  <a:cubicBezTo>
                    <a:pt x="22" y="669"/>
                    <a:pt x="208" y="846"/>
                    <a:pt x="433" y="846"/>
                  </a:cubicBezTo>
                  <a:cubicBezTo>
                    <a:pt x="439" y="846"/>
                    <a:pt x="446" y="845"/>
                    <a:pt x="452" y="845"/>
                  </a:cubicBezTo>
                  <a:cubicBezTo>
                    <a:pt x="828" y="829"/>
                    <a:pt x="995" y="366"/>
                    <a:pt x="718" y="112"/>
                  </a:cubicBezTo>
                  <a:cubicBezTo>
                    <a:pt x="634" y="35"/>
                    <a:pt x="534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8" name="Google Shape;9328;p14"/>
            <p:cNvSpPr/>
            <p:nvPr/>
          </p:nvSpPr>
          <p:spPr>
            <a:xfrm>
              <a:off x="7266250" y="4135375"/>
              <a:ext cx="58975" cy="56275"/>
            </a:xfrm>
            <a:custGeom>
              <a:avLst/>
              <a:gdLst/>
              <a:ahLst/>
              <a:cxnLst/>
              <a:rect l="l" t="t" r="r" b="b"/>
              <a:pathLst>
                <a:path w="2359" h="2251" extrusionOk="0">
                  <a:moveTo>
                    <a:pt x="1144" y="1"/>
                  </a:moveTo>
                  <a:cubicBezTo>
                    <a:pt x="983" y="1"/>
                    <a:pt x="820" y="36"/>
                    <a:pt x="667" y="108"/>
                  </a:cubicBezTo>
                  <a:cubicBezTo>
                    <a:pt x="256" y="300"/>
                    <a:pt x="0" y="722"/>
                    <a:pt x="21" y="1176"/>
                  </a:cubicBezTo>
                  <a:cubicBezTo>
                    <a:pt x="47" y="1779"/>
                    <a:pt x="545" y="2251"/>
                    <a:pt x="1144" y="2251"/>
                  </a:cubicBezTo>
                  <a:cubicBezTo>
                    <a:pt x="1161" y="2251"/>
                    <a:pt x="1179" y="2250"/>
                    <a:pt x="1197" y="2249"/>
                  </a:cubicBezTo>
                  <a:cubicBezTo>
                    <a:pt x="1650" y="2230"/>
                    <a:pt x="2047" y="1937"/>
                    <a:pt x="2202" y="1508"/>
                  </a:cubicBezTo>
                  <a:cubicBezTo>
                    <a:pt x="2358" y="1082"/>
                    <a:pt x="2240" y="602"/>
                    <a:pt x="1905" y="295"/>
                  </a:cubicBezTo>
                  <a:cubicBezTo>
                    <a:pt x="1692" y="102"/>
                    <a:pt x="1420" y="1"/>
                    <a:pt x="1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9" name="Google Shape;9329;p14"/>
            <p:cNvSpPr/>
            <p:nvPr/>
          </p:nvSpPr>
          <p:spPr>
            <a:xfrm>
              <a:off x="1430600" y="4626575"/>
              <a:ext cx="76100" cy="72025"/>
            </a:xfrm>
            <a:custGeom>
              <a:avLst/>
              <a:gdLst/>
              <a:ahLst/>
              <a:cxnLst/>
              <a:rect l="l" t="t" r="r" b="b"/>
              <a:pathLst>
                <a:path w="3044" h="2881" extrusionOk="0">
                  <a:moveTo>
                    <a:pt x="1590" y="1"/>
                  </a:moveTo>
                  <a:cubicBezTo>
                    <a:pt x="1204" y="1"/>
                    <a:pt x="825" y="156"/>
                    <a:pt x="549" y="447"/>
                  </a:cubicBezTo>
                  <a:cubicBezTo>
                    <a:pt x="0" y="1021"/>
                    <a:pt x="21" y="1934"/>
                    <a:pt x="597" y="2482"/>
                  </a:cubicBezTo>
                  <a:cubicBezTo>
                    <a:pt x="870" y="2743"/>
                    <a:pt x="1227" y="2881"/>
                    <a:pt x="1590" y="2881"/>
                  </a:cubicBezTo>
                  <a:cubicBezTo>
                    <a:pt x="1787" y="2881"/>
                    <a:pt x="1985" y="2840"/>
                    <a:pt x="2172" y="2757"/>
                  </a:cubicBezTo>
                  <a:cubicBezTo>
                    <a:pt x="2706" y="2523"/>
                    <a:pt x="3044" y="1989"/>
                    <a:pt x="3030" y="1406"/>
                  </a:cubicBezTo>
                  <a:cubicBezTo>
                    <a:pt x="3017" y="824"/>
                    <a:pt x="2653" y="307"/>
                    <a:pt x="2110" y="98"/>
                  </a:cubicBezTo>
                  <a:cubicBezTo>
                    <a:pt x="1941" y="33"/>
                    <a:pt x="1765" y="1"/>
                    <a:pt x="159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0" name="Google Shape;9330;p14"/>
            <p:cNvSpPr/>
            <p:nvPr/>
          </p:nvSpPr>
          <p:spPr>
            <a:xfrm>
              <a:off x="1160050" y="4557000"/>
              <a:ext cx="43900" cy="41575"/>
            </a:xfrm>
            <a:custGeom>
              <a:avLst/>
              <a:gdLst/>
              <a:ahLst/>
              <a:cxnLst/>
              <a:rect l="l" t="t" r="r" b="b"/>
              <a:pathLst>
                <a:path w="1756" h="1663" extrusionOk="0">
                  <a:moveTo>
                    <a:pt x="918" y="1"/>
                  </a:moveTo>
                  <a:cubicBezTo>
                    <a:pt x="695" y="1"/>
                    <a:pt x="477" y="90"/>
                    <a:pt x="317" y="257"/>
                  </a:cubicBezTo>
                  <a:cubicBezTo>
                    <a:pt x="0" y="589"/>
                    <a:pt x="12" y="1115"/>
                    <a:pt x="344" y="1432"/>
                  </a:cubicBezTo>
                  <a:cubicBezTo>
                    <a:pt x="503" y="1583"/>
                    <a:pt x="709" y="1662"/>
                    <a:pt x="919" y="1662"/>
                  </a:cubicBezTo>
                  <a:cubicBezTo>
                    <a:pt x="1032" y="1662"/>
                    <a:pt x="1146" y="1639"/>
                    <a:pt x="1254" y="1592"/>
                  </a:cubicBezTo>
                  <a:cubicBezTo>
                    <a:pt x="1560" y="1455"/>
                    <a:pt x="1756" y="1148"/>
                    <a:pt x="1748" y="812"/>
                  </a:cubicBezTo>
                  <a:cubicBezTo>
                    <a:pt x="1741" y="476"/>
                    <a:pt x="1532" y="177"/>
                    <a:pt x="1218" y="57"/>
                  </a:cubicBezTo>
                  <a:cubicBezTo>
                    <a:pt x="1120" y="19"/>
                    <a:pt x="1019" y="1"/>
                    <a:pt x="9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1" name="Google Shape;9331;p14"/>
            <p:cNvSpPr/>
            <p:nvPr/>
          </p:nvSpPr>
          <p:spPr>
            <a:xfrm>
              <a:off x="1341950" y="45299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0" y="325"/>
                    <a:pt x="6" y="615"/>
                    <a:pt x="190" y="788"/>
                  </a:cubicBezTo>
                  <a:cubicBezTo>
                    <a:pt x="282" y="876"/>
                    <a:pt x="394" y="915"/>
                    <a:pt x="502" y="915"/>
                  </a:cubicBezTo>
                  <a:cubicBezTo>
                    <a:pt x="741" y="915"/>
                    <a:pt x="968" y="727"/>
                    <a:pt x="961" y="448"/>
                  </a:cubicBezTo>
                  <a:cubicBezTo>
                    <a:pt x="955" y="177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2" name="Google Shape;9332;p14"/>
            <p:cNvSpPr/>
            <p:nvPr/>
          </p:nvSpPr>
          <p:spPr>
            <a:xfrm>
              <a:off x="1221775" y="44574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4"/>
                    <a:pt x="175" y="142"/>
                  </a:cubicBezTo>
                  <a:cubicBezTo>
                    <a:pt x="1" y="326"/>
                    <a:pt x="8" y="614"/>
                    <a:pt x="190" y="789"/>
                  </a:cubicBezTo>
                  <a:cubicBezTo>
                    <a:pt x="282" y="877"/>
                    <a:pt x="394" y="916"/>
                    <a:pt x="503" y="916"/>
                  </a:cubicBezTo>
                  <a:cubicBezTo>
                    <a:pt x="741" y="916"/>
                    <a:pt x="969" y="727"/>
                    <a:pt x="963" y="447"/>
                  </a:cubicBezTo>
                  <a:cubicBezTo>
                    <a:pt x="956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3" name="Google Shape;9333;p14"/>
            <p:cNvSpPr/>
            <p:nvPr/>
          </p:nvSpPr>
          <p:spPr>
            <a:xfrm>
              <a:off x="1172900" y="4743300"/>
              <a:ext cx="64375" cy="60925"/>
            </a:xfrm>
            <a:custGeom>
              <a:avLst/>
              <a:gdLst/>
              <a:ahLst/>
              <a:cxnLst/>
              <a:rect l="l" t="t" r="r" b="b"/>
              <a:pathLst>
                <a:path w="2575" h="2437" extrusionOk="0">
                  <a:moveTo>
                    <a:pt x="1346" y="0"/>
                  </a:moveTo>
                  <a:cubicBezTo>
                    <a:pt x="1019" y="0"/>
                    <a:pt x="700" y="132"/>
                    <a:pt x="465" y="377"/>
                  </a:cubicBezTo>
                  <a:cubicBezTo>
                    <a:pt x="0" y="864"/>
                    <a:pt x="18" y="1635"/>
                    <a:pt x="505" y="2100"/>
                  </a:cubicBezTo>
                  <a:cubicBezTo>
                    <a:pt x="737" y="2320"/>
                    <a:pt x="1039" y="2436"/>
                    <a:pt x="1347" y="2436"/>
                  </a:cubicBezTo>
                  <a:cubicBezTo>
                    <a:pt x="1513" y="2436"/>
                    <a:pt x="1680" y="2402"/>
                    <a:pt x="1838" y="2333"/>
                  </a:cubicBezTo>
                  <a:cubicBezTo>
                    <a:pt x="2289" y="2133"/>
                    <a:pt x="2575" y="1682"/>
                    <a:pt x="2564" y="1189"/>
                  </a:cubicBezTo>
                  <a:cubicBezTo>
                    <a:pt x="2552" y="698"/>
                    <a:pt x="2246" y="260"/>
                    <a:pt x="1786" y="83"/>
                  </a:cubicBezTo>
                  <a:cubicBezTo>
                    <a:pt x="1643" y="27"/>
                    <a:pt x="1494" y="0"/>
                    <a:pt x="13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4" name="Google Shape;9334;p14"/>
            <p:cNvSpPr/>
            <p:nvPr/>
          </p:nvSpPr>
          <p:spPr>
            <a:xfrm>
              <a:off x="1723825" y="4457900"/>
              <a:ext cx="32250" cy="30475"/>
            </a:xfrm>
            <a:custGeom>
              <a:avLst/>
              <a:gdLst/>
              <a:ahLst/>
              <a:cxnLst/>
              <a:rect l="l" t="t" r="r" b="b"/>
              <a:pathLst>
                <a:path w="1290" h="1219" extrusionOk="0">
                  <a:moveTo>
                    <a:pt x="675" y="0"/>
                  </a:moveTo>
                  <a:cubicBezTo>
                    <a:pt x="511" y="0"/>
                    <a:pt x="351" y="66"/>
                    <a:pt x="234" y="190"/>
                  </a:cubicBezTo>
                  <a:cubicBezTo>
                    <a:pt x="1" y="433"/>
                    <a:pt x="10" y="818"/>
                    <a:pt x="253" y="1051"/>
                  </a:cubicBezTo>
                  <a:cubicBezTo>
                    <a:pt x="369" y="1161"/>
                    <a:pt x="521" y="1219"/>
                    <a:pt x="674" y="1219"/>
                  </a:cubicBezTo>
                  <a:cubicBezTo>
                    <a:pt x="757" y="1219"/>
                    <a:pt x="841" y="1202"/>
                    <a:pt x="921" y="1167"/>
                  </a:cubicBezTo>
                  <a:cubicBezTo>
                    <a:pt x="1146" y="1068"/>
                    <a:pt x="1289" y="842"/>
                    <a:pt x="1283" y="596"/>
                  </a:cubicBezTo>
                  <a:cubicBezTo>
                    <a:pt x="1277" y="349"/>
                    <a:pt x="1124" y="130"/>
                    <a:pt x="894" y="41"/>
                  </a:cubicBezTo>
                  <a:cubicBezTo>
                    <a:pt x="822" y="14"/>
                    <a:pt x="748" y="0"/>
                    <a:pt x="6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5" name="Google Shape;9335;p14"/>
            <p:cNvSpPr/>
            <p:nvPr/>
          </p:nvSpPr>
          <p:spPr>
            <a:xfrm>
              <a:off x="1043550" y="4150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3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2"/>
                    <a:pt x="10" y="817"/>
                    <a:pt x="253" y="1050"/>
                  </a:cubicBezTo>
                  <a:cubicBezTo>
                    <a:pt x="368" y="1160"/>
                    <a:pt x="519" y="1219"/>
                    <a:pt x="673" y="1219"/>
                  </a:cubicBezTo>
                  <a:cubicBezTo>
                    <a:pt x="756" y="1219"/>
                    <a:pt x="840" y="1201"/>
                    <a:pt x="919" y="1166"/>
                  </a:cubicBezTo>
                  <a:cubicBezTo>
                    <a:pt x="1145" y="1067"/>
                    <a:pt x="1287" y="841"/>
                    <a:pt x="1283" y="595"/>
                  </a:cubicBezTo>
                  <a:cubicBezTo>
                    <a:pt x="1277" y="348"/>
                    <a:pt x="1124" y="130"/>
                    <a:pt x="894" y="42"/>
                  </a:cubicBezTo>
                  <a:cubicBezTo>
                    <a:pt x="822" y="14"/>
                    <a:pt x="747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6" name="Google Shape;9336;p14"/>
            <p:cNvSpPr/>
            <p:nvPr/>
          </p:nvSpPr>
          <p:spPr>
            <a:xfrm>
              <a:off x="555550" y="4196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516" y="0"/>
                  </a:moveTo>
                  <a:cubicBezTo>
                    <a:pt x="1148" y="0"/>
                    <a:pt x="787" y="148"/>
                    <a:pt x="524" y="425"/>
                  </a:cubicBezTo>
                  <a:cubicBezTo>
                    <a:pt x="1" y="972"/>
                    <a:pt x="22" y="1839"/>
                    <a:pt x="569" y="2362"/>
                  </a:cubicBezTo>
                  <a:cubicBezTo>
                    <a:pt x="829" y="2610"/>
                    <a:pt x="1170" y="2740"/>
                    <a:pt x="1516" y="2740"/>
                  </a:cubicBezTo>
                  <a:cubicBezTo>
                    <a:pt x="1703" y="2740"/>
                    <a:pt x="1891" y="2702"/>
                    <a:pt x="2069" y="2624"/>
                  </a:cubicBezTo>
                  <a:cubicBezTo>
                    <a:pt x="2575" y="2400"/>
                    <a:pt x="2899" y="1892"/>
                    <a:pt x="2885" y="1338"/>
                  </a:cubicBezTo>
                  <a:cubicBezTo>
                    <a:pt x="2872" y="784"/>
                    <a:pt x="2526" y="292"/>
                    <a:pt x="2010" y="92"/>
                  </a:cubicBezTo>
                  <a:cubicBezTo>
                    <a:pt x="1849" y="30"/>
                    <a:pt x="1682" y="0"/>
                    <a:pt x="15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7" name="Google Shape;9337;p14"/>
            <p:cNvSpPr/>
            <p:nvPr/>
          </p:nvSpPr>
          <p:spPr>
            <a:xfrm>
              <a:off x="1806425" y="4873000"/>
              <a:ext cx="16175" cy="15300"/>
            </a:xfrm>
            <a:custGeom>
              <a:avLst/>
              <a:gdLst/>
              <a:ahLst/>
              <a:cxnLst/>
              <a:rect l="l" t="t" r="r" b="b"/>
              <a:pathLst>
                <a:path w="647" h="612" extrusionOk="0">
                  <a:moveTo>
                    <a:pt x="335" y="0"/>
                  </a:moveTo>
                  <a:cubicBezTo>
                    <a:pt x="257" y="0"/>
                    <a:pt x="179" y="30"/>
                    <a:pt x="116" y="95"/>
                  </a:cubicBezTo>
                  <a:cubicBezTo>
                    <a:pt x="1" y="217"/>
                    <a:pt x="5" y="409"/>
                    <a:pt x="127" y="527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14"/>
            <p:cNvSpPr/>
            <p:nvPr/>
          </p:nvSpPr>
          <p:spPr>
            <a:xfrm>
              <a:off x="1606700" y="3993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1" y="326"/>
                    <a:pt x="7" y="615"/>
                    <a:pt x="190" y="789"/>
                  </a:cubicBezTo>
                  <a:cubicBezTo>
                    <a:pt x="282" y="877"/>
                    <a:pt x="393" y="917"/>
                    <a:pt x="502" y="917"/>
                  </a:cubicBezTo>
                  <a:cubicBezTo>
                    <a:pt x="741" y="917"/>
                    <a:pt x="969" y="727"/>
                    <a:pt x="961" y="448"/>
                  </a:cubicBezTo>
                  <a:cubicBezTo>
                    <a:pt x="955" y="177"/>
                    <a:pt x="732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14"/>
            <p:cNvSpPr/>
            <p:nvPr/>
          </p:nvSpPr>
          <p:spPr>
            <a:xfrm>
              <a:off x="2414975" y="44228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3" y="0"/>
                  </a:moveTo>
                  <a:cubicBezTo>
                    <a:pt x="509" y="0"/>
                    <a:pt x="350" y="67"/>
                    <a:pt x="232" y="190"/>
                  </a:cubicBezTo>
                  <a:cubicBezTo>
                    <a:pt x="0" y="433"/>
                    <a:pt x="9" y="818"/>
                    <a:pt x="253" y="1051"/>
                  </a:cubicBezTo>
                  <a:cubicBezTo>
                    <a:pt x="368" y="1161"/>
                    <a:pt x="519" y="1218"/>
                    <a:pt x="673" y="1218"/>
                  </a:cubicBezTo>
                  <a:cubicBezTo>
                    <a:pt x="756" y="1218"/>
                    <a:pt x="840" y="1201"/>
                    <a:pt x="919" y="1166"/>
                  </a:cubicBezTo>
                  <a:cubicBezTo>
                    <a:pt x="1144" y="1067"/>
                    <a:pt x="1289" y="842"/>
                    <a:pt x="1283" y="595"/>
                  </a:cubicBezTo>
                  <a:cubicBezTo>
                    <a:pt x="1277" y="349"/>
                    <a:pt x="1123" y="131"/>
                    <a:pt x="893" y="42"/>
                  </a:cubicBezTo>
                  <a:cubicBezTo>
                    <a:pt x="821" y="14"/>
                    <a:pt x="747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14"/>
            <p:cNvSpPr/>
            <p:nvPr/>
          </p:nvSpPr>
          <p:spPr>
            <a:xfrm>
              <a:off x="1421425" y="4068925"/>
              <a:ext cx="16125" cy="15300"/>
            </a:xfrm>
            <a:custGeom>
              <a:avLst/>
              <a:gdLst/>
              <a:ahLst/>
              <a:cxnLst/>
              <a:rect l="l" t="t" r="r" b="b"/>
              <a:pathLst>
                <a:path w="645" h="612" extrusionOk="0">
                  <a:moveTo>
                    <a:pt x="335" y="1"/>
                  </a:moveTo>
                  <a:cubicBezTo>
                    <a:pt x="258" y="1"/>
                    <a:pt x="179" y="30"/>
                    <a:pt x="116" y="96"/>
                  </a:cubicBezTo>
                  <a:cubicBezTo>
                    <a:pt x="0" y="218"/>
                    <a:pt x="5" y="410"/>
                    <a:pt x="127" y="526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9"/>
                  </a:cubicBezTo>
                  <a:cubicBezTo>
                    <a:pt x="637" y="118"/>
                    <a:pt x="489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14"/>
            <p:cNvSpPr/>
            <p:nvPr/>
          </p:nvSpPr>
          <p:spPr>
            <a:xfrm>
              <a:off x="638400" y="4501000"/>
              <a:ext cx="40250" cy="38075"/>
            </a:xfrm>
            <a:custGeom>
              <a:avLst/>
              <a:gdLst/>
              <a:ahLst/>
              <a:cxnLst/>
              <a:rect l="l" t="t" r="r" b="b"/>
              <a:pathLst>
                <a:path w="1610" h="1523" extrusionOk="0">
                  <a:moveTo>
                    <a:pt x="841" y="0"/>
                  </a:moveTo>
                  <a:cubicBezTo>
                    <a:pt x="637" y="0"/>
                    <a:pt x="437" y="82"/>
                    <a:pt x="291" y="236"/>
                  </a:cubicBezTo>
                  <a:cubicBezTo>
                    <a:pt x="1" y="540"/>
                    <a:pt x="11" y="1023"/>
                    <a:pt x="317" y="1313"/>
                  </a:cubicBezTo>
                  <a:cubicBezTo>
                    <a:pt x="461" y="1450"/>
                    <a:pt x="650" y="1522"/>
                    <a:pt x="841" y="1522"/>
                  </a:cubicBezTo>
                  <a:cubicBezTo>
                    <a:pt x="945" y="1522"/>
                    <a:pt x="1050" y="1501"/>
                    <a:pt x="1149" y="1457"/>
                  </a:cubicBezTo>
                  <a:cubicBezTo>
                    <a:pt x="1430" y="1334"/>
                    <a:pt x="1609" y="1051"/>
                    <a:pt x="1603" y="743"/>
                  </a:cubicBezTo>
                  <a:cubicBezTo>
                    <a:pt x="1596" y="435"/>
                    <a:pt x="1403" y="163"/>
                    <a:pt x="1116" y="52"/>
                  </a:cubicBezTo>
                  <a:cubicBezTo>
                    <a:pt x="1027" y="17"/>
                    <a:pt x="933" y="0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2" name="Google Shape;9342;p14"/>
            <p:cNvSpPr/>
            <p:nvPr/>
          </p:nvSpPr>
          <p:spPr>
            <a:xfrm>
              <a:off x="461125" y="376297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35" y="0"/>
                  </a:moveTo>
                  <a:cubicBezTo>
                    <a:pt x="258" y="0"/>
                    <a:pt x="180" y="30"/>
                    <a:pt x="118" y="95"/>
                  </a:cubicBezTo>
                  <a:cubicBezTo>
                    <a:pt x="1" y="217"/>
                    <a:pt x="5" y="410"/>
                    <a:pt x="127" y="526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7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3" name="Google Shape;9343;p14"/>
            <p:cNvSpPr/>
            <p:nvPr/>
          </p:nvSpPr>
          <p:spPr>
            <a:xfrm>
              <a:off x="853375" y="372685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35" y="0"/>
                  </a:moveTo>
                  <a:cubicBezTo>
                    <a:pt x="258" y="0"/>
                    <a:pt x="179" y="30"/>
                    <a:pt x="117" y="95"/>
                  </a:cubicBezTo>
                  <a:cubicBezTo>
                    <a:pt x="1" y="217"/>
                    <a:pt x="5" y="410"/>
                    <a:pt x="127" y="527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14"/>
            <p:cNvSpPr/>
            <p:nvPr/>
          </p:nvSpPr>
          <p:spPr>
            <a:xfrm>
              <a:off x="1486850" y="4865750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725" y="0"/>
                  </a:moveTo>
                  <a:cubicBezTo>
                    <a:pt x="549" y="0"/>
                    <a:pt x="377" y="71"/>
                    <a:pt x="251" y="203"/>
                  </a:cubicBezTo>
                  <a:cubicBezTo>
                    <a:pt x="0" y="465"/>
                    <a:pt x="11" y="880"/>
                    <a:pt x="272" y="1129"/>
                  </a:cubicBezTo>
                  <a:cubicBezTo>
                    <a:pt x="396" y="1248"/>
                    <a:pt x="560" y="1311"/>
                    <a:pt x="725" y="1311"/>
                  </a:cubicBezTo>
                  <a:cubicBezTo>
                    <a:pt x="815" y="1311"/>
                    <a:pt x="904" y="1293"/>
                    <a:pt x="989" y="1256"/>
                  </a:cubicBezTo>
                  <a:cubicBezTo>
                    <a:pt x="1231" y="1147"/>
                    <a:pt x="1386" y="905"/>
                    <a:pt x="1380" y="641"/>
                  </a:cubicBezTo>
                  <a:cubicBezTo>
                    <a:pt x="1374" y="375"/>
                    <a:pt x="1209" y="140"/>
                    <a:pt x="961" y="44"/>
                  </a:cubicBezTo>
                  <a:cubicBezTo>
                    <a:pt x="884" y="15"/>
                    <a:pt x="804" y="0"/>
                    <a:pt x="7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5" name="Google Shape;9345;p14"/>
            <p:cNvSpPr/>
            <p:nvPr/>
          </p:nvSpPr>
          <p:spPr>
            <a:xfrm>
              <a:off x="1358775" y="4805450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56" y="1"/>
                  </a:moveTo>
                  <a:cubicBezTo>
                    <a:pt x="121" y="1"/>
                    <a:pt x="84" y="15"/>
                    <a:pt x="55" y="45"/>
                  </a:cubicBezTo>
                  <a:cubicBezTo>
                    <a:pt x="1" y="101"/>
                    <a:pt x="2" y="191"/>
                    <a:pt x="59" y="245"/>
                  </a:cubicBezTo>
                  <a:cubicBezTo>
                    <a:pt x="88" y="272"/>
                    <a:pt x="122" y="284"/>
                    <a:pt x="156" y="284"/>
                  </a:cubicBezTo>
                  <a:cubicBezTo>
                    <a:pt x="230" y="284"/>
                    <a:pt x="301" y="225"/>
                    <a:pt x="298" y="138"/>
                  </a:cubicBezTo>
                  <a:cubicBezTo>
                    <a:pt x="296" y="55"/>
                    <a:pt x="228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6" name="Google Shape;9346;p14"/>
            <p:cNvSpPr/>
            <p:nvPr/>
          </p:nvSpPr>
          <p:spPr>
            <a:xfrm>
              <a:off x="1219950" y="4920175"/>
              <a:ext cx="7500" cy="7125"/>
            </a:xfrm>
            <a:custGeom>
              <a:avLst/>
              <a:gdLst/>
              <a:ahLst/>
              <a:cxnLst/>
              <a:rect l="l" t="t" r="r" b="b"/>
              <a:pathLst>
                <a:path w="300" h="285" extrusionOk="0">
                  <a:moveTo>
                    <a:pt x="155" y="1"/>
                  </a:moveTo>
                  <a:cubicBezTo>
                    <a:pt x="120" y="1"/>
                    <a:pt x="83" y="14"/>
                    <a:pt x="54" y="45"/>
                  </a:cubicBezTo>
                  <a:cubicBezTo>
                    <a:pt x="0" y="102"/>
                    <a:pt x="2" y="191"/>
                    <a:pt x="59" y="245"/>
                  </a:cubicBezTo>
                  <a:cubicBezTo>
                    <a:pt x="88" y="272"/>
                    <a:pt x="122" y="285"/>
                    <a:pt x="156" y="285"/>
                  </a:cubicBezTo>
                  <a:cubicBezTo>
                    <a:pt x="230" y="285"/>
                    <a:pt x="300" y="226"/>
                    <a:pt x="298" y="140"/>
                  </a:cubicBezTo>
                  <a:cubicBezTo>
                    <a:pt x="296" y="56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14"/>
            <p:cNvSpPr/>
            <p:nvPr/>
          </p:nvSpPr>
          <p:spPr>
            <a:xfrm>
              <a:off x="976000" y="4641025"/>
              <a:ext cx="11275" cy="10650"/>
            </a:xfrm>
            <a:custGeom>
              <a:avLst/>
              <a:gdLst/>
              <a:ahLst/>
              <a:cxnLst/>
              <a:rect l="l" t="t" r="r" b="b"/>
              <a:pathLst>
                <a:path w="451" h="426" extrusionOk="0">
                  <a:moveTo>
                    <a:pt x="233" y="0"/>
                  </a:moveTo>
                  <a:cubicBezTo>
                    <a:pt x="180" y="0"/>
                    <a:pt x="125" y="20"/>
                    <a:pt x="81" y="66"/>
                  </a:cubicBezTo>
                  <a:cubicBezTo>
                    <a:pt x="0" y="152"/>
                    <a:pt x="3" y="285"/>
                    <a:pt x="89" y="367"/>
                  </a:cubicBezTo>
                  <a:cubicBezTo>
                    <a:pt x="132" y="407"/>
                    <a:pt x="183" y="426"/>
                    <a:pt x="234" y="426"/>
                  </a:cubicBezTo>
                  <a:cubicBezTo>
                    <a:pt x="345" y="426"/>
                    <a:pt x="450" y="338"/>
                    <a:pt x="448" y="209"/>
                  </a:cubicBezTo>
                  <a:cubicBezTo>
                    <a:pt x="445" y="82"/>
                    <a:pt x="341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8" name="Google Shape;9348;p14"/>
            <p:cNvSpPr/>
            <p:nvPr/>
          </p:nvSpPr>
          <p:spPr>
            <a:xfrm>
              <a:off x="890325" y="4383325"/>
              <a:ext cx="22525" cy="21300"/>
            </a:xfrm>
            <a:custGeom>
              <a:avLst/>
              <a:gdLst/>
              <a:ahLst/>
              <a:cxnLst/>
              <a:rect l="l" t="t" r="r" b="b"/>
              <a:pathLst>
                <a:path w="901" h="852" extrusionOk="0">
                  <a:moveTo>
                    <a:pt x="467" y="0"/>
                  </a:moveTo>
                  <a:cubicBezTo>
                    <a:pt x="359" y="0"/>
                    <a:pt x="250" y="41"/>
                    <a:pt x="163" y="132"/>
                  </a:cubicBezTo>
                  <a:cubicBezTo>
                    <a:pt x="0" y="302"/>
                    <a:pt x="6" y="571"/>
                    <a:pt x="176" y="733"/>
                  </a:cubicBezTo>
                  <a:cubicBezTo>
                    <a:pt x="262" y="815"/>
                    <a:pt x="365" y="851"/>
                    <a:pt x="466" y="851"/>
                  </a:cubicBezTo>
                  <a:cubicBezTo>
                    <a:pt x="688" y="851"/>
                    <a:pt x="901" y="675"/>
                    <a:pt x="895" y="415"/>
                  </a:cubicBezTo>
                  <a:cubicBezTo>
                    <a:pt x="889" y="163"/>
                    <a:pt x="682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9" name="Google Shape;9349;p14"/>
            <p:cNvSpPr/>
            <p:nvPr/>
          </p:nvSpPr>
          <p:spPr>
            <a:xfrm>
              <a:off x="747600" y="4381400"/>
              <a:ext cx="7550" cy="712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56" y="0"/>
                  </a:moveTo>
                  <a:cubicBezTo>
                    <a:pt x="121" y="0"/>
                    <a:pt x="84" y="14"/>
                    <a:pt x="55" y="44"/>
                  </a:cubicBezTo>
                  <a:cubicBezTo>
                    <a:pt x="1" y="101"/>
                    <a:pt x="4" y="191"/>
                    <a:pt x="61" y="245"/>
                  </a:cubicBezTo>
                  <a:cubicBezTo>
                    <a:pt x="89" y="272"/>
                    <a:pt x="123" y="285"/>
                    <a:pt x="157" y="285"/>
                  </a:cubicBezTo>
                  <a:cubicBezTo>
                    <a:pt x="231" y="285"/>
                    <a:pt x="302" y="225"/>
                    <a:pt x="300" y="139"/>
                  </a:cubicBezTo>
                  <a:cubicBezTo>
                    <a:pt x="298" y="54"/>
                    <a:pt x="228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14"/>
            <p:cNvSpPr/>
            <p:nvPr/>
          </p:nvSpPr>
          <p:spPr>
            <a:xfrm>
              <a:off x="899300" y="4709875"/>
              <a:ext cx="15000" cy="14225"/>
            </a:xfrm>
            <a:custGeom>
              <a:avLst/>
              <a:gdLst/>
              <a:ahLst/>
              <a:cxnLst/>
              <a:rect l="l" t="t" r="r" b="b"/>
              <a:pathLst>
                <a:path w="600" h="569" extrusionOk="0">
                  <a:moveTo>
                    <a:pt x="312" y="1"/>
                  </a:moveTo>
                  <a:cubicBezTo>
                    <a:pt x="241" y="1"/>
                    <a:pt x="167" y="28"/>
                    <a:pt x="109" y="90"/>
                  </a:cubicBezTo>
                  <a:cubicBezTo>
                    <a:pt x="1" y="202"/>
                    <a:pt x="5" y="381"/>
                    <a:pt x="118" y="489"/>
                  </a:cubicBezTo>
                  <a:cubicBezTo>
                    <a:pt x="175" y="544"/>
                    <a:pt x="243" y="568"/>
                    <a:pt x="311" y="568"/>
                  </a:cubicBezTo>
                  <a:cubicBezTo>
                    <a:pt x="459" y="568"/>
                    <a:pt x="600" y="451"/>
                    <a:pt x="596" y="277"/>
                  </a:cubicBezTo>
                  <a:cubicBezTo>
                    <a:pt x="593" y="109"/>
                    <a:pt x="45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14"/>
            <p:cNvSpPr/>
            <p:nvPr/>
          </p:nvSpPr>
          <p:spPr>
            <a:xfrm>
              <a:off x="1341875" y="43578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68" y="0"/>
                  </a:moveTo>
                  <a:cubicBezTo>
                    <a:pt x="360" y="0"/>
                    <a:pt x="250" y="41"/>
                    <a:pt x="163" y="133"/>
                  </a:cubicBezTo>
                  <a:cubicBezTo>
                    <a:pt x="0" y="304"/>
                    <a:pt x="6" y="574"/>
                    <a:pt x="176" y="736"/>
                  </a:cubicBezTo>
                  <a:cubicBezTo>
                    <a:pt x="263" y="818"/>
                    <a:pt x="366" y="855"/>
                    <a:pt x="468" y="855"/>
                  </a:cubicBezTo>
                  <a:cubicBezTo>
                    <a:pt x="691" y="855"/>
                    <a:pt x="904" y="678"/>
                    <a:pt x="898" y="417"/>
                  </a:cubicBezTo>
                  <a:cubicBezTo>
                    <a:pt x="892" y="165"/>
                    <a:pt x="683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14"/>
            <p:cNvSpPr/>
            <p:nvPr/>
          </p:nvSpPr>
          <p:spPr>
            <a:xfrm>
              <a:off x="1123450" y="4311300"/>
              <a:ext cx="15075" cy="14275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313" y="1"/>
                  </a:moveTo>
                  <a:cubicBezTo>
                    <a:pt x="241" y="1"/>
                    <a:pt x="167" y="28"/>
                    <a:pt x="108" y="90"/>
                  </a:cubicBezTo>
                  <a:cubicBezTo>
                    <a:pt x="0" y="202"/>
                    <a:pt x="5" y="383"/>
                    <a:pt x="119" y="491"/>
                  </a:cubicBezTo>
                  <a:cubicBezTo>
                    <a:pt x="176" y="546"/>
                    <a:pt x="245" y="570"/>
                    <a:pt x="313" y="570"/>
                  </a:cubicBezTo>
                  <a:cubicBezTo>
                    <a:pt x="461" y="570"/>
                    <a:pt x="603" y="453"/>
                    <a:pt x="598" y="279"/>
                  </a:cubicBezTo>
                  <a:cubicBezTo>
                    <a:pt x="594" y="110"/>
                    <a:pt x="457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14"/>
            <p:cNvSpPr/>
            <p:nvPr/>
          </p:nvSpPr>
          <p:spPr>
            <a:xfrm>
              <a:off x="1482550" y="44566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3" y="34"/>
                  </a:cubicBezTo>
                  <a:cubicBezTo>
                    <a:pt x="1" y="78"/>
                    <a:pt x="2" y="149"/>
                    <a:pt x="46" y="191"/>
                  </a:cubicBezTo>
                  <a:cubicBezTo>
                    <a:pt x="68" y="212"/>
                    <a:pt x="95" y="221"/>
                    <a:pt x="122" y="221"/>
                  </a:cubicBezTo>
                  <a:cubicBezTo>
                    <a:pt x="179" y="221"/>
                    <a:pt x="234" y="175"/>
                    <a:pt x="232" y="108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14"/>
            <p:cNvSpPr/>
            <p:nvPr/>
          </p:nvSpPr>
          <p:spPr>
            <a:xfrm>
              <a:off x="1503275" y="4341000"/>
              <a:ext cx="5850" cy="5525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21" y="0"/>
                  </a:moveTo>
                  <a:cubicBezTo>
                    <a:pt x="93" y="0"/>
                    <a:pt x="65" y="11"/>
                    <a:pt x="42" y="35"/>
                  </a:cubicBezTo>
                  <a:cubicBezTo>
                    <a:pt x="0" y="79"/>
                    <a:pt x="2" y="148"/>
                    <a:pt x="45" y="190"/>
                  </a:cubicBezTo>
                  <a:cubicBezTo>
                    <a:pt x="67" y="211"/>
                    <a:pt x="94" y="221"/>
                    <a:pt x="121" y="221"/>
                  </a:cubicBezTo>
                  <a:cubicBezTo>
                    <a:pt x="178" y="221"/>
                    <a:pt x="234" y="176"/>
                    <a:pt x="232" y="109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5" name="Google Shape;9355;p14"/>
            <p:cNvSpPr/>
            <p:nvPr/>
          </p:nvSpPr>
          <p:spPr>
            <a:xfrm>
              <a:off x="1241650" y="42515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1"/>
                    <a:pt x="43" y="35"/>
                  </a:cubicBezTo>
                  <a:cubicBezTo>
                    <a:pt x="1" y="80"/>
                    <a:pt x="2" y="149"/>
                    <a:pt x="46" y="191"/>
                  </a:cubicBezTo>
                  <a:cubicBezTo>
                    <a:pt x="69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08"/>
                  </a:cubicBezTo>
                  <a:cubicBezTo>
                    <a:pt x="231" y="43"/>
                    <a:pt x="177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6" name="Google Shape;9356;p14"/>
            <p:cNvSpPr/>
            <p:nvPr/>
          </p:nvSpPr>
          <p:spPr>
            <a:xfrm>
              <a:off x="1719100" y="4684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2"/>
                    <a:pt x="43" y="36"/>
                  </a:cubicBezTo>
                  <a:cubicBezTo>
                    <a:pt x="1" y="79"/>
                    <a:pt x="2" y="149"/>
                    <a:pt x="46" y="191"/>
                  </a:cubicBezTo>
                  <a:cubicBezTo>
                    <a:pt x="68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10"/>
                  </a:cubicBezTo>
                  <a:cubicBezTo>
                    <a:pt x="231" y="44"/>
                    <a:pt x="178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7" name="Google Shape;9357;p14"/>
            <p:cNvSpPr/>
            <p:nvPr/>
          </p:nvSpPr>
          <p:spPr>
            <a:xfrm>
              <a:off x="1948250" y="4583075"/>
              <a:ext cx="26250" cy="24850"/>
            </a:xfrm>
            <a:custGeom>
              <a:avLst/>
              <a:gdLst/>
              <a:ahLst/>
              <a:cxnLst/>
              <a:rect l="l" t="t" r="r" b="b"/>
              <a:pathLst>
                <a:path w="1050" h="994" extrusionOk="0">
                  <a:moveTo>
                    <a:pt x="545" y="0"/>
                  </a:moveTo>
                  <a:cubicBezTo>
                    <a:pt x="419" y="0"/>
                    <a:pt x="291" y="48"/>
                    <a:pt x="189" y="155"/>
                  </a:cubicBezTo>
                  <a:cubicBezTo>
                    <a:pt x="0" y="353"/>
                    <a:pt x="8" y="667"/>
                    <a:pt x="206" y="857"/>
                  </a:cubicBezTo>
                  <a:cubicBezTo>
                    <a:pt x="300" y="947"/>
                    <a:pt x="423" y="994"/>
                    <a:pt x="548" y="994"/>
                  </a:cubicBezTo>
                  <a:cubicBezTo>
                    <a:pt x="616" y="994"/>
                    <a:pt x="684" y="980"/>
                    <a:pt x="749" y="952"/>
                  </a:cubicBezTo>
                  <a:cubicBezTo>
                    <a:pt x="934" y="870"/>
                    <a:pt x="1049" y="687"/>
                    <a:pt x="1045" y="486"/>
                  </a:cubicBezTo>
                  <a:cubicBezTo>
                    <a:pt x="1038" y="191"/>
                    <a:pt x="796" y="0"/>
                    <a:pt x="5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8" name="Google Shape;9358;p14"/>
            <p:cNvSpPr/>
            <p:nvPr/>
          </p:nvSpPr>
          <p:spPr>
            <a:xfrm>
              <a:off x="2189075" y="5134050"/>
              <a:ext cx="48725" cy="43925"/>
            </a:xfrm>
            <a:custGeom>
              <a:avLst/>
              <a:gdLst/>
              <a:ahLst/>
              <a:cxnLst/>
              <a:rect l="l" t="t" r="r" b="b"/>
              <a:pathLst>
                <a:path w="1949" h="1757" extrusionOk="0">
                  <a:moveTo>
                    <a:pt x="946" y="0"/>
                  </a:moveTo>
                  <a:cubicBezTo>
                    <a:pt x="739" y="0"/>
                    <a:pt x="534" y="74"/>
                    <a:pt x="371" y="215"/>
                  </a:cubicBezTo>
                  <a:cubicBezTo>
                    <a:pt x="102" y="447"/>
                    <a:pt x="0" y="818"/>
                    <a:pt x="113" y="1156"/>
                  </a:cubicBezTo>
                  <a:cubicBezTo>
                    <a:pt x="224" y="1493"/>
                    <a:pt x="529" y="1729"/>
                    <a:pt x="882" y="1754"/>
                  </a:cubicBezTo>
                  <a:cubicBezTo>
                    <a:pt x="904" y="1756"/>
                    <a:pt x="925" y="1757"/>
                    <a:pt x="946" y="1757"/>
                  </a:cubicBezTo>
                  <a:cubicBezTo>
                    <a:pt x="1277" y="1757"/>
                    <a:pt x="1582" y="1570"/>
                    <a:pt x="1732" y="1272"/>
                  </a:cubicBezTo>
                  <a:cubicBezTo>
                    <a:pt x="1948" y="837"/>
                    <a:pt x="1772" y="310"/>
                    <a:pt x="1339" y="93"/>
                  </a:cubicBezTo>
                  <a:cubicBezTo>
                    <a:pt x="1215" y="31"/>
                    <a:pt x="1080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9" name="Google Shape;9359;p14"/>
            <p:cNvSpPr/>
            <p:nvPr/>
          </p:nvSpPr>
          <p:spPr>
            <a:xfrm>
              <a:off x="2642150" y="45877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896" y="1"/>
                  </a:moveTo>
                  <a:cubicBezTo>
                    <a:pt x="700" y="1"/>
                    <a:pt x="505" y="70"/>
                    <a:pt x="351" y="203"/>
                  </a:cubicBezTo>
                  <a:cubicBezTo>
                    <a:pt x="97" y="423"/>
                    <a:pt x="1" y="775"/>
                    <a:pt x="108" y="1093"/>
                  </a:cubicBezTo>
                  <a:cubicBezTo>
                    <a:pt x="213" y="1412"/>
                    <a:pt x="501" y="1636"/>
                    <a:pt x="837" y="1660"/>
                  </a:cubicBezTo>
                  <a:cubicBezTo>
                    <a:pt x="857" y="1661"/>
                    <a:pt x="876" y="1662"/>
                    <a:pt x="896" y="1662"/>
                  </a:cubicBezTo>
                  <a:cubicBezTo>
                    <a:pt x="1209" y="1662"/>
                    <a:pt x="1496" y="1486"/>
                    <a:pt x="1638" y="1203"/>
                  </a:cubicBezTo>
                  <a:cubicBezTo>
                    <a:pt x="1844" y="793"/>
                    <a:pt x="1678" y="294"/>
                    <a:pt x="1268" y="89"/>
                  </a:cubicBezTo>
                  <a:cubicBezTo>
                    <a:pt x="1150" y="30"/>
                    <a:pt x="1022" y="1"/>
                    <a:pt x="8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0" name="Google Shape;9360;p14"/>
            <p:cNvSpPr/>
            <p:nvPr/>
          </p:nvSpPr>
          <p:spPr>
            <a:xfrm>
              <a:off x="2497725" y="4682125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90"/>
                    <a:pt x="104" y="603"/>
                  </a:cubicBezTo>
                  <a:cubicBezTo>
                    <a:pt x="162" y="779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7" y="819"/>
                    <a:pt x="946" y="663"/>
                  </a:cubicBezTo>
                  <a:cubicBezTo>
                    <a:pt x="1060" y="438"/>
                    <a:pt x="968" y="164"/>
                    <a:pt x="743" y="51"/>
                  </a:cubicBezTo>
                  <a:cubicBezTo>
                    <a:pt x="674" y="17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14"/>
            <p:cNvSpPr/>
            <p:nvPr/>
          </p:nvSpPr>
          <p:spPr>
            <a:xfrm>
              <a:off x="2633900" y="4716250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89"/>
                    <a:pt x="104" y="603"/>
                  </a:cubicBezTo>
                  <a:cubicBezTo>
                    <a:pt x="163" y="778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8" y="819"/>
                    <a:pt x="947" y="664"/>
                  </a:cubicBezTo>
                  <a:cubicBezTo>
                    <a:pt x="1060" y="437"/>
                    <a:pt x="968" y="164"/>
                    <a:pt x="743" y="51"/>
                  </a:cubicBezTo>
                  <a:cubicBezTo>
                    <a:pt x="674" y="16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14"/>
            <p:cNvSpPr/>
            <p:nvPr/>
          </p:nvSpPr>
          <p:spPr>
            <a:xfrm>
              <a:off x="2144150" y="4856875"/>
              <a:ext cx="35325" cy="30550"/>
            </a:xfrm>
            <a:custGeom>
              <a:avLst/>
              <a:gdLst/>
              <a:ahLst/>
              <a:cxnLst/>
              <a:rect l="l" t="t" r="r" b="b"/>
              <a:pathLst>
                <a:path w="1413" h="1222" extrusionOk="0">
                  <a:moveTo>
                    <a:pt x="716" y="0"/>
                  </a:moveTo>
                  <a:cubicBezTo>
                    <a:pt x="328" y="0"/>
                    <a:pt x="0" y="386"/>
                    <a:pt x="139" y="803"/>
                  </a:cubicBezTo>
                  <a:cubicBezTo>
                    <a:pt x="217" y="1038"/>
                    <a:pt x="428" y="1202"/>
                    <a:pt x="674" y="1220"/>
                  </a:cubicBezTo>
                  <a:cubicBezTo>
                    <a:pt x="688" y="1221"/>
                    <a:pt x="702" y="1221"/>
                    <a:pt x="716" y="1221"/>
                  </a:cubicBezTo>
                  <a:cubicBezTo>
                    <a:pt x="945" y="1221"/>
                    <a:pt x="1158" y="1092"/>
                    <a:pt x="1262" y="885"/>
                  </a:cubicBezTo>
                  <a:cubicBezTo>
                    <a:pt x="1412" y="584"/>
                    <a:pt x="1291" y="217"/>
                    <a:pt x="990" y="67"/>
                  </a:cubicBezTo>
                  <a:cubicBezTo>
                    <a:pt x="899" y="21"/>
                    <a:pt x="806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14"/>
            <p:cNvSpPr/>
            <p:nvPr/>
          </p:nvSpPr>
          <p:spPr>
            <a:xfrm>
              <a:off x="2884650" y="4950900"/>
              <a:ext cx="35300" cy="30525"/>
            </a:xfrm>
            <a:custGeom>
              <a:avLst/>
              <a:gdLst/>
              <a:ahLst/>
              <a:cxnLst/>
              <a:rect l="l" t="t" r="r" b="b"/>
              <a:pathLst>
                <a:path w="1412" h="1221" extrusionOk="0">
                  <a:moveTo>
                    <a:pt x="716" y="1"/>
                  </a:moveTo>
                  <a:cubicBezTo>
                    <a:pt x="329" y="1"/>
                    <a:pt x="1" y="385"/>
                    <a:pt x="140" y="803"/>
                  </a:cubicBezTo>
                  <a:cubicBezTo>
                    <a:pt x="216" y="1038"/>
                    <a:pt x="427" y="1201"/>
                    <a:pt x="673" y="1219"/>
                  </a:cubicBezTo>
                  <a:cubicBezTo>
                    <a:pt x="687" y="1220"/>
                    <a:pt x="701" y="1221"/>
                    <a:pt x="715" y="1221"/>
                  </a:cubicBezTo>
                  <a:cubicBezTo>
                    <a:pt x="944" y="1221"/>
                    <a:pt x="1158" y="1091"/>
                    <a:pt x="1261" y="884"/>
                  </a:cubicBezTo>
                  <a:cubicBezTo>
                    <a:pt x="1411" y="584"/>
                    <a:pt x="1290" y="217"/>
                    <a:pt x="989" y="67"/>
                  </a:cubicBezTo>
                  <a:cubicBezTo>
                    <a:pt x="898" y="21"/>
                    <a:pt x="806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14"/>
            <p:cNvSpPr/>
            <p:nvPr/>
          </p:nvSpPr>
          <p:spPr>
            <a:xfrm>
              <a:off x="1962650" y="4496700"/>
              <a:ext cx="17675" cy="15275"/>
            </a:xfrm>
            <a:custGeom>
              <a:avLst/>
              <a:gdLst/>
              <a:ahLst/>
              <a:cxnLst/>
              <a:rect l="l" t="t" r="r" b="b"/>
              <a:pathLst>
                <a:path w="707" h="611" extrusionOk="0">
                  <a:moveTo>
                    <a:pt x="358" y="1"/>
                  </a:moveTo>
                  <a:cubicBezTo>
                    <a:pt x="164" y="1"/>
                    <a:pt x="1" y="194"/>
                    <a:pt x="70" y="402"/>
                  </a:cubicBezTo>
                  <a:cubicBezTo>
                    <a:pt x="116" y="539"/>
                    <a:pt x="238" y="611"/>
                    <a:pt x="360" y="611"/>
                  </a:cubicBezTo>
                  <a:cubicBezTo>
                    <a:pt x="467" y="611"/>
                    <a:pt x="574" y="556"/>
                    <a:pt x="631" y="443"/>
                  </a:cubicBezTo>
                  <a:cubicBezTo>
                    <a:pt x="706" y="293"/>
                    <a:pt x="646" y="109"/>
                    <a:pt x="496" y="34"/>
                  </a:cubicBezTo>
                  <a:cubicBezTo>
                    <a:pt x="450" y="11"/>
                    <a:pt x="403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14"/>
            <p:cNvSpPr/>
            <p:nvPr/>
          </p:nvSpPr>
          <p:spPr>
            <a:xfrm>
              <a:off x="2402075" y="5272825"/>
              <a:ext cx="26500" cy="22875"/>
            </a:xfrm>
            <a:custGeom>
              <a:avLst/>
              <a:gdLst/>
              <a:ahLst/>
              <a:cxnLst/>
              <a:rect l="l" t="t" r="r" b="b"/>
              <a:pathLst>
                <a:path w="1060" h="915" extrusionOk="0">
                  <a:moveTo>
                    <a:pt x="537" y="0"/>
                  </a:moveTo>
                  <a:cubicBezTo>
                    <a:pt x="246" y="0"/>
                    <a:pt x="1" y="289"/>
                    <a:pt x="105" y="601"/>
                  </a:cubicBezTo>
                  <a:cubicBezTo>
                    <a:pt x="163" y="777"/>
                    <a:pt x="321" y="900"/>
                    <a:pt x="506" y="914"/>
                  </a:cubicBezTo>
                  <a:cubicBezTo>
                    <a:pt x="516" y="915"/>
                    <a:pt x="526" y="915"/>
                    <a:pt x="536" y="915"/>
                  </a:cubicBezTo>
                  <a:cubicBezTo>
                    <a:pt x="708" y="915"/>
                    <a:pt x="868" y="819"/>
                    <a:pt x="946" y="663"/>
                  </a:cubicBezTo>
                  <a:cubicBezTo>
                    <a:pt x="1059" y="437"/>
                    <a:pt x="969" y="162"/>
                    <a:pt x="742" y="50"/>
                  </a:cubicBezTo>
                  <a:cubicBezTo>
                    <a:pt x="674" y="15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14"/>
            <p:cNvSpPr/>
            <p:nvPr/>
          </p:nvSpPr>
          <p:spPr>
            <a:xfrm>
              <a:off x="2566625" y="515245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58" y="0"/>
                  </a:moveTo>
                  <a:cubicBezTo>
                    <a:pt x="164" y="0"/>
                    <a:pt x="0" y="192"/>
                    <a:pt x="70" y="402"/>
                  </a:cubicBezTo>
                  <a:cubicBezTo>
                    <a:pt x="115" y="539"/>
                    <a:pt x="237" y="610"/>
                    <a:pt x="360" y="610"/>
                  </a:cubicBezTo>
                  <a:cubicBezTo>
                    <a:pt x="467" y="610"/>
                    <a:pt x="575" y="555"/>
                    <a:pt x="632" y="441"/>
                  </a:cubicBezTo>
                  <a:cubicBezTo>
                    <a:pt x="707" y="291"/>
                    <a:pt x="646" y="109"/>
                    <a:pt x="495" y="34"/>
                  </a:cubicBezTo>
                  <a:cubicBezTo>
                    <a:pt x="450" y="11"/>
                    <a:pt x="403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7" name="Google Shape;9367;p14"/>
            <p:cNvSpPr/>
            <p:nvPr/>
          </p:nvSpPr>
          <p:spPr>
            <a:xfrm>
              <a:off x="2249800" y="4395625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6" y="1"/>
                  </a:moveTo>
                  <a:cubicBezTo>
                    <a:pt x="551" y="1"/>
                    <a:pt x="398" y="55"/>
                    <a:pt x="277" y="160"/>
                  </a:cubicBezTo>
                  <a:cubicBezTo>
                    <a:pt x="75" y="333"/>
                    <a:pt x="0" y="611"/>
                    <a:pt x="84" y="862"/>
                  </a:cubicBezTo>
                  <a:cubicBezTo>
                    <a:pt x="167" y="1115"/>
                    <a:pt x="394" y="1291"/>
                    <a:pt x="658" y="1309"/>
                  </a:cubicBezTo>
                  <a:cubicBezTo>
                    <a:pt x="675" y="1310"/>
                    <a:pt x="691" y="1310"/>
                    <a:pt x="707" y="1310"/>
                  </a:cubicBezTo>
                  <a:cubicBezTo>
                    <a:pt x="953" y="1310"/>
                    <a:pt x="1180" y="1171"/>
                    <a:pt x="1291" y="949"/>
                  </a:cubicBezTo>
                  <a:cubicBezTo>
                    <a:pt x="1453" y="625"/>
                    <a:pt x="1323" y="232"/>
                    <a:pt x="1000" y="70"/>
                  </a:cubicBezTo>
                  <a:cubicBezTo>
                    <a:pt x="906" y="23"/>
                    <a:pt x="806" y="1"/>
                    <a:pt x="7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8" name="Google Shape;9368;p14"/>
            <p:cNvSpPr/>
            <p:nvPr/>
          </p:nvSpPr>
          <p:spPr>
            <a:xfrm>
              <a:off x="2420725" y="4436625"/>
              <a:ext cx="8225" cy="7100"/>
            </a:xfrm>
            <a:custGeom>
              <a:avLst/>
              <a:gdLst/>
              <a:ahLst/>
              <a:cxnLst/>
              <a:rect l="l" t="t" r="r" b="b"/>
              <a:pathLst>
                <a:path w="329" h="284" extrusionOk="0">
                  <a:moveTo>
                    <a:pt x="166" y="0"/>
                  </a:moveTo>
                  <a:cubicBezTo>
                    <a:pt x="76" y="0"/>
                    <a:pt x="0" y="90"/>
                    <a:pt x="32" y="187"/>
                  </a:cubicBezTo>
                  <a:cubicBezTo>
                    <a:pt x="54" y="251"/>
                    <a:pt x="110" y="284"/>
                    <a:pt x="166" y="284"/>
                  </a:cubicBezTo>
                  <a:cubicBezTo>
                    <a:pt x="216" y="284"/>
                    <a:pt x="267" y="258"/>
                    <a:pt x="293" y="205"/>
                  </a:cubicBezTo>
                  <a:cubicBezTo>
                    <a:pt x="328" y="136"/>
                    <a:pt x="300" y="50"/>
                    <a:pt x="230" y="16"/>
                  </a:cubicBezTo>
                  <a:cubicBezTo>
                    <a:pt x="209" y="5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14"/>
            <p:cNvSpPr/>
            <p:nvPr/>
          </p:nvSpPr>
          <p:spPr>
            <a:xfrm>
              <a:off x="2974525" y="4691150"/>
              <a:ext cx="24625" cy="21300"/>
            </a:xfrm>
            <a:custGeom>
              <a:avLst/>
              <a:gdLst/>
              <a:ahLst/>
              <a:cxnLst/>
              <a:rect l="l" t="t" r="r" b="b"/>
              <a:pathLst>
                <a:path w="985" h="852" extrusionOk="0">
                  <a:moveTo>
                    <a:pt x="499" y="0"/>
                  </a:moveTo>
                  <a:cubicBezTo>
                    <a:pt x="229" y="0"/>
                    <a:pt x="0" y="269"/>
                    <a:pt x="98" y="561"/>
                  </a:cubicBezTo>
                  <a:cubicBezTo>
                    <a:pt x="161" y="752"/>
                    <a:pt x="332" y="852"/>
                    <a:pt x="502" y="852"/>
                  </a:cubicBezTo>
                  <a:cubicBezTo>
                    <a:pt x="652" y="852"/>
                    <a:pt x="802" y="775"/>
                    <a:pt x="881" y="618"/>
                  </a:cubicBezTo>
                  <a:cubicBezTo>
                    <a:pt x="985" y="407"/>
                    <a:pt x="901" y="152"/>
                    <a:pt x="690" y="46"/>
                  </a:cubicBezTo>
                  <a:cubicBezTo>
                    <a:pt x="627" y="15"/>
                    <a:pt x="562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14"/>
            <p:cNvSpPr/>
            <p:nvPr/>
          </p:nvSpPr>
          <p:spPr>
            <a:xfrm>
              <a:off x="2550200" y="4847950"/>
              <a:ext cx="24750" cy="21350"/>
            </a:xfrm>
            <a:custGeom>
              <a:avLst/>
              <a:gdLst/>
              <a:ahLst/>
              <a:cxnLst/>
              <a:rect l="l" t="t" r="r" b="b"/>
              <a:pathLst>
                <a:path w="990" h="854" extrusionOk="0">
                  <a:moveTo>
                    <a:pt x="502" y="0"/>
                  </a:moveTo>
                  <a:cubicBezTo>
                    <a:pt x="230" y="0"/>
                    <a:pt x="1" y="269"/>
                    <a:pt x="99" y="562"/>
                  </a:cubicBezTo>
                  <a:cubicBezTo>
                    <a:pt x="163" y="754"/>
                    <a:pt x="333" y="854"/>
                    <a:pt x="504" y="854"/>
                  </a:cubicBezTo>
                  <a:cubicBezTo>
                    <a:pt x="654" y="854"/>
                    <a:pt x="805" y="777"/>
                    <a:pt x="885" y="618"/>
                  </a:cubicBezTo>
                  <a:cubicBezTo>
                    <a:pt x="990" y="407"/>
                    <a:pt x="904" y="152"/>
                    <a:pt x="694" y="47"/>
                  </a:cubicBezTo>
                  <a:cubicBezTo>
                    <a:pt x="630" y="15"/>
                    <a:pt x="565" y="0"/>
                    <a:pt x="50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14"/>
            <p:cNvSpPr/>
            <p:nvPr/>
          </p:nvSpPr>
          <p:spPr>
            <a:xfrm>
              <a:off x="2781650" y="4834125"/>
              <a:ext cx="16500" cy="14275"/>
            </a:xfrm>
            <a:custGeom>
              <a:avLst/>
              <a:gdLst/>
              <a:ahLst/>
              <a:cxnLst/>
              <a:rect l="l" t="t" r="r" b="b"/>
              <a:pathLst>
                <a:path w="660" h="571" extrusionOk="0">
                  <a:moveTo>
                    <a:pt x="335" y="1"/>
                  </a:moveTo>
                  <a:cubicBezTo>
                    <a:pt x="154" y="1"/>
                    <a:pt x="0" y="180"/>
                    <a:pt x="65" y="376"/>
                  </a:cubicBezTo>
                  <a:cubicBezTo>
                    <a:pt x="107" y="504"/>
                    <a:pt x="221" y="571"/>
                    <a:pt x="335" y="571"/>
                  </a:cubicBezTo>
                  <a:cubicBezTo>
                    <a:pt x="435" y="571"/>
                    <a:pt x="536" y="519"/>
                    <a:pt x="589" y="413"/>
                  </a:cubicBezTo>
                  <a:cubicBezTo>
                    <a:pt x="660" y="274"/>
                    <a:pt x="603" y="102"/>
                    <a:pt x="463" y="32"/>
                  </a:cubicBezTo>
                  <a:cubicBezTo>
                    <a:pt x="421" y="10"/>
                    <a:pt x="37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14"/>
            <p:cNvSpPr/>
            <p:nvPr/>
          </p:nvSpPr>
          <p:spPr>
            <a:xfrm>
              <a:off x="2406750" y="480772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8" y="0"/>
                  </a:moveTo>
                  <a:cubicBezTo>
                    <a:pt x="58" y="0"/>
                    <a:pt x="0" y="70"/>
                    <a:pt x="24" y="147"/>
                  </a:cubicBezTo>
                  <a:cubicBezTo>
                    <a:pt x="41" y="196"/>
                    <a:pt x="85" y="222"/>
                    <a:pt x="129" y="222"/>
                  </a:cubicBezTo>
                  <a:cubicBezTo>
                    <a:pt x="168" y="222"/>
                    <a:pt x="207" y="202"/>
                    <a:pt x="227" y="160"/>
                  </a:cubicBezTo>
                  <a:cubicBezTo>
                    <a:pt x="256" y="106"/>
                    <a:pt x="233" y="40"/>
                    <a:pt x="179" y="13"/>
                  </a:cubicBezTo>
                  <a:cubicBezTo>
                    <a:pt x="162" y="4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14"/>
            <p:cNvSpPr/>
            <p:nvPr/>
          </p:nvSpPr>
          <p:spPr>
            <a:xfrm>
              <a:off x="2420825" y="49243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30" y="0"/>
                  </a:moveTo>
                  <a:cubicBezTo>
                    <a:pt x="60" y="0"/>
                    <a:pt x="1" y="70"/>
                    <a:pt x="26" y="145"/>
                  </a:cubicBezTo>
                  <a:cubicBezTo>
                    <a:pt x="43" y="195"/>
                    <a:pt x="87" y="221"/>
                    <a:pt x="132" y="221"/>
                  </a:cubicBezTo>
                  <a:cubicBezTo>
                    <a:pt x="170" y="221"/>
                    <a:pt x="209" y="201"/>
                    <a:pt x="229" y="160"/>
                  </a:cubicBezTo>
                  <a:cubicBezTo>
                    <a:pt x="256" y="106"/>
                    <a:pt x="235" y="40"/>
                    <a:pt x="181" y="13"/>
                  </a:cubicBezTo>
                  <a:cubicBezTo>
                    <a:pt x="164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14"/>
            <p:cNvSpPr/>
            <p:nvPr/>
          </p:nvSpPr>
          <p:spPr>
            <a:xfrm>
              <a:off x="2697200" y="49331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59" y="0"/>
                    <a:pt x="0" y="70"/>
                    <a:pt x="25" y="146"/>
                  </a:cubicBezTo>
                  <a:cubicBezTo>
                    <a:pt x="42" y="195"/>
                    <a:pt x="86" y="221"/>
                    <a:pt x="130" y="221"/>
                  </a:cubicBezTo>
                  <a:cubicBezTo>
                    <a:pt x="169" y="221"/>
                    <a:pt x="208" y="201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5" name="Google Shape;9375;p14"/>
            <p:cNvSpPr/>
            <p:nvPr/>
          </p:nvSpPr>
          <p:spPr>
            <a:xfrm>
              <a:off x="2113800" y="46595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0" y="70"/>
                    <a:pt x="25" y="146"/>
                  </a:cubicBezTo>
                  <a:cubicBezTo>
                    <a:pt x="41" y="195"/>
                    <a:pt x="86" y="221"/>
                    <a:pt x="131" y="221"/>
                  </a:cubicBezTo>
                  <a:cubicBezTo>
                    <a:pt x="170" y="221"/>
                    <a:pt x="209" y="201"/>
                    <a:pt x="229" y="161"/>
                  </a:cubicBezTo>
                  <a:cubicBezTo>
                    <a:pt x="256" y="105"/>
                    <a:pt x="234" y="39"/>
                    <a:pt x="179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6" name="Google Shape;9376;p14"/>
            <p:cNvSpPr/>
            <p:nvPr/>
          </p:nvSpPr>
          <p:spPr>
            <a:xfrm>
              <a:off x="1900050" y="480765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3" y="1"/>
                  </a:moveTo>
                  <a:cubicBezTo>
                    <a:pt x="267" y="1"/>
                    <a:pt x="0" y="314"/>
                    <a:pt x="114" y="655"/>
                  </a:cubicBezTo>
                  <a:cubicBezTo>
                    <a:pt x="177" y="846"/>
                    <a:pt x="348" y="979"/>
                    <a:pt x="548" y="994"/>
                  </a:cubicBezTo>
                  <a:cubicBezTo>
                    <a:pt x="560" y="995"/>
                    <a:pt x="571" y="995"/>
                    <a:pt x="582" y="995"/>
                  </a:cubicBezTo>
                  <a:cubicBezTo>
                    <a:pt x="771" y="995"/>
                    <a:pt x="944" y="890"/>
                    <a:pt x="1029" y="721"/>
                  </a:cubicBezTo>
                  <a:cubicBezTo>
                    <a:pt x="1151" y="476"/>
                    <a:pt x="1052" y="177"/>
                    <a:pt x="807" y="55"/>
                  </a:cubicBezTo>
                  <a:cubicBezTo>
                    <a:pt x="732" y="18"/>
                    <a:pt x="656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7" name="Google Shape;9377;p14"/>
            <p:cNvSpPr/>
            <p:nvPr/>
          </p:nvSpPr>
          <p:spPr>
            <a:xfrm>
              <a:off x="2275350" y="46642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83" y="1"/>
                  </a:moveTo>
                  <a:cubicBezTo>
                    <a:pt x="218" y="1"/>
                    <a:pt x="151" y="26"/>
                    <a:pt x="98" y="81"/>
                  </a:cubicBezTo>
                  <a:cubicBezTo>
                    <a:pt x="0" y="185"/>
                    <a:pt x="3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8" y="413"/>
                    <a:pt x="544" y="254"/>
                  </a:cubicBezTo>
                  <a:cubicBezTo>
                    <a:pt x="541" y="101"/>
                    <a:pt x="414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8" name="Google Shape;9378;p14"/>
            <p:cNvSpPr/>
            <p:nvPr/>
          </p:nvSpPr>
          <p:spPr>
            <a:xfrm>
              <a:off x="2071125" y="4460750"/>
              <a:ext cx="27400" cy="25950"/>
            </a:xfrm>
            <a:custGeom>
              <a:avLst/>
              <a:gdLst/>
              <a:ahLst/>
              <a:cxnLst/>
              <a:rect l="l" t="t" r="r" b="b"/>
              <a:pathLst>
                <a:path w="1096" h="1038" extrusionOk="0">
                  <a:moveTo>
                    <a:pt x="569" y="0"/>
                  </a:moveTo>
                  <a:cubicBezTo>
                    <a:pt x="438" y="0"/>
                    <a:pt x="305" y="50"/>
                    <a:pt x="198" y="162"/>
                  </a:cubicBezTo>
                  <a:cubicBezTo>
                    <a:pt x="0" y="369"/>
                    <a:pt x="8" y="697"/>
                    <a:pt x="215" y="894"/>
                  </a:cubicBezTo>
                  <a:cubicBezTo>
                    <a:pt x="313" y="988"/>
                    <a:pt x="442" y="1038"/>
                    <a:pt x="572" y="1038"/>
                  </a:cubicBezTo>
                  <a:cubicBezTo>
                    <a:pt x="643" y="1038"/>
                    <a:pt x="714" y="1023"/>
                    <a:pt x="782" y="993"/>
                  </a:cubicBezTo>
                  <a:cubicBezTo>
                    <a:pt x="974" y="909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9" name="Google Shape;9379;p14"/>
            <p:cNvSpPr/>
            <p:nvPr/>
          </p:nvSpPr>
          <p:spPr>
            <a:xfrm>
              <a:off x="1994075" y="4159125"/>
              <a:ext cx="34275" cy="32400"/>
            </a:xfrm>
            <a:custGeom>
              <a:avLst/>
              <a:gdLst/>
              <a:ahLst/>
              <a:cxnLst/>
              <a:rect l="l" t="t" r="r" b="b"/>
              <a:pathLst>
                <a:path w="1371" h="1296" extrusionOk="0">
                  <a:moveTo>
                    <a:pt x="716" y="0"/>
                  </a:moveTo>
                  <a:cubicBezTo>
                    <a:pt x="543" y="0"/>
                    <a:pt x="372" y="70"/>
                    <a:pt x="247" y="201"/>
                  </a:cubicBezTo>
                  <a:cubicBezTo>
                    <a:pt x="1" y="459"/>
                    <a:pt x="10" y="870"/>
                    <a:pt x="270" y="1118"/>
                  </a:cubicBezTo>
                  <a:cubicBezTo>
                    <a:pt x="393" y="1234"/>
                    <a:pt x="553" y="1296"/>
                    <a:pt x="716" y="1296"/>
                  </a:cubicBezTo>
                  <a:cubicBezTo>
                    <a:pt x="805" y="1296"/>
                    <a:pt x="894" y="1278"/>
                    <a:pt x="978" y="1241"/>
                  </a:cubicBezTo>
                  <a:cubicBezTo>
                    <a:pt x="1218" y="1134"/>
                    <a:pt x="1370" y="895"/>
                    <a:pt x="1364" y="634"/>
                  </a:cubicBezTo>
                  <a:cubicBezTo>
                    <a:pt x="1358" y="371"/>
                    <a:pt x="1194" y="139"/>
                    <a:pt x="951" y="44"/>
                  </a:cubicBezTo>
                  <a:cubicBezTo>
                    <a:pt x="874" y="15"/>
                    <a:pt x="795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0" name="Google Shape;9380;p14"/>
            <p:cNvSpPr/>
            <p:nvPr/>
          </p:nvSpPr>
          <p:spPr>
            <a:xfrm>
              <a:off x="1457300" y="4801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2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3"/>
                    <a:pt x="10" y="817"/>
                    <a:pt x="252" y="1050"/>
                  </a:cubicBezTo>
                  <a:cubicBezTo>
                    <a:pt x="368" y="1161"/>
                    <a:pt x="519" y="1219"/>
                    <a:pt x="672" y="1219"/>
                  </a:cubicBezTo>
                  <a:cubicBezTo>
                    <a:pt x="756" y="1219"/>
                    <a:pt x="840" y="1202"/>
                    <a:pt x="919" y="1166"/>
                  </a:cubicBezTo>
                  <a:cubicBezTo>
                    <a:pt x="1145" y="1067"/>
                    <a:pt x="1287" y="842"/>
                    <a:pt x="1281" y="595"/>
                  </a:cubicBezTo>
                  <a:cubicBezTo>
                    <a:pt x="1275" y="349"/>
                    <a:pt x="1122" y="131"/>
                    <a:pt x="892" y="42"/>
                  </a:cubicBezTo>
                  <a:cubicBezTo>
                    <a:pt x="821" y="14"/>
                    <a:pt x="746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1" name="Google Shape;9381;p14"/>
            <p:cNvSpPr/>
            <p:nvPr/>
          </p:nvSpPr>
          <p:spPr>
            <a:xfrm>
              <a:off x="1340150" y="4337250"/>
              <a:ext cx="24175" cy="22900"/>
            </a:xfrm>
            <a:custGeom>
              <a:avLst/>
              <a:gdLst/>
              <a:ahLst/>
              <a:cxnLst/>
              <a:rect l="l" t="t" r="r" b="b"/>
              <a:pathLst>
                <a:path w="967" h="916" extrusionOk="0">
                  <a:moveTo>
                    <a:pt x="502" y="1"/>
                  </a:moveTo>
                  <a:cubicBezTo>
                    <a:pt x="386" y="1"/>
                    <a:pt x="268" y="45"/>
                    <a:pt x="175" y="143"/>
                  </a:cubicBezTo>
                  <a:cubicBezTo>
                    <a:pt x="0" y="325"/>
                    <a:pt x="6" y="613"/>
                    <a:pt x="190" y="788"/>
                  </a:cubicBezTo>
                  <a:cubicBezTo>
                    <a:pt x="282" y="876"/>
                    <a:pt x="392" y="915"/>
                    <a:pt x="501" y="915"/>
                  </a:cubicBezTo>
                  <a:cubicBezTo>
                    <a:pt x="739" y="915"/>
                    <a:pt x="967" y="726"/>
                    <a:pt x="961" y="447"/>
                  </a:cubicBezTo>
                  <a:cubicBezTo>
                    <a:pt x="955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14"/>
            <p:cNvSpPr/>
            <p:nvPr/>
          </p:nvSpPr>
          <p:spPr>
            <a:xfrm>
              <a:off x="2148400" y="476672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4" y="1"/>
                  </a:moveTo>
                  <a:cubicBezTo>
                    <a:pt x="511" y="1"/>
                    <a:pt x="351" y="67"/>
                    <a:pt x="234" y="189"/>
                  </a:cubicBezTo>
                  <a:cubicBezTo>
                    <a:pt x="1" y="432"/>
                    <a:pt x="10" y="819"/>
                    <a:pt x="253" y="1050"/>
                  </a:cubicBezTo>
                  <a:cubicBezTo>
                    <a:pt x="370" y="1161"/>
                    <a:pt x="522" y="1219"/>
                    <a:pt x="676" y="1219"/>
                  </a:cubicBezTo>
                  <a:cubicBezTo>
                    <a:pt x="758" y="1219"/>
                    <a:pt x="842" y="1202"/>
                    <a:pt x="921" y="1167"/>
                  </a:cubicBezTo>
                  <a:cubicBezTo>
                    <a:pt x="1146" y="1067"/>
                    <a:pt x="1289" y="841"/>
                    <a:pt x="1283" y="595"/>
                  </a:cubicBezTo>
                  <a:cubicBezTo>
                    <a:pt x="1277" y="350"/>
                    <a:pt x="1124" y="130"/>
                    <a:pt x="894" y="42"/>
                  </a:cubicBezTo>
                  <a:cubicBezTo>
                    <a:pt x="822" y="14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3" name="Google Shape;9383;p14"/>
            <p:cNvSpPr/>
            <p:nvPr/>
          </p:nvSpPr>
          <p:spPr>
            <a:xfrm>
              <a:off x="1154900" y="4412825"/>
              <a:ext cx="16125" cy="15275"/>
            </a:xfrm>
            <a:custGeom>
              <a:avLst/>
              <a:gdLst/>
              <a:ahLst/>
              <a:cxnLst/>
              <a:rect l="l" t="t" r="r" b="b"/>
              <a:pathLst>
                <a:path w="645" h="611" extrusionOk="0">
                  <a:moveTo>
                    <a:pt x="334" y="0"/>
                  </a:moveTo>
                  <a:cubicBezTo>
                    <a:pt x="257" y="0"/>
                    <a:pt x="179" y="29"/>
                    <a:pt x="116" y="95"/>
                  </a:cubicBezTo>
                  <a:cubicBezTo>
                    <a:pt x="0" y="216"/>
                    <a:pt x="5" y="409"/>
                    <a:pt x="127" y="526"/>
                  </a:cubicBezTo>
                  <a:cubicBezTo>
                    <a:pt x="188" y="584"/>
                    <a:pt x="261" y="610"/>
                    <a:pt x="334" y="610"/>
                  </a:cubicBezTo>
                  <a:cubicBezTo>
                    <a:pt x="493" y="610"/>
                    <a:pt x="645" y="484"/>
                    <a:pt x="641" y="297"/>
                  </a:cubicBezTo>
                  <a:cubicBezTo>
                    <a:pt x="637" y="117"/>
                    <a:pt x="48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4" name="Google Shape;9384;p14"/>
            <p:cNvSpPr/>
            <p:nvPr/>
          </p:nvSpPr>
          <p:spPr>
            <a:xfrm>
              <a:off x="1075300" y="4701700"/>
              <a:ext cx="22625" cy="21400"/>
            </a:xfrm>
            <a:custGeom>
              <a:avLst/>
              <a:gdLst/>
              <a:ahLst/>
              <a:cxnLst/>
              <a:rect l="l" t="t" r="r" b="b"/>
              <a:pathLst>
                <a:path w="905" h="856" extrusionOk="0">
                  <a:moveTo>
                    <a:pt x="469" y="1"/>
                  </a:moveTo>
                  <a:cubicBezTo>
                    <a:pt x="361" y="1"/>
                    <a:pt x="251" y="42"/>
                    <a:pt x="163" y="134"/>
                  </a:cubicBezTo>
                  <a:cubicBezTo>
                    <a:pt x="1" y="304"/>
                    <a:pt x="7" y="574"/>
                    <a:pt x="178" y="737"/>
                  </a:cubicBezTo>
                  <a:cubicBezTo>
                    <a:pt x="264" y="819"/>
                    <a:pt x="368" y="855"/>
                    <a:pt x="470" y="855"/>
                  </a:cubicBezTo>
                  <a:cubicBezTo>
                    <a:pt x="692" y="855"/>
                    <a:pt x="904" y="679"/>
                    <a:pt x="898" y="418"/>
                  </a:cubicBezTo>
                  <a:cubicBezTo>
                    <a:pt x="892" y="165"/>
                    <a:pt x="685" y="1"/>
                    <a:pt x="4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5" name="Google Shape;9385;p14"/>
            <p:cNvSpPr/>
            <p:nvPr/>
          </p:nvSpPr>
          <p:spPr>
            <a:xfrm>
              <a:off x="1216000" y="480047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9"/>
                    <a:pt x="2" y="148"/>
                    <a:pt x="47" y="190"/>
                  </a:cubicBezTo>
                  <a:cubicBezTo>
                    <a:pt x="69" y="211"/>
                    <a:pt x="96" y="221"/>
                    <a:pt x="122" y="221"/>
                  </a:cubicBezTo>
                  <a:cubicBezTo>
                    <a:pt x="180" y="221"/>
                    <a:pt x="234" y="176"/>
                    <a:pt x="233" y="109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14"/>
            <p:cNvSpPr/>
            <p:nvPr/>
          </p:nvSpPr>
          <p:spPr>
            <a:xfrm>
              <a:off x="1236700" y="46848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1" y="0"/>
                  </a:moveTo>
                  <a:cubicBezTo>
                    <a:pt x="93" y="0"/>
                    <a:pt x="65" y="11"/>
                    <a:pt x="43" y="34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6" y="221"/>
                    <a:pt x="122" y="221"/>
                  </a:cubicBezTo>
                  <a:cubicBezTo>
                    <a:pt x="179" y="221"/>
                    <a:pt x="234" y="175"/>
                    <a:pt x="233" y="108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14"/>
            <p:cNvSpPr/>
            <p:nvPr/>
          </p:nvSpPr>
          <p:spPr>
            <a:xfrm>
              <a:off x="975100" y="45954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5" y="221"/>
                    <a:pt x="121" y="221"/>
                  </a:cubicBezTo>
                  <a:cubicBezTo>
                    <a:pt x="179" y="221"/>
                    <a:pt x="234" y="176"/>
                    <a:pt x="233" y="108"/>
                  </a:cubicBezTo>
                  <a:cubicBezTo>
                    <a:pt x="231" y="42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14"/>
            <p:cNvSpPr/>
            <p:nvPr/>
          </p:nvSpPr>
          <p:spPr>
            <a:xfrm>
              <a:off x="1452525" y="50281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3" y="1"/>
                  </a:moveTo>
                  <a:cubicBezTo>
                    <a:pt x="94" y="1"/>
                    <a:pt x="66" y="12"/>
                    <a:pt x="43" y="36"/>
                  </a:cubicBezTo>
                  <a:cubicBezTo>
                    <a:pt x="1" y="79"/>
                    <a:pt x="4" y="148"/>
                    <a:pt x="48" y="191"/>
                  </a:cubicBezTo>
                  <a:cubicBezTo>
                    <a:pt x="70" y="212"/>
                    <a:pt x="97" y="221"/>
                    <a:pt x="123" y="221"/>
                  </a:cubicBezTo>
                  <a:cubicBezTo>
                    <a:pt x="180" y="221"/>
                    <a:pt x="235" y="176"/>
                    <a:pt x="234" y="108"/>
                  </a:cubicBezTo>
                  <a:cubicBezTo>
                    <a:pt x="232" y="43"/>
                    <a:pt x="178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14"/>
            <p:cNvSpPr/>
            <p:nvPr/>
          </p:nvSpPr>
          <p:spPr>
            <a:xfrm>
              <a:off x="1681675" y="4926925"/>
              <a:ext cx="26300" cy="24875"/>
            </a:xfrm>
            <a:custGeom>
              <a:avLst/>
              <a:gdLst/>
              <a:ahLst/>
              <a:cxnLst/>
              <a:rect l="l" t="t" r="r" b="b"/>
              <a:pathLst>
                <a:path w="1052" h="995" extrusionOk="0">
                  <a:moveTo>
                    <a:pt x="545" y="1"/>
                  </a:moveTo>
                  <a:cubicBezTo>
                    <a:pt x="420" y="1"/>
                    <a:pt x="292" y="48"/>
                    <a:pt x="190" y="155"/>
                  </a:cubicBezTo>
                  <a:cubicBezTo>
                    <a:pt x="1" y="354"/>
                    <a:pt x="8" y="668"/>
                    <a:pt x="206" y="857"/>
                  </a:cubicBezTo>
                  <a:cubicBezTo>
                    <a:pt x="301" y="947"/>
                    <a:pt x="425" y="994"/>
                    <a:pt x="550" y="994"/>
                  </a:cubicBezTo>
                  <a:cubicBezTo>
                    <a:pt x="618" y="994"/>
                    <a:pt x="686" y="980"/>
                    <a:pt x="751" y="952"/>
                  </a:cubicBezTo>
                  <a:cubicBezTo>
                    <a:pt x="934" y="871"/>
                    <a:pt x="1051" y="687"/>
                    <a:pt x="1045" y="486"/>
                  </a:cubicBezTo>
                  <a:cubicBezTo>
                    <a:pt x="1038" y="192"/>
                    <a:pt x="796" y="1"/>
                    <a:pt x="5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14"/>
            <p:cNvSpPr/>
            <p:nvPr/>
          </p:nvSpPr>
          <p:spPr>
            <a:xfrm>
              <a:off x="2375600" y="49316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5" y="1"/>
                  </a:moveTo>
                  <a:cubicBezTo>
                    <a:pt x="700" y="1"/>
                    <a:pt x="506" y="70"/>
                    <a:pt x="352" y="203"/>
                  </a:cubicBezTo>
                  <a:cubicBezTo>
                    <a:pt x="98" y="424"/>
                    <a:pt x="0" y="774"/>
                    <a:pt x="107" y="1094"/>
                  </a:cubicBezTo>
                  <a:cubicBezTo>
                    <a:pt x="214" y="1413"/>
                    <a:pt x="501" y="1635"/>
                    <a:pt x="836" y="1659"/>
                  </a:cubicBezTo>
                  <a:cubicBezTo>
                    <a:pt x="856" y="1661"/>
                    <a:pt x="876" y="1661"/>
                    <a:pt x="896" y="1661"/>
                  </a:cubicBezTo>
                  <a:cubicBezTo>
                    <a:pt x="1209" y="1661"/>
                    <a:pt x="1497" y="1486"/>
                    <a:pt x="1639" y="1204"/>
                  </a:cubicBezTo>
                  <a:cubicBezTo>
                    <a:pt x="1843" y="793"/>
                    <a:pt x="1678" y="294"/>
                    <a:pt x="1267" y="89"/>
                  </a:cubicBezTo>
                  <a:cubicBezTo>
                    <a:pt x="1149" y="29"/>
                    <a:pt x="1022" y="1"/>
                    <a:pt x="8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14"/>
            <p:cNvSpPr/>
            <p:nvPr/>
          </p:nvSpPr>
          <p:spPr>
            <a:xfrm>
              <a:off x="2231150" y="5026025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38" y="0"/>
                  </a:moveTo>
                  <a:cubicBezTo>
                    <a:pt x="247" y="0"/>
                    <a:pt x="1" y="289"/>
                    <a:pt x="106" y="603"/>
                  </a:cubicBezTo>
                  <a:cubicBezTo>
                    <a:pt x="164" y="777"/>
                    <a:pt x="322" y="900"/>
                    <a:pt x="506" y="914"/>
                  </a:cubicBezTo>
                  <a:cubicBezTo>
                    <a:pt x="517" y="915"/>
                    <a:pt x="528" y="915"/>
                    <a:pt x="539" y="915"/>
                  </a:cubicBezTo>
                  <a:cubicBezTo>
                    <a:pt x="711" y="915"/>
                    <a:pt x="870" y="818"/>
                    <a:pt x="947" y="663"/>
                  </a:cubicBezTo>
                  <a:cubicBezTo>
                    <a:pt x="1060" y="437"/>
                    <a:pt x="969" y="162"/>
                    <a:pt x="743" y="50"/>
                  </a:cubicBezTo>
                  <a:cubicBezTo>
                    <a:pt x="675" y="15"/>
                    <a:pt x="605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14"/>
            <p:cNvSpPr/>
            <p:nvPr/>
          </p:nvSpPr>
          <p:spPr>
            <a:xfrm>
              <a:off x="1877625" y="5200775"/>
              <a:ext cx="35325" cy="30500"/>
            </a:xfrm>
            <a:custGeom>
              <a:avLst/>
              <a:gdLst/>
              <a:ahLst/>
              <a:cxnLst/>
              <a:rect l="l" t="t" r="r" b="b"/>
              <a:pathLst>
                <a:path w="1413" h="1220" extrusionOk="0">
                  <a:moveTo>
                    <a:pt x="715" y="0"/>
                  </a:moveTo>
                  <a:cubicBezTo>
                    <a:pt x="327" y="0"/>
                    <a:pt x="0" y="385"/>
                    <a:pt x="139" y="803"/>
                  </a:cubicBezTo>
                  <a:cubicBezTo>
                    <a:pt x="217" y="1038"/>
                    <a:pt x="428" y="1202"/>
                    <a:pt x="673" y="1218"/>
                  </a:cubicBezTo>
                  <a:cubicBezTo>
                    <a:pt x="688" y="1219"/>
                    <a:pt x="703" y="1220"/>
                    <a:pt x="717" y="1220"/>
                  </a:cubicBezTo>
                  <a:cubicBezTo>
                    <a:pt x="947" y="1220"/>
                    <a:pt x="1157" y="1090"/>
                    <a:pt x="1262" y="883"/>
                  </a:cubicBezTo>
                  <a:cubicBezTo>
                    <a:pt x="1412" y="582"/>
                    <a:pt x="1291" y="217"/>
                    <a:pt x="990" y="67"/>
                  </a:cubicBezTo>
                  <a:cubicBezTo>
                    <a:pt x="898" y="21"/>
                    <a:pt x="805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3" name="Google Shape;9393;p14"/>
            <p:cNvSpPr/>
            <p:nvPr/>
          </p:nvSpPr>
          <p:spPr>
            <a:xfrm>
              <a:off x="1696100" y="4840575"/>
              <a:ext cx="17700" cy="15300"/>
            </a:xfrm>
            <a:custGeom>
              <a:avLst/>
              <a:gdLst/>
              <a:ahLst/>
              <a:cxnLst/>
              <a:rect l="l" t="t" r="r" b="b"/>
              <a:pathLst>
                <a:path w="708" h="612" extrusionOk="0">
                  <a:moveTo>
                    <a:pt x="359" y="1"/>
                  </a:moveTo>
                  <a:cubicBezTo>
                    <a:pt x="165" y="1"/>
                    <a:pt x="0" y="193"/>
                    <a:pt x="70" y="402"/>
                  </a:cubicBezTo>
                  <a:cubicBezTo>
                    <a:pt x="115" y="540"/>
                    <a:pt x="238" y="611"/>
                    <a:pt x="360" y="611"/>
                  </a:cubicBezTo>
                  <a:cubicBezTo>
                    <a:pt x="467" y="611"/>
                    <a:pt x="575" y="556"/>
                    <a:pt x="632" y="442"/>
                  </a:cubicBezTo>
                  <a:cubicBezTo>
                    <a:pt x="707" y="292"/>
                    <a:pt x="645" y="110"/>
                    <a:pt x="495" y="34"/>
                  </a:cubicBezTo>
                  <a:cubicBezTo>
                    <a:pt x="450" y="11"/>
                    <a:pt x="404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4" name="Google Shape;9394;p14"/>
            <p:cNvSpPr/>
            <p:nvPr/>
          </p:nvSpPr>
          <p:spPr>
            <a:xfrm>
              <a:off x="1983225" y="4739500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7" y="0"/>
                  </a:moveTo>
                  <a:cubicBezTo>
                    <a:pt x="552" y="0"/>
                    <a:pt x="399" y="55"/>
                    <a:pt x="277" y="161"/>
                  </a:cubicBezTo>
                  <a:cubicBezTo>
                    <a:pt x="77" y="334"/>
                    <a:pt x="0" y="611"/>
                    <a:pt x="85" y="863"/>
                  </a:cubicBezTo>
                  <a:cubicBezTo>
                    <a:pt x="169" y="1114"/>
                    <a:pt x="396" y="1290"/>
                    <a:pt x="660" y="1309"/>
                  </a:cubicBezTo>
                  <a:cubicBezTo>
                    <a:pt x="675" y="1310"/>
                    <a:pt x="691" y="1311"/>
                    <a:pt x="706" y="1311"/>
                  </a:cubicBezTo>
                  <a:cubicBezTo>
                    <a:pt x="953" y="1311"/>
                    <a:pt x="1181" y="1173"/>
                    <a:pt x="1293" y="949"/>
                  </a:cubicBezTo>
                  <a:cubicBezTo>
                    <a:pt x="1454" y="626"/>
                    <a:pt x="1323" y="232"/>
                    <a:pt x="1000" y="69"/>
                  </a:cubicBezTo>
                  <a:cubicBezTo>
                    <a:pt x="907" y="23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14"/>
            <p:cNvSpPr/>
            <p:nvPr/>
          </p:nvSpPr>
          <p:spPr>
            <a:xfrm>
              <a:off x="2154150" y="4780500"/>
              <a:ext cx="8250" cy="7150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167" y="1"/>
                  </a:moveTo>
                  <a:cubicBezTo>
                    <a:pt x="77" y="1"/>
                    <a:pt x="1" y="91"/>
                    <a:pt x="34" y="188"/>
                  </a:cubicBezTo>
                  <a:cubicBezTo>
                    <a:pt x="55" y="252"/>
                    <a:pt x="112" y="286"/>
                    <a:pt x="168" y="286"/>
                  </a:cubicBezTo>
                  <a:cubicBezTo>
                    <a:pt x="218" y="286"/>
                    <a:pt x="268" y="260"/>
                    <a:pt x="294" y="208"/>
                  </a:cubicBezTo>
                  <a:cubicBezTo>
                    <a:pt x="330" y="137"/>
                    <a:pt x="301" y="51"/>
                    <a:pt x="231" y="17"/>
                  </a:cubicBezTo>
                  <a:cubicBezTo>
                    <a:pt x="209" y="6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14"/>
            <p:cNvSpPr/>
            <p:nvPr/>
          </p:nvSpPr>
          <p:spPr>
            <a:xfrm>
              <a:off x="2140175" y="51516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1" y="70"/>
                    <a:pt x="26" y="146"/>
                  </a:cubicBezTo>
                  <a:cubicBezTo>
                    <a:pt x="42" y="196"/>
                    <a:pt x="86" y="221"/>
                    <a:pt x="130" y="221"/>
                  </a:cubicBezTo>
                  <a:cubicBezTo>
                    <a:pt x="169" y="221"/>
                    <a:pt x="208" y="202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14"/>
            <p:cNvSpPr/>
            <p:nvPr/>
          </p:nvSpPr>
          <p:spPr>
            <a:xfrm>
              <a:off x="1847225" y="50034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1" y="0"/>
                  </a:moveTo>
                  <a:cubicBezTo>
                    <a:pt x="61" y="0"/>
                    <a:pt x="1" y="70"/>
                    <a:pt x="26" y="146"/>
                  </a:cubicBezTo>
                  <a:cubicBezTo>
                    <a:pt x="43" y="196"/>
                    <a:pt x="87" y="221"/>
                    <a:pt x="131" y="221"/>
                  </a:cubicBezTo>
                  <a:cubicBezTo>
                    <a:pt x="170" y="221"/>
                    <a:pt x="209" y="202"/>
                    <a:pt x="229" y="161"/>
                  </a:cubicBezTo>
                  <a:cubicBezTo>
                    <a:pt x="256" y="107"/>
                    <a:pt x="234" y="39"/>
                    <a:pt x="180" y="12"/>
                  </a:cubicBezTo>
                  <a:cubicBezTo>
                    <a:pt x="164" y="4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8" name="Google Shape;9398;p14"/>
            <p:cNvSpPr/>
            <p:nvPr/>
          </p:nvSpPr>
          <p:spPr>
            <a:xfrm>
              <a:off x="1633475" y="5151525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4" y="0"/>
                  </a:moveTo>
                  <a:cubicBezTo>
                    <a:pt x="268" y="0"/>
                    <a:pt x="1" y="315"/>
                    <a:pt x="114" y="656"/>
                  </a:cubicBezTo>
                  <a:cubicBezTo>
                    <a:pt x="177" y="846"/>
                    <a:pt x="349" y="980"/>
                    <a:pt x="550" y="994"/>
                  </a:cubicBezTo>
                  <a:cubicBezTo>
                    <a:pt x="563" y="995"/>
                    <a:pt x="575" y="995"/>
                    <a:pt x="587" y="995"/>
                  </a:cubicBezTo>
                  <a:cubicBezTo>
                    <a:pt x="773" y="995"/>
                    <a:pt x="945" y="889"/>
                    <a:pt x="1030" y="720"/>
                  </a:cubicBezTo>
                  <a:cubicBezTo>
                    <a:pt x="1151" y="475"/>
                    <a:pt x="1052" y="178"/>
                    <a:pt x="807" y="54"/>
                  </a:cubicBezTo>
                  <a:cubicBezTo>
                    <a:pt x="733" y="17"/>
                    <a:pt x="657" y="0"/>
                    <a:pt x="5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9" name="Google Shape;9399;p14"/>
            <p:cNvSpPr/>
            <p:nvPr/>
          </p:nvSpPr>
          <p:spPr>
            <a:xfrm>
              <a:off x="2008775" y="5008100"/>
              <a:ext cx="13750" cy="13000"/>
            </a:xfrm>
            <a:custGeom>
              <a:avLst/>
              <a:gdLst/>
              <a:ahLst/>
              <a:cxnLst/>
              <a:rect l="l" t="t" r="r" b="b"/>
              <a:pathLst>
                <a:path w="550" h="520" extrusionOk="0">
                  <a:moveTo>
                    <a:pt x="285" y="0"/>
                  </a:moveTo>
                  <a:cubicBezTo>
                    <a:pt x="220" y="0"/>
                    <a:pt x="153" y="25"/>
                    <a:pt x="100" y="81"/>
                  </a:cubicBezTo>
                  <a:cubicBezTo>
                    <a:pt x="1" y="185"/>
                    <a:pt x="4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9" y="412"/>
                    <a:pt x="546" y="254"/>
                  </a:cubicBezTo>
                  <a:cubicBezTo>
                    <a:pt x="542" y="100"/>
                    <a:pt x="41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0" name="Google Shape;9400;p14"/>
            <p:cNvSpPr/>
            <p:nvPr/>
          </p:nvSpPr>
          <p:spPr>
            <a:xfrm>
              <a:off x="1804550" y="4804650"/>
              <a:ext cx="27425" cy="25950"/>
            </a:xfrm>
            <a:custGeom>
              <a:avLst/>
              <a:gdLst/>
              <a:ahLst/>
              <a:cxnLst/>
              <a:rect l="l" t="t" r="r" b="b"/>
              <a:pathLst>
                <a:path w="1097" h="1038" extrusionOk="0">
                  <a:moveTo>
                    <a:pt x="569" y="0"/>
                  </a:moveTo>
                  <a:cubicBezTo>
                    <a:pt x="438" y="0"/>
                    <a:pt x="305" y="50"/>
                    <a:pt x="199" y="161"/>
                  </a:cubicBezTo>
                  <a:cubicBezTo>
                    <a:pt x="0" y="369"/>
                    <a:pt x="8" y="696"/>
                    <a:pt x="215" y="895"/>
                  </a:cubicBezTo>
                  <a:cubicBezTo>
                    <a:pt x="314" y="988"/>
                    <a:pt x="442" y="1038"/>
                    <a:pt x="572" y="1038"/>
                  </a:cubicBezTo>
                  <a:cubicBezTo>
                    <a:pt x="643" y="1038"/>
                    <a:pt x="715" y="1023"/>
                    <a:pt x="782" y="993"/>
                  </a:cubicBezTo>
                  <a:cubicBezTo>
                    <a:pt x="974" y="908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1" name="Google Shape;9401;p14"/>
            <p:cNvSpPr/>
            <p:nvPr/>
          </p:nvSpPr>
          <p:spPr>
            <a:xfrm>
              <a:off x="1727525" y="450297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716" y="1"/>
                  </a:moveTo>
                  <a:cubicBezTo>
                    <a:pt x="543" y="1"/>
                    <a:pt x="372" y="71"/>
                    <a:pt x="248" y="201"/>
                  </a:cubicBezTo>
                  <a:cubicBezTo>
                    <a:pt x="0" y="461"/>
                    <a:pt x="11" y="871"/>
                    <a:pt x="269" y="1118"/>
                  </a:cubicBezTo>
                  <a:cubicBezTo>
                    <a:pt x="392" y="1235"/>
                    <a:pt x="553" y="1297"/>
                    <a:pt x="716" y="1297"/>
                  </a:cubicBezTo>
                  <a:cubicBezTo>
                    <a:pt x="805" y="1297"/>
                    <a:pt x="894" y="1279"/>
                    <a:pt x="979" y="1241"/>
                  </a:cubicBezTo>
                  <a:cubicBezTo>
                    <a:pt x="1218" y="1136"/>
                    <a:pt x="1369" y="895"/>
                    <a:pt x="1363" y="634"/>
                  </a:cubicBezTo>
                  <a:cubicBezTo>
                    <a:pt x="1357" y="372"/>
                    <a:pt x="1195" y="139"/>
                    <a:pt x="950" y="45"/>
                  </a:cubicBezTo>
                  <a:cubicBezTo>
                    <a:pt x="874" y="15"/>
                    <a:pt x="795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2" name="Google Shape;9402;p14"/>
            <p:cNvSpPr/>
            <p:nvPr/>
          </p:nvSpPr>
          <p:spPr>
            <a:xfrm>
              <a:off x="2907700" y="4426125"/>
              <a:ext cx="20650" cy="1950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428" y="0"/>
                  </a:moveTo>
                  <a:cubicBezTo>
                    <a:pt x="330" y="0"/>
                    <a:pt x="229" y="38"/>
                    <a:pt x="150" y="122"/>
                  </a:cubicBezTo>
                  <a:cubicBezTo>
                    <a:pt x="1" y="276"/>
                    <a:pt x="7" y="523"/>
                    <a:pt x="163" y="672"/>
                  </a:cubicBezTo>
                  <a:cubicBezTo>
                    <a:pt x="241" y="747"/>
                    <a:pt x="336" y="780"/>
                    <a:pt x="428" y="780"/>
                  </a:cubicBezTo>
                  <a:cubicBezTo>
                    <a:pt x="631" y="780"/>
                    <a:pt x="825" y="619"/>
                    <a:pt x="820" y="382"/>
                  </a:cubicBezTo>
                  <a:cubicBezTo>
                    <a:pt x="814" y="150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3" name="Google Shape;9403;p14"/>
            <p:cNvSpPr/>
            <p:nvPr/>
          </p:nvSpPr>
          <p:spPr>
            <a:xfrm>
              <a:off x="2777625" y="5193825"/>
              <a:ext cx="54800" cy="51850"/>
            </a:xfrm>
            <a:custGeom>
              <a:avLst/>
              <a:gdLst/>
              <a:ahLst/>
              <a:cxnLst/>
              <a:rect l="l" t="t" r="r" b="b"/>
              <a:pathLst>
                <a:path w="2192" h="2074" extrusionOk="0">
                  <a:moveTo>
                    <a:pt x="1147" y="1"/>
                  </a:moveTo>
                  <a:cubicBezTo>
                    <a:pt x="869" y="1"/>
                    <a:pt x="596" y="112"/>
                    <a:pt x="396" y="321"/>
                  </a:cubicBezTo>
                  <a:cubicBezTo>
                    <a:pt x="0" y="736"/>
                    <a:pt x="15" y="1391"/>
                    <a:pt x="430" y="1786"/>
                  </a:cubicBezTo>
                  <a:cubicBezTo>
                    <a:pt x="627" y="1974"/>
                    <a:pt x="885" y="2073"/>
                    <a:pt x="1146" y="2073"/>
                  </a:cubicBezTo>
                  <a:cubicBezTo>
                    <a:pt x="1288" y="2073"/>
                    <a:pt x="1430" y="2044"/>
                    <a:pt x="1565" y="1985"/>
                  </a:cubicBezTo>
                  <a:cubicBezTo>
                    <a:pt x="1948" y="1815"/>
                    <a:pt x="2192" y="1432"/>
                    <a:pt x="2181" y="1012"/>
                  </a:cubicBezTo>
                  <a:cubicBezTo>
                    <a:pt x="2172" y="593"/>
                    <a:pt x="1911" y="222"/>
                    <a:pt x="1520" y="70"/>
                  </a:cubicBezTo>
                  <a:cubicBezTo>
                    <a:pt x="1399" y="23"/>
                    <a:pt x="1272" y="1"/>
                    <a:pt x="1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4" name="Google Shape;9404;p14"/>
            <p:cNvSpPr/>
            <p:nvPr/>
          </p:nvSpPr>
          <p:spPr>
            <a:xfrm>
              <a:off x="2906425" y="3822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7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987"/>
                    <a:pt x="285" y="1271"/>
                    <a:pt x="637" y="1271"/>
                  </a:cubicBezTo>
                  <a:cubicBezTo>
                    <a:pt x="987" y="1271"/>
                    <a:pt x="1271" y="987"/>
                    <a:pt x="1271" y="637"/>
                  </a:cubicBezTo>
                  <a:cubicBezTo>
                    <a:pt x="1271" y="285"/>
                    <a:pt x="98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5" name="Google Shape;9405;p14"/>
            <p:cNvSpPr/>
            <p:nvPr/>
          </p:nvSpPr>
          <p:spPr>
            <a:xfrm>
              <a:off x="2215025" y="38029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1" y="187"/>
                    <a:pt x="1" y="469"/>
                  </a:cubicBezTo>
                  <a:cubicBezTo>
                    <a:pt x="1" y="726"/>
                    <a:pt x="210" y="935"/>
                    <a:pt x="468" y="935"/>
                  </a:cubicBezTo>
                  <a:cubicBezTo>
                    <a:pt x="883" y="935"/>
                    <a:pt x="1092" y="433"/>
                    <a:pt x="797" y="138"/>
                  </a:cubicBezTo>
                  <a:cubicBezTo>
                    <a:pt x="703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6" name="Google Shape;9406;p14"/>
            <p:cNvSpPr/>
            <p:nvPr/>
          </p:nvSpPr>
          <p:spPr>
            <a:xfrm>
              <a:off x="2491325" y="3339825"/>
              <a:ext cx="72850" cy="70100"/>
            </a:xfrm>
            <a:custGeom>
              <a:avLst/>
              <a:gdLst/>
              <a:ahLst/>
              <a:cxnLst/>
              <a:rect l="l" t="t" r="r" b="b"/>
              <a:pathLst>
                <a:path w="2914" h="2804" extrusionOk="0">
                  <a:moveTo>
                    <a:pt x="1400" y="1"/>
                  </a:moveTo>
                  <a:cubicBezTo>
                    <a:pt x="1220" y="1"/>
                    <a:pt x="1038" y="36"/>
                    <a:pt x="865" y="107"/>
                  </a:cubicBezTo>
                  <a:cubicBezTo>
                    <a:pt x="342" y="325"/>
                    <a:pt x="1" y="836"/>
                    <a:pt x="1" y="1403"/>
                  </a:cubicBezTo>
                  <a:cubicBezTo>
                    <a:pt x="1" y="2177"/>
                    <a:pt x="627" y="2804"/>
                    <a:pt x="1401" y="2804"/>
                  </a:cubicBezTo>
                  <a:cubicBezTo>
                    <a:pt x="1968" y="2804"/>
                    <a:pt x="2479" y="2462"/>
                    <a:pt x="2696" y="1938"/>
                  </a:cubicBezTo>
                  <a:cubicBezTo>
                    <a:pt x="2914" y="1415"/>
                    <a:pt x="2793" y="812"/>
                    <a:pt x="2392" y="412"/>
                  </a:cubicBezTo>
                  <a:cubicBezTo>
                    <a:pt x="2124" y="143"/>
                    <a:pt x="1766" y="1"/>
                    <a:pt x="14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7" name="Google Shape;9407;p14"/>
            <p:cNvSpPr/>
            <p:nvPr/>
          </p:nvSpPr>
          <p:spPr>
            <a:xfrm>
              <a:off x="2339550" y="3382650"/>
              <a:ext cx="32375" cy="31150"/>
            </a:xfrm>
            <a:custGeom>
              <a:avLst/>
              <a:gdLst/>
              <a:ahLst/>
              <a:cxnLst/>
              <a:rect l="l" t="t" r="r" b="b"/>
              <a:pathLst>
                <a:path w="1295" h="1246" extrusionOk="0">
                  <a:moveTo>
                    <a:pt x="623" y="0"/>
                  </a:moveTo>
                  <a:cubicBezTo>
                    <a:pt x="543" y="0"/>
                    <a:pt x="462" y="16"/>
                    <a:pt x="386" y="47"/>
                  </a:cubicBezTo>
                  <a:cubicBezTo>
                    <a:pt x="153" y="145"/>
                    <a:pt x="1" y="372"/>
                    <a:pt x="1" y="623"/>
                  </a:cubicBezTo>
                  <a:cubicBezTo>
                    <a:pt x="1" y="967"/>
                    <a:pt x="279" y="1245"/>
                    <a:pt x="623" y="1245"/>
                  </a:cubicBezTo>
                  <a:cubicBezTo>
                    <a:pt x="876" y="1245"/>
                    <a:pt x="1103" y="1094"/>
                    <a:pt x="1199" y="862"/>
                  </a:cubicBezTo>
                  <a:cubicBezTo>
                    <a:pt x="1295" y="629"/>
                    <a:pt x="1242" y="362"/>
                    <a:pt x="1063" y="183"/>
                  </a:cubicBezTo>
                  <a:cubicBezTo>
                    <a:pt x="945" y="64"/>
                    <a:pt x="785" y="0"/>
                    <a:pt x="6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14"/>
            <p:cNvSpPr/>
            <p:nvPr/>
          </p:nvSpPr>
          <p:spPr>
            <a:xfrm>
              <a:off x="1408075" y="3583625"/>
              <a:ext cx="108075" cy="104000"/>
            </a:xfrm>
            <a:custGeom>
              <a:avLst/>
              <a:gdLst/>
              <a:ahLst/>
              <a:cxnLst/>
              <a:rect l="l" t="t" r="r" b="b"/>
              <a:pathLst>
                <a:path w="4323" h="4160" extrusionOk="0">
                  <a:moveTo>
                    <a:pt x="2080" y="0"/>
                  </a:moveTo>
                  <a:cubicBezTo>
                    <a:pt x="1812" y="0"/>
                    <a:pt x="1542" y="52"/>
                    <a:pt x="1284" y="159"/>
                  </a:cubicBezTo>
                  <a:cubicBezTo>
                    <a:pt x="507" y="481"/>
                    <a:pt x="1" y="1239"/>
                    <a:pt x="1" y="2080"/>
                  </a:cubicBezTo>
                  <a:cubicBezTo>
                    <a:pt x="1" y="3227"/>
                    <a:pt x="931" y="4159"/>
                    <a:pt x="2080" y="4159"/>
                  </a:cubicBezTo>
                  <a:cubicBezTo>
                    <a:pt x="2921" y="4159"/>
                    <a:pt x="3679" y="3653"/>
                    <a:pt x="4000" y="2875"/>
                  </a:cubicBezTo>
                  <a:cubicBezTo>
                    <a:pt x="4322" y="2098"/>
                    <a:pt x="4145" y="1204"/>
                    <a:pt x="3550" y="609"/>
                  </a:cubicBezTo>
                  <a:cubicBezTo>
                    <a:pt x="3153" y="212"/>
                    <a:pt x="2621" y="0"/>
                    <a:pt x="208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14"/>
            <p:cNvSpPr/>
            <p:nvPr/>
          </p:nvSpPr>
          <p:spPr>
            <a:xfrm>
              <a:off x="1456175" y="3479925"/>
              <a:ext cx="18225" cy="15600"/>
            </a:xfrm>
            <a:custGeom>
              <a:avLst/>
              <a:gdLst/>
              <a:ahLst/>
              <a:cxnLst/>
              <a:rect l="l" t="t" r="r" b="b"/>
              <a:pathLst>
                <a:path w="729" h="624" extrusionOk="0">
                  <a:moveTo>
                    <a:pt x="314" y="1"/>
                  </a:moveTo>
                  <a:cubicBezTo>
                    <a:pt x="154" y="1"/>
                    <a:pt x="1" y="125"/>
                    <a:pt x="1" y="312"/>
                  </a:cubicBezTo>
                  <a:cubicBezTo>
                    <a:pt x="1" y="485"/>
                    <a:pt x="139" y="623"/>
                    <a:pt x="312" y="623"/>
                  </a:cubicBezTo>
                  <a:cubicBezTo>
                    <a:pt x="588" y="623"/>
                    <a:pt x="728" y="288"/>
                    <a:pt x="531" y="93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14"/>
            <p:cNvSpPr/>
            <p:nvPr/>
          </p:nvSpPr>
          <p:spPr>
            <a:xfrm>
              <a:off x="1292725" y="35966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0" y="187"/>
                    <a:pt x="0" y="469"/>
                  </a:cubicBezTo>
                  <a:cubicBezTo>
                    <a:pt x="0" y="726"/>
                    <a:pt x="209" y="935"/>
                    <a:pt x="468" y="935"/>
                  </a:cubicBezTo>
                  <a:cubicBezTo>
                    <a:pt x="884" y="935"/>
                    <a:pt x="1092" y="431"/>
                    <a:pt x="797" y="138"/>
                  </a:cubicBezTo>
                  <a:cubicBezTo>
                    <a:pt x="702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1" name="Google Shape;9411;p14"/>
            <p:cNvSpPr/>
            <p:nvPr/>
          </p:nvSpPr>
          <p:spPr>
            <a:xfrm>
              <a:off x="708975" y="3514975"/>
              <a:ext cx="64775" cy="62325"/>
            </a:xfrm>
            <a:custGeom>
              <a:avLst/>
              <a:gdLst/>
              <a:ahLst/>
              <a:cxnLst/>
              <a:rect l="l" t="t" r="r" b="b"/>
              <a:pathLst>
                <a:path w="2591" h="2493" extrusionOk="0">
                  <a:moveTo>
                    <a:pt x="1247" y="1"/>
                  </a:moveTo>
                  <a:cubicBezTo>
                    <a:pt x="1086" y="1"/>
                    <a:pt x="924" y="32"/>
                    <a:pt x="770" y="96"/>
                  </a:cubicBezTo>
                  <a:cubicBezTo>
                    <a:pt x="304" y="289"/>
                    <a:pt x="1" y="743"/>
                    <a:pt x="1" y="1246"/>
                  </a:cubicBezTo>
                  <a:cubicBezTo>
                    <a:pt x="1" y="1934"/>
                    <a:pt x="558" y="2492"/>
                    <a:pt x="1247" y="2492"/>
                  </a:cubicBezTo>
                  <a:cubicBezTo>
                    <a:pt x="1750" y="2492"/>
                    <a:pt x="2204" y="2188"/>
                    <a:pt x="2397" y="1723"/>
                  </a:cubicBezTo>
                  <a:cubicBezTo>
                    <a:pt x="2590" y="1257"/>
                    <a:pt x="2484" y="722"/>
                    <a:pt x="2127" y="365"/>
                  </a:cubicBezTo>
                  <a:cubicBezTo>
                    <a:pt x="1889" y="127"/>
                    <a:pt x="1571" y="1"/>
                    <a:pt x="1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2" name="Google Shape;9412;p14"/>
            <p:cNvSpPr/>
            <p:nvPr/>
          </p:nvSpPr>
          <p:spPr>
            <a:xfrm>
              <a:off x="767375" y="39391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779" y="0"/>
                  </a:moveTo>
                  <a:cubicBezTo>
                    <a:pt x="679" y="0"/>
                    <a:pt x="578" y="20"/>
                    <a:pt x="481" y="60"/>
                  </a:cubicBezTo>
                  <a:cubicBezTo>
                    <a:pt x="190" y="180"/>
                    <a:pt x="0" y="464"/>
                    <a:pt x="0" y="778"/>
                  </a:cubicBezTo>
                  <a:cubicBezTo>
                    <a:pt x="0" y="1208"/>
                    <a:pt x="349" y="1557"/>
                    <a:pt x="779" y="1557"/>
                  </a:cubicBezTo>
                  <a:cubicBezTo>
                    <a:pt x="1093" y="1557"/>
                    <a:pt x="1377" y="1367"/>
                    <a:pt x="1497" y="1077"/>
                  </a:cubicBezTo>
                  <a:cubicBezTo>
                    <a:pt x="1618" y="786"/>
                    <a:pt x="1552" y="450"/>
                    <a:pt x="1329" y="228"/>
                  </a:cubicBezTo>
                  <a:cubicBezTo>
                    <a:pt x="1180" y="79"/>
                    <a:pt x="981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3" name="Google Shape;9413;p14"/>
            <p:cNvSpPr/>
            <p:nvPr/>
          </p:nvSpPr>
          <p:spPr>
            <a:xfrm>
              <a:off x="343175" y="3853525"/>
              <a:ext cx="62300" cy="62300"/>
            </a:xfrm>
            <a:custGeom>
              <a:avLst/>
              <a:gdLst/>
              <a:ahLst/>
              <a:cxnLst/>
              <a:rect l="l" t="t" r="r" b="b"/>
              <a:pathLst>
                <a:path w="2492" h="2492" extrusionOk="0">
                  <a:moveTo>
                    <a:pt x="1247" y="0"/>
                  </a:moveTo>
                  <a:cubicBezTo>
                    <a:pt x="558" y="0"/>
                    <a:pt x="1" y="558"/>
                    <a:pt x="1" y="1247"/>
                  </a:cubicBezTo>
                  <a:cubicBezTo>
                    <a:pt x="1" y="1933"/>
                    <a:pt x="558" y="2491"/>
                    <a:pt x="1247" y="2491"/>
                  </a:cubicBezTo>
                  <a:cubicBezTo>
                    <a:pt x="1933" y="2491"/>
                    <a:pt x="2491" y="1933"/>
                    <a:pt x="2491" y="1247"/>
                  </a:cubicBezTo>
                  <a:cubicBezTo>
                    <a:pt x="2491" y="558"/>
                    <a:pt x="1933" y="0"/>
                    <a:pt x="124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4" name="Google Shape;9414;p14"/>
            <p:cNvSpPr/>
            <p:nvPr/>
          </p:nvSpPr>
          <p:spPr>
            <a:xfrm>
              <a:off x="323700" y="3666725"/>
              <a:ext cx="40500" cy="38950"/>
            </a:xfrm>
            <a:custGeom>
              <a:avLst/>
              <a:gdLst/>
              <a:ahLst/>
              <a:cxnLst/>
              <a:rect l="l" t="t" r="r" b="b"/>
              <a:pathLst>
                <a:path w="1620" h="1558" extrusionOk="0">
                  <a:moveTo>
                    <a:pt x="778" y="1"/>
                  </a:moveTo>
                  <a:cubicBezTo>
                    <a:pt x="679" y="1"/>
                    <a:pt x="578" y="20"/>
                    <a:pt x="482" y="59"/>
                  </a:cubicBezTo>
                  <a:cubicBezTo>
                    <a:pt x="192" y="181"/>
                    <a:pt x="1" y="464"/>
                    <a:pt x="1" y="779"/>
                  </a:cubicBezTo>
                  <a:cubicBezTo>
                    <a:pt x="1" y="1209"/>
                    <a:pt x="350" y="1558"/>
                    <a:pt x="780" y="1558"/>
                  </a:cubicBezTo>
                  <a:cubicBezTo>
                    <a:pt x="1095" y="1558"/>
                    <a:pt x="1379" y="1369"/>
                    <a:pt x="1499" y="1077"/>
                  </a:cubicBezTo>
                  <a:cubicBezTo>
                    <a:pt x="1620" y="787"/>
                    <a:pt x="1554" y="452"/>
                    <a:pt x="1330" y="229"/>
                  </a:cubicBezTo>
                  <a:cubicBezTo>
                    <a:pt x="1180" y="80"/>
                    <a:pt x="981" y="1"/>
                    <a:pt x="77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5" name="Google Shape;9415;p14"/>
            <p:cNvSpPr/>
            <p:nvPr/>
          </p:nvSpPr>
          <p:spPr>
            <a:xfrm>
              <a:off x="238075" y="3974125"/>
              <a:ext cx="27350" cy="23425"/>
            </a:xfrm>
            <a:custGeom>
              <a:avLst/>
              <a:gdLst/>
              <a:ahLst/>
              <a:cxnLst/>
              <a:rect l="l" t="t" r="r" b="b"/>
              <a:pathLst>
                <a:path w="1094" h="937" extrusionOk="0">
                  <a:moveTo>
                    <a:pt x="472" y="0"/>
                  </a:moveTo>
                  <a:cubicBezTo>
                    <a:pt x="231" y="0"/>
                    <a:pt x="1" y="187"/>
                    <a:pt x="2" y="469"/>
                  </a:cubicBezTo>
                  <a:cubicBezTo>
                    <a:pt x="2" y="727"/>
                    <a:pt x="211" y="936"/>
                    <a:pt x="469" y="936"/>
                  </a:cubicBezTo>
                  <a:cubicBezTo>
                    <a:pt x="886" y="935"/>
                    <a:pt x="1093" y="431"/>
                    <a:pt x="799" y="138"/>
                  </a:cubicBezTo>
                  <a:cubicBezTo>
                    <a:pt x="703" y="43"/>
                    <a:pt x="586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6" name="Google Shape;9416;p14"/>
            <p:cNvSpPr/>
            <p:nvPr/>
          </p:nvSpPr>
          <p:spPr>
            <a:xfrm>
              <a:off x="1417250" y="3931350"/>
              <a:ext cx="18225" cy="15625"/>
            </a:xfrm>
            <a:custGeom>
              <a:avLst/>
              <a:gdLst/>
              <a:ahLst/>
              <a:cxnLst/>
              <a:rect l="l" t="t" r="r" b="b"/>
              <a:pathLst>
                <a:path w="729" h="625" extrusionOk="0">
                  <a:moveTo>
                    <a:pt x="314" y="1"/>
                  </a:moveTo>
                  <a:cubicBezTo>
                    <a:pt x="154" y="1"/>
                    <a:pt x="1" y="125"/>
                    <a:pt x="1" y="313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590" y="624"/>
                    <a:pt x="728" y="289"/>
                    <a:pt x="533" y="92"/>
                  </a:cubicBezTo>
                  <a:cubicBezTo>
                    <a:pt x="469" y="29"/>
                    <a:pt x="391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14"/>
            <p:cNvSpPr/>
            <p:nvPr/>
          </p:nvSpPr>
          <p:spPr>
            <a:xfrm>
              <a:off x="1724700" y="4188175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314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5"/>
                    <a:pt x="139" y="624"/>
                    <a:pt x="312" y="624"/>
                  </a:cubicBezTo>
                  <a:cubicBezTo>
                    <a:pt x="588" y="624"/>
                    <a:pt x="728" y="289"/>
                    <a:pt x="531" y="92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14"/>
            <p:cNvSpPr/>
            <p:nvPr/>
          </p:nvSpPr>
          <p:spPr>
            <a:xfrm>
              <a:off x="1923150" y="3623925"/>
              <a:ext cx="40475" cy="38975"/>
            </a:xfrm>
            <a:custGeom>
              <a:avLst/>
              <a:gdLst/>
              <a:ahLst/>
              <a:cxnLst/>
              <a:rect l="l" t="t" r="r" b="b"/>
              <a:pathLst>
                <a:path w="1619" h="1559" extrusionOk="0">
                  <a:moveTo>
                    <a:pt x="779" y="0"/>
                  </a:moveTo>
                  <a:cubicBezTo>
                    <a:pt x="679" y="0"/>
                    <a:pt x="578" y="20"/>
                    <a:pt x="481" y="59"/>
                  </a:cubicBezTo>
                  <a:cubicBezTo>
                    <a:pt x="191" y="180"/>
                    <a:pt x="2" y="464"/>
                    <a:pt x="2" y="779"/>
                  </a:cubicBezTo>
                  <a:cubicBezTo>
                    <a:pt x="0" y="1209"/>
                    <a:pt x="349" y="1558"/>
                    <a:pt x="779" y="1558"/>
                  </a:cubicBezTo>
                  <a:cubicBezTo>
                    <a:pt x="1094" y="1558"/>
                    <a:pt x="1378" y="1367"/>
                    <a:pt x="1499" y="1077"/>
                  </a:cubicBezTo>
                  <a:cubicBezTo>
                    <a:pt x="1619" y="785"/>
                    <a:pt x="1553" y="452"/>
                    <a:pt x="1330" y="228"/>
                  </a:cubicBezTo>
                  <a:cubicBezTo>
                    <a:pt x="1181" y="79"/>
                    <a:pt x="982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9" name="Google Shape;9419;p14"/>
            <p:cNvSpPr/>
            <p:nvPr/>
          </p:nvSpPr>
          <p:spPr>
            <a:xfrm>
              <a:off x="1612425" y="4592100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14" y="0"/>
                  </a:moveTo>
                  <a:cubicBezTo>
                    <a:pt x="56" y="0"/>
                    <a:pt x="0" y="46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212" y="227"/>
                    <a:pt x="263" y="105"/>
                    <a:pt x="193" y="33"/>
                  </a:cubicBezTo>
                  <a:cubicBezTo>
                    <a:pt x="170" y="10"/>
                    <a:pt x="142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0" name="Google Shape;9420;p14"/>
            <p:cNvSpPr/>
            <p:nvPr/>
          </p:nvSpPr>
          <p:spPr>
            <a:xfrm>
              <a:off x="1324250" y="4674600"/>
              <a:ext cx="6650" cy="5650"/>
            </a:xfrm>
            <a:custGeom>
              <a:avLst/>
              <a:gdLst/>
              <a:ahLst/>
              <a:cxnLst/>
              <a:rect l="l" t="t" r="r" b="b"/>
              <a:pathLst>
                <a:path w="266" h="226" extrusionOk="0">
                  <a:moveTo>
                    <a:pt x="115" y="1"/>
                  </a:moveTo>
                  <a:cubicBezTo>
                    <a:pt x="57" y="1"/>
                    <a:pt x="1" y="46"/>
                    <a:pt x="1" y="115"/>
                  </a:cubicBezTo>
                  <a:cubicBezTo>
                    <a:pt x="2" y="176"/>
                    <a:pt x="52" y="226"/>
                    <a:pt x="113" y="226"/>
                  </a:cubicBezTo>
                  <a:cubicBezTo>
                    <a:pt x="214" y="226"/>
                    <a:pt x="265" y="104"/>
                    <a:pt x="193" y="34"/>
                  </a:cubicBezTo>
                  <a:cubicBezTo>
                    <a:pt x="170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14"/>
            <p:cNvSpPr/>
            <p:nvPr/>
          </p:nvSpPr>
          <p:spPr>
            <a:xfrm>
              <a:off x="1962100" y="4316550"/>
              <a:ext cx="19650" cy="16850"/>
            </a:xfrm>
            <a:custGeom>
              <a:avLst/>
              <a:gdLst/>
              <a:ahLst/>
              <a:cxnLst/>
              <a:rect l="l" t="t" r="r" b="b"/>
              <a:pathLst>
                <a:path w="786" h="674" extrusionOk="0">
                  <a:moveTo>
                    <a:pt x="338" y="1"/>
                  </a:moveTo>
                  <a:cubicBezTo>
                    <a:pt x="166" y="1"/>
                    <a:pt x="1" y="134"/>
                    <a:pt x="1" y="337"/>
                  </a:cubicBezTo>
                  <a:cubicBezTo>
                    <a:pt x="1" y="523"/>
                    <a:pt x="151" y="673"/>
                    <a:pt x="336" y="673"/>
                  </a:cubicBezTo>
                  <a:cubicBezTo>
                    <a:pt x="635" y="673"/>
                    <a:pt x="785" y="311"/>
                    <a:pt x="573" y="99"/>
                  </a:cubicBezTo>
                  <a:cubicBezTo>
                    <a:pt x="505" y="31"/>
                    <a:pt x="421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14"/>
            <p:cNvSpPr/>
            <p:nvPr/>
          </p:nvSpPr>
          <p:spPr>
            <a:xfrm>
              <a:off x="1875375" y="4334725"/>
              <a:ext cx="6600" cy="5700"/>
            </a:xfrm>
            <a:custGeom>
              <a:avLst/>
              <a:gdLst/>
              <a:ahLst/>
              <a:cxnLst/>
              <a:rect l="l" t="t" r="r" b="b"/>
              <a:pathLst>
                <a:path w="264" h="228" extrusionOk="0">
                  <a:moveTo>
                    <a:pt x="114" y="1"/>
                  </a:moveTo>
                  <a:cubicBezTo>
                    <a:pt x="56" y="1"/>
                    <a:pt x="1" y="46"/>
                    <a:pt x="1" y="115"/>
                  </a:cubicBezTo>
                  <a:cubicBezTo>
                    <a:pt x="1" y="176"/>
                    <a:pt x="50" y="227"/>
                    <a:pt x="113" y="227"/>
                  </a:cubicBezTo>
                  <a:cubicBezTo>
                    <a:pt x="213" y="227"/>
                    <a:pt x="264" y="106"/>
                    <a:pt x="193" y="34"/>
                  </a:cubicBezTo>
                  <a:cubicBezTo>
                    <a:pt x="170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14"/>
            <p:cNvSpPr/>
            <p:nvPr/>
          </p:nvSpPr>
          <p:spPr>
            <a:xfrm>
              <a:off x="2272600" y="4176675"/>
              <a:ext cx="6625" cy="5675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114" y="1"/>
                  </a:moveTo>
                  <a:cubicBezTo>
                    <a:pt x="56" y="1"/>
                    <a:pt x="0" y="45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cubicBezTo>
                    <a:pt x="114" y="226"/>
                    <a:pt x="114" y="226"/>
                    <a:pt x="115" y="226"/>
                  </a:cubicBezTo>
                  <a:cubicBezTo>
                    <a:pt x="214" y="226"/>
                    <a:pt x="265" y="105"/>
                    <a:pt x="194" y="34"/>
                  </a:cubicBezTo>
                  <a:cubicBezTo>
                    <a:pt x="171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14"/>
            <p:cNvSpPr/>
            <p:nvPr/>
          </p:nvSpPr>
          <p:spPr>
            <a:xfrm>
              <a:off x="2405475" y="4158500"/>
              <a:ext cx="16350" cy="14025"/>
            </a:xfrm>
            <a:custGeom>
              <a:avLst/>
              <a:gdLst/>
              <a:ahLst/>
              <a:cxnLst/>
              <a:rect l="l" t="t" r="r" b="b"/>
              <a:pathLst>
                <a:path w="654" h="561" extrusionOk="0">
                  <a:moveTo>
                    <a:pt x="283" y="1"/>
                  </a:moveTo>
                  <a:cubicBezTo>
                    <a:pt x="139" y="1"/>
                    <a:pt x="0" y="112"/>
                    <a:pt x="0" y="281"/>
                  </a:cubicBezTo>
                  <a:cubicBezTo>
                    <a:pt x="0" y="436"/>
                    <a:pt x="126" y="561"/>
                    <a:pt x="281" y="561"/>
                  </a:cubicBezTo>
                  <a:cubicBezTo>
                    <a:pt x="529" y="561"/>
                    <a:pt x="654" y="259"/>
                    <a:pt x="478" y="83"/>
                  </a:cubicBezTo>
                  <a:cubicBezTo>
                    <a:pt x="421" y="26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5" name="Google Shape;9425;p14"/>
            <p:cNvSpPr/>
            <p:nvPr/>
          </p:nvSpPr>
          <p:spPr>
            <a:xfrm>
              <a:off x="2338350" y="42871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25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0" y="449"/>
                    <a:pt x="225" y="449"/>
                  </a:cubicBezTo>
                  <a:cubicBezTo>
                    <a:pt x="423" y="449"/>
                    <a:pt x="524" y="209"/>
                    <a:pt x="383" y="67"/>
                  </a:cubicBezTo>
                  <a:cubicBezTo>
                    <a:pt x="337" y="21"/>
                    <a:pt x="280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6" name="Google Shape;9426;p14"/>
            <p:cNvSpPr/>
            <p:nvPr/>
          </p:nvSpPr>
          <p:spPr>
            <a:xfrm>
              <a:off x="2136900" y="4291400"/>
              <a:ext cx="22425" cy="22425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449" y="0"/>
                  </a:moveTo>
                  <a:cubicBezTo>
                    <a:pt x="202" y="0"/>
                    <a:pt x="1" y="200"/>
                    <a:pt x="1" y="448"/>
                  </a:cubicBezTo>
                  <a:cubicBezTo>
                    <a:pt x="1" y="695"/>
                    <a:pt x="202" y="896"/>
                    <a:pt x="449" y="896"/>
                  </a:cubicBezTo>
                  <a:cubicBezTo>
                    <a:pt x="697" y="896"/>
                    <a:pt x="897" y="695"/>
                    <a:pt x="897" y="448"/>
                  </a:cubicBezTo>
                  <a:cubicBezTo>
                    <a:pt x="897" y="200"/>
                    <a:pt x="697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14"/>
            <p:cNvSpPr/>
            <p:nvPr/>
          </p:nvSpPr>
          <p:spPr>
            <a:xfrm>
              <a:off x="2078175" y="4273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26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cubicBezTo>
                    <a:pt x="424" y="449"/>
                    <a:pt x="524" y="208"/>
                    <a:pt x="382" y="67"/>
                  </a:cubicBezTo>
                  <a:cubicBezTo>
                    <a:pt x="337" y="21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14"/>
            <p:cNvSpPr/>
            <p:nvPr/>
          </p:nvSpPr>
          <p:spPr>
            <a:xfrm>
              <a:off x="2118725" y="412492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8"/>
                    <a:pt x="0" y="617"/>
                  </a:cubicBezTo>
                  <a:cubicBezTo>
                    <a:pt x="0" y="957"/>
                    <a:pt x="277" y="1232"/>
                    <a:pt x="617" y="1232"/>
                  </a:cubicBezTo>
                  <a:cubicBezTo>
                    <a:pt x="956" y="1232"/>
                    <a:pt x="1231" y="957"/>
                    <a:pt x="1231" y="617"/>
                  </a:cubicBezTo>
                  <a:cubicBezTo>
                    <a:pt x="1231" y="278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14"/>
            <p:cNvSpPr/>
            <p:nvPr/>
          </p:nvSpPr>
          <p:spPr>
            <a:xfrm>
              <a:off x="3079175" y="5008700"/>
              <a:ext cx="79825" cy="72000"/>
            </a:xfrm>
            <a:custGeom>
              <a:avLst/>
              <a:gdLst/>
              <a:ahLst/>
              <a:cxnLst/>
              <a:rect l="l" t="t" r="r" b="b"/>
              <a:pathLst>
                <a:path w="3193" h="2880" extrusionOk="0">
                  <a:moveTo>
                    <a:pt x="1640" y="0"/>
                  </a:moveTo>
                  <a:cubicBezTo>
                    <a:pt x="1082" y="0"/>
                    <a:pt x="572" y="323"/>
                    <a:pt x="335" y="834"/>
                  </a:cubicBezTo>
                  <a:cubicBezTo>
                    <a:pt x="0" y="1556"/>
                    <a:pt x="313" y="2411"/>
                    <a:pt x="1034" y="2746"/>
                  </a:cubicBezTo>
                  <a:cubicBezTo>
                    <a:pt x="1228" y="2836"/>
                    <a:pt x="1435" y="2880"/>
                    <a:pt x="1640" y="2880"/>
                  </a:cubicBezTo>
                  <a:cubicBezTo>
                    <a:pt x="1995" y="2880"/>
                    <a:pt x="2344" y="2749"/>
                    <a:pt x="2616" y="2500"/>
                  </a:cubicBezTo>
                  <a:cubicBezTo>
                    <a:pt x="3044" y="2106"/>
                    <a:pt x="3193" y="1493"/>
                    <a:pt x="2993" y="946"/>
                  </a:cubicBezTo>
                  <a:cubicBezTo>
                    <a:pt x="2793" y="398"/>
                    <a:pt x="2283" y="26"/>
                    <a:pt x="1700" y="2"/>
                  </a:cubicBezTo>
                  <a:cubicBezTo>
                    <a:pt x="1680" y="1"/>
                    <a:pt x="1660" y="0"/>
                    <a:pt x="16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14"/>
            <p:cNvSpPr/>
            <p:nvPr/>
          </p:nvSpPr>
          <p:spPr>
            <a:xfrm>
              <a:off x="2797125" y="503607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0"/>
                  </a:moveTo>
                  <a:cubicBezTo>
                    <a:pt x="626" y="0"/>
                    <a:pt x="331" y="187"/>
                    <a:pt x="194" y="480"/>
                  </a:cubicBezTo>
                  <a:cubicBezTo>
                    <a:pt x="0" y="897"/>
                    <a:pt x="181" y="1391"/>
                    <a:pt x="597" y="1585"/>
                  </a:cubicBezTo>
                  <a:cubicBezTo>
                    <a:pt x="709" y="1637"/>
                    <a:pt x="828" y="1662"/>
                    <a:pt x="946" y="1662"/>
                  </a:cubicBezTo>
                  <a:cubicBezTo>
                    <a:pt x="1151" y="1662"/>
                    <a:pt x="1353" y="1586"/>
                    <a:pt x="1509" y="1442"/>
                  </a:cubicBezTo>
                  <a:cubicBezTo>
                    <a:pt x="1757" y="1215"/>
                    <a:pt x="1843" y="861"/>
                    <a:pt x="1727" y="545"/>
                  </a:cubicBezTo>
                  <a:cubicBezTo>
                    <a:pt x="1612" y="229"/>
                    <a:pt x="1317" y="14"/>
                    <a:pt x="982" y="1"/>
                  </a:cubicBezTo>
                  <a:cubicBezTo>
                    <a:pt x="971" y="0"/>
                    <a:pt x="959" y="0"/>
                    <a:pt x="9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14"/>
            <p:cNvSpPr/>
            <p:nvPr/>
          </p:nvSpPr>
          <p:spPr>
            <a:xfrm>
              <a:off x="2958550" y="4955800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21" y="1"/>
                  </a:moveTo>
                  <a:cubicBezTo>
                    <a:pt x="356" y="1"/>
                    <a:pt x="190" y="88"/>
                    <a:pt x="107" y="266"/>
                  </a:cubicBezTo>
                  <a:cubicBezTo>
                    <a:pt x="0" y="494"/>
                    <a:pt x="100" y="765"/>
                    <a:pt x="330" y="872"/>
                  </a:cubicBezTo>
                  <a:cubicBezTo>
                    <a:pt x="394" y="902"/>
                    <a:pt x="460" y="915"/>
                    <a:pt x="523" y="915"/>
                  </a:cubicBezTo>
                  <a:cubicBezTo>
                    <a:pt x="819" y="915"/>
                    <a:pt x="1066" y="615"/>
                    <a:pt x="950" y="300"/>
                  </a:cubicBezTo>
                  <a:cubicBezTo>
                    <a:pt x="878" y="102"/>
                    <a:pt x="700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14"/>
            <p:cNvSpPr/>
            <p:nvPr/>
          </p:nvSpPr>
          <p:spPr>
            <a:xfrm>
              <a:off x="2821425" y="4925750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20" y="0"/>
                  </a:moveTo>
                  <a:cubicBezTo>
                    <a:pt x="355" y="0"/>
                    <a:pt x="190" y="87"/>
                    <a:pt x="108" y="264"/>
                  </a:cubicBezTo>
                  <a:cubicBezTo>
                    <a:pt x="1" y="494"/>
                    <a:pt x="100" y="764"/>
                    <a:pt x="329" y="871"/>
                  </a:cubicBezTo>
                  <a:cubicBezTo>
                    <a:pt x="394" y="901"/>
                    <a:pt x="459" y="915"/>
                    <a:pt x="523" y="915"/>
                  </a:cubicBezTo>
                  <a:cubicBezTo>
                    <a:pt x="820" y="915"/>
                    <a:pt x="1066" y="615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14"/>
            <p:cNvSpPr/>
            <p:nvPr/>
          </p:nvSpPr>
          <p:spPr>
            <a:xfrm>
              <a:off x="2871450" y="5204375"/>
              <a:ext cx="67550" cy="60925"/>
            </a:xfrm>
            <a:custGeom>
              <a:avLst/>
              <a:gdLst/>
              <a:ahLst/>
              <a:cxnLst/>
              <a:rect l="l" t="t" r="r" b="b"/>
              <a:pathLst>
                <a:path w="2702" h="2437" extrusionOk="0">
                  <a:moveTo>
                    <a:pt x="1390" y="0"/>
                  </a:moveTo>
                  <a:cubicBezTo>
                    <a:pt x="917" y="0"/>
                    <a:pt x="484" y="274"/>
                    <a:pt x="283" y="706"/>
                  </a:cubicBezTo>
                  <a:cubicBezTo>
                    <a:pt x="0" y="1316"/>
                    <a:pt x="265" y="2041"/>
                    <a:pt x="875" y="2323"/>
                  </a:cubicBezTo>
                  <a:cubicBezTo>
                    <a:pt x="1039" y="2399"/>
                    <a:pt x="1214" y="2436"/>
                    <a:pt x="1388" y="2436"/>
                  </a:cubicBezTo>
                  <a:cubicBezTo>
                    <a:pt x="1687" y="2436"/>
                    <a:pt x="1984" y="2326"/>
                    <a:pt x="2213" y="2116"/>
                  </a:cubicBezTo>
                  <a:cubicBezTo>
                    <a:pt x="2575" y="1782"/>
                    <a:pt x="2701" y="1262"/>
                    <a:pt x="2532" y="801"/>
                  </a:cubicBezTo>
                  <a:cubicBezTo>
                    <a:pt x="2362" y="338"/>
                    <a:pt x="1932" y="22"/>
                    <a:pt x="1439" y="1"/>
                  </a:cubicBezTo>
                  <a:cubicBezTo>
                    <a:pt x="1423" y="0"/>
                    <a:pt x="1406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14"/>
            <p:cNvSpPr/>
            <p:nvPr/>
          </p:nvSpPr>
          <p:spPr>
            <a:xfrm>
              <a:off x="3297875" y="4763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6" y="0"/>
                  </a:moveTo>
                  <a:cubicBezTo>
                    <a:pt x="458" y="0"/>
                    <a:pt x="240" y="137"/>
                    <a:pt x="141" y="354"/>
                  </a:cubicBezTo>
                  <a:cubicBezTo>
                    <a:pt x="0" y="659"/>
                    <a:pt x="132" y="1020"/>
                    <a:pt x="437" y="1163"/>
                  </a:cubicBezTo>
                  <a:cubicBezTo>
                    <a:pt x="524" y="1203"/>
                    <a:pt x="611" y="1221"/>
                    <a:pt x="696" y="1221"/>
                  </a:cubicBezTo>
                  <a:cubicBezTo>
                    <a:pt x="1091" y="1221"/>
                    <a:pt x="1419" y="820"/>
                    <a:pt x="1266" y="401"/>
                  </a:cubicBezTo>
                  <a:cubicBezTo>
                    <a:pt x="1180" y="169"/>
                    <a:pt x="965" y="11"/>
                    <a:pt x="718" y="1"/>
                  </a:cubicBezTo>
                  <a:cubicBezTo>
                    <a:pt x="711" y="0"/>
                    <a:pt x="703" y="0"/>
                    <a:pt x="69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14"/>
            <p:cNvSpPr/>
            <p:nvPr/>
          </p:nvSpPr>
          <p:spPr>
            <a:xfrm>
              <a:off x="2554900" y="46911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4" y="1"/>
                  </a:moveTo>
                  <a:cubicBezTo>
                    <a:pt x="458" y="1"/>
                    <a:pt x="242" y="137"/>
                    <a:pt x="142" y="353"/>
                  </a:cubicBezTo>
                  <a:cubicBezTo>
                    <a:pt x="1" y="658"/>
                    <a:pt x="133" y="1020"/>
                    <a:pt x="438" y="1162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3" y="1220"/>
                    <a:pt x="1420" y="820"/>
                    <a:pt x="1266" y="400"/>
                  </a:cubicBezTo>
                  <a:cubicBezTo>
                    <a:pt x="1182" y="168"/>
                    <a:pt x="966" y="10"/>
                    <a:pt x="721" y="1"/>
                  </a:cubicBezTo>
                  <a:cubicBezTo>
                    <a:pt x="712" y="1"/>
                    <a:pt x="703" y="1"/>
                    <a:pt x="6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14"/>
            <p:cNvSpPr/>
            <p:nvPr/>
          </p:nvSpPr>
          <p:spPr>
            <a:xfrm>
              <a:off x="3507800" y="513275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48" y="1"/>
                  </a:moveTo>
                  <a:cubicBezTo>
                    <a:pt x="237" y="1"/>
                    <a:pt x="127" y="59"/>
                    <a:pt x="73" y="177"/>
                  </a:cubicBezTo>
                  <a:cubicBezTo>
                    <a:pt x="1" y="329"/>
                    <a:pt x="68" y="511"/>
                    <a:pt x="220" y="581"/>
                  </a:cubicBezTo>
                  <a:cubicBezTo>
                    <a:pt x="263" y="601"/>
                    <a:pt x="307" y="611"/>
                    <a:pt x="349" y="611"/>
                  </a:cubicBezTo>
                  <a:cubicBezTo>
                    <a:pt x="547" y="611"/>
                    <a:pt x="712" y="410"/>
                    <a:pt x="635" y="201"/>
                  </a:cubicBezTo>
                  <a:cubicBezTo>
                    <a:pt x="586" y="68"/>
                    <a:pt x="467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14"/>
            <p:cNvSpPr/>
            <p:nvPr/>
          </p:nvSpPr>
          <p:spPr>
            <a:xfrm>
              <a:off x="3940975" y="4507625"/>
              <a:ext cx="35500" cy="30550"/>
            </a:xfrm>
            <a:custGeom>
              <a:avLst/>
              <a:gdLst/>
              <a:ahLst/>
              <a:cxnLst/>
              <a:rect l="l" t="t" r="r" b="b"/>
              <a:pathLst>
                <a:path w="1420" h="1222" extrusionOk="0">
                  <a:moveTo>
                    <a:pt x="693" y="1"/>
                  </a:moveTo>
                  <a:cubicBezTo>
                    <a:pt x="457" y="1"/>
                    <a:pt x="242" y="139"/>
                    <a:pt x="142" y="355"/>
                  </a:cubicBezTo>
                  <a:cubicBezTo>
                    <a:pt x="1" y="660"/>
                    <a:pt x="133" y="1021"/>
                    <a:pt x="438" y="1163"/>
                  </a:cubicBezTo>
                  <a:cubicBezTo>
                    <a:pt x="524" y="1204"/>
                    <a:pt x="612" y="1222"/>
                    <a:pt x="696" y="1222"/>
                  </a:cubicBezTo>
                  <a:cubicBezTo>
                    <a:pt x="1092" y="1222"/>
                    <a:pt x="1420" y="821"/>
                    <a:pt x="1266" y="401"/>
                  </a:cubicBezTo>
                  <a:cubicBezTo>
                    <a:pt x="1182" y="170"/>
                    <a:pt x="966" y="12"/>
                    <a:pt x="719" y="2"/>
                  </a:cubicBezTo>
                  <a:cubicBezTo>
                    <a:pt x="710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14"/>
            <p:cNvSpPr/>
            <p:nvPr/>
          </p:nvSpPr>
          <p:spPr>
            <a:xfrm>
              <a:off x="3204900" y="5225075"/>
              <a:ext cx="36325" cy="32775"/>
            </a:xfrm>
            <a:custGeom>
              <a:avLst/>
              <a:gdLst/>
              <a:ahLst/>
              <a:cxnLst/>
              <a:rect l="l" t="t" r="r" b="b"/>
              <a:pathLst>
                <a:path w="1453" h="1311" extrusionOk="0">
                  <a:moveTo>
                    <a:pt x="743" y="0"/>
                  </a:moveTo>
                  <a:cubicBezTo>
                    <a:pt x="490" y="0"/>
                    <a:pt x="259" y="148"/>
                    <a:pt x="152" y="380"/>
                  </a:cubicBezTo>
                  <a:cubicBezTo>
                    <a:pt x="0" y="708"/>
                    <a:pt x="143" y="1098"/>
                    <a:pt x="471" y="1250"/>
                  </a:cubicBezTo>
                  <a:cubicBezTo>
                    <a:pt x="559" y="1291"/>
                    <a:pt x="652" y="1311"/>
                    <a:pt x="746" y="1311"/>
                  </a:cubicBezTo>
                  <a:cubicBezTo>
                    <a:pt x="907" y="1311"/>
                    <a:pt x="1067" y="1251"/>
                    <a:pt x="1191" y="1137"/>
                  </a:cubicBezTo>
                  <a:cubicBezTo>
                    <a:pt x="1386" y="957"/>
                    <a:pt x="1452" y="679"/>
                    <a:pt x="1362" y="430"/>
                  </a:cubicBezTo>
                  <a:cubicBezTo>
                    <a:pt x="1271" y="182"/>
                    <a:pt x="1039" y="12"/>
                    <a:pt x="773" y="1"/>
                  </a:cubicBezTo>
                  <a:cubicBezTo>
                    <a:pt x="763" y="1"/>
                    <a:pt x="753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14"/>
            <p:cNvSpPr/>
            <p:nvPr/>
          </p:nvSpPr>
          <p:spPr>
            <a:xfrm>
              <a:off x="3061275" y="5214425"/>
              <a:ext cx="8300" cy="7125"/>
            </a:xfrm>
            <a:custGeom>
              <a:avLst/>
              <a:gdLst/>
              <a:ahLst/>
              <a:cxnLst/>
              <a:rect l="l" t="t" r="r" b="b"/>
              <a:pathLst>
                <a:path w="332" h="285" extrusionOk="0">
                  <a:moveTo>
                    <a:pt x="162" y="1"/>
                  </a:moveTo>
                  <a:cubicBezTo>
                    <a:pt x="111" y="1"/>
                    <a:pt x="59" y="28"/>
                    <a:pt x="34" y="83"/>
                  </a:cubicBezTo>
                  <a:cubicBezTo>
                    <a:pt x="1" y="154"/>
                    <a:pt x="32" y="238"/>
                    <a:pt x="103" y="271"/>
                  </a:cubicBezTo>
                  <a:cubicBezTo>
                    <a:pt x="123" y="280"/>
                    <a:pt x="143" y="284"/>
                    <a:pt x="163" y="284"/>
                  </a:cubicBezTo>
                  <a:cubicBezTo>
                    <a:pt x="255" y="284"/>
                    <a:pt x="331" y="191"/>
                    <a:pt x="295" y="93"/>
                  </a:cubicBezTo>
                  <a:cubicBezTo>
                    <a:pt x="273" y="32"/>
                    <a:pt x="218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14"/>
            <p:cNvSpPr/>
            <p:nvPr/>
          </p:nvSpPr>
          <p:spPr>
            <a:xfrm>
              <a:off x="2966750" y="5367725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0" y="0"/>
                  </a:moveTo>
                  <a:cubicBezTo>
                    <a:pt x="109" y="0"/>
                    <a:pt x="58" y="27"/>
                    <a:pt x="33" y="82"/>
                  </a:cubicBezTo>
                  <a:cubicBezTo>
                    <a:pt x="0" y="154"/>
                    <a:pt x="30" y="237"/>
                    <a:pt x="101" y="270"/>
                  </a:cubicBezTo>
                  <a:cubicBezTo>
                    <a:pt x="121" y="279"/>
                    <a:pt x="142" y="284"/>
                    <a:pt x="161" y="284"/>
                  </a:cubicBezTo>
                  <a:cubicBezTo>
                    <a:pt x="253" y="284"/>
                    <a:pt x="329" y="190"/>
                    <a:pt x="293" y="94"/>
                  </a:cubicBezTo>
                  <a:cubicBezTo>
                    <a:pt x="271" y="32"/>
                    <a:pt x="21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14"/>
            <p:cNvSpPr/>
            <p:nvPr/>
          </p:nvSpPr>
          <p:spPr>
            <a:xfrm>
              <a:off x="2646375" y="5181125"/>
              <a:ext cx="12400" cy="10650"/>
            </a:xfrm>
            <a:custGeom>
              <a:avLst/>
              <a:gdLst/>
              <a:ahLst/>
              <a:cxnLst/>
              <a:rect l="l" t="t" r="r" b="b"/>
              <a:pathLst>
                <a:path w="496" h="426" extrusionOk="0">
                  <a:moveTo>
                    <a:pt x="242" y="0"/>
                  </a:moveTo>
                  <a:cubicBezTo>
                    <a:pt x="165" y="0"/>
                    <a:pt x="88" y="41"/>
                    <a:pt x="50" y="124"/>
                  </a:cubicBezTo>
                  <a:cubicBezTo>
                    <a:pt x="0" y="231"/>
                    <a:pt x="47" y="357"/>
                    <a:pt x="154" y="405"/>
                  </a:cubicBezTo>
                  <a:cubicBezTo>
                    <a:pt x="184" y="419"/>
                    <a:pt x="214" y="425"/>
                    <a:pt x="244" y="425"/>
                  </a:cubicBezTo>
                  <a:cubicBezTo>
                    <a:pt x="381" y="425"/>
                    <a:pt x="495" y="286"/>
                    <a:pt x="442" y="140"/>
                  </a:cubicBezTo>
                  <a:cubicBezTo>
                    <a:pt x="409" y="48"/>
                    <a:pt x="32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14"/>
            <p:cNvSpPr/>
            <p:nvPr/>
          </p:nvSpPr>
          <p:spPr>
            <a:xfrm>
              <a:off x="2483575" y="4962500"/>
              <a:ext cx="24800" cy="21300"/>
            </a:xfrm>
            <a:custGeom>
              <a:avLst/>
              <a:gdLst/>
              <a:ahLst/>
              <a:cxnLst/>
              <a:rect l="l" t="t" r="r" b="b"/>
              <a:pathLst>
                <a:path w="992" h="852" extrusionOk="0">
                  <a:moveTo>
                    <a:pt x="484" y="0"/>
                  </a:moveTo>
                  <a:cubicBezTo>
                    <a:pt x="330" y="0"/>
                    <a:pt x="175" y="82"/>
                    <a:pt x="99" y="247"/>
                  </a:cubicBezTo>
                  <a:cubicBezTo>
                    <a:pt x="1" y="459"/>
                    <a:pt x="93" y="712"/>
                    <a:pt x="306" y="811"/>
                  </a:cubicBezTo>
                  <a:cubicBezTo>
                    <a:pt x="366" y="839"/>
                    <a:pt x="427" y="852"/>
                    <a:pt x="486" y="852"/>
                  </a:cubicBezTo>
                  <a:cubicBezTo>
                    <a:pt x="762" y="852"/>
                    <a:pt x="991" y="572"/>
                    <a:pt x="883" y="279"/>
                  </a:cubicBezTo>
                  <a:cubicBezTo>
                    <a:pt x="816" y="94"/>
                    <a:pt x="650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14"/>
            <p:cNvSpPr/>
            <p:nvPr/>
          </p:nvSpPr>
          <p:spPr>
            <a:xfrm>
              <a:off x="2596325" y="5270275"/>
              <a:ext cx="16500" cy="14225"/>
            </a:xfrm>
            <a:custGeom>
              <a:avLst/>
              <a:gdLst/>
              <a:ahLst/>
              <a:cxnLst/>
              <a:rect l="l" t="t" r="r" b="b"/>
              <a:pathLst>
                <a:path w="660" h="569" extrusionOk="0">
                  <a:moveTo>
                    <a:pt x="322" y="0"/>
                  </a:moveTo>
                  <a:cubicBezTo>
                    <a:pt x="219" y="0"/>
                    <a:pt x="116" y="54"/>
                    <a:pt x="65" y="165"/>
                  </a:cubicBezTo>
                  <a:cubicBezTo>
                    <a:pt x="0" y="306"/>
                    <a:pt x="62" y="475"/>
                    <a:pt x="203" y="541"/>
                  </a:cubicBezTo>
                  <a:cubicBezTo>
                    <a:pt x="243" y="560"/>
                    <a:pt x="284" y="568"/>
                    <a:pt x="323" y="568"/>
                  </a:cubicBezTo>
                  <a:cubicBezTo>
                    <a:pt x="507" y="568"/>
                    <a:pt x="660" y="382"/>
                    <a:pt x="588" y="186"/>
                  </a:cubicBezTo>
                  <a:cubicBezTo>
                    <a:pt x="543" y="63"/>
                    <a:pt x="43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14"/>
            <p:cNvSpPr/>
            <p:nvPr/>
          </p:nvSpPr>
          <p:spPr>
            <a:xfrm>
              <a:off x="2902925" y="4793150"/>
              <a:ext cx="24875" cy="21375"/>
            </a:xfrm>
            <a:custGeom>
              <a:avLst/>
              <a:gdLst/>
              <a:ahLst/>
              <a:cxnLst/>
              <a:rect l="l" t="t" r="r" b="b"/>
              <a:pathLst>
                <a:path w="995" h="855" extrusionOk="0">
                  <a:moveTo>
                    <a:pt x="486" y="1"/>
                  </a:moveTo>
                  <a:cubicBezTo>
                    <a:pt x="332" y="1"/>
                    <a:pt x="177" y="82"/>
                    <a:pt x="100" y="247"/>
                  </a:cubicBezTo>
                  <a:cubicBezTo>
                    <a:pt x="1" y="461"/>
                    <a:pt x="93" y="715"/>
                    <a:pt x="306" y="814"/>
                  </a:cubicBezTo>
                  <a:cubicBezTo>
                    <a:pt x="367" y="842"/>
                    <a:pt x="428" y="855"/>
                    <a:pt x="487" y="855"/>
                  </a:cubicBezTo>
                  <a:cubicBezTo>
                    <a:pt x="764" y="855"/>
                    <a:pt x="994" y="575"/>
                    <a:pt x="886" y="280"/>
                  </a:cubicBezTo>
                  <a:cubicBezTo>
                    <a:pt x="819" y="95"/>
                    <a:pt x="653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14"/>
            <p:cNvSpPr/>
            <p:nvPr/>
          </p:nvSpPr>
          <p:spPr>
            <a:xfrm>
              <a:off x="2680325" y="4820775"/>
              <a:ext cx="16600" cy="14275"/>
            </a:xfrm>
            <a:custGeom>
              <a:avLst/>
              <a:gdLst/>
              <a:ahLst/>
              <a:cxnLst/>
              <a:rect l="l" t="t" r="r" b="b"/>
              <a:pathLst>
                <a:path w="664" h="571" extrusionOk="0">
                  <a:moveTo>
                    <a:pt x="325" y="1"/>
                  </a:moveTo>
                  <a:cubicBezTo>
                    <a:pt x="222" y="1"/>
                    <a:pt x="118" y="55"/>
                    <a:pt x="67" y="166"/>
                  </a:cubicBezTo>
                  <a:cubicBezTo>
                    <a:pt x="1" y="309"/>
                    <a:pt x="64" y="477"/>
                    <a:pt x="205" y="543"/>
                  </a:cubicBezTo>
                  <a:cubicBezTo>
                    <a:pt x="246" y="562"/>
                    <a:pt x="287" y="570"/>
                    <a:pt x="326" y="570"/>
                  </a:cubicBezTo>
                  <a:cubicBezTo>
                    <a:pt x="511" y="570"/>
                    <a:pt x="664" y="384"/>
                    <a:pt x="593" y="188"/>
                  </a:cubicBezTo>
                  <a:cubicBezTo>
                    <a:pt x="548" y="64"/>
                    <a:pt x="437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14"/>
            <p:cNvSpPr/>
            <p:nvPr/>
          </p:nvSpPr>
          <p:spPr>
            <a:xfrm>
              <a:off x="3066100" y="4844625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26" y="0"/>
                  </a:moveTo>
                  <a:cubicBezTo>
                    <a:pt x="86" y="0"/>
                    <a:pt x="46" y="21"/>
                    <a:pt x="26" y="64"/>
                  </a:cubicBezTo>
                  <a:cubicBezTo>
                    <a:pt x="0" y="120"/>
                    <a:pt x="24" y="184"/>
                    <a:pt x="80" y="210"/>
                  </a:cubicBezTo>
                  <a:cubicBezTo>
                    <a:pt x="96" y="217"/>
                    <a:pt x="112" y="221"/>
                    <a:pt x="127" y="221"/>
                  </a:cubicBezTo>
                  <a:cubicBezTo>
                    <a:pt x="199" y="221"/>
                    <a:pt x="259" y="148"/>
                    <a:pt x="230" y="73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14"/>
            <p:cNvSpPr/>
            <p:nvPr/>
          </p:nvSpPr>
          <p:spPr>
            <a:xfrm>
              <a:off x="3048500" y="4728475"/>
              <a:ext cx="6500" cy="5575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6"/>
                  </a:cubicBezTo>
                  <a:cubicBezTo>
                    <a:pt x="1" y="121"/>
                    <a:pt x="25" y="186"/>
                    <a:pt x="80" y="211"/>
                  </a:cubicBezTo>
                  <a:cubicBezTo>
                    <a:pt x="96" y="219"/>
                    <a:pt x="113" y="222"/>
                    <a:pt x="128" y="222"/>
                  </a:cubicBezTo>
                  <a:cubicBezTo>
                    <a:pt x="200" y="222"/>
                    <a:pt x="259" y="150"/>
                    <a:pt x="231" y="73"/>
                  </a:cubicBezTo>
                  <a:cubicBezTo>
                    <a:pt x="214" y="25"/>
                    <a:pt x="171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14"/>
            <p:cNvSpPr/>
            <p:nvPr/>
          </p:nvSpPr>
          <p:spPr>
            <a:xfrm>
              <a:off x="2772050" y="47279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1" y="119"/>
                    <a:pt x="25" y="185"/>
                    <a:pt x="79" y="211"/>
                  </a:cubicBezTo>
                  <a:cubicBezTo>
                    <a:pt x="95" y="218"/>
                    <a:pt x="110" y="221"/>
                    <a:pt x="126" y="221"/>
                  </a:cubicBezTo>
                  <a:cubicBezTo>
                    <a:pt x="198" y="221"/>
                    <a:pt x="257" y="148"/>
                    <a:pt x="229" y="72"/>
                  </a:cubicBezTo>
                  <a:cubicBezTo>
                    <a:pt x="211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14"/>
            <p:cNvSpPr/>
            <p:nvPr/>
          </p:nvSpPr>
          <p:spPr>
            <a:xfrm>
              <a:off x="3363275" y="49840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7" y="21"/>
                    <a:pt x="26" y="65"/>
                  </a:cubicBezTo>
                  <a:cubicBezTo>
                    <a:pt x="1" y="120"/>
                    <a:pt x="25" y="185"/>
                    <a:pt x="80" y="211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4"/>
                  </a:cubicBezTo>
                  <a:cubicBezTo>
                    <a:pt x="213" y="25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14"/>
            <p:cNvSpPr/>
            <p:nvPr/>
          </p:nvSpPr>
          <p:spPr>
            <a:xfrm>
              <a:off x="3549925" y="4810650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65" y="0"/>
                  </a:moveTo>
                  <a:cubicBezTo>
                    <a:pt x="385" y="0"/>
                    <a:pt x="205" y="95"/>
                    <a:pt x="116" y="288"/>
                  </a:cubicBezTo>
                  <a:cubicBezTo>
                    <a:pt x="0" y="538"/>
                    <a:pt x="109" y="832"/>
                    <a:pt x="357" y="948"/>
                  </a:cubicBezTo>
                  <a:cubicBezTo>
                    <a:pt x="427" y="981"/>
                    <a:pt x="499" y="996"/>
                    <a:pt x="567" y="996"/>
                  </a:cubicBezTo>
                  <a:cubicBezTo>
                    <a:pt x="890" y="996"/>
                    <a:pt x="1158" y="669"/>
                    <a:pt x="1032" y="326"/>
                  </a:cubicBezTo>
                  <a:cubicBezTo>
                    <a:pt x="953" y="110"/>
                    <a:pt x="759" y="0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14"/>
            <p:cNvSpPr/>
            <p:nvPr/>
          </p:nvSpPr>
          <p:spPr>
            <a:xfrm>
              <a:off x="3986850" y="5267850"/>
              <a:ext cx="46850" cy="43925"/>
            </a:xfrm>
            <a:custGeom>
              <a:avLst/>
              <a:gdLst/>
              <a:ahLst/>
              <a:cxnLst/>
              <a:rect l="l" t="t" r="r" b="b"/>
              <a:pathLst>
                <a:path w="1874" h="1757" extrusionOk="0">
                  <a:moveTo>
                    <a:pt x="938" y="0"/>
                  </a:moveTo>
                  <a:cubicBezTo>
                    <a:pt x="629" y="0"/>
                    <a:pt x="340" y="163"/>
                    <a:pt x="180" y="435"/>
                  </a:cubicBezTo>
                  <a:cubicBezTo>
                    <a:pt x="1" y="742"/>
                    <a:pt x="23" y="1126"/>
                    <a:pt x="238" y="1409"/>
                  </a:cubicBezTo>
                  <a:cubicBezTo>
                    <a:pt x="407" y="1631"/>
                    <a:pt x="668" y="1756"/>
                    <a:pt x="938" y="1756"/>
                  </a:cubicBezTo>
                  <a:cubicBezTo>
                    <a:pt x="1012" y="1756"/>
                    <a:pt x="1086" y="1747"/>
                    <a:pt x="1160" y="1728"/>
                  </a:cubicBezTo>
                  <a:cubicBezTo>
                    <a:pt x="1504" y="1637"/>
                    <a:pt x="1759" y="1350"/>
                    <a:pt x="1808" y="999"/>
                  </a:cubicBezTo>
                  <a:cubicBezTo>
                    <a:pt x="1874" y="518"/>
                    <a:pt x="1538" y="74"/>
                    <a:pt x="1057" y="8"/>
                  </a:cubicBezTo>
                  <a:cubicBezTo>
                    <a:pt x="1018" y="3"/>
                    <a:pt x="978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14"/>
            <p:cNvSpPr/>
            <p:nvPr/>
          </p:nvSpPr>
          <p:spPr>
            <a:xfrm>
              <a:off x="4211300" y="4588625"/>
              <a:ext cx="44375" cy="41550"/>
            </a:xfrm>
            <a:custGeom>
              <a:avLst/>
              <a:gdLst/>
              <a:ahLst/>
              <a:cxnLst/>
              <a:rect l="l" t="t" r="r" b="b"/>
              <a:pathLst>
                <a:path w="1775" h="1662" extrusionOk="0">
                  <a:moveTo>
                    <a:pt x="889" y="0"/>
                  </a:moveTo>
                  <a:cubicBezTo>
                    <a:pt x="596" y="0"/>
                    <a:pt x="321" y="154"/>
                    <a:pt x="170" y="411"/>
                  </a:cubicBezTo>
                  <a:cubicBezTo>
                    <a:pt x="1" y="701"/>
                    <a:pt x="23" y="1065"/>
                    <a:pt x="226" y="1334"/>
                  </a:cubicBezTo>
                  <a:cubicBezTo>
                    <a:pt x="385" y="1544"/>
                    <a:pt x="631" y="1662"/>
                    <a:pt x="886" y="1662"/>
                  </a:cubicBezTo>
                  <a:cubicBezTo>
                    <a:pt x="957" y="1662"/>
                    <a:pt x="1028" y="1653"/>
                    <a:pt x="1098" y="1634"/>
                  </a:cubicBezTo>
                  <a:cubicBezTo>
                    <a:pt x="1424" y="1550"/>
                    <a:pt x="1666" y="1277"/>
                    <a:pt x="1711" y="944"/>
                  </a:cubicBezTo>
                  <a:cubicBezTo>
                    <a:pt x="1774" y="489"/>
                    <a:pt x="1455" y="70"/>
                    <a:pt x="1002" y="8"/>
                  </a:cubicBezTo>
                  <a:cubicBezTo>
                    <a:pt x="964" y="3"/>
                    <a:pt x="926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14"/>
            <p:cNvSpPr/>
            <p:nvPr/>
          </p:nvSpPr>
          <p:spPr>
            <a:xfrm>
              <a:off x="4100750" y="4727875"/>
              <a:ext cx="27075" cy="22875"/>
            </a:xfrm>
            <a:custGeom>
              <a:avLst/>
              <a:gdLst/>
              <a:ahLst/>
              <a:cxnLst/>
              <a:rect l="l" t="t" r="r" b="b"/>
              <a:pathLst>
                <a:path w="1083" h="915" extrusionOk="0">
                  <a:moveTo>
                    <a:pt x="592" y="1"/>
                  </a:moveTo>
                  <a:cubicBezTo>
                    <a:pt x="228" y="1"/>
                    <a:pt x="1" y="426"/>
                    <a:pt x="232" y="733"/>
                  </a:cubicBezTo>
                  <a:cubicBezTo>
                    <a:pt x="327" y="857"/>
                    <a:pt x="461" y="914"/>
                    <a:pt x="593" y="914"/>
                  </a:cubicBezTo>
                  <a:cubicBezTo>
                    <a:pt x="806" y="914"/>
                    <a:pt x="1014" y="768"/>
                    <a:pt x="1048" y="519"/>
                  </a:cubicBezTo>
                  <a:cubicBezTo>
                    <a:pt x="1083" y="270"/>
                    <a:pt x="908" y="38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14"/>
            <p:cNvSpPr/>
            <p:nvPr/>
          </p:nvSpPr>
          <p:spPr>
            <a:xfrm>
              <a:off x="4240650" y="4716375"/>
              <a:ext cx="27125" cy="22875"/>
            </a:xfrm>
            <a:custGeom>
              <a:avLst/>
              <a:gdLst/>
              <a:ahLst/>
              <a:cxnLst/>
              <a:rect l="l" t="t" r="r" b="b"/>
              <a:pathLst>
                <a:path w="1085" h="915" extrusionOk="0">
                  <a:moveTo>
                    <a:pt x="592" y="1"/>
                  </a:moveTo>
                  <a:cubicBezTo>
                    <a:pt x="227" y="1"/>
                    <a:pt x="1" y="428"/>
                    <a:pt x="233" y="733"/>
                  </a:cubicBezTo>
                  <a:cubicBezTo>
                    <a:pt x="327" y="857"/>
                    <a:pt x="461" y="914"/>
                    <a:pt x="594" y="914"/>
                  </a:cubicBezTo>
                  <a:cubicBezTo>
                    <a:pt x="806" y="914"/>
                    <a:pt x="1015" y="768"/>
                    <a:pt x="1050" y="519"/>
                  </a:cubicBezTo>
                  <a:cubicBezTo>
                    <a:pt x="1084" y="270"/>
                    <a:pt x="908" y="40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14"/>
            <p:cNvSpPr/>
            <p:nvPr/>
          </p:nvSpPr>
          <p:spPr>
            <a:xfrm>
              <a:off x="3778900" y="5094300"/>
              <a:ext cx="32550" cy="30475"/>
            </a:xfrm>
            <a:custGeom>
              <a:avLst/>
              <a:gdLst/>
              <a:ahLst/>
              <a:cxnLst/>
              <a:rect l="l" t="t" r="r" b="b"/>
              <a:pathLst>
                <a:path w="1302" h="1219" extrusionOk="0">
                  <a:moveTo>
                    <a:pt x="649" y="0"/>
                  </a:moveTo>
                  <a:cubicBezTo>
                    <a:pt x="435" y="0"/>
                    <a:pt x="236" y="113"/>
                    <a:pt x="126" y="301"/>
                  </a:cubicBezTo>
                  <a:cubicBezTo>
                    <a:pt x="1" y="514"/>
                    <a:pt x="18" y="780"/>
                    <a:pt x="166" y="977"/>
                  </a:cubicBezTo>
                  <a:cubicBezTo>
                    <a:pt x="283" y="1131"/>
                    <a:pt x="463" y="1218"/>
                    <a:pt x="650" y="1218"/>
                  </a:cubicBezTo>
                  <a:cubicBezTo>
                    <a:pt x="702" y="1218"/>
                    <a:pt x="754" y="1212"/>
                    <a:pt x="805" y="1198"/>
                  </a:cubicBezTo>
                  <a:cubicBezTo>
                    <a:pt x="1044" y="1136"/>
                    <a:pt x="1221" y="936"/>
                    <a:pt x="1255" y="691"/>
                  </a:cubicBezTo>
                  <a:cubicBezTo>
                    <a:pt x="1301" y="359"/>
                    <a:pt x="1067" y="51"/>
                    <a:pt x="734" y="6"/>
                  </a:cubicBezTo>
                  <a:cubicBezTo>
                    <a:pt x="706" y="2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14"/>
            <p:cNvSpPr/>
            <p:nvPr/>
          </p:nvSpPr>
          <p:spPr>
            <a:xfrm>
              <a:off x="4557675" y="4856275"/>
              <a:ext cx="32500" cy="30475"/>
            </a:xfrm>
            <a:custGeom>
              <a:avLst/>
              <a:gdLst/>
              <a:ahLst/>
              <a:cxnLst/>
              <a:rect l="l" t="t" r="r" b="b"/>
              <a:pathLst>
                <a:path w="1300" h="1219" extrusionOk="0">
                  <a:moveTo>
                    <a:pt x="649" y="1"/>
                  </a:moveTo>
                  <a:cubicBezTo>
                    <a:pt x="435" y="1"/>
                    <a:pt x="234" y="114"/>
                    <a:pt x="124" y="301"/>
                  </a:cubicBezTo>
                  <a:cubicBezTo>
                    <a:pt x="1" y="515"/>
                    <a:pt x="16" y="781"/>
                    <a:pt x="164" y="978"/>
                  </a:cubicBezTo>
                  <a:cubicBezTo>
                    <a:pt x="281" y="1132"/>
                    <a:pt x="461" y="1219"/>
                    <a:pt x="649" y="1219"/>
                  </a:cubicBezTo>
                  <a:cubicBezTo>
                    <a:pt x="701" y="1219"/>
                    <a:pt x="753" y="1212"/>
                    <a:pt x="805" y="1199"/>
                  </a:cubicBezTo>
                  <a:cubicBezTo>
                    <a:pt x="1042" y="1137"/>
                    <a:pt x="1220" y="937"/>
                    <a:pt x="1254" y="692"/>
                  </a:cubicBezTo>
                  <a:cubicBezTo>
                    <a:pt x="1299" y="360"/>
                    <a:pt x="1066" y="52"/>
                    <a:pt x="734" y="7"/>
                  </a:cubicBezTo>
                  <a:cubicBezTo>
                    <a:pt x="706" y="3"/>
                    <a:pt x="677" y="1"/>
                    <a:pt x="6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14"/>
            <p:cNvSpPr/>
            <p:nvPr/>
          </p:nvSpPr>
          <p:spPr>
            <a:xfrm>
              <a:off x="3533950" y="4726050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95" y="0"/>
                  </a:moveTo>
                  <a:cubicBezTo>
                    <a:pt x="153" y="0"/>
                    <a:pt x="1" y="285"/>
                    <a:pt x="155" y="489"/>
                  </a:cubicBezTo>
                  <a:cubicBezTo>
                    <a:pt x="218" y="572"/>
                    <a:pt x="308" y="610"/>
                    <a:pt x="396" y="610"/>
                  </a:cubicBezTo>
                  <a:cubicBezTo>
                    <a:pt x="538" y="610"/>
                    <a:pt x="678" y="512"/>
                    <a:pt x="701" y="346"/>
                  </a:cubicBezTo>
                  <a:cubicBezTo>
                    <a:pt x="724" y="179"/>
                    <a:pt x="606" y="26"/>
                    <a:pt x="440" y="3"/>
                  </a:cubicBezTo>
                  <a:cubicBezTo>
                    <a:pt x="424" y="1"/>
                    <a:pt x="410" y="0"/>
                    <a:pt x="39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14"/>
            <p:cNvSpPr/>
            <p:nvPr/>
          </p:nvSpPr>
          <p:spPr>
            <a:xfrm>
              <a:off x="4200150" y="5317900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593" y="1"/>
                  </a:moveTo>
                  <a:cubicBezTo>
                    <a:pt x="227" y="1"/>
                    <a:pt x="0" y="428"/>
                    <a:pt x="233" y="734"/>
                  </a:cubicBezTo>
                  <a:cubicBezTo>
                    <a:pt x="328" y="859"/>
                    <a:pt x="462" y="916"/>
                    <a:pt x="595" y="916"/>
                  </a:cubicBezTo>
                  <a:cubicBezTo>
                    <a:pt x="808" y="916"/>
                    <a:pt x="1016" y="769"/>
                    <a:pt x="1051" y="521"/>
                  </a:cubicBezTo>
                  <a:cubicBezTo>
                    <a:pt x="1084" y="270"/>
                    <a:pt x="909" y="40"/>
                    <a:pt x="660" y="5"/>
                  </a:cubicBezTo>
                  <a:cubicBezTo>
                    <a:pt x="637" y="2"/>
                    <a:pt x="615" y="1"/>
                    <a:pt x="5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14"/>
            <p:cNvSpPr/>
            <p:nvPr/>
          </p:nvSpPr>
          <p:spPr>
            <a:xfrm>
              <a:off x="4392875" y="52556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7" y="1"/>
                  </a:moveTo>
                  <a:cubicBezTo>
                    <a:pt x="153" y="1"/>
                    <a:pt x="0" y="285"/>
                    <a:pt x="157" y="489"/>
                  </a:cubicBezTo>
                  <a:cubicBezTo>
                    <a:pt x="219" y="572"/>
                    <a:pt x="309" y="610"/>
                    <a:pt x="397" y="610"/>
                  </a:cubicBezTo>
                  <a:cubicBezTo>
                    <a:pt x="539" y="610"/>
                    <a:pt x="678" y="513"/>
                    <a:pt x="701" y="348"/>
                  </a:cubicBezTo>
                  <a:cubicBezTo>
                    <a:pt x="723" y="181"/>
                    <a:pt x="607" y="26"/>
                    <a:pt x="441" y="4"/>
                  </a:cubicBezTo>
                  <a:cubicBezTo>
                    <a:pt x="426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0" name="Google Shape;9460;p14"/>
            <p:cNvSpPr/>
            <p:nvPr/>
          </p:nvSpPr>
          <p:spPr>
            <a:xfrm>
              <a:off x="3776800" y="45347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698" y="0"/>
                  </a:moveTo>
                  <a:cubicBezTo>
                    <a:pt x="468" y="0"/>
                    <a:pt x="253" y="122"/>
                    <a:pt x="135" y="324"/>
                  </a:cubicBezTo>
                  <a:cubicBezTo>
                    <a:pt x="1" y="552"/>
                    <a:pt x="17" y="839"/>
                    <a:pt x="178" y="1051"/>
                  </a:cubicBezTo>
                  <a:cubicBezTo>
                    <a:pt x="303" y="1217"/>
                    <a:pt x="498" y="1310"/>
                    <a:pt x="700" y="1310"/>
                  </a:cubicBezTo>
                  <a:cubicBezTo>
                    <a:pt x="755" y="1310"/>
                    <a:pt x="811" y="1303"/>
                    <a:pt x="867" y="1289"/>
                  </a:cubicBezTo>
                  <a:cubicBezTo>
                    <a:pt x="1122" y="1223"/>
                    <a:pt x="1313" y="1006"/>
                    <a:pt x="1349" y="745"/>
                  </a:cubicBezTo>
                  <a:cubicBezTo>
                    <a:pt x="1399" y="385"/>
                    <a:pt x="1148" y="55"/>
                    <a:pt x="790" y="7"/>
                  </a:cubicBezTo>
                  <a:cubicBezTo>
                    <a:pt x="759" y="2"/>
                    <a:pt x="728" y="0"/>
                    <a:pt x="69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1" name="Google Shape;9461;p14"/>
            <p:cNvSpPr/>
            <p:nvPr/>
          </p:nvSpPr>
          <p:spPr>
            <a:xfrm>
              <a:off x="3947800" y="4523550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86" y="0"/>
                  </a:moveTo>
                  <a:cubicBezTo>
                    <a:pt x="72" y="0"/>
                    <a:pt x="1" y="132"/>
                    <a:pt x="73" y="227"/>
                  </a:cubicBezTo>
                  <a:cubicBezTo>
                    <a:pt x="103" y="266"/>
                    <a:pt x="144" y="283"/>
                    <a:pt x="185" y="283"/>
                  </a:cubicBezTo>
                  <a:cubicBezTo>
                    <a:pt x="251" y="283"/>
                    <a:pt x="316" y="238"/>
                    <a:pt x="326" y="161"/>
                  </a:cubicBezTo>
                  <a:cubicBezTo>
                    <a:pt x="338" y="84"/>
                    <a:pt x="282" y="12"/>
                    <a:pt x="206" y="2"/>
                  </a:cubicBezTo>
                  <a:cubicBezTo>
                    <a:pt x="199" y="1"/>
                    <a:pt x="192" y="0"/>
                    <a:pt x="1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2" name="Google Shape;9462;p14"/>
            <p:cNvSpPr/>
            <p:nvPr/>
          </p:nvSpPr>
          <p:spPr>
            <a:xfrm>
              <a:off x="4555000" y="4583375"/>
              <a:ext cx="25200" cy="21300"/>
            </a:xfrm>
            <a:custGeom>
              <a:avLst/>
              <a:gdLst/>
              <a:ahLst/>
              <a:cxnLst/>
              <a:rect l="l" t="t" r="r" b="b"/>
              <a:pathLst>
                <a:path w="1008" h="852" extrusionOk="0">
                  <a:moveTo>
                    <a:pt x="552" y="0"/>
                  </a:moveTo>
                  <a:cubicBezTo>
                    <a:pt x="212" y="0"/>
                    <a:pt x="0" y="397"/>
                    <a:pt x="216" y="683"/>
                  </a:cubicBezTo>
                  <a:cubicBezTo>
                    <a:pt x="304" y="798"/>
                    <a:pt x="429" y="851"/>
                    <a:pt x="552" y="851"/>
                  </a:cubicBezTo>
                  <a:cubicBezTo>
                    <a:pt x="750" y="851"/>
                    <a:pt x="944" y="715"/>
                    <a:pt x="976" y="484"/>
                  </a:cubicBezTo>
                  <a:cubicBezTo>
                    <a:pt x="1008" y="251"/>
                    <a:pt x="846" y="36"/>
                    <a:pt x="613" y="5"/>
                  </a:cubicBezTo>
                  <a:cubicBezTo>
                    <a:pt x="592" y="2"/>
                    <a:pt x="572" y="0"/>
                    <a:pt x="55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14"/>
            <p:cNvSpPr/>
            <p:nvPr/>
          </p:nvSpPr>
          <p:spPr>
            <a:xfrm>
              <a:off x="4324100" y="4801225"/>
              <a:ext cx="25275" cy="21350"/>
            </a:xfrm>
            <a:custGeom>
              <a:avLst/>
              <a:gdLst/>
              <a:ahLst/>
              <a:cxnLst/>
              <a:rect l="l" t="t" r="r" b="b"/>
              <a:pathLst>
                <a:path w="1011" h="854" extrusionOk="0">
                  <a:moveTo>
                    <a:pt x="551" y="1"/>
                  </a:moveTo>
                  <a:cubicBezTo>
                    <a:pt x="211" y="1"/>
                    <a:pt x="0" y="398"/>
                    <a:pt x="216" y="685"/>
                  </a:cubicBezTo>
                  <a:cubicBezTo>
                    <a:pt x="304" y="801"/>
                    <a:pt x="429" y="854"/>
                    <a:pt x="553" y="854"/>
                  </a:cubicBezTo>
                  <a:cubicBezTo>
                    <a:pt x="752" y="854"/>
                    <a:pt x="946" y="717"/>
                    <a:pt x="978" y="485"/>
                  </a:cubicBezTo>
                  <a:cubicBezTo>
                    <a:pt x="1011" y="252"/>
                    <a:pt x="847" y="37"/>
                    <a:pt x="614" y="5"/>
                  </a:cubicBezTo>
                  <a:cubicBezTo>
                    <a:pt x="593" y="2"/>
                    <a:pt x="572" y="1"/>
                    <a:pt x="5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14"/>
            <p:cNvSpPr/>
            <p:nvPr/>
          </p:nvSpPr>
          <p:spPr>
            <a:xfrm>
              <a:off x="4417875" y="4782325"/>
              <a:ext cx="16875" cy="14275"/>
            </a:xfrm>
            <a:custGeom>
              <a:avLst/>
              <a:gdLst/>
              <a:ahLst/>
              <a:cxnLst/>
              <a:rect l="l" t="t" r="r" b="b"/>
              <a:pathLst>
                <a:path w="675" h="571" extrusionOk="0">
                  <a:moveTo>
                    <a:pt x="370" y="1"/>
                  </a:moveTo>
                  <a:cubicBezTo>
                    <a:pt x="143" y="1"/>
                    <a:pt x="1" y="268"/>
                    <a:pt x="147" y="458"/>
                  </a:cubicBezTo>
                  <a:cubicBezTo>
                    <a:pt x="206" y="535"/>
                    <a:pt x="289" y="570"/>
                    <a:pt x="371" y="570"/>
                  </a:cubicBezTo>
                  <a:cubicBezTo>
                    <a:pt x="504" y="570"/>
                    <a:pt x="634" y="479"/>
                    <a:pt x="655" y="324"/>
                  </a:cubicBezTo>
                  <a:cubicBezTo>
                    <a:pt x="675" y="168"/>
                    <a:pt x="566" y="25"/>
                    <a:pt x="412" y="4"/>
                  </a:cubicBezTo>
                  <a:cubicBezTo>
                    <a:pt x="398" y="2"/>
                    <a:pt x="384" y="1"/>
                    <a:pt x="3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14"/>
            <p:cNvSpPr/>
            <p:nvPr/>
          </p:nvSpPr>
          <p:spPr>
            <a:xfrm>
              <a:off x="4053825" y="4879750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4" y="0"/>
                  </a:moveTo>
                  <a:cubicBezTo>
                    <a:pt x="56" y="0"/>
                    <a:pt x="1" y="103"/>
                    <a:pt x="57" y="177"/>
                  </a:cubicBezTo>
                  <a:cubicBezTo>
                    <a:pt x="80" y="207"/>
                    <a:pt x="112" y="221"/>
                    <a:pt x="145" y="221"/>
                  </a:cubicBezTo>
                  <a:cubicBezTo>
                    <a:pt x="196" y="221"/>
                    <a:pt x="246" y="186"/>
                    <a:pt x="254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0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14"/>
            <p:cNvSpPr/>
            <p:nvPr/>
          </p:nvSpPr>
          <p:spPr>
            <a:xfrm>
              <a:off x="4101650" y="48587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4" y="0"/>
                  </a:moveTo>
                  <a:cubicBezTo>
                    <a:pt x="55" y="0"/>
                    <a:pt x="1" y="104"/>
                    <a:pt x="56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6" y="221"/>
                    <a:pt x="246" y="186"/>
                    <a:pt x="255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14"/>
            <p:cNvSpPr/>
            <p:nvPr/>
          </p:nvSpPr>
          <p:spPr>
            <a:xfrm>
              <a:off x="4640400" y="49296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44" y="1"/>
                  </a:moveTo>
                  <a:cubicBezTo>
                    <a:pt x="56" y="1"/>
                    <a:pt x="0" y="104"/>
                    <a:pt x="57" y="178"/>
                  </a:cubicBezTo>
                  <a:cubicBezTo>
                    <a:pt x="80" y="208"/>
                    <a:pt x="112" y="222"/>
                    <a:pt x="144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1" y="66"/>
                    <a:pt x="221" y="11"/>
                    <a:pt x="161" y="2"/>
                  </a:cubicBezTo>
                  <a:cubicBezTo>
                    <a:pt x="155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14"/>
            <p:cNvSpPr/>
            <p:nvPr/>
          </p:nvSpPr>
          <p:spPr>
            <a:xfrm>
              <a:off x="3728800" y="48336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5" y="0"/>
                  </a:moveTo>
                  <a:cubicBezTo>
                    <a:pt x="56" y="0"/>
                    <a:pt x="0" y="104"/>
                    <a:pt x="57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5" y="221"/>
                    <a:pt x="246" y="186"/>
                    <a:pt x="254" y="126"/>
                  </a:cubicBezTo>
                  <a:cubicBezTo>
                    <a:pt x="263" y="66"/>
                    <a:pt x="221" y="9"/>
                    <a:pt x="161" y="1"/>
                  </a:cubicBezTo>
                  <a:cubicBezTo>
                    <a:pt x="155" y="1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14"/>
            <p:cNvSpPr/>
            <p:nvPr/>
          </p:nvSpPr>
          <p:spPr>
            <a:xfrm>
              <a:off x="3575325" y="5038525"/>
              <a:ext cx="29450" cy="24850"/>
            </a:xfrm>
            <a:custGeom>
              <a:avLst/>
              <a:gdLst/>
              <a:ahLst/>
              <a:cxnLst/>
              <a:rect l="l" t="t" r="r" b="b"/>
              <a:pathLst>
                <a:path w="1178" h="994" extrusionOk="0">
                  <a:moveTo>
                    <a:pt x="644" y="0"/>
                  </a:moveTo>
                  <a:cubicBezTo>
                    <a:pt x="246" y="0"/>
                    <a:pt x="0" y="465"/>
                    <a:pt x="253" y="797"/>
                  </a:cubicBezTo>
                  <a:cubicBezTo>
                    <a:pt x="347" y="923"/>
                    <a:pt x="494" y="994"/>
                    <a:pt x="647" y="994"/>
                  </a:cubicBezTo>
                  <a:cubicBezTo>
                    <a:pt x="689" y="994"/>
                    <a:pt x="731" y="989"/>
                    <a:pt x="773" y="978"/>
                  </a:cubicBezTo>
                  <a:cubicBezTo>
                    <a:pt x="968" y="926"/>
                    <a:pt x="1113" y="764"/>
                    <a:pt x="1140" y="566"/>
                  </a:cubicBezTo>
                  <a:cubicBezTo>
                    <a:pt x="1177" y="294"/>
                    <a:pt x="988" y="43"/>
                    <a:pt x="716" y="5"/>
                  </a:cubicBezTo>
                  <a:cubicBezTo>
                    <a:pt x="692" y="2"/>
                    <a:pt x="668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14"/>
            <p:cNvSpPr/>
            <p:nvPr/>
          </p:nvSpPr>
          <p:spPr>
            <a:xfrm>
              <a:off x="3884400" y="4784725"/>
              <a:ext cx="15100" cy="13000"/>
            </a:xfrm>
            <a:custGeom>
              <a:avLst/>
              <a:gdLst/>
              <a:ahLst/>
              <a:cxnLst/>
              <a:rect l="l" t="t" r="r" b="b"/>
              <a:pathLst>
                <a:path w="604" h="520" extrusionOk="0">
                  <a:moveTo>
                    <a:pt x="294" y="1"/>
                  </a:moveTo>
                  <a:cubicBezTo>
                    <a:pt x="200" y="1"/>
                    <a:pt x="106" y="50"/>
                    <a:pt x="60" y="151"/>
                  </a:cubicBezTo>
                  <a:cubicBezTo>
                    <a:pt x="0" y="281"/>
                    <a:pt x="56" y="434"/>
                    <a:pt x="186" y="495"/>
                  </a:cubicBezTo>
                  <a:cubicBezTo>
                    <a:pt x="223" y="512"/>
                    <a:pt x="260" y="520"/>
                    <a:pt x="295" y="520"/>
                  </a:cubicBezTo>
                  <a:cubicBezTo>
                    <a:pt x="464" y="520"/>
                    <a:pt x="604" y="349"/>
                    <a:pt x="538" y="171"/>
                  </a:cubicBezTo>
                  <a:cubicBezTo>
                    <a:pt x="497" y="58"/>
                    <a:pt x="395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14"/>
            <p:cNvSpPr/>
            <p:nvPr/>
          </p:nvSpPr>
          <p:spPr>
            <a:xfrm>
              <a:off x="3627025" y="4655100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1"/>
                  </a:cubicBezTo>
                  <a:cubicBezTo>
                    <a:pt x="1" y="560"/>
                    <a:pt x="113" y="868"/>
                    <a:pt x="373" y="988"/>
                  </a:cubicBezTo>
                  <a:cubicBezTo>
                    <a:pt x="448" y="1022"/>
                    <a:pt x="522" y="1038"/>
                    <a:pt x="594" y="1038"/>
                  </a:cubicBezTo>
                  <a:cubicBezTo>
                    <a:pt x="931" y="1038"/>
                    <a:pt x="1208" y="698"/>
                    <a:pt x="1078" y="340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14"/>
            <p:cNvSpPr/>
            <p:nvPr/>
          </p:nvSpPr>
          <p:spPr>
            <a:xfrm>
              <a:off x="3457825" y="4392925"/>
              <a:ext cx="35950" cy="32425"/>
            </a:xfrm>
            <a:custGeom>
              <a:avLst/>
              <a:gdLst/>
              <a:ahLst/>
              <a:cxnLst/>
              <a:rect l="l" t="t" r="r" b="b"/>
              <a:pathLst>
                <a:path w="1438" h="1297" extrusionOk="0">
                  <a:moveTo>
                    <a:pt x="739" y="0"/>
                  </a:moveTo>
                  <a:cubicBezTo>
                    <a:pt x="488" y="0"/>
                    <a:pt x="258" y="145"/>
                    <a:pt x="151" y="375"/>
                  </a:cubicBezTo>
                  <a:cubicBezTo>
                    <a:pt x="0" y="700"/>
                    <a:pt x="142" y="1086"/>
                    <a:pt x="466" y="1236"/>
                  </a:cubicBezTo>
                  <a:cubicBezTo>
                    <a:pt x="553" y="1276"/>
                    <a:pt x="646" y="1296"/>
                    <a:pt x="738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0" y="948"/>
                    <a:pt x="1437" y="671"/>
                    <a:pt x="1347" y="426"/>
                  </a:cubicBezTo>
                  <a:cubicBezTo>
                    <a:pt x="1257" y="180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14"/>
            <p:cNvSpPr/>
            <p:nvPr/>
          </p:nvSpPr>
          <p:spPr>
            <a:xfrm>
              <a:off x="3156100" y="51744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2" y="1"/>
                  </a:moveTo>
                  <a:cubicBezTo>
                    <a:pt x="456" y="1"/>
                    <a:pt x="240" y="139"/>
                    <a:pt x="141" y="355"/>
                  </a:cubicBezTo>
                  <a:cubicBezTo>
                    <a:pt x="0" y="660"/>
                    <a:pt x="132" y="1021"/>
                    <a:pt x="437" y="1162"/>
                  </a:cubicBezTo>
                  <a:cubicBezTo>
                    <a:pt x="524" y="1203"/>
                    <a:pt x="612" y="1221"/>
                    <a:pt x="697" y="1221"/>
                  </a:cubicBezTo>
                  <a:cubicBezTo>
                    <a:pt x="1092" y="1221"/>
                    <a:pt x="1419" y="821"/>
                    <a:pt x="1266" y="400"/>
                  </a:cubicBezTo>
                  <a:cubicBezTo>
                    <a:pt x="1180" y="168"/>
                    <a:pt x="965" y="12"/>
                    <a:pt x="718" y="2"/>
                  </a:cubicBezTo>
                  <a:cubicBezTo>
                    <a:pt x="710" y="1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14"/>
            <p:cNvSpPr/>
            <p:nvPr/>
          </p:nvSpPr>
          <p:spPr>
            <a:xfrm>
              <a:off x="2894850" y="4773875"/>
              <a:ext cx="26625" cy="22900"/>
            </a:xfrm>
            <a:custGeom>
              <a:avLst/>
              <a:gdLst/>
              <a:ahLst/>
              <a:cxnLst/>
              <a:rect l="l" t="t" r="r" b="b"/>
              <a:pathLst>
                <a:path w="1065" h="916" extrusionOk="0">
                  <a:moveTo>
                    <a:pt x="520" y="0"/>
                  </a:moveTo>
                  <a:cubicBezTo>
                    <a:pt x="354" y="0"/>
                    <a:pt x="188" y="87"/>
                    <a:pt x="106" y="265"/>
                  </a:cubicBezTo>
                  <a:cubicBezTo>
                    <a:pt x="1" y="494"/>
                    <a:pt x="100" y="766"/>
                    <a:pt x="328" y="872"/>
                  </a:cubicBezTo>
                  <a:cubicBezTo>
                    <a:pt x="393" y="902"/>
                    <a:pt x="459" y="916"/>
                    <a:pt x="522" y="916"/>
                  </a:cubicBezTo>
                  <a:cubicBezTo>
                    <a:pt x="819" y="916"/>
                    <a:pt x="1065" y="616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14"/>
            <p:cNvSpPr/>
            <p:nvPr/>
          </p:nvSpPr>
          <p:spPr>
            <a:xfrm>
              <a:off x="3721050" y="468097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3" y="0"/>
                  </a:moveTo>
                  <a:cubicBezTo>
                    <a:pt x="456" y="0"/>
                    <a:pt x="240" y="138"/>
                    <a:pt x="142" y="354"/>
                  </a:cubicBezTo>
                  <a:cubicBezTo>
                    <a:pt x="0" y="659"/>
                    <a:pt x="133" y="1020"/>
                    <a:pt x="438" y="1161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2" y="1220"/>
                    <a:pt x="1419" y="820"/>
                    <a:pt x="1266" y="399"/>
                  </a:cubicBezTo>
                  <a:cubicBezTo>
                    <a:pt x="1182" y="168"/>
                    <a:pt x="965" y="12"/>
                    <a:pt x="719" y="1"/>
                  </a:cubicBezTo>
                  <a:cubicBezTo>
                    <a:pt x="710" y="1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14"/>
            <p:cNvSpPr/>
            <p:nvPr/>
          </p:nvSpPr>
          <p:spPr>
            <a:xfrm>
              <a:off x="2742875" y="4906575"/>
              <a:ext cx="17750" cy="15275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346" y="1"/>
                  </a:moveTo>
                  <a:cubicBezTo>
                    <a:pt x="236" y="1"/>
                    <a:pt x="126" y="59"/>
                    <a:pt x="71" y="177"/>
                  </a:cubicBezTo>
                  <a:cubicBezTo>
                    <a:pt x="0" y="331"/>
                    <a:pt x="66" y="511"/>
                    <a:pt x="218" y="582"/>
                  </a:cubicBezTo>
                  <a:cubicBezTo>
                    <a:pt x="261" y="602"/>
                    <a:pt x="305" y="611"/>
                    <a:pt x="347" y="611"/>
                  </a:cubicBezTo>
                  <a:cubicBezTo>
                    <a:pt x="545" y="611"/>
                    <a:pt x="710" y="411"/>
                    <a:pt x="633" y="201"/>
                  </a:cubicBezTo>
                  <a:cubicBezTo>
                    <a:pt x="584" y="69"/>
                    <a:pt x="465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14"/>
            <p:cNvSpPr/>
            <p:nvPr/>
          </p:nvSpPr>
          <p:spPr>
            <a:xfrm>
              <a:off x="2761150" y="52044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485" y="1"/>
                  </a:moveTo>
                  <a:cubicBezTo>
                    <a:pt x="331" y="1"/>
                    <a:pt x="177" y="82"/>
                    <a:pt x="100" y="248"/>
                  </a:cubicBezTo>
                  <a:cubicBezTo>
                    <a:pt x="1" y="461"/>
                    <a:pt x="93" y="714"/>
                    <a:pt x="306" y="813"/>
                  </a:cubicBezTo>
                  <a:cubicBezTo>
                    <a:pt x="367" y="842"/>
                    <a:pt x="428" y="854"/>
                    <a:pt x="488" y="854"/>
                  </a:cubicBezTo>
                  <a:cubicBezTo>
                    <a:pt x="764" y="854"/>
                    <a:pt x="994" y="574"/>
                    <a:pt x="886" y="281"/>
                  </a:cubicBezTo>
                  <a:cubicBezTo>
                    <a:pt x="819" y="96"/>
                    <a:pt x="652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14"/>
            <p:cNvSpPr/>
            <p:nvPr/>
          </p:nvSpPr>
          <p:spPr>
            <a:xfrm>
              <a:off x="2924325" y="52559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0" y="120"/>
                    <a:pt x="24" y="185"/>
                    <a:pt x="80" y="211"/>
                  </a:cubicBezTo>
                  <a:cubicBezTo>
                    <a:pt x="96" y="218"/>
                    <a:pt x="112" y="221"/>
                    <a:pt x="127" y="221"/>
                  </a:cubicBezTo>
                  <a:cubicBezTo>
                    <a:pt x="198" y="221"/>
                    <a:pt x="257" y="149"/>
                    <a:pt x="230" y="74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14"/>
            <p:cNvSpPr/>
            <p:nvPr/>
          </p:nvSpPr>
          <p:spPr>
            <a:xfrm>
              <a:off x="2906725" y="51398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5"/>
                  </a:cubicBezTo>
                  <a:cubicBezTo>
                    <a:pt x="1" y="119"/>
                    <a:pt x="25" y="186"/>
                    <a:pt x="80" y="211"/>
                  </a:cubicBezTo>
                  <a:cubicBezTo>
                    <a:pt x="96" y="219"/>
                    <a:pt x="112" y="222"/>
                    <a:pt x="128" y="222"/>
                  </a:cubicBezTo>
                  <a:cubicBezTo>
                    <a:pt x="199" y="222"/>
                    <a:pt x="258" y="149"/>
                    <a:pt x="231" y="73"/>
                  </a:cubicBezTo>
                  <a:cubicBezTo>
                    <a:pt x="213" y="25"/>
                    <a:pt x="170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14"/>
            <p:cNvSpPr/>
            <p:nvPr/>
          </p:nvSpPr>
          <p:spPr>
            <a:xfrm>
              <a:off x="2630250" y="51392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6" y="0"/>
                  </a:moveTo>
                  <a:cubicBezTo>
                    <a:pt x="86" y="0"/>
                    <a:pt x="47" y="21"/>
                    <a:pt x="27" y="63"/>
                  </a:cubicBezTo>
                  <a:cubicBezTo>
                    <a:pt x="0" y="119"/>
                    <a:pt x="24" y="185"/>
                    <a:pt x="80" y="211"/>
                  </a:cubicBezTo>
                  <a:cubicBezTo>
                    <a:pt x="96" y="218"/>
                    <a:pt x="111" y="221"/>
                    <a:pt x="127" y="221"/>
                  </a:cubicBezTo>
                  <a:cubicBezTo>
                    <a:pt x="199" y="221"/>
                    <a:pt x="258" y="148"/>
                    <a:pt x="230" y="72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14"/>
            <p:cNvSpPr/>
            <p:nvPr/>
          </p:nvSpPr>
          <p:spPr>
            <a:xfrm>
              <a:off x="3221500" y="53954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7" y="0"/>
                  </a:moveTo>
                  <a:cubicBezTo>
                    <a:pt x="87" y="0"/>
                    <a:pt x="47" y="21"/>
                    <a:pt x="26" y="65"/>
                  </a:cubicBezTo>
                  <a:cubicBezTo>
                    <a:pt x="1" y="119"/>
                    <a:pt x="25" y="185"/>
                    <a:pt x="80" y="210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2"/>
                  </a:cubicBezTo>
                  <a:cubicBezTo>
                    <a:pt x="213" y="25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14"/>
            <p:cNvSpPr/>
            <p:nvPr/>
          </p:nvSpPr>
          <p:spPr>
            <a:xfrm>
              <a:off x="3408150" y="5222000"/>
              <a:ext cx="28975" cy="24875"/>
            </a:xfrm>
            <a:custGeom>
              <a:avLst/>
              <a:gdLst/>
              <a:ahLst/>
              <a:cxnLst/>
              <a:rect l="l" t="t" r="r" b="b"/>
              <a:pathLst>
                <a:path w="1159" h="995" extrusionOk="0">
                  <a:moveTo>
                    <a:pt x="566" y="0"/>
                  </a:moveTo>
                  <a:cubicBezTo>
                    <a:pt x="386" y="0"/>
                    <a:pt x="206" y="95"/>
                    <a:pt x="116" y="288"/>
                  </a:cubicBezTo>
                  <a:cubicBezTo>
                    <a:pt x="0" y="536"/>
                    <a:pt x="109" y="832"/>
                    <a:pt x="357" y="948"/>
                  </a:cubicBezTo>
                  <a:cubicBezTo>
                    <a:pt x="427" y="980"/>
                    <a:pt x="498" y="995"/>
                    <a:pt x="567" y="995"/>
                  </a:cubicBezTo>
                  <a:cubicBezTo>
                    <a:pt x="890" y="995"/>
                    <a:pt x="1158" y="669"/>
                    <a:pt x="1033" y="326"/>
                  </a:cubicBezTo>
                  <a:cubicBezTo>
                    <a:pt x="953" y="110"/>
                    <a:pt x="760" y="0"/>
                    <a:pt x="5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14"/>
            <p:cNvSpPr/>
            <p:nvPr/>
          </p:nvSpPr>
          <p:spPr>
            <a:xfrm>
              <a:off x="4145775" y="51607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8" y="0"/>
                  </a:moveTo>
                  <a:cubicBezTo>
                    <a:pt x="596" y="0"/>
                    <a:pt x="321" y="155"/>
                    <a:pt x="170" y="412"/>
                  </a:cubicBezTo>
                  <a:cubicBezTo>
                    <a:pt x="0" y="702"/>
                    <a:pt x="21" y="1066"/>
                    <a:pt x="224" y="1334"/>
                  </a:cubicBezTo>
                  <a:cubicBezTo>
                    <a:pt x="384" y="1544"/>
                    <a:pt x="631" y="1662"/>
                    <a:pt x="888" y="1662"/>
                  </a:cubicBezTo>
                  <a:cubicBezTo>
                    <a:pt x="957" y="1662"/>
                    <a:pt x="1028" y="1654"/>
                    <a:pt x="1097" y="1636"/>
                  </a:cubicBezTo>
                  <a:cubicBezTo>
                    <a:pt x="1422" y="1550"/>
                    <a:pt x="1664" y="1278"/>
                    <a:pt x="1709" y="944"/>
                  </a:cubicBezTo>
                  <a:cubicBezTo>
                    <a:pt x="1772" y="490"/>
                    <a:pt x="1455" y="71"/>
                    <a:pt x="1000" y="8"/>
                  </a:cubicBezTo>
                  <a:cubicBezTo>
                    <a:pt x="962" y="3"/>
                    <a:pt x="925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14"/>
            <p:cNvSpPr/>
            <p:nvPr/>
          </p:nvSpPr>
          <p:spPr>
            <a:xfrm>
              <a:off x="3958975" y="5139200"/>
              <a:ext cx="27075" cy="22900"/>
            </a:xfrm>
            <a:custGeom>
              <a:avLst/>
              <a:gdLst/>
              <a:ahLst/>
              <a:cxnLst/>
              <a:rect l="l" t="t" r="r" b="b"/>
              <a:pathLst>
                <a:path w="1083" h="916" extrusionOk="0">
                  <a:moveTo>
                    <a:pt x="593" y="0"/>
                  </a:moveTo>
                  <a:cubicBezTo>
                    <a:pt x="228" y="0"/>
                    <a:pt x="1" y="427"/>
                    <a:pt x="232" y="734"/>
                  </a:cubicBezTo>
                  <a:cubicBezTo>
                    <a:pt x="327" y="858"/>
                    <a:pt x="461" y="915"/>
                    <a:pt x="593" y="915"/>
                  </a:cubicBezTo>
                  <a:cubicBezTo>
                    <a:pt x="806" y="915"/>
                    <a:pt x="1014" y="768"/>
                    <a:pt x="1048" y="520"/>
                  </a:cubicBezTo>
                  <a:cubicBezTo>
                    <a:pt x="1083" y="271"/>
                    <a:pt x="908" y="39"/>
                    <a:pt x="659" y="5"/>
                  </a:cubicBezTo>
                  <a:cubicBezTo>
                    <a:pt x="636" y="2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14"/>
            <p:cNvSpPr/>
            <p:nvPr/>
          </p:nvSpPr>
          <p:spPr>
            <a:xfrm>
              <a:off x="3392175" y="5137350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6" y="1"/>
                  </a:moveTo>
                  <a:cubicBezTo>
                    <a:pt x="152" y="1"/>
                    <a:pt x="1" y="286"/>
                    <a:pt x="155" y="491"/>
                  </a:cubicBezTo>
                  <a:cubicBezTo>
                    <a:pt x="218" y="573"/>
                    <a:pt x="308" y="611"/>
                    <a:pt x="396" y="611"/>
                  </a:cubicBezTo>
                  <a:cubicBezTo>
                    <a:pt x="538" y="611"/>
                    <a:pt x="677" y="514"/>
                    <a:pt x="700" y="348"/>
                  </a:cubicBezTo>
                  <a:cubicBezTo>
                    <a:pt x="724" y="181"/>
                    <a:pt x="606" y="28"/>
                    <a:pt x="440" y="4"/>
                  </a:cubicBezTo>
                  <a:cubicBezTo>
                    <a:pt x="425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14"/>
            <p:cNvSpPr/>
            <p:nvPr/>
          </p:nvSpPr>
          <p:spPr>
            <a:xfrm>
              <a:off x="3635025" y="49460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1"/>
                  </a:moveTo>
                  <a:cubicBezTo>
                    <a:pt x="469" y="1"/>
                    <a:pt x="253" y="122"/>
                    <a:pt x="135" y="324"/>
                  </a:cubicBezTo>
                  <a:cubicBezTo>
                    <a:pt x="1" y="554"/>
                    <a:pt x="17" y="841"/>
                    <a:pt x="178" y="1052"/>
                  </a:cubicBezTo>
                  <a:cubicBezTo>
                    <a:pt x="303" y="1218"/>
                    <a:pt x="497" y="1311"/>
                    <a:pt x="699" y="1311"/>
                  </a:cubicBezTo>
                  <a:cubicBezTo>
                    <a:pt x="755" y="1311"/>
                    <a:pt x="811" y="1304"/>
                    <a:pt x="867" y="1289"/>
                  </a:cubicBezTo>
                  <a:cubicBezTo>
                    <a:pt x="1122" y="1223"/>
                    <a:pt x="1313" y="1008"/>
                    <a:pt x="1349" y="745"/>
                  </a:cubicBezTo>
                  <a:cubicBezTo>
                    <a:pt x="1399" y="386"/>
                    <a:pt x="1148" y="57"/>
                    <a:pt x="790" y="7"/>
                  </a:cubicBezTo>
                  <a:cubicBezTo>
                    <a:pt x="760" y="3"/>
                    <a:pt x="730" y="1"/>
                    <a:pt x="7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14"/>
            <p:cNvSpPr/>
            <p:nvPr/>
          </p:nvSpPr>
          <p:spPr>
            <a:xfrm>
              <a:off x="3806050" y="4934900"/>
              <a:ext cx="8400" cy="7100"/>
            </a:xfrm>
            <a:custGeom>
              <a:avLst/>
              <a:gdLst/>
              <a:ahLst/>
              <a:cxnLst/>
              <a:rect l="l" t="t" r="r" b="b"/>
              <a:pathLst>
                <a:path w="336" h="284" extrusionOk="0">
                  <a:moveTo>
                    <a:pt x="183" y="0"/>
                  </a:moveTo>
                  <a:cubicBezTo>
                    <a:pt x="71" y="0"/>
                    <a:pt x="0" y="132"/>
                    <a:pt x="72" y="227"/>
                  </a:cubicBezTo>
                  <a:cubicBezTo>
                    <a:pt x="102" y="266"/>
                    <a:pt x="143" y="283"/>
                    <a:pt x="184" y="283"/>
                  </a:cubicBezTo>
                  <a:cubicBezTo>
                    <a:pt x="250" y="283"/>
                    <a:pt x="315" y="238"/>
                    <a:pt x="325" y="161"/>
                  </a:cubicBezTo>
                  <a:cubicBezTo>
                    <a:pt x="335" y="83"/>
                    <a:pt x="281" y="12"/>
                    <a:pt x="205" y="2"/>
                  </a:cubicBezTo>
                  <a:cubicBezTo>
                    <a:pt x="197" y="1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14"/>
            <p:cNvSpPr/>
            <p:nvPr/>
          </p:nvSpPr>
          <p:spPr>
            <a:xfrm>
              <a:off x="3912050" y="529112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2" y="0"/>
                  </a:moveTo>
                  <a:cubicBezTo>
                    <a:pt x="54" y="0"/>
                    <a:pt x="1" y="103"/>
                    <a:pt x="57" y="176"/>
                  </a:cubicBezTo>
                  <a:cubicBezTo>
                    <a:pt x="80" y="207"/>
                    <a:pt x="112" y="220"/>
                    <a:pt x="144" y="220"/>
                  </a:cubicBezTo>
                  <a:cubicBezTo>
                    <a:pt x="196" y="220"/>
                    <a:pt x="246" y="185"/>
                    <a:pt x="254" y="125"/>
                  </a:cubicBezTo>
                  <a:cubicBezTo>
                    <a:pt x="262" y="65"/>
                    <a:pt x="220" y="9"/>
                    <a:pt x="160" y="2"/>
                  </a:cubicBezTo>
                  <a:cubicBezTo>
                    <a:pt x="154" y="1"/>
                    <a:pt x="148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14"/>
            <p:cNvSpPr/>
            <p:nvPr/>
          </p:nvSpPr>
          <p:spPr>
            <a:xfrm>
              <a:off x="3587025" y="52450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43" y="1"/>
                  </a:moveTo>
                  <a:cubicBezTo>
                    <a:pt x="55" y="1"/>
                    <a:pt x="1" y="103"/>
                    <a:pt x="57" y="178"/>
                  </a:cubicBezTo>
                  <a:cubicBezTo>
                    <a:pt x="79" y="208"/>
                    <a:pt x="111" y="222"/>
                    <a:pt x="143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3" y="65"/>
                    <a:pt x="221" y="10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14"/>
            <p:cNvSpPr/>
            <p:nvPr/>
          </p:nvSpPr>
          <p:spPr>
            <a:xfrm>
              <a:off x="3742625" y="5196025"/>
              <a:ext cx="15100" cy="13025"/>
            </a:xfrm>
            <a:custGeom>
              <a:avLst/>
              <a:gdLst/>
              <a:ahLst/>
              <a:cxnLst/>
              <a:rect l="l" t="t" r="r" b="b"/>
              <a:pathLst>
                <a:path w="604" h="521" extrusionOk="0">
                  <a:moveTo>
                    <a:pt x="295" y="1"/>
                  </a:moveTo>
                  <a:cubicBezTo>
                    <a:pt x="201" y="1"/>
                    <a:pt x="106" y="50"/>
                    <a:pt x="60" y="152"/>
                  </a:cubicBezTo>
                  <a:cubicBezTo>
                    <a:pt x="0" y="281"/>
                    <a:pt x="56" y="434"/>
                    <a:pt x="186" y="496"/>
                  </a:cubicBezTo>
                  <a:cubicBezTo>
                    <a:pt x="223" y="513"/>
                    <a:pt x="260" y="520"/>
                    <a:pt x="295" y="520"/>
                  </a:cubicBezTo>
                  <a:cubicBezTo>
                    <a:pt x="464" y="520"/>
                    <a:pt x="604" y="350"/>
                    <a:pt x="538" y="171"/>
                  </a:cubicBezTo>
                  <a:cubicBezTo>
                    <a:pt x="497" y="58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14"/>
            <p:cNvSpPr/>
            <p:nvPr/>
          </p:nvSpPr>
          <p:spPr>
            <a:xfrm>
              <a:off x="3485250" y="5066425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0"/>
                  </a:cubicBezTo>
                  <a:cubicBezTo>
                    <a:pt x="1" y="560"/>
                    <a:pt x="113" y="869"/>
                    <a:pt x="373" y="989"/>
                  </a:cubicBezTo>
                  <a:cubicBezTo>
                    <a:pt x="447" y="1023"/>
                    <a:pt x="522" y="1038"/>
                    <a:pt x="593" y="1038"/>
                  </a:cubicBezTo>
                  <a:cubicBezTo>
                    <a:pt x="930" y="1038"/>
                    <a:pt x="1208" y="698"/>
                    <a:pt x="1078" y="341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14"/>
            <p:cNvSpPr/>
            <p:nvPr/>
          </p:nvSpPr>
          <p:spPr>
            <a:xfrm>
              <a:off x="3316050" y="4804275"/>
              <a:ext cx="35950" cy="32400"/>
            </a:xfrm>
            <a:custGeom>
              <a:avLst/>
              <a:gdLst/>
              <a:ahLst/>
              <a:cxnLst/>
              <a:rect l="l" t="t" r="r" b="b"/>
              <a:pathLst>
                <a:path w="1438" h="1296" extrusionOk="0">
                  <a:moveTo>
                    <a:pt x="739" y="0"/>
                  </a:moveTo>
                  <a:cubicBezTo>
                    <a:pt x="488" y="0"/>
                    <a:pt x="258" y="145"/>
                    <a:pt x="152" y="375"/>
                  </a:cubicBezTo>
                  <a:cubicBezTo>
                    <a:pt x="0" y="699"/>
                    <a:pt x="142" y="1084"/>
                    <a:pt x="466" y="1236"/>
                  </a:cubicBezTo>
                  <a:cubicBezTo>
                    <a:pt x="553" y="1276"/>
                    <a:pt x="646" y="1296"/>
                    <a:pt x="739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1" y="947"/>
                    <a:pt x="1437" y="671"/>
                    <a:pt x="1347" y="424"/>
                  </a:cubicBezTo>
                  <a:cubicBezTo>
                    <a:pt x="1257" y="179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14"/>
            <p:cNvSpPr/>
            <p:nvPr/>
          </p:nvSpPr>
          <p:spPr>
            <a:xfrm>
              <a:off x="4407325" y="4354525"/>
              <a:ext cx="22700" cy="19475"/>
            </a:xfrm>
            <a:custGeom>
              <a:avLst/>
              <a:gdLst/>
              <a:ahLst/>
              <a:cxnLst/>
              <a:rect l="l" t="t" r="r" b="b"/>
              <a:pathLst>
                <a:path w="908" h="779" extrusionOk="0">
                  <a:moveTo>
                    <a:pt x="443" y="1"/>
                  </a:moveTo>
                  <a:cubicBezTo>
                    <a:pt x="302" y="1"/>
                    <a:pt x="161" y="75"/>
                    <a:pt x="91" y="226"/>
                  </a:cubicBezTo>
                  <a:cubicBezTo>
                    <a:pt x="1" y="420"/>
                    <a:pt x="85" y="651"/>
                    <a:pt x="280" y="742"/>
                  </a:cubicBezTo>
                  <a:cubicBezTo>
                    <a:pt x="336" y="767"/>
                    <a:pt x="392" y="779"/>
                    <a:pt x="446" y="779"/>
                  </a:cubicBezTo>
                  <a:cubicBezTo>
                    <a:pt x="698" y="779"/>
                    <a:pt x="907" y="524"/>
                    <a:pt x="808" y="256"/>
                  </a:cubicBezTo>
                  <a:cubicBezTo>
                    <a:pt x="746" y="87"/>
                    <a:pt x="595" y="1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14"/>
            <p:cNvSpPr/>
            <p:nvPr/>
          </p:nvSpPr>
          <p:spPr>
            <a:xfrm>
              <a:off x="4534750" y="5116650"/>
              <a:ext cx="57475" cy="51850"/>
            </a:xfrm>
            <a:custGeom>
              <a:avLst/>
              <a:gdLst/>
              <a:ahLst/>
              <a:cxnLst/>
              <a:rect l="l" t="t" r="r" b="b"/>
              <a:pathLst>
                <a:path w="2299" h="2074" extrusionOk="0">
                  <a:moveTo>
                    <a:pt x="1181" y="1"/>
                  </a:moveTo>
                  <a:cubicBezTo>
                    <a:pt x="779" y="1"/>
                    <a:pt x="412" y="233"/>
                    <a:pt x="243" y="600"/>
                  </a:cubicBezTo>
                  <a:cubicBezTo>
                    <a:pt x="1" y="1120"/>
                    <a:pt x="226" y="1736"/>
                    <a:pt x="746" y="1977"/>
                  </a:cubicBezTo>
                  <a:cubicBezTo>
                    <a:pt x="886" y="2042"/>
                    <a:pt x="1035" y="2074"/>
                    <a:pt x="1182" y="2074"/>
                  </a:cubicBezTo>
                  <a:cubicBezTo>
                    <a:pt x="1437" y="2074"/>
                    <a:pt x="1689" y="1979"/>
                    <a:pt x="1884" y="1800"/>
                  </a:cubicBezTo>
                  <a:cubicBezTo>
                    <a:pt x="2192" y="1515"/>
                    <a:pt x="2299" y="1074"/>
                    <a:pt x="2156" y="681"/>
                  </a:cubicBezTo>
                  <a:cubicBezTo>
                    <a:pt x="2012" y="287"/>
                    <a:pt x="1645" y="18"/>
                    <a:pt x="1226" y="2"/>
                  </a:cubicBezTo>
                  <a:cubicBezTo>
                    <a:pt x="1211" y="1"/>
                    <a:pt x="1196" y="1"/>
                    <a:pt x="11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14"/>
            <p:cNvSpPr/>
            <p:nvPr/>
          </p:nvSpPr>
          <p:spPr>
            <a:xfrm>
              <a:off x="3209100" y="4510775"/>
              <a:ext cx="18850" cy="15625"/>
            </a:xfrm>
            <a:custGeom>
              <a:avLst/>
              <a:gdLst/>
              <a:ahLst/>
              <a:cxnLst/>
              <a:rect l="l" t="t" r="r" b="b"/>
              <a:pathLst>
                <a:path w="754" h="625" extrusionOk="0">
                  <a:moveTo>
                    <a:pt x="368" y="1"/>
                  </a:moveTo>
                  <a:cubicBezTo>
                    <a:pt x="168" y="1"/>
                    <a:pt x="1" y="199"/>
                    <a:pt x="73" y="414"/>
                  </a:cubicBezTo>
                  <a:cubicBezTo>
                    <a:pt x="117" y="543"/>
                    <a:pt x="237" y="624"/>
                    <a:pt x="367" y="624"/>
                  </a:cubicBezTo>
                  <a:cubicBezTo>
                    <a:pt x="401" y="624"/>
                    <a:pt x="435" y="619"/>
                    <a:pt x="468" y="607"/>
                  </a:cubicBezTo>
                  <a:cubicBezTo>
                    <a:pt x="730" y="519"/>
                    <a:pt x="754" y="157"/>
                    <a:pt x="506" y="33"/>
                  </a:cubicBezTo>
                  <a:cubicBezTo>
                    <a:pt x="460" y="11"/>
                    <a:pt x="413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14"/>
            <p:cNvSpPr/>
            <p:nvPr/>
          </p:nvSpPr>
          <p:spPr>
            <a:xfrm>
              <a:off x="3232250" y="49312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1"/>
                  </a:moveTo>
                  <a:cubicBezTo>
                    <a:pt x="61" y="1"/>
                    <a:pt x="1" y="73"/>
                    <a:pt x="28" y="151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4"/>
                    <a:pt x="169" y="220"/>
                  </a:cubicBezTo>
                  <a:cubicBezTo>
                    <a:pt x="265" y="189"/>
                    <a:pt x="274" y="56"/>
                    <a:pt x="184" y="13"/>
                  </a:cubicBezTo>
                  <a:cubicBezTo>
                    <a:pt x="167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14"/>
            <p:cNvSpPr/>
            <p:nvPr/>
          </p:nvSpPr>
          <p:spPr>
            <a:xfrm>
              <a:off x="2985950" y="5102025"/>
              <a:ext cx="6900" cy="5650"/>
            </a:xfrm>
            <a:custGeom>
              <a:avLst/>
              <a:gdLst/>
              <a:ahLst/>
              <a:cxnLst/>
              <a:rect l="l" t="t" r="r" b="b"/>
              <a:pathLst>
                <a:path w="276" h="226" extrusionOk="0">
                  <a:moveTo>
                    <a:pt x="133" y="0"/>
                  </a:moveTo>
                  <a:cubicBezTo>
                    <a:pt x="61" y="0"/>
                    <a:pt x="0" y="73"/>
                    <a:pt x="27" y="151"/>
                  </a:cubicBezTo>
                  <a:cubicBezTo>
                    <a:pt x="44" y="197"/>
                    <a:pt x="88" y="226"/>
                    <a:pt x="134" y="226"/>
                  </a:cubicBezTo>
                  <a:cubicBezTo>
                    <a:pt x="146" y="226"/>
                    <a:pt x="158" y="224"/>
                    <a:pt x="170" y="220"/>
                  </a:cubicBezTo>
                  <a:cubicBezTo>
                    <a:pt x="265" y="189"/>
                    <a:pt x="275" y="56"/>
                    <a:pt x="184" y="13"/>
                  </a:cubicBezTo>
                  <a:cubicBezTo>
                    <a:pt x="167" y="4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14"/>
            <p:cNvSpPr/>
            <p:nvPr/>
          </p:nvSpPr>
          <p:spPr>
            <a:xfrm>
              <a:off x="3475225" y="4555750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395" y="1"/>
                  </a:moveTo>
                  <a:cubicBezTo>
                    <a:pt x="181" y="1"/>
                    <a:pt x="0" y="214"/>
                    <a:pt x="79" y="445"/>
                  </a:cubicBezTo>
                  <a:cubicBezTo>
                    <a:pt x="126" y="586"/>
                    <a:pt x="258" y="673"/>
                    <a:pt x="397" y="673"/>
                  </a:cubicBezTo>
                  <a:cubicBezTo>
                    <a:pt x="433" y="673"/>
                    <a:pt x="469" y="668"/>
                    <a:pt x="504" y="656"/>
                  </a:cubicBezTo>
                  <a:cubicBezTo>
                    <a:pt x="788" y="558"/>
                    <a:pt x="814" y="169"/>
                    <a:pt x="544" y="36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14"/>
            <p:cNvSpPr/>
            <p:nvPr/>
          </p:nvSpPr>
          <p:spPr>
            <a:xfrm>
              <a:off x="3398450" y="460295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0"/>
                  </a:moveTo>
                  <a:cubicBezTo>
                    <a:pt x="62" y="0"/>
                    <a:pt x="1" y="73"/>
                    <a:pt x="28" y="151"/>
                  </a:cubicBezTo>
                  <a:cubicBezTo>
                    <a:pt x="43" y="197"/>
                    <a:pt x="86" y="226"/>
                    <a:pt x="132" y="226"/>
                  </a:cubicBezTo>
                  <a:cubicBezTo>
                    <a:pt x="144" y="226"/>
                    <a:pt x="157" y="224"/>
                    <a:pt x="169" y="220"/>
                  </a:cubicBezTo>
                  <a:cubicBezTo>
                    <a:pt x="265" y="188"/>
                    <a:pt x="274" y="57"/>
                    <a:pt x="184" y="12"/>
                  </a:cubicBezTo>
                  <a:cubicBezTo>
                    <a:pt x="167" y="4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14"/>
            <p:cNvSpPr/>
            <p:nvPr/>
          </p:nvSpPr>
          <p:spPr>
            <a:xfrm>
              <a:off x="3723750" y="43255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5" y="0"/>
                  </a:moveTo>
                  <a:cubicBezTo>
                    <a:pt x="62" y="0"/>
                    <a:pt x="1" y="73"/>
                    <a:pt x="28" y="150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5"/>
                    <a:pt x="169" y="221"/>
                  </a:cubicBezTo>
                  <a:cubicBezTo>
                    <a:pt x="265" y="189"/>
                    <a:pt x="274" y="57"/>
                    <a:pt x="184" y="12"/>
                  </a:cubicBezTo>
                  <a:cubicBezTo>
                    <a:pt x="167" y="4"/>
                    <a:pt x="151" y="0"/>
                    <a:pt x="1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14"/>
            <p:cNvSpPr/>
            <p:nvPr/>
          </p:nvSpPr>
          <p:spPr>
            <a:xfrm>
              <a:off x="3844100" y="4264000"/>
              <a:ext cx="16950" cy="14050"/>
            </a:xfrm>
            <a:custGeom>
              <a:avLst/>
              <a:gdLst/>
              <a:ahLst/>
              <a:cxnLst/>
              <a:rect l="l" t="t" r="r" b="b"/>
              <a:pathLst>
                <a:path w="678" h="562" extrusionOk="0">
                  <a:moveTo>
                    <a:pt x="329" y="1"/>
                  </a:moveTo>
                  <a:cubicBezTo>
                    <a:pt x="151" y="1"/>
                    <a:pt x="1" y="179"/>
                    <a:pt x="65" y="371"/>
                  </a:cubicBezTo>
                  <a:cubicBezTo>
                    <a:pt x="105" y="488"/>
                    <a:pt x="214" y="561"/>
                    <a:pt x="330" y="561"/>
                  </a:cubicBezTo>
                  <a:cubicBezTo>
                    <a:pt x="360" y="561"/>
                    <a:pt x="390" y="556"/>
                    <a:pt x="420" y="546"/>
                  </a:cubicBezTo>
                  <a:cubicBezTo>
                    <a:pt x="656" y="465"/>
                    <a:pt x="677" y="141"/>
                    <a:pt x="455" y="31"/>
                  </a:cubicBezTo>
                  <a:cubicBezTo>
                    <a:pt x="413" y="10"/>
                    <a:pt x="370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14"/>
            <p:cNvSpPr/>
            <p:nvPr/>
          </p:nvSpPr>
          <p:spPr>
            <a:xfrm>
              <a:off x="3821775" y="4407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66" y="1"/>
                  </a:moveTo>
                  <a:cubicBezTo>
                    <a:pt x="122" y="1"/>
                    <a:pt x="1" y="143"/>
                    <a:pt x="54" y="298"/>
                  </a:cubicBezTo>
                  <a:cubicBezTo>
                    <a:pt x="85" y="390"/>
                    <a:pt x="173" y="449"/>
                    <a:pt x="266" y="449"/>
                  </a:cubicBezTo>
                  <a:cubicBezTo>
                    <a:pt x="290" y="449"/>
                    <a:pt x="314" y="445"/>
                    <a:pt x="338" y="437"/>
                  </a:cubicBezTo>
                  <a:cubicBezTo>
                    <a:pt x="526" y="373"/>
                    <a:pt x="544" y="113"/>
                    <a:pt x="365" y="24"/>
                  </a:cubicBezTo>
                  <a:cubicBezTo>
                    <a:pt x="332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14"/>
            <p:cNvSpPr/>
            <p:nvPr/>
          </p:nvSpPr>
          <p:spPr>
            <a:xfrm>
              <a:off x="3632925" y="4474625"/>
              <a:ext cx="27125" cy="22425"/>
            </a:xfrm>
            <a:custGeom>
              <a:avLst/>
              <a:gdLst/>
              <a:ahLst/>
              <a:cxnLst/>
              <a:rect l="l" t="t" r="r" b="b"/>
              <a:pathLst>
                <a:path w="1085" h="897" extrusionOk="0">
                  <a:moveTo>
                    <a:pt x="527" y="0"/>
                  </a:moveTo>
                  <a:cubicBezTo>
                    <a:pt x="241" y="0"/>
                    <a:pt x="0" y="286"/>
                    <a:pt x="104" y="593"/>
                  </a:cubicBezTo>
                  <a:cubicBezTo>
                    <a:pt x="168" y="780"/>
                    <a:pt x="343" y="897"/>
                    <a:pt x="530" y="897"/>
                  </a:cubicBezTo>
                  <a:cubicBezTo>
                    <a:pt x="577" y="897"/>
                    <a:pt x="625" y="889"/>
                    <a:pt x="673" y="874"/>
                  </a:cubicBezTo>
                  <a:cubicBezTo>
                    <a:pt x="1050" y="744"/>
                    <a:pt x="1084" y="224"/>
                    <a:pt x="727" y="48"/>
                  </a:cubicBezTo>
                  <a:cubicBezTo>
                    <a:pt x="660" y="15"/>
                    <a:pt x="592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14"/>
            <p:cNvSpPr/>
            <p:nvPr/>
          </p:nvSpPr>
          <p:spPr>
            <a:xfrm>
              <a:off x="3570975" y="4478425"/>
              <a:ext cx="13550" cy="11225"/>
            </a:xfrm>
            <a:custGeom>
              <a:avLst/>
              <a:gdLst/>
              <a:ahLst/>
              <a:cxnLst/>
              <a:rect l="l" t="t" r="r" b="b"/>
              <a:pathLst>
                <a:path w="542" h="449" extrusionOk="0">
                  <a:moveTo>
                    <a:pt x="262" y="0"/>
                  </a:moveTo>
                  <a:cubicBezTo>
                    <a:pt x="120" y="0"/>
                    <a:pt x="0" y="142"/>
                    <a:pt x="53" y="296"/>
                  </a:cubicBezTo>
                  <a:cubicBezTo>
                    <a:pt x="84" y="389"/>
                    <a:pt x="171" y="448"/>
                    <a:pt x="263" y="448"/>
                  </a:cubicBezTo>
                  <a:cubicBezTo>
                    <a:pt x="287" y="448"/>
                    <a:pt x="311" y="444"/>
                    <a:pt x="335" y="436"/>
                  </a:cubicBezTo>
                  <a:cubicBezTo>
                    <a:pt x="525" y="371"/>
                    <a:pt x="541" y="111"/>
                    <a:pt x="362" y="24"/>
                  </a:cubicBezTo>
                  <a:cubicBezTo>
                    <a:pt x="329" y="8"/>
                    <a:pt x="295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14"/>
            <p:cNvSpPr/>
            <p:nvPr/>
          </p:nvSpPr>
          <p:spPr>
            <a:xfrm>
              <a:off x="3562525" y="4321250"/>
              <a:ext cx="33975" cy="30850"/>
            </a:xfrm>
            <a:custGeom>
              <a:avLst/>
              <a:gdLst/>
              <a:ahLst/>
              <a:cxnLst/>
              <a:rect l="l" t="t" r="r" b="b"/>
              <a:pathLst>
                <a:path w="1359" h="1234" extrusionOk="0">
                  <a:moveTo>
                    <a:pt x="726" y="1"/>
                  </a:moveTo>
                  <a:cubicBezTo>
                    <a:pt x="333" y="1"/>
                    <a:pt x="1" y="394"/>
                    <a:pt x="144" y="816"/>
                  </a:cubicBezTo>
                  <a:cubicBezTo>
                    <a:pt x="232" y="1072"/>
                    <a:pt x="471" y="1234"/>
                    <a:pt x="728" y="1234"/>
                  </a:cubicBezTo>
                  <a:cubicBezTo>
                    <a:pt x="793" y="1234"/>
                    <a:pt x="860" y="1223"/>
                    <a:pt x="926" y="1201"/>
                  </a:cubicBezTo>
                  <a:cubicBezTo>
                    <a:pt x="1162" y="1121"/>
                    <a:pt x="1326" y="908"/>
                    <a:pt x="1342" y="658"/>
                  </a:cubicBezTo>
                  <a:cubicBezTo>
                    <a:pt x="1359" y="410"/>
                    <a:pt x="1223" y="177"/>
                    <a:pt x="999" y="66"/>
                  </a:cubicBezTo>
                  <a:cubicBezTo>
                    <a:pt x="908" y="21"/>
                    <a:pt x="816" y="1"/>
                    <a:pt x="7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14"/>
            <p:cNvSpPr/>
            <p:nvPr/>
          </p:nvSpPr>
          <p:spPr>
            <a:xfrm>
              <a:off x="2173275" y="402422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282" y="0"/>
                  </a:moveTo>
                  <a:cubicBezTo>
                    <a:pt x="139" y="0"/>
                    <a:pt x="1" y="112"/>
                    <a:pt x="1" y="280"/>
                  </a:cubicBezTo>
                  <a:cubicBezTo>
                    <a:pt x="1" y="435"/>
                    <a:pt x="126" y="560"/>
                    <a:pt x="280" y="560"/>
                  </a:cubicBezTo>
                  <a:cubicBezTo>
                    <a:pt x="530" y="560"/>
                    <a:pt x="655" y="259"/>
                    <a:pt x="479" y="83"/>
                  </a:cubicBezTo>
                  <a:cubicBezTo>
                    <a:pt x="422" y="26"/>
                    <a:pt x="351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14"/>
            <p:cNvSpPr/>
            <p:nvPr/>
          </p:nvSpPr>
          <p:spPr>
            <a:xfrm>
              <a:off x="4690975" y="4411125"/>
              <a:ext cx="25075" cy="21650"/>
            </a:xfrm>
            <a:custGeom>
              <a:avLst/>
              <a:gdLst/>
              <a:ahLst/>
              <a:cxnLst/>
              <a:rect l="l" t="t" r="r" b="b"/>
              <a:pathLst>
                <a:path w="1003" h="866" extrusionOk="0">
                  <a:moveTo>
                    <a:pt x="508" y="1"/>
                  </a:moveTo>
                  <a:cubicBezTo>
                    <a:pt x="233" y="1"/>
                    <a:pt x="0" y="274"/>
                    <a:pt x="99" y="570"/>
                  </a:cubicBezTo>
                  <a:cubicBezTo>
                    <a:pt x="164" y="765"/>
                    <a:pt x="337" y="866"/>
                    <a:pt x="511" y="866"/>
                  </a:cubicBezTo>
                  <a:cubicBezTo>
                    <a:pt x="663" y="866"/>
                    <a:pt x="815" y="788"/>
                    <a:pt x="896" y="628"/>
                  </a:cubicBezTo>
                  <a:cubicBezTo>
                    <a:pt x="1002" y="414"/>
                    <a:pt x="917" y="155"/>
                    <a:pt x="703" y="48"/>
                  </a:cubicBezTo>
                  <a:cubicBezTo>
                    <a:pt x="638" y="16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14"/>
            <p:cNvSpPr/>
            <p:nvPr/>
          </p:nvSpPr>
          <p:spPr>
            <a:xfrm>
              <a:off x="5098500" y="4267625"/>
              <a:ext cx="51600" cy="46550"/>
            </a:xfrm>
            <a:custGeom>
              <a:avLst/>
              <a:gdLst/>
              <a:ahLst/>
              <a:cxnLst/>
              <a:rect l="l" t="t" r="r" b="b"/>
              <a:pathLst>
                <a:path w="2064" h="1862" extrusionOk="0">
                  <a:moveTo>
                    <a:pt x="1003" y="1"/>
                  </a:moveTo>
                  <a:cubicBezTo>
                    <a:pt x="783" y="1"/>
                    <a:pt x="566" y="79"/>
                    <a:pt x="393" y="229"/>
                  </a:cubicBezTo>
                  <a:cubicBezTo>
                    <a:pt x="108" y="475"/>
                    <a:pt x="1" y="867"/>
                    <a:pt x="120" y="1225"/>
                  </a:cubicBezTo>
                  <a:cubicBezTo>
                    <a:pt x="238" y="1581"/>
                    <a:pt x="560" y="1832"/>
                    <a:pt x="936" y="1859"/>
                  </a:cubicBezTo>
                  <a:cubicBezTo>
                    <a:pt x="957" y="1861"/>
                    <a:pt x="978" y="1861"/>
                    <a:pt x="1000" y="1861"/>
                  </a:cubicBezTo>
                  <a:cubicBezTo>
                    <a:pt x="1350" y="1861"/>
                    <a:pt x="1674" y="1664"/>
                    <a:pt x="1833" y="1347"/>
                  </a:cubicBezTo>
                  <a:cubicBezTo>
                    <a:pt x="2063" y="888"/>
                    <a:pt x="1877" y="329"/>
                    <a:pt x="1418" y="99"/>
                  </a:cubicBezTo>
                  <a:cubicBezTo>
                    <a:pt x="1286" y="33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14"/>
            <p:cNvSpPr/>
            <p:nvPr/>
          </p:nvSpPr>
          <p:spPr>
            <a:xfrm>
              <a:off x="4844900" y="4360100"/>
              <a:ext cx="38900" cy="36800"/>
            </a:xfrm>
            <a:custGeom>
              <a:avLst/>
              <a:gdLst/>
              <a:ahLst/>
              <a:cxnLst/>
              <a:rect l="l" t="t" r="r" b="b"/>
              <a:pathLst>
                <a:path w="1556" h="1472" extrusionOk="0">
                  <a:moveTo>
                    <a:pt x="813" y="0"/>
                  </a:moveTo>
                  <a:cubicBezTo>
                    <a:pt x="615" y="0"/>
                    <a:pt x="422" y="79"/>
                    <a:pt x="280" y="229"/>
                  </a:cubicBezTo>
                  <a:cubicBezTo>
                    <a:pt x="1" y="522"/>
                    <a:pt x="11" y="988"/>
                    <a:pt x="305" y="1267"/>
                  </a:cubicBezTo>
                  <a:cubicBezTo>
                    <a:pt x="445" y="1401"/>
                    <a:pt x="628" y="1471"/>
                    <a:pt x="813" y="1471"/>
                  </a:cubicBezTo>
                  <a:cubicBezTo>
                    <a:pt x="914" y="1471"/>
                    <a:pt x="1015" y="1451"/>
                    <a:pt x="1110" y="1408"/>
                  </a:cubicBezTo>
                  <a:cubicBezTo>
                    <a:pt x="1382" y="1288"/>
                    <a:pt x="1555" y="1016"/>
                    <a:pt x="1548" y="718"/>
                  </a:cubicBezTo>
                  <a:cubicBezTo>
                    <a:pt x="1542" y="421"/>
                    <a:pt x="1357" y="156"/>
                    <a:pt x="1079" y="50"/>
                  </a:cubicBezTo>
                  <a:cubicBezTo>
                    <a:pt x="992" y="16"/>
                    <a:pt x="902" y="0"/>
                    <a:pt x="8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14"/>
            <p:cNvSpPr/>
            <p:nvPr/>
          </p:nvSpPr>
          <p:spPr>
            <a:xfrm>
              <a:off x="4735600" y="3931975"/>
              <a:ext cx="48600" cy="46000"/>
            </a:xfrm>
            <a:custGeom>
              <a:avLst/>
              <a:gdLst/>
              <a:ahLst/>
              <a:cxnLst/>
              <a:rect l="l" t="t" r="r" b="b"/>
              <a:pathLst>
                <a:path w="1944" h="1840" extrusionOk="0">
                  <a:moveTo>
                    <a:pt x="1018" y="1"/>
                  </a:moveTo>
                  <a:cubicBezTo>
                    <a:pt x="771" y="1"/>
                    <a:pt x="528" y="101"/>
                    <a:pt x="351" y="286"/>
                  </a:cubicBezTo>
                  <a:cubicBezTo>
                    <a:pt x="1" y="653"/>
                    <a:pt x="14" y="1235"/>
                    <a:pt x="381" y="1585"/>
                  </a:cubicBezTo>
                  <a:cubicBezTo>
                    <a:pt x="555" y="1752"/>
                    <a:pt x="784" y="1839"/>
                    <a:pt x="1016" y="1839"/>
                  </a:cubicBezTo>
                  <a:cubicBezTo>
                    <a:pt x="1141" y="1839"/>
                    <a:pt x="1268" y="1814"/>
                    <a:pt x="1388" y="1761"/>
                  </a:cubicBezTo>
                  <a:cubicBezTo>
                    <a:pt x="1728" y="1611"/>
                    <a:pt x="1944" y="1271"/>
                    <a:pt x="1935" y="898"/>
                  </a:cubicBezTo>
                  <a:cubicBezTo>
                    <a:pt x="1926" y="527"/>
                    <a:pt x="1694" y="198"/>
                    <a:pt x="1347" y="62"/>
                  </a:cubicBezTo>
                  <a:cubicBezTo>
                    <a:pt x="1240" y="21"/>
                    <a:pt x="1128" y="1"/>
                    <a:pt x="10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14"/>
            <p:cNvSpPr/>
            <p:nvPr/>
          </p:nvSpPr>
          <p:spPr>
            <a:xfrm>
              <a:off x="4690175" y="41554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481" y="1"/>
                  </a:moveTo>
                  <a:cubicBezTo>
                    <a:pt x="236" y="1"/>
                    <a:pt x="0" y="191"/>
                    <a:pt x="0" y="478"/>
                  </a:cubicBezTo>
                  <a:cubicBezTo>
                    <a:pt x="0" y="741"/>
                    <a:pt x="214" y="954"/>
                    <a:pt x="477" y="954"/>
                  </a:cubicBezTo>
                  <a:cubicBezTo>
                    <a:pt x="902" y="954"/>
                    <a:pt x="1114" y="442"/>
                    <a:pt x="813" y="141"/>
                  </a:cubicBezTo>
                  <a:cubicBezTo>
                    <a:pt x="717" y="44"/>
                    <a:pt x="598" y="1"/>
                    <a:pt x="4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2" name="Google Shape;9512;p14"/>
            <p:cNvSpPr/>
            <p:nvPr/>
          </p:nvSpPr>
          <p:spPr>
            <a:xfrm>
              <a:off x="4567100" y="4181250"/>
              <a:ext cx="9325" cy="7975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160" y="0"/>
                  </a:moveTo>
                  <a:cubicBezTo>
                    <a:pt x="79" y="0"/>
                    <a:pt x="1" y="64"/>
                    <a:pt x="1" y="160"/>
                  </a:cubicBezTo>
                  <a:cubicBezTo>
                    <a:pt x="1" y="248"/>
                    <a:pt x="72" y="318"/>
                    <a:pt x="160" y="318"/>
                  </a:cubicBezTo>
                  <a:cubicBezTo>
                    <a:pt x="301" y="318"/>
                    <a:pt x="372" y="148"/>
                    <a:pt x="271" y="48"/>
                  </a:cubicBezTo>
                  <a:cubicBezTo>
                    <a:pt x="239" y="15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3" name="Google Shape;9513;p14"/>
            <p:cNvSpPr/>
            <p:nvPr/>
          </p:nvSpPr>
          <p:spPr>
            <a:xfrm>
              <a:off x="5130900" y="3956950"/>
              <a:ext cx="9275" cy="7975"/>
            </a:xfrm>
            <a:custGeom>
              <a:avLst/>
              <a:gdLst/>
              <a:ahLst/>
              <a:cxnLst/>
              <a:rect l="l" t="t" r="r" b="b"/>
              <a:pathLst>
                <a:path w="371" h="319" extrusionOk="0">
                  <a:moveTo>
                    <a:pt x="160" y="0"/>
                  </a:moveTo>
                  <a:cubicBezTo>
                    <a:pt x="79" y="0"/>
                    <a:pt x="1" y="63"/>
                    <a:pt x="1" y="159"/>
                  </a:cubicBezTo>
                  <a:cubicBezTo>
                    <a:pt x="1" y="246"/>
                    <a:pt x="71" y="319"/>
                    <a:pt x="158" y="319"/>
                  </a:cubicBezTo>
                  <a:cubicBezTo>
                    <a:pt x="300" y="319"/>
                    <a:pt x="370" y="147"/>
                    <a:pt x="271" y="46"/>
                  </a:cubicBezTo>
                  <a:cubicBezTo>
                    <a:pt x="239" y="14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4" name="Google Shape;9514;p14"/>
            <p:cNvSpPr/>
            <p:nvPr/>
          </p:nvSpPr>
          <p:spPr>
            <a:xfrm>
              <a:off x="5224175" y="4113750"/>
              <a:ext cx="18625" cy="15900"/>
            </a:xfrm>
            <a:custGeom>
              <a:avLst/>
              <a:gdLst/>
              <a:ahLst/>
              <a:cxnLst/>
              <a:rect l="l" t="t" r="r" b="b"/>
              <a:pathLst>
                <a:path w="745" h="636" extrusionOk="0">
                  <a:moveTo>
                    <a:pt x="321" y="0"/>
                  </a:moveTo>
                  <a:cubicBezTo>
                    <a:pt x="158" y="0"/>
                    <a:pt x="2" y="128"/>
                    <a:pt x="2" y="319"/>
                  </a:cubicBezTo>
                  <a:cubicBezTo>
                    <a:pt x="0" y="495"/>
                    <a:pt x="143" y="636"/>
                    <a:pt x="319" y="636"/>
                  </a:cubicBezTo>
                  <a:cubicBezTo>
                    <a:pt x="601" y="636"/>
                    <a:pt x="744" y="295"/>
                    <a:pt x="543" y="95"/>
                  </a:cubicBezTo>
                  <a:cubicBezTo>
                    <a:pt x="478" y="30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5" name="Google Shape;9515;p14"/>
            <p:cNvSpPr/>
            <p:nvPr/>
          </p:nvSpPr>
          <p:spPr>
            <a:xfrm>
              <a:off x="4938325" y="4119725"/>
              <a:ext cx="33025" cy="31775"/>
            </a:xfrm>
            <a:custGeom>
              <a:avLst/>
              <a:gdLst/>
              <a:ahLst/>
              <a:cxnLst/>
              <a:rect l="l" t="t" r="r" b="b"/>
              <a:pathLst>
                <a:path w="1321" h="1271" extrusionOk="0">
                  <a:moveTo>
                    <a:pt x="635" y="0"/>
                  </a:moveTo>
                  <a:cubicBezTo>
                    <a:pt x="554" y="0"/>
                    <a:pt x="471" y="16"/>
                    <a:pt x="393" y="48"/>
                  </a:cubicBezTo>
                  <a:cubicBezTo>
                    <a:pt x="155" y="146"/>
                    <a:pt x="0" y="379"/>
                    <a:pt x="0" y="636"/>
                  </a:cubicBezTo>
                  <a:cubicBezTo>
                    <a:pt x="0" y="986"/>
                    <a:pt x="285" y="1270"/>
                    <a:pt x="636" y="1270"/>
                  </a:cubicBezTo>
                  <a:cubicBezTo>
                    <a:pt x="893" y="1270"/>
                    <a:pt x="1125" y="1115"/>
                    <a:pt x="1222" y="878"/>
                  </a:cubicBezTo>
                  <a:cubicBezTo>
                    <a:pt x="1320" y="640"/>
                    <a:pt x="1266" y="368"/>
                    <a:pt x="1084" y="186"/>
                  </a:cubicBezTo>
                  <a:cubicBezTo>
                    <a:pt x="963" y="65"/>
                    <a:pt x="801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6" name="Google Shape;9516;p14"/>
            <p:cNvSpPr/>
            <p:nvPr/>
          </p:nvSpPr>
          <p:spPr>
            <a:xfrm>
              <a:off x="4854950" y="4093900"/>
              <a:ext cx="18575" cy="15925"/>
            </a:xfrm>
            <a:custGeom>
              <a:avLst/>
              <a:gdLst/>
              <a:ahLst/>
              <a:cxnLst/>
              <a:rect l="l" t="t" r="r" b="b"/>
              <a:pathLst>
                <a:path w="743" h="637" extrusionOk="0">
                  <a:moveTo>
                    <a:pt x="321" y="0"/>
                  </a:moveTo>
                  <a:cubicBezTo>
                    <a:pt x="157" y="0"/>
                    <a:pt x="0" y="127"/>
                    <a:pt x="0" y="319"/>
                  </a:cubicBezTo>
                  <a:cubicBezTo>
                    <a:pt x="0" y="493"/>
                    <a:pt x="143" y="636"/>
                    <a:pt x="319" y="636"/>
                  </a:cubicBezTo>
                  <a:cubicBezTo>
                    <a:pt x="601" y="636"/>
                    <a:pt x="743" y="294"/>
                    <a:pt x="543" y="94"/>
                  </a:cubicBezTo>
                  <a:cubicBezTo>
                    <a:pt x="478" y="29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7" name="Google Shape;9517;p14"/>
            <p:cNvSpPr/>
            <p:nvPr/>
          </p:nvSpPr>
          <p:spPr>
            <a:xfrm>
              <a:off x="4912500" y="3883500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874" y="1"/>
                  </a:moveTo>
                  <a:cubicBezTo>
                    <a:pt x="762" y="1"/>
                    <a:pt x="648" y="22"/>
                    <a:pt x="540" y="67"/>
                  </a:cubicBezTo>
                  <a:cubicBezTo>
                    <a:pt x="214" y="202"/>
                    <a:pt x="1" y="521"/>
                    <a:pt x="1" y="874"/>
                  </a:cubicBezTo>
                  <a:cubicBezTo>
                    <a:pt x="1" y="1357"/>
                    <a:pt x="392" y="1747"/>
                    <a:pt x="874" y="1747"/>
                  </a:cubicBezTo>
                  <a:cubicBezTo>
                    <a:pt x="1227" y="1747"/>
                    <a:pt x="1546" y="1534"/>
                    <a:pt x="1681" y="1208"/>
                  </a:cubicBezTo>
                  <a:cubicBezTo>
                    <a:pt x="1817" y="882"/>
                    <a:pt x="1741" y="506"/>
                    <a:pt x="1492" y="256"/>
                  </a:cubicBezTo>
                  <a:cubicBezTo>
                    <a:pt x="1325" y="89"/>
                    <a:pt x="1101" y="1"/>
                    <a:pt x="8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8" name="Google Shape;9518;p14"/>
            <p:cNvSpPr/>
            <p:nvPr/>
          </p:nvSpPr>
          <p:spPr>
            <a:xfrm>
              <a:off x="4989950" y="3740550"/>
              <a:ext cx="23225" cy="19875"/>
            </a:xfrm>
            <a:custGeom>
              <a:avLst/>
              <a:gdLst/>
              <a:ahLst/>
              <a:cxnLst/>
              <a:rect l="l" t="t" r="r" b="b"/>
              <a:pathLst>
                <a:path w="929" h="795" extrusionOk="0">
                  <a:moveTo>
                    <a:pt x="401" y="0"/>
                  </a:moveTo>
                  <a:cubicBezTo>
                    <a:pt x="196" y="0"/>
                    <a:pt x="1" y="159"/>
                    <a:pt x="1" y="398"/>
                  </a:cubicBezTo>
                  <a:cubicBezTo>
                    <a:pt x="1" y="618"/>
                    <a:pt x="178" y="795"/>
                    <a:pt x="397" y="795"/>
                  </a:cubicBezTo>
                  <a:cubicBezTo>
                    <a:pt x="751" y="795"/>
                    <a:pt x="928" y="368"/>
                    <a:pt x="679" y="117"/>
                  </a:cubicBezTo>
                  <a:cubicBezTo>
                    <a:pt x="597" y="36"/>
                    <a:pt x="498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9" name="Google Shape;9519;p14"/>
            <p:cNvSpPr/>
            <p:nvPr/>
          </p:nvSpPr>
          <p:spPr>
            <a:xfrm>
              <a:off x="4155475" y="42714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10"/>
                    <a:pt x="204" y="914"/>
                    <a:pt x="457" y="914"/>
                  </a:cubicBezTo>
                  <a:cubicBezTo>
                    <a:pt x="709" y="914"/>
                    <a:pt x="914" y="710"/>
                    <a:pt x="914" y="457"/>
                  </a:cubicBezTo>
                  <a:cubicBezTo>
                    <a:pt x="914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0" name="Google Shape;9520;p14"/>
            <p:cNvSpPr/>
            <p:nvPr/>
          </p:nvSpPr>
          <p:spPr>
            <a:xfrm>
              <a:off x="4313500" y="4063875"/>
              <a:ext cx="22275" cy="19075"/>
            </a:xfrm>
            <a:custGeom>
              <a:avLst/>
              <a:gdLst/>
              <a:ahLst/>
              <a:cxnLst/>
              <a:rect l="l" t="t" r="r" b="b"/>
              <a:pathLst>
                <a:path w="891" h="763" extrusionOk="0">
                  <a:moveTo>
                    <a:pt x="385" y="0"/>
                  </a:moveTo>
                  <a:cubicBezTo>
                    <a:pt x="189" y="0"/>
                    <a:pt x="1" y="152"/>
                    <a:pt x="1" y="382"/>
                  </a:cubicBezTo>
                  <a:cubicBezTo>
                    <a:pt x="1" y="593"/>
                    <a:pt x="172" y="763"/>
                    <a:pt x="383" y="763"/>
                  </a:cubicBezTo>
                  <a:cubicBezTo>
                    <a:pt x="721" y="763"/>
                    <a:pt x="891" y="352"/>
                    <a:pt x="652" y="112"/>
                  </a:cubicBezTo>
                  <a:cubicBezTo>
                    <a:pt x="574" y="35"/>
                    <a:pt x="479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1" name="Google Shape;9521;p14"/>
            <p:cNvSpPr/>
            <p:nvPr/>
          </p:nvSpPr>
          <p:spPr>
            <a:xfrm>
              <a:off x="3839400" y="40543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2"/>
                  </a:cubicBezTo>
                  <a:cubicBezTo>
                    <a:pt x="1" y="236"/>
                    <a:pt x="69" y="305"/>
                    <a:pt x="153" y="305"/>
                  </a:cubicBezTo>
                  <a:cubicBezTo>
                    <a:pt x="288" y="305"/>
                    <a:pt x="357" y="142"/>
                    <a:pt x="261" y="45"/>
                  </a:cubicBezTo>
                  <a:cubicBezTo>
                    <a:pt x="230" y="14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2" name="Google Shape;9522;p14"/>
            <p:cNvSpPr/>
            <p:nvPr/>
          </p:nvSpPr>
          <p:spPr>
            <a:xfrm>
              <a:off x="3900325" y="383725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154" y="1"/>
                  </a:moveTo>
                  <a:cubicBezTo>
                    <a:pt x="76" y="1"/>
                    <a:pt x="0" y="62"/>
                    <a:pt x="0" y="154"/>
                  </a:cubicBezTo>
                  <a:cubicBezTo>
                    <a:pt x="0" y="238"/>
                    <a:pt x="68" y="306"/>
                    <a:pt x="154" y="306"/>
                  </a:cubicBezTo>
                  <a:cubicBezTo>
                    <a:pt x="289" y="306"/>
                    <a:pt x="357" y="142"/>
                    <a:pt x="260" y="46"/>
                  </a:cubicBezTo>
                  <a:cubicBezTo>
                    <a:pt x="229" y="15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3" name="Google Shape;9523;p14"/>
            <p:cNvSpPr/>
            <p:nvPr/>
          </p:nvSpPr>
          <p:spPr>
            <a:xfrm>
              <a:off x="3287200" y="41114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384" y="1"/>
                  </a:moveTo>
                  <a:cubicBezTo>
                    <a:pt x="188" y="1"/>
                    <a:pt x="0" y="153"/>
                    <a:pt x="0" y="383"/>
                  </a:cubicBezTo>
                  <a:cubicBezTo>
                    <a:pt x="0" y="593"/>
                    <a:pt x="171" y="763"/>
                    <a:pt x="382" y="763"/>
                  </a:cubicBezTo>
                  <a:cubicBezTo>
                    <a:pt x="720" y="763"/>
                    <a:pt x="891" y="353"/>
                    <a:pt x="651" y="114"/>
                  </a:cubicBezTo>
                  <a:cubicBezTo>
                    <a:pt x="573" y="3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4" name="Google Shape;9524;p14"/>
            <p:cNvSpPr/>
            <p:nvPr/>
          </p:nvSpPr>
          <p:spPr>
            <a:xfrm>
              <a:off x="3447150" y="39610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0" y="0"/>
                    <a:pt x="1" y="170"/>
                    <a:pt x="1" y="380"/>
                  </a:cubicBezTo>
                  <a:cubicBezTo>
                    <a:pt x="1" y="591"/>
                    <a:pt x="170" y="762"/>
                    <a:pt x="381" y="762"/>
                  </a:cubicBezTo>
                  <a:cubicBezTo>
                    <a:pt x="591" y="762"/>
                    <a:pt x="763" y="591"/>
                    <a:pt x="763" y="380"/>
                  </a:cubicBezTo>
                  <a:cubicBezTo>
                    <a:pt x="763" y="170"/>
                    <a:pt x="591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5" name="Google Shape;9525;p14"/>
            <p:cNvSpPr/>
            <p:nvPr/>
          </p:nvSpPr>
          <p:spPr>
            <a:xfrm>
              <a:off x="4109775" y="3945850"/>
              <a:ext cx="30500" cy="30450"/>
            </a:xfrm>
            <a:custGeom>
              <a:avLst/>
              <a:gdLst/>
              <a:ahLst/>
              <a:cxnLst/>
              <a:rect l="l" t="t" r="r" b="b"/>
              <a:pathLst>
                <a:path w="1220" h="1218" extrusionOk="0">
                  <a:moveTo>
                    <a:pt x="611" y="0"/>
                  </a:moveTo>
                  <a:cubicBezTo>
                    <a:pt x="274" y="0"/>
                    <a:pt x="0" y="273"/>
                    <a:pt x="0" y="609"/>
                  </a:cubicBezTo>
                  <a:cubicBezTo>
                    <a:pt x="0" y="946"/>
                    <a:pt x="274" y="1218"/>
                    <a:pt x="611" y="1218"/>
                  </a:cubicBezTo>
                  <a:cubicBezTo>
                    <a:pt x="946" y="1218"/>
                    <a:pt x="1219" y="946"/>
                    <a:pt x="1219" y="609"/>
                  </a:cubicBezTo>
                  <a:cubicBezTo>
                    <a:pt x="1219" y="273"/>
                    <a:pt x="946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6" name="Google Shape;9526;p14"/>
            <p:cNvSpPr/>
            <p:nvPr/>
          </p:nvSpPr>
          <p:spPr>
            <a:xfrm>
              <a:off x="4414425" y="3801100"/>
              <a:ext cx="27725" cy="26700"/>
            </a:xfrm>
            <a:custGeom>
              <a:avLst/>
              <a:gdLst/>
              <a:ahLst/>
              <a:cxnLst/>
              <a:rect l="l" t="t" r="r" b="b"/>
              <a:pathLst>
                <a:path w="1109" h="1068" extrusionOk="0">
                  <a:moveTo>
                    <a:pt x="538" y="0"/>
                  </a:moveTo>
                  <a:cubicBezTo>
                    <a:pt x="264" y="0"/>
                    <a:pt x="1" y="213"/>
                    <a:pt x="1" y="534"/>
                  </a:cubicBezTo>
                  <a:cubicBezTo>
                    <a:pt x="1" y="829"/>
                    <a:pt x="240" y="1068"/>
                    <a:pt x="535" y="1068"/>
                  </a:cubicBezTo>
                  <a:cubicBezTo>
                    <a:pt x="750" y="1068"/>
                    <a:pt x="943" y="937"/>
                    <a:pt x="1026" y="739"/>
                  </a:cubicBezTo>
                  <a:cubicBezTo>
                    <a:pt x="1109" y="539"/>
                    <a:pt x="1064" y="310"/>
                    <a:pt x="910" y="157"/>
                  </a:cubicBezTo>
                  <a:cubicBezTo>
                    <a:pt x="802" y="49"/>
                    <a:pt x="669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7" name="Google Shape;9527;p14"/>
            <p:cNvSpPr/>
            <p:nvPr/>
          </p:nvSpPr>
          <p:spPr>
            <a:xfrm>
              <a:off x="5545475" y="39344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10" y="0"/>
                  </a:moveTo>
                  <a:cubicBezTo>
                    <a:pt x="531" y="0"/>
                    <a:pt x="452" y="15"/>
                    <a:pt x="376" y="47"/>
                  </a:cubicBezTo>
                  <a:cubicBezTo>
                    <a:pt x="148" y="141"/>
                    <a:pt x="1" y="364"/>
                    <a:pt x="1" y="610"/>
                  </a:cubicBezTo>
                  <a:cubicBezTo>
                    <a:pt x="1" y="947"/>
                    <a:pt x="273" y="1219"/>
                    <a:pt x="609" y="1219"/>
                  </a:cubicBezTo>
                  <a:cubicBezTo>
                    <a:pt x="856" y="1219"/>
                    <a:pt x="1078" y="1072"/>
                    <a:pt x="1173" y="843"/>
                  </a:cubicBezTo>
                  <a:cubicBezTo>
                    <a:pt x="1268" y="615"/>
                    <a:pt x="1215" y="353"/>
                    <a:pt x="1041" y="179"/>
                  </a:cubicBezTo>
                  <a:cubicBezTo>
                    <a:pt x="924" y="62"/>
                    <a:pt x="768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8" name="Google Shape;9528;p14"/>
            <p:cNvSpPr/>
            <p:nvPr/>
          </p:nvSpPr>
          <p:spPr>
            <a:xfrm>
              <a:off x="5741600" y="4275200"/>
              <a:ext cx="26725" cy="22925"/>
            </a:xfrm>
            <a:custGeom>
              <a:avLst/>
              <a:gdLst/>
              <a:ahLst/>
              <a:cxnLst/>
              <a:rect l="l" t="t" r="r" b="b"/>
              <a:pathLst>
                <a:path w="1069" h="917" extrusionOk="0">
                  <a:moveTo>
                    <a:pt x="461" y="1"/>
                  </a:moveTo>
                  <a:cubicBezTo>
                    <a:pt x="226" y="1"/>
                    <a:pt x="1" y="184"/>
                    <a:pt x="2" y="459"/>
                  </a:cubicBezTo>
                  <a:cubicBezTo>
                    <a:pt x="2" y="712"/>
                    <a:pt x="206" y="916"/>
                    <a:pt x="458" y="916"/>
                  </a:cubicBezTo>
                  <a:cubicBezTo>
                    <a:pt x="866" y="916"/>
                    <a:pt x="1069" y="425"/>
                    <a:pt x="782" y="136"/>
                  </a:cubicBezTo>
                  <a:cubicBezTo>
                    <a:pt x="688" y="43"/>
                    <a:pt x="57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9" name="Google Shape;9529;p14"/>
            <p:cNvSpPr/>
            <p:nvPr/>
          </p:nvSpPr>
          <p:spPr>
            <a:xfrm>
              <a:off x="6069100" y="3749700"/>
              <a:ext cx="15250" cy="15275"/>
            </a:xfrm>
            <a:custGeom>
              <a:avLst/>
              <a:gdLst/>
              <a:ahLst/>
              <a:cxnLst/>
              <a:rect l="l" t="t" r="r" b="b"/>
              <a:pathLst>
                <a:path w="610" h="611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cubicBezTo>
                    <a:pt x="1" y="474"/>
                    <a:pt x="137" y="611"/>
                    <a:pt x="306" y="611"/>
                  </a:cubicBezTo>
                  <a:cubicBezTo>
                    <a:pt x="474" y="611"/>
                    <a:pt x="609" y="474"/>
                    <a:pt x="609" y="306"/>
                  </a:cubicBezTo>
                  <a:cubicBezTo>
                    <a:pt x="609" y="137"/>
                    <a:pt x="474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0" name="Google Shape;9530;p14"/>
            <p:cNvSpPr/>
            <p:nvPr/>
          </p:nvSpPr>
          <p:spPr>
            <a:xfrm>
              <a:off x="1136025" y="3876925"/>
              <a:ext cx="28175" cy="27125"/>
            </a:xfrm>
            <a:custGeom>
              <a:avLst/>
              <a:gdLst/>
              <a:ahLst/>
              <a:cxnLst/>
              <a:rect l="l" t="t" r="r" b="b"/>
              <a:pathLst>
                <a:path w="1127" h="1085" extrusionOk="0">
                  <a:moveTo>
                    <a:pt x="546" y="1"/>
                  </a:moveTo>
                  <a:cubicBezTo>
                    <a:pt x="268" y="1"/>
                    <a:pt x="1" y="217"/>
                    <a:pt x="1" y="543"/>
                  </a:cubicBezTo>
                  <a:cubicBezTo>
                    <a:pt x="1" y="843"/>
                    <a:pt x="244" y="1085"/>
                    <a:pt x="543" y="1085"/>
                  </a:cubicBezTo>
                  <a:cubicBezTo>
                    <a:pt x="761" y="1085"/>
                    <a:pt x="960" y="952"/>
                    <a:pt x="1044" y="751"/>
                  </a:cubicBezTo>
                  <a:cubicBezTo>
                    <a:pt x="1127" y="548"/>
                    <a:pt x="1080" y="315"/>
                    <a:pt x="925" y="160"/>
                  </a:cubicBezTo>
                  <a:cubicBezTo>
                    <a:pt x="815" y="50"/>
                    <a:pt x="679" y="1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1" name="Google Shape;9531;p14"/>
            <p:cNvSpPr/>
            <p:nvPr/>
          </p:nvSpPr>
          <p:spPr>
            <a:xfrm>
              <a:off x="1840100" y="3890475"/>
              <a:ext cx="42225" cy="40675"/>
            </a:xfrm>
            <a:custGeom>
              <a:avLst/>
              <a:gdLst/>
              <a:ahLst/>
              <a:cxnLst/>
              <a:rect l="l" t="t" r="r" b="b"/>
              <a:pathLst>
                <a:path w="1689" h="1627" extrusionOk="0">
                  <a:moveTo>
                    <a:pt x="813" y="1"/>
                  </a:moveTo>
                  <a:cubicBezTo>
                    <a:pt x="708" y="1"/>
                    <a:pt x="602" y="21"/>
                    <a:pt x="501" y="63"/>
                  </a:cubicBezTo>
                  <a:cubicBezTo>
                    <a:pt x="197" y="188"/>
                    <a:pt x="0" y="485"/>
                    <a:pt x="0" y="813"/>
                  </a:cubicBezTo>
                  <a:cubicBezTo>
                    <a:pt x="0" y="1263"/>
                    <a:pt x="364" y="1626"/>
                    <a:pt x="812" y="1626"/>
                  </a:cubicBezTo>
                  <a:cubicBezTo>
                    <a:pt x="1141" y="1626"/>
                    <a:pt x="1437" y="1428"/>
                    <a:pt x="1562" y="1124"/>
                  </a:cubicBezTo>
                  <a:cubicBezTo>
                    <a:pt x="1688" y="821"/>
                    <a:pt x="1619" y="472"/>
                    <a:pt x="1386" y="239"/>
                  </a:cubicBezTo>
                  <a:cubicBezTo>
                    <a:pt x="1232" y="83"/>
                    <a:pt x="1024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2" name="Google Shape;9532;p14"/>
            <p:cNvSpPr/>
            <p:nvPr/>
          </p:nvSpPr>
          <p:spPr>
            <a:xfrm>
              <a:off x="2679550" y="4281750"/>
              <a:ext cx="9050" cy="7700"/>
            </a:xfrm>
            <a:custGeom>
              <a:avLst/>
              <a:gdLst/>
              <a:ahLst/>
              <a:cxnLst/>
              <a:rect l="l" t="t" r="r" b="b"/>
              <a:pathLst>
                <a:path w="362" h="308" extrusionOk="0">
                  <a:moveTo>
                    <a:pt x="206" y="0"/>
                  </a:moveTo>
                  <a:cubicBezTo>
                    <a:pt x="70" y="0"/>
                    <a:pt x="0" y="166"/>
                    <a:pt x="98" y="262"/>
                  </a:cubicBezTo>
                  <a:cubicBezTo>
                    <a:pt x="129" y="293"/>
                    <a:pt x="168" y="308"/>
                    <a:pt x="205" y="308"/>
                  </a:cubicBezTo>
                  <a:cubicBezTo>
                    <a:pt x="284" y="308"/>
                    <a:pt x="360" y="246"/>
                    <a:pt x="361" y="154"/>
                  </a:cubicBezTo>
                  <a:cubicBezTo>
                    <a:pt x="361" y="69"/>
                    <a:pt x="292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3" name="Google Shape;9533;p14"/>
            <p:cNvSpPr/>
            <p:nvPr/>
          </p:nvSpPr>
          <p:spPr>
            <a:xfrm>
              <a:off x="2605600" y="40066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3" y="0"/>
                  </a:moveTo>
                  <a:cubicBezTo>
                    <a:pt x="415" y="0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1"/>
                  </a:cubicBezTo>
                  <a:cubicBezTo>
                    <a:pt x="347" y="1169"/>
                    <a:pt x="504" y="1231"/>
                    <a:pt x="664" y="1231"/>
                  </a:cubicBezTo>
                  <a:cubicBezTo>
                    <a:pt x="744" y="1231"/>
                    <a:pt x="823" y="1216"/>
                    <a:pt x="899" y="1185"/>
                  </a:cubicBezTo>
                  <a:cubicBezTo>
                    <a:pt x="1129" y="1090"/>
                    <a:pt x="1279" y="865"/>
                    <a:pt x="1279" y="617"/>
                  </a:cubicBezTo>
                  <a:cubicBezTo>
                    <a:pt x="1279" y="275"/>
                    <a:pt x="1004" y="0"/>
                    <a:pt x="6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4" name="Google Shape;9534;p14"/>
            <p:cNvSpPr/>
            <p:nvPr/>
          </p:nvSpPr>
          <p:spPr>
            <a:xfrm>
              <a:off x="2979975" y="4187475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8" y="0"/>
                  </a:moveTo>
                  <a:cubicBezTo>
                    <a:pt x="102" y="0"/>
                    <a:pt x="0" y="250"/>
                    <a:pt x="145" y="394"/>
                  </a:cubicBezTo>
                  <a:cubicBezTo>
                    <a:pt x="192" y="441"/>
                    <a:pt x="250" y="462"/>
                    <a:pt x="307" y="462"/>
                  </a:cubicBezTo>
                  <a:cubicBezTo>
                    <a:pt x="426" y="462"/>
                    <a:pt x="540" y="371"/>
                    <a:pt x="540" y="232"/>
                  </a:cubicBezTo>
                  <a:cubicBezTo>
                    <a:pt x="540" y="104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5" name="Google Shape;9535;p14"/>
            <p:cNvSpPr/>
            <p:nvPr/>
          </p:nvSpPr>
          <p:spPr>
            <a:xfrm>
              <a:off x="3079350" y="3975875"/>
              <a:ext cx="11300" cy="9650"/>
            </a:xfrm>
            <a:custGeom>
              <a:avLst/>
              <a:gdLst/>
              <a:ahLst/>
              <a:cxnLst/>
              <a:rect l="l" t="t" r="r" b="b"/>
              <a:pathLst>
                <a:path w="452" h="386" extrusionOk="0">
                  <a:moveTo>
                    <a:pt x="259" y="0"/>
                  </a:moveTo>
                  <a:cubicBezTo>
                    <a:pt x="86" y="0"/>
                    <a:pt x="1" y="208"/>
                    <a:pt x="123" y="330"/>
                  </a:cubicBezTo>
                  <a:cubicBezTo>
                    <a:pt x="162" y="368"/>
                    <a:pt x="210" y="386"/>
                    <a:pt x="257" y="386"/>
                  </a:cubicBezTo>
                  <a:cubicBezTo>
                    <a:pt x="356" y="386"/>
                    <a:pt x="452" y="309"/>
                    <a:pt x="452" y="193"/>
                  </a:cubicBezTo>
                  <a:cubicBezTo>
                    <a:pt x="450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6" name="Google Shape;9536;p14"/>
            <p:cNvSpPr/>
            <p:nvPr/>
          </p:nvSpPr>
          <p:spPr>
            <a:xfrm>
              <a:off x="2526275" y="3866225"/>
              <a:ext cx="18025" cy="15450"/>
            </a:xfrm>
            <a:custGeom>
              <a:avLst/>
              <a:gdLst/>
              <a:ahLst/>
              <a:cxnLst/>
              <a:rect l="l" t="t" r="r" b="b"/>
              <a:pathLst>
                <a:path w="721" h="618" extrusionOk="0">
                  <a:moveTo>
                    <a:pt x="412" y="1"/>
                  </a:moveTo>
                  <a:cubicBezTo>
                    <a:pt x="139" y="1"/>
                    <a:pt x="0" y="333"/>
                    <a:pt x="194" y="527"/>
                  </a:cubicBezTo>
                  <a:cubicBezTo>
                    <a:pt x="257" y="589"/>
                    <a:pt x="335" y="617"/>
                    <a:pt x="410" y="617"/>
                  </a:cubicBezTo>
                  <a:cubicBezTo>
                    <a:pt x="569" y="617"/>
                    <a:pt x="720" y="494"/>
                    <a:pt x="720" y="309"/>
                  </a:cubicBezTo>
                  <a:cubicBezTo>
                    <a:pt x="720" y="139"/>
                    <a:pt x="582" y="1"/>
                    <a:pt x="4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7" name="Google Shape;9537;p14"/>
            <p:cNvSpPr/>
            <p:nvPr/>
          </p:nvSpPr>
          <p:spPr>
            <a:xfrm>
              <a:off x="3144450" y="375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8" name="Google Shape;9538;p14"/>
            <p:cNvSpPr/>
            <p:nvPr/>
          </p:nvSpPr>
          <p:spPr>
            <a:xfrm>
              <a:off x="3158825" y="4274975"/>
              <a:ext cx="13550" cy="11625"/>
            </a:xfrm>
            <a:custGeom>
              <a:avLst/>
              <a:gdLst/>
              <a:ahLst/>
              <a:cxnLst/>
              <a:rect l="l" t="t" r="r" b="b"/>
              <a:pathLst>
                <a:path w="542" h="465" extrusionOk="0">
                  <a:moveTo>
                    <a:pt x="310" y="1"/>
                  </a:moveTo>
                  <a:cubicBezTo>
                    <a:pt x="104" y="1"/>
                    <a:pt x="1" y="250"/>
                    <a:pt x="147" y="396"/>
                  </a:cubicBezTo>
                  <a:cubicBezTo>
                    <a:pt x="194" y="443"/>
                    <a:pt x="251" y="464"/>
                    <a:pt x="308" y="464"/>
                  </a:cubicBezTo>
                  <a:cubicBezTo>
                    <a:pt x="427" y="464"/>
                    <a:pt x="541" y="372"/>
                    <a:pt x="542" y="232"/>
                  </a:cubicBezTo>
                  <a:cubicBezTo>
                    <a:pt x="542" y="104"/>
                    <a:pt x="43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9" name="Google Shape;9539;p14"/>
            <p:cNvSpPr/>
            <p:nvPr/>
          </p:nvSpPr>
          <p:spPr>
            <a:xfrm>
              <a:off x="2737575" y="4140350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10" y="0"/>
                  </a:moveTo>
                  <a:cubicBezTo>
                    <a:pt x="104" y="0"/>
                    <a:pt x="0" y="248"/>
                    <a:pt x="146" y="394"/>
                  </a:cubicBezTo>
                  <a:cubicBezTo>
                    <a:pt x="193" y="441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4"/>
                    <a:pt x="437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0" name="Google Shape;9540;p14"/>
            <p:cNvSpPr/>
            <p:nvPr/>
          </p:nvSpPr>
          <p:spPr>
            <a:xfrm>
              <a:off x="2669700" y="4472550"/>
              <a:ext cx="13925" cy="11950"/>
            </a:xfrm>
            <a:custGeom>
              <a:avLst/>
              <a:gdLst/>
              <a:ahLst/>
              <a:cxnLst/>
              <a:rect l="l" t="t" r="r" b="b"/>
              <a:pathLst>
                <a:path w="557" h="478" extrusionOk="0">
                  <a:moveTo>
                    <a:pt x="319" y="1"/>
                  </a:moveTo>
                  <a:cubicBezTo>
                    <a:pt x="107" y="1"/>
                    <a:pt x="1" y="258"/>
                    <a:pt x="151" y="408"/>
                  </a:cubicBezTo>
                  <a:cubicBezTo>
                    <a:pt x="199" y="456"/>
                    <a:pt x="259" y="478"/>
                    <a:pt x="317" y="478"/>
                  </a:cubicBezTo>
                  <a:cubicBezTo>
                    <a:pt x="440" y="478"/>
                    <a:pt x="557" y="383"/>
                    <a:pt x="557" y="238"/>
                  </a:cubicBezTo>
                  <a:cubicBezTo>
                    <a:pt x="557" y="107"/>
                    <a:pt x="450" y="1"/>
                    <a:pt x="3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1" name="Google Shape;9541;p14"/>
            <p:cNvSpPr/>
            <p:nvPr/>
          </p:nvSpPr>
          <p:spPr>
            <a:xfrm>
              <a:off x="3038850" y="455142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1"/>
                  </a:moveTo>
                  <a:cubicBezTo>
                    <a:pt x="71" y="1"/>
                    <a:pt x="1" y="170"/>
                    <a:pt x="101" y="270"/>
                  </a:cubicBezTo>
                  <a:cubicBezTo>
                    <a:pt x="133" y="302"/>
                    <a:pt x="173" y="316"/>
                    <a:pt x="211" y="316"/>
                  </a:cubicBezTo>
                  <a:cubicBezTo>
                    <a:pt x="292" y="316"/>
                    <a:pt x="370" y="253"/>
                    <a:pt x="370" y="158"/>
                  </a:cubicBezTo>
                  <a:cubicBezTo>
                    <a:pt x="370" y="71"/>
                    <a:pt x="30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2" name="Google Shape;9542;p14"/>
            <p:cNvSpPr/>
            <p:nvPr/>
          </p:nvSpPr>
          <p:spPr>
            <a:xfrm>
              <a:off x="3392325" y="4244950"/>
              <a:ext cx="11525" cy="9900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4" y="1"/>
                  </a:moveTo>
                  <a:cubicBezTo>
                    <a:pt x="88" y="1"/>
                    <a:pt x="1" y="213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3" y="395"/>
                    <a:pt x="461" y="317"/>
                    <a:pt x="461" y="198"/>
                  </a:cubicBezTo>
                  <a:cubicBezTo>
                    <a:pt x="461" y="89"/>
                    <a:pt x="372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3" name="Google Shape;9543;p14"/>
            <p:cNvSpPr/>
            <p:nvPr/>
          </p:nvSpPr>
          <p:spPr>
            <a:xfrm>
              <a:off x="3641950" y="402127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0"/>
                  </a:moveTo>
                  <a:cubicBezTo>
                    <a:pt x="71" y="0"/>
                    <a:pt x="0" y="170"/>
                    <a:pt x="100" y="269"/>
                  </a:cubicBezTo>
                  <a:cubicBezTo>
                    <a:pt x="132" y="301"/>
                    <a:pt x="172" y="315"/>
                    <a:pt x="211" y="315"/>
                  </a:cubicBezTo>
                  <a:cubicBezTo>
                    <a:pt x="292" y="315"/>
                    <a:pt x="370" y="253"/>
                    <a:pt x="370" y="158"/>
                  </a:cubicBezTo>
                  <a:cubicBezTo>
                    <a:pt x="370" y="71"/>
                    <a:pt x="299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4" name="Google Shape;9544;p14"/>
            <p:cNvSpPr/>
            <p:nvPr/>
          </p:nvSpPr>
          <p:spPr>
            <a:xfrm>
              <a:off x="4192475" y="4411500"/>
              <a:ext cx="11550" cy="987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265" y="0"/>
                  </a:moveTo>
                  <a:cubicBezTo>
                    <a:pt x="89" y="0"/>
                    <a:pt x="1" y="212"/>
                    <a:pt x="125" y="337"/>
                  </a:cubicBezTo>
                  <a:cubicBezTo>
                    <a:pt x="166" y="377"/>
                    <a:pt x="215" y="395"/>
                    <a:pt x="263" y="395"/>
                  </a:cubicBezTo>
                  <a:cubicBezTo>
                    <a:pt x="365" y="395"/>
                    <a:pt x="462" y="316"/>
                    <a:pt x="462" y="197"/>
                  </a:cubicBezTo>
                  <a:cubicBezTo>
                    <a:pt x="462" y="89"/>
                    <a:pt x="373" y="0"/>
                    <a:pt x="2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5" name="Google Shape;9545;p14"/>
            <p:cNvSpPr/>
            <p:nvPr/>
          </p:nvSpPr>
          <p:spPr>
            <a:xfrm>
              <a:off x="4365300" y="4206525"/>
              <a:ext cx="9225" cy="7900"/>
            </a:xfrm>
            <a:custGeom>
              <a:avLst/>
              <a:gdLst/>
              <a:ahLst/>
              <a:cxnLst/>
              <a:rect l="l" t="t" r="r" b="b"/>
              <a:pathLst>
                <a:path w="369" h="316" extrusionOk="0">
                  <a:moveTo>
                    <a:pt x="210" y="0"/>
                  </a:moveTo>
                  <a:cubicBezTo>
                    <a:pt x="71" y="0"/>
                    <a:pt x="0" y="170"/>
                    <a:pt x="99" y="269"/>
                  </a:cubicBezTo>
                  <a:cubicBezTo>
                    <a:pt x="131" y="301"/>
                    <a:pt x="171" y="316"/>
                    <a:pt x="209" y="316"/>
                  </a:cubicBezTo>
                  <a:cubicBezTo>
                    <a:pt x="290" y="316"/>
                    <a:pt x="368" y="253"/>
                    <a:pt x="368" y="158"/>
                  </a:cubicBezTo>
                  <a:cubicBezTo>
                    <a:pt x="368" y="71"/>
                    <a:pt x="29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6" name="Google Shape;9546;p14"/>
            <p:cNvSpPr/>
            <p:nvPr/>
          </p:nvSpPr>
          <p:spPr>
            <a:xfrm>
              <a:off x="4526225" y="3984825"/>
              <a:ext cx="27650" cy="27600"/>
            </a:xfrm>
            <a:custGeom>
              <a:avLst/>
              <a:gdLst/>
              <a:ahLst/>
              <a:cxnLst/>
              <a:rect l="l" t="t" r="r" b="b"/>
              <a:pathLst>
                <a:path w="1106" h="1104" extrusionOk="0">
                  <a:moveTo>
                    <a:pt x="554" y="0"/>
                  </a:moveTo>
                  <a:cubicBezTo>
                    <a:pt x="249" y="0"/>
                    <a:pt x="1" y="247"/>
                    <a:pt x="1" y="552"/>
                  </a:cubicBezTo>
                  <a:cubicBezTo>
                    <a:pt x="1" y="855"/>
                    <a:pt x="249" y="1103"/>
                    <a:pt x="554" y="1103"/>
                  </a:cubicBezTo>
                  <a:cubicBezTo>
                    <a:pt x="857" y="1103"/>
                    <a:pt x="1105" y="855"/>
                    <a:pt x="1105" y="552"/>
                  </a:cubicBezTo>
                  <a:cubicBezTo>
                    <a:pt x="1105" y="247"/>
                    <a:pt x="857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7" name="Google Shape;9547;p14"/>
            <p:cNvSpPr/>
            <p:nvPr/>
          </p:nvSpPr>
          <p:spPr>
            <a:xfrm>
              <a:off x="3987200" y="4120800"/>
              <a:ext cx="6925" cy="5950"/>
            </a:xfrm>
            <a:custGeom>
              <a:avLst/>
              <a:gdLst/>
              <a:ahLst/>
              <a:cxnLst/>
              <a:rect l="l" t="t" r="r" b="b"/>
              <a:pathLst>
                <a:path w="277" h="238" extrusionOk="0">
                  <a:moveTo>
                    <a:pt x="156" y="1"/>
                  </a:moveTo>
                  <a:cubicBezTo>
                    <a:pt x="52" y="1"/>
                    <a:pt x="1" y="127"/>
                    <a:pt x="74" y="202"/>
                  </a:cubicBezTo>
                  <a:cubicBezTo>
                    <a:pt x="98" y="226"/>
                    <a:pt x="128" y="237"/>
                    <a:pt x="157" y="237"/>
                  </a:cubicBezTo>
                  <a:cubicBezTo>
                    <a:pt x="218" y="237"/>
                    <a:pt x="277" y="189"/>
                    <a:pt x="277" y="118"/>
                  </a:cubicBezTo>
                  <a:cubicBezTo>
                    <a:pt x="277" y="53"/>
                    <a:pt x="224" y="1"/>
                    <a:pt x="158" y="1"/>
                  </a:cubicBezTo>
                  <a:cubicBezTo>
                    <a:pt x="158" y="1"/>
                    <a:pt x="157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8" name="Google Shape;9548;p14"/>
            <p:cNvSpPr/>
            <p:nvPr/>
          </p:nvSpPr>
          <p:spPr>
            <a:xfrm>
              <a:off x="4903275" y="4700950"/>
              <a:ext cx="13550" cy="11575"/>
            </a:xfrm>
            <a:custGeom>
              <a:avLst/>
              <a:gdLst/>
              <a:ahLst/>
              <a:cxnLst/>
              <a:rect l="l" t="t" r="r" b="b"/>
              <a:pathLst>
                <a:path w="542" h="463" extrusionOk="0">
                  <a:moveTo>
                    <a:pt x="310" y="0"/>
                  </a:moveTo>
                  <a:cubicBezTo>
                    <a:pt x="104" y="0"/>
                    <a:pt x="0" y="250"/>
                    <a:pt x="146" y="394"/>
                  </a:cubicBezTo>
                  <a:cubicBezTo>
                    <a:pt x="193" y="441"/>
                    <a:pt x="251" y="462"/>
                    <a:pt x="309" y="462"/>
                  </a:cubicBezTo>
                  <a:cubicBezTo>
                    <a:pt x="427" y="462"/>
                    <a:pt x="541" y="371"/>
                    <a:pt x="541" y="232"/>
                  </a:cubicBezTo>
                  <a:cubicBezTo>
                    <a:pt x="541" y="104"/>
                    <a:pt x="43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9" name="Google Shape;9549;p14"/>
            <p:cNvSpPr/>
            <p:nvPr/>
          </p:nvSpPr>
          <p:spPr>
            <a:xfrm>
              <a:off x="5112075" y="4527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372" y="0"/>
                  </a:moveTo>
                  <a:cubicBezTo>
                    <a:pt x="124" y="0"/>
                    <a:pt x="1" y="299"/>
                    <a:pt x="175" y="475"/>
                  </a:cubicBezTo>
                  <a:cubicBezTo>
                    <a:pt x="231" y="531"/>
                    <a:pt x="300" y="556"/>
                    <a:pt x="368" y="556"/>
                  </a:cubicBezTo>
                  <a:cubicBezTo>
                    <a:pt x="511" y="556"/>
                    <a:pt x="648" y="445"/>
                    <a:pt x="648" y="278"/>
                  </a:cubicBezTo>
                  <a:cubicBezTo>
                    <a:pt x="648" y="125"/>
                    <a:pt x="525" y="0"/>
                    <a:pt x="3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0" name="Google Shape;9550;p14"/>
            <p:cNvSpPr/>
            <p:nvPr/>
          </p:nvSpPr>
          <p:spPr>
            <a:xfrm>
              <a:off x="5325925" y="3880350"/>
              <a:ext cx="16175" cy="16225"/>
            </a:xfrm>
            <a:custGeom>
              <a:avLst/>
              <a:gdLst/>
              <a:ahLst/>
              <a:cxnLst/>
              <a:rect l="l" t="t" r="r" b="b"/>
              <a:pathLst>
                <a:path w="647" h="649" extrusionOk="0">
                  <a:moveTo>
                    <a:pt x="324" y="1"/>
                  </a:moveTo>
                  <a:cubicBezTo>
                    <a:pt x="145" y="1"/>
                    <a:pt x="0" y="146"/>
                    <a:pt x="0" y="324"/>
                  </a:cubicBezTo>
                  <a:cubicBezTo>
                    <a:pt x="0" y="503"/>
                    <a:pt x="145" y="648"/>
                    <a:pt x="324" y="648"/>
                  </a:cubicBezTo>
                  <a:cubicBezTo>
                    <a:pt x="502" y="648"/>
                    <a:pt x="647" y="503"/>
                    <a:pt x="647" y="324"/>
                  </a:cubicBezTo>
                  <a:cubicBezTo>
                    <a:pt x="647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1" name="Google Shape;9551;p14"/>
            <p:cNvSpPr/>
            <p:nvPr/>
          </p:nvSpPr>
          <p:spPr>
            <a:xfrm>
              <a:off x="3048275" y="29742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0" y="1"/>
                    <a:pt x="1" y="112"/>
                    <a:pt x="1" y="247"/>
                  </a:cubicBezTo>
                  <a:cubicBezTo>
                    <a:pt x="1" y="384"/>
                    <a:pt x="110" y="494"/>
                    <a:pt x="247" y="494"/>
                  </a:cubicBezTo>
                  <a:cubicBezTo>
                    <a:pt x="384" y="494"/>
                    <a:pt x="494" y="384"/>
                    <a:pt x="494" y="247"/>
                  </a:cubicBezTo>
                  <a:cubicBezTo>
                    <a:pt x="494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2" name="Google Shape;9552;p14"/>
            <p:cNvSpPr/>
            <p:nvPr/>
          </p:nvSpPr>
          <p:spPr>
            <a:xfrm>
              <a:off x="2222925" y="2651550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cubicBezTo>
                    <a:pt x="0" y="552"/>
                    <a:pt x="160" y="711"/>
                    <a:pt x="355" y="711"/>
                  </a:cubicBezTo>
                  <a:cubicBezTo>
                    <a:pt x="552" y="711"/>
                    <a:pt x="711" y="552"/>
                    <a:pt x="711" y="355"/>
                  </a:cubicBezTo>
                  <a:cubicBezTo>
                    <a:pt x="711" y="159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3" name="Google Shape;9553;p14"/>
            <p:cNvSpPr/>
            <p:nvPr/>
          </p:nvSpPr>
          <p:spPr>
            <a:xfrm>
              <a:off x="2134100" y="2230525"/>
              <a:ext cx="21350" cy="21375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427" y="1"/>
                  </a:moveTo>
                  <a:cubicBezTo>
                    <a:pt x="191" y="1"/>
                    <a:pt x="0" y="192"/>
                    <a:pt x="0" y="428"/>
                  </a:cubicBezTo>
                  <a:cubicBezTo>
                    <a:pt x="0" y="664"/>
                    <a:pt x="191" y="855"/>
                    <a:pt x="427" y="855"/>
                  </a:cubicBezTo>
                  <a:cubicBezTo>
                    <a:pt x="663" y="855"/>
                    <a:pt x="854" y="664"/>
                    <a:pt x="854" y="428"/>
                  </a:cubicBezTo>
                  <a:cubicBezTo>
                    <a:pt x="854" y="192"/>
                    <a:pt x="663" y="1"/>
                    <a:pt x="4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4" name="Google Shape;9554;p14"/>
            <p:cNvSpPr/>
            <p:nvPr/>
          </p:nvSpPr>
          <p:spPr>
            <a:xfrm>
              <a:off x="1537350" y="3038750"/>
              <a:ext cx="44350" cy="42675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920" y="1"/>
                  </a:moveTo>
                  <a:cubicBezTo>
                    <a:pt x="576" y="1"/>
                    <a:pt x="265" y="210"/>
                    <a:pt x="133" y="529"/>
                  </a:cubicBezTo>
                  <a:cubicBezTo>
                    <a:pt x="0" y="847"/>
                    <a:pt x="74" y="1212"/>
                    <a:pt x="317" y="1457"/>
                  </a:cubicBezTo>
                  <a:cubicBezTo>
                    <a:pt x="480" y="1620"/>
                    <a:pt x="699" y="1707"/>
                    <a:pt x="921" y="1707"/>
                  </a:cubicBezTo>
                  <a:cubicBezTo>
                    <a:pt x="1030" y="1707"/>
                    <a:pt x="1141" y="1686"/>
                    <a:pt x="1246" y="1642"/>
                  </a:cubicBezTo>
                  <a:cubicBezTo>
                    <a:pt x="1565" y="1510"/>
                    <a:pt x="1772" y="1199"/>
                    <a:pt x="1774" y="855"/>
                  </a:cubicBezTo>
                  <a:cubicBezTo>
                    <a:pt x="1774" y="383"/>
                    <a:pt x="1392" y="1"/>
                    <a:pt x="9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14"/>
            <p:cNvSpPr/>
            <p:nvPr/>
          </p:nvSpPr>
          <p:spPr>
            <a:xfrm>
              <a:off x="1115075" y="2704825"/>
              <a:ext cx="8325" cy="7125"/>
            </a:xfrm>
            <a:custGeom>
              <a:avLst/>
              <a:gdLst/>
              <a:ahLst/>
              <a:cxnLst/>
              <a:rect l="l" t="t" r="r" b="b"/>
              <a:pathLst>
                <a:path w="333" h="285" extrusionOk="0">
                  <a:moveTo>
                    <a:pt x="191" y="0"/>
                  </a:moveTo>
                  <a:cubicBezTo>
                    <a:pt x="63" y="0"/>
                    <a:pt x="0" y="154"/>
                    <a:pt x="90" y="242"/>
                  </a:cubicBezTo>
                  <a:cubicBezTo>
                    <a:pt x="119" y="272"/>
                    <a:pt x="155" y="285"/>
                    <a:pt x="190" y="285"/>
                  </a:cubicBezTo>
                  <a:cubicBezTo>
                    <a:pt x="262" y="285"/>
                    <a:pt x="332" y="228"/>
                    <a:pt x="332" y="143"/>
                  </a:cubicBezTo>
                  <a:cubicBezTo>
                    <a:pt x="332" y="64"/>
                    <a:pt x="269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6" name="Google Shape;9556;p14"/>
            <p:cNvSpPr/>
            <p:nvPr/>
          </p:nvSpPr>
          <p:spPr>
            <a:xfrm>
              <a:off x="3462775" y="2326475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357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0" y="711"/>
                    <a:pt x="357" y="711"/>
                  </a:cubicBezTo>
                  <a:cubicBezTo>
                    <a:pt x="552" y="711"/>
                    <a:pt x="712" y="552"/>
                    <a:pt x="712" y="355"/>
                  </a:cubicBezTo>
                  <a:cubicBezTo>
                    <a:pt x="712" y="160"/>
                    <a:pt x="552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7" name="Google Shape;9557;p14"/>
            <p:cNvSpPr/>
            <p:nvPr/>
          </p:nvSpPr>
          <p:spPr>
            <a:xfrm>
              <a:off x="4942450" y="2898450"/>
              <a:ext cx="12500" cy="10675"/>
            </a:xfrm>
            <a:custGeom>
              <a:avLst/>
              <a:gdLst/>
              <a:ahLst/>
              <a:cxnLst/>
              <a:rect l="l" t="t" r="r" b="b"/>
              <a:pathLst>
                <a:path w="500" h="427" extrusionOk="0">
                  <a:moveTo>
                    <a:pt x="286" y="1"/>
                  </a:moveTo>
                  <a:cubicBezTo>
                    <a:pt x="95" y="1"/>
                    <a:pt x="1" y="231"/>
                    <a:pt x="135" y="364"/>
                  </a:cubicBezTo>
                  <a:cubicBezTo>
                    <a:pt x="178" y="408"/>
                    <a:pt x="232" y="427"/>
                    <a:pt x="285" y="427"/>
                  </a:cubicBezTo>
                  <a:cubicBezTo>
                    <a:pt x="395" y="427"/>
                    <a:pt x="500" y="342"/>
                    <a:pt x="500" y="214"/>
                  </a:cubicBezTo>
                  <a:cubicBezTo>
                    <a:pt x="500" y="95"/>
                    <a:pt x="404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14"/>
            <p:cNvSpPr/>
            <p:nvPr/>
          </p:nvSpPr>
          <p:spPr>
            <a:xfrm>
              <a:off x="4086250" y="3019250"/>
              <a:ext cx="24925" cy="21375"/>
            </a:xfrm>
            <a:custGeom>
              <a:avLst/>
              <a:gdLst/>
              <a:ahLst/>
              <a:cxnLst/>
              <a:rect l="l" t="t" r="r" b="b"/>
              <a:pathLst>
                <a:path w="997" h="855" extrusionOk="0">
                  <a:moveTo>
                    <a:pt x="570" y="1"/>
                  </a:moveTo>
                  <a:cubicBezTo>
                    <a:pt x="191" y="1"/>
                    <a:pt x="0" y="459"/>
                    <a:pt x="269" y="728"/>
                  </a:cubicBezTo>
                  <a:cubicBezTo>
                    <a:pt x="356" y="815"/>
                    <a:pt x="463" y="854"/>
                    <a:pt x="567" y="854"/>
                  </a:cubicBezTo>
                  <a:cubicBezTo>
                    <a:pt x="786" y="854"/>
                    <a:pt x="997" y="684"/>
                    <a:pt x="997" y="428"/>
                  </a:cubicBezTo>
                  <a:cubicBezTo>
                    <a:pt x="997" y="192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9" name="Google Shape;9559;p14"/>
          <p:cNvGrpSpPr/>
          <p:nvPr/>
        </p:nvGrpSpPr>
        <p:grpSpPr>
          <a:xfrm>
            <a:off x="-128548" y="-596017"/>
            <a:ext cx="9357872" cy="6281452"/>
            <a:chOff x="235375" y="458950"/>
            <a:chExt cx="7145050" cy="4796100"/>
          </a:xfrm>
        </p:grpSpPr>
        <p:sp>
          <p:nvSpPr>
            <p:cNvPr id="9560" name="Google Shape;9560;p14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1" name="Google Shape;9561;p14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562;p14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563;p14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564;p14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5" name="Google Shape;9565;p14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6" name="Google Shape;9566;p14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567;p14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8" name="Google Shape;9568;p14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9" name="Google Shape;9569;p14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570;p14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571;p14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572;p14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3" name="Google Shape;9573;p14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4" name="Google Shape;9574;p14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5" name="Google Shape;9575;p14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6" name="Google Shape;9576;p14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7" name="Google Shape;9577;p14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8" name="Google Shape;9578;p14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9" name="Google Shape;9579;p14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0" name="Google Shape;9580;p14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1" name="Google Shape;9581;p14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2" name="Google Shape;9582;p14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3" name="Google Shape;9583;p14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4" name="Google Shape;9584;p14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5" name="Google Shape;9585;p14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14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14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14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9" name="Google Shape;9589;p14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0" name="Google Shape;9590;p14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1" name="Google Shape;9591;p14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14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3" name="Google Shape;9593;p14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4" name="Google Shape;9594;p14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5" name="Google Shape;9595;p14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6" name="Google Shape;9596;p14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7" name="Google Shape;9597;p14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8" name="Google Shape;9598;p14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14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14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9601;p14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9602;p14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14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14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14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14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7" name="Google Shape;9607;p14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8" name="Google Shape;9608;p14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9609;p14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9610;p14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1" name="Google Shape;9611;p14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2" name="Google Shape;9612;p14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9613;p14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9614;p14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9615;p14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6" name="Google Shape;9616;p14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7" name="Google Shape;9617;p14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8" name="Google Shape;9618;p14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9" name="Google Shape;9619;p14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0" name="Google Shape;9620;p14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14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14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14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14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14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14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14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14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14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14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14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14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14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14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14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14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14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14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14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14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14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14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9643;p14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4" name="Google Shape;9644;p14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5" name="Google Shape;9645;p14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6" name="Google Shape;9646;p14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7" name="Google Shape;9647;p14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8" name="Google Shape;9648;p14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9" name="Google Shape;9649;p14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0" name="Google Shape;9650;p14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1" name="Google Shape;9651;p14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2" name="Google Shape;9652;p14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9653;p14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9654;p14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9655;p14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6" name="Google Shape;9656;p14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14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14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14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9660;p14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1" name="Google Shape;9661;p14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2" name="Google Shape;9662;p14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9663;p14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9664;p14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9665;p14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9666;p14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9667;p14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8" name="Google Shape;9668;p14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9" name="Google Shape;9669;p14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9670;p14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1" name="Google Shape;9671;p14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2" name="Google Shape;9672;p14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9673;p14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4" name="Google Shape;9674;p14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5" name="Google Shape;9675;p14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6" name="Google Shape;9676;p14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7" name="Google Shape;9677;p14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8" name="Google Shape;9678;p14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9679;p14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9680;p14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1" name="Google Shape;9681;p14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2" name="Google Shape;9682;p14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9683;p14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9684;p14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9685;p14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9686;p14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7" name="Google Shape;9687;p14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8" name="Google Shape;9688;p14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9689;p14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9690;p14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1" name="Google Shape;9691;p14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2" name="Google Shape;9692;p14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3" name="Google Shape;9693;p14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9694;p14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9695;p14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14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14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14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14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0" name="Google Shape;9700;p14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1" name="Google Shape;9701;p14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2" name="Google Shape;9702;p14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3" name="Google Shape;9703;p14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4" name="Google Shape;9704;p14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5" name="Google Shape;9705;p14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6" name="Google Shape;9706;p14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14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14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14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14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14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2" name="Google Shape;9712;p14"/>
          <p:cNvGrpSpPr/>
          <p:nvPr/>
        </p:nvGrpSpPr>
        <p:grpSpPr>
          <a:xfrm>
            <a:off x="-79368" y="-558092"/>
            <a:ext cx="9358095" cy="6205603"/>
            <a:chOff x="236675" y="487975"/>
            <a:chExt cx="7144675" cy="4737825"/>
          </a:xfrm>
        </p:grpSpPr>
        <p:sp>
          <p:nvSpPr>
            <p:cNvPr id="9713" name="Google Shape;9713;p14"/>
            <p:cNvSpPr/>
            <p:nvPr/>
          </p:nvSpPr>
          <p:spPr>
            <a:xfrm>
              <a:off x="3851750" y="1063075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0"/>
                  </a:moveTo>
                  <a:cubicBezTo>
                    <a:pt x="154" y="0"/>
                    <a:pt x="0" y="370"/>
                    <a:pt x="216" y="587"/>
                  </a:cubicBezTo>
                  <a:cubicBezTo>
                    <a:pt x="286" y="657"/>
                    <a:pt x="372" y="688"/>
                    <a:pt x="456" y="688"/>
                  </a:cubicBezTo>
                  <a:cubicBezTo>
                    <a:pt x="633" y="688"/>
                    <a:pt x="802" y="551"/>
                    <a:pt x="802" y="345"/>
                  </a:cubicBezTo>
                  <a:cubicBezTo>
                    <a:pt x="802" y="154"/>
                    <a:pt x="649" y="0"/>
                    <a:pt x="4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14"/>
            <p:cNvSpPr/>
            <p:nvPr/>
          </p:nvSpPr>
          <p:spPr>
            <a:xfrm>
              <a:off x="3594200" y="874250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689" y="0"/>
                  </a:moveTo>
                  <a:cubicBezTo>
                    <a:pt x="230" y="0"/>
                    <a:pt x="1" y="555"/>
                    <a:pt x="325" y="879"/>
                  </a:cubicBezTo>
                  <a:cubicBezTo>
                    <a:pt x="424" y="978"/>
                    <a:pt x="556" y="1030"/>
                    <a:pt x="690" y="1030"/>
                  </a:cubicBezTo>
                  <a:cubicBezTo>
                    <a:pt x="756" y="1030"/>
                    <a:pt x="823" y="1017"/>
                    <a:pt x="886" y="991"/>
                  </a:cubicBezTo>
                  <a:cubicBezTo>
                    <a:pt x="1079" y="911"/>
                    <a:pt x="1204" y="723"/>
                    <a:pt x="1204" y="515"/>
                  </a:cubicBezTo>
                  <a:cubicBezTo>
                    <a:pt x="1204" y="230"/>
                    <a:pt x="974" y="0"/>
                    <a:pt x="68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14"/>
            <p:cNvSpPr/>
            <p:nvPr/>
          </p:nvSpPr>
          <p:spPr>
            <a:xfrm>
              <a:off x="3248025" y="912850"/>
              <a:ext cx="10075" cy="8600"/>
            </a:xfrm>
            <a:custGeom>
              <a:avLst/>
              <a:gdLst/>
              <a:ahLst/>
              <a:cxnLst/>
              <a:rect l="l" t="t" r="r" b="b"/>
              <a:pathLst>
                <a:path w="403" h="344" extrusionOk="0">
                  <a:moveTo>
                    <a:pt x="229" y="1"/>
                  </a:moveTo>
                  <a:cubicBezTo>
                    <a:pt x="76" y="1"/>
                    <a:pt x="0" y="186"/>
                    <a:pt x="108" y="293"/>
                  </a:cubicBezTo>
                  <a:cubicBezTo>
                    <a:pt x="143" y="328"/>
                    <a:pt x="187" y="344"/>
                    <a:pt x="229" y="344"/>
                  </a:cubicBezTo>
                  <a:cubicBezTo>
                    <a:pt x="318" y="344"/>
                    <a:pt x="402" y="275"/>
                    <a:pt x="402" y="172"/>
                  </a:cubicBezTo>
                  <a:cubicBezTo>
                    <a:pt x="401" y="76"/>
                    <a:pt x="325" y="1"/>
                    <a:pt x="22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14"/>
            <p:cNvSpPr/>
            <p:nvPr/>
          </p:nvSpPr>
          <p:spPr>
            <a:xfrm>
              <a:off x="3231300" y="11932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3" y="0"/>
                  </a:moveTo>
                  <a:cubicBezTo>
                    <a:pt x="204" y="0"/>
                    <a:pt x="1" y="495"/>
                    <a:pt x="289" y="783"/>
                  </a:cubicBezTo>
                  <a:cubicBezTo>
                    <a:pt x="382" y="876"/>
                    <a:pt x="497" y="917"/>
                    <a:pt x="609" y="917"/>
                  </a:cubicBezTo>
                  <a:cubicBezTo>
                    <a:pt x="845" y="917"/>
                    <a:pt x="1071" y="734"/>
                    <a:pt x="1071" y="458"/>
                  </a:cubicBezTo>
                  <a:cubicBezTo>
                    <a:pt x="1071" y="207"/>
                    <a:pt x="865" y="0"/>
                    <a:pt x="6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14"/>
            <p:cNvSpPr/>
            <p:nvPr/>
          </p:nvSpPr>
          <p:spPr>
            <a:xfrm>
              <a:off x="3920725" y="795525"/>
              <a:ext cx="29775" cy="28650"/>
            </a:xfrm>
            <a:custGeom>
              <a:avLst/>
              <a:gdLst/>
              <a:ahLst/>
              <a:cxnLst/>
              <a:rect l="l" t="t" r="r" b="b"/>
              <a:pathLst>
                <a:path w="1191" h="1146" extrusionOk="0">
                  <a:moveTo>
                    <a:pt x="619" y="1"/>
                  </a:moveTo>
                  <a:cubicBezTo>
                    <a:pt x="387" y="1"/>
                    <a:pt x="178" y="140"/>
                    <a:pt x="90" y="354"/>
                  </a:cubicBezTo>
                  <a:cubicBezTo>
                    <a:pt x="0" y="569"/>
                    <a:pt x="50" y="815"/>
                    <a:pt x="214" y="978"/>
                  </a:cubicBezTo>
                  <a:cubicBezTo>
                    <a:pt x="324" y="1088"/>
                    <a:pt x="470" y="1146"/>
                    <a:pt x="619" y="1146"/>
                  </a:cubicBezTo>
                  <a:cubicBezTo>
                    <a:pt x="692" y="1146"/>
                    <a:pt x="766" y="1132"/>
                    <a:pt x="837" y="1103"/>
                  </a:cubicBezTo>
                  <a:cubicBezTo>
                    <a:pt x="1051" y="1013"/>
                    <a:pt x="1190" y="806"/>
                    <a:pt x="1190" y="574"/>
                  </a:cubicBezTo>
                  <a:cubicBezTo>
                    <a:pt x="1190" y="257"/>
                    <a:pt x="934" y="1"/>
                    <a:pt x="61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14"/>
            <p:cNvSpPr/>
            <p:nvPr/>
          </p:nvSpPr>
          <p:spPr>
            <a:xfrm>
              <a:off x="4216075" y="1307725"/>
              <a:ext cx="13400" cy="11450"/>
            </a:xfrm>
            <a:custGeom>
              <a:avLst/>
              <a:gdLst/>
              <a:ahLst/>
              <a:cxnLst/>
              <a:rect l="l" t="t" r="r" b="b"/>
              <a:pathLst>
                <a:path w="536" h="458" extrusionOk="0">
                  <a:moveTo>
                    <a:pt x="310" y="1"/>
                  </a:moveTo>
                  <a:cubicBezTo>
                    <a:pt x="309" y="1"/>
                    <a:pt x="308" y="1"/>
                    <a:pt x="307" y="1"/>
                  </a:cubicBezTo>
                  <a:cubicBezTo>
                    <a:pt x="102" y="1"/>
                    <a:pt x="1" y="246"/>
                    <a:pt x="145" y="390"/>
                  </a:cubicBezTo>
                  <a:cubicBezTo>
                    <a:pt x="192" y="437"/>
                    <a:pt x="249" y="458"/>
                    <a:pt x="305" y="458"/>
                  </a:cubicBezTo>
                  <a:cubicBezTo>
                    <a:pt x="423" y="458"/>
                    <a:pt x="536" y="367"/>
                    <a:pt x="536" y="230"/>
                  </a:cubicBezTo>
                  <a:cubicBezTo>
                    <a:pt x="536" y="103"/>
                    <a:pt x="434" y="1"/>
                    <a:pt x="310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14"/>
            <p:cNvSpPr/>
            <p:nvPr/>
          </p:nvSpPr>
          <p:spPr>
            <a:xfrm>
              <a:off x="3383950" y="1619575"/>
              <a:ext cx="60100" cy="60125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201" y="1"/>
                  </a:moveTo>
                  <a:cubicBezTo>
                    <a:pt x="539" y="1"/>
                    <a:pt x="1" y="539"/>
                    <a:pt x="1" y="1203"/>
                  </a:cubicBezTo>
                  <a:cubicBezTo>
                    <a:pt x="1" y="1867"/>
                    <a:pt x="539" y="2405"/>
                    <a:pt x="1201" y="2405"/>
                  </a:cubicBezTo>
                  <a:cubicBezTo>
                    <a:pt x="1865" y="2405"/>
                    <a:pt x="2403" y="1867"/>
                    <a:pt x="2403" y="1203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14"/>
            <p:cNvSpPr/>
            <p:nvPr/>
          </p:nvSpPr>
          <p:spPr>
            <a:xfrm>
              <a:off x="2897525" y="1138900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1"/>
                  </a:moveTo>
                  <a:cubicBezTo>
                    <a:pt x="129" y="1"/>
                    <a:pt x="0" y="128"/>
                    <a:pt x="0" y="286"/>
                  </a:cubicBezTo>
                  <a:cubicBezTo>
                    <a:pt x="0" y="445"/>
                    <a:pt x="129" y="572"/>
                    <a:pt x="287" y="572"/>
                  </a:cubicBezTo>
                  <a:cubicBezTo>
                    <a:pt x="444" y="572"/>
                    <a:pt x="573" y="445"/>
                    <a:pt x="573" y="286"/>
                  </a:cubicBezTo>
                  <a:cubicBezTo>
                    <a:pt x="573" y="128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14"/>
            <p:cNvSpPr/>
            <p:nvPr/>
          </p:nvSpPr>
          <p:spPr>
            <a:xfrm>
              <a:off x="4624950" y="740575"/>
              <a:ext cx="30500" cy="26100"/>
            </a:xfrm>
            <a:custGeom>
              <a:avLst/>
              <a:gdLst/>
              <a:ahLst/>
              <a:cxnLst/>
              <a:rect l="l" t="t" r="r" b="b"/>
              <a:pathLst>
                <a:path w="1220" h="1044" extrusionOk="0">
                  <a:moveTo>
                    <a:pt x="698" y="1"/>
                  </a:moveTo>
                  <a:cubicBezTo>
                    <a:pt x="232" y="1"/>
                    <a:pt x="0" y="563"/>
                    <a:pt x="328" y="890"/>
                  </a:cubicBezTo>
                  <a:cubicBezTo>
                    <a:pt x="428" y="991"/>
                    <a:pt x="562" y="1044"/>
                    <a:pt x="697" y="1044"/>
                  </a:cubicBezTo>
                  <a:cubicBezTo>
                    <a:pt x="764" y="1044"/>
                    <a:pt x="832" y="1031"/>
                    <a:pt x="896" y="1004"/>
                  </a:cubicBezTo>
                  <a:cubicBezTo>
                    <a:pt x="1092" y="924"/>
                    <a:pt x="1219" y="733"/>
                    <a:pt x="1219" y="522"/>
                  </a:cubicBezTo>
                  <a:cubicBezTo>
                    <a:pt x="1218" y="234"/>
                    <a:pt x="986" y="1"/>
                    <a:pt x="69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14"/>
            <p:cNvSpPr/>
            <p:nvPr/>
          </p:nvSpPr>
          <p:spPr>
            <a:xfrm>
              <a:off x="4546125" y="1480625"/>
              <a:ext cx="65025" cy="62550"/>
            </a:xfrm>
            <a:custGeom>
              <a:avLst/>
              <a:gdLst/>
              <a:ahLst/>
              <a:cxnLst/>
              <a:rect l="l" t="t" r="r" b="b"/>
              <a:pathLst>
                <a:path w="2601" h="2502" extrusionOk="0">
                  <a:moveTo>
                    <a:pt x="1350" y="0"/>
                  </a:moveTo>
                  <a:cubicBezTo>
                    <a:pt x="843" y="0"/>
                    <a:pt x="388" y="305"/>
                    <a:pt x="194" y="772"/>
                  </a:cubicBezTo>
                  <a:cubicBezTo>
                    <a:pt x="0" y="1240"/>
                    <a:pt x="108" y="1777"/>
                    <a:pt x="466" y="2134"/>
                  </a:cubicBezTo>
                  <a:cubicBezTo>
                    <a:pt x="705" y="2374"/>
                    <a:pt x="1025" y="2501"/>
                    <a:pt x="1351" y="2501"/>
                  </a:cubicBezTo>
                  <a:cubicBezTo>
                    <a:pt x="1512" y="2501"/>
                    <a:pt x="1674" y="2470"/>
                    <a:pt x="1829" y="2406"/>
                  </a:cubicBezTo>
                  <a:cubicBezTo>
                    <a:pt x="2295" y="2213"/>
                    <a:pt x="2600" y="1757"/>
                    <a:pt x="2600" y="1251"/>
                  </a:cubicBezTo>
                  <a:cubicBezTo>
                    <a:pt x="2600" y="559"/>
                    <a:pt x="2041" y="0"/>
                    <a:pt x="135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14"/>
            <p:cNvSpPr/>
            <p:nvPr/>
          </p:nvSpPr>
          <p:spPr>
            <a:xfrm>
              <a:off x="5628225" y="589450"/>
              <a:ext cx="12175" cy="10475"/>
            </a:xfrm>
            <a:custGeom>
              <a:avLst/>
              <a:gdLst/>
              <a:ahLst/>
              <a:cxnLst/>
              <a:rect l="l" t="t" r="r" b="b"/>
              <a:pathLst>
                <a:path w="487" h="419" extrusionOk="0">
                  <a:moveTo>
                    <a:pt x="279" y="0"/>
                  </a:moveTo>
                  <a:cubicBezTo>
                    <a:pt x="92" y="0"/>
                    <a:pt x="0" y="225"/>
                    <a:pt x="130" y="357"/>
                  </a:cubicBezTo>
                  <a:cubicBezTo>
                    <a:pt x="173" y="399"/>
                    <a:pt x="225" y="418"/>
                    <a:pt x="276" y="418"/>
                  </a:cubicBezTo>
                  <a:cubicBezTo>
                    <a:pt x="384" y="418"/>
                    <a:pt x="487" y="335"/>
                    <a:pt x="487" y="210"/>
                  </a:cubicBezTo>
                  <a:cubicBezTo>
                    <a:pt x="487" y="94"/>
                    <a:pt x="393" y="0"/>
                    <a:pt x="27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14"/>
            <p:cNvSpPr/>
            <p:nvPr/>
          </p:nvSpPr>
          <p:spPr>
            <a:xfrm>
              <a:off x="5554275" y="1299250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14"/>
            <p:cNvSpPr/>
            <p:nvPr/>
          </p:nvSpPr>
          <p:spPr>
            <a:xfrm>
              <a:off x="6409675" y="642275"/>
              <a:ext cx="16500" cy="14150"/>
            </a:xfrm>
            <a:custGeom>
              <a:avLst/>
              <a:gdLst/>
              <a:ahLst/>
              <a:cxnLst/>
              <a:rect l="l" t="t" r="r" b="b"/>
              <a:pathLst>
                <a:path w="660" h="566" extrusionOk="0">
                  <a:moveTo>
                    <a:pt x="378" y="1"/>
                  </a:moveTo>
                  <a:cubicBezTo>
                    <a:pt x="126" y="1"/>
                    <a:pt x="0" y="304"/>
                    <a:pt x="178" y="481"/>
                  </a:cubicBezTo>
                  <a:cubicBezTo>
                    <a:pt x="235" y="539"/>
                    <a:pt x="306" y="565"/>
                    <a:pt x="376" y="565"/>
                  </a:cubicBezTo>
                  <a:cubicBezTo>
                    <a:pt x="521" y="565"/>
                    <a:pt x="660" y="452"/>
                    <a:pt x="660" y="282"/>
                  </a:cubicBezTo>
                  <a:cubicBezTo>
                    <a:pt x="660" y="126"/>
                    <a:pt x="534" y="1"/>
                    <a:pt x="37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14"/>
            <p:cNvSpPr/>
            <p:nvPr/>
          </p:nvSpPr>
          <p:spPr>
            <a:xfrm>
              <a:off x="6597550" y="1072025"/>
              <a:ext cx="20625" cy="17675"/>
            </a:xfrm>
            <a:custGeom>
              <a:avLst/>
              <a:gdLst/>
              <a:ahLst/>
              <a:cxnLst/>
              <a:rect l="l" t="t" r="r" b="b"/>
              <a:pathLst>
                <a:path w="825" h="707" extrusionOk="0">
                  <a:moveTo>
                    <a:pt x="471" y="0"/>
                  </a:moveTo>
                  <a:cubicBezTo>
                    <a:pt x="157" y="0"/>
                    <a:pt x="1" y="381"/>
                    <a:pt x="222" y="602"/>
                  </a:cubicBezTo>
                  <a:cubicBezTo>
                    <a:pt x="294" y="674"/>
                    <a:pt x="383" y="706"/>
                    <a:pt x="470" y="706"/>
                  </a:cubicBezTo>
                  <a:cubicBezTo>
                    <a:pt x="651" y="706"/>
                    <a:pt x="824" y="566"/>
                    <a:pt x="824" y="353"/>
                  </a:cubicBezTo>
                  <a:cubicBezTo>
                    <a:pt x="824" y="158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14"/>
            <p:cNvSpPr/>
            <p:nvPr/>
          </p:nvSpPr>
          <p:spPr>
            <a:xfrm>
              <a:off x="6046250" y="1510600"/>
              <a:ext cx="20600" cy="17675"/>
            </a:xfrm>
            <a:custGeom>
              <a:avLst/>
              <a:gdLst/>
              <a:ahLst/>
              <a:cxnLst/>
              <a:rect l="l" t="t" r="r" b="b"/>
              <a:pathLst>
                <a:path w="824" h="707" extrusionOk="0">
                  <a:moveTo>
                    <a:pt x="472" y="0"/>
                  </a:moveTo>
                  <a:cubicBezTo>
                    <a:pt x="158" y="0"/>
                    <a:pt x="0" y="381"/>
                    <a:pt x="223" y="602"/>
                  </a:cubicBezTo>
                  <a:cubicBezTo>
                    <a:pt x="295" y="674"/>
                    <a:pt x="383" y="706"/>
                    <a:pt x="469" y="706"/>
                  </a:cubicBezTo>
                  <a:cubicBezTo>
                    <a:pt x="650" y="706"/>
                    <a:pt x="823" y="565"/>
                    <a:pt x="823" y="353"/>
                  </a:cubicBezTo>
                  <a:cubicBezTo>
                    <a:pt x="823" y="158"/>
                    <a:pt x="666" y="0"/>
                    <a:pt x="47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14"/>
            <p:cNvSpPr/>
            <p:nvPr/>
          </p:nvSpPr>
          <p:spPr>
            <a:xfrm>
              <a:off x="6988000" y="12340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1"/>
                  </a:moveTo>
                  <a:cubicBezTo>
                    <a:pt x="64" y="1"/>
                    <a:pt x="1" y="65"/>
                    <a:pt x="1" y="142"/>
                  </a:cubicBezTo>
                  <a:cubicBezTo>
                    <a:pt x="1" y="221"/>
                    <a:pt x="64" y="283"/>
                    <a:pt x="142" y="283"/>
                  </a:cubicBezTo>
                  <a:cubicBezTo>
                    <a:pt x="219" y="283"/>
                    <a:pt x="283" y="221"/>
                    <a:pt x="283" y="142"/>
                  </a:cubicBezTo>
                  <a:cubicBezTo>
                    <a:pt x="283" y="65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14"/>
            <p:cNvSpPr/>
            <p:nvPr/>
          </p:nvSpPr>
          <p:spPr>
            <a:xfrm>
              <a:off x="6556475" y="1862875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9"/>
                    <a:pt x="64" y="282"/>
                    <a:pt x="142" y="282"/>
                  </a:cubicBezTo>
                  <a:cubicBezTo>
                    <a:pt x="219" y="282"/>
                    <a:pt x="283" y="219"/>
                    <a:pt x="283" y="141"/>
                  </a:cubicBezTo>
                  <a:cubicBezTo>
                    <a:pt x="283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14"/>
            <p:cNvSpPr/>
            <p:nvPr/>
          </p:nvSpPr>
          <p:spPr>
            <a:xfrm>
              <a:off x="7120350" y="1568725"/>
              <a:ext cx="40300" cy="38775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837" y="0"/>
                  </a:moveTo>
                  <a:cubicBezTo>
                    <a:pt x="523" y="0"/>
                    <a:pt x="240" y="190"/>
                    <a:pt x="120" y="479"/>
                  </a:cubicBezTo>
                  <a:cubicBezTo>
                    <a:pt x="0" y="769"/>
                    <a:pt x="67" y="1102"/>
                    <a:pt x="288" y="1324"/>
                  </a:cubicBezTo>
                  <a:cubicBezTo>
                    <a:pt x="437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2"/>
                    <a:pt x="1611" y="1089"/>
                    <a:pt x="1611" y="775"/>
                  </a:cubicBezTo>
                  <a:cubicBezTo>
                    <a:pt x="1611" y="348"/>
                    <a:pt x="1264" y="0"/>
                    <a:pt x="8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14"/>
            <p:cNvSpPr/>
            <p:nvPr/>
          </p:nvSpPr>
          <p:spPr>
            <a:xfrm>
              <a:off x="7364925" y="215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14"/>
            <p:cNvSpPr/>
            <p:nvPr/>
          </p:nvSpPr>
          <p:spPr>
            <a:xfrm>
              <a:off x="6368025" y="22397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90" y="1"/>
                    <a:pt x="0" y="190"/>
                    <a:pt x="0" y="424"/>
                  </a:cubicBezTo>
                  <a:cubicBezTo>
                    <a:pt x="0" y="657"/>
                    <a:pt x="190" y="847"/>
                    <a:pt x="423" y="847"/>
                  </a:cubicBezTo>
                  <a:cubicBezTo>
                    <a:pt x="657" y="847"/>
                    <a:pt x="846" y="657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14"/>
            <p:cNvSpPr/>
            <p:nvPr/>
          </p:nvSpPr>
          <p:spPr>
            <a:xfrm>
              <a:off x="5896225" y="1963250"/>
              <a:ext cx="40300" cy="38800"/>
            </a:xfrm>
            <a:custGeom>
              <a:avLst/>
              <a:gdLst/>
              <a:ahLst/>
              <a:cxnLst/>
              <a:rect l="l" t="t" r="r" b="b"/>
              <a:pathLst>
                <a:path w="1612" h="1552" extrusionOk="0">
                  <a:moveTo>
                    <a:pt x="837" y="1"/>
                  </a:moveTo>
                  <a:cubicBezTo>
                    <a:pt x="523" y="1"/>
                    <a:pt x="241" y="190"/>
                    <a:pt x="120" y="480"/>
                  </a:cubicBezTo>
                  <a:cubicBezTo>
                    <a:pt x="0" y="769"/>
                    <a:pt x="67" y="1103"/>
                    <a:pt x="288" y="1324"/>
                  </a:cubicBezTo>
                  <a:cubicBezTo>
                    <a:pt x="436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3"/>
                    <a:pt x="1611" y="1089"/>
                    <a:pt x="1611" y="775"/>
                  </a:cubicBezTo>
                  <a:cubicBezTo>
                    <a:pt x="1611" y="348"/>
                    <a:pt x="1264" y="1"/>
                    <a:pt x="8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14"/>
            <p:cNvSpPr/>
            <p:nvPr/>
          </p:nvSpPr>
          <p:spPr>
            <a:xfrm>
              <a:off x="6526550" y="15088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657"/>
                    <a:pt x="190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14"/>
            <p:cNvSpPr/>
            <p:nvPr/>
          </p:nvSpPr>
          <p:spPr>
            <a:xfrm>
              <a:off x="7273900" y="1989450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599" y="0"/>
                  </a:moveTo>
                  <a:cubicBezTo>
                    <a:pt x="200" y="0"/>
                    <a:pt x="0" y="482"/>
                    <a:pt x="282" y="766"/>
                  </a:cubicBezTo>
                  <a:cubicBezTo>
                    <a:pt x="373" y="857"/>
                    <a:pt x="486" y="898"/>
                    <a:pt x="596" y="898"/>
                  </a:cubicBezTo>
                  <a:cubicBezTo>
                    <a:pt x="826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14"/>
            <p:cNvSpPr/>
            <p:nvPr/>
          </p:nvSpPr>
          <p:spPr>
            <a:xfrm>
              <a:off x="7275300" y="1783475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1"/>
                  </a:moveTo>
                  <a:cubicBezTo>
                    <a:pt x="125" y="1"/>
                    <a:pt x="0" y="302"/>
                    <a:pt x="176" y="478"/>
                  </a:cubicBezTo>
                  <a:cubicBezTo>
                    <a:pt x="234" y="536"/>
                    <a:pt x="304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1"/>
                    <a:pt x="37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9737;p14"/>
            <p:cNvSpPr/>
            <p:nvPr/>
          </p:nvSpPr>
          <p:spPr>
            <a:xfrm>
              <a:off x="6862900" y="2482675"/>
              <a:ext cx="58900" cy="58875"/>
            </a:xfrm>
            <a:custGeom>
              <a:avLst/>
              <a:gdLst/>
              <a:ahLst/>
              <a:cxnLst/>
              <a:rect l="l" t="t" r="r" b="b"/>
              <a:pathLst>
                <a:path w="2356" h="2355" extrusionOk="0">
                  <a:moveTo>
                    <a:pt x="1177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7"/>
                    <a:pt x="527" y="2354"/>
                    <a:pt x="1177" y="2354"/>
                  </a:cubicBezTo>
                  <a:cubicBezTo>
                    <a:pt x="1828" y="2354"/>
                    <a:pt x="2355" y="1827"/>
                    <a:pt x="2355" y="1178"/>
                  </a:cubicBezTo>
                  <a:cubicBezTo>
                    <a:pt x="2355" y="528"/>
                    <a:pt x="1828" y="0"/>
                    <a:pt x="117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14"/>
            <p:cNvSpPr/>
            <p:nvPr/>
          </p:nvSpPr>
          <p:spPr>
            <a:xfrm>
              <a:off x="7277650" y="2512100"/>
              <a:ext cx="14050" cy="14025"/>
            </a:xfrm>
            <a:custGeom>
              <a:avLst/>
              <a:gdLst/>
              <a:ahLst/>
              <a:cxnLst/>
              <a:rect l="l" t="t" r="r" b="b"/>
              <a:pathLst>
                <a:path w="562" h="561" extrusionOk="0">
                  <a:moveTo>
                    <a:pt x="281" y="1"/>
                  </a:moveTo>
                  <a:cubicBezTo>
                    <a:pt x="126" y="1"/>
                    <a:pt x="0" y="125"/>
                    <a:pt x="0" y="280"/>
                  </a:cubicBezTo>
                  <a:cubicBezTo>
                    <a:pt x="0" y="434"/>
                    <a:pt x="126" y="560"/>
                    <a:pt x="281" y="560"/>
                  </a:cubicBezTo>
                  <a:cubicBezTo>
                    <a:pt x="435" y="560"/>
                    <a:pt x="561" y="434"/>
                    <a:pt x="561" y="280"/>
                  </a:cubicBezTo>
                  <a:cubicBezTo>
                    <a:pt x="561" y="125"/>
                    <a:pt x="435" y="1"/>
                    <a:pt x="28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14"/>
            <p:cNvSpPr/>
            <p:nvPr/>
          </p:nvSpPr>
          <p:spPr>
            <a:xfrm>
              <a:off x="6471975" y="28175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1"/>
                  </a:moveTo>
                  <a:cubicBezTo>
                    <a:pt x="226" y="1"/>
                    <a:pt x="0" y="226"/>
                    <a:pt x="0" y="505"/>
                  </a:cubicBezTo>
                  <a:cubicBezTo>
                    <a:pt x="0" y="784"/>
                    <a:pt x="226" y="1009"/>
                    <a:pt x="505" y="1009"/>
                  </a:cubicBezTo>
                  <a:cubicBezTo>
                    <a:pt x="783" y="1009"/>
                    <a:pt x="1008" y="784"/>
                    <a:pt x="1008" y="505"/>
                  </a:cubicBezTo>
                  <a:cubicBezTo>
                    <a:pt x="1008" y="226"/>
                    <a:pt x="783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9740;p14"/>
            <p:cNvSpPr/>
            <p:nvPr/>
          </p:nvSpPr>
          <p:spPr>
            <a:xfrm>
              <a:off x="6894625" y="2985700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5" y="0"/>
                  </a:moveTo>
                  <a:cubicBezTo>
                    <a:pt x="175" y="0"/>
                    <a:pt x="1" y="423"/>
                    <a:pt x="248" y="670"/>
                  </a:cubicBezTo>
                  <a:cubicBezTo>
                    <a:pt x="328" y="750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6"/>
                    <a:pt x="742" y="0"/>
                    <a:pt x="5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9741;p14"/>
            <p:cNvSpPr/>
            <p:nvPr/>
          </p:nvSpPr>
          <p:spPr>
            <a:xfrm>
              <a:off x="7171625" y="2811950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74" y="0"/>
                  </a:moveTo>
                  <a:cubicBezTo>
                    <a:pt x="124" y="0"/>
                    <a:pt x="0" y="302"/>
                    <a:pt x="176" y="479"/>
                  </a:cubicBezTo>
                  <a:cubicBezTo>
                    <a:pt x="233" y="536"/>
                    <a:pt x="304" y="562"/>
                    <a:pt x="372" y="562"/>
                  </a:cubicBezTo>
                  <a:cubicBezTo>
                    <a:pt x="517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14"/>
            <p:cNvSpPr/>
            <p:nvPr/>
          </p:nvSpPr>
          <p:spPr>
            <a:xfrm>
              <a:off x="7258050" y="311042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7"/>
                    <a:pt x="101" y="447"/>
                    <a:pt x="224" y="447"/>
                  </a:cubicBezTo>
                  <a:cubicBezTo>
                    <a:pt x="348" y="447"/>
                    <a:pt x="448" y="347"/>
                    <a:pt x="448" y="223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14"/>
            <p:cNvSpPr/>
            <p:nvPr/>
          </p:nvSpPr>
          <p:spPr>
            <a:xfrm>
              <a:off x="6920775" y="3365425"/>
              <a:ext cx="26225" cy="22450"/>
            </a:xfrm>
            <a:custGeom>
              <a:avLst/>
              <a:gdLst/>
              <a:ahLst/>
              <a:cxnLst/>
              <a:rect l="l" t="t" r="r" b="b"/>
              <a:pathLst>
                <a:path w="1049" h="898" extrusionOk="0">
                  <a:moveTo>
                    <a:pt x="599" y="0"/>
                  </a:moveTo>
                  <a:cubicBezTo>
                    <a:pt x="201" y="0"/>
                    <a:pt x="1" y="484"/>
                    <a:pt x="283" y="766"/>
                  </a:cubicBezTo>
                  <a:cubicBezTo>
                    <a:pt x="374" y="857"/>
                    <a:pt x="486" y="898"/>
                    <a:pt x="596" y="898"/>
                  </a:cubicBezTo>
                  <a:cubicBezTo>
                    <a:pt x="827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9744;p14"/>
            <p:cNvSpPr/>
            <p:nvPr/>
          </p:nvSpPr>
          <p:spPr>
            <a:xfrm>
              <a:off x="6142550" y="3183250"/>
              <a:ext cx="40800" cy="39250"/>
            </a:xfrm>
            <a:custGeom>
              <a:avLst/>
              <a:gdLst/>
              <a:ahLst/>
              <a:cxnLst/>
              <a:rect l="l" t="t" r="r" b="b"/>
              <a:pathLst>
                <a:path w="1632" h="1570" extrusionOk="0">
                  <a:moveTo>
                    <a:pt x="846" y="0"/>
                  </a:moveTo>
                  <a:cubicBezTo>
                    <a:pt x="529" y="0"/>
                    <a:pt x="243" y="191"/>
                    <a:pt x="121" y="486"/>
                  </a:cubicBezTo>
                  <a:cubicBezTo>
                    <a:pt x="0" y="778"/>
                    <a:pt x="67" y="1116"/>
                    <a:pt x="291" y="1340"/>
                  </a:cubicBezTo>
                  <a:cubicBezTo>
                    <a:pt x="441" y="1490"/>
                    <a:pt x="642" y="1570"/>
                    <a:pt x="846" y="1570"/>
                  </a:cubicBezTo>
                  <a:cubicBezTo>
                    <a:pt x="947" y="1570"/>
                    <a:pt x="1049" y="1550"/>
                    <a:pt x="1146" y="1510"/>
                  </a:cubicBezTo>
                  <a:cubicBezTo>
                    <a:pt x="1440" y="1389"/>
                    <a:pt x="1631" y="1102"/>
                    <a:pt x="1631" y="786"/>
                  </a:cubicBezTo>
                  <a:cubicBezTo>
                    <a:pt x="1631" y="352"/>
                    <a:pt x="1280" y="0"/>
                    <a:pt x="846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9745;p14"/>
            <p:cNvSpPr/>
            <p:nvPr/>
          </p:nvSpPr>
          <p:spPr>
            <a:xfrm>
              <a:off x="6410775" y="375075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0"/>
                  </a:moveTo>
                  <a:cubicBezTo>
                    <a:pt x="125" y="0"/>
                    <a:pt x="0" y="302"/>
                    <a:pt x="176" y="479"/>
                  </a:cubicBezTo>
                  <a:cubicBezTo>
                    <a:pt x="233" y="536"/>
                    <a:pt x="303" y="562"/>
                    <a:pt x="372" y="562"/>
                  </a:cubicBezTo>
                  <a:cubicBezTo>
                    <a:pt x="516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9746;p14"/>
            <p:cNvSpPr/>
            <p:nvPr/>
          </p:nvSpPr>
          <p:spPr>
            <a:xfrm>
              <a:off x="6815250" y="366665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1"/>
                  </a:moveTo>
                  <a:cubicBezTo>
                    <a:pt x="152" y="1"/>
                    <a:pt x="0" y="152"/>
                    <a:pt x="0" y="337"/>
                  </a:cubicBezTo>
                  <a:cubicBezTo>
                    <a:pt x="0" y="524"/>
                    <a:pt x="152" y="674"/>
                    <a:pt x="337" y="674"/>
                  </a:cubicBezTo>
                  <a:cubicBezTo>
                    <a:pt x="523" y="674"/>
                    <a:pt x="673" y="524"/>
                    <a:pt x="673" y="337"/>
                  </a:cubicBezTo>
                  <a:cubicBezTo>
                    <a:pt x="673" y="152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9747;p14"/>
            <p:cNvSpPr/>
            <p:nvPr/>
          </p:nvSpPr>
          <p:spPr>
            <a:xfrm>
              <a:off x="6874950" y="4144475"/>
              <a:ext cx="23000" cy="19675"/>
            </a:xfrm>
            <a:custGeom>
              <a:avLst/>
              <a:gdLst/>
              <a:ahLst/>
              <a:cxnLst/>
              <a:rect l="l" t="t" r="r" b="b"/>
              <a:pathLst>
                <a:path w="920" h="787" extrusionOk="0">
                  <a:moveTo>
                    <a:pt x="527" y="1"/>
                  </a:moveTo>
                  <a:cubicBezTo>
                    <a:pt x="177" y="1"/>
                    <a:pt x="1" y="424"/>
                    <a:pt x="250" y="671"/>
                  </a:cubicBezTo>
                  <a:cubicBezTo>
                    <a:pt x="329" y="751"/>
                    <a:pt x="427" y="786"/>
                    <a:pt x="524" y="786"/>
                  </a:cubicBezTo>
                  <a:cubicBezTo>
                    <a:pt x="725" y="786"/>
                    <a:pt x="919" y="630"/>
                    <a:pt x="920" y="393"/>
                  </a:cubicBezTo>
                  <a:cubicBezTo>
                    <a:pt x="920" y="177"/>
                    <a:pt x="744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9748;p14"/>
            <p:cNvSpPr/>
            <p:nvPr/>
          </p:nvSpPr>
          <p:spPr>
            <a:xfrm>
              <a:off x="5994600" y="3973575"/>
              <a:ext cx="16400" cy="14025"/>
            </a:xfrm>
            <a:custGeom>
              <a:avLst/>
              <a:gdLst/>
              <a:ahLst/>
              <a:cxnLst/>
              <a:rect l="l" t="t" r="r" b="b"/>
              <a:pathLst>
                <a:path w="656" h="561" extrusionOk="0">
                  <a:moveTo>
                    <a:pt x="375" y="0"/>
                  </a:moveTo>
                  <a:cubicBezTo>
                    <a:pt x="126" y="0"/>
                    <a:pt x="0" y="302"/>
                    <a:pt x="178" y="478"/>
                  </a:cubicBezTo>
                  <a:cubicBezTo>
                    <a:pt x="235" y="535"/>
                    <a:pt x="305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9749;p14"/>
            <p:cNvSpPr/>
            <p:nvPr/>
          </p:nvSpPr>
          <p:spPr>
            <a:xfrm>
              <a:off x="7308500" y="3732525"/>
              <a:ext cx="28025" cy="28050"/>
            </a:xfrm>
            <a:custGeom>
              <a:avLst/>
              <a:gdLst/>
              <a:ahLst/>
              <a:cxnLst/>
              <a:rect l="l" t="t" r="r" b="b"/>
              <a:pathLst>
                <a:path w="1121" h="1122" extrusionOk="0">
                  <a:moveTo>
                    <a:pt x="560" y="0"/>
                  </a:moveTo>
                  <a:cubicBezTo>
                    <a:pt x="250" y="0"/>
                    <a:pt x="0" y="252"/>
                    <a:pt x="0" y="561"/>
                  </a:cubicBezTo>
                  <a:cubicBezTo>
                    <a:pt x="0" y="870"/>
                    <a:pt x="250" y="1122"/>
                    <a:pt x="560" y="1122"/>
                  </a:cubicBezTo>
                  <a:cubicBezTo>
                    <a:pt x="870" y="1122"/>
                    <a:pt x="1121" y="870"/>
                    <a:pt x="1121" y="561"/>
                  </a:cubicBezTo>
                  <a:cubicBezTo>
                    <a:pt x="1121" y="25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9750;p14"/>
            <p:cNvSpPr/>
            <p:nvPr/>
          </p:nvSpPr>
          <p:spPr>
            <a:xfrm>
              <a:off x="7197300" y="43785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1" y="0"/>
                  </a:moveTo>
                  <a:cubicBezTo>
                    <a:pt x="101" y="0"/>
                    <a:pt x="1" y="241"/>
                    <a:pt x="142" y="382"/>
                  </a:cubicBezTo>
                  <a:cubicBezTo>
                    <a:pt x="187" y="428"/>
                    <a:pt x="243" y="448"/>
                    <a:pt x="298" y="448"/>
                  </a:cubicBezTo>
                  <a:cubicBezTo>
                    <a:pt x="413" y="448"/>
                    <a:pt x="524" y="359"/>
                    <a:pt x="524" y="225"/>
                  </a:cubicBezTo>
                  <a:cubicBezTo>
                    <a:pt x="524" y="100"/>
                    <a:pt x="424" y="0"/>
                    <a:pt x="3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9751;p14"/>
            <p:cNvSpPr/>
            <p:nvPr/>
          </p:nvSpPr>
          <p:spPr>
            <a:xfrm>
              <a:off x="6393900" y="4416325"/>
              <a:ext cx="26250" cy="22450"/>
            </a:xfrm>
            <a:custGeom>
              <a:avLst/>
              <a:gdLst/>
              <a:ahLst/>
              <a:cxnLst/>
              <a:rect l="l" t="t" r="r" b="b"/>
              <a:pathLst>
                <a:path w="1050" h="898" extrusionOk="0">
                  <a:moveTo>
                    <a:pt x="601" y="0"/>
                  </a:moveTo>
                  <a:cubicBezTo>
                    <a:pt x="201" y="0"/>
                    <a:pt x="1" y="484"/>
                    <a:pt x="284" y="766"/>
                  </a:cubicBezTo>
                  <a:cubicBezTo>
                    <a:pt x="375" y="857"/>
                    <a:pt x="488" y="897"/>
                    <a:pt x="598" y="897"/>
                  </a:cubicBezTo>
                  <a:cubicBezTo>
                    <a:pt x="828" y="897"/>
                    <a:pt x="1050" y="719"/>
                    <a:pt x="1050" y="449"/>
                  </a:cubicBezTo>
                  <a:cubicBezTo>
                    <a:pt x="1050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9752;p14"/>
            <p:cNvSpPr/>
            <p:nvPr/>
          </p:nvSpPr>
          <p:spPr>
            <a:xfrm>
              <a:off x="6876900" y="4627900"/>
              <a:ext cx="11225" cy="11225"/>
            </a:xfrm>
            <a:custGeom>
              <a:avLst/>
              <a:gdLst/>
              <a:ahLst/>
              <a:cxnLst/>
              <a:rect l="l" t="t" r="r" b="b"/>
              <a:pathLst>
                <a:path w="449" h="449" extrusionOk="0">
                  <a:moveTo>
                    <a:pt x="225" y="0"/>
                  </a:moveTo>
                  <a:cubicBezTo>
                    <a:pt x="102" y="0"/>
                    <a:pt x="0" y="100"/>
                    <a:pt x="0" y="224"/>
                  </a:cubicBezTo>
                  <a:cubicBezTo>
                    <a:pt x="0" y="349"/>
                    <a:pt x="102" y="449"/>
                    <a:pt x="225" y="449"/>
                  </a:cubicBezTo>
                  <a:cubicBezTo>
                    <a:pt x="349" y="449"/>
                    <a:pt x="449" y="349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9753;p14"/>
            <p:cNvSpPr/>
            <p:nvPr/>
          </p:nvSpPr>
          <p:spPr>
            <a:xfrm>
              <a:off x="6914750" y="4958575"/>
              <a:ext cx="36450" cy="36475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8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131"/>
                    <a:pt x="327" y="1459"/>
                    <a:pt x="728" y="1459"/>
                  </a:cubicBezTo>
                  <a:cubicBezTo>
                    <a:pt x="1131" y="1459"/>
                    <a:pt x="1457" y="1131"/>
                    <a:pt x="1457" y="729"/>
                  </a:cubicBezTo>
                  <a:cubicBezTo>
                    <a:pt x="1457" y="326"/>
                    <a:pt x="1131" y="0"/>
                    <a:pt x="728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14"/>
            <p:cNvSpPr/>
            <p:nvPr/>
          </p:nvSpPr>
          <p:spPr>
            <a:xfrm>
              <a:off x="7358400" y="48941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7" y="1"/>
                  </a:moveTo>
                  <a:cubicBezTo>
                    <a:pt x="177" y="1"/>
                    <a:pt x="1" y="424"/>
                    <a:pt x="248" y="671"/>
                  </a:cubicBezTo>
                  <a:cubicBezTo>
                    <a:pt x="328" y="751"/>
                    <a:pt x="426" y="787"/>
                    <a:pt x="523" y="787"/>
                  </a:cubicBezTo>
                  <a:cubicBezTo>
                    <a:pt x="724" y="787"/>
                    <a:pt x="918" y="630"/>
                    <a:pt x="918" y="393"/>
                  </a:cubicBezTo>
                  <a:cubicBezTo>
                    <a:pt x="918" y="177"/>
                    <a:pt x="742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9755;p14"/>
            <p:cNvSpPr/>
            <p:nvPr/>
          </p:nvSpPr>
          <p:spPr>
            <a:xfrm>
              <a:off x="6061850" y="457605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2"/>
                    <a:pt x="72" y="191"/>
                  </a:cubicBezTo>
                  <a:cubicBezTo>
                    <a:pt x="95" y="214"/>
                    <a:pt x="124" y="225"/>
                    <a:pt x="151" y="225"/>
                  </a:cubicBezTo>
                  <a:cubicBezTo>
                    <a:pt x="209" y="225"/>
                    <a:pt x="263" y="180"/>
                    <a:pt x="263" y="113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9756;p14"/>
            <p:cNvSpPr/>
            <p:nvPr/>
          </p:nvSpPr>
          <p:spPr>
            <a:xfrm>
              <a:off x="6271125" y="41318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9" y="0"/>
                    <a:pt x="0" y="241"/>
                    <a:pt x="141" y="384"/>
                  </a:cubicBezTo>
                  <a:cubicBezTo>
                    <a:pt x="187" y="429"/>
                    <a:pt x="243" y="450"/>
                    <a:pt x="298" y="450"/>
                  </a:cubicBezTo>
                  <a:cubicBezTo>
                    <a:pt x="413" y="450"/>
                    <a:pt x="523" y="360"/>
                    <a:pt x="523" y="224"/>
                  </a:cubicBezTo>
                  <a:cubicBezTo>
                    <a:pt x="523" y="100"/>
                    <a:pt x="423" y="0"/>
                    <a:pt x="2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14"/>
            <p:cNvSpPr/>
            <p:nvPr/>
          </p:nvSpPr>
          <p:spPr>
            <a:xfrm>
              <a:off x="6591950" y="504125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8" y="751"/>
                    <a:pt x="426" y="786"/>
                    <a:pt x="522" y="786"/>
                  </a:cubicBezTo>
                  <a:cubicBezTo>
                    <a:pt x="724" y="786"/>
                    <a:pt x="918" y="630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9758;p14"/>
            <p:cNvSpPr/>
            <p:nvPr/>
          </p:nvSpPr>
          <p:spPr>
            <a:xfrm>
              <a:off x="6077250" y="5107125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601" y="0"/>
                  </a:moveTo>
                  <a:cubicBezTo>
                    <a:pt x="200" y="0"/>
                    <a:pt x="0" y="482"/>
                    <a:pt x="284" y="764"/>
                  </a:cubicBezTo>
                  <a:cubicBezTo>
                    <a:pt x="375" y="856"/>
                    <a:pt x="487" y="897"/>
                    <a:pt x="597" y="897"/>
                  </a:cubicBezTo>
                  <a:cubicBezTo>
                    <a:pt x="827" y="897"/>
                    <a:pt x="1048" y="718"/>
                    <a:pt x="1048" y="448"/>
                  </a:cubicBezTo>
                  <a:cubicBezTo>
                    <a:pt x="1048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9759;p14"/>
            <p:cNvSpPr/>
            <p:nvPr/>
          </p:nvSpPr>
          <p:spPr>
            <a:xfrm>
              <a:off x="5825500" y="48675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7" y="751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9760;p14"/>
            <p:cNvSpPr/>
            <p:nvPr/>
          </p:nvSpPr>
          <p:spPr>
            <a:xfrm>
              <a:off x="5662500" y="4581650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1"/>
                  </a:moveTo>
                  <a:cubicBezTo>
                    <a:pt x="51" y="1"/>
                    <a:pt x="1" y="122"/>
                    <a:pt x="72" y="192"/>
                  </a:cubicBezTo>
                  <a:cubicBezTo>
                    <a:pt x="95" y="215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3"/>
                  </a:cubicBezTo>
                  <a:cubicBezTo>
                    <a:pt x="263" y="51"/>
                    <a:pt x="213" y="1"/>
                    <a:pt x="15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14"/>
            <p:cNvSpPr/>
            <p:nvPr/>
          </p:nvSpPr>
          <p:spPr>
            <a:xfrm>
              <a:off x="5817625" y="4249575"/>
              <a:ext cx="16800" cy="16850"/>
            </a:xfrm>
            <a:custGeom>
              <a:avLst/>
              <a:gdLst/>
              <a:ahLst/>
              <a:cxnLst/>
              <a:rect l="l" t="t" r="r" b="b"/>
              <a:pathLst>
                <a:path w="672" h="674" extrusionOk="0">
                  <a:moveTo>
                    <a:pt x="337" y="0"/>
                  </a:moveTo>
                  <a:cubicBezTo>
                    <a:pt x="150" y="0"/>
                    <a:pt x="0" y="150"/>
                    <a:pt x="0" y="337"/>
                  </a:cubicBezTo>
                  <a:cubicBezTo>
                    <a:pt x="0" y="522"/>
                    <a:pt x="150" y="673"/>
                    <a:pt x="337" y="673"/>
                  </a:cubicBezTo>
                  <a:cubicBezTo>
                    <a:pt x="522" y="673"/>
                    <a:pt x="672" y="522"/>
                    <a:pt x="672" y="337"/>
                  </a:cubicBezTo>
                  <a:cubicBezTo>
                    <a:pt x="672" y="150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14"/>
            <p:cNvSpPr/>
            <p:nvPr/>
          </p:nvSpPr>
          <p:spPr>
            <a:xfrm>
              <a:off x="5467300" y="499500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0"/>
                  </a:moveTo>
                  <a:cubicBezTo>
                    <a:pt x="151" y="0"/>
                    <a:pt x="1" y="152"/>
                    <a:pt x="1" y="337"/>
                  </a:cubicBezTo>
                  <a:cubicBezTo>
                    <a:pt x="1" y="523"/>
                    <a:pt x="151" y="673"/>
                    <a:pt x="337" y="673"/>
                  </a:cubicBezTo>
                  <a:cubicBezTo>
                    <a:pt x="522" y="673"/>
                    <a:pt x="674" y="523"/>
                    <a:pt x="674" y="337"/>
                  </a:cubicBezTo>
                  <a:cubicBezTo>
                    <a:pt x="674" y="152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14"/>
            <p:cNvSpPr/>
            <p:nvPr/>
          </p:nvSpPr>
          <p:spPr>
            <a:xfrm>
              <a:off x="5322050" y="4703575"/>
              <a:ext cx="6575" cy="5625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51" y="0"/>
                  </a:moveTo>
                  <a:cubicBezTo>
                    <a:pt x="50" y="0"/>
                    <a:pt x="0" y="120"/>
                    <a:pt x="70" y="191"/>
                  </a:cubicBezTo>
                  <a:cubicBezTo>
                    <a:pt x="93" y="214"/>
                    <a:pt x="122" y="225"/>
                    <a:pt x="150" y="225"/>
                  </a:cubicBezTo>
                  <a:cubicBezTo>
                    <a:pt x="207" y="225"/>
                    <a:pt x="263" y="180"/>
                    <a:pt x="263" y="112"/>
                  </a:cubicBezTo>
                  <a:cubicBezTo>
                    <a:pt x="263" y="50"/>
                    <a:pt x="211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14"/>
            <p:cNvSpPr/>
            <p:nvPr/>
          </p:nvSpPr>
          <p:spPr>
            <a:xfrm>
              <a:off x="5073575" y="4546650"/>
              <a:ext cx="25250" cy="25225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505" y="0"/>
                  </a:moveTo>
                  <a:cubicBezTo>
                    <a:pt x="226" y="0"/>
                    <a:pt x="0" y="226"/>
                    <a:pt x="0" y="503"/>
                  </a:cubicBezTo>
                  <a:cubicBezTo>
                    <a:pt x="0" y="782"/>
                    <a:pt x="226" y="1008"/>
                    <a:pt x="505" y="1008"/>
                  </a:cubicBezTo>
                  <a:cubicBezTo>
                    <a:pt x="784" y="1008"/>
                    <a:pt x="1010" y="782"/>
                    <a:pt x="1010" y="503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14"/>
            <p:cNvSpPr/>
            <p:nvPr/>
          </p:nvSpPr>
          <p:spPr>
            <a:xfrm>
              <a:off x="5564425" y="520100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0"/>
                    <a:pt x="72" y="191"/>
                  </a:cubicBezTo>
                  <a:cubicBezTo>
                    <a:pt x="95" y="214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2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14"/>
            <p:cNvSpPr/>
            <p:nvPr/>
          </p:nvSpPr>
          <p:spPr>
            <a:xfrm>
              <a:off x="5561175" y="4745600"/>
              <a:ext cx="5625" cy="5625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113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5"/>
                    <a:pt x="50" y="225"/>
                    <a:pt x="113" y="225"/>
                  </a:cubicBezTo>
                  <a:cubicBezTo>
                    <a:pt x="175" y="225"/>
                    <a:pt x="225" y="175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14"/>
            <p:cNvSpPr/>
            <p:nvPr/>
          </p:nvSpPr>
          <p:spPr>
            <a:xfrm>
              <a:off x="5474325" y="4490600"/>
              <a:ext cx="33625" cy="33625"/>
            </a:xfrm>
            <a:custGeom>
              <a:avLst/>
              <a:gdLst/>
              <a:ahLst/>
              <a:cxnLst/>
              <a:rect l="l" t="t" r="r" b="b"/>
              <a:pathLst>
                <a:path w="1345" h="1345" extrusionOk="0">
                  <a:moveTo>
                    <a:pt x="673" y="0"/>
                  </a:moveTo>
                  <a:cubicBezTo>
                    <a:pt x="300" y="0"/>
                    <a:pt x="0" y="300"/>
                    <a:pt x="0" y="672"/>
                  </a:cubicBezTo>
                  <a:cubicBezTo>
                    <a:pt x="0" y="1043"/>
                    <a:pt x="300" y="1345"/>
                    <a:pt x="673" y="1345"/>
                  </a:cubicBezTo>
                  <a:cubicBezTo>
                    <a:pt x="1045" y="1345"/>
                    <a:pt x="1345" y="1043"/>
                    <a:pt x="1345" y="672"/>
                  </a:cubicBezTo>
                  <a:cubicBezTo>
                    <a:pt x="1345" y="300"/>
                    <a:pt x="1045" y="0"/>
                    <a:pt x="67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14"/>
            <p:cNvSpPr/>
            <p:nvPr/>
          </p:nvSpPr>
          <p:spPr>
            <a:xfrm>
              <a:off x="4969875" y="5109925"/>
              <a:ext cx="25275" cy="25225"/>
            </a:xfrm>
            <a:custGeom>
              <a:avLst/>
              <a:gdLst/>
              <a:ahLst/>
              <a:cxnLst/>
              <a:rect l="l" t="t" r="r" b="b"/>
              <a:pathLst>
                <a:path w="1011" h="1009" extrusionOk="0">
                  <a:moveTo>
                    <a:pt x="505" y="1"/>
                  </a:moveTo>
                  <a:cubicBezTo>
                    <a:pt x="227" y="1"/>
                    <a:pt x="1" y="225"/>
                    <a:pt x="1" y="504"/>
                  </a:cubicBezTo>
                  <a:cubicBezTo>
                    <a:pt x="1" y="783"/>
                    <a:pt x="227" y="1009"/>
                    <a:pt x="505" y="1009"/>
                  </a:cubicBezTo>
                  <a:cubicBezTo>
                    <a:pt x="784" y="1009"/>
                    <a:pt x="1010" y="783"/>
                    <a:pt x="1010" y="504"/>
                  </a:cubicBezTo>
                  <a:cubicBezTo>
                    <a:pt x="1010" y="225"/>
                    <a:pt x="784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14"/>
            <p:cNvSpPr/>
            <p:nvPr/>
          </p:nvSpPr>
          <p:spPr>
            <a:xfrm>
              <a:off x="5804025" y="4625075"/>
              <a:ext cx="16425" cy="140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376" y="1"/>
                  </a:moveTo>
                  <a:cubicBezTo>
                    <a:pt x="126" y="1"/>
                    <a:pt x="0" y="302"/>
                    <a:pt x="177" y="480"/>
                  </a:cubicBezTo>
                  <a:cubicBezTo>
                    <a:pt x="234" y="537"/>
                    <a:pt x="304" y="562"/>
                    <a:pt x="373" y="562"/>
                  </a:cubicBezTo>
                  <a:cubicBezTo>
                    <a:pt x="517" y="562"/>
                    <a:pt x="655" y="451"/>
                    <a:pt x="656" y="281"/>
                  </a:cubicBezTo>
                  <a:cubicBezTo>
                    <a:pt x="656" y="127"/>
                    <a:pt x="531" y="1"/>
                    <a:pt x="37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14"/>
            <p:cNvSpPr/>
            <p:nvPr/>
          </p:nvSpPr>
          <p:spPr>
            <a:xfrm>
              <a:off x="4576050" y="4852050"/>
              <a:ext cx="28225" cy="24175"/>
            </a:xfrm>
            <a:custGeom>
              <a:avLst/>
              <a:gdLst/>
              <a:ahLst/>
              <a:cxnLst/>
              <a:rect l="l" t="t" r="r" b="b"/>
              <a:pathLst>
                <a:path w="1129" h="967" extrusionOk="0">
                  <a:moveTo>
                    <a:pt x="645" y="0"/>
                  </a:moveTo>
                  <a:cubicBezTo>
                    <a:pt x="216" y="0"/>
                    <a:pt x="1" y="520"/>
                    <a:pt x="304" y="823"/>
                  </a:cubicBezTo>
                  <a:cubicBezTo>
                    <a:pt x="403" y="922"/>
                    <a:pt x="524" y="966"/>
                    <a:pt x="643" y="966"/>
                  </a:cubicBezTo>
                  <a:cubicBezTo>
                    <a:pt x="891" y="966"/>
                    <a:pt x="1129" y="773"/>
                    <a:pt x="1129" y="482"/>
                  </a:cubicBezTo>
                  <a:cubicBezTo>
                    <a:pt x="1129" y="217"/>
                    <a:pt x="912" y="0"/>
                    <a:pt x="64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14"/>
            <p:cNvSpPr/>
            <p:nvPr/>
          </p:nvSpPr>
          <p:spPr>
            <a:xfrm>
              <a:off x="4662500" y="44020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79"/>
                    <a:pt x="1" y="402"/>
                  </a:cubicBezTo>
                  <a:cubicBezTo>
                    <a:pt x="1" y="623"/>
                    <a:pt x="181" y="803"/>
                    <a:pt x="402" y="803"/>
                  </a:cubicBezTo>
                  <a:cubicBezTo>
                    <a:pt x="624" y="803"/>
                    <a:pt x="804" y="623"/>
                    <a:pt x="804" y="402"/>
                  </a:cubicBezTo>
                  <a:cubicBezTo>
                    <a:pt x="804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14"/>
            <p:cNvSpPr/>
            <p:nvPr/>
          </p:nvSpPr>
          <p:spPr>
            <a:xfrm>
              <a:off x="4089850" y="45205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5" y="1"/>
                    <a:pt x="1" y="145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14"/>
            <p:cNvSpPr/>
            <p:nvPr/>
          </p:nvSpPr>
          <p:spPr>
            <a:xfrm>
              <a:off x="4174250" y="487820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3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14"/>
            <p:cNvSpPr/>
            <p:nvPr/>
          </p:nvSpPr>
          <p:spPr>
            <a:xfrm>
              <a:off x="4568075" y="5059000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500"/>
                    <a:pt x="144" y="643"/>
                    <a:pt x="321" y="643"/>
                  </a:cubicBezTo>
                  <a:cubicBezTo>
                    <a:pt x="499" y="643"/>
                    <a:pt x="643" y="500"/>
                    <a:pt x="643" y="322"/>
                  </a:cubicBezTo>
                  <a:cubicBezTo>
                    <a:pt x="643" y="144"/>
                    <a:pt x="499" y="0"/>
                    <a:pt x="32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14"/>
            <p:cNvSpPr/>
            <p:nvPr/>
          </p:nvSpPr>
          <p:spPr>
            <a:xfrm>
              <a:off x="3686000" y="4727475"/>
              <a:ext cx="20100" cy="20125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5"/>
                    <a:pt x="181" y="804"/>
                    <a:pt x="402" y="804"/>
                  </a:cubicBezTo>
                  <a:cubicBezTo>
                    <a:pt x="625" y="804"/>
                    <a:pt x="804" y="625"/>
                    <a:pt x="804" y="402"/>
                  </a:cubicBezTo>
                  <a:cubicBezTo>
                    <a:pt x="804" y="181"/>
                    <a:pt x="625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14"/>
            <p:cNvSpPr/>
            <p:nvPr/>
          </p:nvSpPr>
          <p:spPr>
            <a:xfrm>
              <a:off x="3732225" y="4482375"/>
              <a:ext cx="16100" cy="1607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22" y="0"/>
                  </a:moveTo>
                  <a:cubicBezTo>
                    <a:pt x="144" y="0"/>
                    <a:pt x="0" y="143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3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14"/>
            <p:cNvSpPr/>
            <p:nvPr/>
          </p:nvSpPr>
          <p:spPr>
            <a:xfrm>
              <a:off x="3272100" y="4952500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4"/>
                    <a:pt x="0" y="161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1" y="251"/>
                    <a:pt x="321" y="161"/>
                  </a:cubicBezTo>
                  <a:cubicBezTo>
                    <a:pt x="321" y="74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14"/>
            <p:cNvSpPr/>
            <p:nvPr/>
          </p:nvSpPr>
          <p:spPr>
            <a:xfrm>
              <a:off x="3651850" y="51956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2" y="249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14"/>
            <p:cNvSpPr/>
            <p:nvPr/>
          </p:nvSpPr>
          <p:spPr>
            <a:xfrm>
              <a:off x="2972700" y="458485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1" y="252"/>
                    <a:pt x="1" y="562"/>
                  </a:cubicBezTo>
                  <a:cubicBezTo>
                    <a:pt x="1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14"/>
            <p:cNvSpPr/>
            <p:nvPr/>
          </p:nvSpPr>
          <p:spPr>
            <a:xfrm>
              <a:off x="3168025" y="4305550"/>
              <a:ext cx="41825" cy="40200"/>
            </a:xfrm>
            <a:custGeom>
              <a:avLst/>
              <a:gdLst/>
              <a:ahLst/>
              <a:cxnLst/>
              <a:rect l="l" t="t" r="r" b="b"/>
              <a:pathLst>
                <a:path w="1673" h="1608" extrusionOk="0"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543" y="0"/>
                    <a:pt x="249" y="196"/>
                    <a:pt x="125" y="496"/>
                  </a:cubicBezTo>
                  <a:cubicBezTo>
                    <a:pt x="0" y="796"/>
                    <a:pt x="70" y="1142"/>
                    <a:pt x="299" y="1372"/>
                  </a:cubicBezTo>
                  <a:cubicBezTo>
                    <a:pt x="453" y="1525"/>
                    <a:pt x="660" y="1607"/>
                    <a:pt x="869" y="1607"/>
                  </a:cubicBezTo>
                  <a:cubicBezTo>
                    <a:pt x="972" y="1607"/>
                    <a:pt x="1076" y="1587"/>
                    <a:pt x="1175" y="1546"/>
                  </a:cubicBezTo>
                  <a:cubicBezTo>
                    <a:pt x="1475" y="1422"/>
                    <a:pt x="1671" y="1128"/>
                    <a:pt x="1672" y="804"/>
                  </a:cubicBezTo>
                  <a:cubicBezTo>
                    <a:pt x="1672" y="360"/>
                    <a:pt x="1313" y="0"/>
                    <a:pt x="87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14"/>
            <p:cNvSpPr/>
            <p:nvPr/>
          </p:nvSpPr>
          <p:spPr>
            <a:xfrm>
              <a:off x="3416775" y="4301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4"/>
                    <a:pt x="179" y="804"/>
                    <a:pt x="402" y="804"/>
                  </a:cubicBezTo>
                  <a:cubicBezTo>
                    <a:pt x="624" y="804"/>
                    <a:pt x="804" y="624"/>
                    <a:pt x="804" y="402"/>
                  </a:cubicBezTo>
                  <a:cubicBezTo>
                    <a:pt x="804" y="179"/>
                    <a:pt x="624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14"/>
            <p:cNvSpPr/>
            <p:nvPr/>
          </p:nvSpPr>
          <p:spPr>
            <a:xfrm>
              <a:off x="2799900" y="5109250"/>
              <a:ext cx="36225" cy="36175"/>
            </a:xfrm>
            <a:custGeom>
              <a:avLst/>
              <a:gdLst/>
              <a:ahLst/>
              <a:cxnLst/>
              <a:rect l="l" t="t" r="r" b="b"/>
              <a:pathLst>
                <a:path w="1449" h="1447" extrusionOk="0">
                  <a:moveTo>
                    <a:pt x="725" y="0"/>
                  </a:moveTo>
                  <a:cubicBezTo>
                    <a:pt x="325" y="0"/>
                    <a:pt x="1" y="323"/>
                    <a:pt x="1" y="723"/>
                  </a:cubicBezTo>
                  <a:cubicBezTo>
                    <a:pt x="1" y="1124"/>
                    <a:pt x="325" y="1446"/>
                    <a:pt x="725" y="1446"/>
                  </a:cubicBezTo>
                  <a:cubicBezTo>
                    <a:pt x="1124" y="1446"/>
                    <a:pt x="1448" y="1124"/>
                    <a:pt x="1448" y="723"/>
                  </a:cubicBezTo>
                  <a:cubicBezTo>
                    <a:pt x="1448" y="323"/>
                    <a:pt x="1124" y="0"/>
                    <a:pt x="7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14"/>
            <p:cNvSpPr/>
            <p:nvPr/>
          </p:nvSpPr>
          <p:spPr>
            <a:xfrm>
              <a:off x="2536700" y="4468300"/>
              <a:ext cx="52250" cy="52250"/>
            </a:xfrm>
            <a:custGeom>
              <a:avLst/>
              <a:gdLst/>
              <a:ahLst/>
              <a:cxnLst/>
              <a:rect l="l" t="t" r="r" b="b"/>
              <a:pathLst>
                <a:path w="2090" h="2090" extrusionOk="0">
                  <a:moveTo>
                    <a:pt x="1045" y="1"/>
                  </a:moveTo>
                  <a:cubicBezTo>
                    <a:pt x="468" y="1"/>
                    <a:pt x="1" y="468"/>
                    <a:pt x="1" y="1045"/>
                  </a:cubicBezTo>
                  <a:cubicBezTo>
                    <a:pt x="1" y="1621"/>
                    <a:pt x="468" y="2090"/>
                    <a:pt x="1045" y="2090"/>
                  </a:cubicBezTo>
                  <a:cubicBezTo>
                    <a:pt x="1623" y="2090"/>
                    <a:pt x="2090" y="1621"/>
                    <a:pt x="2090" y="1045"/>
                  </a:cubicBezTo>
                  <a:cubicBezTo>
                    <a:pt x="2090" y="468"/>
                    <a:pt x="1623" y="1"/>
                    <a:pt x="104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14"/>
            <p:cNvSpPr/>
            <p:nvPr/>
          </p:nvSpPr>
          <p:spPr>
            <a:xfrm>
              <a:off x="2773800" y="41508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5" y="803"/>
                    <a:pt x="803" y="625"/>
                    <a:pt x="803" y="402"/>
                  </a:cubicBezTo>
                  <a:cubicBezTo>
                    <a:pt x="803" y="180"/>
                    <a:pt x="625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14"/>
            <p:cNvSpPr/>
            <p:nvPr/>
          </p:nvSpPr>
          <p:spPr>
            <a:xfrm>
              <a:off x="2329750" y="4988650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0" y="645"/>
                    <a:pt x="644" y="501"/>
                    <a:pt x="644" y="324"/>
                  </a:cubicBezTo>
                  <a:cubicBezTo>
                    <a:pt x="644" y="145"/>
                    <a:pt x="500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14"/>
            <p:cNvSpPr/>
            <p:nvPr/>
          </p:nvSpPr>
          <p:spPr>
            <a:xfrm>
              <a:off x="2203150" y="4618975"/>
              <a:ext cx="24175" cy="24125"/>
            </a:xfrm>
            <a:custGeom>
              <a:avLst/>
              <a:gdLst/>
              <a:ahLst/>
              <a:cxnLst/>
              <a:rect l="l" t="t" r="r" b="b"/>
              <a:pathLst>
                <a:path w="967" h="965" extrusionOk="0">
                  <a:moveTo>
                    <a:pt x="484" y="1"/>
                  </a:moveTo>
                  <a:cubicBezTo>
                    <a:pt x="217" y="1"/>
                    <a:pt x="0" y="216"/>
                    <a:pt x="0" y="483"/>
                  </a:cubicBezTo>
                  <a:cubicBezTo>
                    <a:pt x="0" y="750"/>
                    <a:pt x="217" y="965"/>
                    <a:pt x="484" y="965"/>
                  </a:cubicBezTo>
                  <a:cubicBezTo>
                    <a:pt x="749" y="965"/>
                    <a:pt x="966" y="750"/>
                    <a:pt x="966" y="483"/>
                  </a:cubicBezTo>
                  <a:cubicBezTo>
                    <a:pt x="966" y="216"/>
                    <a:pt x="749" y="1"/>
                    <a:pt x="48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14"/>
            <p:cNvSpPr/>
            <p:nvPr/>
          </p:nvSpPr>
          <p:spPr>
            <a:xfrm>
              <a:off x="2154950" y="42834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2"/>
                    <a:pt x="161" y="322"/>
                  </a:cubicBezTo>
                  <a:cubicBezTo>
                    <a:pt x="250" y="322"/>
                    <a:pt x="322" y="249"/>
                    <a:pt x="322" y="161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14"/>
            <p:cNvSpPr/>
            <p:nvPr/>
          </p:nvSpPr>
          <p:spPr>
            <a:xfrm>
              <a:off x="1911775" y="4856050"/>
              <a:ext cx="28200" cy="24175"/>
            </a:xfrm>
            <a:custGeom>
              <a:avLst/>
              <a:gdLst/>
              <a:ahLst/>
              <a:cxnLst/>
              <a:rect l="l" t="t" r="r" b="b"/>
              <a:pathLst>
                <a:path w="1128" h="967" extrusionOk="0">
                  <a:moveTo>
                    <a:pt x="646" y="1"/>
                  </a:moveTo>
                  <a:cubicBezTo>
                    <a:pt x="215" y="1"/>
                    <a:pt x="0" y="521"/>
                    <a:pt x="305" y="824"/>
                  </a:cubicBezTo>
                  <a:cubicBezTo>
                    <a:pt x="403" y="923"/>
                    <a:pt x="524" y="967"/>
                    <a:pt x="642" y="967"/>
                  </a:cubicBezTo>
                  <a:cubicBezTo>
                    <a:pt x="890" y="967"/>
                    <a:pt x="1128" y="774"/>
                    <a:pt x="1128" y="483"/>
                  </a:cubicBezTo>
                  <a:cubicBezTo>
                    <a:pt x="1128" y="218"/>
                    <a:pt x="911" y="1"/>
                    <a:pt x="64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14"/>
            <p:cNvSpPr/>
            <p:nvPr/>
          </p:nvSpPr>
          <p:spPr>
            <a:xfrm>
              <a:off x="1968075" y="5073050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499" y="645"/>
                    <a:pt x="643" y="501"/>
                    <a:pt x="643" y="324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14"/>
            <p:cNvSpPr/>
            <p:nvPr/>
          </p:nvSpPr>
          <p:spPr>
            <a:xfrm>
              <a:off x="1666700" y="46189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3" y="1286"/>
                  </a:cubicBezTo>
                  <a:cubicBezTo>
                    <a:pt x="999" y="1286"/>
                    <a:pt x="1285" y="998"/>
                    <a:pt x="1285" y="644"/>
                  </a:cubicBezTo>
                  <a:cubicBezTo>
                    <a:pt x="1285" y="289"/>
                    <a:pt x="999" y="1"/>
                    <a:pt x="64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14"/>
            <p:cNvSpPr/>
            <p:nvPr/>
          </p:nvSpPr>
          <p:spPr>
            <a:xfrm>
              <a:off x="1787225" y="4325625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9" y="1"/>
                    <a:pt x="1" y="289"/>
                    <a:pt x="1" y="643"/>
                  </a:cubicBezTo>
                  <a:cubicBezTo>
                    <a:pt x="1" y="998"/>
                    <a:pt x="289" y="1286"/>
                    <a:pt x="644" y="1286"/>
                  </a:cubicBezTo>
                  <a:cubicBezTo>
                    <a:pt x="1000" y="1286"/>
                    <a:pt x="1288" y="998"/>
                    <a:pt x="1288" y="643"/>
                  </a:cubicBezTo>
                  <a:cubicBezTo>
                    <a:pt x="1288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14"/>
            <p:cNvSpPr/>
            <p:nvPr/>
          </p:nvSpPr>
          <p:spPr>
            <a:xfrm>
              <a:off x="1596350" y="4064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5" y="1"/>
                    <a:pt x="1" y="325"/>
                    <a:pt x="1" y="725"/>
                  </a:cubicBezTo>
                  <a:cubicBezTo>
                    <a:pt x="1" y="1124"/>
                    <a:pt x="325" y="1449"/>
                    <a:pt x="725" y="1449"/>
                  </a:cubicBezTo>
                  <a:cubicBezTo>
                    <a:pt x="1124" y="1449"/>
                    <a:pt x="1448" y="1124"/>
                    <a:pt x="1448" y="725"/>
                  </a:cubicBezTo>
                  <a:cubicBezTo>
                    <a:pt x="1448" y="325"/>
                    <a:pt x="1124" y="1"/>
                    <a:pt x="7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14"/>
            <p:cNvSpPr/>
            <p:nvPr/>
          </p:nvSpPr>
          <p:spPr>
            <a:xfrm>
              <a:off x="1170400" y="460090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2" y="375"/>
                    <a:pt x="482" y="242"/>
                  </a:cubicBezTo>
                  <a:cubicBezTo>
                    <a:pt x="482" y="108"/>
                    <a:pt x="375" y="1"/>
                    <a:pt x="24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14"/>
            <p:cNvSpPr/>
            <p:nvPr/>
          </p:nvSpPr>
          <p:spPr>
            <a:xfrm>
              <a:off x="1228675" y="49545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1" y="109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3" y="374"/>
                    <a:pt x="483" y="241"/>
                  </a:cubicBezTo>
                  <a:cubicBezTo>
                    <a:pt x="483" y="109"/>
                    <a:pt x="375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14"/>
            <p:cNvSpPr/>
            <p:nvPr/>
          </p:nvSpPr>
          <p:spPr>
            <a:xfrm>
              <a:off x="1477825" y="5193650"/>
              <a:ext cx="32175" cy="32150"/>
            </a:xfrm>
            <a:custGeom>
              <a:avLst/>
              <a:gdLst/>
              <a:ahLst/>
              <a:cxnLst/>
              <a:rect l="l" t="t" r="r" b="b"/>
              <a:pathLst>
                <a:path w="1287" h="1286" extrusionOk="0">
                  <a:moveTo>
                    <a:pt x="644" y="0"/>
                  </a:moveTo>
                  <a:cubicBezTo>
                    <a:pt x="288" y="0"/>
                    <a:pt x="0" y="288"/>
                    <a:pt x="0" y="643"/>
                  </a:cubicBezTo>
                  <a:cubicBezTo>
                    <a:pt x="0" y="997"/>
                    <a:pt x="288" y="1286"/>
                    <a:pt x="644" y="1286"/>
                  </a:cubicBezTo>
                  <a:cubicBezTo>
                    <a:pt x="999" y="1286"/>
                    <a:pt x="1287" y="997"/>
                    <a:pt x="1287" y="643"/>
                  </a:cubicBezTo>
                  <a:cubicBezTo>
                    <a:pt x="1287" y="288"/>
                    <a:pt x="999" y="0"/>
                    <a:pt x="64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14"/>
            <p:cNvSpPr/>
            <p:nvPr/>
          </p:nvSpPr>
          <p:spPr>
            <a:xfrm>
              <a:off x="1369325" y="4733500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14"/>
            <p:cNvSpPr/>
            <p:nvPr/>
          </p:nvSpPr>
          <p:spPr>
            <a:xfrm>
              <a:off x="841450" y="4848025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2" y="1"/>
                  </a:moveTo>
                  <a:cubicBezTo>
                    <a:pt x="489" y="1"/>
                    <a:pt x="225" y="176"/>
                    <a:pt x="113" y="448"/>
                  </a:cubicBezTo>
                  <a:cubicBezTo>
                    <a:pt x="1" y="718"/>
                    <a:pt x="63" y="1028"/>
                    <a:pt x="271" y="1236"/>
                  </a:cubicBezTo>
                  <a:cubicBezTo>
                    <a:pt x="409" y="1374"/>
                    <a:pt x="593" y="1447"/>
                    <a:pt x="782" y="1447"/>
                  </a:cubicBezTo>
                  <a:cubicBezTo>
                    <a:pt x="875" y="1447"/>
                    <a:pt x="969" y="1429"/>
                    <a:pt x="1059" y="1392"/>
                  </a:cubicBezTo>
                  <a:cubicBezTo>
                    <a:pt x="1329" y="1280"/>
                    <a:pt x="1505" y="1016"/>
                    <a:pt x="1505" y="724"/>
                  </a:cubicBezTo>
                  <a:cubicBezTo>
                    <a:pt x="1505" y="325"/>
                    <a:pt x="1182" y="1"/>
                    <a:pt x="78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14"/>
            <p:cNvSpPr/>
            <p:nvPr/>
          </p:nvSpPr>
          <p:spPr>
            <a:xfrm>
              <a:off x="834825" y="4590875"/>
              <a:ext cx="14125" cy="12075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3" y="0"/>
                  </a:moveTo>
                  <a:cubicBezTo>
                    <a:pt x="108" y="0"/>
                    <a:pt x="1" y="259"/>
                    <a:pt x="152" y="411"/>
                  </a:cubicBezTo>
                  <a:cubicBezTo>
                    <a:pt x="202" y="461"/>
                    <a:pt x="263" y="483"/>
                    <a:pt x="322" y="483"/>
                  </a:cubicBezTo>
                  <a:cubicBezTo>
                    <a:pt x="446" y="483"/>
                    <a:pt x="564" y="386"/>
                    <a:pt x="564" y="241"/>
                  </a:cubicBezTo>
                  <a:cubicBezTo>
                    <a:pt x="564" y="108"/>
                    <a:pt x="457" y="0"/>
                    <a:pt x="3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14"/>
            <p:cNvSpPr/>
            <p:nvPr/>
          </p:nvSpPr>
          <p:spPr>
            <a:xfrm>
              <a:off x="366700" y="51132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05" y="1"/>
                  </a:moveTo>
                  <a:cubicBezTo>
                    <a:pt x="361" y="1"/>
                    <a:pt x="0" y="360"/>
                    <a:pt x="0" y="804"/>
                  </a:cubicBezTo>
                  <a:cubicBezTo>
                    <a:pt x="0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0"/>
                    <a:pt x="1248" y="1"/>
                    <a:pt x="8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14"/>
            <p:cNvSpPr/>
            <p:nvPr/>
          </p:nvSpPr>
          <p:spPr>
            <a:xfrm>
              <a:off x="356650" y="4755600"/>
              <a:ext cx="28175" cy="2817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563" y="0"/>
                  </a:moveTo>
                  <a:cubicBezTo>
                    <a:pt x="252" y="0"/>
                    <a:pt x="1" y="252"/>
                    <a:pt x="1" y="563"/>
                  </a:cubicBezTo>
                  <a:cubicBezTo>
                    <a:pt x="1" y="874"/>
                    <a:pt x="252" y="1127"/>
                    <a:pt x="563" y="1127"/>
                  </a:cubicBezTo>
                  <a:cubicBezTo>
                    <a:pt x="874" y="1127"/>
                    <a:pt x="1127" y="874"/>
                    <a:pt x="1127" y="563"/>
                  </a:cubicBezTo>
                  <a:cubicBezTo>
                    <a:pt x="1127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14"/>
            <p:cNvSpPr/>
            <p:nvPr/>
          </p:nvSpPr>
          <p:spPr>
            <a:xfrm>
              <a:off x="236675" y="4365800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1" y="0"/>
                  </a:moveTo>
                  <a:cubicBezTo>
                    <a:pt x="489" y="0"/>
                    <a:pt x="225" y="178"/>
                    <a:pt x="113" y="448"/>
                  </a:cubicBezTo>
                  <a:cubicBezTo>
                    <a:pt x="0" y="717"/>
                    <a:pt x="63" y="1030"/>
                    <a:pt x="270" y="1236"/>
                  </a:cubicBezTo>
                  <a:cubicBezTo>
                    <a:pt x="408" y="1375"/>
                    <a:pt x="593" y="1448"/>
                    <a:pt x="782" y="1448"/>
                  </a:cubicBezTo>
                  <a:cubicBezTo>
                    <a:pt x="875" y="1448"/>
                    <a:pt x="969" y="1430"/>
                    <a:pt x="1058" y="1393"/>
                  </a:cubicBezTo>
                  <a:cubicBezTo>
                    <a:pt x="1328" y="1281"/>
                    <a:pt x="1504" y="1018"/>
                    <a:pt x="1504" y="725"/>
                  </a:cubicBezTo>
                  <a:cubicBezTo>
                    <a:pt x="1504" y="325"/>
                    <a:pt x="1181" y="0"/>
                    <a:pt x="78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14"/>
            <p:cNvSpPr/>
            <p:nvPr/>
          </p:nvSpPr>
          <p:spPr>
            <a:xfrm>
              <a:off x="648000" y="4058375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14"/>
            <p:cNvSpPr/>
            <p:nvPr/>
          </p:nvSpPr>
          <p:spPr>
            <a:xfrm>
              <a:off x="1174425" y="4010175"/>
              <a:ext cx="28175" cy="28150"/>
            </a:xfrm>
            <a:custGeom>
              <a:avLst/>
              <a:gdLst/>
              <a:ahLst/>
              <a:cxnLst/>
              <a:rect l="l" t="t" r="r" b="b"/>
              <a:pathLst>
                <a:path w="1127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6" y="874"/>
                    <a:pt x="1126" y="563"/>
                  </a:cubicBezTo>
                  <a:cubicBezTo>
                    <a:pt x="1126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9804;p14"/>
            <p:cNvSpPr/>
            <p:nvPr/>
          </p:nvSpPr>
          <p:spPr>
            <a:xfrm>
              <a:off x="1335175" y="3654525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3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9805;p14"/>
            <p:cNvSpPr/>
            <p:nvPr/>
          </p:nvSpPr>
          <p:spPr>
            <a:xfrm>
              <a:off x="441050" y="378112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23" y="1"/>
                  </a:moveTo>
                  <a:cubicBezTo>
                    <a:pt x="325" y="1"/>
                    <a:pt x="0" y="324"/>
                    <a:pt x="0" y="724"/>
                  </a:cubicBezTo>
                  <a:cubicBezTo>
                    <a:pt x="0" y="1123"/>
                    <a:pt x="325" y="1447"/>
                    <a:pt x="723" y="1447"/>
                  </a:cubicBezTo>
                  <a:cubicBezTo>
                    <a:pt x="1124" y="1447"/>
                    <a:pt x="1447" y="1123"/>
                    <a:pt x="1447" y="724"/>
                  </a:cubicBezTo>
                  <a:cubicBezTo>
                    <a:pt x="1447" y="324"/>
                    <a:pt x="1124" y="1"/>
                    <a:pt x="7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9806;p14"/>
            <p:cNvSpPr/>
            <p:nvPr/>
          </p:nvSpPr>
          <p:spPr>
            <a:xfrm>
              <a:off x="336575" y="34295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3"/>
                    <a:pt x="0" y="161"/>
                  </a:cubicBezTo>
                  <a:cubicBezTo>
                    <a:pt x="0" y="251"/>
                    <a:pt x="71" y="322"/>
                    <a:pt x="161" y="322"/>
                  </a:cubicBezTo>
                  <a:cubicBezTo>
                    <a:pt x="250" y="322"/>
                    <a:pt x="322" y="251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9807;p14"/>
            <p:cNvSpPr/>
            <p:nvPr/>
          </p:nvSpPr>
          <p:spPr>
            <a:xfrm>
              <a:off x="824100" y="3258750"/>
              <a:ext cx="32875" cy="28125"/>
            </a:xfrm>
            <a:custGeom>
              <a:avLst/>
              <a:gdLst/>
              <a:ahLst/>
              <a:cxnLst/>
              <a:rect l="l" t="t" r="r" b="b"/>
              <a:pathLst>
                <a:path w="1315" h="1125" extrusionOk="0">
                  <a:moveTo>
                    <a:pt x="752" y="0"/>
                  </a:moveTo>
                  <a:cubicBezTo>
                    <a:pt x="251" y="0"/>
                    <a:pt x="1" y="605"/>
                    <a:pt x="355" y="960"/>
                  </a:cubicBezTo>
                  <a:cubicBezTo>
                    <a:pt x="463" y="1067"/>
                    <a:pt x="606" y="1124"/>
                    <a:pt x="752" y="1124"/>
                  </a:cubicBezTo>
                  <a:cubicBezTo>
                    <a:pt x="824" y="1124"/>
                    <a:pt x="898" y="1110"/>
                    <a:pt x="968" y="1081"/>
                  </a:cubicBezTo>
                  <a:cubicBezTo>
                    <a:pt x="1178" y="994"/>
                    <a:pt x="1315" y="790"/>
                    <a:pt x="1315" y="562"/>
                  </a:cubicBezTo>
                  <a:cubicBezTo>
                    <a:pt x="1315" y="252"/>
                    <a:pt x="1063" y="0"/>
                    <a:pt x="75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9808;p14"/>
            <p:cNvSpPr/>
            <p:nvPr/>
          </p:nvSpPr>
          <p:spPr>
            <a:xfrm>
              <a:off x="748450" y="3570125"/>
              <a:ext cx="24150" cy="24175"/>
            </a:xfrm>
            <a:custGeom>
              <a:avLst/>
              <a:gdLst/>
              <a:ahLst/>
              <a:cxnLst/>
              <a:rect l="l" t="t" r="r" b="b"/>
              <a:pathLst>
                <a:path w="966" h="967" extrusionOk="0">
                  <a:moveTo>
                    <a:pt x="483" y="1"/>
                  </a:moveTo>
                  <a:cubicBezTo>
                    <a:pt x="216" y="1"/>
                    <a:pt x="1" y="218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50" y="966"/>
                    <a:pt x="965" y="750"/>
                    <a:pt x="965" y="484"/>
                  </a:cubicBezTo>
                  <a:cubicBezTo>
                    <a:pt x="965" y="218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9809;p14"/>
            <p:cNvSpPr/>
            <p:nvPr/>
          </p:nvSpPr>
          <p:spPr>
            <a:xfrm>
              <a:off x="1256800" y="31482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50"/>
                    <a:pt x="73" y="322"/>
                    <a:pt x="161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9810;p14"/>
            <p:cNvSpPr/>
            <p:nvPr/>
          </p:nvSpPr>
          <p:spPr>
            <a:xfrm>
              <a:off x="414925" y="304372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4" y="0"/>
                    <a:pt x="1" y="325"/>
                    <a:pt x="1" y="723"/>
                  </a:cubicBezTo>
                  <a:cubicBezTo>
                    <a:pt x="1" y="1123"/>
                    <a:pt x="324" y="1448"/>
                    <a:pt x="724" y="1448"/>
                  </a:cubicBezTo>
                  <a:cubicBezTo>
                    <a:pt x="1124" y="1448"/>
                    <a:pt x="1447" y="1123"/>
                    <a:pt x="1447" y="723"/>
                  </a:cubicBezTo>
                  <a:cubicBezTo>
                    <a:pt x="1447" y="325"/>
                    <a:pt x="1124" y="0"/>
                    <a:pt x="7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1" name="Google Shape;9811;p14"/>
            <p:cNvSpPr/>
            <p:nvPr/>
          </p:nvSpPr>
          <p:spPr>
            <a:xfrm>
              <a:off x="650000" y="2551475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9"/>
                    <a:pt x="74" y="322"/>
                    <a:pt x="161" y="322"/>
                  </a:cubicBezTo>
                  <a:cubicBezTo>
                    <a:pt x="251" y="322"/>
                    <a:pt x="322" y="249"/>
                    <a:pt x="322" y="161"/>
                  </a:cubicBezTo>
                  <a:cubicBezTo>
                    <a:pt x="322" y="72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2" name="Google Shape;9812;p14"/>
            <p:cNvSpPr/>
            <p:nvPr/>
          </p:nvSpPr>
          <p:spPr>
            <a:xfrm>
              <a:off x="1049850" y="278655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6" y="1"/>
                    <a:pt x="1" y="216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3" name="Google Shape;9813;p14"/>
            <p:cNvSpPr/>
            <p:nvPr/>
          </p:nvSpPr>
          <p:spPr>
            <a:xfrm>
              <a:off x="658050" y="30015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2"/>
                    <a:pt x="0" y="162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2" y="251"/>
                    <a:pt x="322" y="162"/>
                  </a:cubicBezTo>
                  <a:cubicBezTo>
                    <a:pt x="322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4" name="Google Shape;9814;p14"/>
            <p:cNvSpPr/>
            <p:nvPr/>
          </p:nvSpPr>
          <p:spPr>
            <a:xfrm>
              <a:off x="1437650" y="26238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2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5" name="Google Shape;9815;p14"/>
            <p:cNvSpPr/>
            <p:nvPr/>
          </p:nvSpPr>
          <p:spPr>
            <a:xfrm>
              <a:off x="1626525" y="2083325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2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1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6" name="Google Shape;9816;p14"/>
            <p:cNvSpPr/>
            <p:nvPr/>
          </p:nvSpPr>
          <p:spPr>
            <a:xfrm>
              <a:off x="1206600" y="18904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79" y="0"/>
                    <a:pt x="0" y="181"/>
                    <a:pt x="0" y="402"/>
                  </a:cubicBezTo>
                  <a:cubicBezTo>
                    <a:pt x="0" y="623"/>
                    <a:pt x="179" y="804"/>
                    <a:pt x="402" y="804"/>
                  </a:cubicBezTo>
                  <a:cubicBezTo>
                    <a:pt x="623" y="804"/>
                    <a:pt x="803" y="623"/>
                    <a:pt x="803" y="402"/>
                  </a:cubicBezTo>
                  <a:cubicBezTo>
                    <a:pt x="803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7" name="Google Shape;9817;p14"/>
            <p:cNvSpPr/>
            <p:nvPr/>
          </p:nvSpPr>
          <p:spPr>
            <a:xfrm>
              <a:off x="537500" y="19024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0"/>
                  </a:moveTo>
                  <a:cubicBezTo>
                    <a:pt x="215" y="0"/>
                    <a:pt x="0" y="216"/>
                    <a:pt x="0" y="482"/>
                  </a:cubicBezTo>
                  <a:cubicBezTo>
                    <a:pt x="0" y="749"/>
                    <a:pt x="215" y="965"/>
                    <a:pt x="482" y="965"/>
                  </a:cubicBezTo>
                  <a:cubicBezTo>
                    <a:pt x="749" y="965"/>
                    <a:pt x="964" y="749"/>
                    <a:pt x="964" y="482"/>
                  </a:cubicBezTo>
                  <a:cubicBezTo>
                    <a:pt x="964" y="216"/>
                    <a:pt x="749" y="0"/>
                    <a:pt x="48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14"/>
            <p:cNvSpPr/>
            <p:nvPr/>
          </p:nvSpPr>
          <p:spPr>
            <a:xfrm>
              <a:off x="431000" y="14705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5" y="0"/>
                    <a:pt x="1" y="144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14"/>
            <p:cNvSpPr/>
            <p:nvPr/>
          </p:nvSpPr>
          <p:spPr>
            <a:xfrm>
              <a:off x="676125" y="1159075"/>
              <a:ext cx="28175" cy="28125"/>
            </a:xfrm>
            <a:custGeom>
              <a:avLst/>
              <a:gdLst/>
              <a:ahLst/>
              <a:cxnLst/>
              <a:rect l="l" t="t" r="r" b="b"/>
              <a:pathLst>
                <a:path w="1127" h="1125" extrusionOk="0">
                  <a:moveTo>
                    <a:pt x="563" y="0"/>
                  </a:moveTo>
                  <a:cubicBezTo>
                    <a:pt x="253" y="0"/>
                    <a:pt x="0" y="252"/>
                    <a:pt x="0" y="562"/>
                  </a:cubicBezTo>
                  <a:cubicBezTo>
                    <a:pt x="0" y="873"/>
                    <a:pt x="253" y="1125"/>
                    <a:pt x="563" y="1125"/>
                  </a:cubicBezTo>
                  <a:cubicBezTo>
                    <a:pt x="873" y="1125"/>
                    <a:pt x="1126" y="873"/>
                    <a:pt x="1126" y="562"/>
                  </a:cubicBezTo>
                  <a:cubicBezTo>
                    <a:pt x="1126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14"/>
            <p:cNvSpPr/>
            <p:nvPr/>
          </p:nvSpPr>
          <p:spPr>
            <a:xfrm>
              <a:off x="352625" y="1018400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62" y="0"/>
                  </a:moveTo>
                  <a:cubicBezTo>
                    <a:pt x="74" y="0"/>
                    <a:pt x="1" y="73"/>
                    <a:pt x="1" y="161"/>
                  </a:cubicBezTo>
                  <a:cubicBezTo>
                    <a:pt x="1" y="250"/>
                    <a:pt x="74" y="322"/>
                    <a:pt x="162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14"/>
            <p:cNvSpPr/>
            <p:nvPr/>
          </p:nvSpPr>
          <p:spPr>
            <a:xfrm>
              <a:off x="569625" y="6145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6" y="1"/>
                  </a:moveTo>
                  <a:cubicBezTo>
                    <a:pt x="433" y="1"/>
                    <a:pt x="1" y="433"/>
                    <a:pt x="1" y="965"/>
                  </a:cubicBezTo>
                  <a:cubicBezTo>
                    <a:pt x="1" y="1499"/>
                    <a:pt x="433" y="1931"/>
                    <a:pt x="966" y="1931"/>
                  </a:cubicBezTo>
                  <a:cubicBezTo>
                    <a:pt x="1498" y="1931"/>
                    <a:pt x="1930" y="1499"/>
                    <a:pt x="1930" y="965"/>
                  </a:cubicBezTo>
                  <a:cubicBezTo>
                    <a:pt x="1930" y="433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2" name="Google Shape;9822;p14"/>
            <p:cNvSpPr/>
            <p:nvPr/>
          </p:nvSpPr>
          <p:spPr>
            <a:xfrm>
              <a:off x="1033775" y="53420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0"/>
                  </a:moveTo>
                  <a:cubicBezTo>
                    <a:pt x="216" y="0"/>
                    <a:pt x="1" y="216"/>
                    <a:pt x="1" y="482"/>
                  </a:cubicBezTo>
                  <a:cubicBezTo>
                    <a:pt x="1" y="748"/>
                    <a:pt x="216" y="964"/>
                    <a:pt x="483" y="964"/>
                  </a:cubicBezTo>
                  <a:cubicBezTo>
                    <a:pt x="750" y="964"/>
                    <a:pt x="965" y="748"/>
                    <a:pt x="965" y="482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3" name="Google Shape;9823;p14"/>
            <p:cNvSpPr/>
            <p:nvPr/>
          </p:nvSpPr>
          <p:spPr>
            <a:xfrm>
              <a:off x="1335175" y="9782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4" name="Google Shape;9824;p14"/>
            <p:cNvSpPr/>
            <p:nvPr/>
          </p:nvSpPr>
          <p:spPr>
            <a:xfrm>
              <a:off x="1212625" y="12715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2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2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14"/>
            <p:cNvSpPr/>
            <p:nvPr/>
          </p:nvSpPr>
          <p:spPr>
            <a:xfrm>
              <a:off x="1604425" y="154285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3"/>
                    <a:pt x="108" y="482"/>
                    <a:pt x="242" y="482"/>
                  </a:cubicBezTo>
                  <a:cubicBezTo>
                    <a:pt x="373" y="482"/>
                    <a:pt x="483" y="373"/>
                    <a:pt x="483" y="241"/>
                  </a:cubicBezTo>
                  <a:cubicBezTo>
                    <a:pt x="483" y="108"/>
                    <a:pt x="373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14"/>
            <p:cNvSpPr/>
            <p:nvPr/>
          </p:nvSpPr>
          <p:spPr>
            <a:xfrm>
              <a:off x="2044450" y="7592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2"/>
                    <a:pt x="241" y="482"/>
                  </a:cubicBezTo>
                  <a:cubicBezTo>
                    <a:pt x="374" y="482"/>
                    <a:pt x="482" y="375"/>
                    <a:pt x="482" y="241"/>
                  </a:cubicBezTo>
                  <a:cubicBezTo>
                    <a:pt x="482" y="108"/>
                    <a:pt x="374" y="0"/>
                    <a:pt x="24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14"/>
            <p:cNvSpPr/>
            <p:nvPr/>
          </p:nvSpPr>
          <p:spPr>
            <a:xfrm>
              <a:off x="1708900" y="837550"/>
              <a:ext cx="24125" cy="24175"/>
            </a:xfrm>
            <a:custGeom>
              <a:avLst/>
              <a:gdLst/>
              <a:ahLst/>
              <a:cxnLst/>
              <a:rect l="l" t="t" r="r" b="b"/>
              <a:pathLst>
                <a:path w="965" h="967" extrusionOk="0">
                  <a:moveTo>
                    <a:pt x="483" y="1"/>
                  </a:moveTo>
                  <a:cubicBezTo>
                    <a:pt x="216" y="1"/>
                    <a:pt x="1" y="217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48" y="966"/>
                    <a:pt x="965" y="750"/>
                    <a:pt x="965" y="484"/>
                  </a:cubicBezTo>
                  <a:cubicBezTo>
                    <a:pt x="965" y="217"/>
                    <a:pt x="748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14"/>
            <p:cNvSpPr/>
            <p:nvPr/>
          </p:nvSpPr>
          <p:spPr>
            <a:xfrm>
              <a:off x="1534100" y="48797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3" y="803"/>
                    <a:pt x="803" y="625"/>
                    <a:pt x="803" y="402"/>
                  </a:cubicBezTo>
                  <a:cubicBezTo>
                    <a:pt x="803" y="180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14"/>
            <p:cNvSpPr/>
            <p:nvPr/>
          </p:nvSpPr>
          <p:spPr>
            <a:xfrm>
              <a:off x="2265450" y="11972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5" y="1"/>
                  </a:moveTo>
                  <a:cubicBezTo>
                    <a:pt x="432" y="1"/>
                    <a:pt x="0" y="433"/>
                    <a:pt x="0" y="965"/>
                  </a:cubicBezTo>
                  <a:cubicBezTo>
                    <a:pt x="0" y="1498"/>
                    <a:pt x="432" y="1930"/>
                    <a:pt x="965" y="1930"/>
                  </a:cubicBezTo>
                  <a:cubicBezTo>
                    <a:pt x="1498" y="1930"/>
                    <a:pt x="1930" y="1498"/>
                    <a:pt x="1930" y="965"/>
                  </a:cubicBezTo>
                  <a:cubicBezTo>
                    <a:pt x="1930" y="433"/>
                    <a:pt x="1498" y="1"/>
                    <a:pt x="96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14"/>
            <p:cNvSpPr/>
            <p:nvPr/>
          </p:nvSpPr>
          <p:spPr>
            <a:xfrm>
              <a:off x="2472400" y="6527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7" y="1"/>
                    <a:pt x="1" y="216"/>
                    <a:pt x="1" y="483"/>
                  </a:cubicBezTo>
                  <a:cubicBezTo>
                    <a:pt x="1" y="748"/>
                    <a:pt x="217" y="965"/>
                    <a:pt x="483" y="965"/>
                  </a:cubicBezTo>
                  <a:cubicBezTo>
                    <a:pt x="749" y="965"/>
                    <a:pt x="965" y="748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14"/>
            <p:cNvSpPr/>
            <p:nvPr/>
          </p:nvSpPr>
          <p:spPr>
            <a:xfrm>
              <a:off x="2663275" y="530150"/>
              <a:ext cx="20125" cy="20150"/>
            </a:xfrm>
            <a:custGeom>
              <a:avLst/>
              <a:gdLst/>
              <a:ahLst/>
              <a:cxnLst/>
              <a:rect l="l" t="t" r="r" b="b"/>
              <a:pathLst>
                <a:path w="805" h="806" extrusionOk="0">
                  <a:moveTo>
                    <a:pt x="403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5"/>
                    <a:pt x="181" y="805"/>
                    <a:pt x="403" y="805"/>
                  </a:cubicBezTo>
                  <a:cubicBezTo>
                    <a:pt x="625" y="805"/>
                    <a:pt x="804" y="625"/>
                    <a:pt x="804" y="402"/>
                  </a:cubicBezTo>
                  <a:cubicBezTo>
                    <a:pt x="804" y="181"/>
                    <a:pt x="625" y="0"/>
                    <a:pt x="40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14"/>
            <p:cNvSpPr/>
            <p:nvPr/>
          </p:nvSpPr>
          <p:spPr>
            <a:xfrm>
              <a:off x="2850150" y="10043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2" y="1"/>
                    <a:pt x="1" y="74"/>
                    <a:pt x="1" y="162"/>
                  </a:cubicBezTo>
                  <a:cubicBezTo>
                    <a:pt x="1" y="251"/>
                    <a:pt x="72" y="322"/>
                    <a:pt x="161" y="322"/>
                  </a:cubicBezTo>
                  <a:cubicBezTo>
                    <a:pt x="251" y="322"/>
                    <a:pt x="322" y="251"/>
                    <a:pt x="322" y="162"/>
                  </a:cubicBezTo>
                  <a:cubicBezTo>
                    <a:pt x="322" y="74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14"/>
            <p:cNvSpPr/>
            <p:nvPr/>
          </p:nvSpPr>
          <p:spPr>
            <a:xfrm>
              <a:off x="3113350" y="572350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4" y="1286"/>
                  </a:cubicBezTo>
                  <a:cubicBezTo>
                    <a:pt x="999" y="1286"/>
                    <a:pt x="1287" y="998"/>
                    <a:pt x="1287" y="644"/>
                  </a:cubicBez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34" name="Google Shape;9834;p14"/>
          <p:cNvSpPr/>
          <p:nvPr/>
        </p:nvSpPr>
        <p:spPr>
          <a:xfrm>
            <a:off x="-121" y="3910645"/>
            <a:ext cx="9144255" cy="2310173"/>
          </a:xfrm>
          <a:custGeom>
            <a:avLst/>
            <a:gdLst/>
            <a:ahLst/>
            <a:cxnLst/>
            <a:rect l="l" t="t" r="r" b="b"/>
            <a:pathLst>
              <a:path w="285691" h="72176" extrusionOk="0">
                <a:moveTo>
                  <a:pt x="50628" y="1"/>
                </a:moveTo>
                <a:cubicBezTo>
                  <a:pt x="22651" y="1"/>
                  <a:pt x="7855" y="6614"/>
                  <a:pt x="0" y="14458"/>
                </a:cubicBezTo>
                <a:lnTo>
                  <a:pt x="0" y="72176"/>
                </a:lnTo>
                <a:cubicBezTo>
                  <a:pt x="24933" y="47918"/>
                  <a:pt x="73316" y="37868"/>
                  <a:pt x="123852" y="37868"/>
                </a:cubicBezTo>
                <a:cubicBezTo>
                  <a:pt x="131198" y="37868"/>
                  <a:pt x="138590" y="38080"/>
                  <a:pt x="145962" y="38492"/>
                </a:cubicBezTo>
                <a:cubicBezTo>
                  <a:pt x="155220" y="39009"/>
                  <a:pt x="163949" y="39249"/>
                  <a:pt x="172172" y="39249"/>
                </a:cubicBezTo>
                <a:cubicBezTo>
                  <a:pt x="241590" y="39249"/>
                  <a:pt x="274940" y="22184"/>
                  <a:pt x="285690" y="11178"/>
                </a:cubicBezTo>
                <a:lnTo>
                  <a:pt x="285690" y="8835"/>
                </a:lnTo>
                <a:cubicBezTo>
                  <a:pt x="275231" y="16049"/>
                  <a:pt x="254260" y="23540"/>
                  <a:pt x="219275" y="23540"/>
                </a:cubicBezTo>
                <a:cubicBezTo>
                  <a:pt x="196257" y="23540"/>
                  <a:pt x="167172" y="20298"/>
                  <a:pt x="131022" y="11600"/>
                </a:cubicBezTo>
                <a:cubicBezTo>
                  <a:pt x="96318" y="3249"/>
                  <a:pt x="70236" y="1"/>
                  <a:pt x="50628" y="1"/>
                </a:cubicBezTo>
                <a:close/>
              </a:path>
            </a:pathLst>
          </a:custGeom>
          <a:solidFill>
            <a:srgbClr val="FFFFFF">
              <a:alpha val="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5" name="Google Shape;9835;p14"/>
          <p:cNvSpPr/>
          <p:nvPr/>
        </p:nvSpPr>
        <p:spPr>
          <a:xfrm>
            <a:off x="-121" y="1313453"/>
            <a:ext cx="9144255" cy="2204293"/>
          </a:xfrm>
          <a:custGeom>
            <a:avLst/>
            <a:gdLst/>
            <a:ahLst/>
            <a:cxnLst/>
            <a:rect l="l" t="t" r="r" b="b"/>
            <a:pathLst>
              <a:path w="285691" h="68868" extrusionOk="0">
                <a:moveTo>
                  <a:pt x="285690" y="0"/>
                </a:moveTo>
                <a:cubicBezTo>
                  <a:pt x="267880" y="12392"/>
                  <a:pt x="236724" y="26451"/>
                  <a:pt x="175331" y="26451"/>
                </a:cubicBezTo>
                <a:cubicBezTo>
                  <a:pt x="165621" y="26451"/>
                  <a:pt x="155155" y="26100"/>
                  <a:pt x="143866" y="25334"/>
                </a:cubicBezTo>
                <a:cubicBezTo>
                  <a:pt x="136195" y="24814"/>
                  <a:pt x="128830" y="24568"/>
                  <a:pt x="121764" y="24568"/>
                </a:cubicBezTo>
                <a:cubicBezTo>
                  <a:pt x="58970" y="24568"/>
                  <a:pt x="19823" y="44018"/>
                  <a:pt x="0" y="63678"/>
                </a:cubicBezTo>
                <a:lnTo>
                  <a:pt x="0" y="68868"/>
                </a:lnTo>
                <a:cubicBezTo>
                  <a:pt x="21773" y="50757"/>
                  <a:pt x="66869" y="36008"/>
                  <a:pt x="141037" y="36008"/>
                </a:cubicBezTo>
                <a:cubicBezTo>
                  <a:pt x="142074" y="36008"/>
                  <a:pt x="143115" y="36011"/>
                  <a:pt x="144163" y="36017"/>
                </a:cubicBezTo>
                <a:cubicBezTo>
                  <a:pt x="145194" y="36022"/>
                  <a:pt x="146218" y="36025"/>
                  <a:pt x="147234" y="36025"/>
                </a:cubicBezTo>
                <a:cubicBezTo>
                  <a:pt x="228467" y="36025"/>
                  <a:pt x="263237" y="18048"/>
                  <a:pt x="285690" y="2552"/>
                </a:cubicBezTo>
                <a:lnTo>
                  <a:pt x="285690" y="0"/>
                </a:lnTo>
                <a:close/>
              </a:path>
            </a:pathLst>
          </a:custGeom>
          <a:solidFill>
            <a:srgbClr val="FFFFFF">
              <a:alpha val="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6" name="Google Shape;9836;p14"/>
          <p:cNvSpPr txBox="1">
            <a:spLocks noGrp="1"/>
          </p:cNvSpPr>
          <p:nvPr>
            <p:ph type="ctrTitle" idx="7"/>
          </p:nvPr>
        </p:nvSpPr>
        <p:spPr>
          <a:xfrm>
            <a:off x="5941000" y="1181975"/>
            <a:ext cx="23733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Thin"/>
              <a:buNone/>
              <a:defRPr sz="1800"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37" name="Google Shape;9837;p14"/>
          <p:cNvSpPr txBox="1">
            <a:spLocks noGrp="1"/>
          </p:cNvSpPr>
          <p:nvPr>
            <p:ph type="subTitle" idx="8"/>
          </p:nvPr>
        </p:nvSpPr>
        <p:spPr>
          <a:xfrm>
            <a:off x="5941000" y="1654175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38" name="Google Shape;9838;p14"/>
          <p:cNvSpPr txBox="1">
            <a:spLocks noGrp="1"/>
          </p:cNvSpPr>
          <p:nvPr>
            <p:ph type="title" idx="9" hasCustomPrompt="1"/>
          </p:nvPr>
        </p:nvSpPr>
        <p:spPr>
          <a:xfrm>
            <a:off x="829700" y="2813325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39" name="Google Shape;9839;p14"/>
          <p:cNvSpPr txBox="1">
            <a:spLocks noGrp="1"/>
          </p:cNvSpPr>
          <p:nvPr>
            <p:ph type="ctrTitle" idx="13"/>
          </p:nvPr>
        </p:nvSpPr>
        <p:spPr>
          <a:xfrm>
            <a:off x="829700" y="3253950"/>
            <a:ext cx="23733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Thin"/>
              <a:buNone/>
              <a:defRPr sz="1800"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40" name="Google Shape;9840;p14"/>
          <p:cNvSpPr txBox="1">
            <a:spLocks noGrp="1"/>
          </p:cNvSpPr>
          <p:nvPr>
            <p:ph type="subTitle" idx="14"/>
          </p:nvPr>
        </p:nvSpPr>
        <p:spPr>
          <a:xfrm>
            <a:off x="850250" y="3726150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41" name="Google Shape;9841;p14"/>
          <p:cNvSpPr txBox="1">
            <a:spLocks noGrp="1"/>
          </p:cNvSpPr>
          <p:nvPr>
            <p:ph type="title" idx="15" hasCustomPrompt="1"/>
          </p:nvPr>
        </p:nvSpPr>
        <p:spPr>
          <a:xfrm>
            <a:off x="3385350" y="2813325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42" name="Google Shape;9842;p14"/>
          <p:cNvSpPr txBox="1">
            <a:spLocks noGrp="1"/>
          </p:cNvSpPr>
          <p:nvPr>
            <p:ph type="ctrTitle" idx="16"/>
          </p:nvPr>
        </p:nvSpPr>
        <p:spPr>
          <a:xfrm>
            <a:off x="3385350" y="3253950"/>
            <a:ext cx="23733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Thin"/>
              <a:buNone/>
              <a:defRPr sz="1800"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43" name="Google Shape;9843;p14"/>
          <p:cNvSpPr txBox="1">
            <a:spLocks noGrp="1"/>
          </p:cNvSpPr>
          <p:nvPr>
            <p:ph type="subTitle" idx="17"/>
          </p:nvPr>
        </p:nvSpPr>
        <p:spPr>
          <a:xfrm>
            <a:off x="3395625" y="3726150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44" name="Google Shape;9844;p14"/>
          <p:cNvSpPr txBox="1">
            <a:spLocks noGrp="1"/>
          </p:cNvSpPr>
          <p:nvPr>
            <p:ph type="title" idx="18" hasCustomPrompt="1"/>
          </p:nvPr>
        </p:nvSpPr>
        <p:spPr>
          <a:xfrm>
            <a:off x="5941000" y="2813325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45" name="Google Shape;9845;p14"/>
          <p:cNvSpPr txBox="1">
            <a:spLocks noGrp="1"/>
          </p:cNvSpPr>
          <p:nvPr>
            <p:ph type="ctrTitle" idx="19"/>
          </p:nvPr>
        </p:nvSpPr>
        <p:spPr>
          <a:xfrm>
            <a:off x="5941000" y="3253950"/>
            <a:ext cx="23733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Thin"/>
              <a:buNone/>
              <a:defRPr sz="1800"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46" name="Google Shape;9846;p14"/>
          <p:cNvSpPr txBox="1">
            <a:spLocks noGrp="1"/>
          </p:cNvSpPr>
          <p:nvPr>
            <p:ph type="subTitle" idx="20"/>
          </p:nvPr>
        </p:nvSpPr>
        <p:spPr>
          <a:xfrm>
            <a:off x="5941000" y="3726150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BIG_NUMBER_1_1_1">
    <p:spTree>
      <p:nvGrpSpPr>
        <p:cNvPr id="1" name="Shape 15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1" name="Google Shape;15061;p21"/>
          <p:cNvGrpSpPr/>
          <p:nvPr/>
        </p:nvGrpSpPr>
        <p:grpSpPr>
          <a:xfrm>
            <a:off x="23568" y="-688301"/>
            <a:ext cx="9152207" cy="6520116"/>
            <a:chOff x="238075" y="312675"/>
            <a:chExt cx="7142350" cy="5088275"/>
          </a:xfrm>
        </p:grpSpPr>
        <p:sp>
          <p:nvSpPr>
            <p:cNvPr id="15062" name="Google Shape;15062;p21"/>
            <p:cNvSpPr/>
            <p:nvPr/>
          </p:nvSpPr>
          <p:spPr>
            <a:xfrm>
              <a:off x="1721325" y="881800"/>
              <a:ext cx="81900" cy="78200"/>
            </a:xfrm>
            <a:custGeom>
              <a:avLst/>
              <a:gdLst/>
              <a:ahLst/>
              <a:cxnLst/>
              <a:rect l="l" t="t" r="r" b="b"/>
              <a:pathLst>
                <a:path w="3276" h="3128" extrusionOk="0">
                  <a:moveTo>
                    <a:pt x="1686" y="1"/>
                  </a:moveTo>
                  <a:cubicBezTo>
                    <a:pt x="1663" y="1"/>
                    <a:pt x="1639" y="2"/>
                    <a:pt x="1614" y="3"/>
                  </a:cubicBezTo>
                  <a:cubicBezTo>
                    <a:pt x="982" y="31"/>
                    <a:pt x="430" y="437"/>
                    <a:pt x="215" y="1032"/>
                  </a:cubicBezTo>
                  <a:cubicBezTo>
                    <a:pt x="0" y="1626"/>
                    <a:pt x="164" y="2292"/>
                    <a:pt x="630" y="2719"/>
                  </a:cubicBezTo>
                  <a:cubicBezTo>
                    <a:pt x="925" y="2987"/>
                    <a:pt x="1303" y="3127"/>
                    <a:pt x="1686" y="3127"/>
                  </a:cubicBezTo>
                  <a:cubicBezTo>
                    <a:pt x="1910" y="3127"/>
                    <a:pt x="2136" y="3079"/>
                    <a:pt x="2348" y="2980"/>
                  </a:cubicBezTo>
                  <a:cubicBezTo>
                    <a:pt x="2921" y="2711"/>
                    <a:pt x="3275" y="2125"/>
                    <a:pt x="3247" y="1494"/>
                  </a:cubicBezTo>
                  <a:cubicBezTo>
                    <a:pt x="3209" y="655"/>
                    <a:pt x="2516" y="1"/>
                    <a:pt x="16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3" name="Google Shape;15063;p21"/>
            <p:cNvSpPr/>
            <p:nvPr/>
          </p:nvSpPr>
          <p:spPr>
            <a:xfrm>
              <a:off x="2021375" y="736675"/>
              <a:ext cx="47250" cy="45100"/>
            </a:xfrm>
            <a:custGeom>
              <a:avLst/>
              <a:gdLst/>
              <a:ahLst/>
              <a:cxnLst/>
              <a:rect l="l" t="t" r="r" b="b"/>
              <a:pathLst>
                <a:path w="1890" h="1804" extrusionOk="0">
                  <a:moveTo>
                    <a:pt x="973" y="0"/>
                  </a:moveTo>
                  <a:cubicBezTo>
                    <a:pt x="960" y="0"/>
                    <a:pt x="946" y="1"/>
                    <a:pt x="932" y="1"/>
                  </a:cubicBezTo>
                  <a:cubicBezTo>
                    <a:pt x="567" y="18"/>
                    <a:pt x="250" y="251"/>
                    <a:pt x="125" y="595"/>
                  </a:cubicBezTo>
                  <a:cubicBezTo>
                    <a:pt x="0" y="938"/>
                    <a:pt x="95" y="1321"/>
                    <a:pt x="364" y="1568"/>
                  </a:cubicBezTo>
                  <a:cubicBezTo>
                    <a:pt x="533" y="1723"/>
                    <a:pt x="751" y="1803"/>
                    <a:pt x="971" y="1803"/>
                  </a:cubicBezTo>
                  <a:cubicBezTo>
                    <a:pt x="1101" y="1803"/>
                    <a:pt x="1232" y="1775"/>
                    <a:pt x="1354" y="1718"/>
                  </a:cubicBezTo>
                  <a:cubicBezTo>
                    <a:pt x="1685" y="1565"/>
                    <a:pt x="1889" y="1225"/>
                    <a:pt x="1873" y="861"/>
                  </a:cubicBezTo>
                  <a:cubicBezTo>
                    <a:pt x="1851" y="378"/>
                    <a:pt x="1453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4" name="Google Shape;15064;p21"/>
            <p:cNvSpPr/>
            <p:nvPr/>
          </p:nvSpPr>
          <p:spPr>
            <a:xfrm>
              <a:off x="1928850" y="908625"/>
              <a:ext cx="29250" cy="24875"/>
            </a:xfrm>
            <a:custGeom>
              <a:avLst/>
              <a:gdLst/>
              <a:ahLst/>
              <a:cxnLst/>
              <a:rect l="l" t="t" r="r" b="b"/>
              <a:pathLst>
                <a:path w="1170" h="995" extrusionOk="0">
                  <a:moveTo>
                    <a:pt x="661" y="1"/>
                  </a:moveTo>
                  <a:cubicBezTo>
                    <a:pt x="654" y="1"/>
                    <a:pt x="647" y="1"/>
                    <a:pt x="639" y="1"/>
                  </a:cubicBezTo>
                  <a:cubicBezTo>
                    <a:pt x="197" y="22"/>
                    <a:pt x="1" y="565"/>
                    <a:pt x="327" y="863"/>
                  </a:cubicBezTo>
                  <a:cubicBezTo>
                    <a:pt x="426" y="954"/>
                    <a:pt x="544" y="994"/>
                    <a:pt x="658" y="994"/>
                  </a:cubicBezTo>
                  <a:cubicBezTo>
                    <a:pt x="921" y="994"/>
                    <a:pt x="1170" y="782"/>
                    <a:pt x="1156" y="475"/>
                  </a:cubicBezTo>
                  <a:cubicBezTo>
                    <a:pt x="1145" y="209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5" name="Google Shape;15065;p21"/>
            <p:cNvSpPr/>
            <p:nvPr/>
          </p:nvSpPr>
          <p:spPr>
            <a:xfrm>
              <a:off x="2075950" y="868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5" y="1"/>
                  </a:moveTo>
                  <a:cubicBezTo>
                    <a:pt x="656" y="1"/>
                    <a:pt x="648" y="1"/>
                    <a:pt x="640" y="2"/>
                  </a:cubicBezTo>
                  <a:cubicBezTo>
                    <a:pt x="198" y="21"/>
                    <a:pt x="1" y="564"/>
                    <a:pt x="327" y="863"/>
                  </a:cubicBezTo>
                  <a:cubicBezTo>
                    <a:pt x="426" y="953"/>
                    <a:pt x="543" y="994"/>
                    <a:pt x="658" y="994"/>
                  </a:cubicBezTo>
                  <a:cubicBezTo>
                    <a:pt x="921" y="994"/>
                    <a:pt x="1170" y="781"/>
                    <a:pt x="1157" y="474"/>
                  </a:cubicBezTo>
                  <a:cubicBezTo>
                    <a:pt x="1145" y="208"/>
                    <a:pt x="927" y="1"/>
                    <a:pt x="6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6" name="Google Shape;15066;p21"/>
            <p:cNvSpPr/>
            <p:nvPr/>
          </p:nvSpPr>
          <p:spPr>
            <a:xfrm>
              <a:off x="1838700" y="59752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427" y="0"/>
                  </a:moveTo>
                  <a:cubicBezTo>
                    <a:pt x="1406" y="0"/>
                    <a:pt x="1386" y="1"/>
                    <a:pt x="1365" y="2"/>
                  </a:cubicBezTo>
                  <a:cubicBezTo>
                    <a:pt x="832" y="26"/>
                    <a:pt x="364" y="368"/>
                    <a:pt x="183" y="872"/>
                  </a:cubicBezTo>
                  <a:cubicBezTo>
                    <a:pt x="1" y="1374"/>
                    <a:pt x="139" y="1938"/>
                    <a:pt x="534" y="2298"/>
                  </a:cubicBezTo>
                  <a:cubicBezTo>
                    <a:pt x="782" y="2525"/>
                    <a:pt x="1102" y="2644"/>
                    <a:pt x="1426" y="2644"/>
                  </a:cubicBezTo>
                  <a:cubicBezTo>
                    <a:pt x="1616" y="2644"/>
                    <a:pt x="1807" y="2603"/>
                    <a:pt x="1986" y="2519"/>
                  </a:cubicBezTo>
                  <a:cubicBezTo>
                    <a:pt x="2470" y="2292"/>
                    <a:pt x="2771" y="1796"/>
                    <a:pt x="2747" y="1263"/>
                  </a:cubicBezTo>
                  <a:cubicBezTo>
                    <a:pt x="2715" y="553"/>
                    <a:pt x="2130" y="0"/>
                    <a:pt x="14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7" name="Google Shape;15067;p21"/>
            <p:cNvSpPr/>
            <p:nvPr/>
          </p:nvSpPr>
          <p:spPr>
            <a:xfrm>
              <a:off x="1691225" y="12585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2"/>
                  </a:cubicBezTo>
                  <a:cubicBezTo>
                    <a:pt x="417" y="14"/>
                    <a:pt x="182" y="185"/>
                    <a:pt x="92" y="436"/>
                  </a:cubicBezTo>
                  <a:cubicBezTo>
                    <a:pt x="0" y="689"/>
                    <a:pt x="69" y="970"/>
                    <a:pt x="268" y="1150"/>
                  </a:cubicBezTo>
                  <a:cubicBezTo>
                    <a:pt x="392" y="1263"/>
                    <a:pt x="551" y="1323"/>
                    <a:pt x="713" y="1323"/>
                  </a:cubicBezTo>
                  <a:cubicBezTo>
                    <a:pt x="808" y="1323"/>
                    <a:pt x="904" y="1302"/>
                    <a:pt x="994" y="1260"/>
                  </a:cubicBezTo>
                  <a:cubicBezTo>
                    <a:pt x="1236" y="1147"/>
                    <a:pt x="1386" y="899"/>
                    <a:pt x="1374" y="631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8" name="Google Shape;15068;p21"/>
            <p:cNvSpPr/>
            <p:nvPr/>
          </p:nvSpPr>
          <p:spPr>
            <a:xfrm>
              <a:off x="2441950" y="955650"/>
              <a:ext cx="37300" cy="33100"/>
            </a:xfrm>
            <a:custGeom>
              <a:avLst/>
              <a:gdLst/>
              <a:ahLst/>
              <a:cxnLst/>
              <a:rect l="l" t="t" r="r" b="b"/>
              <a:pathLst>
                <a:path w="1492" h="1324" extrusionOk="0">
                  <a:moveTo>
                    <a:pt x="747" y="1"/>
                  </a:moveTo>
                  <a:cubicBezTo>
                    <a:pt x="604" y="1"/>
                    <a:pt x="460" y="47"/>
                    <a:pt x="339" y="142"/>
                  </a:cubicBezTo>
                  <a:cubicBezTo>
                    <a:pt x="52" y="367"/>
                    <a:pt x="1" y="782"/>
                    <a:pt x="226" y="1069"/>
                  </a:cubicBezTo>
                  <a:cubicBezTo>
                    <a:pt x="357" y="1236"/>
                    <a:pt x="551" y="1323"/>
                    <a:pt x="747" y="1323"/>
                  </a:cubicBezTo>
                  <a:cubicBezTo>
                    <a:pt x="890" y="1323"/>
                    <a:pt x="1034" y="1277"/>
                    <a:pt x="1155" y="1182"/>
                  </a:cubicBezTo>
                  <a:cubicBezTo>
                    <a:pt x="1442" y="957"/>
                    <a:pt x="1492" y="542"/>
                    <a:pt x="1266" y="255"/>
                  </a:cubicBezTo>
                  <a:cubicBezTo>
                    <a:pt x="1137" y="88"/>
                    <a:pt x="943" y="1"/>
                    <a:pt x="7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9" name="Google Shape;15069;p21"/>
            <p:cNvSpPr/>
            <p:nvPr/>
          </p:nvSpPr>
          <p:spPr>
            <a:xfrm>
              <a:off x="2720275" y="520225"/>
              <a:ext cx="77950" cy="74400"/>
            </a:xfrm>
            <a:custGeom>
              <a:avLst/>
              <a:gdLst/>
              <a:ahLst/>
              <a:cxnLst/>
              <a:rect l="l" t="t" r="r" b="b"/>
              <a:pathLst>
                <a:path w="3118" h="2976" extrusionOk="0">
                  <a:moveTo>
                    <a:pt x="1606" y="0"/>
                  </a:moveTo>
                  <a:cubicBezTo>
                    <a:pt x="1583" y="0"/>
                    <a:pt x="1560" y="1"/>
                    <a:pt x="1537" y="2"/>
                  </a:cubicBezTo>
                  <a:cubicBezTo>
                    <a:pt x="936" y="29"/>
                    <a:pt x="411" y="415"/>
                    <a:pt x="205" y="982"/>
                  </a:cubicBezTo>
                  <a:cubicBezTo>
                    <a:pt x="1" y="1547"/>
                    <a:pt x="157" y="2181"/>
                    <a:pt x="600" y="2587"/>
                  </a:cubicBezTo>
                  <a:cubicBezTo>
                    <a:pt x="880" y="2843"/>
                    <a:pt x="1240" y="2976"/>
                    <a:pt x="1603" y="2976"/>
                  </a:cubicBezTo>
                  <a:cubicBezTo>
                    <a:pt x="1817" y="2976"/>
                    <a:pt x="2033" y="2930"/>
                    <a:pt x="2234" y="2835"/>
                  </a:cubicBezTo>
                  <a:cubicBezTo>
                    <a:pt x="2780" y="2580"/>
                    <a:pt x="3118" y="2022"/>
                    <a:pt x="3091" y="1421"/>
                  </a:cubicBezTo>
                  <a:cubicBezTo>
                    <a:pt x="3054" y="623"/>
                    <a:pt x="2396" y="0"/>
                    <a:pt x="16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0" name="Google Shape;15070;p21"/>
            <p:cNvSpPr/>
            <p:nvPr/>
          </p:nvSpPr>
          <p:spPr>
            <a:xfrm>
              <a:off x="1322825" y="10190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2" y="1"/>
                  </a:moveTo>
                  <a:cubicBezTo>
                    <a:pt x="437" y="1"/>
                    <a:pt x="431" y="1"/>
                    <a:pt x="426" y="1"/>
                  </a:cubicBezTo>
                  <a:cubicBezTo>
                    <a:pt x="131" y="13"/>
                    <a:pt x="0" y="376"/>
                    <a:pt x="218" y="574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0" y="520"/>
                    <a:pt x="771" y="315"/>
                  </a:cubicBezTo>
                  <a:cubicBezTo>
                    <a:pt x="763" y="139"/>
                    <a:pt x="617" y="1"/>
                    <a:pt x="4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1" name="Google Shape;15071;p21"/>
            <p:cNvSpPr/>
            <p:nvPr/>
          </p:nvSpPr>
          <p:spPr>
            <a:xfrm>
              <a:off x="2150850" y="1519100"/>
              <a:ext cx="29300" cy="24825"/>
            </a:xfrm>
            <a:custGeom>
              <a:avLst/>
              <a:gdLst/>
              <a:ahLst/>
              <a:cxnLst/>
              <a:rect l="l" t="t" r="r" b="b"/>
              <a:pathLst>
                <a:path w="1172" h="993" extrusionOk="0">
                  <a:moveTo>
                    <a:pt x="662" y="0"/>
                  </a:moveTo>
                  <a:cubicBezTo>
                    <a:pt x="654" y="0"/>
                    <a:pt x="647" y="0"/>
                    <a:pt x="639" y="1"/>
                  </a:cubicBezTo>
                  <a:cubicBezTo>
                    <a:pt x="197" y="20"/>
                    <a:pt x="1" y="564"/>
                    <a:pt x="327" y="862"/>
                  </a:cubicBezTo>
                  <a:cubicBezTo>
                    <a:pt x="426" y="952"/>
                    <a:pt x="543" y="993"/>
                    <a:pt x="658" y="993"/>
                  </a:cubicBezTo>
                  <a:cubicBezTo>
                    <a:pt x="921" y="993"/>
                    <a:pt x="1171" y="780"/>
                    <a:pt x="1158" y="473"/>
                  </a:cubicBezTo>
                  <a:cubicBezTo>
                    <a:pt x="1145" y="207"/>
                    <a:pt x="925" y="0"/>
                    <a:pt x="6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2" name="Google Shape;15072;p21"/>
            <p:cNvSpPr/>
            <p:nvPr/>
          </p:nvSpPr>
          <p:spPr>
            <a:xfrm>
              <a:off x="1199875" y="1826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713" y="0"/>
                  </a:moveTo>
                  <a:cubicBezTo>
                    <a:pt x="703" y="0"/>
                    <a:pt x="693" y="0"/>
                    <a:pt x="683" y="1"/>
                  </a:cubicBezTo>
                  <a:cubicBezTo>
                    <a:pt x="415" y="13"/>
                    <a:pt x="182" y="184"/>
                    <a:pt x="91" y="437"/>
                  </a:cubicBezTo>
                  <a:cubicBezTo>
                    <a:pt x="0" y="688"/>
                    <a:pt x="70" y="969"/>
                    <a:pt x="266" y="1149"/>
                  </a:cubicBezTo>
                  <a:cubicBezTo>
                    <a:pt x="391" y="1263"/>
                    <a:pt x="551" y="1322"/>
                    <a:pt x="713" y="1322"/>
                  </a:cubicBezTo>
                  <a:cubicBezTo>
                    <a:pt x="808" y="1322"/>
                    <a:pt x="903" y="1302"/>
                    <a:pt x="992" y="1260"/>
                  </a:cubicBezTo>
                  <a:cubicBezTo>
                    <a:pt x="1234" y="1146"/>
                    <a:pt x="1385" y="898"/>
                    <a:pt x="1373" y="630"/>
                  </a:cubicBezTo>
                  <a:cubicBezTo>
                    <a:pt x="1357" y="277"/>
                    <a:pt x="1064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3" name="Google Shape;15073;p21"/>
            <p:cNvSpPr/>
            <p:nvPr/>
          </p:nvSpPr>
          <p:spPr>
            <a:xfrm>
              <a:off x="2242350" y="132077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2" y="0"/>
                  </a:moveTo>
                  <a:cubicBezTo>
                    <a:pt x="437" y="0"/>
                    <a:pt x="431" y="0"/>
                    <a:pt x="426" y="1"/>
                  </a:cubicBezTo>
                  <a:cubicBezTo>
                    <a:pt x="131" y="14"/>
                    <a:pt x="0" y="376"/>
                    <a:pt x="218" y="575"/>
                  </a:cubicBezTo>
                  <a:cubicBezTo>
                    <a:pt x="285" y="635"/>
                    <a:pt x="363" y="662"/>
                    <a:pt x="439" y="662"/>
                  </a:cubicBezTo>
                  <a:cubicBezTo>
                    <a:pt x="615" y="662"/>
                    <a:pt x="781" y="520"/>
                    <a:pt x="772" y="316"/>
                  </a:cubicBezTo>
                  <a:cubicBezTo>
                    <a:pt x="763" y="139"/>
                    <a:pt x="61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4" name="Google Shape;15074;p21"/>
            <p:cNvSpPr/>
            <p:nvPr/>
          </p:nvSpPr>
          <p:spPr>
            <a:xfrm>
              <a:off x="2461725" y="371400"/>
              <a:ext cx="43350" cy="41325"/>
            </a:xfrm>
            <a:custGeom>
              <a:avLst/>
              <a:gdLst/>
              <a:ahLst/>
              <a:cxnLst/>
              <a:rect l="l" t="t" r="r" b="b"/>
              <a:pathLst>
                <a:path w="1734" h="1653" extrusionOk="0">
                  <a:moveTo>
                    <a:pt x="894" y="0"/>
                  </a:moveTo>
                  <a:cubicBezTo>
                    <a:pt x="881" y="0"/>
                    <a:pt x="868" y="1"/>
                    <a:pt x="855" y="1"/>
                  </a:cubicBezTo>
                  <a:cubicBezTo>
                    <a:pt x="520" y="16"/>
                    <a:pt x="229" y="230"/>
                    <a:pt x="114" y="544"/>
                  </a:cubicBezTo>
                  <a:cubicBezTo>
                    <a:pt x="0" y="859"/>
                    <a:pt x="87" y="1211"/>
                    <a:pt x="334" y="1437"/>
                  </a:cubicBezTo>
                  <a:cubicBezTo>
                    <a:pt x="489" y="1579"/>
                    <a:pt x="689" y="1653"/>
                    <a:pt x="892" y="1653"/>
                  </a:cubicBezTo>
                  <a:cubicBezTo>
                    <a:pt x="1010" y="1653"/>
                    <a:pt x="1130" y="1627"/>
                    <a:pt x="1242" y="1575"/>
                  </a:cubicBezTo>
                  <a:cubicBezTo>
                    <a:pt x="1545" y="1434"/>
                    <a:pt x="1733" y="1124"/>
                    <a:pt x="1718" y="790"/>
                  </a:cubicBezTo>
                  <a:cubicBezTo>
                    <a:pt x="1698" y="346"/>
                    <a:pt x="1333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5" name="Google Shape;15075;p21"/>
            <p:cNvSpPr/>
            <p:nvPr/>
          </p:nvSpPr>
          <p:spPr>
            <a:xfrm>
              <a:off x="2931975" y="772950"/>
              <a:ext cx="19550" cy="16575"/>
            </a:xfrm>
            <a:custGeom>
              <a:avLst/>
              <a:gdLst/>
              <a:ahLst/>
              <a:cxnLst/>
              <a:rect l="l" t="t" r="r" b="b"/>
              <a:pathLst>
                <a:path w="782" h="663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4"/>
                    <a:pt x="1" y="377"/>
                    <a:pt x="219" y="575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1" y="521"/>
                    <a:pt x="772" y="316"/>
                  </a:cubicBezTo>
                  <a:cubicBezTo>
                    <a:pt x="763" y="139"/>
                    <a:pt x="619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6" name="Google Shape;15076;p21"/>
            <p:cNvSpPr/>
            <p:nvPr/>
          </p:nvSpPr>
          <p:spPr>
            <a:xfrm>
              <a:off x="2937025" y="113217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441" y="1"/>
                  </a:moveTo>
                  <a:cubicBezTo>
                    <a:pt x="436" y="1"/>
                    <a:pt x="432" y="1"/>
                    <a:pt x="427" y="1"/>
                  </a:cubicBezTo>
                  <a:cubicBezTo>
                    <a:pt x="133" y="14"/>
                    <a:pt x="0" y="377"/>
                    <a:pt x="218" y="575"/>
                  </a:cubicBezTo>
                  <a:cubicBezTo>
                    <a:pt x="285" y="635"/>
                    <a:pt x="363" y="662"/>
                    <a:pt x="440" y="662"/>
                  </a:cubicBezTo>
                  <a:cubicBezTo>
                    <a:pt x="615" y="662"/>
                    <a:pt x="781" y="522"/>
                    <a:pt x="771" y="317"/>
                  </a:cubicBezTo>
                  <a:cubicBezTo>
                    <a:pt x="764" y="139"/>
                    <a:pt x="617" y="1"/>
                    <a:pt x="4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7" name="Google Shape;15077;p21"/>
            <p:cNvSpPr/>
            <p:nvPr/>
          </p:nvSpPr>
          <p:spPr>
            <a:xfrm>
              <a:off x="1546150" y="765425"/>
              <a:ext cx="37300" cy="35575"/>
            </a:xfrm>
            <a:custGeom>
              <a:avLst/>
              <a:gdLst/>
              <a:ahLst/>
              <a:cxnLst/>
              <a:rect l="l" t="t" r="r" b="b"/>
              <a:pathLst>
                <a:path w="1492" h="1423" extrusionOk="0">
                  <a:moveTo>
                    <a:pt x="768" y="0"/>
                  </a:moveTo>
                  <a:cubicBezTo>
                    <a:pt x="757" y="0"/>
                    <a:pt x="746" y="1"/>
                    <a:pt x="735" y="1"/>
                  </a:cubicBezTo>
                  <a:cubicBezTo>
                    <a:pt x="448" y="13"/>
                    <a:pt x="195" y="198"/>
                    <a:pt x="98" y="469"/>
                  </a:cubicBezTo>
                  <a:cubicBezTo>
                    <a:pt x="0" y="739"/>
                    <a:pt x="75" y="1043"/>
                    <a:pt x="287" y="1237"/>
                  </a:cubicBezTo>
                  <a:cubicBezTo>
                    <a:pt x="421" y="1359"/>
                    <a:pt x="593" y="1423"/>
                    <a:pt x="767" y="1423"/>
                  </a:cubicBezTo>
                  <a:cubicBezTo>
                    <a:pt x="869" y="1423"/>
                    <a:pt x="972" y="1401"/>
                    <a:pt x="1069" y="1355"/>
                  </a:cubicBezTo>
                  <a:cubicBezTo>
                    <a:pt x="1329" y="1234"/>
                    <a:pt x="1491" y="966"/>
                    <a:pt x="1478" y="679"/>
                  </a:cubicBezTo>
                  <a:cubicBezTo>
                    <a:pt x="1460" y="298"/>
                    <a:pt x="1146" y="0"/>
                    <a:pt x="7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8" name="Google Shape;15078;p21"/>
            <p:cNvSpPr/>
            <p:nvPr/>
          </p:nvSpPr>
          <p:spPr>
            <a:xfrm>
              <a:off x="1724325" y="722675"/>
              <a:ext cx="9100" cy="7725"/>
            </a:xfrm>
            <a:custGeom>
              <a:avLst/>
              <a:gdLst/>
              <a:ahLst/>
              <a:cxnLst/>
              <a:rect l="l" t="t" r="r" b="b"/>
              <a:pathLst>
                <a:path w="364" h="30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62" y="7"/>
                    <a:pt x="0" y="175"/>
                    <a:pt x="101" y="268"/>
                  </a:cubicBezTo>
                  <a:cubicBezTo>
                    <a:pt x="132" y="296"/>
                    <a:pt x="169" y="309"/>
                    <a:pt x="205" y="309"/>
                  </a:cubicBezTo>
                  <a:cubicBezTo>
                    <a:pt x="286" y="309"/>
                    <a:pt x="364" y="243"/>
                    <a:pt x="360" y="148"/>
                  </a:cubicBezTo>
                  <a:cubicBezTo>
                    <a:pt x="355" y="64"/>
                    <a:pt x="286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9" name="Google Shape;15079;p21"/>
            <p:cNvSpPr/>
            <p:nvPr/>
          </p:nvSpPr>
          <p:spPr>
            <a:xfrm>
              <a:off x="1738600" y="527700"/>
              <a:ext cx="9125" cy="7700"/>
            </a:xfrm>
            <a:custGeom>
              <a:avLst/>
              <a:gdLst/>
              <a:ahLst/>
              <a:cxnLst/>
              <a:rect l="l" t="t" r="r" b="b"/>
              <a:pathLst>
                <a:path w="365" h="308" extrusionOk="0">
                  <a:moveTo>
                    <a:pt x="207" y="0"/>
                  </a:moveTo>
                  <a:cubicBezTo>
                    <a:pt x="204" y="0"/>
                    <a:pt x="202" y="0"/>
                    <a:pt x="199" y="0"/>
                  </a:cubicBezTo>
                  <a:cubicBezTo>
                    <a:pt x="62" y="6"/>
                    <a:pt x="1" y="175"/>
                    <a:pt x="101" y="266"/>
                  </a:cubicBezTo>
                  <a:cubicBezTo>
                    <a:pt x="132" y="295"/>
                    <a:pt x="169" y="307"/>
                    <a:pt x="205" y="307"/>
                  </a:cubicBezTo>
                  <a:cubicBezTo>
                    <a:pt x="287" y="307"/>
                    <a:pt x="364" y="241"/>
                    <a:pt x="360" y="146"/>
                  </a:cubicBezTo>
                  <a:cubicBezTo>
                    <a:pt x="355" y="65"/>
                    <a:pt x="288" y="0"/>
                    <a:pt x="2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0" name="Google Shape;15080;p21"/>
            <p:cNvSpPr/>
            <p:nvPr/>
          </p:nvSpPr>
          <p:spPr>
            <a:xfrm>
              <a:off x="2135225" y="544275"/>
              <a:ext cx="13625" cy="11575"/>
            </a:xfrm>
            <a:custGeom>
              <a:avLst/>
              <a:gdLst/>
              <a:ahLst/>
              <a:cxnLst/>
              <a:rect l="l" t="t" r="r" b="b"/>
              <a:pathLst>
                <a:path w="545" h="463" extrusionOk="0">
                  <a:moveTo>
                    <a:pt x="309" y="0"/>
                  </a:moveTo>
                  <a:cubicBezTo>
                    <a:pt x="305" y="0"/>
                    <a:pt x="302" y="0"/>
                    <a:pt x="298" y="0"/>
                  </a:cubicBezTo>
                  <a:cubicBezTo>
                    <a:pt x="92" y="9"/>
                    <a:pt x="0" y="263"/>
                    <a:pt x="152" y="402"/>
                  </a:cubicBezTo>
                  <a:cubicBezTo>
                    <a:pt x="198" y="444"/>
                    <a:pt x="253" y="462"/>
                    <a:pt x="306" y="462"/>
                  </a:cubicBezTo>
                  <a:cubicBezTo>
                    <a:pt x="428" y="462"/>
                    <a:pt x="545" y="364"/>
                    <a:pt x="538" y="221"/>
                  </a:cubicBezTo>
                  <a:cubicBezTo>
                    <a:pt x="533" y="97"/>
                    <a:pt x="430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1" name="Google Shape;15081;p21"/>
            <p:cNvSpPr/>
            <p:nvPr/>
          </p:nvSpPr>
          <p:spPr>
            <a:xfrm>
              <a:off x="2385375" y="665450"/>
              <a:ext cx="27225" cy="23075"/>
            </a:xfrm>
            <a:custGeom>
              <a:avLst/>
              <a:gdLst/>
              <a:ahLst/>
              <a:cxnLst/>
              <a:rect l="l" t="t" r="r" b="b"/>
              <a:pathLst>
                <a:path w="1089" h="923" extrusionOk="0">
                  <a:moveTo>
                    <a:pt x="616" y="0"/>
                  </a:moveTo>
                  <a:cubicBezTo>
                    <a:pt x="608" y="0"/>
                    <a:pt x="601" y="0"/>
                    <a:pt x="594" y="1"/>
                  </a:cubicBezTo>
                  <a:cubicBezTo>
                    <a:pt x="183" y="19"/>
                    <a:pt x="0" y="525"/>
                    <a:pt x="304" y="802"/>
                  </a:cubicBezTo>
                  <a:cubicBezTo>
                    <a:pt x="396" y="886"/>
                    <a:pt x="505" y="923"/>
                    <a:pt x="611" y="923"/>
                  </a:cubicBezTo>
                  <a:cubicBezTo>
                    <a:pt x="856" y="923"/>
                    <a:pt x="1089" y="725"/>
                    <a:pt x="1076" y="439"/>
                  </a:cubicBezTo>
                  <a:cubicBezTo>
                    <a:pt x="1063" y="193"/>
                    <a:pt x="86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2" name="Google Shape;15082;p21"/>
            <p:cNvSpPr/>
            <p:nvPr/>
          </p:nvSpPr>
          <p:spPr>
            <a:xfrm>
              <a:off x="2515675" y="561825"/>
              <a:ext cx="9075" cy="772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3" y="0"/>
                  </a:moveTo>
                  <a:cubicBezTo>
                    <a:pt x="201" y="0"/>
                    <a:pt x="199" y="0"/>
                    <a:pt x="197" y="0"/>
                  </a:cubicBezTo>
                  <a:cubicBezTo>
                    <a:pt x="61" y="6"/>
                    <a:pt x="1" y="175"/>
                    <a:pt x="101" y="268"/>
                  </a:cubicBezTo>
                  <a:cubicBezTo>
                    <a:pt x="132" y="296"/>
                    <a:pt x="168" y="308"/>
                    <a:pt x="204" y="308"/>
                  </a:cubicBezTo>
                  <a:cubicBezTo>
                    <a:pt x="285" y="308"/>
                    <a:pt x="363" y="243"/>
                    <a:pt x="358" y="147"/>
                  </a:cubicBezTo>
                  <a:cubicBezTo>
                    <a:pt x="355" y="64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3" name="Google Shape;15083;p21"/>
            <p:cNvSpPr/>
            <p:nvPr/>
          </p:nvSpPr>
          <p:spPr>
            <a:xfrm>
              <a:off x="2133375" y="430700"/>
              <a:ext cx="18150" cy="15400"/>
            </a:xfrm>
            <a:custGeom>
              <a:avLst/>
              <a:gdLst/>
              <a:ahLst/>
              <a:cxnLst/>
              <a:rect l="l" t="t" r="r" b="b"/>
              <a:pathLst>
                <a:path w="726" h="616" extrusionOk="0">
                  <a:moveTo>
                    <a:pt x="411" y="1"/>
                  </a:moveTo>
                  <a:cubicBezTo>
                    <a:pt x="407" y="1"/>
                    <a:pt x="402" y="1"/>
                    <a:pt x="397" y="1"/>
                  </a:cubicBezTo>
                  <a:cubicBezTo>
                    <a:pt x="122" y="13"/>
                    <a:pt x="1" y="351"/>
                    <a:pt x="204" y="535"/>
                  </a:cubicBezTo>
                  <a:cubicBezTo>
                    <a:pt x="265" y="591"/>
                    <a:pt x="337" y="616"/>
                    <a:pt x="409" y="616"/>
                  </a:cubicBezTo>
                  <a:cubicBezTo>
                    <a:pt x="571" y="616"/>
                    <a:pt x="726" y="485"/>
                    <a:pt x="718" y="294"/>
                  </a:cubicBezTo>
                  <a:cubicBezTo>
                    <a:pt x="710" y="129"/>
                    <a:pt x="574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4" name="Google Shape;15084;p21"/>
            <p:cNvSpPr/>
            <p:nvPr/>
          </p:nvSpPr>
          <p:spPr>
            <a:xfrm>
              <a:off x="2066225" y="1038575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618" y="0"/>
                  </a:moveTo>
                  <a:cubicBezTo>
                    <a:pt x="611" y="0"/>
                    <a:pt x="603" y="0"/>
                    <a:pt x="596" y="1"/>
                  </a:cubicBezTo>
                  <a:cubicBezTo>
                    <a:pt x="184" y="19"/>
                    <a:pt x="1" y="527"/>
                    <a:pt x="304" y="805"/>
                  </a:cubicBezTo>
                  <a:cubicBezTo>
                    <a:pt x="397" y="889"/>
                    <a:pt x="506" y="927"/>
                    <a:pt x="613" y="927"/>
                  </a:cubicBezTo>
                  <a:cubicBezTo>
                    <a:pt x="859" y="927"/>
                    <a:pt x="1092" y="728"/>
                    <a:pt x="1080" y="441"/>
                  </a:cubicBezTo>
                  <a:cubicBezTo>
                    <a:pt x="1068" y="193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5" name="Google Shape;15085;p21"/>
            <p:cNvSpPr/>
            <p:nvPr/>
          </p:nvSpPr>
          <p:spPr>
            <a:xfrm>
              <a:off x="2277550" y="9056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411" y="0"/>
                  </a:moveTo>
                  <a:cubicBezTo>
                    <a:pt x="407" y="0"/>
                    <a:pt x="402" y="0"/>
                    <a:pt x="398" y="1"/>
                  </a:cubicBezTo>
                  <a:cubicBezTo>
                    <a:pt x="123" y="13"/>
                    <a:pt x="1" y="351"/>
                    <a:pt x="204" y="537"/>
                  </a:cubicBezTo>
                  <a:cubicBezTo>
                    <a:pt x="265" y="593"/>
                    <a:pt x="338" y="618"/>
                    <a:pt x="410" y="618"/>
                  </a:cubicBezTo>
                  <a:cubicBezTo>
                    <a:pt x="573" y="618"/>
                    <a:pt x="729" y="487"/>
                    <a:pt x="719" y="295"/>
                  </a:cubicBezTo>
                  <a:cubicBezTo>
                    <a:pt x="712" y="130"/>
                    <a:pt x="575" y="0"/>
                    <a:pt x="4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6" name="Google Shape;15086;p21"/>
            <p:cNvSpPr/>
            <p:nvPr/>
          </p:nvSpPr>
          <p:spPr>
            <a:xfrm>
              <a:off x="1907350" y="10824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0" y="0"/>
                  </a:moveTo>
                  <a:cubicBezTo>
                    <a:pt x="158" y="0"/>
                    <a:pt x="156" y="0"/>
                    <a:pt x="154" y="0"/>
                  </a:cubicBezTo>
                  <a:cubicBezTo>
                    <a:pt x="47" y="5"/>
                    <a:pt x="1" y="137"/>
                    <a:pt x="79" y="209"/>
                  </a:cubicBezTo>
                  <a:cubicBezTo>
                    <a:pt x="103" y="231"/>
                    <a:pt x="131" y="241"/>
                    <a:pt x="159" y="241"/>
                  </a:cubicBezTo>
                  <a:cubicBezTo>
                    <a:pt x="223" y="241"/>
                    <a:pt x="284" y="189"/>
                    <a:pt x="280" y="115"/>
                  </a:cubicBezTo>
                  <a:cubicBezTo>
                    <a:pt x="277" y="50"/>
                    <a:pt x="223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7" name="Google Shape;15087;p21"/>
            <p:cNvSpPr/>
            <p:nvPr/>
          </p:nvSpPr>
          <p:spPr>
            <a:xfrm>
              <a:off x="1982425" y="1185425"/>
              <a:ext cx="7125" cy="6025"/>
            </a:xfrm>
            <a:custGeom>
              <a:avLst/>
              <a:gdLst/>
              <a:ahLst/>
              <a:cxnLst/>
              <a:rect l="l" t="t" r="r" b="b"/>
              <a:pathLst>
                <a:path w="285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9" y="5"/>
                    <a:pt x="1" y="138"/>
                    <a:pt x="81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5" y="189"/>
                    <a:pt x="280" y="115"/>
                  </a:cubicBezTo>
                  <a:cubicBezTo>
                    <a:pt x="278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8" name="Google Shape;15088;p21"/>
            <p:cNvSpPr/>
            <p:nvPr/>
          </p:nvSpPr>
          <p:spPr>
            <a:xfrm>
              <a:off x="2249000" y="1047475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7" y="1"/>
                    <a:pt x="155" y="1"/>
                  </a:cubicBezTo>
                  <a:cubicBezTo>
                    <a:pt x="49" y="6"/>
                    <a:pt x="0" y="136"/>
                    <a:pt x="80" y="208"/>
                  </a:cubicBezTo>
                  <a:cubicBezTo>
                    <a:pt x="104" y="230"/>
                    <a:pt x="132" y="240"/>
                    <a:pt x="159" y="240"/>
                  </a:cubicBezTo>
                  <a:cubicBezTo>
                    <a:pt x="223" y="240"/>
                    <a:pt x="283" y="189"/>
                    <a:pt x="280" y="115"/>
                  </a:cubicBezTo>
                  <a:cubicBezTo>
                    <a:pt x="277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9" name="Google Shape;15089;p21"/>
            <p:cNvSpPr/>
            <p:nvPr/>
          </p:nvSpPr>
          <p:spPr>
            <a:xfrm>
              <a:off x="1551275" y="10970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8" y="6"/>
                    <a:pt x="1" y="136"/>
                    <a:pt x="79" y="208"/>
                  </a:cubicBezTo>
                  <a:cubicBezTo>
                    <a:pt x="103" y="231"/>
                    <a:pt x="132" y="240"/>
                    <a:pt x="160" y="240"/>
                  </a:cubicBezTo>
                  <a:cubicBezTo>
                    <a:pt x="224" y="240"/>
                    <a:pt x="284" y="189"/>
                    <a:pt x="281" y="115"/>
                  </a:cubicBezTo>
                  <a:cubicBezTo>
                    <a:pt x="278" y="51"/>
                    <a:pt x="224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0" name="Google Shape;15090;p21"/>
            <p:cNvSpPr/>
            <p:nvPr/>
          </p:nvSpPr>
          <p:spPr>
            <a:xfrm>
              <a:off x="1429025" y="1343225"/>
              <a:ext cx="31700" cy="26975"/>
            </a:xfrm>
            <a:custGeom>
              <a:avLst/>
              <a:gdLst/>
              <a:ahLst/>
              <a:cxnLst/>
              <a:rect l="l" t="t" r="r" b="b"/>
              <a:pathLst>
                <a:path w="1268" h="1079" extrusionOk="0">
                  <a:moveTo>
                    <a:pt x="722" y="1"/>
                  </a:moveTo>
                  <a:cubicBezTo>
                    <a:pt x="713" y="1"/>
                    <a:pt x="704" y="1"/>
                    <a:pt x="694" y="2"/>
                  </a:cubicBezTo>
                  <a:cubicBezTo>
                    <a:pt x="215" y="23"/>
                    <a:pt x="0" y="613"/>
                    <a:pt x="355" y="936"/>
                  </a:cubicBezTo>
                  <a:cubicBezTo>
                    <a:pt x="456" y="1030"/>
                    <a:pt x="587" y="1078"/>
                    <a:pt x="719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7" y="734"/>
                    <a:pt x="1257" y="516"/>
                  </a:cubicBezTo>
                  <a:cubicBezTo>
                    <a:pt x="1243" y="227"/>
                    <a:pt x="1007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1" name="Google Shape;15091;p21"/>
            <p:cNvSpPr/>
            <p:nvPr/>
          </p:nvSpPr>
          <p:spPr>
            <a:xfrm>
              <a:off x="793525" y="1108700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1028" y="0"/>
                  </a:moveTo>
                  <a:cubicBezTo>
                    <a:pt x="796" y="0"/>
                    <a:pt x="567" y="85"/>
                    <a:pt x="388" y="247"/>
                  </a:cubicBezTo>
                  <a:cubicBezTo>
                    <a:pt x="103" y="506"/>
                    <a:pt x="1" y="911"/>
                    <a:pt x="130" y="1275"/>
                  </a:cubicBezTo>
                  <a:cubicBezTo>
                    <a:pt x="269" y="1664"/>
                    <a:pt x="637" y="1907"/>
                    <a:pt x="1029" y="1907"/>
                  </a:cubicBezTo>
                  <a:cubicBezTo>
                    <a:pt x="1135" y="1907"/>
                    <a:pt x="1243" y="1890"/>
                    <a:pt x="1349" y="1852"/>
                  </a:cubicBezTo>
                  <a:cubicBezTo>
                    <a:pt x="1712" y="1722"/>
                    <a:pt x="1962" y="1386"/>
                    <a:pt x="1980" y="1002"/>
                  </a:cubicBezTo>
                  <a:cubicBezTo>
                    <a:pt x="2000" y="615"/>
                    <a:pt x="1785" y="258"/>
                    <a:pt x="1436" y="92"/>
                  </a:cubicBezTo>
                  <a:cubicBezTo>
                    <a:pt x="1306" y="30"/>
                    <a:pt x="1166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2" name="Google Shape;15092;p21"/>
            <p:cNvSpPr/>
            <p:nvPr/>
          </p:nvSpPr>
          <p:spPr>
            <a:xfrm>
              <a:off x="885025" y="1875300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2" y="0"/>
                  </a:moveTo>
                  <a:cubicBezTo>
                    <a:pt x="753" y="0"/>
                    <a:pt x="536" y="80"/>
                    <a:pt x="367" y="233"/>
                  </a:cubicBezTo>
                  <a:cubicBezTo>
                    <a:pt x="97" y="478"/>
                    <a:pt x="0" y="861"/>
                    <a:pt x="124" y="1206"/>
                  </a:cubicBezTo>
                  <a:cubicBezTo>
                    <a:pt x="255" y="1574"/>
                    <a:pt x="601" y="1804"/>
                    <a:pt x="972" y="1804"/>
                  </a:cubicBezTo>
                  <a:cubicBezTo>
                    <a:pt x="1073" y="1804"/>
                    <a:pt x="1176" y="1787"/>
                    <a:pt x="1277" y="1751"/>
                  </a:cubicBezTo>
                  <a:cubicBezTo>
                    <a:pt x="1619" y="1629"/>
                    <a:pt x="1855" y="1311"/>
                    <a:pt x="1873" y="947"/>
                  </a:cubicBezTo>
                  <a:cubicBezTo>
                    <a:pt x="1891" y="583"/>
                    <a:pt x="1688" y="244"/>
                    <a:pt x="1359" y="87"/>
                  </a:cubicBezTo>
                  <a:cubicBezTo>
                    <a:pt x="1235" y="29"/>
                    <a:pt x="1103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3" name="Google Shape;15093;p21"/>
            <p:cNvSpPr/>
            <p:nvPr/>
          </p:nvSpPr>
          <p:spPr>
            <a:xfrm>
              <a:off x="943025" y="1701275"/>
              <a:ext cx="27350" cy="24850"/>
            </a:xfrm>
            <a:custGeom>
              <a:avLst/>
              <a:gdLst/>
              <a:ahLst/>
              <a:cxnLst/>
              <a:rect l="l" t="t" r="r" b="b"/>
              <a:pathLst>
                <a:path w="1094" h="994" extrusionOk="0">
                  <a:moveTo>
                    <a:pt x="587" y="1"/>
                  </a:moveTo>
                  <a:cubicBezTo>
                    <a:pt x="267" y="1"/>
                    <a:pt x="1" y="323"/>
                    <a:pt x="121" y="663"/>
                  </a:cubicBezTo>
                  <a:cubicBezTo>
                    <a:pt x="195" y="866"/>
                    <a:pt x="385" y="993"/>
                    <a:pt x="588" y="993"/>
                  </a:cubicBezTo>
                  <a:cubicBezTo>
                    <a:pt x="644" y="993"/>
                    <a:pt x="700" y="984"/>
                    <a:pt x="756" y="964"/>
                  </a:cubicBezTo>
                  <a:cubicBezTo>
                    <a:pt x="945" y="898"/>
                    <a:pt x="1074" y="722"/>
                    <a:pt x="1085" y="522"/>
                  </a:cubicBezTo>
                  <a:cubicBezTo>
                    <a:pt x="1094" y="322"/>
                    <a:pt x="983" y="136"/>
                    <a:pt x="801" y="50"/>
                  </a:cubicBezTo>
                  <a:cubicBezTo>
                    <a:pt x="729" y="16"/>
                    <a:pt x="65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4" name="Google Shape;15094;p21"/>
            <p:cNvSpPr/>
            <p:nvPr/>
          </p:nvSpPr>
          <p:spPr>
            <a:xfrm>
              <a:off x="814025" y="1782400"/>
              <a:ext cx="27400" cy="24900"/>
            </a:xfrm>
            <a:custGeom>
              <a:avLst/>
              <a:gdLst/>
              <a:ahLst/>
              <a:cxnLst/>
              <a:rect l="l" t="t" r="r" b="b"/>
              <a:pathLst>
                <a:path w="1096" h="996" extrusionOk="0">
                  <a:moveTo>
                    <a:pt x="588" y="1"/>
                  </a:moveTo>
                  <a:cubicBezTo>
                    <a:pt x="267" y="1"/>
                    <a:pt x="1" y="323"/>
                    <a:pt x="123" y="665"/>
                  </a:cubicBezTo>
                  <a:cubicBezTo>
                    <a:pt x="195" y="868"/>
                    <a:pt x="386" y="995"/>
                    <a:pt x="589" y="995"/>
                  </a:cubicBezTo>
                  <a:cubicBezTo>
                    <a:pt x="644" y="995"/>
                    <a:pt x="701" y="986"/>
                    <a:pt x="756" y="966"/>
                  </a:cubicBezTo>
                  <a:cubicBezTo>
                    <a:pt x="945" y="898"/>
                    <a:pt x="1076" y="724"/>
                    <a:pt x="1085" y="524"/>
                  </a:cubicBezTo>
                  <a:cubicBezTo>
                    <a:pt x="1095" y="324"/>
                    <a:pt x="984" y="136"/>
                    <a:pt x="802" y="50"/>
                  </a:cubicBezTo>
                  <a:cubicBezTo>
                    <a:pt x="731" y="16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5" name="Google Shape;15095;p21"/>
            <p:cNvSpPr/>
            <p:nvPr/>
          </p:nvSpPr>
          <p:spPr>
            <a:xfrm>
              <a:off x="1061975" y="1289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4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2" y="1323"/>
                    <a:pt x="713" y="1323"/>
                  </a:cubicBezTo>
                  <a:cubicBezTo>
                    <a:pt x="788" y="1323"/>
                    <a:pt x="863" y="1311"/>
                    <a:pt x="937" y="1284"/>
                  </a:cubicBezTo>
                  <a:cubicBezTo>
                    <a:pt x="1188" y="1194"/>
                    <a:pt x="1361" y="961"/>
                    <a:pt x="1374" y="694"/>
                  </a:cubicBezTo>
                  <a:cubicBezTo>
                    <a:pt x="1386" y="428"/>
                    <a:pt x="1237" y="178"/>
                    <a:pt x="997" y="64"/>
                  </a:cubicBezTo>
                  <a:cubicBezTo>
                    <a:pt x="906" y="21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6" name="Google Shape;15096;p21"/>
            <p:cNvSpPr/>
            <p:nvPr/>
          </p:nvSpPr>
          <p:spPr>
            <a:xfrm>
              <a:off x="432350" y="179942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3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1" y="1323"/>
                    <a:pt x="712" y="1323"/>
                  </a:cubicBezTo>
                  <a:cubicBezTo>
                    <a:pt x="786" y="1323"/>
                    <a:pt x="861" y="1311"/>
                    <a:pt x="935" y="1284"/>
                  </a:cubicBezTo>
                  <a:cubicBezTo>
                    <a:pt x="1188" y="1194"/>
                    <a:pt x="1360" y="961"/>
                    <a:pt x="1374" y="695"/>
                  </a:cubicBezTo>
                  <a:cubicBezTo>
                    <a:pt x="1386" y="427"/>
                    <a:pt x="1237" y="179"/>
                    <a:pt x="995" y="64"/>
                  </a:cubicBezTo>
                  <a:cubicBezTo>
                    <a:pt x="905" y="21"/>
                    <a:pt x="809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7" name="Google Shape;15097;p21"/>
            <p:cNvSpPr/>
            <p:nvPr/>
          </p:nvSpPr>
          <p:spPr>
            <a:xfrm>
              <a:off x="1501375" y="14244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392" y="0"/>
                  </a:moveTo>
                  <a:cubicBezTo>
                    <a:pt x="178" y="0"/>
                    <a:pt x="1" y="215"/>
                    <a:pt x="82" y="444"/>
                  </a:cubicBezTo>
                  <a:cubicBezTo>
                    <a:pt x="131" y="579"/>
                    <a:pt x="258" y="662"/>
                    <a:pt x="394" y="662"/>
                  </a:cubicBezTo>
                  <a:cubicBezTo>
                    <a:pt x="430" y="662"/>
                    <a:pt x="468" y="656"/>
                    <a:pt x="504" y="643"/>
                  </a:cubicBezTo>
                  <a:cubicBezTo>
                    <a:pt x="781" y="544"/>
                    <a:pt x="801" y="159"/>
                    <a:pt x="534" y="33"/>
                  </a:cubicBezTo>
                  <a:cubicBezTo>
                    <a:pt x="487" y="11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8" name="Google Shape;15098;p21"/>
            <p:cNvSpPr/>
            <p:nvPr/>
          </p:nvSpPr>
          <p:spPr>
            <a:xfrm>
              <a:off x="551675" y="1182850"/>
              <a:ext cx="27400" cy="24850"/>
            </a:xfrm>
            <a:custGeom>
              <a:avLst/>
              <a:gdLst/>
              <a:ahLst/>
              <a:cxnLst/>
              <a:rect l="l" t="t" r="r" b="b"/>
              <a:pathLst>
                <a:path w="1096" h="994" extrusionOk="0">
                  <a:moveTo>
                    <a:pt x="588" y="0"/>
                  </a:moveTo>
                  <a:cubicBezTo>
                    <a:pt x="267" y="0"/>
                    <a:pt x="1" y="323"/>
                    <a:pt x="123" y="664"/>
                  </a:cubicBezTo>
                  <a:cubicBezTo>
                    <a:pt x="195" y="867"/>
                    <a:pt x="386" y="994"/>
                    <a:pt x="590" y="994"/>
                  </a:cubicBezTo>
                  <a:cubicBezTo>
                    <a:pt x="645" y="994"/>
                    <a:pt x="701" y="984"/>
                    <a:pt x="755" y="965"/>
                  </a:cubicBezTo>
                  <a:cubicBezTo>
                    <a:pt x="945" y="897"/>
                    <a:pt x="1074" y="723"/>
                    <a:pt x="1085" y="522"/>
                  </a:cubicBezTo>
                  <a:cubicBezTo>
                    <a:pt x="1095" y="322"/>
                    <a:pt x="982" y="135"/>
                    <a:pt x="802" y="50"/>
                  </a:cubicBezTo>
                  <a:cubicBezTo>
                    <a:pt x="730" y="16"/>
                    <a:pt x="658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9" name="Google Shape;15099;p21"/>
            <p:cNvSpPr/>
            <p:nvPr/>
          </p:nvSpPr>
          <p:spPr>
            <a:xfrm>
              <a:off x="533775" y="1405750"/>
              <a:ext cx="20000" cy="16550"/>
            </a:xfrm>
            <a:custGeom>
              <a:avLst/>
              <a:gdLst/>
              <a:ahLst/>
              <a:cxnLst/>
              <a:rect l="l" t="t" r="r" b="b"/>
              <a:pathLst>
                <a:path w="800" h="662" extrusionOk="0">
                  <a:moveTo>
                    <a:pt x="392" y="0"/>
                  </a:moveTo>
                  <a:cubicBezTo>
                    <a:pt x="179" y="0"/>
                    <a:pt x="1" y="215"/>
                    <a:pt x="81" y="442"/>
                  </a:cubicBezTo>
                  <a:cubicBezTo>
                    <a:pt x="129" y="578"/>
                    <a:pt x="257" y="661"/>
                    <a:pt x="392" y="661"/>
                  </a:cubicBezTo>
                  <a:cubicBezTo>
                    <a:pt x="429" y="661"/>
                    <a:pt x="467" y="655"/>
                    <a:pt x="503" y="642"/>
                  </a:cubicBezTo>
                  <a:cubicBezTo>
                    <a:pt x="782" y="544"/>
                    <a:pt x="800" y="159"/>
                    <a:pt x="535" y="33"/>
                  </a:cubicBezTo>
                  <a:cubicBezTo>
                    <a:pt x="487" y="11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0" name="Google Shape;15100;p21"/>
            <p:cNvSpPr/>
            <p:nvPr/>
          </p:nvSpPr>
          <p:spPr>
            <a:xfrm>
              <a:off x="1342375" y="1716200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66" y="1"/>
                  </a:moveTo>
                  <a:cubicBezTo>
                    <a:pt x="593" y="1"/>
                    <a:pt x="422" y="64"/>
                    <a:pt x="289" y="185"/>
                  </a:cubicBezTo>
                  <a:cubicBezTo>
                    <a:pt x="75" y="378"/>
                    <a:pt x="0" y="680"/>
                    <a:pt x="96" y="952"/>
                  </a:cubicBezTo>
                  <a:cubicBezTo>
                    <a:pt x="200" y="1242"/>
                    <a:pt x="474" y="1423"/>
                    <a:pt x="766" y="1423"/>
                  </a:cubicBezTo>
                  <a:cubicBezTo>
                    <a:pt x="845" y="1423"/>
                    <a:pt x="926" y="1410"/>
                    <a:pt x="1006" y="1382"/>
                  </a:cubicBezTo>
                  <a:cubicBezTo>
                    <a:pt x="1276" y="1285"/>
                    <a:pt x="1462" y="1034"/>
                    <a:pt x="1476" y="747"/>
                  </a:cubicBezTo>
                  <a:cubicBezTo>
                    <a:pt x="1491" y="460"/>
                    <a:pt x="1330" y="193"/>
                    <a:pt x="1070" y="69"/>
                  </a:cubicBezTo>
                  <a:cubicBezTo>
                    <a:pt x="973" y="23"/>
                    <a:pt x="869" y="1"/>
                    <a:pt x="7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1" name="Google Shape;15101;p21"/>
            <p:cNvSpPr/>
            <p:nvPr/>
          </p:nvSpPr>
          <p:spPr>
            <a:xfrm>
              <a:off x="1216650" y="1832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3" y="0"/>
                    <a:pt x="1" y="100"/>
                    <a:pt x="39" y="207"/>
                  </a:cubicBezTo>
                  <a:cubicBezTo>
                    <a:pt x="61" y="269"/>
                    <a:pt x="120" y="309"/>
                    <a:pt x="184" y="309"/>
                  </a:cubicBezTo>
                  <a:cubicBezTo>
                    <a:pt x="201" y="309"/>
                    <a:pt x="219" y="306"/>
                    <a:pt x="236" y="300"/>
                  </a:cubicBezTo>
                  <a:cubicBezTo>
                    <a:pt x="364" y="253"/>
                    <a:pt x="373" y="74"/>
                    <a:pt x="249" y="16"/>
                  </a:cubicBezTo>
                  <a:cubicBezTo>
                    <a:pt x="227" y="5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2" name="Google Shape;15102;p21"/>
            <p:cNvSpPr/>
            <p:nvPr/>
          </p:nvSpPr>
          <p:spPr>
            <a:xfrm>
              <a:off x="580325" y="2069100"/>
              <a:ext cx="25500" cy="23125"/>
            </a:xfrm>
            <a:custGeom>
              <a:avLst/>
              <a:gdLst/>
              <a:ahLst/>
              <a:cxnLst/>
              <a:rect l="l" t="t" r="r" b="b"/>
              <a:pathLst>
                <a:path w="1020" h="925" extrusionOk="0">
                  <a:moveTo>
                    <a:pt x="548" y="0"/>
                  </a:moveTo>
                  <a:cubicBezTo>
                    <a:pt x="250" y="0"/>
                    <a:pt x="1" y="300"/>
                    <a:pt x="114" y="619"/>
                  </a:cubicBezTo>
                  <a:cubicBezTo>
                    <a:pt x="182" y="807"/>
                    <a:pt x="360" y="924"/>
                    <a:pt x="550" y="924"/>
                  </a:cubicBezTo>
                  <a:cubicBezTo>
                    <a:pt x="601" y="924"/>
                    <a:pt x="653" y="916"/>
                    <a:pt x="704" y="898"/>
                  </a:cubicBezTo>
                  <a:cubicBezTo>
                    <a:pt x="880" y="835"/>
                    <a:pt x="1000" y="673"/>
                    <a:pt x="1010" y="486"/>
                  </a:cubicBezTo>
                  <a:cubicBezTo>
                    <a:pt x="1019" y="300"/>
                    <a:pt x="916" y="126"/>
                    <a:pt x="747" y="46"/>
                  </a:cubicBezTo>
                  <a:cubicBezTo>
                    <a:pt x="681" y="14"/>
                    <a:pt x="613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3" name="Google Shape;15103;p21"/>
            <p:cNvSpPr/>
            <p:nvPr/>
          </p:nvSpPr>
          <p:spPr>
            <a:xfrm>
              <a:off x="775850" y="1618650"/>
              <a:ext cx="25550" cy="23225"/>
            </a:xfrm>
            <a:custGeom>
              <a:avLst/>
              <a:gdLst/>
              <a:ahLst/>
              <a:cxnLst/>
              <a:rect l="l" t="t" r="r" b="b"/>
              <a:pathLst>
                <a:path w="1022" h="929" extrusionOk="0">
                  <a:moveTo>
                    <a:pt x="548" y="1"/>
                  </a:moveTo>
                  <a:cubicBezTo>
                    <a:pt x="249" y="1"/>
                    <a:pt x="0" y="302"/>
                    <a:pt x="114" y="621"/>
                  </a:cubicBezTo>
                  <a:cubicBezTo>
                    <a:pt x="181" y="810"/>
                    <a:pt x="359" y="928"/>
                    <a:pt x="549" y="928"/>
                  </a:cubicBezTo>
                  <a:cubicBezTo>
                    <a:pt x="601" y="928"/>
                    <a:pt x="654" y="919"/>
                    <a:pt x="706" y="901"/>
                  </a:cubicBezTo>
                  <a:cubicBezTo>
                    <a:pt x="882" y="838"/>
                    <a:pt x="1004" y="675"/>
                    <a:pt x="1013" y="489"/>
                  </a:cubicBezTo>
                  <a:cubicBezTo>
                    <a:pt x="1022" y="301"/>
                    <a:pt x="918" y="127"/>
                    <a:pt x="748" y="47"/>
                  </a:cubicBezTo>
                  <a:cubicBezTo>
                    <a:pt x="681" y="15"/>
                    <a:pt x="613" y="1"/>
                    <a:pt x="5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4" name="Google Shape;15104;p21"/>
            <p:cNvSpPr/>
            <p:nvPr/>
          </p:nvSpPr>
          <p:spPr>
            <a:xfrm>
              <a:off x="623425" y="1813725"/>
              <a:ext cx="18700" cy="15525"/>
            </a:xfrm>
            <a:custGeom>
              <a:avLst/>
              <a:gdLst/>
              <a:ahLst/>
              <a:cxnLst/>
              <a:rect l="l" t="t" r="r" b="b"/>
              <a:pathLst>
                <a:path w="748" h="621" extrusionOk="0">
                  <a:moveTo>
                    <a:pt x="367" y="1"/>
                  </a:moveTo>
                  <a:cubicBezTo>
                    <a:pt x="167" y="1"/>
                    <a:pt x="0" y="202"/>
                    <a:pt x="77" y="414"/>
                  </a:cubicBezTo>
                  <a:cubicBezTo>
                    <a:pt x="122" y="541"/>
                    <a:pt x="241" y="620"/>
                    <a:pt x="368" y="620"/>
                  </a:cubicBezTo>
                  <a:cubicBezTo>
                    <a:pt x="402" y="620"/>
                    <a:pt x="437" y="615"/>
                    <a:pt x="471" y="602"/>
                  </a:cubicBezTo>
                  <a:cubicBezTo>
                    <a:pt x="731" y="509"/>
                    <a:pt x="747" y="150"/>
                    <a:pt x="499" y="31"/>
                  </a:cubicBezTo>
                  <a:cubicBezTo>
                    <a:pt x="455" y="10"/>
                    <a:pt x="410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5" name="Google Shape;15105;p21"/>
            <p:cNvSpPr/>
            <p:nvPr/>
          </p:nvSpPr>
          <p:spPr>
            <a:xfrm>
              <a:off x="938500" y="154360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2" y="0"/>
                  </a:moveTo>
                  <a:cubicBezTo>
                    <a:pt x="65" y="0"/>
                    <a:pt x="1" y="78"/>
                    <a:pt x="30" y="160"/>
                  </a:cubicBezTo>
                  <a:cubicBezTo>
                    <a:pt x="47" y="210"/>
                    <a:pt x="94" y="240"/>
                    <a:pt x="143" y="240"/>
                  </a:cubicBezTo>
                  <a:cubicBezTo>
                    <a:pt x="156" y="240"/>
                    <a:pt x="169" y="238"/>
                    <a:pt x="182" y="234"/>
                  </a:cubicBezTo>
                  <a:cubicBezTo>
                    <a:pt x="283" y="198"/>
                    <a:pt x="290" y="58"/>
                    <a:pt x="194" y="13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6" name="Google Shape;15106;p21"/>
            <p:cNvSpPr/>
            <p:nvPr/>
          </p:nvSpPr>
          <p:spPr>
            <a:xfrm>
              <a:off x="836450" y="1467125"/>
              <a:ext cx="7275" cy="6050"/>
            </a:xfrm>
            <a:custGeom>
              <a:avLst/>
              <a:gdLst/>
              <a:ahLst/>
              <a:cxnLst/>
              <a:rect l="l" t="t" r="r" b="b"/>
              <a:pathLst>
                <a:path w="291" h="242" extrusionOk="0">
                  <a:moveTo>
                    <a:pt x="142" y="1"/>
                  </a:moveTo>
                  <a:cubicBezTo>
                    <a:pt x="65" y="1"/>
                    <a:pt x="0" y="79"/>
                    <a:pt x="30" y="162"/>
                  </a:cubicBezTo>
                  <a:cubicBezTo>
                    <a:pt x="48" y="210"/>
                    <a:pt x="94" y="241"/>
                    <a:pt x="143" y="241"/>
                  </a:cubicBezTo>
                  <a:cubicBezTo>
                    <a:pt x="157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4" y="13"/>
                  </a:cubicBezTo>
                  <a:cubicBezTo>
                    <a:pt x="177" y="5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7" name="Google Shape;15107;p21"/>
            <p:cNvSpPr/>
            <p:nvPr/>
          </p:nvSpPr>
          <p:spPr>
            <a:xfrm>
              <a:off x="622125" y="1677225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0"/>
                  </a:moveTo>
                  <a:cubicBezTo>
                    <a:pt x="64" y="0"/>
                    <a:pt x="0" y="79"/>
                    <a:pt x="30" y="161"/>
                  </a:cubicBezTo>
                  <a:cubicBezTo>
                    <a:pt x="47" y="210"/>
                    <a:pt x="93" y="241"/>
                    <a:pt x="142" y="241"/>
                  </a:cubicBezTo>
                  <a:cubicBezTo>
                    <a:pt x="156" y="241"/>
                    <a:pt x="169" y="238"/>
                    <a:pt x="183" y="234"/>
                  </a:cubicBezTo>
                  <a:cubicBezTo>
                    <a:pt x="284" y="197"/>
                    <a:pt x="290" y="58"/>
                    <a:pt x="194" y="13"/>
                  </a:cubicBezTo>
                  <a:cubicBezTo>
                    <a:pt x="176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8" name="Google Shape;15108;p21"/>
            <p:cNvSpPr/>
            <p:nvPr/>
          </p:nvSpPr>
          <p:spPr>
            <a:xfrm>
              <a:off x="1274600" y="1425150"/>
              <a:ext cx="7250" cy="6050"/>
            </a:xfrm>
            <a:custGeom>
              <a:avLst/>
              <a:gdLst/>
              <a:ahLst/>
              <a:cxnLst/>
              <a:rect l="l" t="t" r="r" b="b"/>
              <a:pathLst>
                <a:path w="290" h="242" extrusionOk="0">
                  <a:moveTo>
                    <a:pt x="141" y="1"/>
                  </a:moveTo>
                  <a:cubicBezTo>
                    <a:pt x="64" y="1"/>
                    <a:pt x="0" y="79"/>
                    <a:pt x="30" y="162"/>
                  </a:cubicBezTo>
                  <a:cubicBezTo>
                    <a:pt x="47" y="210"/>
                    <a:pt x="94" y="241"/>
                    <a:pt x="143" y="241"/>
                  </a:cubicBezTo>
                  <a:cubicBezTo>
                    <a:pt x="156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3" y="13"/>
                  </a:cubicBezTo>
                  <a:cubicBezTo>
                    <a:pt x="176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9" name="Google Shape;15109;p21"/>
            <p:cNvSpPr/>
            <p:nvPr/>
          </p:nvSpPr>
          <p:spPr>
            <a:xfrm>
              <a:off x="1290375" y="1137450"/>
              <a:ext cx="29775" cy="27050"/>
            </a:xfrm>
            <a:custGeom>
              <a:avLst/>
              <a:gdLst/>
              <a:ahLst/>
              <a:cxnLst/>
              <a:rect l="l" t="t" r="r" b="b"/>
              <a:pathLst>
                <a:path w="1191" h="1082" extrusionOk="0">
                  <a:moveTo>
                    <a:pt x="639" y="1"/>
                  </a:moveTo>
                  <a:cubicBezTo>
                    <a:pt x="290" y="1"/>
                    <a:pt x="0" y="352"/>
                    <a:pt x="134" y="723"/>
                  </a:cubicBezTo>
                  <a:cubicBezTo>
                    <a:pt x="212" y="943"/>
                    <a:pt x="419" y="1081"/>
                    <a:pt x="640" y="1081"/>
                  </a:cubicBezTo>
                  <a:cubicBezTo>
                    <a:pt x="701" y="1081"/>
                    <a:pt x="762" y="1071"/>
                    <a:pt x="822" y="1049"/>
                  </a:cubicBezTo>
                  <a:cubicBezTo>
                    <a:pt x="1026" y="976"/>
                    <a:pt x="1168" y="786"/>
                    <a:pt x="1178" y="568"/>
                  </a:cubicBezTo>
                  <a:cubicBezTo>
                    <a:pt x="1190" y="351"/>
                    <a:pt x="1068" y="148"/>
                    <a:pt x="872" y="54"/>
                  </a:cubicBezTo>
                  <a:cubicBezTo>
                    <a:pt x="794" y="18"/>
                    <a:pt x="715" y="1"/>
                    <a:pt x="6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0" name="Google Shape;15110;p21"/>
            <p:cNvSpPr/>
            <p:nvPr/>
          </p:nvSpPr>
          <p:spPr>
            <a:xfrm>
              <a:off x="1137950" y="154455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78" y="0"/>
                  </a:moveTo>
                  <a:cubicBezTo>
                    <a:pt x="373" y="0"/>
                    <a:pt x="369" y="0"/>
                    <a:pt x="364" y="0"/>
                  </a:cubicBezTo>
                  <a:cubicBezTo>
                    <a:pt x="113" y="11"/>
                    <a:pt x="0" y="320"/>
                    <a:pt x="187" y="490"/>
                  </a:cubicBezTo>
                  <a:cubicBezTo>
                    <a:pt x="243" y="541"/>
                    <a:pt x="309" y="564"/>
                    <a:pt x="374" y="564"/>
                  </a:cubicBezTo>
                  <a:cubicBezTo>
                    <a:pt x="523" y="564"/>
                    <a:pt x="666" y="443"/>
                    <a:pt x="659" y="268"/>
                  </a:cubicBezTo>
                  <a:cubicBezTo>
                    <a:pt x="651" y="118"/>
                    <a:pt x="527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1" name="Google Shape;15111;p21"/>
            <p:cNvSpPr/>
            <p:nvPr/>
          </p:nvSpPr>
          <p:spPr>
            <a:xfrm>
              <a:off x="1434600" y="1530850"/>
              <a:ext cx="29500" cy="28175"/>
            </a:xfrm>
            <a:custGeom>
              <a:avLst/>
              <a:gdLst/>
              <a:ahLst/>
              <a:cxnLst/>
              <a:rect l="l" t="t" r="r" b="b"/>
              <a:pathLst>
                <a:path w="1180" h="1127" extrusionOk="0">
                  <a:moveTo>
                    <a:pt x="608" y="1"/>
                  </a:moveTo>
                  <a:cubicBezTo>
                    <a:pt x="599" y="1"/>
                    <a:pt x="591" y="1"/>
                    <a:pt x="583" y="1"/>
                  </a:cubicBezTo>
                  <a:cubicBezTo>
                    <a:pt x="354" y="12"/>
                    <a:pt x="156" y="158"/>
                    <a:pt x="78" y="372"/>
                  </a:cubicBezTo>
                  <a:cubicBezTo>
                    <a:pt x="1" y="586"/>
                    <a:pt x="60" y="826"/>
                    <a:pt x="228" y="980"/>
                  </a:cubicBezTo>
                  <a:cubicBezTo>
                    <a:pt x="334" y="1076"/>
                    <a:pt x="469" y="1127"/>
                    <a:pt x="607" y="1127"/>
                  </a:cubicBezTo>
                  <a:cubicBezTo>
                    <a:pt x="688" y="1127"/>
                    <a:pt x="769" y="1109"/>
                    <a:pt x="846" y="1073"/>
                  </a:cubicBezTo>
                  <a:cubicBezTo>
                    <a:pt x="1052" y="977"/>
                    <a:pt x="1179" y="766"/>
                    <a:pt x="1169" y="538"/>
                  </a:cubicBezTo>
                  <a:cubicBezTo>
                    <a:pt x="1156" y="237"/>
                    <a:pt x="906" y="1"/>
                    <a:pt x="6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2" name="Google Shape;15112;p21"/>
            <p:cNvSpPr/>
            <p:nvPr/>
          </p:nvSpPr>
          <p:spPr>
            <a:xfrm>
              <a:off x="1719925" y="1693775"/>
              <a:ext cx="36850" cy="35225"/>
            </a:xfrm>
            <a:custGeom>
              <a:avLst/>
              <a:gdLst/>
              <a:ahLst/>
              <a:cxnLst/>
              <a:rect l="l" t="t" r="r" b="b"/>
              <a:pathLst>
                <a:path w="1474" h="1409" extrusionOk="0">
                  <a:moveTo>
                    <a:pt x="757" y="1"/>
                  </a:moveTo>
                  <a:cubicBezTo>
                    <a:pt x="747" y="1"/>
                    <a:pt x="737" y="1"/>
                    <a:pt x="727" y="1"/>
                  </a:cubicBezTo>
                  <a:cubicBezTo>
                    <a:pt x="443" y="15"/>
                    <a:pt x="194" y="197"/>
                    <a:pt x="98" y="464"/>
                  </a:cubicBezTo>
                  <a:cubicBezTo>
                    <a:pt x="1" y="732"/>
                    <a:pt x="74" y="1033"/>
                    <a:pt x="285" y="1223"/>
                  </a:cubicBezTo>
                  <a:cubicBezTo>
                    <a:pt x="417" y="1345"/>
                    <a:pt x="587" y="1408"/>
                    <a:pt x="760" y="1408"/>
                  </a:cubicBezTo>
                  <a:cubicBezTo>
                    <a:pt x="860" y="1408"/>
                    <a:pt x="962" y="1387"/>
                    <a:pt x="1057" y="1342"/>
                  </a:cubicBezTo>
                  <a:cubicBezTo>
                    <a:pt x="1314" y="1220"/>
                    <a:pt x="1474" y="957"/>
                    <a:pt x="1462" y="673"/>
                  </a:cubicBezTo>
                  <a:cubicBezTo>
                    <a:pt x="1444" y="296"/>
                    <a:pt x="1131" y="1"/>
                    <a:pt x="7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3" name="Google Shape;15113;p21"/>
            <p:cNvSpPr/>
            <p:nvPr/>
          </p:nvSpPr>
          <p:spPr>
            <a:xfrm>
              <a:off x="1621700" y="79135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703" y="1"/>
                    <a:pt x="693" y="1"/>
                    <a:pt x="683" y="1"/>
                  </a:cubicBezTo>
                  <a:cubicBezTo>
                    <a:pt x="417" y="13"/>
                    <a:pt x="183" y="185"/>
                    <a:pt x="92" y="437"/>
                  </a:cubicBezTo>
                  <a:cubicBezTo>
                    <a:pt x="1" y="688"/>
                    <a:pt x="70" y="969"/>
                    <a:pt x="267" y="1150"/>
                  </a:cubicBezTo>
                  <a:cubicBezTo>
                    <a:pt x="392" y="1263"/>
                    <a:pt x="552" y="1323"/>
                    <a:pt x="715" y="1323"/>
                  </a:cubicBezTo>
                  <a:cubicBezTo>
                    <a:pt x="809" y="1323"/>
                    <a:pt x="905" y="1302"/>
                    <a:pt x="994" y="1261"/>
                  </a:cubicBezTo>
                  <a:cubicBezTo>
                    <a:pt x="1236" y="1147"/>
                    <a:pt x="1386" y="899"/>
                    <a:pt x="1374" y="633"/>
                  </a:cubicBezTo>
                  <a:cubicBezTo>
                    <a:pt x="1357" y="278"/>
                    <a:pt x="1065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4" name="Google Shape;15114;p21"/>
            <p:cNvSpPr/>
            <p:nvPr/>
          </p:nvSpPr>
          <p:spPr>
            <a:xfrm>
              <a:off x="2081325" y="1051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2" y="1"/>
                  </a:moveTo>
                  <a:cubicBezTo>
                    <a:pt x="654" y="1"/>
                    <a:pt x="647" y="1"/>
                    <a:pt x="640" y="1"/>
                  </a:cubicBezTo>
                  <a:cubicBezTo>
                    <a:pt x="198" y="21"/>
                    <a:pt x="1" y="565"/>
                    <a:pt x="327" y="863"/>
                  </a:cubicBezTo>
                  <a:cubicBezTo>
                    <a:pt x="426" y="953"/>
                    <a:pt x="543" y="993"/>
                    <a:pt x="658" y="993"/>
                  </a:cubicBezTo>
                  <a:cubicBezTo>
                    <a:pt x="921" y="993"/>
                    <a:pt x="1170" y="781"/>
                    <a:pt x="1157" y="475"/>
                  </a:cubicBezTo>
                  <a:cubicBezTo>
                    <a:pt x="1145" y="209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5" name="Google Shape;15115;p21"/>
            <p:cNvSpPr/>
            <p:nvPr/>
          </p:nvSpPr>
          <p:spPr>
            <a:xfrm>
              <a:off x="1130325" y="13595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1"/>
                  </a:cubicBezTo>
                  <a:cubicBezTo>
                    <a:pt x="417" y="13"/>
                    <a:pt x="182" y="186"/>
                    <a:pt x="92" y="437"/>
                  </a:cubicBezTo>
                  <a:cubicBezTo>
                    <a:pt x="0" y="688"/>
                    <a:pt x="69" y="969"/>
                    <a:pt x="268" y="1150"/>
                  </a:cubicBezTo>
                  <a:cubicBezTo>
                    <a:pt x="392" y="1263"/>
                    <a:pt x="552" y="1323"/>
                    <a:pt x="714" y="1323"/>
                  </a:cubicBezTo>
                  <a:cubicBezTo>
                    <a:pt x="809" y="1323"/>
                    <a:pt x="905" y="1303"/>
                    <a:pt x="994" y="1261"/>
                  </a:cubicBezTo>
                  <a:cubicBezTo>
                    <a:pt x="1236" y="1148"/>
                    <a:pt x="1386" y="900"/>
                    <a:pt x="1374" y="633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6" name="Google Shape;15116;p21"/>
            <p:cNvSpPr/>
            <p:nvPr/>
          </p:nvSpPr>
          <p:spPr>
            <a:xfrm>
              <a:off x="2172825" y="85362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3"/>
                    <a:pt x="1" y="375"/>
                    <a:pt x="219" y="574"/>
                  </a:cubicBezTo>
                  <a:cubicBezTo>
                    <a:pt x="285" y="634"/>
                    <a:pt x="363" y="662"/>
                    <a:pt x="439" y="662"/>
                  </a:cubicBezTo>
                  <a:cubicBezTo>
                    <a:pt x="614" y="662"/>
                    <a:pt x="780" y="520"/>
                    <a:pt x="772" y="315"/>
                  </a:cubicBezTo>
                  <a:cubicBezTo>
                    <a:pt x="763" y="139"/>
                    <a:pt x="617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7" name="Google Shape;15117;p21"/>
            <p:cNvSpPr/>
            <p:nvPr/>
          </p:nvSpPr>
          <p:spPr>
            <a:xfrm>
              <a:off x="1996675" y="571375"/>
              <a:ext cx="27350" cy="23200"/>
            </a:xfrm>
            <a:custGeom>
              <a:avLst/>
              <a:gdLst/>
              <a:ahLst/>
              <a:cxnLst/>
              <a:rect l="l" t="t" r="r" b="b"/>
              <a:pathLst>
                <a:path w="1094" h="928" extrusionOk="0">
                  <a:moveTo>
                    <a:pt x="619" y="1"/>
                  </a:moveTo>
                  <a:cubicBezTo>
                    <a:pt x="612" y="1"/>
                    <a:pt x="605" y="1"/>
                    <a:pt x="597" y="1"/>
                  </a:cubicBezTo>
                  <a:cubicBezTo>
                    <a:pt x="185" y="20"/>
                    <a:pt x="1" y="528"/>
                    <a:pt x="306" y="806"/>
                  </a:cubicBezTo>
                  <a:cubicBezTo>
                    <a:pt x="398" y="890"/>
                    <a:pt x="508" y="928"/>
                    <a:pt x="615" y="928"/>
                  </a:cubicBezTo>
                  <a:cubicBezTo>
                    <a:pt x="861" y="928"/>
                    <a:pt x="1093" y="730"/>
                    <a:pt x="1080" y="443"/>
                  </a:cubicBezTo>
                  <a:cubicBezTo>
                    <a:pt x="1070" y="195"/>
                    <a:pt x="865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8" name="Google Shape;15118;p21"/>
            <p:cNvSpPr/>
            <p:nvPr/>
          </p:nvSpPr>
          <p:spPr>
            <a:xfrm>
              <a:off x="1837800" y="615250"/>
              <a:ext cx="7125" cy="6000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1" y="0"/>
                  </a:moveTo>
                  <a:cubicBezTo>
                    <a:pt x="159" y="0"/>
                    <a:pt x="157" y="0"/>
                    <a:pt x="155" y="1"/>
                  </a:cubicBezTo>
                  <a:cubicBezTo>
                    <a:pt x="49" y="5"/>
                    <a:pt x="1" y="136"/>
                    <a:pt x="80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0"/>
                    <a:pt x="225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9" name="Google Shape;15119;p21"/>
            <p:cNvSpPr/>
            <p:nvPr/>
          </p:nvSpPr>
          <p:spPr>
            <a:xfrm>
              <a:off x="1912925" y="718250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61" y="0"/>
                  </a:moveTo>
                  <a:cubicBezTo>
                    <a:pt x="159" y="0"/>
                    <a:pt x="157" y="0"/>
                    <a:pt x="155" y="0"/>
                  </a:cubicBezTo>
                  <a:cubicBezTo>
                    <a:pt x="48" y="5"/>
                    <a:pt x="0" y="137"/>
                    <a:pt x="80" y="209"/>
                  </a:cubicBezTo>
                  <a:cubicBezTo>
                    <a:pt x="104" y="231"/>
                    <a:pt x="132" y="241"/>
                    <a:pt x="159" y="241"/>
                  </a:cubicBezTo>
                  <a:cubicBezTo>
                    <a:pt x="222" y="241"/>
                    <a:pt x="283" y="189"/>
                    <a:pt x="280" y="115"/>
                  </a:cubicBezTo>
                  <a:cubicBezTo>
                    <a:pt x="277" y="50"/>
                    <a:pt x="224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0" name="Google Shape;15120;p21"/>
            <p:cNvSpPr/>
            <p:nvPr/>
          </p:nvSpPr>
          <p:spPr>
            <a:xfrm>
              <a:off x="2179475" y="580300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61" y="1"/>
                  </a:moveTo>
                  <a:cubicBezTo>
                    <a:pt x="159" y="1"/>
                    <a:pt x="157" y="1"/>
                    <a:pt x="156" y="1"/>
                  </a:cubicBezTo>
                  <a:cubicBezTo>
                    <a:pt x="49" y="5"/>
                    <a:pt x="1" y="136"/>
                    <a:pt x="79" y="208"/>
                  </a:cubicBezTo>
                  <a:cubicBezTo>
                    <a:pt x="103" y="230"/>
                    <a:pt x="132" y="240"/>
                    <a:pt x="160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1"/>
                    <a:pt x="223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1" name="Google Shape;15121;p21"/>
            <p:cNvSpPr/>
            <p:nvPr/>
          </p:nvSpPr>
          <p:spPr>
            <a:xfrm>
              <a:off x="1481775" y="6298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59" y="1"/>
                  </a:moveTo>
                  <a:cubicBezTo>
                    <a:pt x="157" y="1"/>
                    <a:pt x="155" y="1"/>
                    <a:pt x="154" y="1"/>
                  </a:cubicBezTo>
                  <a:cubicBezTo>
                    <a:pt x="47" y="5"/>
                    <a:pt x="0" y="137"/>
                    <a:pt x="78" y="208"/>
                  </a:cubicBezTo>
                  <a:cubicBezTo>
                    <a:pt x="102" y="230"/>
                    <a:pt x="131" y="240"/>
                    <a:pt x="159" y="240"/>
                  </a:cubicBezTo>
                  <a:cubicBezTo>
                    <a:pt x="222" y="240"/>
                    <a:pt x="283" y="189"/>
                    <a:pt x="278" y="115"/>
                  </a:cubicBezTo>
                  <a:cubicBezTo>
                    <a:pt x="275" y="51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2" name="Google Shape;15122;p21"/>
            <p:cNvSpPr/>
            <p:nvPr/>
          </p:nvSpPr>
          <p:spPr>
            <a:xfrm>
              <a:off x="1359500" y="876050"/>
              <a:ext cx="31650" cy="26975"/>
            </a:xfrm>
            <a:custGeom>
              <a:avLst/>
              <a:gdLst/>
              <a:ahLst/>
              <a:cxnLst/>
              <a:rect l="l" t="t" r="r" b="b"/>
              <a:pathLst>
                <a:path w="1266" h="1079" extrusionOk="0">
                  <a:moveTo>
                    <a:pt x="718" y="1"/>
                  </a:moveTo>
                  <a:cubicBezTo>
                    <a:pt x="710" y="1"/>
                    <a:pt x="702" y="1"/>
                    <a:pt x="693" y="1"/>
                  </a:cubicBezTo>
                  <a:cubicBezTo>
                    <a:pt x="214" y="24"/>
                    <a:pt x="0" y="614"/>
                    <a:pt x="355" y="938"/>
                  </a:cubicBezTo>
                  <a:cubicBezTo>
                    <a:pt x="456" y="1030"/>
                    <a:pt x="586" y="1078"/>
                    <a:pt x="718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6" y="733"/>
                    <a:pt x="1257" y="515"/>
                  </a:cubicBezTo>
                  <a:cubicBezTo>
                    <a:pt x="1244" y="226"/>
                    <a:pt x="1005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3" name="Google Shape;15123;p21"/>
            <p:cNvSpPr/>
            <p:nvPr/>
          </p:nvSpPr>
          <p:spPr>
            <a:xfrm>
              <a:off x="815500" y="1408125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4" y="0"/>
                  </a:moveTo>
                  <a:cubicBezTo>
                    <a:pt x="754" y="0"/>
                    <a:pt x="537" y="81"/>
                    <a:pt x="368" y="234"/>
                  </a:cubicBezTo>
                  <a:cubicBezTo>
                    <a:pt x="97" y="478"/>
                    <a:pt x="1" y="863"/>
                    <a:pt x="123" y="1205"/>
                  </a:cubicBezTo>
                  <a:cubicBezTo>
                    <a:pt x="255" y="1574"/>
                    <a:pt x="603" y="1805"/>
                    <a:pt x="973" y="1805"/>
                  </a:cubicBezTo>
                  <a:cubicBezTo>
                    <a:pt x="1074" y="1805"/>
                    <a:pt x="1176" y="1788"/>
                    <a:pt x="1275" y="1752"/>
                  </a:cubicBezTo>
                  <a:cubicBezTo>
                    <a:pt x="1620" y="1629"/>
                    <a:pt x="1856" y="1312"/>
                    <a:pt x="1874" y="947"/>
                  </a:cubicBezTo>
                  <a:cubicBezTo>
                    <a:pt x="1892" y="583"/>
                    <a:pt x="1689" y="243"/>
                    <a:pt x="1358" y="87"/>
                  </a:cubicBezTo>
                  <a:cubicBezTo>
                    <a:pt x="1235" y="29"/>
                    <a:pt x="1104" y="0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4" name="Google Shape;15124;p21"/>
            <p:cNvSpPr/>
            <p:nvPr/>
          </p:nvSpPr>
          <p:spPr>
            <a:xfrm>
              <a:off x="873500" y="1234100"/>
              <a:ext cx="27375" cy="24850"/>
            </a:xfrm>
            <a:custGeom>
              <a:avLst/>
              <a:gdLst/>
              <a:ahLst/>
              <a:cxnLst/>
              <a:rect l="l" t="t" r="r" b="b"/>
              <a:pathLst>
                <a:path w="1095" h="994" extrusionOk="0">
                  <a:moveTo>
                    <a:pt x="587" y="0"/>
                  </a:moveTo>
                  <a:cubicBezTo>
                    <a:pt x="268" y="0"/>
                    <a:pt x="1" y="323"/>
                    <a:pt x="122" y="665"/>
                  </a:cubicBezTo>
                  <a:cubicBezTo>
                    <a:pt x="194" y="867"/>
                    <a:pt x="385" y="994"/>
                    <a:pt x="590" y="994"/>
                  </a:cubicBezTo>
                  <a:cubicBezTo>
                    <a:pt x="645" y="994"/>
                    <a:pt x="701" y="985"/>
                    <a:pt x="756" y="965"/>
                  </a:cubicBezTo>
                  <a:cubicBezTo>
                    <a:pt x="944" y="897"/>
                    <a:pt x="1075" y="723"/>
                    <a:pt x="1084" y="522"/>
                  </a:cubicBezTo>
                  <a:cubicBezTo>
                    <a:pt x="1094" y="322"/>
                    <a:pt x="983" y="135"/>
                    <a:pt x="801" y="50"/>
                  </a:cubicBezTo>
                  <a:cubicBezTo>
                    <a:pt x="730" y="16"/>
                    <a:pt x="657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5" name="Google Shape;15125;p21"/>
            <p:cNvSpPr/>
            <p:nvPr/>
          </p:nvSpPr>
          <p:spPr>
            <a:xfrm>
              <a:off x="992450" y="8222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552" y="1"/>
                    <a:pt x="394" y="60"/>
                    <a:pt x="270" y="172"/>
                  </a:cubicBezTo>
                  <a:cubicBezTo>
                    <a:pt x="71" y="351"/>
                    <a:pt x="1" y="632"/>
                    <a:pt x="91" y="884"/>
                  </a:cubicBezTo>
                  <a:cubicBezTo>
                    <a:pt x="186" y="1154"/>
                    <a:pt x="441" y="1323"/>
                    <a:pt x="712" y="1323"/>
                  </a:cubicBezTo>
                  <a:cubicBezTo>
                    <a:pt x="786" y="1323"/>
                    <a:pt x="862" y="1310"/>
                    <a:pt x="936" y="1284"/>
                  </a:cubicBezTo>
                  <a:cubicBezTo>
                    <a:pt x="1188" y="1194"/>
                    <a:pt x="1359" y="961"/>
                    <a:pt x="1373" y="695"/>
                  </a:cubicBezTo>
                  <a:cubicBezTo>
                    <a:pt x="1386" y="427"/>
                    <a:pt x="1238" y="179"/>
                    <a:pt x="996" y="65"/>
                  </a:cubicBezTo>
                  <a:cubicBezTo>
                    <a:pt x="905" y="22"/>
                    <a:pt x="809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6" name="Google Shape;15126;p21"/>
            <p:cNvSpPr/>
            <p:nvPr/>
          </p:nvSpPr>
          <p:spPr>
            <a:xfrm>
              <a:off x="1431825" y="957225"/>
              <a:ext cx="20050" cy="16600"/>
            </a:xfrm>
            <a:custGeom>
              <a:avLst/>
              <a:gdLst/>
              <a:ahLst/>
              <a:cxnLst/>
              <a:rect l="l" t="t" r="r" b="b"/>
              <a:pathLst>
                <a:path w="802" h="664" extrusionOk="0">
                  <a:moveTo>
                    <a:pt x="393" y="1"/>
                  </a:moveTo>
                  <a:cubicBezTo>
                    <a:pt x="179" y="1"/>
                    <a:pt x="1" y="216"/>
                    <a:pt x="82" y="444"/>
                  </a:cubicBezTo>
                  <a:cubicBezTo>
                    <a:pt x="130" y="579"/>
                    <a:pt x="258" y="663"/>
                    <a:pt x="393" y="663"/>
                  </a:cubicBezTo>
                  <a:cubicBezTo>
                    <a:pt x="430" y="663"/>
                    <a:pt x="468" y="657"/>
                    <a:pt x="504" y="644"/>
                  </a:cubicBezTo>
                  <a:cubicBezTo>
                    <a:pt x="782" y="545"/>
                    <a:pt x="802" y="160"/>
                    <a:pt x="536" y="34"/>
                  </a:cubicBezTo>
                  <a:cubicBezTo>
                    <a:pt x="488" y="11"/>
                    <a:pt x="440" y="1"/>
                    <a:pt x="3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7" name="Google Shape;15127;p21"/>
            <p:cNvSpPr/>
            <p:nvPr/>
          </p:nvSpPr>
          <p:spPr>
            <a:xfrm>
              <a:off x="1272800" y="1249025"/>
              <a:ext cx="37350" cy="35625"/>
            </a:xfrm>
            <a:custGeom>
              <a:avLst/>
              <a:gdLst/>
              <a:ahLst/>
              <a:cxnLst/>
              <a:rect l="l" t="t" r="r" b="b"/>
              <a:pathLst>
                <a:path w="1494" h="1425" extrusionOk="0">
                  <a:moveTo>
                    <a:pt x="769" y="1"/>
                  </a:moveTo>
                  <a:cubicBezTo>
                    <a:pt x="596" y="1"/>
                    <a:pt x="425" y="64"/>
                    <a:pt x="291" y="185"/>
                  </a:cubicBezTo>
                  <a:cubicBezTo>
                    <a:pt x="78" y="377"/>
                    <a:pt x="1" y="681"/>
                    <a:pt x="99" y="951"/>
                  </a:cubicBezTo>
                  <a:cubicBezTo>
                    <a:pt x="203" y="1242"/>
                    <a:pt x="476" y="1424"/>
                    <a:pt x="769" y="1424"/>
                  </a:cubicBezTo>
                  <a:cubicBezTo>
                    <a:pt x="848" y="1424"/>
                    <a:pt x="929" y="1411"/>
                    <a:pt x="1008" y="1383"/>
                  </a:cubicBezTo>
                  <a:cubicBezTo>
                    <a:pt x="1278" y="1285"/>
                    <a:pt x="1465" y="1035"/>
                    <a:pt x="1478" y="747"/>
                  </a:cubicBezTo>
                  <a:cubicBezTo>
                    <a:pt x="1493" y="460"/>
                    <a:pt x="1333" y="192"/>
                    <a:pt x="1073" y="69"/>
                  </a:cubicBezTo>
                  <a:cubicBezTo>
                    <a:pt x="976" y="23"/>
                    <a:pt x="872" y="1"/>
                    <a:pt x="7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8" name="Google Shape;15128;p21"/>
            <p:cNvSpPr/>
            <p:nvPr/>
          </p:nvSpPr>
          <p:spPr>
            <a:xfrm>
              <a:off x="1147125" y="136530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4" y="0"/>
                    <a:pt x="1" y="99"/>
                    <a:pt x="38" y="205"/>
                  </a:cubicBezTo>
                  <a:cubicBezTo>
                    <a:pt x="60" y="269"/>
                    <a:pt x="120" y="309"/>
                    <a:pt x="183" y="309"/>
                  </a:cubicBezTo>
                  <a:cubicBezTo>
                    <a:pt x="200" y="309"/>
                    <a:pt x="218" y="306"/>
                    <a:pt x="235" y="300"/>
                  </a:cubicBezTo>
                  <a:cubicBezTo>
                    <a:pt x="364" y="253"/>
                    <a:pt x="373" y="74"/>
                    <a:pt x="250" y="16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9" name="Google Shape;15129;p21"/>
            <p:cNvSpPr/>
            <p:nvPr/>
          </p:nvSpPr>
          <p:spPr>
            <a:xfrm>
              <a:off x="868950" y="10764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2" y="0"/>
                  </a:moveTo>
                  <a:cubicBezTo>
                    <a:pt x="65" y="0"/>
                    <a:pt x="1" y="79"/>
                    <a:pt x="30" y="161"/>
                  </a:cubicBezTo>
                  <a:cubicBezTo>
                    <a:pt x="48" y="210"/>
                    <a:pt x="94" y="240"/>
                    <a:pt x="143" y="240"/>
                  </a:cubicBezTo>
                  <a:cubicBezTo>
                    <a:pt x="157" y="240"/>
                    <a:pt x="170" y="238"/>
                    <a:pt x="184" y="233"/>
                  </a:cubicBezTo>
                  <a:cubicBezTo>
                    <a:pt x="284" y="197"/>
                    <a:pt x="292" y="58"/>
                    <a:pt x="194" y="12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0" name="Google Shape;15130;p21"/>
            <p:cNvSpPr/>
            <p:nvPr/>
          </p:nvSpPr>
          <p:spPr>
            <a:xfrm>
              <a:off x="1205075" y="958000"/>
              <a:ext cx="7250" cy="6000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3" y="0"/>
                  </a:moveTo>
                  <a:cubicBezTo>
                    <a:pt x="65" y="0"/>
                    <a:pt x="0" y="78"/>
                    <a:pt x="30" y="161"/>
                  </a:cubicBezTo>
                  <a:cubicBezTo>
                    <a:pt x="48" y="209"/>
                    <a:pt x="93" y="240"/>
                    <a:pt x="143" y="240"/>
                  </a:cubicBezTo>
                  <a:cubicBezTo>
                    <a:pt x="156" y="240"/>
                    <a:pt x="170" y="238"/>
                    <a:pt x="183" y="233"/>
                  </a:cubicBezTo>
                  <a:cubicBezTo>
                    <a:pt x="284" y="197"/>
                    <a:pt x="290" y="57"/>
                    <a:pt x="194" y="12"/>
                  </a:cubicBezTo>
                  <a:cubicBezTo>
                    <a:pt x="177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1" name="Google Shape;15131;p21"/>
            <p:cNvSpPr/>
            <p:nvPr/>
          </p:nvSpPr>
          <p:spPr>
            <a:xfrm>
              <a:off x="1220850" y="670300"/>
              <a:ext cx="29750" cy="27000"/>
            </a:xfrm>
            <a:custGeom>
              <a:avLst/>
              <a:gdLst/>
              <a:ahLst/>
              <a:cxnLst/>
              <a:rect l="l" t="t" r="r" b="b"/>
              <a:pathLst>
                <a:path w="1190" h="1080" extrusionOk="0">
                  <a:moveTo>
                    <a:pt x="638" y="1"/>
                  </a:moveTo>
                  <a:cubicBezTo>
                    <a:pt x="290" y="1"/>
                    <a:pt x="0" y="351"/>
                    <a:pt x="132" y="722"/>
                  </a:cubicBezTo>
                  <a:cubicBezTo>
                    <a:pt x="212" y="943"/>
                    <a:pt x="419" y="1080"/>
                    <a:pt x="640" y="1080"/>
                  </a:cubicBezTo>
                  <a:cubicBezTo>
                    <a:pt x="700" y="1080"/>
                    <a:pt x="762" y="1070"/>
                    <a:pt x="822" y="1048"/>
                  </a:cubicBezTo>
                  <a:cubicBezTo>
                    <a:pt x="1028" y="974"/>
                    <a:pt x="1168" y="785"/>
                    <a:pt x="1179" y="567"/>
                  </a:cubicBezTo>
                  <a:cubicBezTo>
                    <a:pt x="1189" y="351"/>
                    <a:pt x="1069" y="148"/>
                    <a:pt x="870" y="55"/>
                  </a:cubicBezTo>
                  <a:cubicBezTo>
                    <a:pt x="793" y="18"/>
                    <a:pt x="714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2" name="Google Shape;15132;p21"/>
            <p:cNvSpPr/>
            <p:nvPr/>
          </p:nvSpPr>
          <p:spPr>
            <a:xfrm>
              <a:off x="1068425" y="1077350"/>
              <a:ext cx="16650" cy="14125"/>
            </a:xfrm>
            <a:custGeom>
              <a:avLst/>
              <a:gdLst/>
              <a:ahLst/>
              <a:cxnLst/>
              <a:rect l="l" t="t" r="r" b="b"/>
              <a:pathLst>
                <a:path w="666" h="565" extrusionOk="0">
                  <a:moveTo>
                    <a:pt x="376" y="1"/>
                  </a:moveTo>
                  <a:cubicBezTo>
                    <a:pt x="372" y="1"/>
                    <a:pt x="368" y="1"/>
                    <a:pt x="365" y="1"/>
                  </a:cubicBezTo>
                  <a:cubicBezTo>
                    <a:pt x="114" y="11"/>
                    <a:pt x="1" y="321"/>
                    <a:pt x="186" y="491"/>
                  </a:cubicBezTo>
                  <a:cubicBezTo>
                    <a:pt x="242" y="542"/>
                    <a:pt x="309" y="565"/>
                    <a:pt x="374" y="565"/>
                  </a:cubicBezTo>
                  <a:cubicBezTo>
                    <a:pt x="524" y="565"/>
                    <a:pt x="666" y="445"/>
                    <a:pt x="658" y="270"/>
                  </a:cubicBezTo>
                  <a:cubicBezTo>
                    <a:pt x="650" y="119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3" name="Google Shape;15133;p21"/>
            <p:cNvSpPr/>
            <p:nvPr/>
          </p:nvSpPr>
          <p:spPr>
            <a:xfrm>
              <a:off x="1365050" y="1063700"/>
              <a:ext cx="29525" cy="28150"/>
            </a:xfrm>
            <a:custGeom>
              <a:avLst/>
              <a:gdLst/>
              <a:ahLst/>
              <a:cxnLst/>
              <a:rect l="l" t="t" r="r" b="b"/>
              <a:pathLst>
                <a:path w="1181" h="1126" extrusionOk="0">
                  <a:moveTo>
                    <a:pt x="610" y="1"/>
                  </a:moveTo>
                  <a:cubicBezTo>
                    <a:pt x="601" y="1"/>
                    <a:pt x="592" y="1"/>
                    <a:pt x="583" y="1"/>
                  </a:cubicBezTo>
                  <a:cubicBezTo>
                    <a:pt x="356" y="12"/>
                    <a:pt x="157" y="158"/>
                    <a:pt x="79" y="371"/>
                  </a:cubicBezTo>
                  <a:cubicBezTo>
                    <a:pt x="1" y="585"/>
                    <a:pt x="61" y="825"/>
                    <a:pt x="228" y="978"/>
                  </a:cubicBezTo>
                  <a:cubicBezTo>
                    <a:pt x="334" y="1075"/>
                    <a:pt x="471" y="1126"/>
                    <a:pt x="609" y="1126"/>
                  </a:cubicBezTo>
                  <a:cubicBezTo>
                    <a:pt x="690" y="1126"/>
                    <a:pt x="771" y="1109"/>
                    <a:pt x="847" y="1073"/>
                  </a:cubicBezTo>
                  <a:cubicBezTo>
                    <a:pt x="1053" y="977"/>
                    <a:pt x="1181" y="765"/>
                    <a:pt x="1170" y="538"/>
                  </a:cubicBezTo>
                  <a:cubicBezTo>
                    <a:pt x="1157" y="236"/>
                    <a:pt x="909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4" name="Google Shape;15134;p21"/>
            <p:cNvSpPr/>
            <p:nvPr/>
          </p:nvSpPr>
          <p:spPr>
            <a:xfrm>
              <a:off x="1650400" y="12266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60" y="1"/>
                  </a:moveTo>
                  <a:cubicBezTo>
                    <a:pt x="749" y="1"/>
                    <a:pt x="738" y="1"/>
                    <a:pt x="727" y="2"/>
                  </a:cubicBezTo>
                  <a:cubicBezTo>
                    <a:pt x="443" y="14"/>
                    <a:pt x="195" y="197"/>
                    <a:pt x="97" y="465"/>
                  </a:cubicBezTo>
                  <a:cubicBezTo>
                    <a:pt x="1" y="732"/>
                    <a:pt x="75" y="1031"/>
                    <a:pt x="285" y="1224"/>
                  </a:cubicBezTo>
                  <a:cubicBezTo>
                    <a:pt x="417" y="1344"/>
                    <a:pt x="587" y="1407"/>
                    <a:pt x="759" y="1407"/>
                  </a:cubicBezTo>
                  <a:cubicBezTo>
                    <a:pt x="860" y="1407"/>
                    <a:pt x="962" y="1385"/>
                    <a:pt x="1058" y="1341"/>
                  </a:cubicBezTo>
                  <a:cubicBezTo>
                    <a:pt x="1315" y="1221"/>
                    <a:pt x="1474" y="956"/>
                    <a:pt x="1462" y="672"/>
                  </a:cubicBezTo>
                  <a:cubicBezTo>
                    <a:pt x="1444" y="295"/>
                    <a:pt x="1133" y="1"/>
                    <a:pt x="76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5" name="Google Shape;15135;p21"/>
            <p:cNvSpPr/>
            <p:nvPr/>
          </p:nvSpPr>
          <p:spPr>
            <a:xfrm>
              <a:off x="840000" y="2216025"/>
              <a:ext cx="24900" cy="21125"/>
            </a:xfrm>
            <a:custGeom>
              <a:avLst/>
              <a:gdLst/>
              <a:ahLst/>
              <a:cxnLst/>
              <a:rect l="l" t="t" r="r" b="b"/>
              <a:pathLst>
                <a:path w="996" h="845" extrusionOk="0">
                  <a:moveTo>
                    <a:pt x="563" y="0"/>
                  </a:moveTo>
                  <a:cubicBezTo>
                    <a:pt x="556" y="0"/>
                    <a:pt x="550" y="0"/>
                    <a:pt x="543" y="1"/>
                  </a:cubicBezTo>
                  <a:cubicBezTo>
                    <a:pt x="168" y="17"/>
                    <a:pt x="1" y="480"/>
                    <a:pt x="277" y="733"/>
                  </a:cubicBezTo>
                  <a:cubicBezTo>
                    <a:pt x="362" y="810"/>
                    <a:pt x="462" y="844"/>
                    <a:pt x="560" y="844"/>
                  </a:cubicBezTo>
                  <a:cubicBezTo>
                    <a:pt x="783" y="844"/>
                    <a:pt x="995" y="664"/>
                    <a:pt x="984" y="404"/>
                  </a:cubicBezTo>
                  <a:cubicBezTo>
                    <a:pt x="974" y="177"/>
                    <a:pt x="787" y="0"/>
                    <a:pt x="5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6" name="Google Shape;15136;p21"/>
            <p:cNvSpPr/>
            <p:nvPr/>
          </p:nvSpPr>
          <p:spPr>
            <a:xfrm>
              <a:off x="293300" y="1521975"/>
              <a:ext cx="59000" cy="56250"/>
            </a:xfrm>
            <a:custGeom>
              <a:avLst/>
              <a:gdLst/>
              <a:ahLst/>
              <a:cxnLst/>
              <a:rect l="l" t="t" r="r" b="b"/>
              <a:pathLst>
                <a:path w="2360" h="2250" extrusionOk="0">
                  <a:moveTo>
                    <a:pt x="1215" y="0"/>
                  </a:moveTo>
                  <a:cubicBezTo>
                    <a:pt x="1198" y="0"/>
                    <a:pt x="1180" y="1"/>
                    <a:pt x="1163" y="2"/>
                  </a:cubicBezTo>
                  <a:cubicBezTo>
                    <a:pt x="709" y="21"/>
                    <a:pt x="311" y="314"/>
                    <a:pt x="156" y="741"/>
                  </a:cubicBezTo>
                  <a:cubicBezTo>
                    <a:pt x="1" y="1169"/>
                    <a:pt x="120" y="1649"/>
                    <a:pt x="455" y="1955"/>
                  </a:cubicBezTo>
                  <a:cubicBezTo>
                    <a:pt x="667" y="2149"/>
                    <a:pt x="939" y="2250"/>
                    <a:pt x="1214" y="2250"/>
                  </a:cubicBezTo>
                  <a:cubicBezTo>
                    <a:pt x="1376" y="2250"/>
                    <a:pt x="1539" y="2215"/>
                    <a:pt x="1692" y="2143"/>
                  </a:cubicBezTo>
                  <a:cubicBezTo>
                    <a:pt x="2104" y="1951"/>
                    <a:pt x="2359" y="1529"/>
                    <a:pt x="2338" y="1075"/>
                  </a:cubicBezTo>
                  <a:cubicBezTo>
                    <a:pt x="2310" y="472"/>
                    <a:pt x="1813" y="0"/>
                    <a:pt x="12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7" name="Google Shape;15137;p21"/>
            <p:cNvSpPr/>
            <p:nvPr/>
          </p:nvSpPr>
          <p:spPr>
            <a:xfrm>
              <a:off x="6111825" y="1015025"/>
              <a:ext cx="76125" cy="72000"/>
            </a:xfrm>
            <a:custGeom>
              <a:avLst/>
              <a:gdLst/>
              <a:ahLst/>
              <a:cxnLst/>
              <a:rect l="l" t="t" r="r" b="b"/>
              <a:pathLst>
                <a:path w="3045" h="2880" extrusionOk="0">
                  <a:moveTo>
                    <a:pt x="1455" y="0"/>
                  </a:moveTo>
                  <a:cubicBezTo>
                    <a:pt x="1258" y="0"/>
                    <a:pt x="1059" y="41"/>
                    <a:pt x="872" y="124"/>
                  </a:cubicBezTo>
                  <a:cubicBezTo>
                    <a:pt x="339" y="358"/>
                    <a:pt x="1" y="892"/>
                    <a:pt x="14" y="1473"/>
                  </a:cubicBezTo>
                  <a:cubicBezTo>
                    <a:pt x="28" y="2057"/>
                    <a:pt x="391" y="2574"/>
                    <a:pt x="934" y="2783"/>
                  </a:cubicBezTo>
                  <a:cubicBezTo>
                    <a:pt x="1103" y="2848"/>
                    <a:pt x="1279" y="2880"/>
                    <a:pt x="1454" y="2880"/>
                  </a:cubicBezTo>
                  <a:cubicBezTo>
                    <a:pt x="1841" y="2880"/>
                    <a:pt x="2219" y="2725"/>
                    <a:pt x="2496" y="2434"/>
                  </a:cubicBezTo>
                  <a:cubicBezTo>
                    <a:pt x="3044" y="1858"/>
                    <a:pt x="3023" y="947"/>
                    <a:pt x="2448" y="399"/>
                  </a:cubicBezTo>
                  <a:cubicBezTo>
                    <a:pt x="2175" y="138"/>
                    <a:pt x="1817" y="0"/>
                    <a:pt x="1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8" name="Google Shape;15138;p21"/>
            <p:cNvSpPr/>
            <p:nvPr/>
          </p:nvSpPr>
          <p:spPr>
            <a:xfrm>
              <a:off x="6414550" y="1115050"/>
              <a:ext cx="43950" cy="41575"/>
            </a:xfrm>
            <a:custGeom>
              <a:avLst/>
              <a:gdLst/>
              <a:ahLst/>
              <a:cxnLst/>
              <a:rect l="l" t="t" r="r" b="b"/>
              <a:pathLst>
                <a:path w="1758" h="1663" extrusionOk="0">
                  <a:moveTo>
                    <a:pt x="838" y="1"/>
                  </a:moveTo>
                  <a:cubicBezTo>
                    <a:pt x="725" y="1"/>
                    <a:pt x="611" y="24"/>
                    <a:pt x="504" y="71"/>
                  </a:cubicBezTo>
                  <a:cubicBezTo>
                    <a:pt x="196" y="208"/>
                    <a:pt x="0" y="515"/>
                    <a:pt x="9" y="851"/>
                  </a:cubicBezTo>
                  <a:cubicBezTo>
                    <a:pt x="17" y="1186"/>
                    <a:pt x="226" y="1486"/>
                    <a:pt x="540" y="1606"/>
                  </a:cubicBezTo>
                  <a:cubicBezTo>
                    <a:pt x="637" y="1644"/>
                    <a:pt x="739" y="1662"/>
                    <a:pt x="840" y="1662"/>
                  </a:cubicBezTo>
                  <a:cubicBezTo>
                    <a:pt x="1062" y="1662"/>
                    <a:pt x="1281" y="1572"/>
                    <a:pt x="1440" y="1406"/>
                  </a:cubicBezTo>
                  <a:cubicBezTo>
                    <a:pt x="1757" y="1074"/>
                    <a:pt x="1745" y="548"/>
                    <a:pt x="1413" y="230"/>
                  </a:cubicBezTo>
                  <a:cubicBezTo>
                    <a:pt x="1255" y="80"/>
                    <a:pt x="1048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9" name="Google Shape;15139;p21"/>
            <p:cNvSpPr/>
            <p:nvPr/>
          </p:nvSpPr>
          <p:spPr>
            <a:xfrm>
              <a:off x="6252350" y="116075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8" y="0"/>
                  </a:moveTo>
                  <a:cubicBezTo>
                    <a:pt x="229" y="0"/>
                    <a:pt x="1" y="189"/>
                    <a:pt x="7" y="468"/>
                  </a:cubicBezTo>
                  <a:cubicBezTo>
                    <a:pt x="14" y="739"/>
                    <a:pt x="237" y="915"/>
                    <a:pt x="468" y="915"/>
                  </a:cubicBezTo>
                  <a:cubicBezTo>
                    <a:pt x="583" y="915"/>
                    <a:pt x="701" y="871"/>
                    <a:pt x="795" y="773"/>
                  </a:cubicBezTo>
                  <a:cubicBezTo>
                    <a:pt x="969" y="591"/>
                    <a:pt x="961" y="301"/>
                    <a:pt x="780" y="126"/>
                  </a:cubicBezTo>
                  <a:cubicBezTo>
                    <a:pt x="687" y="39"/>
                    <a:pt x="576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0" name="Google Shape;15140;p21"/>
            <p:cNvSpPr/>
            <p:nvPr/>
          </p:nvSpPr>
          <p:spPr>
            <a:xfrm>
              <a:off x="6372525" y="12333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7" y="1"/>
                  </a:moveTo>
                  <a:cubicBezTo>
                    <a:pt x="228" y="1"/>
                    <a:pt x="1" y="190"/>
                    <a:pt x="7" y="470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1" y="872"/>
                    <a:pt x="794" y="773"/>
                  </a:cubicBezTo>
                  <a:cubicBezTo>
                    <a:pt x="969" y="591"/>
                    <a:pt x="961" y="303"/>
                    <a:pt x="779" y="128"/>
                  </a:cubicBezTo>
                  <a:cubicBezTo>
                    <a:pt x="687" y="40"/>
                    <a:pt x="576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1" name="Google Shape;15141;p21"/>
            <p:cNvSpPr/>
            <p:nvPr/>
          </p:nvSpPr>
          <p:spPr>
            <a:xfrm>
              <a:off x="6381250" y="909400"/>
              <a:ext cx="64400" cy="60925"/>
            </a:xfrm>
            <a:custGeom>
              <a:avLst/>
              <a:gdLst/>
              <a:ahLst/>
              <a:cxnLst/>
              <a:rect l="l" t="t" r="r" b="b"/>
              <a:pathLst>
                <a:path w="2576" h="2437" extrusionOk="0">
                  <a:moveTo>
                    <a:pt x="1229" y="1"/>
                  </a:moveTo>
                  <a:cubicBezTo>
                    <a:pt x="1063" y="1"/>
                    <a:pt x="895" y="34"/>
                    <a:pt x="737" y="104"/>
                  </a:cubicBezTo>
                  <a:cubicBezTo>
                    <a:pt x="286" y="304"/>
                    <a:pt x="0" y="755"/>
                    <a:pt x="11" y="1248"/>
                  </a:cubicBezTo>
                  <a:cubicBezTo>
                    <a:pt x="23" y="1739"/>
                    <a:pt x="330" y="2177"/>
                    <a:pt x="790" y="2354"/>
                  </a:cubicBezTo>
                  <a:cubicBezTo>
                    <a:pt x="933" y="2410"/>
                    <a:pt x="1082" y="2437"/>
                    <a:pt x="1229" y="2437"/>
                  </a:cubicBezTo>
                  <a:cubicBezTo>
                    <a:pt x="1556" y="2437"/>
                    <a:pt x="1876" y="2305"/>
                    <a:pt x="2111" y="2060"/>
                  </a:cubicBezTo>
                  <a:cubicBezTo>
                    <a:pt x="2575" y="1573"/>
                    <a:pt x="2557" y="801"/>
                    <a:pt x="2070" y="337"/>
                  </a:cubicBezTo>
                  <a:cubicBezTo>
                    <a:pt x="1839" y="117"/>
                    <a:pt x="1536" y="1"/>
                    <a:pt x="12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2" name="Google Shape;15142;p21"/>
            <p:cNvSpPr/>
            <p:nvPr/>
          </p:nvSpPr>
          <p:spPr>
            <a:xfrm>
              <a:off x="5862475" y="12252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5" y="0"/>
                  </a:moveTo>
                  <a:cubicBezTo>
                    <a:pt x="532" y="0"/>
                    <a:pt x="448" y="17"/>
                    <a:pt x="369" y="52"/>
                  </a:cubicBezTo>
                  <a:cubicBezTo>
                    <a:pt x="143" y="151"/>
                    <a:pt x="0" y="377"/>
                    <a:pt x="6" y="623"/>
                  </a:cubicBezTo>
                  <a:cubicBezTo>
                    <a:pt x="12" y="870"/>
                    <a:pt x="166" y="1088"/>
                    <a:pt x="396" y="1176"/>
                  </a:cubicBezTo>
                  <a:cubicBezTo>
                    <a:pt x="467" y="1205"/>
                    <a:pt x="542" y="1218"/>
                    <a:pt x="616" y="1218"/>
                  </a:cubicBezTo>
                  <a:cubicBezTo>
                    <a:pt x="779" y="1218"/>
                    <a:pt x="939" y="1152"/>
                    <a:pt x="1055" y="1029"/>
                  </a:cubicBezTo>
                  <a:cubicBezTo>
                    <a:pt x="1288" y="786"/>
                    <a:pt x="1279" y="401"/>
                    <a:pt x="1036" y="168"/>
                  </a:cubicBezTo>
                  <a:cubicBezTo>
                    <a:pt x="920" y="58"/>
                    <a:pt x="769" y="0"/>
                    <a:pt x="6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3" name="Google Shape;15143;p21"/>
            <p:cNvSpPr/>
            <p:nvPr/>
          </p:nvSpPr>
          <p:spPr>
            <a:xfrm>
              <a:off x="6542750" y="153237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6" y="0"/>
                  </a:moveTo>
                  <a:cubicBezTo>
                    <a:pt x="533" y="0"/>
                    <a:pt x="449" y="18"/>
                    <a:pt x="370" y="53"/>
                  </a:cubicBezTo>
                  <a:cubicBezTo>
                    <a:pt x="145" y="152"/>
                    <a:pt x="0" y="378"/>
                    <a:pt x="7" y="624"/>
                  </a:cubicBezTo>
                  <a:cubicBezTo>
                    <a:pt x="13" y="871"/>
                    <a:pt x="166" y="1089"/>
                    <a:pt x="396" y="1177"/>
                  </a:cubicBezTo>
                  <a:cubicBezTo>
                    <a:pt x="468" y="1205"/>
                    <a:pt x="542" y="1218"/>
                    <a:pt x="616" y="1218"/>
                  </a:cubicBezTo>
                  <a:cubicBezTo>
                    <a:pt x="779" y="1218"/>
                    <a:pt x="939" y="1153"/>
                    <a:pt x="1057" y="1030"/>
                  </a:cubicBezTo>
                  <a:cubicBezTo>
                    <a:pt x="1289" y="786"/>
                    <a:pt x="1280" y="402"/>
                    <a:pt x="1036" y="169"/>
                  </a:cubicBezTo>
                  <a:cubicBezTo>
                    <a:pt x="921" y="59"/>
                    <a:pt x="77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4" name="Google Shape;15144;p21"/>
            <p:cNvSpPr/>
            <p:nvPr/>
          </p:nvSpPr>
          <p:spPr>
            <a:xfrm>
              <a:off x="6990500" y="1448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384" y="0"/>
                  </a:moveTo>
                  <a:cubicBezTo>
                    <a:pt x="1197" y="0"/>
                    <a:pt x="1008" y="39"/>
                    <a:pt x="830" y="117"/>
                  </a:cubicBezTo>
                  <a:cubicBezTo>
                    <a:pt x="322" y="341"/>
                    <a:pt x="1" y="849"/>
                    <a:pt x="14" y="1402"/>
                  </a:cubicBezTo>
                  <a:cubicBezTo>
                    <a:pt x="28" y="1957"/>
                    <a:pt x="372" y="2449"/>
                    <a:pt x="889" y="2648"/>
                  </a:cubicBezTo>
                  <a:cubicBezTo>
                    <a:pt x="1050" y="2711"/>
                    <a:pt x="1217" y="2741"/>
                    <a:pt x="1383" y="2741"/>
                  </a:cubicBezTo>
                  <a:cubicBezTo>
                    <a:pt x="1751" y="2741"/>
                    <a:pt x="2112" y="2593"/>
                    <a:pt x="2376" y="2316"/>
                  </a:cubicBezTo>
                  <a:cubicBezTo>
                    <a:pt x="2899" y="1769"/>
                    <a:pt x="2878" y="902"/>
                    <a:pt x="2331" y="379"/>
                  </a:cubicBezTo>
                  <a:cubicBezTo>
                    <a:pt x="2070" y="131"/>
                    <a:pt x="1729" y="0"/>
                    <a:pt x="13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5" name="Google Shape;15145;p21"/>
            <p:cNvSpPr/>
            <p:nvPr/>
          </p:nvSpPr>
          <p:spPr>
            <a:xfrm>
              <a:off x="5795925" y="82532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12" y="1"/>
                  </a:moveTo>
                  <a:cubicBezTo>
                    <a:pt x="153" y="1"/>
                    <a:pt x="1" y="127"/>
                    <a:pt x="5" y="314"/>
                  </a:cubicBezTo>
                  <a:cubicBezTo>
                    <a:pt x="10" y="494"/>
                    <a:pt x="159" y="611"/>
                    <a:pt x="313" y="611"/>
                  </a:cubicBezTo>
                  <a:cubicBezTo>
                    <a:pt x="390" y="611"/>
                    <a:pt x="468" y="582"/>
                    <a:pt x="531" y="517"/>
                  </a:cubicBezTo>
                  <a:cubicBezTo>
                    <a:pt x="647" y="395"/>
                    <a:pt x="642" y="201"/>
                    <a:pt x="521" y="85"/>
                  </a:cubicBezTo>
                  <a:cubicBezTo>
                    <a:pt x="459" y="27"/>
                    <a:pt x="3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6" name="Google Shape;15146;p21"/>
            <p:cNvSpPr/>
            <p:nvPr/>
          </p:nvSpPr>
          <p:spPr>
            <a:xfrm>
              <a:off x="5987600" y="1697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467" y="0"/>
                  </a:moveTo>
                  <a:cubicBezTo>
                    <a:pt x="228" y="0"/>
                    <a:pt x="1" y="189"/>
                    <a:pt x="8" y="469"/>
                  </a:cubicBezTo>
                  <a:cubicBezTo>
                    <a:pt x="14" y="740"/>
                    <a:pt x="237" y="916"/>
                    <a:pt x="468" y="916"/>
                  </a:cubicBezTo>
                  <a:cubicBezTo>
                    <a:pt x="584" y="916"/>
                    <a:pt x="702" y="872"/>
                    <a:pt x="796" y="774"/>
                  </a:cubicBezTo>
                  <a:cubicBezTo>
                    <a:pt x="968" y="590"/>
                    <a:pt x="962" y="302"/>
                    <a:pt x="779" y="127"/>
                  </a:cubicBezTo>
                  <a:cubicBezTo>
                    <a:pt x="687" y="39"/>
                    <a:pt x="576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7" name="Google Shape;15147;p21"/>
            <p:cNvSpPr/>
            <p:nvPr/>
          </p:nvSpPr>
          <p:spPr>
            <a:xfrm>
              <a:off x="5171375" y="1260275"/>
              <a:ext cx="32175" cy="30475"/>
            </a:xfrm>
            <a:custGeom>
              <a:avLst/>
              <a:gdLst/>
              <a:ahLst/>
              <a:cxnLst/>
              <a:rect l="l" t="t" r="r" b="b"/>
              <a:pathLst>
                <a:path w="1287" h="1219" extrusionOk="0">
                  <a:moveTo>
                    <a:pt x="614" y="1"/>
                  </a:moveTo>
                  <a:cubicBezTo>
                    <a:pt x="531" y="1"/>
                    <a:pt x="447" y="18"/>
                    <a:pt x="369" y="53"/>
                  </a:cubicBezTo>
                  <a:cubicBezTo>
                    <a:pt x="143" y="153"/>
                    <a:pt x="0" y="378"/>
                    <a:pt x="5" y="625"/>
                  </a:cubicBezTo>
                  <a:cubicBezTo>
                    <a:pt x="11" y="871"/>
                    <a:pt x="164" y="1089"/>
                    <a:pt x="394" y="1178"/>
                  </a:cubicBezTo>
                  <a:cubicBezTo>
                    <a:pt x="466" y="1205"/>
                    <a:pt x="541" y="1219"/>
                    <a:pt x="615" y="1219"/>
                  </a:cubicBezTo>
                  <a:cubicBezTo>
                    <a:pt x="778" y="1219"/>
                    <a:pt x="937" y="1153"/>
                    <a:pt x="1054" y="1030"/>
                  </a:cubicBezTo>
                  <a:cubicBezTo>
                    <a:pt x="1287" y="787"/>
                    <a:pt x="1278" y="402"/>
                    <a:pt x="1034" y="169"/>
                  </a:cubicBezTo>
                  <a:cubicBezTo>
                    <a:pt x="919" y="59"/>
                    <a:pt x="76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8" name="Google Shape;15148;p21"/>
            <p:cNvSpPr/>
            <p:nvPr/>
          </p:nvSpPr>
          <p:spPr>
            <a:xfrm>
              <a:off x="6180950" y="162940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11" y="1"/>
                  </a:moveTo>
                  <a:cubicBezTo>
                    <a:pt x="152" y="1"/>
                    <a:pt x="1" y="127"/>
                    <a:pt x="6" y="313"/>
                  </a:cubicBezTo>
                  <a:cubicBezTo>
                    <a:pt x="10" y="494"/>
                    <a:pt x="158" y="611"/>
                    <a:pt x="311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4"/>
                    <a:pt x="641" y="202"/>
                    <a:pt x="520" y="86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9" name="Google Shape;15149;p21"/>
            <p:cNvSpPr/>
            <p:nvPr/>
          </p:nvSpPr>
          <p:spPr>
            <a:xfrm>
              <a:off x="6939850" y="1174550"/>
              <a:ext cx="40275" cy="38075"/>
            </a:xfrm>
            <a:custGeom>
              <a:avLst/>
              <a:gdLst/>
              <a:ahLst/>
              <a:cxnLst/>
              <a:rect l="l" t="t" r="r" b="b"/>
              <a:pathLst>
                <a:path w="1611" h="1523" extrusionOk="0">
                  <a:moveTo>
                    <a:pt x="769" y="0"/>
                  </a:moveTo>
                  <a:cubicBezTo>
                    <a:pt x="665" y="0"/>
                    <a:pt x="561" y="21"/>
                    <a:pt x="462" y="64"/>
                  </a:cubicBezTo>
                  <a:cubicBezTo>
                    <a:pt x="180" y="189"/>
                    <a:pt x="1" y="472"/>
                    <a:pt x="8" y="780"/>
                  </a:cubicBezTo>
                  <a:cubicBezTo>
                    <a:pt x="16" y="1087"/>
                    <a:pt x="208" y="1360"/>
                    <a:pt x="495" y="1471"/>
                  </a:cubicBezTo>
                  <a:cubicBezTo>
                    <a:pt x="585" y="1506"/>
                    <a:pt x="678" y="1523"/>
                    <a:pt x="770" y="1523"/>
                  </a:cubicBezTo>
                  <a:cubicBezTo>
                    <a:pt x="974" y="1523"/>
                    <a:pt x="1174" y="1441"/>
                    <a:pt x="1320" y="1286"/>
                  </a:cubicBezTo>
                  <a:cubicBezTo>
                    <a:pt x="1610" y="983"/>
                    <a:pt x="1600" y="500"/>
                    <a:pt x="1295" y="210"/>
                  </a:cubicBezTo>
                  <a:cubicBezTo>
                    <a:pt x="1150" y="73"/>
                    <a:pt x="961" y="0"/>
                    <a:pt x="7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0" name="Google Shape;15150;p21"/>
            <p:cNvSpPr/>
            <p:nvPr/>
          </p:nvSpPr>
          <p:spPr>
            <a:xfrm>
              <a:off x="7141250" y="19353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6" y="312"/>
                  </a:cubicBezTo>
                  <a:cubicBezTo>
                    <a:pt x="10" y="493"/>
                    <a:pt x="158" y="610"/>
                    <a:pt x="312" y="610"/>
                  </a:cubicBezTo>
                  <a:cubicBezTo>
                    <a:pt x="389" y="610"/>
                    <a:pt x="468" y="581"/>
                    <a:pt x="530" y="516"/>
                  </a:cubicBezTo>
                  <a:cubicBezTo>
                    <a:pt x="646" y="394"/>
                    <a:pt x="641" y="200"/>
                    <a:pt x="520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1" name="Google Shape;15151;p21"/>
            <p:cNvSpPr/>
            <p:nvPr/>
          </p:nvSpPr>
          <p:spPr>
            <a:xfrm>
              <a:off x="6749000" y="19714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5" y="312"/>
                  </a:cubicBezTo>
                  <a:cubicBezTo>
                    <a:pt x="9" y="494"/>
                    <a:pt x="158" y="611"/>
                    <a:pt x="312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5"/>
                    <a:pt x="641" y="201"/>
                    <a:pt x="519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2" name="Google Shape;15152;p21"/>
            <p:cNvSpPr/>
            <p:nvPr/>
          </p:nvSpPr>
          <p:spPr>
            <a:xfrm>
              <a:off x="6097025" y="815075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661" y="1"/>
                  </a:moveTo>
                  <a:cubicBezTo>
                    <a:pt x="572" y="1"/>
                    <a:pt x="482" y="19"/>
                    <a:pt x="397" y="56"/>
                  </a:cubicBezTo>
                  <a:cubicBezTo>
                    <a:pt x="154" y="165"/>
                    <a:pt x="0" y="407"/>
                    <a:pt x="6" y="671"/>
                  </a:cubicBezTo>
                  <a:cubicBezTo>
                    <a:pt x="12" y="937"/>
                    <a:pt x="178" y="1172"/>
                    <a:pt x="426" y="1268"/>
                  </a:cubicBezTo>
                  <a:cubicBezTo>
                    <a:pt x="502" y="1297"/>
                    <a:pt x="582" y="1312"/>
                    <a:pt x="662" y="1312"/>
                  </a:cubicBezTo>
                  <a:cubicBezTo>
                    <a:pt x="837" y="1312"/>
                    <a:pt x="1010" y="1241"/>
                    <a:pt x="1135" y="1108"/>
                  </a:cubicBezTo>
                  <a:cubicBezTo>
                    <a:pt x="1386" y="847"/>
                    <a:pt x="1376" y="432"/>
                    <a:pt x="1114" y="183"/>
                  </a:cubicBezTo>
                  <a:cubicBezTo>
                    <a:pt x="989" y="63"/>
                    <a:pt x="826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3" name="Google Shape;15153;p21"/>
            <p:cNvSpPr/>
            <p:nvPr/>
          </p:nvSpPr>
          <p:spPr>
            <a:xfrm>
              <a:off x="6252225" y="90105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1" y="58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1" y="184"/>
                    <a:pt x="298" y="94"/>
                    <a:pt x="242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4" name="Google Shape;15154;p21"/>
            <p:cNvSpPr/>
            <p:nvPr/>
          </p:nvSpPr>
          <p:spPr>
            <a:xfrm>
              <a:off x="6391075" y="786325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44" y="0"/>
                  </a:moveTo>
                  <a:cubicBezTo>
                    <a:pt x="71" y="0"/>
                    <a:pt x="1" y="59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0" y="183"/>
                    <a:pt x="297" y="94"/>
                    <a:pt x="242" y="40"/>
                  </a:cubicBezTo>
                  <a:cubicBezTo>
                    <a:pt x="213" y="13"/>
                    <a:pt x="178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5" name="Google Shape;15155;p21"/>
            <p:cNvSpPr/>
            <p:nvPr/>
          </p:nvSpPr>
          <p:spPr>
            <a:xfrm>
              <a:off x="6631250" y="1061925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17" y="1"/>
                  </a:moveTo>
                  <a:cubicBezTo>
                    <a:pt x="106" y="1"/>
                    <a:pt x="0" y="88"/>
                    <a:pt x="3" y="218"/>
                  </a:cubicBezTo>
                  <a:cubicBezTo>
                    <a:pt x="6" y="345"/>
                    <a:pt x="110" y="427"/>
                    <a:pt x="218" y="427"/>
                  </a:cubicBezTo>
                  <a:cubicBezTo>
                    <a:pt x="272" y="427"/>
                    <a:pt x="326" y="406"/>
                    <a:pt x="370" y="361"/>
                  </a:cubicBezTo>
                  <a:cubicBezTo>
                    <a:pt x="451" y="275"/>
                    <a:pt x="448" y="142"/>
                    <a:pt x="362" y="60"/>
                  </a:cubicBezTo>
                  <a:cubicBezTo>
                    <a:pt x="319" y="19"/>
                    <a:pt x="268" y="1"/>
                    <a:pt x="2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6" name="Google Shape;15156;p21"/>
            <p:cNvSpPr/>
            <p:nvPr/>
          </p:nvSpPr>
          <p:spPr>
            <a:xfrm>
              <a:off x="6705675" y="1309000"/>
              <a:ext cx="22550" cy="21300"/>
            </a:xfrm>
            <a:custGeom>
              <a:avLst/>
              <a:gdLst/>
              <a:ahLst/>
              <a:cxnLst/>
              <a:rect l="l" t="t" r="r" b="b"/>
              <a:pathLst>
                <a:path w="902" h="852" extrusionOk="0">
                  <a:moveTo>
                    <a:pt x="435" y="0"/>
                  </a:moveTo>
                  <a:cubicBezTo>
                    <a:pt x="213" y="0"/>
                    <a:pt x="1" y="176"/>
                    <a:pt x="7" y="436"/>
                  </a:cubicBezTo>
                  <a:cubicBezTo>
                    <a:pt x="13" y="688"/>
                    <a:pt x="220" y="852"/>
                    <a:pt x="435" y="852"/>
                  </a:cubicBezTo>
                  <a:cubicBezTo>
                    <a:pt x="542" y="852"/>
                    <a:pt x="652" y="811"/>
                    <a:pt x="739" y="720"/>
                  </a:cubicBezTo>
                  <a:cubicBezTo>
                    <a:pt x="901" y="550"/>
                    <a:pt x="895" y="281"/>
                    <a:pt x="725" y="118"/>
                  </a:cubicBezTo>
                  <a:cubicBezTo>
                    <a:pt x="640" y="37"/>
                    <a:pt x="536" y="0"/>
                    <a:pt x="4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7" name="Google Shape;15157;p21"/>
            <p:cNvSpPr/>
            <p:nvPr/>
          </p:nvSpPr>
          <p:spPr>
            <a:xfrm>
              <a:off x="6863375" y="132510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0" y="59"/>
                    <a:pt x="2" y="146"/>
                  </a:cubicBezTo>
                  <a:cubicBezTo>
                    <a:pt x="4" y="229"/>
                    <a:pt x="73" y="284"/>
                    <a:pt x="145" y="284"/>
                  </a:cubicBezTo>
                  <a:cubicBezTo>
                    <a:pt x="180" y="284"/>
                    <a:pt x="217" y="270"/>
                    <a:pt x="246" y="240"/>
                  </a:cubicBezTo>
                  <a:cubicBezTo>
                    <a:pt x="300" y="184"/>
                    <a:pt x="299" y="94"/>
                    <a:pt x="241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8" name="Google Shape;15158;p21"/>
            <p:cNvSpPr/>
            <p:nvPr/>
          </p:nvSpPr>
          <p:spPr>
            <a:xfrm>
              <a:off x="6704175" y="989525"/>
              <a:ext cx="15050" cy="14225"/>
            </a:xfrm>
            <a:custGeom>
              <a:avLst/>
              <a:gdLst/>
              <a:ahLst/>
              <a:cxnLst/>
              <a:rect l="l" t="t" r="r" b="b"/>
              <a:pathLst>
                <a:path w="602" h="569" extrusionOk="0">
                  <a:moveTo>
                    <a:pt x="291" y="1"/>
                  </a:moveTo>
                  <a:cubicBezTo>
                    <a:pt x="142" y="1"/>
                    <a:pt x="1" y="118"/>
                    <a:pt x="5" y="291"/>
                  </a:cubicBezTo>
                  <a:cubicBezTo>
                    <a:pt x="9" y="459"/>
                    <a:pt x="147" y="568"/>
                    <a:pt x="290" y="568"/>
                  </a:cubicBezTo>
                  <a:cubicBezTo>
                    <a:pt x="362" y="568"/>
                    <a:pt x="435" y="541"/>
                    <a:pt x="494" y="479"/>
                  </a:cubicBezTo>
                  <a:cubicBezTo>
                    <a:pt x="602" y="367"/>
                    <a:pt x="597" y="188"/>
                    <a:pt x="485" y="80"/>
                  </a:cubicBezTo>
                  <a:cubicBezTo>
                    <a:pt x="427" y="25"/>
                    <a:pt x="358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9" name="Google Shape;15159;p21"/>
            <p:cNvSpPr/>
            <p:nvPr/>
          </p:nvSpPr>
          <p:spPr>
            <a:xfrm>
              <a:off x="6254050" y="1334400"/>
              <a:ext cx="22600" cy="21375"/>
            </a:xfrm>
            <a:custGeom>
              <a:avLst/>
              <a:gdLst/>
              <a:ahLst/>
              <a:cxnLst/>
              <a:rect l="l" t="t" r="r" b="b"/>
              <a:pathLst>
                <a:path w="904" h="855" extrusionOk="0">
                  <a:moveTo>
                    <a:pt x="436" y="1"/>
                  </a:moveTo>
                  <a:cubicBezTo>
                    <a:pt x="213" y="1"/>
                    <a:pt x="0" y="177"/>
                    <a:pt x="7" y="437"/>
                  </a:cubicBezTo>
                  <a:cubicBezTo>
                    <a:pt x="13" y="691"/>
                    <a:pt x="221" y="855"/>
                    <a:pt x="436" y="855"/>
                  </a:cubicBezTo>
                  <a:cubicBezTo>
                    <a:pt x="544" y="855"/>
                    <a:pt x="654" y="814"/>
                    <a:pt x="742" y="723"/>
                  </a:cubicBezTo>
                  <a:cubicBezTo>
                    <a:pt x="904" y="551"/>
                    <a:pt x="898" y="282"/>
                    <a:pt x="728" y="120"/>
                  </a:cubicBezTo>
                  <a:cubicBezTo>
                    <a:pt x="642" y="38"/>
                    <a:pt x="538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0" name="Google Shape;15160;p21"/>
            <p:cNvSpPr/>
            <p:nvPr/>
          </p:nvSpPr>
          <p:spPr>
            <a:xfrm>
              <a:off x="6480000" y="1388050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extrusionOk="0">
                  <a:moveTo>
                    <a:pt x="290" y="0"/>
                  </a:moveTo>
                  <a:cubicBezTo>
                    <a:pt x="142" y="0"/>
                    <a:pt x="0" y="118"/>
                    <a:pt x="3" y="292"/>
                  </a:cubicBezTo>
                  <a:cubicBezTo>
                    <a:pt x="7" y="460"/>
                    <a:pt x="146" y="570"/>
                    <a:pt x="290" y="570"/>
                  </a:cubicBezTo>
                  <a:cubicBezTo>
                    <a:pt x="362" y="570"/>
                    <a:pt x="435" y="542"/>
                    <a:pt x="493" y="481"/>
                  </a:cubicBezTo>
                  <a:cubicBezTo>
                    <a:pt x="602" y="368"/>
                    <a:pt x="599" y="188"/>
                    <a:pt x="484" y="80"/>
                  </a:cubicBezTo>
                  <a:cubicBezTo>
                    <a:pt x="427" y="25"/>
                    <a:pt x="358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1" name="Google Shape;15161;p21"/>
            <p:cNvSpPr/>
            <p:nvPr/>
          </p:nvSpPr>
          <p:spPr>
            <a:xfrm>
              <a:off x="6130100" y="12514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3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2" y="187"/>
                  </a:cubicBezTo>
                  <a:cubicBezTo>
                    <a:pt x="235" y="144"/>
                    <a:pt x="233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2" name="Google Shape;15162;p21"/>
            <p:cNvSpPr/>
            <p:nvPr/>
          </p:nvSpPr>
          <p:spPr>
            <a:xfrm>
              <a:off x="6109400" y="13670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3" y="1"/>
                  </a:moveTo>
                  <a:cubicBezTo>
                    <a:pt x="55" y="1"/>
                    <a:pt x="1" y="46"/>
                    <a:pt x="3" y="113"/>
                  </a:cubicBezTo>
                  <a:cubicBezTo>
                    <a:pt x="4" y="179"/>
                    <a:pt x="57" y="222"/>
                    <a:pt x="113" y="222"/>
                  </a:cubicBezTo>
                  <a:cubicBezTo>
                    <a:pt x="141" y="222"/>
                    <a:pt x="170" y="211"/>
                    <a:pt x="192" y="187"/>
                  </a:cubicBezTo>
                  <a:cubicBezTo>
                    <a:pt x="234" y="143"/>
                    <a:pt x="233" y="74"/>
                    <a:pt x="189" y="32"/>
                  </a:cubicBezTo>
                  <a:cubicBezTo>
                    <a:pt x="167" y="10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3" name="Google Shape;15163;p21"/>
            <p:cNvSpPr/>
            <p:nvPr/>
          </p:nvSpPr>
          <p:spPr>
            <a:xfrm>
              <a:off x="6371025" y="1456550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2" y="1"/>
                  </a:moveTo>
                  <a:cubicBezTo>
                    <a:pt x="55" y="1"/>
                    <a:pt x="0" y="46"/>
                    <a:pt x="2" y="114"/>
                  </a:cubicBezTo>
                  <a:cubicBezTo>
                    <a:pt x="3" y="179"/>
                    <a:pt x="56" y="222"/>
                    <a:pt x="112" y="222"/>
                  </a:cubicBezTo>
                  <a:cubicBezTo>
                    <a:pt x="140" y="222"/>
                    <a:pt x="169" y="211"/>
                    <a:pt x="191" y="187"/>
                  </a:cubicBezTo>
                  <a:cubicBezTo>
                    <a:pt x="234" y="143"/>
                    <a:pt x="232" y="74"/>
                    <a:pt x="188" y="32"/>
                  </a:cubicBezTo>
                  <a:cubicBezTo>
                    <a:pt x="166" y="11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4" name="Google Shape;15164;p21"/>
            <p:cNvSpPr/>
            <p:nvPr/>
          </p:nvSpPr>
          <p:spPr>
            <a:xfrm>
              <a:off x="5893550" y="102385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0"/>
                  </a:moveTo>
                  <a:cubicBezTo>
                    <a:pt x="56" y="0"/>
                    <a:pt x="1" y="46"/>
                    <a:pt x="2" y="113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3"/>
                    <a:pt x="233" y="73"/>
                    <a:pt x="188" y="31"/>
                  </a:cubicBezTo>
                  <a:cubicBezTo>
                    <a:pt x="166" y="10"/>
                    <a:pt x="140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5" name="Google Shape;15165;p21"/>
            <p:cNvSpPr/>
            <p:nvPr/>
          </p:nvSpPr>
          <p:spPr>
            <a:xfrm>
              <a:off x="5643925" y="1105675"/>
              <a:ext cx="26325" cy="24875"/>
            </a:xfrm>
            <a:custGeom>
              <a:avLst/>
              <a:gdLst/>
              <a:ahLst/>
              <a:cxnLst/>
              <a:rect l="l" t="t" r="r" b="b"/>
              <a:pathLst>
                <a:path w="1053" h="995" extrusionOk="0">
                  <a:moveTo>
                    <a:pt x="508" y="0"/>
                  </a:moveTo>
                  <a:cubicBezTo>
                    <a:pt x="249" y="0"/>
                    <a:pt x="1" y="206"/>
                    <a:pt x="8" y="509"/>
                  </a:cubicBezTo>
                  <a:cubicBezTo>
                    <a:pt x="13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4" y="995"/>
                  </a:cubicBezTo>
                  <a:cubicBezTo>
                    <a:pt x="637" y="995"/>
                    <a:pt x="768" y="941"/>
                    <a:pt x="865" y="841"/>
                  </a:cubicBezTo>
                  <a:cubicBezTo>
                    <a:pt x="1053" y="643"/>
                    <a:pt x="1047" y="327"/>
                    <a:pt x="848" y="140"/>
                  </a:cubicBezTo>
                  <a:cubicBezTo>
                    <a:pt x="748" y="43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6" name="Google Shape;15166;p21"/>
            <p:cNvSpPr/>
            <p:nvPr/>
          </p:nvSpPr>
          <p:spPr>
            <a:xfrm>
              <a:off x="5380750" y="535650"/>
              <a:ext cx="48675" cy="43925"/>
            </a:xfrm>
            <a:custGeom>
              <a:avLst/>
              <a:gdLst/>
              <a:ahLst/>
              <a:cxnLst/>
              <a:rect l="l" t="t" r="r" b="b"/>
              <a:pathLst>
                <a:path w="1947" h="1757" extrusionOk="0">
                  <a:moveTo>
                    <a:pt x="1001" y="0"/>
                  </a:moveTo>
                  <a:cubicBezTo>
                    <a:pt x="672" y="0"/>
                    <a:pt x="367" y="187"/>
                    <a:pt x="217" y="485"/>
                  </a:cubicBezTo>
                  <a:cubicBezTo>
                    <a:pt x="0" y="919"/>
                    <a:pt x="175" y="1447"/>
                    <a:pt x="609" y="1663"/>
                  </a:cubicBezTo>
                  <a:cubicBezTo>
                    <a:pt x="734" y="1726"/>
                    <a:pt x="868" y="1757"/>
                    <a:pt x="1002" y="1757"/>
                  </a:cubicBezTo>
                  <a:cubicBezTo>
                    <a:pt x="1209" y="1757"/>
                    <a:pt x="1414" y="1683"/>
                    <a:pt x="1577" y="1542"/>
                  </a:cubicBezTo>
                  <a:cubicBezTo>
                    <a:pt x="1846" y="1310"/>
                    <a:pt x="1947" y="937"/>
                    <a:pt x="1836" y="601"/>
                  </a:cubicBezTo>
                  <a:cubicBezTo>
                    <a:pt x="1723" y="264"/>
                    <a:pt x="1419" y="28"/>
                    <a:pt x="1064" y="3"/>
                  </a:cubicBezTo>
                  <a:cubicBezTo>
                    <a:pt x="1043" y="1"/>
                    <a:pt x="1022" y="0"/>
                    <a:pt x="10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7" name="Google Shape;15167;p21"/>
            <p:cNvSpPr/>
            <p:nvPr/>
          </p:nvSpPr>
          <p:spPr>
            <a:xfrm>
              <a:off x="4930275" y="10843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1"/>
                  </a:moveTo>
                  <a:cubicBezTo>
                    <a:pt x="635" y="1"/>
                    <a:pt x="347" y="177"/>
                    <a:pt x="205" y="460"/>
                  </a:cubicBezTo>
                  <a:cubicBezTo>
                    <a:pt x="1" y="870"/>
                    <a:pt x="166" y="1369"/>
                    <a:pt x="576" y="1574"/>
                  </a:cubicBezTo>
                  <a:cubicBezTo>
                    <a:pt x="695" y="1633"/>
                    <a:pt x="822" y="1662"/>
                    <a:pt x="949" y="1662"/>
                  </a:cubicBezTo>
                  <a:cubicBezTo>
                    <a:pt x="1145" y="1662"/>
                    <a:pt x="1339" y="1593"/>
                    <a:pt x="1493" y="1459"/>
                  </a:cubicBezTo>
                  <a:cubicBezTo>
                    <a:pt x="1747" y="1239"/>
                    <a:pt x="1844" y="888"/>
                    <a:pt x="1737" y="570"/>
                  </a:cubicBezTo>
                  <a:cubicBezTo>
                    <a:pt x="1630" y="250"/>
                    <a:pt x="1343" y="27"/>
                    <a:pt x="1008" y="3"/>
                  </a:cubicBezTo>
                  <a:cubicBezTo>
                    <a:pt x="988" y="2"/>
                    <a:pt x="968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8" name="Google Shape;15168;p21"/>
            <p:cNvSpPr/>
            <p:nvPr/>
          </p:nvSpPr>
          <p:spPr>
            <a:xfrm>
              <a:off x="5094300" y="1008575"/>
              <a:ext cx="26500" cy="22900"/>
            </a:xfrm>
            <a:custGeom>
              <a:avLst/>
              <a:gdLst/>
              <a:ahLst/>
              <a:cxnLst/>
              <a:rect l="l" t="t" r="r" b="b"/>
              <a:pathLst>
                <a:path w="1060" h="916" extrusionOk="0">
                  <a:moveTo>
                    <a:pt x="521" y="1"/>
                  </a:moveTo>
                  <a:cubicBezTo>
                    <a:pt x="360" y="1"/>
                    <a:pt x="199" y="83"/>
                    <a:pt x="113" y="254"/>
                  </a:cubicBezTo>
                  <a:cubicBezTo>
                    <a:pt x="1" y="479"/>
                    <a:pt x="92" y="753"/>
                    <a:pt x="318" y="866"/>
                  </a:cubicBezTo>
                  <a:cubicBezTo>
                    <a:pt x="386" y="900"/>
                    <a:pt x="457" y="916"/>
                    <a:pt x="524" y="916"/>
                  </a:cubicBezTo>
                  <a:cubicBezTo>
                    <a:pt x="815" y="916"/>
                    <a:pt x="1060" y="627"/>
                    <a:pt x="955" y="314"/>
                  </a:cubicBezTo>
                  <a:cubicBezTo>
                    <a:pt x="887" y="108"/>
                    <a:pt x="704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9" name="Google Shape;15169;p21"/>
            <p:cNvSpPr/>
            <p:nvPr/>
          </p:nvSpPr>
          <p:spPr>
            <a:xfrm>
              <a:off x="4958125" y="974450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21" y="1"/>
                  </a:moveTo>
                  <a:cubicBezTo>
                    <a:pt x="361" y="1"/>
                    <a:pt x="200" y="83"/>
                    <a:pt x="115" y="253"/>
                  </a:cubicBezTo>
                  <a:cubicBezTo>
                    <a:pt x="1" y="478"/>
                    <a:pt x="92" y="753"/>
                    <a:pt x="318" y="866"/>
                  </a:cubicBezTo>
                  <a:cubicBezTo>
                    <a:pt x="386" y="900"/>
                    <a:pt x="456" y="915"/>
                    <a:pt x="523" y="915"/>
                  </a:cubicBezTo>
                  <a:cubicBezTo>
                    <a:pt x="814" y="915"/>
                    <a:pt x="1060" y="627"/>
                    <a:pt x="957" y="313"/>
                  </a:cubicBezTo>
                  <a:cubicBezTo>
                    <a:pt x="888" y="108"/>
                    <a:pt x="705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0" name="Google Shape;15170;p21"/>
            <p:cNvSpPr/>
            <p:nvPr/>
          </p:nvSpPr>
          <p:spPr>
            <a:xfrm>
              <a:off x="5439025" y="826200"/>
              <a:ext cx="33800" cy="30500"/>
            </a:xfrm>
            <a:custGeom>
              <a:avLst/>
              <a:gdLst/>
              <a:ahLst/>
              <a:cxnLst/>
              <a:rect l="l" t="t" r="r" b="b"/>
              <a:pathLst>
                <a:path w="1352" h="1220" extrusionOk="0">
                  <a:moveTo>
                    <a:pt x="699" y="1"/>
                  </a:moveTo>
                  <a:cubicBezTo>
                    <a:pt x="468" y="1"/>
                    <a:pt x="256" y="130"/>
                    <a:pt x="152" y="337"/>
                  </a:cubicBezTo>
                  <a:cubicBezTo>
                    <a:pt x="1" y="638"/>
                    <a:pt x="122" y="1005"/>
                    <a:pt x="424" y="1155"/>
                  </a:cubicBezTo>
                  <a:cubicBezTo>
                    <a:pt x="510" y="1198"/>
                    <a:pt x="604" y="1219"/>
                    <a:pt x="696" y="1219"/>
                  </a:cubicBezTo>
                  <a:cubicBezTo>
                    <a:pt x="839" y="1219"/>
                    <a:pt x="981" y="1169"/>
                    <a:pt x="1095" y="1071"/>
                  </a:cubicBezTo>
                  <a:cubicBezTo>
                    <a:pt x="1281" y="908"/>
                    <a:pt x="1352" y="651"/>
                    <a:pt x="1274" y="418"/>
                  </a:cubicBezTo>
                  <a:cubicBezTo>
                    <a:pt x="1197" y="184"/>
                    <a:pt x="985" y="20"/>
                    <a:pt x="740" y="2"/>
                  </a:cubicBezTo>
                  <a:cubicBezTo>
                    <a:pt x="726" y="1"/>
                    <a:pt x="712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1" name="Google Shape;15171;p21"/>
            <p:cNvSpPr/>
            <p:nvPr/>
          </p:nvSpPr>
          <p:spPr>
            <a:xfrm>
              <a:off x="4698550" y="732175"/>
              <a:ext cx="33800" cy="30475"/>
            </a:xfrm>
            <a:custGeom>
              <a:avLst/>
              <a:gdLst/>
              <a:ahLst/>
              <a:cxnLst/>
              <a:rect l="l" t="t" r="r" b="b"/>
              <a:pathLst>
                <a:path w="1352" h="1219" extrusionOk="0">
                  <a:moveTo>
                    <a:pt x="695" y="1"/>
                  </a:moveTo>
                  <a:cubicBezTo>
                    <a:pt x="466" y="1"/>
                    <a:pt x="255" y="130"/>
                    <a:pt x="152" y="338"/>
                  </a:cubicBezTo>
                  <a:cubicBezTo>
                    <a:pt x="1" y="638"/>
                    <a:pt x="122" y="1004"/>
                    <a:pt x="424" y="1154"/>
                  </a:cubicBezTo>
                  <a:cubicBezTo>
                    <a:pt x="510" y="1197"/>
                    <a:pt x="603" y="1219"/>
                    <a:pt x="696" y="1219"/>
                  </a:cubicBezTo>
                  <a:cubicBezTo>
                    <a:pt x="840" y="1219"/>
                    <a:pt x="982" y="1167"/>
                    <a:pt x="1095" y="1070"/>
                  </a:cubicBezTo>
                  <a:cubicBezTo>
                    <a:pt x="1281" y="909"/>
                    <a:pt x="1352" y="650"/>
                    <a:pt x="1275" y="417"/>
                  </a:cubicBezTo>
                  <a:cubicBezTo>
                    <a:pt x="1197" y="183"/>
                    <a:pt x="985" y="19"/>
                    <a:pt x="740" y="3"/>
                  </a:cubicBezTo>
                  <a:cubicBezTo>
                    <a:pt x="725" y="1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2" name="Google Shape;15172;p21"/>
            <p:cNvSpPr/>
            <p:nvPr/>
          </p:nvSpPr>
          <p:spPr>
            <a:xfrm>
              <a:off x="5638225" y="1201625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6" y="1"/>
                  </a:moveTo>
                  <a:cubicBezTo>
                    <a:pt x="239" y="1"/>
                    <a:pt x="132" y="56"/>
                    <a:pt x="75" y="169"/>
                  </a:cubicBezTo>
                  <a:cubicBezTo>
                    <a:pt x="0" y="319"/>
                    <a:pt x="60" y="503"/>
                    <a:pt x="211" y="578"/>
                  </a:cubicBezTo>
                  <a:cubicBezTo>
                    <a:pt x="256" y="601"/>
                    <a:pt x="303" y="611"/>
                    <a:pt x="348" y="611"/>
                  </a:cubicBezTo>
                  <a:cubicBezTo>
                    <a:pt x="542" y="611"/>
                    <a:pt x="706" y="418"/>
                    <a:pt x="636" y="209"/>
                  </a:cubicBezTo>
                  <a:cubicBezTo>
                    <a:pt x="590" y="72"/>
                    <a:pt x="469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3" name="Google Shape;15173;p21"/>
            <p:cNvSpPr/>
            <p:nvPr/>
          </p:nvSpPr>
          <p:spPr>
            <a:xfrm>
              <a:off x="5189975" y="4179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1" y="754"/>
                    <a:pt x="316" y="866"/>
                  </a:cubicBezTo>
                  <a:cubicBezTo>
                    <a:pt x="384" y="900"/>
                    <a:pt x="454" y="916"/>
                    <a:pt x="521" y="916"/>
                  </a:cubicBezTo>
                  <a:cubicBezTo>
                    <a:pt x="812" y="916"/>
                    <a:pt x="1059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4" name="Google Shape;15174;p21"/>
            <p:cNvSpPr/>
            <p:nvPr/>
          </p:nvSpPr>
          <p:spPr>
            <a:xfrm>
              <a:off x="5034225" y="54590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48" y="1"/>
                  </a:moveTo>
                  <a:cubicBezTo>
                    <a:pt x="241" y="1"/>
                    <a:pt x="133" y="56"/>
                    <a:pt x="77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3" y="610"/>
                    <a:pt x="707" y="417"/>
                    <a:pt x="638" y="209"/>
                  </a:cubicBezTo>
                  <a:cubicBezTo>
                    <a:pt x="592" y="72"/>
                    <a:pt x="470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5" name="Google Shape;15175;p21"/>
            <p:cNvSpPr/>
            <p:nvPr/>
          </p:nvSpPr>
          <p:spPr>
            <a:xfrm>
              <a:off x="5332375" y="1285200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51" y="0"/>
                  </a:moveTo>
                  <a:cubicBezTo>
                    <a:pt x="503" y="0"/>
                    <a:pt x="275" y="139"/>
                    <a:pt x="163" y="363"/>
                  </a:cubicBezTo>
                  <a:cubicBezTo>
                    <a:pt x="1" y="686"/>
                    <a:pt x="132" y="1080"/>
                    <a:pt x="455" y="1242"/>
                  </a:cubicBezTo>
                  <a:cubicBezTo>
                    <a:pt x="548" y="1288"/>
                    <a:pt x="649" y="1311"/>
                    <a:pt x="749" y="1311"/>
                  </a:cubicBezTo>
                  <a:cubicBezTo>
                    <a:pt x="903" y="1311"/>
                    <a:pt x="1056" y="1257"/>
                    <a:pt x="1178" y="1152"/>
                  </a:cubicBezTo>
                  <a:cubicBezTo>
                    <a:pt x="1378" y="977"/>
                    <a:pt x="1454" y="701"/>
                    <a:pt x="1370" y="450"/>
                  </a:cubicBezTo>
                  <a:cubicBezTo>
                    <a:pt x="1288" y="197"/>
                    <a:pt x="1061" y="21"/>
                    <a:pt x="796" y="2"/>
                  </a:cubicBezTo>
                  <a:cubicBezTo>
                    <a:pt x="781" y="1"/>
                    <a:pt x="766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6" name="Google Shape;15176;p21"/>
            <p:cNvSpPr/>
            <p:nvPr/>
          </p:nvSpPr>
          <p:spPr>
            <a:xfrm>
              <a:off x="5189600" y="1269875"/>
              <a:ext cx="8225" cy="7125"/>
            </a:xfrm>
            <a:custGeom>
              <a:avLst/>
              <a:gdLst/>
              <a:ahLst/>
              <a:cxnLst/>
              <a:rect l="l" t="t" r="r" b="b"/>
              <a:pathLst>
                <a:path w="329" h="285" extrusionOk="0">
                  <a:moveTo>
                    <a:pt x="161" y="0"/>
                  </a:moveTo>
                  <a:cubicBezTo>
                    <a:pt x="111" y="0"/>
                    <a:pt x="61" y="26"/>
                    <a:pt x="35" y="78"/>
                  </a:cubicBezTo>
                  <a:cubicBezTo>
                    <a:pt x="0" y="149"/>
                    <a:pt x="27" y="233"/>
                    <a:pt x="98" y="269"/>
                  </a:cubicBezTo>
                  <a:cubicBezTo>
                    <a:pt x="119" y="279"/>
                    <a:pt x="140" y="284"/>
                    <a:pt x="161" y="284"/>
                  </a:cubicBezTo>
                  <a:cubicBezTo>
                    <a:pt x="251" y="284"/>
                    <a:pt x="328" y="194"/>
                    <a:pt x="296" y="96"/>
                  </a:cubicBezTo>
                  <a:cubicBezTo>
                    <a:pt x="275" y="33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7" name="Google Shape;15177;p21"/>
            <p:cNvSpPr/>
            <p:nvPr/>
          </p:nvSpPr>
          <p:spPr>
            <a:xfrm>
              <a:off x="4619350" y="1001175"/>
              <a:ext cx="24675" cy="21300"/>
            </a:xfrm>
            <a:custGeom>
              <a:avLst/>
              <a:gdLst/>
              <a:ahLst/>
              <a:cxnLst/>
              <a:rect l="l" t="t" r="r" b="b"/>
              <a:pathLst>
                <a:path w="987" h="852" extrusionOk="0">
                  <a:moveTo>
                    <a:pt x="484" y="0"/>
                  </a:moveTo>
                  <a:cubicBezTo>
                    <a:pt x="335" y="0"/>
                    <a:pt x="185" y="76"/>
                    <a:pt x="105" y="234"/>
                  </a:cubicBezTo>
                  <a:cubicBezTo>
                    <a:pt x="0" y="445"/>
                    <a:pt x="86" y="700"/>
                    <a:pt x="296" y="805"/>
                  </a:cubicBezTo>
                  <a:cubicBezTo>
                    <a:pt x="360" y="837"/>
                    <a:pt x="424" y="851"/>
                    <a:pt x="487" y="851"/>
                  </a:cubicBezTo>
                  <a:cubicBezTo>
                    <a:pt x="757" y="851"/>
                    <a:pt x="986" y="583"/>
                    <a:pt x="888" y="291"/>
                  </a:cubicBezTo>
                  <a:cubicBezTo>
                    <a:pt x="825" y="100"/>
                    <a:pt x="655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8" name="Google Shape;15178;p21"/>
            <p:cNvSpPr/>
            <p:nvPr/>
          </p:nvSpPr>
          <p:spPr>
            <a:xfrm>
              <a:off x="5043575" y="844300"/>
              <a:ext cx="24750" cy="21400"/>
            </a:xfrm>
            <a:custGeom>
              <a:avLst/>
              <a:gdLst/>
              <a:ahLst/>
              <a:cxnLst/>
              <a:rect l="l" t="t" r="r" b="b"/>
              <a:pathLst>
                <a:path w="990" h="856" extrusionOk="0">
                  <a:moveTo>
                    <a:pt x="486" y="1"/>
                  </a:moveTo>
                  <a:cubicBezTo>
                    <a:pt x="336" y="1"/>
                    <a:pt x="185" y="78"/>
                    <a:pt x="106" y="237"/>
                  </a:cubicBezTo>
                  <a:cubicBezTo>
                    <a:pt x="0" y="447"/>
                    <a:pt x="85" y="703"/>
                    <a:pt x="295" y="808"/>
                  </a:cubicBezTo>
                  <a:cubicBezTo>
                    <a:pt x="359" y="841"/>
                    <a:pt x="425" y="855"/>
                    <a:pt x="488" y="855"/>
                  </a:cubicBezTo>
                  <a:cubicBezTo>
                    <a:pt x="760" y="855"/>
                    <a:pt x="989" y="585"/>
                    <a:pt x="892" y="293"/>
                  </a:cubicBezTo>
                  <a:cubicBezTo>
                    <a:pt x="828" y="101"/>
                    <a:pt x="657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9" name="Google Shape;15179;p21"/>
            <p:cNvSpPr/>
            <p:nvPr/>
          </p:nvSpPr>
          <p:spPr>
            <a:xfrm>
              <a:off x="4820375" y="865225"/>
              <a:ext cx="16525" cy="14275"/>
            </a:xfrm>
            <a:custGeom>
              <a:avLst/>
              <a:gdLst/>
              <a:ahLst/>
              <a:cxnLst/>
              <a:rect l="l" t="t" r="r" b="b"/>
              <a:pathLst>
                <a:path w="661" h="571" extrusionOk="0">
                  <a:moveTo>
                    <a:pt x="324" y="0"/>
                  </a:moveTo>
                  <a:cubicBezTo>
                    <a:pt x="224" y="0"/>
                    <a:pt x="124" y="52"/>
                    <a:pt x="71" y="158"/>
                  </a:cubicBezTo>
                  <a:cubicBezTo>
                    <a:pt x="0" y="297"/>
                    <a:pt x="58" y="469"/>
                    <a:pt x="197" y="539"/>
                  </a:cubicBezTo>
                  <a:cubicBezTo>
                    <a:pt x="240" y="561"/>
                    <a:pt x="283" y="570"/>
                    <a:pt x="325" y="570"/>
                  </a:cubicBezTo>
                  <a:cubicBezTo>
                    <a:pt x="507" y="570"/>
                    <a:pt x="660" y="391"/>
                    <a:pt x="594" y="195"/>
                  </a:cubicBezTo>
                  <a:cubicBezTo>
                    <a:pt x="552" y="67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0" name="Google Shape;15180;p21"/>
            <p:cNvSpPr/>
            <p:nvPr/>
          </p:nvSpPr>
          <p:spPr>
            <a:xfrm>
              <a:off x="5205375" y="900350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7" y="0"/>
                  </a:moveTo>
                  <a:cubicBezTo>
                    <a:pt x="88" y="0"/>
                    <a:pt x="49" y="20"/>
                    <a:pt x="28" y="62"/>
                  </a:cubicBezTo>
                  <a:cubicBezTo>
                    <a:pt x="1" y="116"/>
                    <a:pt x="23" y="182"/>
                    <a:pt x="77" y="209"/>
                  </a:cubicBezTo>
                  <a:cubicBezTo>
                    <a:pt x="94" y="217"/>
                    <a:pt x="111" y="221"/>
                    <a:pt x="127" y="221"/>
                  </a:cubicBezTo>
                  <a:cubicBezTo>
                    <a:pt x="198" y="221"/>
                    <a:pt x="258" y="151"/>
                    <a:pt x="232" y="75"/>
                  </a:cubicBezTo>
                  <a:cubicBezTo>
                    <a:pt x="215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1" name="Google Shape;15181;p21"/>
            <p:cNvSpPr/>
            <p:nvPr/>
          </p:nvSpPr>
          <p:spPr>
            <a:xfrm>
              <a:off x="5191250" y="7837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26" y="1"/>
                  </a:moveTo>
                  <a:cubicBezTo>
                    <a:pt x="88" y="1"/>
                    <a:pt x="49" y="21"/>
                    <a:pt x="29" y="62"/>
                  </a:cubicBezTo>
                  <a:cubicBezTo>
                    <a:pt x="0" y="116"/>
                    <a:pt x="23" y="182"/>
                    <a:pt x="77" y="209"/>
                  </a:cubicBezTo>
                  <a:cubicBezTo>
                    <a:pt x="94" y="218"/>
                    <a:pt x="111" y="222"/>
                    <a:pt x="128" y="222"/>
                  </a:cubicBezTo>
                  <a:cubicBezTo>
                    <a:pt x="198" y="222"/>
                    <a:pt x="256" y="152"/>
                    <a:pt x="232" y="77"/>
                  </a:cubicBezTo>
                  <a:cubicBezTo>
                    <a:pt x="215" y="27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2" name="Google Shape;15182;p21"/>
            <p:cNvSpPr/>
            <p:nvPr/>
          </p:nvSpPr>
          <p:spPr>
            <a:xfrm>
              <a:off x="4914925" y="7749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6" y="1"/>
                  </a:moveTo>
                  <a:cubicBezTo>
                    <a:pt x="87" y="1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7" y="222"/>
                    <a:pt x="256" y="152"/>
                    <a:pt x="232" y="76"/>
                  </a:cubicBezTo>
                  <a:cubicBezTo>
                    <a:pt x="215" y="26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3" name="Google Shape;15183;p21"/>
            <p:cNvSpPr/>
            <p:nvPr/>
          </p:nvSpPr>
          <p:spPr>
            <a:xfrm>
              <a:off x="5498325" y="1048550"/>
              <a:ext cx="6400" cy="5525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126" y="0"/>
                  </a:moveTo>
                  <a:cubicBezTo>
                    <a:pt x="87" y="0"/>
                    <a:pt x="48" y="20"/>
                    <a:pt x="27" y="62"/>
                  </a:cubicBezTo>
                  <a:cubicBezTo>
                    <a:pt x="0" y="116"/>
                    <a:pt x="21" y="182"/>
                    <a:pt x="77" y="209"/>
                  </a:cubicBezTo>
                  <a:cubicBezTo>
                    <a:pt x="93" y="217"/>
                    <a:pt x="110" y="221"/>
                    <a:pt x="126" y="221"/>
                  </a:cubicBezTo>
                  <a:cubicBezTo>
                    <a:pt x="196" y="221"/>
                    <a:pt x="256" y="151"/>
                    <a:pt x="230" y="75"/>
                  </a:cubicBezTo>
                  <a:cubicBezTo>
                    <a:pt x="214" y="26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4" name="Google Shape;15184;p21"/>
            <p:cNvSpPr/>
            <p:nvPr/>
          </p:nvSpPr>
          <p:spPr>
            <a:xfrm>
              <a:off x="5689700" y="881075"/>
              <a:ext cx="28775" cy="24900"/>
            </a:xfrm>
            <a:custGeom>
              <a:avLst/>
              <a:gdLst/>
              <a:ahLst/>
              <a:cxnLst/>
              <a:rect l="l" t="t" r="r" b="b"/>
              <a:pathLst>
                <a:path w="1151" h="996" extrusionOk="0">
                  <a:moveTo>
                    <a:pt x="565" y="1"/>
                  </a:moveTo>
                  <a:cubicBezTo>
                    <a:pt x="391" y="1"/>
                    <a:pt x="216" y="90"/>
                    <a:pt x="124" y="275"/>
                  </a:cubicBezTo>
                  <a:cubicBezTo>
                    <a:pt x="0" y="520"/>
                    <a:pt x="100" y="819"/>
                    <a:pt x="345" y="941"/>
                  </a:cubicBezTo>
                  <a:cubicBezTo>
                    <a:pt x="419" y="978"/>
                    <a:pt x="495" y="995"/>
                    <a:pt x="568" y="995"/>
                  </a:cubicBezTo>
                  <a:cubicBezTo>
                    <a:pt x="884" y="995"/>
                    <a:pt x="1151" y="682"/>
                    <a:pt x="1037" y="341"/>
                  </a:cubicBezTo>
                  <a:cubicBezTo>
                    <a:pt x="963" y="117"/>
                    <a:pt x="764" y="1"/>
                    <a:pt x="5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5" name="Google Shape;15185;p21"/>
            <p:cNvSpPr/>
            <p:nvPr/>
          </p:nvSpPr>
          <p:spPr>
            <a:xfrm>
              <a:off x="5329475" y="1036400"/>
              <a:ext cx="13725" cy="13000"/>
            </a:xfrm>
            <a:custGeom>
              <a:avLst/>
              <a:gdLst/>
              <a:ahLst/>
              <a:cxnLst/>
              <a:rect l="l" t="t" r="r" b="b"/>
              <a:pathLst>
                <a:path w="549" h="520" extrusionOk="0">
                  <a:moveTo>
                    <a:pt x="264" y="1"/>
                  </a:moveTo>
                  <a:cubicBezTo>
                    <a:pt x="129" y="1"/>
                    <a:pt x="0" y="108"/>
                    <a:pt x="4" y="267"/>
                  </a:cubicBezTo>
                  <a:cubicBezTo>
                    <a:pt x="7" y="420"/>
                    <a:pt x="134" y="520"/>
                    <a:pt x="265" y="520"/>
                  </a:cubicBezTo>
                  <a:cubicBezTo>
                    <a:pt x="331" y="520"/>
                    <a:pt x="398" y="495"/>
                    <a:pt x="451" y="440"/>
                  </a:cubicBezTo>
                  <a:cubicBezTo>
                    <a:pt x="548" y="336"/>
                    <a:pt x="545" y="171"/>
                    <a:pt x="442" y="73"/>
                  </a:cubicBezTo>
                  <a:cubicBezTo>
                    <a:pt x="389" y="23"/>
                    <a:pt x="326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6" name="Google Shape;15186;p21"/>
            <p:cNvSpPr/>
            <p:nvPr/>
          </p:nvSpPr>
          <p:spPr>
            <a:xfrm>
              <a:off x="5519925" y="1226875"/>
              <a:ext cx="27500" cy="25950"/>
            </a:xfrm>
            <a:custGeom>
              <a:avLst/>
              <a:gdLst/>
              <a:ahLst/>
              <a:cxnLst/>
              <a:rect l="l" t="t" r="r" b="b"/>
              <a:pathLst>
                <a:path w="1100" h="1038" extrusionOk="0">
                  <a:moveTo>
                    <a:pt x="530" y="0"/>
                  </a:moveTo>
                  <a:cubicBezTo>
                    <a:pt x="259" y="0"/>
                    <a:pt x="1" y="215"/>
                    <a:pt x="8" y="533"/>
                  </a:cubicBezTo>
                  <a:cubicBezTo>
                    <a:pt x="13" y="742"/>
                    <a:pt x="143" y="928"/>
                    <a:pt x="340" y="1003"/>
                  </a:cubicBezTo>
                  <a:cubicBezTo>
                    <a:pt x="401" y="1026"/>
                    <a:pt x="464" y="1038"/>
                    <a:pt x="527" y="1038"/>
                  </a:cubicBezTo>
                  <a:cubicBezTo>
                    <a:pt x="666" y="1038"/>
                    <a:pt x="802" y="982"/>
                    <a:pt x="902" y="878"/>
                  </a:cubicBezTo>
                  <a:cubicBezTo>
                    <a:pt x="1099" y="671"/>
                    <a:pt x="1092" y="342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7" name="Google Shape;15187;p21"/>
            <p:cNvSpPr/>
            <p:nvPr/>
          </p:nvSpPr>
          <p:spPr>
            <a:xfrm>
              <a:off x="5590200" y="1522100"/>
              <a:ext cx="34250" cy="32400"/>
            </a:xfrm>
            <a:custGeom>
              <a:avLst/>
              <a:gdLst/>
              <a:ahLst/>
              <a:cxnLst/>
              <a:rect l="l" t="t" r="r" b="b"/>
              <a:pathLst>
                <a:path w="1370" h="1296" extrusionOk="0">
                  <a:moveTo>
                    <a:pt x="654" y="0"/>
                  </a:moveTo>
                  <a:cubicBezTo>
                    <a:pt x="565" y="0"/>
                    <a:pt x="476" y="18"/>
                    <a:pt x="391" y="55"/>
                  </a:cubicBezTo>
                  <a:cubicBezTo>
                    <a:pt x="152" y="160"/>
                    <a:pt x="0" y="401"/>
                    <a:pt x="6" y="662"/>
                  </a:cubicBezTo>
                  <a:cubicBezTo>
                    <a:pt x="12" y="925"/>
                    <a:pt x="175" y="1157"/>
                    <a:pt x="420" y="1252"/>
                  </a:cubicBezTo>
                  <a:cubicBezTo>
                    <a:pt x="496" y="1281"/>
                    <a:pt x="575" y="1295"/>
                    <a:pt x="654" y="1295"/>
                  </a:cubicBezTo>
                  <a:cubicBezTo>
                    <a:pt x="828" y="1295"/>
                    <a:pt x="997" y="1226"/>
                    <a:pt x="1122" y="1095"/>
                  </a:cubicBezTo>
                  <a:cubicBezTo>
                    <a:pt x="1370" y="837"/>
                    <a:pt x="1359" y="426"/>
                    <a:pt x="1101" y="178"/>
                  </a:cubicBezTo>
                  <a:cubicBezTo>
                    <a:pt x="978" y="61"/>
                    <a:pt x="817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8" name="Google Shape;15188;p21"/>
            <p:cNvSpPr/>
            <p:nvPr/>
          </p:nvSpPr>
          <p:spPr>
            <a:xfrm>
              <a:off x="6129025" y="881375"/>
              <a:ext cx="32200" cy="30450"/>
            </a:xfrm>
            <a:custGeom>
              <a:avLst/>
              <a:gdLst/>
              <a:ahLst/>
              <a:cxnLst/>
              <a:rect l="l" t="t" r="r" b="b"/>
              <a:pathLst>
                <a:path w="1288" h="1218" extrusionOk="0">
                  <a:moveTo>
                    <a:pt x="616" y="0"/>
                  </a:moveTo>
                  <a:cubicBezTo>
                    <a:pt x="533" y="0"/>
                    <a:pt x="449" y="17"/>
                    <a:pt x="369" y="53"/>
                  </a:cubicBezTo>
                  <a:cubicBezTo>
                    <a:pt x="144" y="152"/>
                    <a:pt x="1" y="377"/>
                    <a:pt x="7" y="624"/>
                  </a:cubicBezTo>
                  <a:cubicBezTo>
                    <a:pt x="11" y="870"/>
                    <a:pt x="166" y="1088"/>
                    <a:pt x="396" y="1177"/>
                  </a:cubicBezTo>
                  <a:cubicBezTo>
                    <a:pt x="467" y="1204"/>
                    <a:pt x="541" y="1218"/>
                    <a:pt x="615" y="1218"/>
                  </a:cubicBezTo>
                  <a:cubicBezTo>
                    <a:pt x="778" y="1218"/>
                    <a:pt x="939" y="1152"/>
                    <a:pt x="1056" y="1030"/>
                  </a:cubicBezTo>
                  <a:cubicBezTo>
                    <a:pt x="1288" y="786"/>
                    <a:pt x="1279" y="401"/>
                    <a:pt x="1037" y="168"/>
                  </a:cubicBezTo>
                  <a:cubicBezTo>
                    <a:pt x="921" y="58"/>
                    <a:pt x="769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9" name="Google Shape;15189;p21"/>
            <p:cNvSpPr/>
            <p:nvPr/>
          </p:nvSpPr>
          <p:spPr>
            <a:xfrm>
              <a:off x="6254175" y="13534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6" y="1"/>
                  </a:moveTo>
                  <a:cubicBezTo>
                    <a:pt x="228" y="1"/>
                    <a:pt x="0" y="190"/>
                    <a:pt x="8" y="469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0" y="872"/>
                    <a:pt x="794" y="774"/>
                  </a:cubicBezTo>
                  <a:cubicBezTo>
                    <a:pt x="968" y="591"/>
                    <a:pt x="962" y="302"/>
                    <a:pt x="779" y="128"/>
                  </a:cubicBezTo>
                  <a:cubicBezTo>
                    <a:pt x="686" y="40"/>
                    <a:pt x="575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0" name="Google Shape;15190;p21"/>
            <p:cNvSpPr/>
            <p:nvPr/>
          </p:nvSpPr>
          <p:spPr>
            <a:xfrm>
              <a:off x="5437900" y="916400"/>
              <a:ext cx="32200" cy="30500"/>
            </a:xfrm>
            <a:custGeom>
              <a:avLst/>
              <a:gdLst/>
              <a:ahLst/>
              <a:cxnLst/>
              <a:rect l="l" t="t" r="r" b="b"/>
              <a:pathLst>
                <a:path w="1288" h="1220" extrusionOk="0">
                  <a:moveTo>
                    <a:pt x="614" y="1"/>
                  </a:moveTo>
                  <a:cubicBezTo>
                    <a:pt x="531" y="1"/>
                    <a:pt x="448" y="18"/>
                    <a:pt x="369" y="53"/>
                  </a:cubicBezTo>
                  <a:cubicBezTo>
                    <a:pt x="143" y="153"/>
                    <a:pt x="0" y="379"/>
                    <a:pt x="6" y="624"/>
                  </a:cubicBezTo>
                  <a:cubicBezTo>
                    <a:pt x="11" y="870"/>
                    <a:pt x="166" y="1090"/>
                    <a:pt x="396" y="1178"/>
                  </a:cubicBezTo>
                  <a:cubicBezTo>
                    <a:pt x="467" y="1206"/>
                    <a:pt x="541" y="1219"/>
                    <a:pt x="614" y="1219"/>
                  </a:cubicBezTo>
                  <a:cubicBezTo>
                    <a:pt x="778" y="1219"/>
                    <a:pt x="938" y="1153"/>
                    <a:pt x="1056" y="1031"/>
                  </a:cubicBezTo>
                  <a:cubicBezTo>
                    <a:pt x="1287" y="788"/>
                    <a:pt x="1278" y="401"/>
                    <a:pt x="1036" y="170"/>
                  </a:cubicBezTo>
                  <a:cubicBezTo>
                    <a:pt x="920" y="59"/>
                    <a:pt x="768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1" name="Google Shape;15191;p21"/>
            <p:cNvSpPr/>
            <p:nvPr/>
          </p:nvSpPr>
          <p:spPr>
            <a:xfrm>
              <a:off x="6447500" y="128552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1"/>
                  </a:moveTo>
                  <a:cubicBezTo>
                    <a:pt x="153" y="1"/>
                    <a:pt x="1" y="126"/>
                    <a:pt x="5" y="312"/>
                  </a:cubicBezTo>
                  <a:cubicBezTo>
                    <a:pt x="9" y="493"/>
                    <a:pt x="157" y="611"/>
                    <a:pt x="311" y="611"/>
                  </a:cubicBezTo>
                  <a:cubicBezTo>
                    <a:pt x="388" y="611"/>
                    <a:pt x="467" y="581"/>
                    <a:pt x="529" y="516"/>
                  </a:cubicBezTo>
                  <a:cubicBezTo>
                    <a:pt x="645" y="395"/>
                    <a:pt x="641" y="202"/>
                    <a:pt x="519" y="85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2" name="Google Shape;15192;p21"/>
            <p:cNvSpPr/>
            <p:nvPr/>
          </p:nvSpPr>
          <p:spPr>
            <a:xfrm>
              <a:off x="6520625" y="9905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35" y="1"/>
                  </a:moveTo>
                  <a:cubicBezTo>
                    <a:pt x="212" y="1"/>
                    <a:pt x="0" y="177"/>
                    <a:pt x="6" y="438"/>
                  </a:cubicBezTo>
                  <a:cubicBezTo>
                    <a:pt x="12" y="691"/>
                    <a:pt x="220" y="855"/>
                    <a:pt x="435" y="855"/>
                  </a:cubicBezTo>
                  <a:cubicBezTo>
                    <a:pt x="543" y="855"/>
                    <a:pt x="652" y="814"/>
                    <a:pt x="740" y="722"/>
                  </a:cubicBezTo>
                  <a:cubicBezTo>
                    <a:pt x="904" y="552"/>
                    <a:pt x="896" y="282"/>
                    <a:pt x="726" y="119"/>
                  </a:cubicBezTo>
                  <a:cubicBezTo>
                    <a:pt x="640" y="37"/>
                    <a:pt x="536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3" name="Google Shape;15193;p21"/>
            <p:cNvSpPr/>
            <p:nvPr/>
          </p:nvSpPr>
          <p:spPr>
            <a:xfrm>
              <a:off x="6396675" y="90762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12" y="0"/>
                  </a:moveTo>
                  <a:cubicBezTo>
                    <a:pt x="55" y="0"/>
                    <a:pt x="0" y="45"/>
                    <a:pt x="1" y="113"/>
                  </a:cubicBezTo>
                  <a:cubicBezTo>
                    <a:pt x="3" y="178"/>
                    <a:pt x="57" y="221"/>
                    <a:pt x="113" y="221"/>
                  </a:cubicBezTo>
                  <a:cubicBezTo>
                    <a:pt x="141" y="221"/>
                    <a:pt x="169" y="210"/>
                    <a:pt x="192" y="186"/>
                  </a:cubicBezTo>
                  <a:cubicBezTo>
                    <a:pt x="234" y="142"/>
                    <a:pt x="231" y="73"/>
                    <a:pt x="188" y="31"/>
                  </a:cubicBezTo>
                  <a:cubicBezTo>
                    <a:pt x="165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4" name="Google Shape;15194;p21"/>
            <p:cNvSpPr/>
            <p:nvPr/>
          </p:nvSpPr>
          <p:spPr>
            <a:xfrm>
              <a:off x="6375950" y="1023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2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4"/>
                    <a:pt x="232" y="73"/>
                    <a:pt x="188" y="31"/>
                  </a:cubicBezTo>
                  <a:cubicBezTo>
                    <a:pt x="166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5" name="Google Shape;15195;p21"/>
            <p:cNvSpPr/>
            <p:nvPr/>
          </p:nvSpPr>
          <p:spPr>
            <a:xfrm>
              <a:off x="6637575" y="1112675"/>
              <a:ext cx="5825" cy="5550"/>
            </a:xfrm>
            <a:custGeom>
              <a:avLst/>
              <a:gdLst/>
              <a:ahLst/>
              <a:cxnLst/>
              <a:rect l="l" t="t" r="r" b="b"/>
              <a:pathLst>
                <a:path w="233" h="222" extrusionOk="0">
                  <a:moveTo>
                    <a:pt x="113" y="0"/>
                  </a:moveTo>
                  <a:cubicBezTo>
                    <a:pt x="55" y="0"/>
                    <a:pt x="0" y="46"/>
                    <a:pt x="1" y="114"/>
                  </a:cubicBezTo>
                  <a:cubicBezTo>
                    <a:pt x="3" y="179"/>
                    <a:pt x="57" y="221"/>
                    <a:pt x="113" y="221"/>
                  </a:cubicBezTo>
                  <a:cubicBezTo>
                    <a:pt x="141" y="221"/>
                    <a:pt x="169" y="211"/>
                    <a:pt x="192" y="187"/>
                  </a:cubicBezTo>
                  <a:cubicBezTo>
                    <a:pt x="233" y="144"/>
                    <a:pt x="231" y="73"/>
                    <a:pt x="188" y="31"/>
                  </a:cubicBezTo>
                  <a:cubicBezTo>
                    <a:pt x="166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6" name="Google Shape;15196;p21"/>
            <p:cNvSpPr/>
            <p:nvPr/>
          </p:nvSpPr>
          <p:spPr>
            <a:xfrm>
              <a:off x="6160100" y="679975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4" y="1"/>
                  </a:moveTo>
                  <a:cubicBezTo>
                    <a:pt x="56" y="1"/>
                    <a:pt x="0" y="47"/>
                    <a:pt x="2" y="114"/>
                  </a:cubicBezTo>
                  <a:cubicBezTo>
                    <a:pt x="3" y="179"/>
                    <a:pt x="57" y="222"/>
                    <a:pt x="113" y="222"/>
                  </a:cubicBezTo>
                  <a:cubicBezTo>
                    <a:pt x="141" y="222"/>
                    <a:pt x="169" y="211"/>
                    <a:pt x="192" y="188"/>
                  </a:cubicBezTo>
                  <a:cubicBezTo>
                    <a:pt x="234" y="144"/>
                    <a:pt x="232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7" name="Google Shape;15197;p21"/>
            <p:cNvSpPr/>
            <p:nvPr/>
          </p:nvSpPr>
          <p:spPr>
            <a:xfrm>
              <a:off x="5910500" y="761775"/>
              <a:ext cx="26350" cy="24875"/>
            </a:xfrm>
            <a:custGeom>
              <a:avLst/>
              <a:gdLst/>
              <a:ahLst/>
              <a:cxnLst/>
              <a:rect l="l" t="t" r="r" b="b"/>
              <a:pathLst>
                <a:path w="1054" h="995" extrusionOk="0">
                  <a:moveTo>
                    <a:pt x="508" y="1"/>
                  </a:moveTo>
                  <a:cubicBezTo>
                    <a:pt x="248" y="1"/>
                    <a:pt x="1" y="206"/>
                    <a:pt x="8" y="509"/>
                  </a:cubicBezTo>
                  <a:cubicBezTo>
                    <a:pt x="12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3" y="995"/>
                  </a:cubicBezTo>
                  <a:cubicBezTo>
                    <a:pt x="637" y="995"/>
                    <a:pt x="768" y="941"/>
                    <a:pt x="865" y="842"/>
                  </a:cubicBezTo>
                  <a:cubicBezTo>
                    <a:pt x="1054" y="643"/>
                    <a:pt x="1046" y="328"/>
                    <a:pt x="848" y="140"/>
                  </a:cubicBezTo>
                  <a:cubicBezTo>
                    <a:pt x="748" y="44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8" name="Google Shape;15198;p21"/>
            <p:cNvSpPr/>
            <p:nvPr/>
          </p:nvSpPr>
          <p:spPr>
            <a:xfrm>
              <a:off x="5196800" y="740450"/>
              <a:ext cx="46100" cy="41575"/>
            </a:xfrm>
            <a:custGeom>
              <a:avLst/>
              <a:gdLst/>
              <a:ahLst/>
              <a:cxnLst/>
              <a:rect l="l" t="t" r="r" b="b"/>
              <a:pathLst>
                <a:path w="1844" h="1663" extrusionOk="0">
                  <a:moveTo>
                    <a:pt x="950" y="0"/>
                  </a:moveTo>
                  <a:cubicBezTo>
                    <a:pt x="637" y="0"/>
                    <a:pt x="348" y="176"/>
                    <a:pt x="207" y="459"/>
                  </a:cubicBezTo>
                  <a:cubicBezTo>
                    <a:pt x="1" y="869"/>
                    <a:pt x="168" y="1368"/>
                    <a:pt x="578" y="1574"/>
                  </a:cubicBezTo>
                  <a:cubicBezTo>
                    <a:pt x="696" y="1633"/>
                    <a:pt x="824" y="1662"/>
                    <a:pt x="950" y="1662"/>
                  </a:cubicBezTo>
                  <a:cubicBezTo>
                    <a:pt x="1146" y="1662"/>
                    <a:pt x="1339" y="1593"/>
                    <a:pt x="1493" y="1460"/>
                  </a:cubicBezTo>
                  <a:cubicBezTo>
                    <a:pt x="1747" y="1239"/>
                    <a:pt x="1844" y="887"/>
                    <a:pt x="1738" y="569"/>
                  </a:cubicBezTo>
                  <a:cubicBezTo>
                    <a:pt x="1632" y="250"/>
                    <a:pt x="1345" y="26"/>
                    <a:pt x="1009" y="2"/>
                  </a:cubicBezTo>
                  <a:cubicBezTo>
                    <a:pt x="989" y="1"/>
                    <a:pt x="970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9" name="Google Shape;15199;p21"/>
            <p:cNvSpPr/>
            <p:nvPr/>
          </p:nvSpPr>
          <p:spPr>
            <a:xfrm>
              <a:off x="5360875" y="6647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2" y="754"/>
                    <a:pt x="317" y="866"/>
                  </a:cubicBezTo>
                  <a:cubicBezTo>
                    <a:pt x="386" y="900"/>
                    <a:pt x="455" y="916"/>
                    <a:pt x="522" y="916"/>
                  </a:cubicBezTo>
                  <a:cubicBezTo>
                    <a:pt x="813" y="916"/>
                    <a:pt x="1058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0" name="Google Shape;15200;p21"/>
            <p:cNvSpPr/>
            <p:nvPr/>
          </p:nvSpPr>
          <p:spPr>
            <a:xfrm>
              <a:off x="5705600" y="482350"/>
              <a:ext cx="33800" cy="30450"/>
            </a:xfrm>
            <a:custGeom>
              <a:avLst/>
              <a:gdLst/>
              <a:ahLst/>
              <a:cxnLst/>
              <a:rect l="l" t="t" r="r" b="b"/>
              <a:pathLst>
                <a:path w="1352" h="1218" extrusionOk="0">
                  <a:moveTo>
                    <a:pt x="694" y="0"/>
                  </a:moveTo>
                  <a:cubicBezTo>
                    <a:pt x="465" y="0"/>
                    <a:pt x="254" y="129"/>
                    <a:pt x="150" y="337"/>
                  </a:cubicBezTo>
                  <a:cubicBezTo>
                    <a:pt x="0" y="638"/>
                    <a:pt x="122" y="1003"/>
                    <a:pt x="423" y="1153"/>
                  </a:cubicBezTo>
                  <a:cubicBezTo>
                    <a:pt x="509" y="1197"/>
                    <a:pt x="602" y="1218"/>
                    <a:pt x="695" y="1218"/>
                  </a:cubicBezTo>
                  <a:cubicBezTo>
                    <a:pt x="839" y="1218"/>
                    <a:pt x="981" y="1167"/>
                    <a:pt x="1094" y="1069"/>
                  </a:cubicBezTo>
                  <a:cubicBezTo>
                    <a:pt x="1281" y="908"/>
                    <a:pt x="1351" y="650"/>
                    <a:pt x="1273" y="417"/>
                  </a:cubicBezTo>
                  <a:cubicBezTo>
                    <a:pt x="1195" y="182"/>
                    <a:pt x="985" y="18"/>
                    <a:pt x="738" y="2"/>
                  </a:cubicBezTo>
                  <a:cubicBezTo>
                    <a:pt x="723" y="1"/>
                    <a:pt x="708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1" name="Google Shape;15201;p21"/>
            <p:cNvSpPr/>
            <p:nvPr/>
          </p:nvSpPr>
          <p:spPr>
            <a:xfrm>
              <a:off x="5904750" y="857750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7" y="1"/>
                  </a:moveTo>
                  <a:cubicBezTo>
                    <a:pt x="240" y="1"/>
                    <a:pt x="132" y="56"/>
                    <a:pt x="75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2" y="610"/>
                    <a:pt x="706" y="417"/>
                    <a:pt x="636" y="209"/>
                  </a:cubicBezTo>
                  <a:cubicBezTo>
                    <a:pt x="590" y="72"/>
                    <a:pt x="469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2" name="Google Shape;15202;p21"/>
            <p:cNvSpPr/>
            <p:nvPr/>
          </p:nvSpPr>
          <p:spPr>
            <a:xfrm>
              <a:off x="5598900" y="941325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48" y="1"/>
                  </a:moveTo>
                  <a:cubicBezTo>
                    <a:pt x="502" y="1"/>
                    <a:pt x="275" y="140"/>
                    <a:pt x="163" y="363"/>
                  </a:cubicBezTo>
                  <a:cubicBezTo>
                    <a:pt x="1" y="686"/>
                    <a:pt x="133" y="1080"/>
                    <a:pt x="456" y="1242"/>
                  </a:cubicBezTo>
                  <a:cubicBezTo>
                    <a:pt x="549" y="1289"/>
                    <a:pt x="650" y="1312"/>
                    <a:pt x="749" y="1312"/>
                  </a:cubicBezTo>
                  <a:cubicBezTo>
                    <a:pt x="904" y="1312"/>
                    <a:pt x="1057" y="1257"/>
                    <a:pt x="1179" y="1151"/>
                  </a:cubicBezTo>
                  <a:cubicBezTo>
                    <a:pt x="1379" y="978"/>
                    <a:pt x="1454" y="700"/>
                    <a:pt x="1372" y="449"/>
                  </a:cubicBezTo>
                  <a:cubicBezTo>
                    <a:pt x="1288" y="198"/>
                    <a:pt x="1061" y="22"/>
                    <a:pt x="796" y="2"/>
                  </a:cubicBezTo>
                  <a:cubicBezTo>
                    <a:pt x="780" y="1"/>
                    <a:pt x="764" y="1"/>
                    <a:pt x="7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3" name="Google Shape;15203;p21"/>
            <p:cNvSpPr/>
            <p:nvPr/>
          </p:nvSpPr>
          <p:spPr>
            <a:xfrm>
              <a:off x="5456125" y="926000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2" y="1"/>
                  </a:moveTo>
                  <a:cubicBezTo>
                    <a:pt x="112" y="1"/>
                    <a:pt x="62" y="26"/>
                    <a:pt x="36" y="79"/>
                  </a:cubicBezTo>
                  <a:cubicBezTo>
                    <a:pt x="0" y="150"/>
                    <a:pt x="29" y="234"/>
                    <a:pt x="100" y="270"/>
                  </a:cubicBezTo>
                  <a:cubicBezTo>
                    <a:pt x="121" y="280"/>
                    <a:pt x="142" y="285"/>
                    <a:pt x="163" y="285"/>
                  </a:cubicBezTo>
                  <a:cubicBezTo>
                    <a:pt x="253" y="285"/>
                    <a:pt x="330" y="195"/>
                    <a:pt x="297" y="98"/>
                  </a:cubicBezTo>
                  <a:cubicBezTo>
                    <a:pt x="276" y="34"/>
                    <a:pt x="219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4" name="Google Shape;15204;p21"/>
            <p:cNvSpPr/>
            <p:nvPr/>
          </p:nvSpPr>
          <p:spPr>
            <a:xfrm>
              <a:off x="5471950" y="556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5" y="0"/>
                  </a:moveTo>
                  <a:cubicBezTo>
                    <a:pt x="87" y="0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6" y="222"/>
                    <a:pt x="256" y="152"/>
                    <a:pt x="230" y="76"/>
                  </a:cubicBezTo>
                  <a:cubicBezTo>
                    <a:pt x="214" y="26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5" name="Google Shape;15205;p21"/>
            <p:cNvSpPr/>
            <p:nvPr/>
          </p:nvSpPr>
          <p:spPr>
            <a:xfrm>
              <a:off x="5764875" y="704650"/>
              <a:ext cx="6425" cy="5575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127" y="0"/>
                  </a:moveTo>
                  <a:cubicBezTo>
                    <a:pt x="87" y="0"/>
                    <a:pt x="48" y="20"/>
                    <a:pt x="28" y="62"/>
                  </a:cubicBezTo>
                  <a:cubicBezTo>
                    <a:pt x="1" y="116"/>
                    <a:pt x="23" y="182"/>
                    <a:pt x="78" y="211"/>
                  </a:cubicBezTo>
                  <a:cubicBezTo>
                    <a:pt x="94" y="219"/>
                    <a:pt x="111" y="223"/>
                    <a:pt x="127" y="223"/>
                  </a:cubicBezTo>
                  <a:cubicBezTo>
                    <a:pt x="197" y="223"/>
                    <a:pt x="257" y="153"/>
                    <a:pt x="232" y="77"/>
                  </a:cubicBezTo>
                  <a:cubicBezTo>
                    <a:pt x="216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6" name="Google Shape;15206;p21"/>
            <p:cNvSpPr/>
            <p:nvPr/>
          </p:nvSpPr>
          <p:spPr>
            <a:xfrm>
              <a:off x="5956250" y="53720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66" y="1"/>
                  </a:moveTo>
                  <a:cubicBezTo>
                    <a:pt x="391" y="1"/>
                    <a:pt x="215" y="90"/>
                    <a:pt x="123" y="276"/>
                  </a:cubicBezTo>
                  <a:cubicBezTo>
                    <a:pt x="1" y="521"/>
                    <a:pt x="100" y="818"/>
                    <a:pt x="345" y="942"/>
                  </a:cubicBezTo>
                  <a:cubicBezTo>
                    <a:pt x="419" y="979"/>
                    <a:pt x="495" y="996"/>
                    <a:pt x="568" y="996"/>
                  </a:cubicBezTo>
                  <a:cubicBezTo>
                    <a:pt x="884" y="996"/>
                    <a:pt x="1152" y="681"/>
                    <a:pt x="1038" y="340"/>
                  </a:cubicBezTo>
                  <a:cubicBezTo>
                    <a:pt x="964" y="117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7" name="Google Shape;15207;p21"/>
            <p:cNvSpPr/>
            <p:nvPr/>
          </p:nvSpPr>
          <p:spPr>
            <a:xfrm>
              <a:off x="5596025" y="6925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65" y="1"/>
                  </a:moveTo>
                  <a:cubicBezTo>
                    <a:pt x="130" y="1"/>
                    <a:pt x="0" y="108"/>
                    <a:pt x="3" y="267"/>
                  </a:cubicBezTo>
                  <a:cubicBezTo>
                    <a:pt x="7" y="421"/>
                    <a:pt x="133" y="520"/>
                    <a:pt x="264" y="520"/>
                  </a:cubicBezTo>
                  <a:cubicBezTo>
                    <a:pt x="330" y="520"/>
                    <a:pt x="397" y="495"/>
                    <a:pt x="451" y="440"/>
                  </a:cubicBezTo>
                  <a:cubicBezTo>
                    <a:pt x="549" y="336"/>
                    <a:pt x="546" y="172"/>
                    <a:pt x="442" y="73"/>
                  </a:cubicBezTo>
                  <a:cubicBezTo>
                    <a:pt x="390" y="23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8" name="Google Shape;15208;p21"/>
            <p:cNvSpPr/>
            <p:nvPr/>
          </p:nvSpPr>
          <p:spPr>
            <a:xfrm>
              <a:off x="5786500" y="883025"/>
              <a:ext cx="27475" cy="25950"/>
            </a:xfrm>
            <a:custGeom>
              <a:avLst/>
              <a:gdLst/>
              <a:ahLst/>
              <a:cxnLst/>
              <a:rect l="l" t="t" r="r" b="b"/>
              <a:pathLst>
                <a:path w="1099" h="1038" extrusionOk="0">
                  <a:moveTo>
                    <a:pt x="530" y="0"/>
                  </a:moveTo>
                  <a:cubicBezTo>
                    <a:pt x="259" y="0"/>
                    <a:pt x="0" y="215"/>
                    <a:pt x="8" y="532"/>
                  </a:cubicBezTo>
                  <a:cubicBezTo>
                    <a:pt x="14" y="741"/>
                    <a:pt x="144" y="928"/>
                    <a:pt x="340" y="1003"/>
                  </a:cubicBezTo>
                  <a:cubicBezTo>
                    <a:pt x="401" y="1026"/>
                    <a:pt x="464" y="1037"/>
                    <a:pt x="526" y="1037"/>
                  </a:cubicBezTo>
                  <a:cubicBezTo>
                    <a:pt x="665" y="1037"/>
                    <a:pt x="801" y="982"/>
                    <a:pt x="901" y="878"/>
                  </a:cubicBezTo>
                  <a:cubicBezTo>
                    <a:pt x="1099" y="671"/>
                    <a:pt x="1091" y="341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9" name="Google Shape;15209;p21"/>
            <p:cNvSpPr/>
            <p:nvPr/>
          </p:nvSpPr>
          <p:spPr>
            <a:xfrm>
              <a:off x="5856725" y="117822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654" y="0"/>
                  </a:moveTo>
                  <a:cubicBezTo>
                    <a:pt x="566" y="0"/>
                    <a:pt x="477" y="18"/>
                    <a:pt x="393" y="56"/>
                  </a:cubicBezTo>
                  <a:cubicBezTo>
                    <a:pt x="154" y="161"/>
                    <a:pt x="0" y="401"/>
                    <a:pt x="6" y="663"/>
                  </a:cubicBezTo>
                  <a:cubicBezTo>
                    <a:pt x="12" y="925"/>
                    <a:pt x="176" y="1157"/>
                    <a:pt x="421" y="1252"/>
                  </a:cubicBezTo>
                  <a:cubicBezTo>
                    <a:pt x="497" y="1282"/>
                    <a:pt x="576" y="1296"/>
                    <a:pt x="655" y="1296"/>
                  </a:cubicBezTo>
                  <a:cubicBezTo>
                    <a:pt x="829" y="1296"/>
                    <a:pt x="999" y="1226"/>
                    <a:pt x="1123" y="1096"/>
                  </a:cubicBezTo>
                  <a:cubicBezTo>
                    <a:pt x="1370" y="836"/>
                    <a:pt x="1361" y="426"/>
                    <a:pt x="1102" y="179"/>
                  </a:cubicBezTo>
                  <a:cubicBezTo>
                    <a:pt x="979" y="62"/>
                    <a:pt x="818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0" name="Google Shape;15210;p21"/>
            <p:cNvSpPr/>
            <p:nvPr/>
          </p:nvSpPr>
          <p:spPr>
            <a:xfrm>
              <a:off x="4690200" y="1267975"/>
              <a:ext cx="20575" cy="19525"/>
            </a:xfrm>
            <a:custGeom>
              <a:avLst/>
              <a:gdLst/>
              <a:ahLst/>
              <a:cxnLst/>
              <a:rect l="l" t="t" r="r" b="b"/>
              <a:pathLst>
                <a:path w="823" h="781" extrusionOk="0">
                  <a:moveTo>
                    <a:pt x="397" y="1"/>
                  </a:moveTo>
                  <a:cubicBezTo>
                    <a:pt x="194" y="1"/>
                    <a:pt x="0" y="162"/>
                    <a:pt x="5" y="399"/>
                  </a:cubicBezTo>
                  <a:cubicBezTo>
                    <a:pt x="10" y="631"/>
                    <a:pt x="200" y="781"/>
                    <a:pt x="397" y="781"/>
                  </a:cubicBezTo>
                  <a:cubicBezTo>
                    <a:pt x="496" y="781"/>
                    <a:pt x="596" y="743"/>
                    <a:pt x="676" y="659"/>
                  </a:cubicBezTo>
                  <a:cubicBezTo>
                    <a:pt x="823" y="504"/>
                    <a:pt x="817" y="258"/>
                    <a:pt x="662" y="109"/>
                  </a:cubicBezTo>
                  <a:cubicBezTo>
                    <a:pt x="584" y="34"/>
                    <a:pt x="489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1" name="Google Shape;15211;p21"/>
            <p:cNvSpPr/>
            <p:nvPr/>
          </p:nvSpPr>
          <p:spPr>
            <a:xfrm>
              <a:off x="4786100" y="467950"/>
              <a:ext cx="54825" cy="51850"/>
            </a:xfrm>
            <a:custGeom>
              <a:avLst/>
              <a:gdLst/>
              <a:ahLst/>
              <a:cxnLst/>
              <a:rect l="l" t="t" r="r" b="b"/>
              <a:pathLst>
                <a:path w="2193" h="2074" extrusionOk="0">
                  <a:moveTo>
                    <a:pt x="1046" y="1"/>
                  </a:moveTo>
                  <a:cubicBezTo>
                    <a:pt x="905" y="1"/>
                    <a:pt x="762" y="30"/>
                    <a:pt x="627" y="89"/>
                  </a:cubicBezTo>
                  <a:cubicBezTo>
                    <a:pt x="244" y="258"/>
                    <a:pt x="1" y="642"/>
                    <a:pt x="10" y="1062"/>
                  </a:cubicBezTo>
                  <a:cubicBezTo>
                    <a:pt x="20" y="1480"/>
                    <a:pt x="282" y="1852"/>
                    <a:pt x="672" y="2004"/>
                  </a:cubicBezTo>
                  <a:cubicBezTo>
                    <a:pt x="794" y="2051"/>
                    <a:pt x="920" y="2073"/>
                    <a:pt x="1045" y="2073"/>
                  </a:cubicBezTo>
                  <a:cubicBezTo>
                    <a:pt x="1324" y="2073"/>
                    <a:pt x="1597" y="1962"/>
                    <a:pt x="1797" y="1753"/>
                  </a:cubicBezTo>
                  <a:cubicBezTo>
                    <a:pt x="2192" y="1338"/>
                    <a:pt x="2176" y="681"/>
                    <a:pt x="1762" y="288"/>
                  </a:cubicBezTo>
                  <a:cubicBezTo>
                    <a:pt x="1565" y="100"/>
                    <a:pt x="1308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2" name="Google Shape;15212;p21"/>
            <p:cNvSpPr/>
            <p:nvPr/>
          </p:nvSpPr>
          <p:spPr>
            <a:xfrm>
              <a:off x="4680325" y="1859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1270" h="1270" extrusionOk="0">
                  <a:moveTo>
                    <a:pt x="635" y="1"/>
                  </a:moveTo>
                  <a:cubicBezTo>
                    <a:pt x="285" y="1"/>
                    <a:pt x="1" y="285"/>
                    <a:pt x="1" y="635"/>
                  </a:cubicBezTo>
                  <a:cubicBezTo>
                    <a:pt x="1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3" name="Google Shape;15213;p21"/>
            <p:cNvSpPr/>
            <p:nvPr/>
          </p:nvSpPr>
          <p:spPr>
            <a:xfrm>
              <a:off x="5376200" y="18873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0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4" name="Google Shape;15214;p21"/>
            <p:cNvSpPr/>
            <p:nvPr/>
          </p:nvSpPr>
          <p:spPr>
            <a:xfrm>
              <a:off x="5054350" y="2303700"/>
              <a:ext cx="72850" cy="70075"/>
            </a:xfrm>
            <a:custGeom>
              <a:avLst/>
              <a:gdLst/>
              <a:ahLst/>
              <a:cxnLst/>
              <a:rect l="l" t="t" r="r" b="b"/>
              <a:pathLst>
                <a:path w="2914" h="2803" extrusionOk="0">
                  <a:moveTo>
                    <a:pt x="1513" y="0"/>
                  </a:moveTo>
                  <a:cubicBezTo>
                    <a:pt x="946" y="0"/>
                    <a:pt x="435" y="342"/>
                    <a:pt x="217" y="865"/>
                  </a:cubicBezTo>
                  <a:cubicBezTo>
                    <a:pt x="1" y="1389"/>
                    <a:pt x="121" y="1992"/>
                    <a:pt x="522" y="2392"/>
                  </a:cubicBezTo>
                  <a:cubicBezTo>
                    <a:pt x="790" y="2660"/>
                    <a:pt x="1148" y="2803"/>
                    <a:pt x="1512" y="2803"/>
                  </a:cubicBezTo>
                  <a:cubicBezTo>
                    <a:pt x="1692" y="2803"/>
                    <a:pt x="1875" y="2768"/>
                    <a:pt x="2048" y="2695"/>
                  </a:cubicBezTo>
                  <a:cubicBezTo>
                    <a:pt x="2573" y="2479"/>
                    <a:pt x="2914" y="1968"/>
                    <a:pt x="2914" y="1401"/>
                  </a:cubicBezTo>
                  <a:cubicBezTo>
                    <a:pt x="2914" y="627"/>
                    <a:pt x="2285" y="0"/>
                    <a:pt x="1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5" name="Google Shape;15215;p21"/>
            <p:cNvSpPr/>
            <p:nvPr/>
          </p:nvSpPr>
          <p:spPr>
            <a:xfrm>
              <a:off x="5246600" y="2299800"/>
              <a:ext cx="32375" cy="31175"/>
            </a:xfrm>
            <a:custGeom>
              <a:avLst/>
              <a:gdLst/>
              <a:ahLst/>
              <a:cxnLst/>
              <a:rect l="l" t="t" r="r" b="b"/>
              <a:pathLst>
                <a:path w="1295" h="1247" extrusionOk="0">
                  <a:moveTo>
                    <a:pt x="672" y="0"/>
                  </a:moveTo>
                  <a:cubicBezTo>
                    <a:pt x="420" y="0"/>
                    <a:pt x="193" y="152"/>
                    <a:pt x="97" y="385"/>
                  </a:cubicBezTo>
                  <a:cubicBezTo>
                    <a:pt x="0" y="618"/>
                    <a:pt x="53" y="885"/>
                    <a:pt x="232" y="1064"/>
                  </a:cubicBezTo>
                  <a:cubicBezTo>
                    <a:pt x="350" y="1183"/>
                    <a:pt x="509" y="1246"/>
                    <a:pt x="671" y="1246"/>
                  </a:cubicBezTo>
                  <a:cubicBezTo>
                    <a:pt x="751" y="1246"/>
                    <a:pt x="832" y="1230"/>
                    <a:pt x="910" y="1198"/>
                  </a:cubicBezTo>
                  <a:cubicBezTo>
                    <a:pt x="1143" y="1102"/>
                    <a:pt x="1295" y="875"/>
                    <a:pt x="1295" y="624"/>
                  </a:cubicBezTo>
                  <a:cubicBezTo>
                    <a:pt x="1295" y="280"/>
                    <a:pt x="1017" y="0"/>
                    <a:pt x="6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6" name="Google Shape;15216;p21"/>
            <p:cNvSpPr/>
            <p:nvPr/>
          </p:nvSpPr>
          <p:spPr>
            <a:xfrm>
              <a:off x="6102350" y="2026000"/>
              <a:ext cx="108100" cy="103975"/>
            </a:xfrm>
            <a:custGeom>
              <a:avLst/>
              <a:gdLst/>
              <a:ahLst/>
              <a:cxnLst/>
              <a:rect l="l" t="t" r="r" b="b"/>
              <a:pathLst>
                <a:path w="4324" h="4159" extrusionOk="0">
                  <a:moveTo>
                    <a:pt x="2245" y="1"/>
                  </a:moveTo>
                  <a:cubicBezTo>
                    <a:pt x="1403" y="1"/>
                    <a:pt x="646" y="507"/>
                    <a:pt x="324" y="1284"/>
                  </a:cubicBezTo>
                  <a:cubicBezTo>
                    <a:pt x="1" y="2062"/>
                    <a:pt x="180" y="2956"/>
                    <a:pt x="773" y="3550"/>
                  </a:cubicBezTo>
                  <a:cubicBezTo>
                    <a:pt x="1171" y="3948"/>
                    <a:pt x="1703" y="4159"/>
                    <a:pt x="2244" y="4159"/>
                  </a:cubicBezTo>
                  <a:cubicBezTo>
                    <a:pt x="2512" y="4159"/>
                    <a:pt x="2783" y="4107"/>
                    <a:pt x="3040" y="4000"/>
                  </a:cubicBezTo>
                  <a:cubicBezTo>
                    <a:pt x="3817" y="3679"/>
                    <a:pt x="4324" y="2921"/>
                    <a:pt x="4324" y="2080"/>
                  </a:cubicBezTo>
                  <a:cubicBezTo>
                    <a:pt x="4324" y="931"/>
                    <a:pt x="3392" y="1"/>
                    <a:pt x="2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7" name="Google Shape;15217;p21"/>
            <p:cNvSpPr/>
            <p:nvPr/>
          </p:nvSpPr>
          <p:spPr>
            <a:xfrm>
              <a:off x="6144150" y="2218100"/>
              <a:ext cx="18200" cy="15600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417" y="0"/>
                  </a:moveTo>
                  <a:cubicBezTo>
                    <a:pt x="138" y="0"/>
                    <a:pt x="0" y="336"/>
                    <a:pt x="196" y="531"/>
                  </a:cubicBezTo>
                  <a:cubicBezTo>
                    <a:pt x="259" y="595"/>
                    <a:pt x="337" y="623"/>
                    <a:pt x="414" y="623"/>
                  </a:cubicBezTo>
                  <a:cubicBezTo>
                    <a:pt x="574" y="623"/>
                    <a:pt x="728" y="499"/>
                    <a:pt x="728" y="312"/>
                  </a:cubicBezTo>
                  <a:cubicBezTo>
                    <a:pt x="728" y="139"/>
                    <a:pt x="588" y="0"/>
                    <a:pt x="41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8" name="Google Shape;15218;p21"/>
            <p:cNvSpPr/>
            <p:nvPr/>
          </p:nvSpPr>
          <p:spPr>
            <a:xfrm>
              <a:off x="6298500" y="20935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1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9" name="Google Shape;15219;p21"/>
            <p:cNvSpPr/>
            <p:nvPr/>
          </p:nvSpPr>
          <p:spPr>
            <a:xfrm>
              <a:off x="6844775" y="2136375"/>
              <a:ext cx="64750" cy="62275"/>
            </a:xfrm>
            <a:custGeom>
              <a:avLst/>
              <a:gdLst/>
              <a:ahLst/>
              <a:cxnLst/>
              <a:rect l="l" t="t" r="r" b="b"/>
              <a:pathLst>
                <a:path w="2590" h="2491" extrusionOk="0">
                  <a:moveTo>
                    <a:pt x="1345" y="0"/>
                  </a:moveTo>
                  <a:cubicBezTo>
                    <a:pt x="841" y="0"/>
                    <a:pt x="387" y="304"/>
                    <a:pt x="193" y="768"/>
                  </a:cubicBezTo>
                  <a:cubicBezTo>
                    <a:pt x="1" y="1234"/>
                    <a:pt x="108" y="1769"/>
                    <a:pt x="464" y="2126"/>
                  </a:cubicBezTo>
                  <a:cubicBezTo>
                    <a:pt x="702" y="2364"/>
                    <a:pt x="1021" y="2491"/>
                    <a:pt x="1345" y="2491"/>
                  </a:cubicBezTo>
                  <a:cubicBezTo>
                    <a:pt x="1505" y="2491"/>
                    <a:pt x="1667" y="2460"/>
                    <a:pt x="1821" y="2396"/>
                  </a:cubicBezTo>
                  <a:cubicBezTo>
                    <a:pt x="2287" y="2204"/>
                    <a:pt x="2589" y="1748"/>
                    <a:pt x="2589" y="1245"/>
                  </a:cubicBezTo>
                  <a:cubicBezTo>
                    <a:pt x="2589" y="558"/>
                    <a:pt x="2032" y="0"/>
                    <a:pt x="13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0" name="Google Shape;15220;p21"/>
            <p:cNvSpPr/>
            <p:nvPr/>
          </p:nvSpPr>
          <p:spPr>
            <a:xfrm>
              <a:off x="6810700" y="17355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839" y="0"/>
                  </a:moveTo>
                  <a:cubicBezTo>
                    <a:pt x="525" y="0"/>
                    <a:pt x="241" y="190"/>
                    <a:pt x="121" y="480"/>
                  </a:cubicBezTo>
                  <a:cubicBezTo>
                    <a:pt x="1" y="771"/>
                    <a:pt x="67" y="1107"/>
                    <a:pt x="289" y="1329"/>
                  </a:cubicBezTo>
                  <a:cubicBezTo>
                    <a:pt x="438" y="1478"/>
                    <a:pt x="637" y="1557"/>
                    <a:pt x="839" y="1557"/>
                  </a:cubicBezTo>
                  <a:cubicBezTo>
                    <a:pt x="940" y="1557"/>
                    <a:pt x="1041" y="1537"/>
                    <a:pt x="1137" y="1497"/>
                  </a:cubicBezTo>
                  <a:cubicBezTo>
                    <a:pt x="1429" y="1377"/>
                    <a:pt x="1618" y="1093"/>
                    <a:pt x="1618" y="779"/>
                  </a:cubicBezTo>
                  <a:cubicBezTo>
                    <a:pt x="1618" y="348"/>
                    <a:pt x="1269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1" name="Google Shape;15221;p21"/>
            <p:cNvSpPr/>
            <p:nvPr/>
          </p:nvSpPr>
          <p:spPr>
            <a:xfrm>
              <a:off x="7213075" y="1797800"/>
              <a:ext cx="62250" cy="62300"/>
            </a:xfrm>
            <a:custGeom>
              <a:avLst/>
              <a:gdLst/>
              <a:ahLst/>
              <a:cxnLst/>
              <a:rect l="l" t="t" r="r" b="b"/>
              <a:pathLst>
                <a:path w="2490" h="2492" extrusionOk="0">
                  <a:moveTo>
                    <a:pt x="1245" y="1"/>
                  </a:moveTo>
                  <a:cubicBezTo>
                    <a:pt x="556" y="1"/>
                    <a:pt x="0" y="558"/>
                    <a:pt x="0" y="1245"/>
                  </a:cubicBezTo>
                  <a:cubicBezTo>
                    <a:pt x="0" y="1934"/>
                    <a:pt x="556" y="2491"/>
                    <a:pt x="1245" y="2491"/>
                  </a:cubicBezTo>
                  <a:cubicBezTo>
                    <a:pt x="1933" y="2491"/>
                    <a:pt x="2489" y="1934"/>
                    <a:pt x="2489" y="1245"/>
                  </a:cubicBezTo>
                  <a:cubicBezTo>
                    <a:pt x="2489" y="558"/>
                    <a:pt x="1933" y="1"/>
                    <a:pt x="1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2" name="Google Shape;15222;p21"/>
            <p:cNvSpPr/>
            <p:nvPr/>
          </p:nvSpPr>
          <p:spPr>
            <a:xfrm>
              <a:off x="7254325" y="2007925"/>
              <a:ext cx="40450" cy="38950"/>
            </a:xfrm>
            <a:custGeom>
              <a:avLst/>
              <a:gdLst/>
              <a:ahLst/>
              <a:cxnLst/>
              <a:rect l="l" t="t" r="r" b="b"/>
              <a:pathLst>
                <a:path w="1618" h="1558" extrusionOk="0">
                  <a:moveTo>
                    <a:pt x="841" y="1"/>
                  </a:moveTo>
                  <a:cubicBezTo>
                    <a:pt x="525" y="1"/>
                    <a:pt x="241" y="190"/>
                    <a:pt x="121" y="482"/>
                  </a:cubicBezTo>
                  <a:cubicBezTo>
                    <a:pt x="1" y="772"/>
                    <a:pt x="67" y="1107"/>
                    <a:pt x="289" y="1330"/>
                  </a:cubicBezTo>
                  <a:cubicBezTo>
                    <a:pt x="438" y="1478"/>
                    <a:pt x="637" y="1558"/>
                    <a:pt x="840" y="1558"/>
                  </a:cubicBezTo>
                  <a:cubicBezTo>
                    <a:pt x="940" y="1558"/>
                    <a:pt x="1042" y="1538"/>
                    <a:pt x="1138" y="1498"/>
                  </a:cubicBezTo>
                  <a:cubicBezTo>
                    <a:pt x="1429" y="1378"/>
                    <a:pt x="1618" y="1094"/>
                    <a:pt x="1618" y="779"/>
                  </a:cubicBezTo>
                  <a:cubicBezTo>
                    <a:pt x="1618" y="350"/>
                    <a:pt x="1271" y="1"/>
                    <a:pt x="8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3" name="Google Shape;15223;p21"/>
            <p:cNvSpPr/>
            <p:nvPr/>
          </p:nvSpPr>
          <p:spPr>
            <a:xfrm>
              <a:off x="7353125" y="1716075"/>
              <a:ext cx="27300" cy="23400"/>
            </a:xfrm>
            <a:custGeom>
              <a:avLst/>
              <a:gdLst/>
              <a:ahLst/>
              <a:cxnLst/>
              <a:rect l="l" t="t" r="r" b="b"/>
              <a:pathLst>
                <a:path w="1092" h="936" extrusionOk="0">
                  <a:moveTo>
                    <a:pt x="624" y="1"/>
                  </a:moveTo>
                  <a:cubicBezTo>
                    <a:pt x="208" y="1"/>
                    <a:pt x="0" y="504"/>
                    <a:pt x="295" y="797"/>
                  </a:cubicBezTo>
                  <a:cubicBezTo>
                    <a:pt x="390" y="893"/>
                    <a:pt x="506" y="935"/>
                    <a:pt x="621" y="935"/>
                  </a:cubicBezTo>
                  <a:cubicBezTo>
                    <a:pt x="861" y="935"/>
                    <a:pt x="1091" y="749"/>
                    <a:pt x="1091" y="468"/>
                  </a:cubicBezTo>
                  <a:cubicBezTo>
                    <a:pt x="1091" y="210"/>
                    <a:pt x="882" y="1"/>
                    <a:pt x="6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4" name="Google Shape;15224;p21"/>
            <p:cNvSpPr/>
            <p:nvPr/>
          </p:nvSpPr>
          <p:spPr>
            <a:xfrm>
              <a:off x="6183075" y="1766650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417" y="1"/>
                  </a:moveTo>
                  <a:cubicBezTo>
                    <a:pt x="139" y="1"/>
                    <a:pt x="0" y="336"/>
                    <a:pt x="196" y="533"/>
                  </a:cubicBezTo>
                  <a:cubicBezTo>
                    <a:pt x="259" y="596"/>
                    <a:pt x="337" y="624"/>
                    <a:pt x="414" y="624"/>
                  </a:cubicBezTo>
                  <a:cubicBezTo>
                    <a:pt x="574" y="624"/>
                    <a:pt x="728" y="500"/>
                    <a:pt x="728" y="312"/>
                  </a:cubicBezTo>
                  <a:cubicBezTo>
                    <a:pt x="728" y="141"/>
                    <a:pt x="588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5" name="Google Shape;15225;p21"/>
            <p:cNvSpPr/>
            <p:nvPr/>
          </p:nvSpPr>
          <p:spPr>
            <a:xfrm>
              <a:off x="5875575" y="1509825"/>
              <a:ext cx="18250" cy="15600"/>
            </a:xfrm>
            <a:custGeom>
              <a:avLst/>
              <a:gdLst/>
              <a:ahLst/>
              <a:cxnLst/>
              <a:rect l="l" t="t" r="r" b="b"/>
              <a:pathLst>
                <a:path w="730" h="624" extrusionOk="0">
                  <a:moveTo>
                    <a:pt x="417" y="1"/>
                  </a:moveTo>
                  <a:cubicBezTo>
                    <a:pt x="141" y="1"/>
                    <a:pt x="1" y="336"/>
                    <a:pt x="198" y="531"/>
                  </a:cubicBezTo>
                  <a:cubicBezTo>
                    <a:pt x="261" y="595"/>
                    <a:pt x="339" y="624"/>
                    <a:pt x="416" y="624"/>
                  </a:cubicBezTo>
                  <a:cubicBezTo>
                    <a:pt x="576" y="624"/>
                    <a:pt x="730" y="500"/>
                    <a:pt x="730" y="312"/>
                  </a:cubicBezTo>
                  <a:cubicBezTo>
                    <a:pt x="730" y="140"/>
                    <a:pt x="590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6" name="Google Shape;15226;p21"/>
            <p:cNvSpPr/>
            <p:nvPr/>
          </p:nvSpPr>
          <p:spPr>
            <a:xfrm>
              <a:off x="5654900" y="2050725"/>
              <a:ext cx="40450" cy="38975"/>
            </a:xfrm>
            <a:custGeom>
              <a:avLst/>
              <a:gdLst/>
              <a:ahLst/>
              <a:cxnLst/>
              <a:rect l="l" t="t" r="r" b="b"/>
              <a:pathLst>
                <a:path w="1618" h="1559" extrusionOk="0">
                  <a:moveTo>
                    <a:pt x="839" y="1"/>
                  </a:moveTo>
                  <a:cubicBezTo>
                    <a:pt x="525" y="1"/>
                    <a:pt x="241" y="192"/>
                    <a:pt x="121" y="482"/>
                  </a:cubicBezTo>
                  <a:cubicBezTo>
                    <a:pt x="1" y="773"/>
                    <a:pt x="67" y="1107"/>
                    <a:pt x="289" y="1330"/>
                  </a:cubicBezTo>
                  <a:cubicBezTo>
                    <a:pt x="438" y="1479"/>
                    <a:pt x="637" y="1559"/>
                    <a:pt x="840" y="1559"/>
                  </a:cubicBezTo>
                  <a:cubicBezTo>
                    <a:pt x="941" y="1559"/>
                    <a:pt x="1042" y="1539"/>
                    <a:pt x="1138" y="1499"/>
                  </a:cubicBezTo>
                  <a:cubicBezTo>
                    <a:pt x="1428" y="1379"/>
                    <a:pt x="1618" y="1095"/>
                    <a:pt x="1618" y="779"/>
                  </a:cubicBezTo>
                  <a:cubicBezTo>
                    <a:pt x="1618" y="350"/>
                    <a:pt x="1269" y="1"/>
                    <a:pt x="8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7" name="Google Shape;15227;p21"/>
            <p:cNvSpPr/>
            <p:nvPr/>
          </p:nvSpPr>
          <p:spPr>
            <a:xfrm>
              <a:off x="5999500" y="111587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1" y="1"/>
                    <a:pt x="1" y="122"/>
                    <a:pt x="72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4" y="181"/>
                    <a:pt x="264" y="113"/>
                  </a:cubicBezTo>
                  <a:cubicBezTo>
                    <a:pt x="264" y="52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8" name="Google Shape;15228;p21"/>
            <p:cNvSpPr/>
            <p:nvPr/>
          </p:nvSpPr>
          <p:spPr>
            <a:xfrm>
              <a:off x="6287650" y="1033325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0"/>
                  </a:moveTo>
                  <a:cubicBezTo>
                    <a:pt x="51" y="0"/>
                    <a:pt x="0" y="122"/>
                    <a:pt x="71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3" y="181"/>
                    <a:pt x="263" y="113"/>
                  </a:cubicBezTo>
                  <a:cubicBezTo>
                    <a:pt x="263" y="52"/>
                    <a:pt x="214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9" name="Google Shape;15229;p21"/>
            <p:cNvSpPr/>
            <p:nvPr/>
          </p:nvSpPr>
          <p:spPr>
            <a:xfrm>
              <a:off x="5636800" y="1380225"/>
              <a:ext cx="19625" cy="16850"/>
            </a:xfrm>
            <a:custGeom>
              <a:avLst/>
              <a:gdLst/>
              <a:ahLst/>
              <a:cxnLst/>
              <a:rect l="l" t="t" r="r" b="b"/>
              <a:pathLst>
                <a:path w="785" h="674" extrusionOk="0">
                  <a:moveTo>
                    <a:pt x="449" y="1"/>
                  </a:moveTo>
                  <a:cubicBezTo>
                    <a:pt x="150" y="1"/>
                    <a:pt x="0" y="363"/>
                    <a:pt x="212" y="575"/>
                  </a:cubicBezTo>
                  <a:cubicBezTo>
                    <a:pt x="281" y="643"/>
                    <a:pt x="365" y="673"/>
                    <a:pt x="447" y="673"/>
                  </a:cubicBezTo>
                  <a:cubicBezTo>
                    <a:pt x="619" y="673"/>
                    <a:pt x="785" y="540"/>
                    <a:pt x="785" y="337"/>
                  </a:cubicBezTo>
                  <a:cubicBezTo>
                    <a:pt x="785" y="151"/>
                    <a:pt x="634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0" name="Google Shape;15230;p21"/>
            <p:cNvSpPr/>
            <p:nvPr/>
          </p:nvSpPr>
          <p:spPr>
            <a:xfrm>
              <a:off x="5736550" y="137322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0" y="1"/>
                    <a:pt x="1" y="121"/>
                    <a:pt x="71" y="193"/>
                  </a:cubicBezTo>
                  <a:cubicBezTo>
                    <a:pt x="94" y="216"/>
                    <a:pt x="122" y="226"/>
                    <a:pt x="150" y="226"/>
                  </a:cubicBezTo>
                  <a:cubicBezTo>
                    <a:pt x="208" y="226"/>
                    <a:pt x="264" y="181"/>
                    <a:pt x="264" y="114"/>
                  </a:cubicBezTo>
                  <a:cubicBezTo>
                    <a:pt x="264" y="51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1" name="Google Shape;15231;p21"/>
            <p:cNvSpPr/>
            <p:nvPr/>
          </p:nvSpPr>
          <p:spPr>
            <a:xfrm>
              <a:off x="5340325" y="1531275"/>
              <a:ext cx="5600" cy="56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11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5"/>
                    <a:pt x="50" y="225"/>
                    <a:pt x="111" y="225"/>
                  </a:cubicBezTo>
                  <a:cubicBezTo>
                    <a:pt x="173" y="225"/>
                    <a:pt x="224" y="175"/>
                    <a:pt x="224" y="113"/>
                  </a:cubicBezTo>
                  <a:cubicBezTo>
                    <a:pt x="224" y="52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2" name="Google Shape;15232;p21"/>
            <p:cNvSpPr/>
            <p:nvPr/>
          </p:nvSpPr>
          <p:spPr>
            <a:xfrm>
              <a:off x="5196650" y="1541100"/>
              <a:ext cx="16375" cy="14025"/>
            </a:xfrm>
            <a:custGeom>
              <a:avLst/>
              <a:gdLst/>
              <a:ahLst/>
              <a:cxnLst/>
              <a:rect l="l" t="t" r="r" b="b"/>
              <a:pathLst>
                <a:path w="655" h="561" extrusionOk="0">
                  <a:moveTo>
                    <a:pt x="375" y="0"/>
                  </a:moveTo>
                  <a:cubicBezTo>
                    <a:pt x="126" y="0"/>
                    <a:pt x="1" y="301"/>
                    <a:pt x="178" y="478"/>
                  </a:cubicBezTo>
                  <a:cubicBezTo>
                    <a:pt x="235" y="535"/>
                    <a:pt x="305" y="560"/>
                    <a:pt x="373" y="560"/>
                  </a:cubicBezTo>
                  <a:cubicBezTo>
                    <a:pt x="517" y="560"/>
                    <a:pt x="655" y="449"/>
                    <a:pt x="655" y="280"/>
                  </a:cubicBezTo>
                  <a:cubicBezTo>
                    <a:pt x="655" y="125"/>
                    <a:pt x="530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3" name="Google Shape;15233;p21"/>
            <p:cNvSpPr/>
            <p:nvPr/>
          </p:nvSpPr>
          <p:spPr>
            <a:xfrm>
              <a:off x="5267075" y="1415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0" y="1"/>
                  </a:moveTo>
                  <a:cubicBezTo>
                    <a:pt x="100" y="1"/>
                    <a:pt x="1" y="241"/>
                    <a:pt x="142" y="383"/>
                  </a:cubicBezTo>
                  <a:cubicBezTo>
                    <a:pt x="188" y="428"/>
                    <a:pt x="244" y="449"/>
                    <a:pt x="298" y="449"/>
                  </a:cubicBezTo>
                  <a:cubicBezTo>
                    <a:pt x="413" y="449"/>
                    <a:pt x="524" y="359"/>
                    <a:pt x="524" y="225"/>
                  </a:cubicBezTo>
                  <a:cubicBezTo>
                    <a:pt x="524" y="102"/>
                    <a:pt x="423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4" name="Google Shape;15234;p21"/>
            <p:cNvSpPr/>
            <p:nvPr/>
          </p:nvSpPr>
          <p:spPr>
            <a:xfrm>
              <a:off x="5459200" y="1399800"/>
              <a:ext cx="22375" cy="22425"/>
            </a:xfrm>
            <a:custGeom>
              <a:avLst/>
              <a:gdLst/>
              <a:ahLst/>
              <a:cxnLst/>
              <a:rect l="l" t="t" r="r" b="b"/>
              <a:pathLst>
                <a:path w="895" h="897" extrusionOk="0">
                  <a:moveTo>
                    <a:pt x="447" y="1"/>
                  </a:moveTo>
                  <a:cubicBezTo>
                    <a:pt x="201" y="1"/>
                    <a:pt x="1" y="202"/>
                    <a:pt x="1" y="449"/>
                  </a:cubicBezTo>
                  <a:cubicBezTo>
                    <a:pt x="1" y="697"/>
                    <a:pt x="201" y="896"/>
                    <a:pt x="447" y="896"/>
                  </a:cubicBezTo>
                  <a:cubicBezTo>
                    <a:pt x="695" y="896"/>
                    <a:pt x="895" y="697"/>
                    <a:pt x="895" y="449"/>
                  </a:cubicBezTo>
                  <a:cubicBezTo>
                    <a:pt x="895" y="202"/>
                    <a:pt x="695" y="1"/>
                    <a:pt x="4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5" name="Google Shape;15235;p21"/>
            <p:cNvSpPr/>
            <p:nvPr/>
          </p:nvSpPr>
          <p:spPr>
            <a:xfrm>
              <a:off x="5527250" y="1429225"/>
              <a:ext cx="13100" cy="11200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303" y="0"/>
                  </a:moveTo>
                  <a:cubicBezTo>
                    <a:pt x="302" y="0"/>
                    <a:pt x="301" y="0"/>
                    <a:pt x="300" y="0"/>
                  </a:cubicBezTo>
                  <a:cubicBezTo>
                    <a:pt x="100" y="0"/>
                    <a:pt x="1" y="241"/>
                    <a:pt x="140" y="382"/>
                  </a:cubicBezTo>
                  <a:cubicBezTo>
                    <a:pt x="186" y="427"/>
                    <a:pt x="242" y="448"/>
                    <a:pt x="297" y="448"/>
                  </a:cubicBezTo>
                  <a:cubicBezTo>
                    <a:pt x="413" y="448"/>
                    <a:pt x="524" y="359"/>
                    <a:pt x="524" y="224"/>
                  </a:cubicBezTo>
                  <a:cubicBezTo>
                    <a:pt x="524" y="101"/>
                    <a:pt x="42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6" name="Google Shape;15236;p21"/>
            <p:cNvSpPr/>
            <p:nvPr/>
          </p:nvSpPr>
          <p:spPr>
            <a:xfrm>
              <a:off x="5468975" y="155787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6"/>
                    <a:pt x="0" y="616"/>
                  </a:cubicBezTo>
                  <a:cubicBezTo>
                    <a:pt x="0" y="955"/>
                    <a:pt x="277" y="1232"/>
                    <a:pt x="617" y="1232"/>
                  </a:cubicBezTo>
                  <a:cubicBezTo>
                    <a:pt x="956" y="1232"/>
                    <a:pt x="1231" y="955"/>
                    <a:pt x="1231" y="616"/>
                  </a:cubicBezTo>
                  <a:cubicBezTo>
                    <a:pt x="1231" y="276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7" name="Google Shape;15237;p21"/>
            <p:cNvSpPr/>
            <p:nvPr/>
          </p:nvSpPr>
          <p:spPr>
            <a:xfrm>
              <a:off x="4459500" y="632900"/>
              <a:ext cx="79875" cy="72025"/>
            </a:xfrm>
            <a:custGeom>
              <a:avLst/>
              <a:gdLst/>
              <a:ahLst/>
              <a:cxnLst/>
              <a:rect l="l" t="t" r="r" b="b"/>
              <a:pathLst>
                <a:path w="3195" h="2881" extrusionOk="0">
                  <a:moveTo>
                    <a:pt x="1553" y="1"/>
                  </a:moveTo>
                  <a:cubicBezTo>
                    <a:pt x="1199" y="1"/>
                    <a:pt x="850" y="131"/>
                    <a:pt x="579" y="381"/>
                  </a:cubicBezTo>
                  <a:cubicBezTo>
                    <a:pt x="150" y="775"/>
                    <a:pt x="0" y="1388"/>
                    <a:pt x="202" y="1935"/>
                  </a:cubicBezTo>
                  <a:cubicBezTo>
                    <a:pt x="401" y="2482"/>
                    <a:pt x="911" y="2855"/>
                    <a:pt x="1493" y="2879"/>
                  </a:cubicBezTo>
                  <a:cubicBezTo>
                    <a:pt x="1513" y="2880"/>
                    <a:pt x="1533" y="2881"/>
                    <a:pt x="1552" y="2881"/>
                  </a:cubicBezTo>
                  <a:cubicBezTo>
                    <a:pt x="2111" y="2881"/>
                    <a:pt x="2622" y="2556"/>
                    <a:pt x="2859" y="2047"/>
                  </a:cubicBezTo>
                  <a:cubicBezTo>
                    <a:pt x="3194" y="1325"/>
                    <a:pt x="2880" y="468"/>
                    <a:pt x="2160" y="135"/>
                  </a:cubicBezTo>
                  <a:cubicBezTo>
                    <a:pt x="1966" y="45"/>
                    <a:pt x="1759" y="1"/>
                    <a:pt x="15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8" name="Google Shape;15238;p21"/>
            <p:cNvSpPr/>
            <p:nvPr/>
          </p:nvSpPr>
          <p:spPr>
            <a:xfrm>
              <a:off x="4775325" y="6360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7" y="0"/>
                  </a:moveTo>
                  <a:cubicBezTo>
                    <a:pt x="693" y="0"/>
                    <a:pt x="490" y="76"/>
                    <a:pt x="334" y="220"/>
                  </a:cubicBezTo>
                  <a:cubicBezTo>
                    <a:pt x="86" y="447"/>
                    <a:pt x="0" y="801"/>
                    <a:pt x="116" y="1117"/>
                  </a:cubicBezTo>
                  <a:cubicBezTo>
                    <a:pt x="232" y="1433"/>
                    <a:pt x="525" y="1648"/>
                    <a:pt x="861" y="1661"/>
                  </a:cubicBezTo>
                  <a:cubicBezTo>
                    <a:pt x="873" y="1662"/>
                    <a:pt x="884" y="1662"/>
                    <a:pt x="895" y="1662"/>
                  </a:cubicBezTo>
                  <a:cubicBezTo>
                    <a:pt x="1217" y="1662"/>
                    <a:pt x="1513" y="1475"/>
                    <a:pt x="1649" y="1180"/>
                  </a:cubicBezTo>
                  <a:cubicBezTo>
                    <a:pt x="1843" y="764"/>
                    <a:pt x="1661" y="271"/>
                    <a:pt x="1245" y="77"/>
                  </a:cubicBezTo>
                  <a:cubicBezTo>
                    <a:pt x="1134" y="25"/>
                    <a:pt x="101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9" name="Google Shape;15239;p21"/>
            <p:cNvSpPr/>
            <p:nvPr/>
          </p:nvSpPr>
          <p:spPr>
            <a:xfrm>
              <a:off x="4633325" y="734925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43" y="0"/>
                  </a:moveTo>
                  <a:cubicBezTo>
                    <a:pt x="247" y="0"/>
                    <a:pt x="1" y="301"/>
                    <a:pt x="116" y="615"/>
                  </a:cubicBezTo>
                  <a:cubicBezTo>
                    <a:pt x="179" y="788"/>
                    <a:pt x="341" y="907"/>
                    <a:pt x="526" y="915"/>
                  </a:cubicBezTo>
                  <a:cubicBezTo>
                    <a:pt x="533" y="915"/>
                    <a:pt x="539" y="915"/>
                    <a:pt x="545" y="915"/>
                  </a:cubicBezTo>
                  <a:cubicBezTo>
                    <a:pt x="721" y="915"/>
                    <a:pt x="884" y="813"/>
                    <a:pt x="959" y="650"/>
                  </a:cubicBezTo>
                  <a:cubicBezTo>
                    <a:pt x="1066" y="422"/>
                    <a:pt x="967" y="150"/>
                    <a:pt x="737" y="44"/>
                  </a:cubicBezTo>
                  <a:cubicBezTo>
                    <a:pt x="672" y="14"/>
                    <a:pt x="606" y="0"/>
                    <a:pt x="5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0" name="Google Shape;15240;p21"/>
            <p:cNvSpPr/>
            <p:nvPr/>
          </p:nvSpPr>
          <p:spPr>
            <a:xfrm>
              <a:off x="4770450" y="76497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0" y="301"/>
                    <a:pt x="116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8" y="915"/>
                    <a:pt x="545" y="915"/>
                  </a:cubicBezTo>
                  <a:cubicBezTo>
                    <a:pt x="722" y="915"/>
                    <a:pt x="883" y="813"/>
                    <a:pt x="959" y="652"/>
                  </a:cubicBezTo>
                  <a:cubicBezTo>
                    <a:pt x="1066" y="422"/>
                    <a:pt x="966" y="151"/>
                    <a:pt x="738" y="45"/>
                  </a:cubicBezTo>
                  <a:cubicBezTo>
                    <a:pt x="673" y="15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1" name="Google Shape;15241;p21"/>
            <p:cNvSpPr/>
            <p:nvPr/>
          </p:nvSpPr>
          <p:spPr>
            <a:xfrm>
              <a:off x="4679525" y="448325"/>
              <a:ext cx="67550" cy="60950"/>
            </a:xfrm>
            <a:custGeom>
              <a:avLst/>
              <a:gdLst/>
              <a:ahLst/>
              <a:cxnLst/>
              <a:rect l="l" t="t" r="r" b="b"/>
              <a:pathLst>
                <a:path w="2702" h="2438" extrusionOk="0">
                  <a:moveTo>
                    <a:pt x="1315" y="1"/>
                  </a:moveTo>
                  <a:cubicBezTo>
                    <a:pt x="1015" y="1"/>
                    <a:pt x="719" y="111"/>
                    <a:pt x="489" y="323"/>
                  </a:cubicBezTo>
                  <a:cubicBezTo>
                    <a:pt x="127" y="656"/>
                    <a:pt x="1" y="1175"/>
                    <a:pt x="171" y="1638"/>
                  </a:cubicBezTo>
                  <a:cubicBezTo>
                    <a:pt x="339" y="2099"/>
                    <a:pt x="771" y="2415"/>
                    <a:pt x="1264" y="2436"/>
                  </a:cubicBezTo>
                  <a:cubicBezTo>
                    <a:pt x="1281" y="2437"/>
                    <a:pt x="1298" y="2437"/>
                    <a:pt x="1316" y="2437"/>
                  </a:cubicBezTo>
                  <a:cubicBezTo>
                    <a:pt x="1787" y="2437"/>
                    <a:pt x="2219" y="2163"/>
                    <a:pt x="2419" y="1731"/>
                  </a:cubicBezTo>
                  <a:cubicBezTo>
                    <a:pt x="2702" y="1121"/>
                    <a:pt x="2437" y="398"/>
                    <a:pt x="1827" y="114"/>
                  </a:cubicBezTo>
                  <a:cubicBezTo>
                    <a:pt x="1663" y="38"/>
                    <a:pt x="1488" y="1"/>
                    <a:pt x="13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2" name="Google Shape;15242;p21"/>
            <p:cNvSpPr/>
            <p:nvPr/>
          </p:nvSpPr>
          <p:spPr>
            <a:xfrm>
              <a:off x="4285175" y="919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4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3"/>
                    <a:pt x="454" y="1211"/>
                    <a:pt x="701" y="1220"/>
                  </a:cubicBezTo>
                  <a:cubicBezTo>
                    <a:pt x="710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8"/>
                  </a:cubicBezTo>
                  <a:cubicBezTo>
                    <a:pt x="1419" y="563"/>
                    <a:pt x="1287" y="201"/>
                    <a:pt x="982" y="59"/>
                  </a:cubicBezTo>
                  <a:cubicBezTo>
                    <a:pt x="896" y="19"/>
                    <a:pt x="808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3" name="Google Shape;15243;p21"/>
            <p:cNvSpPr/>
            <p:nvPr/>
          </p:nvSpPr>
          <p:spPr>
            <a:xfrm>
              <a:off x="5028125" y="991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1"/>
                    <a:pt x="455" y="1209"/>
                    <a:pt x="700" y="1220"/>
                  </a:cubicBezTo>
                  <a:cubicBezTo>
                    <a:pt x="708" y="1220"/>
                    <a:pt x="717" y="1220"/>
                    <a:pt x="726" y="1220"/>
                  </a:cubicBezTo>
                  <a:cubicBezTo>
                    <a:pt x="962" y="1220"/>
                    <a:pt x="1178" y="1084"/>
                    <a:pt x="1278" y="868"/>
                  </a:cubicBezTo>
                  <a:cubicBezTo>
                    <a:pt x="1420" y="563"/>
                    <a:pt x="1287" y="200"/>
                    <a:pt x="982" y="59"/>
                  </a:cubicBezTo>
                  <a:cubicBezTo>
                    <a:pt x="896" y="19"/>
                    <a:pt x="808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4" name="Google Shape;15244;p21"/>
            <p:cNvSpPr/>
            <p:nvPr/>
          </p:nvSpPr>
          <p:spPr>
            <a:xfrm>
              <a:off x="4092925" y="56560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63" y="0"/>
                  </a:moveTo>
                  <a:cubicBezTo>
                    <a:pt x="165" y="0"/>
                    <a:pt x="1" y="201"/>
                    <a:pt x="78" y="411"/>
                  </a:cubicBezTo>
                  <a:cubicBezTo>
                    <a:pt x="127" y="543"/>
                    <a:pt x="246" y="611"/>
                    <a:pt x="365" y="611"/>
                  </a:cubicBezTo>
                  <a:cubicBezTo>
                    <a:pt x="476" y="611"/>
                    <a:pt x="586" y="553"/>
                    <a:pt x="641" y="434"/>
                  </a:cubicBezTo>
                  <a:cubicBezTo>
                    <a:pt x="712" y="281"/>
                    <a:pt x="644" y="100"/>
                    <a:pt x="492" y="30"/>
                  </a:cubicBezTo>
                  <a:cubicBezTo>
                    <a:pt x="449" y="9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5" name="Google Shape;15245;p21"/>
            <p:cNvSpPr/>
            <p:nvPr/>
          </p:nvSpPr>
          <p:spPr>
            <a:xfrm>
              <a:off x="3642025" y="1175475"/>
              <a:ext cx="35525" cy="30500"/>
            </a:xfrm>
            <a:custGeom>
              <a:avLst/>
              <a:gdLst/>
              <a:ahLst/>
              <a:cxnLst/>
              <a:rect l="l" t="t" r="r" b="b"/>
              <a:pathLst>
                <a:path w="1421" h="1220" extrusionOk="0">
                  <a:moveTo>
                    <a:pt x="725" y="1"/>
                  </a:moveTo>
                  <a:cubicBezTo>
                    <a:pt x="329" y="1"/>
                    <a:pt x="0" y="401"/>
                    <a:pt x="155" y="821"/>
                  </a:cubicBezTo>
                  <a:cubicBezTo>
                    <a:pt x="239" y="1053"/>
                    <a:pt x="456" y="1210"/>
                    <a:pt x="702" y="1219"/>
                  </a:cubicBezTo>
                  <a:cubicBezTo>
                    <a:pt x="711" y="1220"/>
                    <a:pt x="720" y="1220"/>
                    <a:pt x="728" y="1220"/>
                  </a:cubicBezTo>
                  <a:cubicBezTo>
                    <a:pt x="965" y="1220"/>
                    <a:pt x="1179" y="1082"/>
                    <a:pt x="1279" y="868"/>
                  </a:cubicBezTo>
                  <a:cubicBezTo>
                    <a:pt x="1421" y="563"/>
                    <a:pt x="1289" y="200"/>
                    <a:pt x="983" y="59"/>
                  </a:cubicBezTo>
                  <a:cubicBezTo>
                    <a:pt x="897" y="19"/>
                    <a:pt x="809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6" name="Google Shape;15246;p21"/>
            <p:cNvSpPr/>
            <p:nvPr/>
          </p:nvSpPr>
          <p:spPr>
            <a:xfrm>
              <a:off x="4375425" y="455725"/>
              <a:ext cx="38200" cy="32825"/>
            </a:xfrm>
            <a:custGeom>
              <a:avLst/>
              <a:gdLst/>
              <a:ahLst/>
              <a:cxnLst/>
              <a:rect l="l" t="t" r="r" b="b"/>
              <a:pathLst>
                <a:path w="1528" h="1313" extrusionOk="0">
                  <a:moveTo>
                    <a:pt x="779" y="0"/>
                  </a:moveTo>
                  <a:cubicBezTo>
                    <a:pt x="353" y="0"/>
                    <a:pt x="0" y="431"/>
                    <a:pt x="166" y="883"/>
                  </a:cubicBezTo>
                  <a:cubicBezTo>
                    <a:pt x="258" y="1131"/>
                    <a:pt x="489" y="1301"/>
                    <a:pt x="754" y="1312"/>
                  </a:cubicBezTo>
                  <a:cubicBezTo>
                    <a:pt x="763" y="1312"/>
                    <a:pt x="772" y="1312"/>
                    <a:pt x="780" y="1312"/>
                  </a:cubicBezTo>
                  <a:cubicBezTo>
                    <a:pt x="1036" y="1312"/>
                    <a:pt x="1269" y="1165"/>
                    <a:pt x="1376" y="933"/>
                  </a:cubicBezTo>
                  <a:cubicBezTo>
                    <a:pt x="1528" y="604"/>
                    <a:pt x="1385" y="215"/>
                    <a:pt x="1056" y="63"/>
                  </a:cubicBezTo>
                  <a:cubicBezTo>
                    <a:pt x="963" y="20"/>
                    <a:pt x="869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7" name="Google Shape;15247;p21"/>
            <p:cNvSpPr/>
            <p:nvPr/>
          </p:nvSpPr>
          <p:spPr>
            <a:xfrm>
              <a:off x="4548975" y="492075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9" y="1"/>
                  </a:moveTo>
                  <a:cubicBezTo>
                    <a:pt x="77" y="1"/>
                    <a:pt x="0" y="93"/>
                    <a:pt x="36" y="191"/>
                  </a:cubicBezTo>
                  <a:cubicBezTo>
                    <a:pt x="59" y="253"/>
                    <a:pt x="113" y="284"/>
                    <a:pt x="168" y="284"/>
                  </a:cubicBezTo>
                  <a:cubicBezTo>
                    <a:pt x="220" y="284"/>
                    <a:pt x="271" y="257"/>
                    <a:pt x="298" y="202"/>
                  </a:cubicBezTo>
                  <a:cubicBezTo>
                    <a:pt x="329" y="131"/>
                    <a:pt x="299" y="47"/>
                    <a:pt x="228" y="14"/>
                  </a:cubicBezTo>
                  <a:cubicBezTo>
                    <a:pt x="208" y="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8" name="Google Shape;15248;p21"/>
            <p:cNvSpPr/>
            <p:nvPr/>
          </p:nvSpPr>
          <p:spPr>
            <a:xfrm>
              <a:off x="4643550" y="338800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7" y="0"/>
                  </a:moveTo>
                  <a:cubicBezTo>
                    <a:pt x="75" y="0"/>
                    <a:pt x="0" y="94"/>
                    <a:pt x="35" y="190"/>
                  </a:cubicBezTo>
                  <a:cubicBezTo>
                    <a:pt x="57" y="252"/>
                    <a:pt x="113" y="284"/>
                    <a:pt x="169" y="284"/>
                  </a:cubicBezTo>
                  <a:cubicBezTo>
                    <a:pt x="220" y="284"/>
                    <a:pt x="272" y="257"/>
                    <a:pt x="298" y="202"/>
                  </a:cubicBezTo>
                  <a:cubicBezTo>
                    <a:pt x="329" y="130"/>
                    <a:pt x="299" y="46"/>
                    <a:pt x="229" y="14"/>
                  </a:cubicBezTo>
                  <a:cubicBezTo>
                    <a:pt x="208" y="5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9" name="Google Shape;15249;p21"/>
            <p:cNvSpPr/>
            <p:nvPr/>
          </p:nvSpPr>
          <p:spPr>
            <a:xfrm>
              <a:off x="4959725" y="521850"/>
              <a:ext cx="12450" cy="10650"/>
            </a:xfrm>
            <a:custGeom>
              <a:avLst/>
              <a:gdLst/>
              <a:ahLst/>
              <a:cxnLst/>
              <a:rect l="l" t="t" r="r" b="b"/>
              <a:pathLst>
                <a:path w="498" h="426" extrusionOk="0">
                  <a:moveTo>
                    <a:pt x="253" y="0"/>
                  </a:moveTo>
                  <a:cubicBezTo>
                    <a:pt x="115" y="0"/>
                    <a:pt x="1" y="140"/>
                    <a:pt x="55" y="286"/>
                  </a:cubicBezTo>
                  <a:cubicBezTo>
                    <a:pt x="89" y="378"/>
                    <a:pt x="172" y="425"/>
                    <a:pt x="255" y="425"/>
                  </a:cubicBezTo>
                  <a:cubicBezTo>
                    <a:pt x="332" y="425"/>
                    <a:pt x="409" y="385"/>
                    <a:pt x="448" y="302"/>
                  </a:cubicBezTo>
                  <a:cubicBezTo>
                    <a:pt x="497" y="195"/>
                    <a:pt x="451" y="69"/>
                    <a:pt x="344" y="21"/>
                  </a:cubicBezTo>
                  <a:cubicBezTo>
                    <a:pt x="313" y="7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0" name="Google Shape;15250;p21"/>
            <p:cNvSpPr/>
            <p:nvPr/>
          </p:nvSpPr>
          <p:spPr>
            <a:xfrm>
              <a:off x="5110175" y="729825"/>
              <a:ext cx="24775" cy="21300"/>
            </a:xfrm>
            <a:custGeom>
              <a:avLst/>
              <a:gdLst/>
              <a:ahLst/>
              <a:cxnLst/>
              <a:rect l="l" t="t" r="r" b="b"/>
              <a:pathLst>
                <a:path w="991" h="852" extrusionOk="0">
                  <a:moveTo>
                    <a:pt x="505" y="0"/>
                  </a:moveTo>
                  <a:cubicBezTo>
                    <a:pt x="229" y="0"/>
                    <a:pt x="0" y="279"/>
                    <a:pt x="108" y="573"/>
                  </a:cubicBezTo>
                  <a:cubicBezTo>
                    <a:pt x="176" y="758"/>
                    <a:pt x="341" y="852"/>
                    <a:pt x="507" y="852"/>
                  </a:cubicBezTo>
                  <a:cubicBezTo>
                    <a:pt x="661" y="852"/>
                    <a:pt x="816" y="770"/>
                    <a:pt x="893" y="605"/>
                  </a:cubicBezTo>
                  <a:cubicBezTo>
                    <a:pt x="990" y="393"/>
                    <a:pt x="899" y="140"/>
                    <a:pt x="685" y="41"/>
                  </a:cubicBezTo>
                  <a:cubicBezTo>
                    <a:pt x="625" y="13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1" name="Google Shape;15251;p21"/>
            <p:cNvSpPr/>
            <p:nvPr/>
          </p:nvSpPr>
          <p:spPr>
            <a:xfrm>
              <a:off x="5005700" y="429125"/>
              <a:ext cx="16525" cy="14225"/>
            </a:xfrm>
            <a:custGeom>
              <a:avLst/>
              <a:gdLst/>
              <a:ahLst/>
              <a:cxnLst/>
              <a:rect l="l" t="t" r="r" b="b"/>
              <a:pathLst>
                <a:path w="661" h="569" extrusionOk="0">
                  <a:moveTo>
                    <a:pt x="336" y="1"/>
                  </a:moveTo>
                  <a:cubicBezTo>
                    <a:pt x="152" y="1"/>
                    <a:pt x="0" y="187"/>
                    <a:pt x="71" y="383"/>
                  </a:cubicBezTo>
                  <a:cubicBezTo>
                    <a:pt x="116" y="506"/>
                    <a:pt x="227" y="569"/>
                    <a:pt x="338" y="569"/>
                  </a:cubicBezTo>
                  <a:cubicBezTo>
                    <a:pt x="441" y="569"/>
                    <a:pt x="543" y="514"/>
                    <a:pt x="594" y="404"/>
                  </a:cubicBezTo>
                  <a:cubicBezTo>
                    <a:pt x="660" y="262"/>
                    <a:pt x="599" y="94"/>
                    <a:pt x="457" y="28"/>
                  </a:cubicBezTo>
                  <a:cubicBezTo>
                    <a:pt x="417" y="9"/>
                    <a:pt x="376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2" name="Google Shape;15252;p21"/>
            <p:cNvSpPr/>
            <p:nvPr/>
          </p:nvSpPr>
          <p:spPr>
            <a:xfrm>
              <a:off x="4690750" y="899100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7" y="0"/>
                  </a:moveTo>
                  <a:cubicBezTo>
                    <a:pt x="229" y="0"/>
                    <a:pt x="0" y="280"/>
                    <a:pt x="107" y="575"/>
                  </a:cubicBezTo>
                  <a:cubicBezTo>
                    <a:pt x="175" y="760"/>
                    <a:pt x="341" y="854"/>
                    <a:pt x="508" y="854"/>
                  </a:cubicBezTo>
                  <a:cubicBezTo>
                    <a:pt x="662" y="854"/>
                    <a:pt x="817" y="773"/>
                    <a:pt x="894" y="608"/>
                  </a:cubicBezTo>
                  <a:cubicBezTo>
                    <a:pt x="993" y="394"/>
                    <a:pt x="900" y="140"/>
                    <a:pt x="688" y="41"/>
                  </a:cubicBezTo>
                  <a:cubicBezTo>
                    <a:pt x="627" y="13"/>
                    <a:pt x="566" y="0"/>
                    <a:pt x="5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3" name="Google Shape;15253;p21"/>
            <p:cNvSpPr/>
            <p:nvPr/>
          </p:nvSpPr>
          <p:spPr>
            <a:xfrm>
              <a:off x="4921575" y="878575"/>
              <a:ext cx="16575" cy="14275"/>
            </a:xfrm>
            <a:custGeom>
              <a:avLst/>
              <a:gdLst/>
              <a:ahLst/>
              <a:cxnLst/>
              <a:rect l="l" t="t" r="r" b="b"/>
              <a:pathLst>
                <a:path w="663" h="571" extrusionOk="0">
                  <a:moveTo>
                    <a:pt x="339" y="1"/>
                  </a:moveTo>
                  <a:cubicBezTo>
                    <a:pt x="154" y="1"/>
                    <a:pt x="0" y="187"/>
                    <a:pt x="72" y="383"/>
                  </a:cubicBezTo>
                  <a:cubicBezTo>
                    <a:pt x="118" y="507"/>
                    <a:pt x="229" y="570"/>
                    <a:pt x="340" y="570"/>
                  </a:cubicBezTo>
                  <a:cubicBezTo>
                    <a:pt x="444" y="570"/>
                    <a:pt x="547" y="516"/>
                    <a:pt x="598" y="405"/>
                  </a:cubicBezTo>
                  <a:cubicBezTo>
                    <a:pt x="663" y="262"/>
                    <a:pt x="601" y="94"/>
                    <a:pt x="460" y="28"/>
                  </a:cubicBezTo>
                  <a:cubicBezTo>
                    <a:pt x="419" y="9"/>
                    <a:pt x="3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4" name="Google Shape;15254;p21"/>
            <p:cNvSpPr/>
            <p:nvPr/>
          </p:nvSpPr>
          <p:spPr>
            <a:xfrm>
              <a:off x="4546000" y="8634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0" y="0"/>
                  </a:moveTo>
                  <a:cubicBezTo>
                    <a:pt x="59" y="0"/>
                    <a:pt x="0" y="73"/>
                    <a:pt x="27" y="149"/>
                  </a:cubicBezTo>
                  <a:cubicBezTo>
                    <a:pt x="44" y="197"/>
                    <a:pt x="88" y="222"/>
                    <a:pt x="131" y="222"/>
                  </a:cubicBezTo>
                  <a:cubicBezTo>
                    <a:pt x="171" y="222"/>
                    <a:pt x="211" y="201"/>
                    <a:pt x="230" y="158"/>
                  </a:cubicBezTo>
                  <a:cubicBezTo>
                    <a:pt x="257" y="103"/>
                    <a:pt x="233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5" name="Google Shape;15255;p21"/>
            <p:cNvSpPr/>
            <p:nvPr/>
          </p:nvSpPr>
          <p:spPr>
            <a:xfrm>
              <a:off x="4563575" y="979575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1"/>
                  </a:moveTo>
                  <a:cubicBezTo>
                    <a:pt x="59" y="1"/>
                    <a:pt x="0" y="73"/>
                    <a:pt x="28" y="148"/>
                  </a:cubicBezTo>
                  <a:cubicBezTo>
                    <a:pt x="45" y="197"/>
                    <a:pt x="88" y="221"/>
                    <a:pt x="131" y="221"/>
                  </a:cubicBezTo>
                  <a:cubicBezTo>
                    <a:pt x="171" y="221"/>
                    <a:pt x="211" y="200"/>
                    <a:pt x="231" y="157"/>
                  </a:cubicBezTo>
                  <a:cubicBezTo>
                    <a:pt x="256" y="102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6" name="Google Shape;15256;p21"/>
            <p:cNvSpPr/>
            <p:nvPr/>
          </p:nvSpPr>
          <p:spPr>
            <a:xfrm>
              <a:off x="4840025" y="9801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49"/>
                  </a:cubicBezTo>
                  <a:cubicBezTo>
                    <a:pt x="46" y="197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7" name="Google Shape;15257;p21"/>
            <p:cNvSpPr/>
            <p:nvPr/>
          </p:nvSpPr>
          <p:spPr>
            <a:xfrm>
              <a:off x="4248800" y="72402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30" y="0"/>
                  </a:moveTo>
                  <a:cubicBezTo>
                    <a:pt x="59" y="0"/>
                    <a:pt x="0" y="73"/>
                    <a:pt x="28" y="148"/>
                  </a:cubicBezTo>
                  <a:cubicBezTo>
                    <a:pt x="46" y="196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2"/>
                    <a:pt x="234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8" name="Google Shape;15258;p21"/>
            <p:cNvSpPr/>
            <p:nvPr/>
          </p:nvSpPr>
          <p:spPr>
            <a:xfrm>
              <a:off x="4039650" y="87807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1" y="0"/>
                  </a:moveTo>
                  <a:cubicBezTo>
                    <a:pt x="268" y="0"/>
                    <a:pt x="1" y="327"/>
                    <a:pt x="127" y="669"/>
                  </a:cubicBezTo>
                  <a:cubicBezTo>
                    <a:pt x="196" y="858"/>
                    <a:pt x="372" y="986"/>
                    <a:pt x="572" y="995"/>
                  </a:cubicBezTo>
                  <a:cubicBezTo>
                    <a:pt x="578" y="995"/>
                    <a:pt x="584" y="995"/>
                    <a:pt x="591" y="995"/>
                  </a:cubicBezTo>
                  <a:cubicBezTo>
                    <a:pt x="785" y="995"/>
                    <a:pt x="961" y="884"/>
                    <a:pt x="1044" y="708"/>
                  </a:cubicBezTo>
                  <a:cubicBezTo>
                    <a:pt x="1158" y="458"/>
                    <a:pt x="1050" y="164"/>
                    <a:pt x="802" y="48"/>
                  </a:cubicBezTo>
                  <a:cubicBezTo>
                    <a:pt x="731" y="15"/>
                    <a:pt x="660" y="0"/>
                    <a:pt x="5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9" name="Google Shape;15259;p21"/>
            <p:cNvSpPr/>
            <p:nvPr/>
          </p:nvSpPr>
          <p:spPr>
            <a:xfrm>
              <a:off x="3584800" y="401825"/>
              <a:ext cx="46875" cy="43950"/>
            </a:xfrm>
            <a:custGeom>
              <a:avLst/>
              <a:gdLst/>
              <a:ahLst/>
              <a:cxnLst/>
              <a:rect l="l" t="t" r="r" b="b"/>
              <a:pathLst>
                <a:path w="1875" h="1758" extrusionOk="0">
                  <a:moveTo>
                    <a:pt x="936" y="1"/>
                  </a:moveTo>
                  <a:cubicBezTo>
                    <a:pt x="862" y="1"/>
                    <a:pt x="788" y="10"/>
                    <a:pt x="714" y="29"/>
                  </a:cubicBezTo>
                  <a:cubicBezTo>
                    <a:pt x="372" y="119"/>
                    <a:pt x="116" y="408"/>
                    <a:pt x="66" y="759"/>
                  </a:cubicBezTo>
                  <a:cubicBezTo>
                    <a:pt x="0" y="1240"/>
                    <a:pt x="337" y="1684"/>
                    <a:pt x="818" y="1750"/>
                  </a:cubicBezTo>
                  <a:cubicBezTo>
                    <a:pt x="858" y="1755"/>
                    <a:pt x="898" y="1758"/>
                    <a:pt x="937" y="1758"/>
                  </a:cubicBezTo>
                  <a:cubicBezTo>
                    <a:pt x="1246" y="1758"/>
                    <a:pt x="1536" y="1595"/>
                    <a:pt x="1696" y="1323"/>
                  </a:cubicBezTo>
                  <a:cubicBezTo>
                    <a:pt x="1875" y="1016"/>
                    <a:pt x="1852" y="632"/>
                    <a:pt x="1637" y="349"/>
                  </a:cubicBezTo>
                  <a:cubicBezTo>
                    <a:pt x="1468" y="126"/>
                    <a:pt x="1207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0" name="Google Shape;15260;p21"/>
            <p:cNvSpPr/>
            <p:nvPr/>
          </p:nvSpPr>
          <p:spPr>
            <a:xfrm>
              <a:off x="3362875" y="1083450"/>
              <a:ext cx="44350" cy="41550"/>
            </a:xfrm>
            <a:custGeom>
              <a:avLst/>
              <a:gdLst/>
              <a:ahLst/>
              <a:cxnLst/>
              <a:rect l="l" t="t" r="r" b="b"/>
              <a:pathLst>
                <a:path w="1774" h="1662" extrusionOk="0">
                  <a:moveTo>
                    <a:pt x="888" y="0"/>
                  </a:moveTo>
                  <a:cubicBezTo>
                    <a:pt x="818" y="0"/>
                    <a:pt x="747" y="9"/>
                    <a:pt x="677" y="28"/>
                  </a:cubicBezTo>
                  <a:cubicBezTo>
                    <a:pt x="350" y="112"/>
                    <a:pt x="108" y="385"/>
                    <a:pt x="63" y="717"/>
                  </a:cubicBezTo>
                  <a:cubicBezTo>
                    <a:pt x="0" y="1171"/>
                    <a:pt x="319" y="1591"/>
                    <a:pt x="773" y="1654"/>
                  </a:cubicBezTo>
                  <a:cubicBezTo>
                    <a:pt x="810" y="1659"/>
                    <a:pt x="848" y="1661"/>
                    <a:pt x="885" y="1661"/>
                  </a:cubicBezTo>
                  <a:cubicBezTo>
                    <a:pt x="1178" y="1661"/>
                    <a:pt x="1453" y="1507"/>
                    <a:pt x="1604" y="1250"/>
                  </a:cubicBezTo>
                  <a:cubicBezTo>
                    <a:pt x="1774" y="959"/>
                    <a:pt x="1751" y="597"/>
                    <a:pt x="1548" y="328"/>
                  </a:cubicBezTo>
                  <a:cubicBezTo>
                    <a:pt x="1389" y="118"/>
                    <a:pt x="1143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1" name="Google Shape;15261;p21"/>
            <p:cNvSpPr/>
            <p:nvPr/>
          </p:nvSpPr>
          <p:spPr>
            <a:xfrm>
              <a:off x="3490675" y="9628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5"/>
                  </a:cubicBezTo>
                  <a:cubicBezTo>
                    <a:pt x="0" y="645"/>
                    <a:pt x="176" y="875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7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2" name="Google Shape;15262;p21"/>
            <p:cNvSpPr/>
            <p:nvPr/>
          </p:nvSpPr>
          <p:spPr>
            <a:xfrm>
              <a:off x="3350775" y="9743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0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5"/>
                    <a:pt x="175" y="875"/>
                    <a:pt x="426" y="909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1" y="182"/>
                  </a:cubicBezTo>
                  <a:cubicBezTo>
                    <a:pt x="757" y="57"/>
                    <a:pt x="62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3" name="Google Shape;15263;p21"/>
            <p:cNvSpPr/>
            <p:nvPr/>
          </p:nvSpPr>
          <p:spPr>
            <a:xfrm>
              <a:off x="3807100" y="588875"/>
              <a:ext cx="32525" cy="30475"/>
            </a:xfrm>
            <a:custGeom>
              <a:avLst/>
              <a:gdLst/>
              <a:ahLst/>
              <a:cxnLst/>
              <a:rect l="l" t="t" r="r" b="b"/>
              <a:pathLst>
                <a:path w="1301" h="1219" extrusionOk="0">
                  <a:moveTo>
                    <a:pt x="649" y="0"/>
                  </a:moveTo>
                  <a:cubicBezTo>
                    <a:pt x="598" y="0"/>
                    <a:pt x="547" y="7"/>
                    <a:pt x="496" y="20"/>
                  </a:cubicBezTo>
                  <a:cubicBezTo>
                    <a:pt x="257" y="83"/>
                    <a:pt x="80" y="283"/>
                    <a:pt x="47" y="526"/>
                  </a:cubicBezTo>
                  <a:cubicBezTo>
                    <a:pt x="0" y="860"/>
                    <a:pt x="233" y="1167"/>
                    <a:pt x="567" y="1213"/>
                  </a:cubicBezTo>
                  <a:cubicBezTo>
                    <a:pt x="594" y="1217"/>
                    <a:pt x="622" y="1219"/>
                    <a:pt x="649" y="1219"/>
                  </a:cubicBezTo>
                  <a:cubicBezTo>
                    <a:pt x="863" y="1219"/>
                    <a:pt x="1065" y="1105"/>
                    <a:pt x="1176" y="917"/>
                  </a:cubicBezTo>
                  <a:cubicBezTo>
                    <a:pt x="1300" y="704"/>
                    <a:pt x="1284" y="438"/>
                    <a:pt x="1135" y="241"/>
                  </a:cubicBezTo>
                  <a:cubicBezTo>
                    <a:pt x="1018" y="87"/>
                    <a:pt x="837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4" name="Google Shape;15264;p21"/>
            <p:cNvSpPr/>
            <p:nvPr/>
          </p:nvSpPr>
          <p:spPr>
            <a:xfrm>
              <a:off x="3028375" y="826850"/>
              <a:ext cx="32475" cy="30500"/>
            </a:xfrm>
            <a:custGeom>
              <a:avLst/>
              <a:gdLst/>
              <a:ahLst/>
              <a:cxnLst/>
              <a:rect l="l" t="t" r="r" b="b"/>
              <a:pathLst>
                <a:path w="1299" h="1220" extrusionOk="0">
                  <a:moveTo>
                    <a:pt x="650" y="1"/>
                  </a:moveTo>
                  <a:cubicBezTo>
                    <a:pt x="599" y="1"/>
                    <a:pt x="546" y="8"/>
                    <a:pt x="495" y="21"/>
                  </a:cubicBezTo>
                  <a:cubicBezTo>
                    <a:pt x="256" y="83"/>
                    <a:pt x="78" y="283"/>
                    <a:pt x="45" y="528"/>
                  </a:cubicBezTo>
                  <a:cubicBezTo>
                    <a:pt x="0" y="860"/>
                    <a:pt x="233" y="1168"/>
                    <a:pt x="565" y="1213"/>
                  </a:cubicBezTo>
                  <a:cubicBezTo>
                    <a:pt x="594" y="1217"/>
                    <a:pt x="622" y="1219"/>
                    <a:pt x="650" y="1219"/>
                  </a:cubicBezTo>
                  <a:cubicBezTo>
                    <a:pt x="865" y="1219"/>
                    <a:pt x="1065" y="1106"/>
                    <a:pt x="1174" y="917"/>
                  </a:cubicBezTo>
                  <a:cubicBezTo>
                    <a:pt x="1299" y="705"/>
                    <a:pt x="1284" y="439"/>
                    <a:pt x="1133" y="242"/>
                  </a:cubicBezTo>
                  <a:cubicBezTo>
                    <a:pt x="1017" y="88"/>
                    <a:pt x="837" y="1"/>
                    <a:pt x="6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5" name="Google Shape;15265;p21"/>
            <p:cNvSpPr/>
            <p:nvPr/>
          </p:nvSpPr>
          <p:spPr>
            <a:xfrm>
              <a:off x="4066475" y="972325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28" y="0"/>
                  </a:moveTo>
                  <a:cubicBezTo>
                    <a:pt x="186" y="0"/>
                    <a:pt x="47" y="98"/>
                    <a:pt x="23" y="264"/>
                  </a:cubicBezTo>
                  <a:cubicBezTo>
                    <a:pt x="1" y="431"/>
                    <a:pt x="118" y="584"/>
                    <a:pt x="283" y="607"/>
                  </a:cubicBezTo>
                  <a:cubicBezTo>
                    <a:pt x="299" y="609"/>
                    <a:pt x="314" y="610"/>
                    <a:pt x="328" y="610"/>
                  </a:cubicBezTo>
                  <a:cubicBezTo>
                    <a:pt x="572" y="610"/>
                    <a:pt x="724" y="325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6" name="Google Shape;15266;p21"/>
            <p:cNvSpPr/>
            <p:nvPr/>
          </p:nvSpPr>
          <p:spPr>
            <a:xfrm>
              <a:off x="3391250" y="372825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491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6"/>
                    <a:pt x="176" y="876"/>
                    <a:pt x="425" y="911"/>
                  </a:cubicBezTo>
                  <a:cubicBezTo>
                    <a:pt x="448" y="914"/>
                    <a:pt x="470" y="915"/>
                    <a:pt x="492" y="915"/>
                  </a:cubicBezTo>
                  <a:cubicBezTo>
                    <a:pt x="857" y="915"/>
                    <a:pt x="1084" y="488"/>
                    <a:pt x="852" y="182"/>
                  </a:cubicBezTo>
                  <a:cubicBezTo>
                    <a:pt x="758" y="57"/>
                    <a:pt x="623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7" name="Google Shape;15267;p21"/>
            <p:cNvSpPr/>
            <p:nvPr/>
          </p:nvSpPr>
          <p:spPr>
            <a:xfrm>
              <a:off x="3207575" y="442650"/>
              <a:ext cx="18050" cy="15300"/>
            </a:xfrm>
            <a:custGeom>
              <a:avLst/>
              <a:gdLst/>
              <a:ahLst/>
              <a:cxnLst/>
              <a:rect l="l" t="t" r="r" b="b"/>
              <a:pathLst>
                <a:path w="722" h="612" extrusionOk="0">
                  <a:moveTo>
                    <a:pt x="326" y="0"/>
                  </a:moveTo>
                  <a:cubicBezTo>
                    <a:pt x="184" y="0"/>
                    <a:pt x="45" y="98"/>
                    <a:pt x="23" y="264"/>
                  </a:cubicBezTo>
                  <a:cubicBezTo>
                    <a:pt x="0" y="431"/>
                    <a:pt x="116" y="584"/>
                    <a:pt x="283" y="608"/>
                  </a:cubicBezTo>
                  <a:cubicBezTo>
                    <a:pt x="297" y="610"/>
                    <a:pt x="312" y="611"/>
                    <a:pt x="326" y="611"/>
                  </a:cubicBezTo>
                  <a:cubicBezTo>
                    <a:pt x="570" y="611"/>
                    <a:pt x="722" y="326"/>
                    <a:pt x="567" y="121"/>
                  </a:cubicBezTo>
                  <a:cubicBezTo>
                    <a:pt x="504" y="38"/>
                    <a:pt x="415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8" name="Google Shape;15268;p21"/>
            <p:cNvSpPr/>
            <p:nvPr/>
          </p:nvSpPr>
          <p:spPr>
            <a:xfrm>
              <a:off x="3806750" y="114615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0"/>
                  </a:moveTo>
                  <a:cubicBezTo>
                    <a:pt x="645" y="0"/>
                    <a:pt x="588" y="7"/>
                    <a:pt x="533" y="22"/>
                  </a:cubicBezTo>
                  <a:cubicBezTo>
                    <a:pt x="277" y="88"/>
                    <a:pt x="86" y="303"/>
                    <a:pt x="50" y="566"/>
                  </a:cubicBezTo>
                  <a:cubicBezTo>
                    <a:pt x="1" y="925"/>
                    <a:pt x="252" y="1256"/>
                    <a:pt x="609" y="1304"/>
                  </a:cubicBezTo>
                  <a:cubicBezTo>
                    <a:pt x="640" y="1308"/>
                    <a:pt x="670" y="1310"/>
                    <a:pt x="699" y="1310"/>
                  </a:cubicBezTo>
                  <a:cubicBezTo>
                    <a:pt x="930" y="1310"/>
                    <a:pt x="1146" y="1189"/>
                    <a:pt x="1265" y="987"/>
                  </a:cubicBezTo>
                  <a:cubicBezTo>
                    <a:pt x="1399" y="757"/>
                    <a:pt x="1382" y="472"/>
                    <a:pt x="1221" y="260"/>
                  </a:cubicBezTo>
                  <a:cubicBezTo>
                    <a:pt x="1095" y="94"/>
                    <a:pt x="902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9" name="Google Shape;15269;p21"/>
            <p:cNvSpPr/>
            <p:nvPr/>
          </p:nvSpPr>
          <p:spPr>
            <a:xfrm>
              <a:off x="3662275" y="1182950"/>
              <a:ext cx="8450" cy="7125"/>
            </a:xfrm>
            <a:custGeom>
              <a:avLst/>
              <a:gdLst/>
              <a:ahLst/>
              <a:cxnLst/>
              <a:rect l="l" t="t" r="r" b="b"/>
              <a:pathLst>
                <a:path w="338" h="285" extrusionOk="0">
                  <a:moveTo>
                    <a:pt x="152" y="1"/>
                  </a:moveTo>
                  <a:cubicBezTo>
                    <a:pt x="87" y="1"/>
                    <a:pt x="22" y="46"/>
                    <a:pt x="11" y="124"/>
                  </a:cubicBezTo>
                  <a:cubicBezTo>
                    <a:pt x="1" y="200"/>
                    <a:pt x="55" y="273"/>
                    <a:pt x="133" y="283"/>
                  </a:cubicBezTo>
                  <a:cubicBezTo>
                    <a:pt x="140" y="284"/>
                    <a:pt x="146" y="284"/>
                    <a:pt x="153" y="284"/>
                  </a:cubicBezTo>
                  <a:cubicBezTo>
                    <a:pt x="266" y="284"/>
                    <a:pt x="338" y="153"/>
                    <a:pt x="265" y="58"/>
                  </a:cubicBezTo>
                  <a:cubicBezTo>
                    <a:pt x="236" y="19"/>
                    <a:pt x="194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0" name="Google Shape;15270;p21"/>
            <p:cNvSpPr/>
            <p:nvPr/>
          </p:nvSpPr>
          <p:spPr>
            <a:xfrm>
              <a:off x="3038325" y="1108950"/>
              <a:ext cx="25175" cy="21300"/>
            </a:xfrm>
            <a:custGeom>
              <a:avLst/>
              <a:gdLst/>
              <a:ahLst/>
              <a:cxnLst/>
              <a:rect l="l" t="t" r="r" b="b"/>
              <a:pathLst>
                <a:path w="1007" h="852" extrusionOk="0">
                  <a:moveTo>
                    <a:pt x="455" y="0"/>
                  </a:moveTo>
                  <a:cubicBezTo>
                    <a:pt x="257" y="0"/>
                    <a:pt x="63" y="136"/>
                    <a:pt x="32" y="368"/>
                  </a:cubicBezTo>
                  <a:cubicBezTo>
                    <a:pt x="0" y="601"/>
                    <a:pt x="163" y="814"/>
                    <a:pt x="396" y="847"/>
                  </a:cubicBezTo>
                  <a:cubicBezTo>
                    <a:pt x="416" y="850"/>
                    <a:pt x="437" y="851"/>
                    <a:pt x="457" y="851"/>
                  </a:cubicBezTo>
                  <a:cubicBezTo>
                    <a:pt x="796" y="851"/>
                    <a:pt x="1007" y="455"/>
                    <a:pt x="791" y="169"/>
                  </a:cubicBezTo>
                  <a:cubicBezTo>
                    <a:pt x="703" y="53"/>
                    <a:pt x="578" y="0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1" name="Google Shape;15271;p21"/>
            <p:cNvSpPr/>
            <p:nvPr/>
          </p:nvSpPr>
          <p:spPr>
            <a:xfrm>
              <a:off x="3269150" y="891025"/>
              <a:ext cx="25300" cy="21350"/>
            </a:xfrm>
            <a:custGeom>
              <a:avLst/>
              <a:gdLst/>
              <a:ahLst/>
              <a:cxnLst/>
              <a:rect l="l" t="t" r="r" b="b"/>
              <a:pathLst>
                <a:path w="1012" h="854" extrusionOk="0">
                  <a:moveTo>
                    <a:pt x="459" y="0"/>
                  </a:moveTo>
                  <a:cubicBezTo>
                    <a:pt x="260" y="0"/>
                    <a:pt x="65" y="138"/>
                    <a:pt x="34" y="370"/>
                  </a:cubicBezTo>
                  <a:cubicBezTo>
                    <a:pt x="1" y="603"/>
                    <a:pt x="165" y="818"/>
                    <a:pt x="397" y="850"/>
                  </a:cubicBezTo>
                  <a:cubicBezTo>
                    <a:pt x="419" y="853"/>
                    <a:pt x="440" y="854"/>
                    <a:pt x="460" y="854"/>
                  </a:cubicBezTo>
                  <a:cubicBezTo>
                    <a:pt x="800" y="854"/>
                    <a:pt x="1011" y="455"/>
                    <a:pt x="796" y="170"/>
                  </a:cubicBezTo>
                  <a:cubicBezTo>
                    <a:pt x="708" y="54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2" name="Google Shape;15272;p21"/>
            <p:cNvSpPr/>
            <p:nvPr/>
          </p:nvSpPr>
          <p:spPr>
            <a:xfrm>
              <a:off x="3183750" y="917025"/>
              <a:ext cx="16875" cy="14250"/>
            </a:xfrm>
            <a:custGeom>
              <a:avLst/>
              <a:gdLst/>
              <a:ahLst/>
              <a:cxnLst/>
              <a:rect l="l" t="t" r="r" b="b"/>
              <a:pathLst>
                <a:path w="675" h="570" extrusionOk="0">
                  <a:moveTo>
                    <a:pt x="305" y="1"/>
                  </a:moveTo>
                  <a:cubicBezTo>
                    <a:pt x="173" y="1"/>
                    <a:pt x="43" y="92"/>
                    <a:pt x="21" y="247"/>
                  </a:cubicBezTo>
                  <a:cubicBezTo>
                    <a:pt x="0" y="403"/>
                    <a:pt x="110" y="546"/>
                    <a:pt x="265" y="567"/>
                  </a:cubicBezTo>
                  <a:cubicBezTo>
                    <a:pt x="279" y="569"/>
                    <a:pt x="292" y="570"/>
                    <a:pt x="306" y="570"/>
                  </a:cubicBezTo>
                  <a:cubicBezTo>
                    <a:pt x="533" y="570"/>
                    <a:pt x="674" y="303"/>
                    <a:pt x="529" y="113"/>
                  </a:cubicBezTo>
                  <a:cubicBezTo>
                    <a:pt x="471" y="36"/>
                    <a:pt x="387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3" name="Google Shape;15273;p21"/>
            <p:cNvSpPr/>
            <p:nvPr/>
          </p:nvSpPr>
          <p:spPr>
            <a:xfrm>
              <a:off x="3558125" y="8283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19" y="1"/>
                  </a:moveTo>
                  <a:cubicBezTo>
                    <a:pt x="68" y="1"/>
                    <a:pt x="17" y="36"/>
                    <a:pt x="9" y="95"/>
                  </a:cubicBezTo>
                  <a:cubicBezTo>
                    <a:pt x="0" y="156"/>
                    <a:pt x="42" y="213"/>
                    <a:pt x="104" y="220"/>
                  </a:cubicBezTo>
                  <a:cubicBezTo>
                    <a:pt x="109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4" name="Google Shape;15274;p21"/>
            <p:cNvSpPr/>
            <p:nvPr/>
          </p:nvSpPr>
          <p:spPr>
            <a:xfrm>
              <a:off x="3510325" y="8493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18" y="1"/>
                  </a:moveTo>
                  <a:cubicBezTo>
                    <a:pt x="67" y="1"/>
                    <a:pt x="17" y="36"/>
                    <a:pt x="9" y="96"/>
                  </a:cubicBezTo>
                  <a:cubicBezTo>
                    <a:pt x="0" y="156"/>
                    <a:pt x="42" y="211"/>
                    <a:pt x="102" y="220"/>
                  </a:cubicBezTo>
                  <a:cubicBezTo>
                    <a:pt x="108" y="221"/>
                    <a:pt x="113" y="222"/>
                    <a:pt x="119" y="222"/>
                  </a:cubicBezTo>
                  <a:cubicBezTo>
                    <a:pt x="207" y="222"/>
                    <a:pt x="261" y="118"/>
                    <a:pt x="206" y="45"/>
                  </a:cubicBezTo>
                  <a:cubicBezTo>
                    <a:pt x="183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5" name="Google Shape;15275;p21"/>
            <p:cNvSpPr/>
            <p:nvPr/>
          </p:nvSpPr>
          <p:spPr>
            <a:xfrm>
              <a:off x="2971550" y="778475"/>
              <a:ext cx="6600" cy="5550"/>
            </a:xfrm>
            <a:custGeom>
              <a:avLst/>
              <a:gdLst/>
              <a:ahLst/>
              <a:cxnLst/>
              <a:rect l="l" t="t" r="r" b="b"/>
              <a:pathLst>
                <a:path w="264" h="222" extrusionOk="0">
                  <a:moveTo>
                    <a:pt x="119" y="0"/>
                  </a:moveTo>
                  <a:cubicBezTo>
                    <a:pt x="68" y="0"/>
                    <a:pt x="18" y="35"/>
                    <a:pt x="10" y="95"/>
                  </a:cubicBezTo>
                  <a:cubicBezTo>
                    <a:pt x="1" y="156"/>
                    <a:pt x="43" y="211"/>
                    <a:pt x="104" y="220"/>
                  </a:cubicBezTo>
                  <a:cubicBezTo>
                    <a:pt x="110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6" name="Google Shape;15276;p21"/>
            <p:cNvSpPr/>
            <p:nvPr/>
          </p:nvSpPr>
          <p:spPr>
            <a:xfrm>
              <a:off x="3883150" y="874425"/>
              <a:ext cx="6600" cy="5525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6"/>
                    <a:pt x="43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3" y="117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7" name="Google Shape;15277;p21"/>
            <p:cNvSpPr/>
            <p:nvPr/>
          </p:nvSpPr>
          <p:spPr>
            <a:xfrm>
              <a:off x="4013775" y="650200"/>
              <a:ext cx="29450" cy="24900"/>
            </a:xfrm>
            <a:custGeom>
              <a:avLst/>
              <a:gdLst/>
              <a:ahLst/>
              <a:cxnLst/>
              <a:rect l="l" t="t" r="r" b="b"/>
              <a:pathLst>
                <a:path w="1178" h="996" extrusionOk="0">
                  <a:moveTo>
                    <a:pt x="533" y="1"/>
                  </a:moveTo>
                  <a:cubicBezTo>
                    <a:pt x="302" y="1"/>
                    <a:pt x="75" y="160"/>
                    <a:pt x="38" y="430"/>
                  </a:cubicBezTo>
                  <a:cubicBezTo>
                    <a:pt x="0" y="702"/>
                    <a:pt x="189" y="953"/>
                    <a:pt x="463" y="991"/>
                  </a:cubicBezTo>
                  <a:cubicBezTo>
                    <a:pt x="487" y="994"/>
                    <a:pt x="510" y="996"/>
                    <a:pt x="533" y="996"/>
                  </a:cubicBezTo>
                  <a:cubicBezTo>
                    <a:pt x="930" y="996"/>
                    <a:pt x="1177" y="531"/>
                    <a:pt x="924" y="197"/>
                  </a:cubicBezTo>
                  <a:cubicBezTo>
                    <a:pt x="822" y="62"/>
                    <a:pt x="677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8" name="Google Shape;15278;p21"/>
            <p:cNvSpPr/>
            <p:nvPr/>
          </p:nvSpPr>
          <p:spPr>
            <a:xfrm>
              <a:off x="3719025" y="915900"/>
              <a:ext cx="15125" cy="13025"/>
            </a:xfrm>
            <a:custGeom>
              <a:avLst/>
              <a:gdLst/>
              <a:ahLst/>
              <a:cxnLst/>
              <a:rect l="l" t="t" r="r" b="b"/>
              <a:pathLst>
                <a:path w="605" h="521" extrusionOk="0">
                  <a:moveTo>
                    <a:pt x="308" y="1"/>
                  </a:moveTo>
                  <a:cubicBezTo>
                    <a:pt x="140" y="1"/>
                    <a:pt x="1" y="171"/>
                    <a:pt x="66" y="351"/>
                  </a:cubicBezTo>
                  <a:cubicBezTo>
                    <a:pt x="108" y="463"/>
                    <a:pt x="208" y="520"/>
                    <a:pt x="309" y="520"/>
                  </a:cubicBezTo>
                  <a:cubicBezTo>
                    <a:pt x="403" y="520"/>
                    <a:pt x="497" y="471"/>
                    <a:pt x="544" y="370"/>
                  </a:cubicBezTo>
                  <a:cubicBezTo>
                    <a:pt x="604" y="241"/>
                    <a:pt x="549" y="86"/>
                    <a:pt x="418" y="26"/>
                  </a:cubicBezTo>
                  <a:cubicBezTo>
                    <a:pt x="381" y="9"/>
                    <a:pt x="344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9" name="Google Shape;15279;p21"/>
            <p:cNvSpPr/>
            <p:nvPr/>
          </p:nvSpPr>
          <p:spPr>
            <a:xfrm>
              <a:off x="3961250" y="1032550"/>
              <a:ext cx="30250" cy="25975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616" y="1"/>
                  </a:moveTo>
                  <a:cubicBezTo>
                    <a:pt x="279" y="1"/>
                    <a:pt x="1" y="341"/>
                    <a:pt x="132" y="699"/>
                  </a:cubicBezTo>
                  <a:cubicBezTo>
                    <a:pt x="204" y="896"/>
                    <a:pt x="388" y="1029"/>
                    <a:pt x="596" y="1038"/>
                  </a:cubicBezTo>
                  <a:cubicBezTo>
                    <a:pt x="604" y="1039"/>
                    <a:pt x="611" y="1039"/>
                    <a:pt x="619" y="1039"/>
                  </a:cubicBezTo>
                  <a:cubicBezTo>
                    <a:pt x="821" y="1039"/>
                    <a:pt x="1004" y="922"/>
                    <a:pt x="1088" y="739"/>
                  </a:cubicBezTo>
                  <a:cubicBezTo>
                    <a:pt x="1210" y="479"/>
                    <a:pt x="1097" y="171"/>
                    <a:pt x="837" y="51"/>
                  </a:cubicBezTo>
                  <a:cubicBezTo>
                    <a:pt x="763" y="16"/>
                    <a:pt x="688" y="1"/>
                    <a:pt x="6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0" name="Google Shape;15280;p21"/>
            <p:cNvSpPr/>
            <p:nvPr/>
          </p:nvSpPr>
          <p:spPr>
            <a:xfrm>
              <a:off x="4122925" y="1288225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0" y="0"/>
                  </a:moveTo>
                  <a:cubicBezTo>
                    <a:pt x="349" y="0"/>
                    <a:pt x="1" y="426"/>
                    <a:pt x="164" y="873"/>
                  </a:cubicBezTo>
                  <a:cubicBezTo>
                    <a:pt x="254" y="1118"/>
                    <a:pt x="483" y="1286"/>
                    <a:pt x="744" y="1297"/>
                  </a:cubicBezTo>
                  <a:cubicBezTo>
                    <a:pt x="753" y="1297"/>
                    <a:pt x="762" y="1297"/>
                    <a:pt x="771" y="1297"/>
                  </a:cubicBezTo>
                  <a:cubicBezTo>
                    <a:pt x="1024" y="1297"/>
                    <a:pt x="1253" y="1152"/>
                    <a:pt x="1359" y="922"/>
                  </a:cubicBezTo>
                  <a:cubicBezTo>
                    <a:pt x="1511" y="598"/>
                    <a:pt x="1370" y="213"/>
                    <a:pt x="1045" y="63"/>
                  </a:cubicBezTo>
                  <a:cubicBezTo>
                    <a:pt x="953" y="20"/>
                    <a:pt x="860" y="0"/>
                    <a:pt x="77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1" name="Google Shape;15281;p21"/>
            <p:cNvSpPr/>
            <p:nvPr/>
          </p:nvSpPr>
          <p:spPr>
            <a:xfrm>
              <a:off x="4426950" y="5086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9" y="1052"/>
                    <a:pt x="454" y="1210"/>
                    <a:pt x="701" y="1220"/>
                  </a:cubicBezTo>
                  <a:cubicBezTo>
                    <a:pt x="709" y="1221"/>
                    <a:pt x="716" y="1221"/>
                    <a:pt x="724" y="1221"/>
                  </a:cubicBezTo>
                  <a:cubicBezTo>
                    <a:pt x="961" y="1221"/>
                    <a:pt x="1178" y="1084"/>
                    <a:pt x="1278" y="867"/>
                  </a:cubicBezTo>
                  <a:cubicBezTo>
                    <a:pt x="1419" y="562"/>
                    <a:pt x="1287" y="201"/>
                    <a:pt x="982" y="60"/>
                  </a:cubicBezTo>
                  <a:cubicBezTo>
                    <a:pt x="895" y="19"/>
                    <a:pt x="807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2" name="Google Shape;15282;p21"/>
            <p:cNvSpPr/>
            <p:nvPr/>
          </p:nvSpPr>
          <p:spPr>
            <a:xfrm>
              <a:off x="4697025" y="91682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1" y="301"/>
                    <a:pt x="117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9" y="915"/>
                    <a:pt x="545" y="915"/>
                  </a:cubicBezTo>
                  <a:cubicBezTo>
                    <a:pt x="722" y="915"/>
                    <a:pt x="885" y="813"/>
                    <a:pt x="960" y="650"/>
                  </a:cubicBezTo>
                  <a:cubicBezTo>
                    <a:pt x="1066" y="422"/>
                    <a:pt x="966" y="150"/>
                    <a:pt x="738" y="45"/>
                  </a:cubicBezTo>
                  <a:cubicBezTo>
                    <a:pt x="673" y="14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3" name="Google Shape;15283;p21"/>
            <p:cNvSpPr/>
            <p:nvPr/>
          </p:nvSpPr>
          <p:spPr>
            <a:xfrm>
              <a:off x="3862000" y="1002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2" y="0"/>
                  </a:moveTo>
                  <a:cubicBezTo>
                    <a:pt x="328" y="0"/>
                    <a:pt x="0" y="401"/>
                    <a:pt x="154" y="822"/>
                  </a:cubicBezTo>
                  <a:cubicBezTo>
                    <a:pt x="238" y="1053"/>
                    <a:pt x="454" y="1209"/>
                    <a:pt x="701" y="1220"/>
                  </a:cubicBezTo>
                  <a:cubicBezTo>
                    <a:pt x="709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7"/>
                  </a:cubicBezTo>
                  <a:cubicBezTo>
                    <a:pt x="1419" y="562"/>
                    <a:pt x="1287" y="201"/>
                    <a:pt x="982" y="59"/>
                  </a:cubicBezTo>
                  <a:cubicBezTo>
                    <a:pt x="895" y="19"/>
                    <a:pt x="807" y="0"/>
                    <a:pt x="7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4" name="Google Shape;15284;p21"/>
            <p:cNvSpPr/>
            <p:nvPr/>
          </p:nvSpPr>
          <p:spPr>
            <a:xfrm>
              <a:off x="4857900" y="791725"/>
              <a:ext cx="17775" cy="15300"/>
            </a:xfrm>
            <a:custGeom>
              <a:avLst/>
              <a:gdLst/>
              <a:ahLst/>
              <a:cxnLst/>
              <a:rect l="l" t="t" r="r" b="b"/>
              <a:pathLst>
                <a:path w="711" h="612" extrusionOk="0">
                  <a:moveTo>
                    <a:pt x="363" y="1"/>
                  </a:moveTo>
                  <a:cubicBezTo>
                    <a:pt x="165" y="1"/>
                    <a:pt x="1" y="201"/>
                    <a:pt x="78" y="412"/>
                  </a:cubicBezTo>
                  <a:cubicBezTo>
                    <a:pt x="126" y="544"/>
                    <a:pt x="245" y="611"/>
                    <a:pt x="364" y="611"/>
                  </a:cubicBezTo>
                  <a:cubicBezTo>
                    <a:pt x="474" y="611"/>
                    <a:pt x="585" y="553"/>
                    <a:pt x="640" y="436"/>
                  </a:cubicBezTo>
                  <a:cubicBezTo>
                    <a:pt x="710" y="282"/>
                    <a:pt x="644" y="101"/>
                    <a:pt x="492" y="30"/>
                  </a:cubicBezTo>
                  <a:cubicBezTo>
                    <a:pt x="449" y="10"/>
                    <a:pt x="405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5" name="Google Shape;15285;p21"/>
            <p:cNvSpPr/>
            <p:nvPr/>
          </p:nvSpPr>
          <p:spPr>
            <a:xfrm>
              <a:off x="4832525" y="4877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6" y="0"/>
                  </a:moveTo>
                  <a:cubicBezTo>
                    <a:pt x="229" y="0"/>
                    <a:pt x="0" y="279"/>
                    <a:pt x="107" y="574"/>
                  </a:cubicBezTo>
                  <a:cubicBezTo>
                    <a:pt x="174" y="760"/>
                    <a:pt x="341" y="855"/>
                    <a:pt x="508" y="855"/>
                  </a:cubicBezTo>
                  <a:cubicBezTo>
                    <a:pt x="663" y="855"/>
                    <a:pt x="818" y="773"/>
                    <a:pt x="894" y="607"/>
                  </a:cubicBezTo>
                  <a:cubicBezTo>
                    <a:pt x="993" y="393"/>
                    <a:pt x="902" y="141"/>
                    <a:pt x="688" y="42"/>
                  </a:cubicBezTo>
                  <a:cubicBezTo>
                    <a:pt x="627" y="13"/>
                    <a:pt x="565" y="0"/>
                    <a:pt x="5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6" name="Google Shape;15286;p21"/>
            <p:cNvSpPr/>
            <p:nvPr/>
          </p:nvSpPr>
          <p:spPr>
            <a:xfrm>
              <a:off x="4687725" y="452125"/>
              <a:ext cx="6500" cy="55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50"/>
                  </a:cubicBezTo>
                  <a:cubicBezTo>
                    <a:pt x="46" y="197"/>
                    <a:pt x="89" y="222"/>
                    <a:pt x="133" y="222"/>
                  </a:cubicBezTo>
                  <a:cubicBezTo>
                    <a:pt x="173" y="222"/>
                    <a:pt x="213" y="201"/>
                    <a:pt x="234" y="157"/>
                  </a:cubicBezTo>
                  <a:cubicBezTo>
                    <a:pt x="259" y="102"/>
                    <a:pt x="235" y="37"/>
                    <a:pt x="180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7" name="Google Shape;15287;p21"/>
            <p:cNvSpPr/>
            <p:nvPr/>
          </p:nvSpPr>
          <p:spPr>
            <a:xfrm>
              <a:off x="4705350" y="5682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30" y="1"/>
                  </a:moveTo>
                  <a:cubicBezTo>
                    <a:pt x="59" y="1"/>
                    <a:pt x="0" y="73"/>
                    <a:pt x="28" y="150"/>
                  </a:cubicBezTo>
                  <a:cubicBezTo>
                    <a:pt x="45" y="198"/>
                    <a:pt x="88" y="222"/>
                    <a:pt x="131" y="222"/>
                  </a:cubicBezTo>
                  <a:cubicBezTo>
                    <a:pt x="171" y="222"/>
                    <a:pt x="211" y="201"/>
                    <a:pt x="231" y="158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8" name="Google Shape;15288;p21"/>
            <p:cNvSpPr/>
            <p:nvPr/>
          </p:nvSpPr>
          <p:spPr>
            <a:xfrm>
              <a:off x="4981800" y="5688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1"/>
                  </a:moveTo>
                  <a:cubicBezTo>
                    <a:pt x="60" y="1"/>
                    <a:pt x="1" y="73"/>
                    <a:pt x="29" y="150"/>
                  </a:cubicBezTo>
                  <a:cubicBezTo>
                    <a:pt x="46" y="197"/>
                    <a:pt x="90" y="222"/>
                    <a:pt x="133" y="222"/>
                  </a:cubicBezTo>
                  <a:cubicBezTo>
                    <a:pt x="173" y="222"/>
                    <a:pt x="213" y="201"/>
                    <a:pt x="232" y="159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4" y="4"/>
                    <a:pt x="148" y="1"/>
                    <a:pt x="13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9" name="Google Shape;15289;p21"/>
            <p:cNvSpPr/>
            <p:nvPr/>
          </p:nvSpPr>
          <p:spPr>
            <a:xfrm>
              <a:off x="4390575" y="3126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1" y="1"/>
                  </a:moveTo>
                  <a:cubicBezTo>
                    <a:pt x="60" y="1"/>
                    <a:pt x="0" y="73"/>
                    <a:pt x="28" y="150"/>
                  </a:cubicBezTo>
                  <a:cubicBezTo>
                    <a:pt x="45" y="197"/>
                    <a:pt x="88" y="222"/>
                    <a:pt x="131" y="222"/>
                  </a:cubicBezTo>
                  <a:cubicBezTo>
                    <a:pt x="171" y="222"/>
                    <a:pt x="212" y="201"/>
                    <a:pt x="232" y="157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0" name="Google Shape;15290;p21"/>
            <p:cNvSpPr/>
            <p:nvPr/>
          </p:nvSpPr>
          <p:spPr>
            <a:xfrm>
              <a:off x="4181425" y="46672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0" y="0"/>
                  </a:moveTo>
                  <a:cubicBezTo>
                    <a:pt x="267" y="0"/>
                    <a:pt x="0" y="327"/>
                    <a:pt x="125" y="670"/>
                  </a:cubicBezTo>
                  <a:cubicBezTo>
                    <a:pt x="195" y="858"/>
                    <a:pt x="370" y="987"/>
                    <a:pt x="572" y="995"/>
                  </a:cubicBezTo>
                  <a:cubicBezTo>
                    <a:pt x="579" y="995"/>
                    <a:pt x="587" y="995"/>
                    <a:pt x="594" y="995"/>
                  </a:cubicBezTo>
                  <a:cubicBezTo>
                    <a:pt x="785" y="995"/>
                    <a:pt x="961" y="883"/>
                    <a:pt x="1042" y="708"/>
                  </a:cubicBezTo>
                  <a:cubicBezTo>
                    <a:pt x="1158" y="460"/>
                    <a:pt x="1050" y="164"/>
                    <a:pt x="800" y="48"/>
                  </a:cubicBezTo>
                  <a:cubicBezTo>
                    <a:pt x="730" y="15"/>
                    <a:pt x="658" y="0"/>
                    <a:pt x="5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1" name="Google Shape;15291;p21"/>
            <p:cNvSpPr/>
            <p:nvPr/>
          </p:nvSpPr>
          <p:spPr>
            <a:xfrm>
              <a:off x="3428450" y="5113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4" y="0"/>
                  </a:moveTo>
                  <a:cubicBezTo>
                    <a:pt x="814" y="0"/>
                    <a:pt x="744" y="9"/>
                    <a:pt x="675" y="27"/>
                  </a:cubicBezTo>
                  <a:cubicBezTo>
                    <a:pt x="350" y="113"/>
                    <a:pt x="108" y="385"/>
                    <a:pt x="62" y="719"/>
                  </a:cubicBezTo>
                  <a:cubicBezTo>
                    <a:pt x="0" y="1172"/>
                    <a:pt x="317" y="1592"/>
                    <a:pt x="773" y="1655"/>
                  </a:cubicBezTo>
                  <a:cubicBezTo>
                    <a:pt x="810" y="1660"/>
                    <a:pt x="847" y="1663"/>
                    <a:pt x="884" y="1663"/>
                  </a:cubicBezTo>
                  <a:cubicBezTo>
                    <a:pt x="1177" y="1663"/>
                    <a:pt x="1452" y="1508"/>
                    <a:pt x="1602" y="1251"/>
                  </a:cubicBezTo>
                  <a:cubicBezTo>
                    <a:pt x="1772" y="961"/>
                    <a:pt x="1750" y="597"/>
                    <a:pt x="1547" y="329"/>
                  </a:cubicBezTo>
                  <a:cubicBezTo>
                    <a:pt x="1387" y="119"/>
                    <a:pt x="1140" y="0"/>
                    <a:pt x="8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2" name="Google Shape;15292;p21"/>
            <p:cNvSpPr/>
            <p:nvPr/>
          </p:nvSpPr>
          <p:spPr>
            <a:xfrm>
              <a:off x="3632450" y="55152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6"/>
                  </a:cubicBezTo>
                  <a:cubicBezTo>
                    <a:pt x="0" y="645"/>
                    <a:pt x="176" y="877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8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3" name="Google Shape;15293;p21"/>
            <p:cNvSpPr/>
            <p:nvPr/>
          </p:nvSpPr>
          <p:spPr>
            <a:xfrm>
              <a:off x="4208250" y="5609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28" y="0"/>
                  </a:moveTo>
                  <a:cubicBezTo>
                    <a:pt x="186" y="0"/>
                    <a:pt x="46" y="98"/>
                    <a:pt x="23" y="264"/>
                  </a:cubicBezTo>
                  <a:cubicBezTo>
                    <a:pt x="1" y="431"/>
                    <a:pt x="118" y="584"/>
                    <a:pt x="285" y="607"/>
                  </a:cubicBezTo>
                  <a:cubicBezTo>
                    <a:pt x="300" y="609"/>
                    <a:pt x="315" y="610"/>
                    <a:pt x="329" y="610"/>
                  </a:cubicBezTo>
                  <a:cubicBezTo>
                    <a:pt x="572" y="610"/>
                    <a:pt x="723" y="326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4" name="Google Shape;15294;p21"/>
            <p:cNvSpPr/>
            <p:nvPr/>
          </p:nvSpPr>
          <p:spPr>
            <a:xfrm>
              <a:off x="3948525" y="734800"/>
              <a:ext cx="34975" cy="32800"/>
            </a:xfrm>
            <a:custGeom>
              <a:avLst/>
              <a:gdLst/>
              <a:ahLst/>
              <a:cxnLst/>
              <a:rect l="l" t="t" r="r" b="b"/>
              <a:pathLst>
                <a:path w="1399" h="1312" extrusionOk="0">
                  <a:moveTo>
                    <a:pt x="699" y="1"/>
                  </a:moveTo>
                  <a:cubicBezTo>
                    <a:pt x="644" y="1"/>
                    <a:pt x="588" y="8"/>
                    <a:pt x="533" y="22"/>
                  </a:cubicBezTo>
                  <a:cubicBezTo>
                    <a:pt x="277" y="90"/>
                    <a:pt x="86" y="305"/>
                    <a:pt x="50" y="566"/>
                  </a:cubicBezTo>
                  <a:cubicBezTo>
                    <a:pt x="1" y="926"/>
                    <a:pt x="252" y="1256"/>
                    <a:pt x="609" y="1306"/>
                  </a:cubicBezTo>
                  <a:cubicBezTo>
                    <a:pt x="639" y="1310"/>
                    <a:pt x="669" y="1312"/>
                    <a:pt x="699" y="1312"/>
                  </a:cubicBezTo>
                  <a:cubicBezTo>
                    <a:pt x="930" y="1312"/>
                    <a:pt x="1146" y="1190"/>
                    <a:pt x="1265" y="987"/>
                  </a:cubicBezTo>
                  <a:cubicBezTo>
                    <a:pt x="1399" y="759"/>
                    <a:pt x="1382" y="472"/>
                    <a:pt x="1221" y="260"/>
                  </a:cubicBezTo>
                  <a:cubicBezTo>
                    <a:pt x="1095" y="95"/>
                    <a:pt x="901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5" name="Google Shape;15295;p21"/>
            <p:cNvSpPr/>
            <p:nvPr/>
          </p:nvSpPr>
          <p:spPr>
            <a:xfrm>
              <a:off x="3804050" y="771625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53" y="1"/>
                  </a:moveTo>
                  <a:cubicBezTo>
                    <a:pt x="87" y="1"/>
                    <a:pt x="23" y="46"/>
                    <a:pt x="13" y="123"/>
                  </a:cubicBezTo>
                  <a:cubicBezTo>
                    <a:pt x="1" y="200"/>
                    <a:pt x="55" y="272"/>
                    <a:pt x="133" y="282"/>
                  </a:cubicBezTo>
                  <a:cubicBezTo>
                    <a:pt x="140" y="283"/>
                    <a:pt x="147" y="284"/>
                    <a:pt x="154" y="284"/>
                  </a:cubicBezTo>
                  <a:cubicBezTo>
                    <a:pt x="267" y="284"/>
                    <a:pt x="337" y="152"/>
                    <a:pt x="265" y="57"/>
                  </a:cubicBezTo>
                  <a:cubicBezTo>
                    <a:pt x="236" y="18"/>
                    <a:pt x="194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6" name="Google Shape;15296;p21"/>
            <p:cNvSpPr/>
            <p:nvPr/>
          </p:nvSpPr>
          <p:spPr>
            <a:xfrm>
              <a:off x="3699925" y="4169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19" y="0"/>
                  </a:moveTo>
                  <a:cubicBezTo>
                    <a:pt x="67" y="0"/>
                    <a:pt x="16" y="36"/>
                    <a:pt x="8" y="96"/>
                  </a:cubicBezTo>
                  <a:cubicBezTo>
                    <a:pt x="1" y="156"/>
                    <a:pt x="41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6" y="221"/>
                    <a:pt x="262" y="119"/>
                    <a:pt x="205" y="44"/>
                  </a:cubicBezTo>
                  <a:cubicBezTo>
                    <a:pt x="183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7" name="Google Shape;15297;p21"/>
            <p:cNvSpPr/>
            <p:nvPr/>
          </p:nvSpPr>
          <p:spPr>
            <a:xfrm>
              <a:off x="4024925" y="4630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7"/>
                    <a:pt x="43" y="212"/>
                    <a:pt x="103" y="220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2" y="119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8" name="Google Shape;15298;p21"/>
            <p:cNvSpPr/>
            <p:nvPr/>
          </p:nvSpPr>
          <p:spPr>
            <a:xfrm>
              <a:off x="3860800" y="504575"/>
              <a:ext cx="15125" cy="13000"/>
            </a:xfrm>
            <a:custGeom>
              <a:avLst/>
              <a:gdLst/>
              <a:ahLst/>
              <a:cxnLst/>
              <a:rect l="l" t="t" r="r" b="b"/>
              <a:pathLst>
                <a:path w="605" h="520" extrusionOk="0">
                  <a:moveTo>
                    <a:pt x="309" y="1"/>
                  </a:moveTo>
                  <a:cubicBezTo>
                    <a:pt x="141" y="1"/>
                    <a:pt x="1" y="171"/>
                    <a:pt x="66" y="350"/>
                  </a:cubicBezTo>
                  <a:cubicBezTo>
                    <a:pt x="108" y="462"/>
                    <a:pt x="209" y="520"/>
                    <a:pt x="310" y="520"/>
                  </a:cubicBezTo>
                  <a:cubicBezTo>
                    <a:pt x="403" y="520"/>
                    <a:pt x="497" y="470"/>
                    <a:pt x="544" y="369"/>
                  </a:cubicBezTo>
                  <a:cubicBezTo>
                    <a:pt x="604" y="240"/>
                    <a:pt x="549" y="85"/>
                    <a:pt x="418" y="25"/>
                  </a:cubicBezTo>
                  <a:cubicBezTo>
                    <a:pt x="381" y="8"/>
                    <a:pt x="345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9" name="Google Shape;15299;p21"/>
            <p:cNvSpPr/>
            <p:nvPr/>
          </p:nvSpPr>
          <p:spPr>
            <a:xfrm>
              <a:off x="4103075" y="621200"/>
              <a:ext cx="30200" cy="26000"/>
            </a:xfrm>
            <a:custGeom>
              <a:avLst/>
              <a:gdLst/>
              <a:ahLst/>
              <a:cxnLst/>
              <a:rect l="l" t="t" r="r" b="b"/>
              <a:pathLst>
                <a:path w="1208" h="1040" extrusionOk="0">
                  <a:moveTo>
                    <a:pt x="615" y="1"/>
                  </a:moveTo>
                  <a:cubicBezTo>
                    <a:pt x="279" y="1"/>
                    <a:pt x="0" y="341"/>
                    <a:pt x="130" y="697"/>
                  </a:cubicBezTo>
                  <a:cubicBezTo>
                    <a:pt x="202" y="896"/>
                    <a:pt x="386" y="1030"/>
                    <a:pt x="594" y="1039"/>
                  </a:cubicBezTo>
                  <a:cubicBezTo>
                    <a:pt x="602" y="1039"/>
                    <a:pt x="609" y="1039"/>
                    <a:pt x="617" y="1039"/>
                  </a:cubicBezTo>
                  <a:cubicBezTo>
                    <a:pt x="817" y="1039"/>
                    <a:pt x="1002" y="922"/>
                    <a:pt x="1087" y="740"/>
                  </a:cubicBezTo>
                  <a:cubicBezTo>
                    <a:pt x="1208" y="479"/>
                    <a:pt x="1095" y="171"/>
                    <a:pt x="836" y="51"/>
                  </a:cubicBezTo>
                  <a:cubicBezTo>
                    <a:pt x="762" y="17"/>
                    <a:pt x="687" y="1"/>
                    <a:pt x="6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0" name="Google Shape;15300;p21"/>
            <p:cNvSpPr/>
            <p:nvPr/>
          </p:nvSpPr>
          <p:spPr>
            <a:xfrm>
              <a:off x="4264700" y="876900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1" y="0"/>
                  </a:moveTo>
                  <a:cubicBezTo>
                    <a:pt x="350" y="0"/>
                    <a:pt x="1" y="426"/>
                    <a:pt x="164" y="873"/>
                  </a:cubicBezTo>
                  <a:cubicBezTo>
                    <a:pt x="254" y="1118"/>
                    <a:pt x="483" y="1287"/>
                    <a:pt x="746" y="1297"/>
                  </a:cubicBezTo>
                  <a:cubicBezTo>
                    <a:pt x="755" y="1298"/>
                    <a:pt x="763" y="1298"/>
                    <a:pt x="772" y="1298"/>
                  </a:cubicBezTo>
                  <a:cubicBezTo>
                    <a:pt x="1024" y="1298"/>
                    <a:pt x="1253" y="1153"/>
                    <a:pt x="1361" y="923"/>
                  </a:cubicBezTo>
                  <a:cubicBezTo>
                    <a:pt x="1511" y="598"/>
                    <a:pt x="1370" y="214"/>
                    <a:pt x="1045" y="62"/>
                  </a:cubicBezTo>
                  <a:cubicBezTo>
                    <a:pt x="953" y="19"/>
                    <a:pt x="860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1" name="Google Shape;15301;p21"/>
            <p:cNvSpPr/>
            <p:nvPr/>
          </p:nvSpPr>
          <p:spPr>
            <a:xfrm>
              <a:off x="3188500" y="1339625"/>
              <a:ext cx="22700" cy="19450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463" y="0"/>
                  </a:moveTo>
                  <a:cubicBezTo>
                    <a:pt x="210" y="0"/>
                    <a:pt x="1" y="255"/>
                    <a:pt x="99" y="523"/>
                  </a:cubicBezTo>
                  <a:cubicBezTo>
                    <a:pt x="161" y="691"/>
                    <a:pt x="313" y="778"/>
                    <a:pt x="466" y="778"/>
                  </a:cubicBezTo>
                  <a:cubicBezTo>
                    <a:pt x="606" y="778"/>
                    <a:pt x="747" y="704"/>
                    <a:pt x="817" y="553"/>
                  </a:cubicBezTo>
                  <a:cubicBezTo>
                    <a:pt x="907" y="359"/>
                    <a:pt x="823" y="127"/>
                    <a:pt x="628" y="37"/>
                  </a:cubicBezTo>
                  <a:cubicBezTo>
                    <a:pt x="573" y="12"/>
                    <a:pt x="517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2" name="Google Shape;15302;p21"/>
            <p:cNvSpPr/>
            <p:nvPr/>
          </p:nvSpPr>
          <p:spPr>
            <a:xfrm>
              <a:off x="3026250" y="545125"/>
              <a:ext cx="57500" cy="51875"/>
            </a:xfrm>
            <a:custGeom>
              <a:avLst/>
              <a:gdLst/>
              <a:ahLst/>
              <a:cxnLst/>
              <a:rect l="l" t="t" r="r" b="b"/>
              <a:pathLst>
                <a:path w="2300" h="2075" extrusionOk="0">
                  <a:moveTo>
                    <a:pt x="1119" y="1"/>
                  </a:moveTo>
                  <a:cubicBezTo>
                    <a:pt x="864" y="1"/>
                    <a:pt x="612" y="95"/>
                    <a:pt x="417" y="274"/>
                  </a:cubicBezTo>
                  <a:cubicBezTo>
                    <a:pt x="109" y="558"/>
                    <a:pt x="1" y="1000"/>
                    <a:pt x="145" y="1394"/>
                  </a:cubicBezTo>
                  <a:cubicBezTo>
                    <a:pt x="290" y="1788"/>
                    <a:pt x="656" y="2056"/>
                    <a:pt x="1076" y="2074"/>
                  </a:cubicBezTo>
                  <a:cubicBezTo>
                    <a:pt x="1089" y="2074"/>
                    <a:pt x="1103" y="2074"/>
                    <a:pt x="1117" y="2074"/>
                  </a:cubicBezTo>
                  <a:cubicBezTo>
                    <a:pt x="1520" y="2074"/>
                    <a:pt x="1889" y="1842"/>
                    <a:pt x="2059" y="1474"/>
                  </a:cubicBezTo>
                  <a:cubicBezTo>
                    <a:pt x="2299" y="954"/>
                    <a:pt x="2074" y="338"/>
                    <a:pt x="1555" y="97"/>
                  </a:cubicBezTo>
                  <a:cubicBezTo>
                    <a:pt x="1416" y="32"/>
                    <a:pt x="126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3" name="Google Shape;15303;p21"/>
            <p:cNvSpPr/>
            <p:nvPr/>
          </p:nvSpPr>
          <p:spPr>
            <a:xfrm>
              <a:off x="4390550" y="1187225"/>
              <a:ext cx="18875" cy="15600"/>
            </a:xfrm>
            <a:custGeom>
              <a:avLst/>
              <a:gdLst/>
              <a:ahLst/>
              <a:cxnLst/>
              <a:rect l="l" t="t" r="r" b="b"/>
              <a:pathLst>
                <a:path w="755" h="624" extrusionOk="0">
                  <a:moveTo>
                    <a:pt x="388" y="1"/>
                  </a:moveTo>
                  <a:cubicBezTo>
                    <a:pt x="354" y="1"/>
                    <a:pt x="320" y="6"/>
                    <a:pt x="287" y="17"/>
                  </a:cubicBezTo>
                  <a:cubicBezTo>
                    <a:pt x="24" y="106"/>
                    <a:pt x="0" y="468"/>
                    <a:pt x="250" y="590"/>
                  </a:cubicBezTo>
                  <a:cubicBezTo>
                    <a:pt x="296" y="613"/>
                    <a:pt x="343" y="623"/>
                    <a:pt x="388" y="623"/>
                  </a:cubicBezTo>
                  <a:cubicBezTo>
                    <a:pt x="587" y="623"/>
                    <a:pt x="755" y="425"/>
                    <a:pt x="682" y="211"/>
                  </a:cubicBezTo>
                  <a:cubicBezTo>
                    <a:pt x="638" y="82"/>
                    <a:pt x="517" y="1"/>
                    <a:pt x="3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4" name="Google Shape;15304;p21"/>
            <p:cNvSpPr/>
            <p:nvPr/>
          </p:nvSpPr>
          <p:spPr>
            <a:xfrm>
              <a:off x="4379425" y="7767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9"/>
                    <a:pt x="0" y="170"/>
                    <a:pt x="90" y="215"/>
                  </a:cubicBezTo>
                  <a:cubicBezTo>
                    <a:pt x="107" y="223"/>
                    <a:pt x="124" y="227"/>
                    <a:pt x="140" y="227"/>
                  </a:cubicBezTo>
                  <a:cubicBezTo>
                    <a:pt x="212" y="227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5" name="Google Shape;15305;p21"/>
            <p:cNvSpPr/>
            <p:nvPr/>
          </p:nvSpPr>
          <p:spPr>
            <a:xfrm>
              <a:off x="4625700" y="6059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1" y="1"/>
                  </a:moveTo>
                  <a:cubicBezTo>
                    <a:pt x="129" y="1"/>
                    <a:pt x="117" y="3"/>
                    <a:pt x="105" y="7"/>
                  </a:cubicBezTo>
                  <a:cubicBezTo>
                    <a:pt x="9" y="38"/>
                    <a:pt x="0" y="171"/>
                    <a:pt x="90" y="214"/>
                  </a:cubicBezTo>
                  <a:cubicBezTo>
                    <a:pt x="107" y="223"/>
                    <a:pt x="125" y="226"/>
                    <a:pt x="141" y="226"/>
                  </a:cubicBezTo>
                  <a:cubicBezTo>
                    <a:pt x="214" y="226"/>
                    <a:pt x="274" y="154"/>
                    <a:pt x="247" y="76"/>
                  </a:cubicBezTo>
                  <a:cubicBezTo>
                    <a:pt x="231" y="30"/>
                    <a:pt x="18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6" name="Google Shape;15306;p21"/>
            <p:cNvSpPr/>
            <p:nvPr/>
          </p:nvSpPr>
          <p:spPr>
            <a:xfrm>
              <a:off x="4122950" y="1141025"/>
              <a:ext cx="20375" cy="16850"/>
            </a:xfrm>
            <a:custGeom>
              <a:avLst/>
              <a:gdLst/>
              <a:ahLst/>
              <a:cxnLst/>
              <a:rect l="l" t="t" r="r" b="b"/>
              <a:pathLst>
                <a:path w="815" h="674" extrusionOk="0">
                  <a:moveTo>
                    <a:pt x="418" y="1"/>
                  </a:moveTo>
                  <a:cubicBezTo>
                    <a:pt x="382" y="1"/>
                    <a:pt x="346" y="6"/>
                    <a:pt x="311" y="18"/>
                  </a:cubicBezTo>
                  <a:cubicBezTo>
                    <a:pt x="26" y="114"/>
                    <a:pt x="1" y="505"/>
                    <a:pt x="270" y="637"/>
                  </a:cubicBezTo>
                  <a:cubicBezTo>
                    <a:pt x="320" y="662"/>
                    <a:pt x="370" y="673"/>
                    <a:pt x="419" y="673"/>
                  </a:cubicBezTo>
                  <a:cubicBezTo>
                    <a:pt x="633" y="673"/>
                    <a:pt x="814" y="459"/>
                    <a:pt x="736" y="229"/>
                  </a:cubicBezTo>
                  <a:cubicBezTo>
                    <a:pt x="688" y="88"/>
                    <a:pt x="558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7" name="Google Shape;15307;p21"/>
            <p:cNvSpPr/>
            <p:nvPr/>
          </p:nvSpPr>
          <p:spPr>
            <a:xfrm>
              <a:off x="4213225" y="1105025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8"/>
                    <a:pt x="0" y="170"/>
                    <a:pt x="90" y="214"/>
                  </a:cubicBezTo>
                  <a:cubicBezTo>
                    <a:pt x="107" y="222"/>
                    <a:pt x="124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8" name="Google Shape;15308;p21"/>
            <p:cNvSpPr/>
            <p:nvPr/>
          </p:nvSpPr>
          <p:spPr>
            <a:xfrm>
              <a:off x="3887925" y="1382450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1" y="0"/>
                  </a:moveTo>
                  <a:cubicBezTo>
                    <a:pt x="129" y="0"/>
                    <a:pt x="117" y="2"/>
                    <a:pt x="106" y="6"/>
                  </a:cubicBezTo>
                  <a:cubicBezTo>
                    <a:pt x="9" y="38"/>
                    <a:pt x="0" y="170"/>
                    <a:pt x="91" y="214"/>
                  </a:cubicBezTo>
                  <a:cubicBezTo>
                    <a:pt x="107" y="222"/>
                    <a:pt x="125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8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9" name="Google Shape;15309;p21"/>
            <p:cNvSpPr/>
            <p:nvPr/>
          </p:nvSpPr>
          <p:spPr>
            <a:xfrm>
              <a:off x="3757450" y="1435575"/>
              <a:ext cx="16975" cy="14050"/>
            </a:xfrm>
            <a:custGeom>
              <a:avLst/>
              <a:gdLst/>
              <a:ahLst/>
              <a:cxnLst/>
              <a:rect l="l" t="t" r="r" b="b"/>
              <a:pathLst>
                <a:path w="679" h="562" extrusionOk="0">
                  <a:moveTo>
                    <a:pt x="349" y="1"/>
                  </a:moveTo>
                  <a:cubicBezTo>
                    <a:pt x="319" y="1"/>
                    <a:pt x="289" y="5"/>
                    <a:pt x="259" y="16"/>
                  </a:cubicBezTo>
                  <a:cubicBezTo>
                    <a:pt x="22" y="95"/>
                    <a:pt x="1" y="421"/>
                    <a:pt x="225" y="531"/>
                  </a:cubicBezTo>
                  <a:cubicBezTo>
                    <a:pt x="267" y="552"/>
                    <a:pt x="309" y="561"/>
                    <a:pt x="350" y="561"/>
                  </a:cubicBezTo>
                  <a:cubicBezTo>
                    <a:pt x="529" y="561"/>
                    <a:pt x="679" y="383"/>
                    <a:pt x="614" y="191"/>
                  </a:cubicBezTo>
                  <a:cubicBezTo>
                    <a:pt x="573" y="74"/>
                    <a:pt x="465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0" name="Google Shape;15310;p21"/>
            <p:cNvSpPr/>
            <p:nvPr/>
          </p:nvSpPr>
          <p:spPr>
            <a:xfrm>
              <a:off x="3783150" y="1294425"/>
              <a:ext cx="13575" cy="11225"/>
            </a:xfrm>
            <a:custGeom>
              <a:avLst/>
              <a:gdLst/>
              <a:ahLst/>
              <a:cxnLst/>
              <a:rect l="l" t="t" r="r" b="b"/>
              <a:pathLst>
                <a:path w="543" h="449" extrusionOk="0">
                  <a:moveTo>
                    <a:pt x="278" y="0"/>
                  </a:moveTo>
                  <a:cubicBezTo>
                    <a:pt x="254" y="0"/>
                    <a:pt x="230" y="4"/>
                    <a:pt x="207" y="12"/>
                  </a:cubicBezTo>
                  <a:cubicBezTo>
                    <a:pt x="17" y="76"/>
                    <a:pt x="1" y="336"/>
                    <a:pt x="180" y="425"/>
                  </a:cubicBezTo>
                  <a:cubicBezTo>
                    <a:pt x="213" y="441"/>
                    <a:pt x="246" y="448"/>
                    <a:pt x="279" y="448"/>
                  </a:cubicBezTo>
                  <a:cubicBezTo>
                    <a:pt x="422" y="448"/>
                    <a:pt x="542" y="306"/>
                    <a:pt x="491" y="151"/>
                  </a:cubicBezTo>
                  <a:cubicBezTo>
                    <a:pt x="458" y="59"/>
                    <a:pt x="371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1" name="Google Shape;15311;p21"/>
            <p:cNvSpPr/>
            <p:nvPr/>
          </p:nvSpPr>
          <p:spPr>
            <a:xfrm>
              <a:off x="3958500" y="1216575"/>
              <a:ext cx="27100" cy="22425"/>
            </a:xfrm>
            <a:custGeom>
              <a:avLst/>
              <a:gdLst/>
              <a:ahLst/>
              <a:cxnLst/>
              <a:rect l="l" t="t" r="r" b="b"/>
              <a:pathLst>
                <a:path w="1084" h="897" extrusionOk="0">
                  <a:moveTo>
                    <a:pt x="554" y="0"/>
                  </a:moveTo>
                  <a:cubicBezTo>
                    <a:pt x="507" y="0"/>
                    <a:pt x="459" y="8"/>
                    <a:pt x="412" y="23"/>
                  </a:cubicBezTo>
                  <a:cubicBezTo>
                    <a:pt x="33" y="153"/>
                    <a:pt x="0" y="673"/>
                    <a:pt x="358" y="848"/>
                  </a:cubicBezTo>
                  <a:cubicBezTo>
                    <a:pt x="424" y="882"/>
                    <a:pt x="492" y="896"/>
                    <a:pt x="558" y="896"/>
                  </a:cubicBezTo>
                  <a:cubicBezTo>
                    <a:pt x="844" y="896"/>
                    <a:pt x="1084" y="611"/>
                    <a:pt x="979" y="304"/>
                  </a:cubicBezTo>
                  <a:cubicBezTo>
                    <a:pt x="915" y="117"/>
                    <a:pt x="740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2" name="Google Shape;15312;p21"/>
            <p:cNvSpPr/>
            <p:nvPr/>
          </p:nvSpPr>
          <p:spPr>
            <a:xfrm>
              <a:off x="4033975" y="1223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79" y="1"/>
                  </a:moveTo>
                  <a:cubicBezTo>
                    <a:pt x="255" y="1"/>
                    <a:pt x="231" y="5"/>
                    <a:pt x="207" y="13"/>
                  </a:cubicBezTo>
                  <a:cubicBezTo>
                    <a:pt x="19" y="76"/>
                    <a:pt x="1" y="338"/>
                    <a:pt x="180" y="425"/>
                  </a:cubicBezTo>
                  <a:cubicBezTo>
                    <a:pt x="213" y="441"/>
                    <a:pt x="247" y="449"/>
                    <a:pt x="279" y="449"/>
                  </a:cubicBezTo>
                  <a:cubicBezTo>
                    <a:pt x="423" y="449"/>
                    <a:pt x="543" y="306"/>
                    <a:pt x="491" y="153"/>
                  </a:cubicBezTo>
                  <a:cubicBezTo>
                    <a:pt x="460" y="60"/>
                    <a:pt x="373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3" name="Google Shape;15313;p21"/>
            <p:cNvSpPr/>
            <p:nvPr/>
          </p:nvSpPr>
          <p:spPr>
            <a:xfrm>
              <a:off x="4022025" y="1361500"/>
              <a:ext cx="32375" cy="30800"/>
            </a:xfrm>
            <a:custGeom>
              <a:avLst/>
              <a:gdLst/>
              <a:ahLst/>
              <a:cxnLst/>
              <a:rect l="l" t="t" r="r" b="b"/>
              <a:pathLst>
                <a:path w="1295" h="1232" extrusionOk="0">
                  <a:moveTo>
                    <a:pt x="631" y="0"/>
                  </a:moveTo>
                  <a:cubicBezTo>
                    <a:pt x="565" y="0"/>
                    <a:pt x="499" y="11"/>
                    <a:pt x="434" y="33"/>
                  </a:cubicBezTo>
                  <a:cubicBezTo>
                    <a:pt x="198" y="114"/>
                    <a:pt x="34" y="327"/>
                    <a:pt x="17" y="577"/>
                  </a:cubicBezTo>
                  <a:cubicBezTo>
                    <a:pt x="1" y="825"/>
                    <a:pt x="136" y="1058"/>
                    <a:pt x="360" y="1169"/>
                  </a:cubicBezTo>
                  <a:cubicBezTo>
                    <a:pt x="446" y="1211"/>
                    <a:pt x="538" y="1232"/>
                    <a:pt x="630" y="1232"/>
                  </a:cubicBezTo>
                  <a:cubicBezTo>
                    <a:pt x="777" y="1232"/>
                    <a:pt x="922" y="1179"/>
                    <a:pt x="1038" y="1079"/>
                  </a:cubicBezTo>
                  <a:cubicBezTo>
                    <a:pt x="1224" y="915"/>
                    <a:pt x="1295" y="653"/>
                    <a:pt x="1215" y="419"/>
                  </a:cubicBezTo>
                  <a:cubicBezTo>
                    <a:pt x="1128" y="161"/>
                    <a:pt x="887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4" name="Google Shape;15314;p21"/>
            <p:cNvSpPr/>
            <p:nvPr/>
          </p:nvSpPr>
          <p:spPr>
            <a:xfrm>
              <a:off x="5428875" y="167537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375" y="1"/>
                  </a:moveTo>
                  <a:cubicBezTo>
                    <a:pt x="125" y="1"/>
                    <a:pt x="1" y="302"/>
                    <a:pt x="177" y="477"/>
                  </a:cubicBezTo>
                  <a:cubicBezTo>
                    <a:pt x="234" y="534"/>
                    <a:pt x="304" y="560"/>
                    <a:pt x="373" y="560"/>
                  </a:cubicBezTo>
                  <a:cubicBezTo>
                    <a:pt x="517" y="560"/>
                    <a:pt x="655" y="448"/>
                    <a:pt x="655" y="281"/>
                  </a:cubicBezTo>
                  <a:cubicBezTo>
                    <a:pt x="655" y="126"/>
                    <a:pt x="530" y="1"/>
                    <a:pt x="3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5" name="Google Shape;15315;p21"/>
            <p:cNvSpPr/>
            <p:nvPr/>
          </p:nvSpPr>
          <p:spPr>
            <a:xfrm>
              <a:off x="2902475" y="1280850"/>
              <a:ext cx="25050" cy="21650"/>
            </a:xfrm>
            <a:custGeom>
              <a:avLst/>
              <a:gdLst/>
              <a:ahLst/>
              <a:cxnLst/>
              <a:rect l="l" t="t" r="r" b="b"/>
              <a:pathLst>
                <a:path w="1002" h="866" extrusionOk="0">
                  <a:moveTo>
                    <a:pt x="493" y="0"/>
                  </a:moveTo>
                  <a:cubicBezTo>
                    <a:pt x="340" y="0"/>
                    <a:pt x="188" y="78"/>
                    <a:pt x="108" y="239"/>
                  </a:cubicBezTo>
                  <a:cubicBezTo>
                    <a:pt x="1" y="452"/>
                    <a:pt x="87" y="712"/>
                    <a:pt x="300" y="819"/>
                  </a:cubicBezTo>
                  <a:cubicBezTo>
                    <a:pt x="365" y="851"/>
                    <a:pt x="430" y="866"/>
                    <a:pt x="494" y="866"/>
                  </a:cubicBezTo>
                  <a:cubicBezTo>
                    <a:pt x="769" y="866"/>
                    <a:pt x="1002" y="593"/>
                    <a:pt x="904" y="296"/>
                  </a:cubicBezTo>
                  <a:cubicBezTo>
                    <a:pt x="839" y="101"/>
                    <a:pt x="666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6" name="Google Shape;15316;p21"/>
            <p:cNvSpPr/>
            <p:nvPr/>
          </p:nvSpPr>
          <p:spPr>
            <a:xfrm>
              <a:off x="2468450" y="1399450"/>
              <a:ext cx="51575" cy="46525"/>
            </a:xfrm>
            <a:custGeom>
              <a:avLst/>
              <a:gdLst/>
              <a:ahLst/>
              <a:cxnLst/>
              <a:rect l="l" t="t" r="r" b="b"/>
              <a:pathLst>
                <a:path w="2063" h="1861" extrusionOk="0">
                  <a:moveTo>
                    <a:pt x="1061" y="0"/>
                  </a:moveTo>
                  <a:cubicBezTo>
                    <a:pt x="712" y="0"/>
                    <a:pt x="389" y="198"/>
                    <a:pt x="230" y="515"/>
                  </a:cubicBezTo>
                  <a:cubicBezTo>
                    <a:pt x="0" y="974"/>
                    <a:pt x="187" y="1533"/>
                    <a:pt x="645" y="1763"/>
                  </a:cubicBezTo>
                  <a:cubicBezTo>
                    <a:pt x="777" y="1829"/>
                    <a:pt x="919" y="1861"/>
                    <a:pt x="1061" y="1861"/>
                  </a:cubicBezTo>
                  <a:cubicBezTo>
                    <a:pt x="1280" y="1861"/>
                    <a:pt x="1497" y="1783"/>
                    <a:pt x="1670" y="1633"/>
                  </a:cubicBezTo>
                  <a:cubicBezTo>
                    <a:pt x="1954" y="1387"/>
                    <a:pt x="2062" y="995"/>
                    <a:pt x="1944" y="637"/>
                  </a:cubicBezTo>
                  <a:cubicBezTo>
                    <a:pt x="1825" y="281"/>
                    <a:pt x="1503" y="30"/>
                    <a:pt x="1128" y="3"/>
                  </a:cubicBezTo>
                  <a:cubicBezTo>
                    <a:pt x="1105" y="1"/>
                    <a:pt x="1083" y="0"/>
                    <a:pt x="10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7" name="Google Shape;15317;p21"/>
            <p:cNvSpPr/>
            <p:nvPr/>
          </p:nvSpPr>
          <p:spPr>
            <a:xfrm>
              <a:off x="2734750" y="1316725"/>
              <a:ext cx="38875" cy="36800"/>
            </a:xfrm>
            <a:custGeom>
              <a:avLst/>
              <a:gdLst/>
              <a:ahLst/>
              <a:cxnLst/>
              <a:rect l="l" t="t" r="r" b="b"/>
              <a:pathLst>
                <a:path w="1555" h="1472" extrusionOk="0">
                  <a:moveTo>
                    <a:pt x="742" y="1"/>
                  </a:moveTo>
                  <a:cubicBezTo>
                    <a:pt x="642" y="1"/>
                    <a:pt x="541" y="21"/>
                    <a:pt x="445" y="64"/>
                  </a:cubicBezTo>
                  <a:cubicBezTo>
                    <a:pt x="173" y="184"/>
                    <a:pt x="0" y="456"/>
                    <a:pt x="6" y="753"/>
                  </a:cubicBezTo>
                  <a:cubicBezTo>
                    <a:pt x="14" y="1051"/>
                    <a:pt x="199" y="1316"/>
                    <a:pt x="477" y="1422"/>
                  </a:cubicBezTo>
                  <a:cubicBezTo>
                    <a:pt x="563" y="1455"/>
                    <a:pt x="653" y="1472"/>
                    <a:pt x="743" y="1472"/>
                  </a:cubicBezTo>
                  <a:cubicBezTo>
                    <a:pt x="940" y="1472"/>
                    <a:pt x="1133" y="1392"/>
                    <a:pt x="1275" y="1243"/>
                  </a:cubicBezTo>
                  <a:cubicBezTo>
                    <a:pt x="1555" y="950"/>
                    <a:pt x="1544" y="484"/>
                    <a:pt x="1249" y="205"/>
                  </a:cubicBezTo>
                  <a:cubicBezTo>
                    <a:pt x="1110" y="71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8" name="Google Shape;15318;p21"/>
            <p:cNvSpPr/>
            <p:nvPr/>
          </p:nvSpPr>
          <p:spPr>
            <a:xfrm>
              <a:off x="2834325" y="1735650"/>
              <a:ext cx="48600" cy="45975"/>
            </a:xfrm>
            <a:custGeom>
              <a:avLst/>
              <a:gdLst/>
              <a:ahLst/>
              <a:cxnLst/>
              <a:rect l="l" t="t" r="r" b="b"/>
              <a:pathLst>
                <a:path w="1944" h="1839" extrusionOk="0">
                  <a:moveTo>
                    <a:pt x="928" y="0"/>
                  </a:moveTo>
                  <a:cubicBezTo>
                    <a:pt x="802" y="0"/>
                    <a:pt x="676" y="26"/>
                    <a:pt x="557" y="79"/>
                  </a:cubicBezTo>
                  <a:cubicBezTo>
                    <a:pt x="217" y="229"/>
                    <a:pt x="0" y="569"/>
                    <a:pt x="9" y="940"/>
                  </a:cubicBezTo>
                  <a:cubicBezTo>
                    <a:pt x="18" y="1313"/>
                    <a:pt x="250" y="1642"/>
                    <a:pt x="597" y="1777"/>
                  </a:cubicBezTo>
                  <a:cubicBezTo>
                    <a:pt x="704" y="1819"/>
                    <a:pt x="816" y="1839"/>
                    <a:pt x="927" y="1839"/>
                  </a:cubicBezTo>
                  <a:cubicBezTo>
                    <a:pt x="1174" y="1839"/>
                    <a:pt x="1416" y="1739"/>
                    <a:pt x="1594" y="1553"/>
                  </a:cubicBezTo>
                  <a:cubicBezTo>
                    <a:pt x="1944" y="1187"/>
                    <a:pt x="1930" y="605"/>
                    <a:pt x="1564" y="255"/>
                  </a:cubicBezTo>
                  <a:cubicBezTo>
                    <a:pt x="1389" y="88"/>
                    <a:pt x="1160" y="0"/>
                    <a:pt x="9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9" name="Google Shape;15319;p21"/>
            <p:cNvSpPr/>
            <p:nvPr/>
          </p:nvSpPr>
          <p:spPr>
            <a:xfrm>
              <a:off x="2900500" y="15343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638" y="1"/>
                  </a:moveTo>
                  <a:cubicBezTo>
                    <a:pt x="212" y="1"/>
                    <a:pt x="0" y="513"/>
                    <a:pt x="299" y="814"/>
                  </a:cubicBezTo>
                  <a:cubicBezTo>
                    <a:pt x="397" y="911"/>
                    <a:pt x="516" y="954"/>
                    <a:pt x="633" y="954"/>
                  </a:cubicBezTo>
                  <a:cubicBezTo>
                    <a:pt x="878" y="954"/>
                    <a:pt x="1113" y="764"/>
                    <a:pt x="1114" y="477"/>
                  </a:cubicBezTo>
                  <a:cubicBezTo>
                    <a:pt x="1114" y="214"/>
                    <a:pt x="901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0" name="Google Shape;15320;p21"/>
            <p:cNvSpPr/>
            <p:nvPr/>
          </p:nvSpPr>
          <p:spPr>
            <a:xfrm>
              <a:off x="3042125" y="1524400"/>
              <a:ext cx="9300" cy="7975"/>
            </a:xfrm>
            <a:custGeom>
              <a:avLst/>
              <a:gdLst/>
              <a:ahLst/>
              <a:cxnLst/>
              <a:rect l="l" t="t" r="r" b="b"/>
              <a:pathLst>
                <a:path w="372" h="319" extrusionOk="0">
                  <a:moveTo>
                    <a:pt x="212" y="1"/>
                  </a:moveTo>
                  <a:cubicBezTo>
                    <a:pt x="71" y="1"/>
                    <a:pt x="0" y="172"/>
                    <a:pt x="99" y="271"/>
                  </a:cubicBezTo>
                  <a:cubicBezTo>
                    <a:pt x="132" y="304"/>
                    <a:pt x="172" y="319"/>
                    <a:pt x="211" y="319"/>
                  </a:cubicBezTo>
                  <a:cubicBezTo>
                    <a:pt x="293" y="319"/>
                    <a:pt x="372" y="255"/>
                    <a:pt x="372" y="159"/>
                  </a:cubicBezTo>
                  <a:cubicBezTo>
                    <a:pt x="372" y="71"/>
                    <a:pt x="301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1" name="Google Shape;15321;p21"/>
            <p:cNvSpPr/>
            <p:nvPr/>
          </p:nvSpPr>
          <p:spPr>
            <a:xfrm>
              <a:off x="2478325" y="1748700"/>
              <a:ext cx="9300" cy="8000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214" y="0"/>
                  </a:moveTo>
                  <a:cubicBezTo>
                    <a:pt x="71" y="0"/>
                    <a:pt x="1" y="172"/>
                    <a:pt x="101" y="272"/>
                  </a:cubicBezTo>
                  <a:cubicBezTo>
                    <a:pt x="134" y="305"/>
                    <a:pt x="173" y="319"/>
                    <a:pt x="212" y="319"/>
                  </a:cubicBezTo>
                  <a:cubicBezTo>
                    <a:pt x="294" y="319"/>
                    <a:pt x="372" y="255"/>
                    <a:pt x="372" y="160"/>
                  </a:cubicBezTo>
                  <a:cubicBezTo>
                    <a:pt x="372" y="73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2" name="Google Shape;15322;p21"/>
            <p:cNvSpPr/>
            <p:nvPr/>
          </p:nvSpPr>
          <p:spPr>
            <a:xfrm>
              <a:off x="2375750" y="1583975"/>
              <a:ext cx="18575" cy="15875"/>
            </a:xfrm>
            <a:custGeom>
              <a:avLst/>
              <a:gdLst/>
              <a:ahLst/>
              <a:cxnLst/>
              <a:rect l="l" t="t" r="r" b="b"/>
              <a:pathLst>
                <a:path w="743" h="635" extrusionOk="0">
                  <a:moveTo>
                    <a:pt x="428" y="0"/>
                  </a:moveTo>
                  <a:cubicBezTo>
                    <a:pt x="427" y="0"/>
                    <a:pt x="427" y="0"/>
                    <a:pt x="426" y="0"/>
                  </a:cubicBezTo>
                  <a:cubicBezTo>
                    <a:pt x="143" y="0"/>
                    <a:pt x="0" y="341"/>
                    <a:pt x="202" y="541"/>
                  </a:cubicBezTo>
                  <a:cubicBezTo>
                    <a:pt x="266" y="606"/>
                    <a:pt x="346" y="635"/>
                    <a:pt x="424" y="635"/>
                  </a:cubicBezTo>
                  <a:cubicBezTo>
                    <a:pt x="587" y="635"/>
                    <a:pt x="743" y="508"/>
                    <a:pt x="743" y="317"/>
                  </a:cubicBezTo>
                  <a:cubicBezTo>
                    <a:pt x="743" y="142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3" name="Google Shape;15323;p21"/>
            <p:cNvSpPr/>
            <p:nvPr/>
          </p:nvSpPr>
          <p:spPr>
            <a:xfrm>
              <a:off x="2647150" y="1562100"/>
              <a:ext cx="33050" cy="31800"/>
            </a:xfrm>
            <a:custGeom>
              <a:avLst/>
              <a:gdLst/>
              <a:ahLst/>
              <a:cxnLst/>
              <a:rect l="l" t="t" r="r" b="b"/>
              <a:pathLst>
                <a:path w="1322" h="1272" extrusionOk="0">
                  <a:moveTo>
                    <a:pt x="686" y="0"/>
                  </a:moveTo>
                  <a:cubicBezTo>
                    <a:pt x="429" y="0"/>
                    <a:pt x="198" y="155"/>
                    <a:pt x="100" y="393"/>
                  </a:cubicBezTo>
                  <a:cubicBezTo>
                    <a:pt x="1" y="630"/>
                    <a:pt x="56" y="904"/>
                    <a:pt x="237" y="1085"/>
                  </a:cubicBezTo>
                  <a:cubicBezTo>
                    <a:pt x="358" y="1207"/>
                    <a:pt x="520" y="1271"/>
                    <a:pt x="685" y="1271"/>
                  </a:cubicBezTo>
                  <a:cubicBezTo>
                    <a:pt x="768" y="1271"/>
                    <a:pt x="851" y="1255"/>
                    <a:pt x="930" y="1222"/>
                  </a:cubicBezTo>
                  <a:cubicBezTo>
                    <a:pt x="1167" y="1125"/>
                    <a:pt x="1322" y="893"/>
                    <a:pt x="1322" y="636"/>
                  </a:cubicBezTo>
                  <a:cubicBezTo>
                    <a:pt x="1322" y="286"/>
                    <a:pt x="1038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4" name="Google Shape;15324;p21"/>
            <p:cNvSpPr/>
            <p:nvPr/>
          </p:nvSpPr>
          <p:spPr>
            <a:xfrm>
              <a:off x="2745000" y="1603800"/>
              <a:ext cx="18600" cy="15925"/>
            </a:xfrm>
            <a:custGeom>
              <a:avLst/>
              <a:gdLst/>
              <a:ahLst/>
              <a:cxnLst/>
              <a:rect l="l" t="t" r="r" b="b"/>
              <a:pathLst>
                <a:path w="744" h="637" extrusionOk="0">
                  <a:moveTo>
                    <a:pt x="425" y="1"/>
                  </a:moveTo>
                  <a:cubicBezTo>
                    <a:pt x="142" y="1"/>
                    <a:pt x="1" y="343"/>
                    <a:pt x="201" y="543"/>
                  </a:cubicBezTo>
                  <a:cubicBezTo>
                    <a:pt x="265" y="608"/>
                    <a:pt x="345" y="637"/>
                    <a:pt x="423" y="637"/>
                  </a:cubicBezTo>
                  <a:cubicBezTo>
                    <a:pt x="586" y="637"/>
                    <a:pt x="743" y="510"/>
                    <a:pt x="743" y="318"/>
                  </a:cubicBezTo>
                  <a:cubicBezTo>
                    <a:pt x="743" y="142"/>
                    <a:pt x="60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5" name="Google Shape;15325;p21"/>
            <p:cNvSpPr/>
            <p:nvPr/>
          </p:nvSpPr>
          <p:spPr>
            <a:xfrm>
              <a:off x="2660600" y="1786425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943" y="0"/>
                  </a:moveTo>
                  <a:cubicBezTo>
                    <a:pt x="589" y="0"/>
                    <a:pt x="271" y="214"/>
                    <a:pt x="136" y="540"/>
                  </a:cubicBezTo>
                  <a:cubicBezTo>
                    <a:pt x="1" y="866"/>
                    <a:pt x="74" y="1242"/>
                    <a:pt x="326" y="1491"/>
                  </a:cubicBezTo>
                  <a:cubicBezTo>
                    <a:pt x="492" y="1658"/>
                    <a:pt x="716" y="1747"/>
                    <a:pt x="943" y="1747"/>
                  </a:cubicBezTo>
                  <a:cubicBezTo>
                    <a:pt x="1056" y="1747"/>
                    <a:pt x="1169" y="1726"/>
                    <a:pt x="1277" y="1681"/>
                  </a:cubicBezTo>
                  <a:cubicBezTo>
                    <a:pt x="1603" y="1546"/>
                    <a:pt x="1817" y="1227"/>
                    <a:pt x="1817" y="874"/>
                  </a:cubicBezTo>
                  <a:cubicBezTo>
                    <a:pt x="1817" y="391"/>
                    <a:pt x="1424" y="0"/>
                    <a:pt x="9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6" name="Google Shape;15326;p21"/>
            <p:cNvSpPr/>
            <p:nvPr/>
          </p:nvSpPr>
          <p:spPr>
            <a:xfrm>
              <a:off x="2605375" y="1953175"/>
              <a:ext cx="23200" cy="19900"/>
            </a:xfrm>
            <a:custGeom>
              <a:avLst/>
              <a:gdLst/>
              <a:ahLst/>
              <a:cxnLst/>
              <a:rect l="l" t="t" r="r" b="b"/>
              <a:pathLst>
                <a:path w="928" h="796" extrusionOk="0">
                  <a:moveTo>
                    <a:pt x="531" y="1"/>
                  </a:moveTo>
                  <a:cubicBezTo>
                    <a:pt x="178" y="1"/>
                    <a:pt x="0" y="428"/>
                    <a:pt x="250" y="679"/>
                  </a:cubicBezTo>
                  <a:cubicBezTo>
                    <a:pt x="331" y="759"/>
                    <a:pt x="430" y="795"/>
                    <a:pt x="528" y="795"/>
                  </a:cubicBezTo>
                  <a:cubicBezTo>
                    <a:pt x="732" y="795"/>
                    <a:pt x="928" y="637"/>
                    <a:pt x="928" y="398"/>
                  </a:cubicBezTo>
                  <a:cubicBezTo>
                    <a:pt x="928" y="178"/>
                    <a:pt x="750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7" name="Google Shape;15327;p21"/>
            <p:cNvSpPr/>
            <p:nvPr/>
          </p:nvSpPr>
          <p:spPr>
            <a:xfrm>
              <a:off x="3436325" y="1419300"/>
              <a:ext cx="26750" cy="22900"/>
            </a:xfrm>
            <a:custGeom>
              <a:avLst/>
              <a:gdLst/>
              <a:ahLst/>
              <a:cxnLst/>
              <a:rect l="l" t="t" r="r" b="b"/>
              <a:pathLst>
                <a:path w="1070" h="916" extrusionOk="0">
                  <a:moveTo>
                    <a:pt x="611" y="1"/>
                  </a:moveTo>
                  <a:cubicBezTo>
                    <a:pt x="204" y="1"/>
                    <a:pt x="1" y="494"/>
                    <a:pt x="288" y="781"/>
                  </a:cubicBezTo>
                  <a:cubicBezTo>
                    <a:pt x="381" y="874"/>
                    <a:pt x="496" y="916"/>
                    <a:pt x="608" y="916"/>
                  </a:cubicBezTo>
                  <a:cubicBezTo>
                    <a:pt x="844" y="916"/>
                    <a:pt x="1069" y="733"/>
                    <a:pt x="1069" y="458"/>
                  </a:cubicBezTo>
                  <a:cubicBezTo>
                    <a:pt x="1069" y="205"/>
                    <a:pt x="863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8" name="Google Shape;15328;p21"/>
            <p:cNvSpPr/>
            <p:nvPr/>
          </p:nvSpPr>
          <p:spPr>
            <a:xfrm>
              <a:off x="3282725" y="16306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0" y="0"/>
                  </a:moveTo>
                  <a:cubicBezTo>
                    <a:pt x="172" y="0"/>
                    <a:pt x="0" y="411"/>
                    <a:pt x="241" y="650"/>
                  </a:cubicBezTo>
                  <a:cubicBezTo>
                    <a:pt x="319" y="727"/>
                    <a:pt x="414" y="762"/>
                    <a:pt x="508" y="762"/>
                  </a:cubicBezTo>
                  <a:cubicBezTo>
                    <a:pt x="704" y="762"/>
                    <a:pt x="892" y="610"/>
                    <a:pt x="892" y="381"/>
                  </a:cubicBezTo>
                  <a:cubicBezTo>
                    <a:pt x="892" y="170"/>
                    <a:pt x="720" y="0"/>
                    <a:pt x="5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9" name="Google Shape;15329;p21"/>
            <p:cNvSpPr/>
            <p:nvPr/>
          </p:nvSpPr>
          <p:spPr>
            <a:xfrm>
              <a:off x="3770200" y="165160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205" y="1"/>
                  </a:moveTo>
                  <a:cubicBezTo>
                    <a:pt x="69" y="1"/>
                    <a:pt x="0" y="164"/>
                    <a:pt x="96" y="261"/>
                  </a:cubicBezTo>
                  <a:cubicBezTo>
                    <a:pt x="128" y="292"/>
                    <a:pt x="166" y="306"/>
                    <a:pt x="204" y="306"/>
                  </a:cubicBezTo>
                  <a:cubicBezTo>
                    <a:pt x="282" y="306"/>
                    <a:pt x="357" y="245"/>
                    <a:pt x="357" y="154"/>
                  </a:cubicBezTo>
                  <a:cubicBezTo>
                    <a:pt x="357" y="70"/>
                    <a:pt x="289" y="1"/>
                    <a:pt x="2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0" name="Google Shape;15330;p21"/>
            <p:cNvSpPr/>
            <p:nvPr/>
          </p:nvSpPr>
          <p:spPr>
            <a:xfrm>
              <a:off x="3709275" y="18686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204" y="1"/>
                  </a:moveTo>
                  <a:cubicBezTo>
                    <a:pt x="68" y="1"/>
                    <a:pt x="1" y="164"/>
                    <a:pt x="97" y="261"/>
                  </a:cubicBezTo>
                  <a:cubicBezTo>
                    <a:pt x="128" y="292"/>
                    <a:pt x="166" y="306"/>
                    <a:pt x="203" y="306"/>
                  </a:cubicBezTo>
                  <a:cubicBezTo>
                    <a:pt x="281" y="306"/>
                    <a:pt x="357" y="245"/>
                    <a:pt x="357" y="152"/>
                  </a:cubicBezTo>
                  <a:cubicBezTo>
                    <a:pt x="357" y="68"/>
                    <a:pt x="28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1" name="Google Shape;15331;p21"/>
            <p:cNvSpPr/>
            <p:nvPr/>
          </p:nvSpPr>
          <p:spPr>
            <a:xfrm>
              <a:off x="4309025" y="1583050"/>
              <a:ext cx="22325" cy="19100"/>
            </a:xfrm>
            <a:custGeom>
              <a:avLst/>
              <a:gdLst/>
              <a:ahLst/>
              <a:cxnLst/>
              <a:rect l="l" t="t" r="r" b="b"/>
              <a:pathLst>
                <a:path w="893" h="764" extrusionOk="0">
                  <a:moveTo>
                    <a:pt x="510" y="1"/>
                  </a:moveTo>
                  <a:cubicBezTo>
                    <a:pt x="171" y="1"/>
                    <a:pt x="1" y="411"/>
                    <a:pt x="241" y="652"/>
                  </a:cubicBezTo>
                  <a:cubicBezTo>
                    <a:pt x="319" y="729"/>
                    <a:pt x="414" y="763"/>
                    <a:pt x="508" y="763"/>
                  </a:cubicBezTo>
                  <a:cubicBezTo>
                    <a:pt x="704" y="763"/>
                    <a:pt x="892" y="611"/>
                    <a:pt x="892" y="381"/>
                  </a:cubicBezTo>
                  <a:cubicBezTo>
                    <a:pt x="891" y="171"/>
                    <a:pt x="721" y="1"/>
                    <a:pt x="5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2" name="Google Shape;15332;p21"/>
            <p:cNvSpPr/>
            <p:nvPr/>
          </p:nvSpPr>
          <p:spPr>
            <a:xfrm>
              <a:off x="4149100" y="1733475"/>
              <a:ext cx="22275" cy="19100"/>
            </a:xfrm>
            <a:custGeom>
              <a:avLst/>
              <a:gdLst/>
              <a:ahLst/>
              <a:cxnLst/>
              <a:rect l="l" t="t" r="r" b="b"/>
              <a:pathLst>
                <a:path w="891" h="764" extrusionOk="0">
                  <a:moveTo>
                    <a:pt x="511" y="1"/>
                  </a:moveTo>
                  <a:cubicBezTo>
                    <a:pt x="171" y="1"/>
                    <a:pt x="1" y="411"/>
                    <a:pt x="240" y="651"/>
                  </a:cubicBezTo>
                  <a:cubicBezTo>
                    <a:pt x="318" y="729"/>
                    <a:pt x="413" y="763"/>
                    <a:pt x="507" y="763"/>
                  </a:cubicBezTo>
                  <a:cubicBezTo>
                    <a:pt x="703" y="763"/>
                    <a:pt x="891" y="611"/>
                    <a:pt x="891" y="382"/>
                  </a:cubicBezTo>
                  <a:cubicBezTo>
                    <a:pt x="891" y="172"/>
                    <a:pt x="719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3" name="Google Shape;15333;p21"/>
            <p:cNvSpPr/>
            <p:nvPr/>
          </p:nvSpPr>
          <p:spPr>
            <a:xfrm>
              <a:off x="3477075" y="17373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57" y="1"/>
                  </a:moveTo>
                  <a:cubicBezTo>
                    <a:pt x="410" y="1"/>
                    <a:pt x="188" y="148"/>
                    <a:pt x="95" y="377"/>
                  </a:cubicBezTo>
                  <a:cubicBezTo>
                    <a:pt x="0" y="604"/>
                    <a:pt x="53" y="867"/>
                    <a:pt x="227" y="1041"/>
                  </a:cubicBezTo>
                  <a:cubicBezTo>
                    <a:pt x="344" y="1157"/>
                    <a:pt x="499" y="1218"/>
                    <a:pt x="657" y="1218"/>
                  </a:cubicBezTo>
                  <a:cubicBezTo>
                    <a:pt x="736" y="1218"/>
                    <a:pt x="815" y="1203"/>
                    <a:pt x="890" y="1172"/>
                  </a:cubicBezTo>
                  <a:cubicBezTo>
                    <a:pt x="1118" y="1079"/>
                    <a:pt x="1267" y="856"/>
                    <a:pt x="1267" y="610"/>
                  </a:cubicBezTo>
                  <a:cubicBezTo>
                    <a:pt x="1267" y="273"/>
                    <a:pt x="994" y="1"/>
                    <a:pt x="6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4" name="Google Shape;15334;p21"/>
            <p:cNvSpPr/>
            <p:nvPr/>
          </p:nvSpPr>
          <p:spPr>
            <a:xfrm>
              <a:off x="3172925" y="1885825"/>
              <a:ext cx="31175" cy="26675"/>
            </a:xfrm>
            <a:custGeom>
              <a:avLst/>
              <a:gdLst/>
              <a:ahLst/>
              <a:cxnLst/>
              <a:rect l="l" t="t" r="r" b="b"/>
              <a:pathLst>
                <a:path w="1247" h="1067" extrusionOk="0">
                  <a:moveTo>
                    <a:pt x="713" y="0"/>
                  </a:moveTo>
                  <a:cubicBezTo>
                    <a:pt x="238" y="0"/>
                    <a:pt x="0" y="574"/>
                    <a:pt x="336" y="911"/>
                  </a:cubicBezTo>
                  <a:cubicBezTo>
                    <a:pt x="438" y="1013"/>
                    <a:pt x="575" y="1066"/>
                    <a:pt x="714" y="1066"/>
                  </a:cubicBezTo>
                  <a:cubicBezTo>
                    <a:pt x="782" y="1066"/>
                    <a:pt x="851" y="1053"/>
                    <a:pt x="917" y="1027"/>
                  </a:cubicBezTo>
                  <a:cubicBezTo>
                    <a:pt x="1116" y="944"/>
                    <a:pt x="1246" y="749"/>
                    <a:pt x="1246" y="534"/>
                  </a:cubicBezTo>
                  <a:cubicBezTo>
                    <a:pt x="1246" y="239"/>
                    <a:pt x="1007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5" name="Google Shape;15335;p21"/>
            <p:cNvSpPr/>
            <p:nvPr/>
          </p:nvSpPr>
          <p:spPr>
            <a:xfrm>
              <a:off x="2042550" y="1748725"/>
              <a:ext cx="30500" cy="30475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1" y="1"/>
                  </a:moveTo>
                  <a:cubicBezTo>
                    <a:pt x="274" y="1"/>
                    <a:pt x="1" y="273"/>
                    <a:pt x="1" y="610"/>
                  </a:cubicBezTo>
                  <a:cubicBezTo>
                    <a:pt x="1" y="946"/>
                    <a:pt x="274" y="1218"/>
                    <a:pt x="611" y="1218"/>
                  </a:cubicBezTo>
                  <a:cubicBezTo>
                    <a:pt x="948" y="1218"/>
                    <a:pt x="1220" y="946"/>
                    <a:pt x="1220" y="610"/>
                  </a:cubicBezTo>
                  <a:cubicBezTo>
                    <a:pt x="1220" y="273"/>
                    <a:pt x="948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6" name="Google Shape;15336;p21"/>
            <p:cNvSpPr/>
            <p:nvPr/>
          </p:nvSpPr>
          <p:spPr>
            <a:xfrm>
              <a:off x="1854075" y="1415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1"/>
                  </a:moveTo>
                  <a:cubicBezTo>
                    <a:pt x="205" y="1"/>
                    <a:pt x="0" y="205"/>
                    <a:pt x="0" y="458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4" y="710"/>
                    <a:pt x="914" y="458"/>
                  </a:cubicBezTo>
                  <a:cubicBezTo>
                    <a:pt x="914" y="205"/>
                    <a:pt x="710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7" name="Google Shape;15337;p21"/>
            <p:cNvSpPr/>
            <p:nvPr/>
          </p:nvSpPr>
          <p:spPr>
            <a:xfrm>
              <a:off x="1531600" y="1948650"/>
              <a:ext cx="17825" cy="15275"/>
            </a:xfrm>
            <a:custGeom>
              <a:avLst/>
              <a:gdLst/>
              <a:ahLst/>
              <a:cxnLst/>
              <a:rect l="l" t="t" r="r" b="b"/>
              <a:pathLst>
                <a:path w="713" h="611" extrusionOk="0">
                  <a:moveTo>
                    <a:pt x="408" y="0"/>
                  </a:moveTo>
                  <a:cubicBezTo>
                    <a:pt x="137" y="0"/>
                    <a:pt x="0" y="329"/>
                    <a:pt x="193" y="520"/>
                  </a:cubicBezTo>
                  <a:cubicBezTo>
                    <a:pt x="255" y="583"/>
                    <a:pt x="331" y="610"/>
                    <a:pt x="406" y="610"/>
                  </a:cubicBezTo>
                  <a:cubicBezTo>
                    <a:pt x="562" y="610"/>
                    <a:pt x="713" y="489"/>
                    <a:pt x="713" y="305"/>
                  </a:cubicBezTo>
                  <a:cubicBezTo>
                    <a:pt x="713" y="137"/>
                    <a:pt x="576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8" name="Google Shape;15338;p21"/>
            <p:cNvSpPr/>
            <p:nvPr/>
          </p:nvSpPr>
          <p:spPr>
            <a:xfrm>
              <a:off x="6455375" y="1809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542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3"/>
                    <a:pt x="542" y="1083"/>
                  </a:cubicBezTo>
                  <a:cubicBezTo>
                    <a:pt x="841" y="1083"/>
                    <a:pt x="1083" y="841"/>
                    <a:pt x="1083" y="541"/>
                  </a:cubicBezTo>
                  <a:cubicBezTo>
                    <a:pt x="1083" y="242"/>
                    <a:pt x="841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9" name="Google Shape;15339;p21"/>
            <p:cNvSpPr/>
            <p:nvPr/>
          </p:nvSpPr>
          <p:spPr>
            <a:xfrm>
              <a:off x="5737800" y="1782475"/>
              <a:ext cx="40650" cy="40650"/>
            </a:xfrm>
            <a:custGeom>
              <a:avLst/>
              <a:gdLst/>
              <a:ahLst/>
              <a:cxnLst/>
              <a:rect l="l" t="t" r="r" b="b"/>
              <a:pathLst>
                <a:path w="1626" h="1626" extrusionOk="0">
                  <a:moveTo>
                    <a:pt x="813" y="1"/>
                  </a:moveTo>
                  <a:cubicBezTo>
                    <a:pt x="364" y="1"/>
                    <a:pt x="0" y="364"/>
                    <a:pt x="0" y="814"/>
                  </a:cubicBezTo>
                  <a:cubicBezTo>
                    <a:pt x="0" y="1262"/>
                    <a:pt x="364" y="1625"/>
                    <a:pt x="813" y="1625"/>
                  </a:cubicBezTo>
                  <a:cubicBezTo>
                    <a:pt x="1261" y="1625"/>
                    <a:pt x="1625" y="1262"/>
                    <a:pt x="1625" y="814"/>
                  </a:cubicBezTo>
                  <a:cubicBezTo>
                    <a:pt x="1625" y="364"/>
                    <a:pt x="1261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0" name="Google Shape;15340;p21"/>
            <p:cNvSpPr/>
            <p:nvPr/>
          </p:nvSpPr>
          <p:spPr>
            <a:xfrm>
              <a:off x="5815325" y="4753625"/>
              <a:ext cx="81900" cy="78175"/>
            </a:xfrm>
            <a:custGeom>
              <a:avLst/>
              <a:gdLst/>
              <a:ahLst/>
              <a:cxnLst/>
              <a:rect l="l" t="t" r="r" b="b"/>
              <a:pathLst>
                <a:path w="3276" h="3127" extrusionOk="0">
                  <a:moveTo>
                    <a:pt x="1589" y="1"/>
                  </a:moveTo>
                  <a:cubicBezTo>
                    <a:pt x="1365" y="1"/>
                    <a:pt x="1139" y="49"/>
                    <a:pt x="927" y="148"/>
                  </a:cubicBezTo>
                  <a:cubicBezTo>
                    <a:pt x="355" y="417"/>
                    <a:pt x="0" y="1003"/>
                    <a:pt x="29" y="1634"/>
                  </a:cubicBezTo>
                  <a:cubicBezTo>
                    <a:pt x="67" y="2473"/>
                    <a:pt x="758" y="3127"/>
                    <a:pt x="1589" y="3127"/>
                  </a:cubicBezTo>
                  <a:cubicBezTo>
                    <a:pt x="1613" y="3127"/>
                    <a:pt x="1637" y="3126"/>
                    <a:pt x="1661" y="3125"/>
                  </a:cubicBezTo>
                  <a:cubicBezTo>
                    <a:pt x="2292" y="3097"/>
                    <a:pt x="2845" y="2691"/>
                    <a:pt x="3060" y="2096"/>
                  </a:cubicBezTo>
                  <a:cubicBezTo>
                    <a:pt x="3275" y="1502"/>
                    <a:pt x="3111" y="836"/>
                    <a:pt x="2645" y="409"/>
                  </a:cubicBezTo>
                  <a:cubicBezTo>
                    <a:pt x="2351" y="141"/>
                    <a:pt x="1972" y="1"/>
                    <a:pt x="158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1" name="Google Shape;15341;p21"/>
            <p:cNvSpPr/>
            <p:nvPr/>
          </p:nvSpPr>
          <p:spPr>
            <a:xfrm>
              <a:off x="5549875" y="4931850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8" y="0"/>
                  </a:moveTo>
                  <a:cubicBezTo>
                    <a:pt x="788" y="0"/>
                    <a:pt x="658" y="28"/>
                    <a:pt x="536" y="85"/>
                  </a:cubicBezTo>
                  <a:cubicBezTo>
                    <a:pt x="206" y="239"/>
                    <a:pt x="1" y="578"/>
                    <a:pt x="17" y="943"/>
                  </a:cubicBezTo>
                  <a:cubicBezTo>
                    <a:pt x="39" y="1426"/>
                    <a:pt x="439" y="1803"/>
                    <a:pt x="918" y="1803"/>
                  </a:cubicBezTo>
                  <a:cubicBezTo>
                    <a:pt x="932" y="1803"/>
                    <a:pt x="946" y="1803"/>
                    <a:pt x="959" y="1803"/>
                  </a:cubicBezTo>
                  <a:cubicBezTo>
                    <a:pt x="1323" y="1786"/>
                    <a:pt x="1642" y="1552"/>
                    <a:pt x="1767" y="1209"/>
                  </a:cubicBezTo>
                  <a:cubicBezTo>
                    <a:pt x="1891" y="866"/>
                    <a:pt x="1797" y="483"/>
                    <a:pt x="1526" y="236"/>
                  </a:cubicBezTo>
                  <a:cubicBezTo>
                    <a:pt x="1356" y="81"/>
                    <a:pt x="1138" y="0"/>
                    <a:pt x="9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2" name="Google Shape;15342;p21"/>
            <p:cNvSpPr/>
            <p:nvPr/>
          </p:nvSpPr>
          <p:spPr>
            <a:xfrm>
              <a:off x="5660400" y="4780125"/>
              <a:ext cx="26125" cy="24875"/>
            </a:xfrm>
            <a:custGeom>
              <a:avLst/>
              <a:gdLst/>
              <a:ahLst/>
              <a:cxnLst/>
              <a:rect l="l" t="t" r="r" b="b"/>
              <a:pathLst>
                <a:path w="1045" h="995" extrusionOk="0">
                  <a:moveTo>
                    <a:pt x="514" y="0"/>
                  </a:moveTo>
                  <a:cubicBezTo>
                    <a:pt x="250" y="0"/>
                    <a:pt x="0" y="212"/>
                    <a:pt x="15" y="520"/>
                  </a:cubicBezTo>
                  <a:cubicBezTo>
                    <a:pt x="27" y="786"/>
                    <a:pt x="246" y="994"/>
                    <a:pt x="510" y="994"/>
                  </a:cubicBezTo>
                  <a:cubicBezTo>
                    <a:pt x="517" y="994"/>
                    <a:pt x="525" y="994"/>
                    <a:pt x="532" y="994"/>
                  </a:cubicBezTo>
                  <a:cubicBezTo>
                    <a:pt x="732" y="985"/>
                    <a:pt x="908" y="855"/>
                    <a:pt x="977" y="666"/>
                  </a:cubicBezTo>
                  <a:cubicBezTo>
                    <a:pt x="1045" y="478"/>
                    <a:pt x="992" y="266"/>
                    <a:pt x="845" y="131"/>
                  </a:cubicBezTo>
                  <a:cubicBezTo>
                    <a:pt x="746" y="40"/>
                    <a:pt x="628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3" name="Google Shape;15343;p21"/>
            <p:cNvSpPr/>
            <p:nvPr/>
          </p:nvSpPr>
          <p:spPr>
            <a:xfrm>
              <a:off x="5513275" y="4819875"/>
              <a:ext cx="26150" cy="24825"/>
            </a:xfrm>
            <a:custGeom>
              <a:avLst/>
              <a:gdLst/>
              <a:ahLst/>
              <a:cxnLst/>
              <a:rect l="l" t="t" r="r" b="b"/>
              <a:pathLst>
                <a:path w="1046" h="993" extrusionOk="0">
                  <a:moveTo>
                    <a:pt x="514" y="0"/>
                  </a:moveTo>
                  <a:cubicBezTo>
                    <a:pt x="251" y="0"/>
                    <a:pt x="1" y="213"/>
                    <a:pt x="16" y="520"/>
                  </a:cubicBezTo>
                  <a:cubicBezTo>
                    <a:pt x="27" y="786"/>
                    <a:pt x="245" y="993"/>
                    <a:pt x="508" y="993"/>
                  </a:cubicBezTo>
                  <a:cubicBezTo>
                    <a:pt x="516" y="993"/>
                    <a:pt x="524" y="993"/>
                    <a:pt x="533" y="992"/>
                  </a:cubicBezTo>
                  <a:cubicBezTo>
                    <a:pt x="733" y="983"/>
                    <a:pt x="908" y="854"/>
                    <a:pt x="976" y="666"/>
                  </a:cubicBezTo>
                  <a:cubicBezTo>
                    <a:pt x="1045" y="478"/>
                    <a:pt x="993" y="266"/>
                    <a:pt x="845" y="131"/>
                  </a:cubicBezTo>
                  <a:cubicBezTo>
                    <a:pt x="746" y="41"/>
                    <a:pt x="629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4" name="Google Shape;15344;p21"/>
            <p:cNvSpPr/>
            <p:nvPr/>
          </p:nvSpPr>
          <p:spPr>
            <a:xfrm>
              <a:off x="5710550" y="504997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345" y="1"/>
                  </a:moveTo>
                  <a:cubicBezTo>
                    <a:pt x="1156" y="1"/>
                    <a:pt x="964" y="42"/>
                    <a:pt x="785" y="126"/>
                  </a:cubicBezTo>
                  <a:cubicBezTo>
                    <a:pt x="301" y="353"/>
                    <a:pt x="1" y="849"/>
                    <a:pt x="25" y="1382"/>
                  </a:cubicBezTo>
                  <a:cubicBezTo>
                    <a:pt x="57" y="2091"/>
                    <a:pt x="641" y="2645"/>
                    <a:pt x="1345" y="2645"/>
                  </a:cubicBezTo>
                  <a:cubicBezTo>
                    <a:pt x="1365" y="2645"/>
                    <a:pt x="1385" y="2644"/>
                    <a:pt x="1406" y="2643"/>
                  </a:cubicBezTo>
                  <a:cubicBezTo>
                    <a:pt x="1939" y="2619"/>
                    <a:pt x="2407" y="2277"/>
                    <a:pt x="2589" y="1773"/>
                  </a:cubicBezTo>
                  <a:cubicBezTo>
                    <a:pt x="2771" y="1270"/>
                    <a:pt x="2632" y="707"/>
                    <a:pt x="2237" y="347"/>
                  </a:cubicBezTo>
                  <a:cubicBezTo>
                    <a:pt x="1988" y="119"/>
                    <a:pt x="1669" y="1"/>
                    <a:pt x="13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5" name="Google Shape;15345;p21"/>
            <p:cNvSpPr/>
            <p:nvPr/>
          </p:nvSpPr>
          <p:spPr>
            <a:xfrm>
              <a:off x="5892650" y="44220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6"/>
                    <a:pt x="321" y="1323"/>
                    <a:pt x="672" y="1323"/>
                  </a:cubicBezTo>
                  <a:cubicBezTo>
                    <a:pt x="682" y="1323"/>
                    <a:pt x="692" y="1323"/>
                    <a:pt x="702" y="1322"/>
                  </a:cubicBezTo>
                  <a:cubicBezTo>
                    <a:pt x="970" y="1310"/>
                    <a:pt x="1203" y="1139"/>
                    <a:pt x="1294" y="888"/>
                  </a:cubicBezTo>
                  <a:cubicBezTo>
                    <a:pt x="1386" y="635"/>
                    <a:pt x="1315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6" name="Google Shape;15346;p21"/>
            <p:cNvSpPr/>
            <p:nvPr/>
          </p:nvSpPr>
          <p:spPr>
            <a:xfrm>
              <a:off x="5141075" y="47248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1"/>
                    <a:pt x="393" y="62"/>
                  </a:cubicBezTo>
                  <a:cubicBezTo>
                    <a:pt x="151" y="175"/>
                    <a:pt x="1" y="424"/>
                    <a:pt x="13" y="691"/>
                  </a:cubicBezTo>
                  <a:cubicBezTo>
                    <a:pt x="29" y="1046"/>
                    <a:pt x="322" y="1322"/>
                    <a:pt x="672" y="1322"/>
                  </a:cubicBezTo>
                  <a:cubicBezTo>
                    <a:pt x="683" y="1322"/>
                    <a:pt x="693" y="1322"/>
                    <a:pt x="703" y="1322"/>
                  </a:cubicBezTo>
                  <a:cubicBezTo>
                    <a:pt x="970" y="1310"/>
                    <a:pt x="1203" y="1137"/>
                    <a:pt x="1295" y="886"/>
                  </a:cubicBezTo>
                  <a:cubicBezTo>
                    <a:pt x="1387" y="635"/>
                    <a:pt x="1316" y="354"/>
                    <a:pt x="1119" y="173"/>
                  </a:cubicBezTo>
                  <a:cubicBezTo>
                    <a:pt x="995" y="60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7" name="Google Shape;15347;p21"/>
            <p:cNvSpPr/>
            <p:nvPr/>
          </p:nvSpPr>
          <p:spPr>
            <a:xfrm>
              <a:off x="4820300" y="5118975"/>
              <a:ext cx="77950" cy="74425"/>
            </a:xfrm>
            <a:custGeom>
              <a:avLst/>
              <a:gdLst/>
              <a:ahLst/>
              <a:cxnLst/>
              <a:rect l="l" t="t" r="r" b="b"/>
              <a:pathLst>
                <a:path w="3118" h="2977" extrusionOk="0">
                  <a:moveTo>
                    <a:pt x="1515" y="1"/>
                  </a:moveTo>
                  <a:cubicBezTo>
                    <a:pt x="1301" y="1"/>
                    <a:pt x="1086" y="47"/>
                    <a:pt x="884" y="142"/>
                  </a:cubicBezTo>
                  <a:cubicBezTo>
                    <a:pt x="339" y="396"/>
                    <a:pt x="0" y="955"/>
                    <a:pt x="29" y="1556"/>
                  </a:cubicBezTo>
                  <a:cubicBezTo>
                    <a:pt x="64" y="2355"/>
                    <a:pt x="724" y="2977"/>
                    <a:pt x="1515" y="2977"/>
                  </a:cubicBezTo>
                  <a:cubicBezTo>
                    <a:pt x="1537" y="2977"/>
                    <a:pt x="1559" y="2976"/>
                    <a:pt x="1582" y="2975"/>
                  </a:cubicBezTo>
                  <a:cubicBezTo>
                    <a:pt x="2183" y="2948"/>
                    <a:pt x="2709" y="2560"/>
                    <a:pt x="2913" y="1995"/>
                  </a:cubicBezTo>
                  <a:cubicBezTo>
                    <a:pt x="3118" y="1430"/>
                    <a:pt x="2961" y="796"/>
                    <a:pt x="2518" y="390"/>
                  </a:cubicBezTo>
                  <a:cubicBezTo>
                    <a:pt x="2238" y="134"/>
                    <a:pt x="1879" y="1"/>
                    <a:pt x="15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8" name="Google Shape;15348;p21"/>
            <p:cNvSpPr/>
            <p:nvPr/>
          </p:nvSpPr>
          <p:spPr>
            <a:xfrm>
              <a:off x="6276175" y="46780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0"/>
                  </a:moveTo>
                  <a:cubicBezTo>
                    <a:pt x="167" y="0"/>
                    <a:pt x="0" y="142"/>
                    <a:pt x="10" y="348"/>
                  </a:cubicBezTo>
                  <a:cubicBezTo>
                    <a:pt x="19" y="524"/>
                    <a:pt x="163" y="662"/>
                    <a:pt x="339" y="662"/>
                  </a:cubicBezTo>
                  <a:cubicBezTo>
                    <a:pt x="345" y="662"/>
                    <a:pt x="350" y="662"/>
                    <a:pt x="356" y="662"/>
                  </a:cubicBezTo>
                  <a:cubicBezTo>
                    <a:pt x="649" y="648"/>
                    <a:pt x="781" y="286"/>
                    <a:pt x="563" y="87"/>
                  </a:cubicBezTo>
                  <a:cubicBezTo>
                    <a:pt x="497" y="27"/>
                    <a:pt x="419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9" name="Google Shape;15349;p21"/>
            <p:cNvSpPr/>
            <p:nvPr/>
          </p:nvSpPr>
          <p:spPr>
            <a:xfrm>
              <a:off x="5438375" y="4169700"/>
              <a:ext cx="26125" cy="24825"/>
            </a:xfrm>
            <a:custGeom>
              <a:avLst/>
              <a:gdLst/>
              <a:ahLst/>
              <a:cxnLst/>
              <a:rect l="l" t="t" r="r" b="b"/>
              <a:pathLst>
                <a:path w="1045" h="993" extrusionOk="0">
                  <a:moveTo>
                    <a:pt x="513" y="0"/>
                  </a:moveTo>
                  <a:cubicBezTo>
                    <a:pt x="250" y="0"/>
                    <a:pt x="1" y="212"/>
                    <a:pt x="15" y="520"/>
                  </a:cubicBezTo>
                  <a:cubicBezTo>
                    <a:pt x="28" y="786"/>
                    <a:pt x="247" y="993"/>
                    <a:pt x="511" y="993"/>
                  </a:cubicBezTo>
                  <a:cubicBezTo>
                    <a:pt x="518" y="993"/>
                    <a:pt x="526" y="992"/>
                    <a:pt x="533" y="992"/>
                  </a:cubicBezTo>
                  <a:cubicBezTo>
                    <a:pt x="733" y="983"/>
                    <a:pt x="909" y="854"/>
                    <a:pt x="976" y="666"/>
                  </a:cubicBezTo>
                  <a:cubicBezTo>
                    <a:pt x="1044" y="477"/>
                    <a:pt x="993" y="266"/>
                    <a:pt x="844" y="131"/>
                  </a:cubicBezTo>
                  <a:cubicBezTo>
                    <a:pt x="745" y="41"/>
                    <a:pt x="62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0" name="Google Shape;15350;p21"/>
            <p:cNvSpPr/>
            <p:nvPr/>
          </p:nvSpPr>
          <p:spPr>
            <a:xfrm>
              <a:off x="6384025" y="3853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49" y="177"/>
                    <a:pt x="1" y="425"/>
                    <a:pt x="13" y="692"/>
                  </a:cubicBezTo>
                  <a:cubicBezTo>
                    <a:pt x="29" y="1046"/>
                    <a:pt x="320" y="1323"/>
                    <a:pt x="672" y="1323"/>
                  </a:cubicBezTo>
                  <a:cubicBezTo>
                    <a:pt x="682" y="1323"/>
                    <a:pt x="692" y="1323"/>
                    <a:pt x="703" y="1322"/>
                  </a:cubicBezTo>
                  <a:cubicBezTo>
                    <a:pt x="970" y="1310"/>
                    <a:pt x="1203" y="1139"/>
                    <a:pt x="1295" y="886"/>
                  </a:cubicBezTo>
                  <a:cubicBezTo>
                    <a:pt x="1385" y="635"/>
                    <a:pt x="1316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1" name="Google Shape;15351;p21"/>
            <p:cNvSpPr/>
            <p:nvPr/>
          </p:nvSpPr>
          <p:spPr>
            <a:xfrm>
              <a:off x="5356650" y="43762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1"/>
                  </a:moveTo>
                  <a:cubicBezTo>
                    <a:pt x="166" y="1"/>
                    <a:pt x="0" y="142"/>
                    <a:pt x="10" y="347"/>
                  </a:cubicBezTo>
                  <a:cubicBezTo>
                    <a:pt x="17" y="524"/>
                    <a:pt x="164" y="662"/>
                    <a:pt x="342" y="662"/>
                  </a:cubicBezTo>
                  <a:cubicBezTo>
                    <a:pt x="346" y="662"/>
                    <a:pt x="351" y="662"/>
                    <a:pt x="356" y="662"/>
                  </a:cubicBezTo>
                  <a:cubicBezTo>
                    <a:pt x="649" y="649"/>
                    <a:pt x="779" y="286"/>
                    <a:pt x="563" y="88"/>
                  </a:cubicBezTo>
                  <a:cubicBezTo>
                    <a:pt x="497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2" name="Google Shape;15352;p21"/>
            <p:cNvSpPr/>
            <p:nvPr/>
          </p:nvSpPr>
          <p:spPr>
            <a:xfrm>
              <a:off x="5113475" y="5300900"/>
              <a:ext cx="43300" cy="41375"/>
            </a:xfrm>
            <a:custGeom>
              <a:avLst/>
              <a:gdLst/>
              <a:ahLst/>
              <a:cxnLst/>
              <a:rect l="l" t="t" r="r" b="b"/>
              <a:pathLst>
                <a:path w="1732" h="1655" extrusionOk="0">
                  <a:moveTo>
                    <a:pt x="840" y="1"/>
                  </a:moveTo>
                  <a:cubicBezTo>
                    <a:pt x="722" y="1"/>
                    <a:pt x="603" y="26"/>
                    <a:pt x="492" y="78"/>
                  </a:cubicBezTo>
                  <a:cubicBezTo>
                    <a:pt x="188" y="219"/>
                    <a:pt x="0" y="530"/>
                    <a:pt x="15" y="864"/>
                  </a:cubicBezTo>
                  <a:cubicBezTo>
                    <a:pt x="36" y="1308"/>
                    <a:pt x="401" y="1654"/>
                    <a:pt x="839" y="1654"/>
                  </a:cubicBezTo>
                  <a:cubicBezTo>
                    <a:pt x="852" y="1654"/>
                    <a:pt x="865" y="1654"/>
                    <a:pt x="878" y="1653"/>
                  </a:cubicBezTo>
                  <a:cubicBezTo>
                    <a:pt x="1212" y="1638"/>
                    <a:pt x="1505" y="1423"/>
                    <a:pt x="1619" y="1109"/>
                  </a:cubicBezTo>
                  <a:cubicBezTo>
                    <a:pt x="1732" y="795"/>
                    <a:pt x="1646" y="443"/>
                    <a:pt x="1399" y="218"/>
                  </a:cubicBezTo>
                  <a:cubicBezTo>
                    <a:pt x="1244" y="75"/>
                    <a:pt x="1043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3" name="Google Shape;15353;p21"/>
            <p:cNvSpPr/>
            <p:nvPr/>
          </p:nvSpPr>
          <p:spPr>
            <a:xfrm>
              <a:off x="4667025" y="4924100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1"/>
                  </a:moveTo>
                  <a:cubicBezTo>
                    <a:pt x="166" y="1"/>
                    <a:pt x="0" y="142"/>
                    <a:pt x="9" y="346"/>
                  </a:cubicBezTo>
                  <a:cubicBezTo>
                    <a:pt x="17" y="524"/>
                    <a:pt x="163" y="663"/>
                    <a:pt x="339" y="663"/>
                  </a:cubicBezTo>
                  <a:cubicBezTo>
                    <a:pt x="344" y="663"/>
                    <a:pt x="350" y="662"/>
                    <a:pt x="355" y="662"/>
                  </a:cubicBezTo>
                  <a:cubicBezTo>
                    <a:pt x="648" y="649"/>
                    <a:pt x="781" y="286"/>
                    <a:pt x="563" y="88"/>
                  </a:cubicBezTo>
                  <a:cubicBezTo>
                    <a:pt x="496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4" name="Google Shape;15354;p21"/>
            <p:cNvSpPr/>
            <p:nvPr/>
          </p:nvSpPr>
          <p:spPr>
            <a:xfrm>
              <a:off x="4661975" y="45648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0"/>
                  </a:moveTo>
                  <a:cubicBezTo>
                    <a:pt x="167" y="0"/>
                    <a:pt x="1" y="141"/>
                    <a:pt x="10" y="346"/>
                  </a:cubicBezTo>
                  <a:cubicBezTo>
                    <a:pt x="17" y="524"/>
                    <a:pt x="165" y="662"/>
                    <a:pt x="340" y="662"/>
                  </a:cubicBezTo>
                  <a:cubicBezTo>
                    <a:pt x="345" y="662"/>
                    <a:pt x="350" y="662"/>
                    <a:pt x="354" y="662"/>
                  </a:cubicBezTo>
                  <a:cubicBezTo>
                    <a:pt x="649" y="648"/>
                    <a:pt x="780" y="286"/>
                    <a:pt x="563" y="88"/>
                  </a:cubicBezTo>
                  <a:cubicBezTo>
                    <a:pt x="497" y="27"/>
                    <a:pt x="418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5" name="Google Shape;15355;p21"/>
            <p:cNvSpPr/>
            <p:nvPr/>
          </p:nvSpPr>
          <p:spPr>
            <a:xfrm>
              <a:off x="6035100" y="49126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3" y="0"/>
                  </a:moveTo>
                  <a:cubicBezTo>
                    <a:pt x="621" y="0"/>
                    <a:pt x="519" y="22"/>
                    <a:pt x="423" y="67"/>
                  </a:cubicBezTo>
                  <a:cubicBezTo>
                    <a:pt x="161" y="191"/>
                    <a:pt x="0" y="457"/>
                    <a:pt x="14" y="744"/>
                  </a:cubicBezTo>
                  <a:cubicBezTo>
                    <a:pt x="31" y="1126"/>
                    <a:pt x="346" y="1424"/>
                    <a:pt x="723" y="1424"/>
                  </a:cubicBezTo>
                  <a:cubicBezTo>
                    <a:pt x="734" y="1424"/>
                    <a:pt x="745" y="1424"/>
                    <a:pt x="756" y="1423"/>
                  </a:cubicBezTo>
                  <a:cubicBezTo>
                    <a:pt x="1043" y="1410"/>
                    <a:pt x="1294" y="1225"/>
                    <a:pt x="1394" y="954"/>
                  </a:cubicBezTo>
                  <a:cubicBezTo>
                    <a:pt x="1491" y="684"/>
                    <a:pt x="1416" y="382"/>
                    <a:pt x="1204" y="188"/>
                  </a:cubicBezTo>
                  <a:cubicBezTo>
                    <a:pt x="1070" y="65"/>
                    <a:pt x="898" y="0"/>
                    <a:pt x="7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6" name="Google Shape;15356;p21"/>
            <p:cNvSpPr/>
            <p:nvPr/>
          </p:nvSpPr>
          <p:spPr>
            <a:xfrm>
              <a:off x="5885100" y="4983200"/>
              <a:ext cx="9100" cy="7750"/>
            </a:xfrm>
            <a:custGeom>
              <a:avLst/>
              <a:gdLst/>
              <a:ahLst/>
              <a:cxnLst/>
              <a:rect l="l" t="t" r="r" b="b"/>
              <a:pathLst>
                <a:path w="364" h="310" extrusionOk="0">
                  <a:moveTo>
                    <a:pt x="159" y="1"/>
                  </a:moveTo>
                  <a:cubicBezTo>
                    <a:pt x="78" y="1"/>
                    <a:pt x="1" y="67"/>
                    <a:pt x="5" y="162"/>
                  </a:cubicBezTo>
                  <a:cubicBezTo>
                    <a:pt x="9" y="246"/>
                    <a:pt x="78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2" y="303"/>
                    <a:pt x="364" y="133"/>
                    <a:pt x="262" y="42"/>
                  </a:cubicBezTo>
                  <a:cubicBezTo>
                    <a:pt x="231" y="13"/>
                    <a:pt x="195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7" name="Google Shape;15357;p21"/>
            <p:cNvSpPr/>
            <p:nvPr/>
          </p:nvSpPr>
          <p:spPr>
            <a:xfrm>
              <a:off x="5870825" y="5178225"/>
              <a:ext cx="9100" cy="770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59" y="0"/>
                  </a:moveTo>
                  <a:cubicBezTo>
                    <a:pt x="78" y="0"/>
                    <a:pt x="0" y="67"/>
                    <a:pt x="5" y="162"/>
                  </a:cubicBezTo>
                  <a:cubicBezTo>
                    <a:pt x="9" y="243"/>
                    <a:pt x="77" y="308"/>
                    <a:pt x="157" y="308"/>
                  </a:cubicBezTo>
                  <a:cubicBezTo>
                    <a:pt x="160" y="308"/>
                    <a:pt x="163" y="308"/>
                    <a:pt x="165" y="307"/>
                  </a:cubicBezTo>
                  <a:cubicBezTo>
                    <a:pt x="302" y="301"/>
                    <a:pt x="364" y="133"/>
                    <a:pt x="262" y="41"/>
                  </a:cubicBezTo>
                  <a:cubicBezTo>
                    <a:pt x="231" y="13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8" name="Google Shape;15358;p21"/>
            <p:cNvSpPr/>
            <p:nvPr/>
          </p:nvSpPr>
          <p:spPr>
            <a:xfrm>
              <a:off x="5469675" y="5157775"/>
              <a:ext cx="13650" cy="11575"/>
            </a:xfrm>
            <a:custGeom>
              <a:avLst/>
              <a:gdLst/>
              <a:ahLst/>
              <a:cxnLst/>
              <a:rect l="l" t="t" r="r" b="b"/>
              <a:pathLst>
                <a:path w="546" h="463" extrusionOk="0">
                  <a:moveTo>
                    <a:pt x="239" y="1"/>
                  </a:moveTo>
                  <a:cubicBezTo>
                    <a:pt x="117" y="1"/>
                    <a:pt x="1" y="99"/>
                    <a:pt x="7" y="242"/>
                  </a:cubicBezTo>
                  <a:cubicBezTo>
                    <a:pt x="13" y="367"/>
                    <a:pt x="117" y="463"/>
                    <a:pt x="239" y="463"/>
                  </a:cubicBezTo>
                  <a:cubicBezTo>
                    <a:pt x="242" y="463"/>
                    <a:pt x="245" y="463"/>
                    <a:pt x="248" y="463"/>
                  </a:cubicBezTo>
                  <a:cubicBezTo>
                    <a:pt x="453" y="452"/>
                    <a:pt x="545" y="200"/>
                    <a:pt x="393" y="61"/>
                  </a:cubicBezTo>
                  <a:cubicBezTo>
                    <a:pt x="347" y="19"/>
                    <a:pt x="29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9" name="Google Shape;15359;p21"/>
            <p:cNvSpPr/>
            <p:nvPr/>
          </p:nvSpPr>
          <p:spPr>
            <a:xfrm>
              <a:off x="5205925" y="5025125"/>
              <a:ext cx="27250" cy="23100"/>
            </a:xfrm>
            <a:custGeom>
              <a:avLst/>
              <a:gdLst/>
              <a:ahLst/>
              <a:cxnLst/>
              <a:rect l="l" t="t" r="r" b="b"/>
              <a:pathLst>
                <a:path w="1090" h="924" extrusionOk="0">
                  <a:moveTo>
                    <a:pt x="477" y="0"/>
                  </a:moveTo>
                  <a:cubicBezTo>
                    <a:pt x="233" y="0"/>
                    <a:pt x="1" y="197"/>
                    <a:pt x="13" y="482"/>
                  </a:cubicBezTo>
                  <a:cubicBezTo>
                    <a:pt x="25" y="731"/>
                    <a:pt x="228" y="923"/>
                    <a:pt x="473" y="923"/>
                  </a:cubicBezTo>
                  <a:cubicBezTo>
                    <a:pt x="481" y="923"/>
                    <a:pt x="488" y="923"/>
                    <a:pt x="496" y="923"/>
                  </a:cubicBezTo>
                  <a:cubicBezTo>
                    <a:pt x="906" y="905"/>
                    <a:pt x="1089" y="398"/>
                    <a:pt x="786" y="122"/>
                  </a:cubicBezTo>
                  <a:cubicBezTo>
                    <a:pt x="693" y="38"/>
                    <a:pt x="584" y="0"/>
                    <a:pt x="47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0" name="Google Shape;15360;p21"/>
            <p:cNvSpPr/>
            <p:nvPr/>
          </p:nvSpPr>
          <p:spPr>
            <a:xfrm>
              <a:off x="5093775" y="5144075"/>
              <a:ext cx="9125" cy="7725"/>
            </a:xfrm>
            <a:custGeom>
              <a:avLst/>
              <a:gdLst/>
              <a:ahLst/>
              <a:cxnLst/>
              <a:rect l="l" t="t" r="r" b="b"/>
              <a:pathLst>
                <a:path w="365" h="309" extrusionOk="0">
                  <a:moveTo>
                    <a:pt x="160" y="0"/>
                  </a:moveTo>
                  <a:cubicBezTo>
                    <a:pt x="78" y="0"/>
                    <a:pt x="1" y="66"/>
                    <a:pt x="5" y="161"/>
                  </a:cubicBezTo>
                  <a:cubicBezTo>
                    <a:pt x="9" y="244"/>
                    <a:pt x="77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3" y="303"/>
                    <a:pt x="364" y="133"/>
                    <a:pt x="262" y="41"/>
                  </a:cubicBezTo>
                  <a:cubicBezTo>
                    <a:pt x="231" y="13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1" name="Google Shape;15361;p21"/>
            <p:cNvSpPr/>
            <p:nvPr/>
          </p:nvSpPr>
          <p:spPr>
            <a:xfrm>
              <a:off x="5466975" y="5267500"/>
              <a:ext cx="18175" cy="15425"/>
            </a:xfrm>
            <a:custGeom>
              <a:avLst/>
              <a:gdLst/>
              <a:ahLst/>
              <a:cxnLst/>
              <a:rect l="l" t="t" r="r" b="b"/>
              <a:pathLst>
                <a:path w="727" h="617" extrusionOk="0">
                  <a:moveTo>
                    <a:pt x="318" y="1"/>
                  </a:moveTo>
                  <a:cubicBezTo>
                    <a:pt x="155" y="1"/>
                    <a:pt x="0" y="132"/>
                    <a:pt x="10" y="323"/>
                  </a:cubicBezTo>
                  <a:cubicBezTo>
                    <a:pt x="17" y="488"/>
                    <a:pt x="152" y="616"/>
                    <a:pt x="316" y="616"/>
                  </a:cubicBezTo>
                  <a:cubicBezTo>
                    <a:pt x="321" y="616"/>
                    <a:pt x="325" y="616"/>
                    <a:pt x="330" y="616"/>
                  </a:cubicBezTo>
                  <a:cubicBezTo>
                    <a:pt x="604" y="604"/>
                    <a:pt x="727" y="267"/>
                    <a:pt x="524" y="82"/>
                  </a:cubicBezTo>
                  <a:cubicBezTo>
                    <a:pt x="462" y="26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2" name="Google Shape;15362;p21"/>
            <p:cNvSpPr/>
            <p:nvPr/>
          </p:nvSpPr>
          <p:spPr>
            <a:xfrm>
              <a:off x="5524975" y="4651875"/>
              <a:ext cx="27325" cy="23200"/>
            </a:xfrm>
            <a:custGeom>
              <a:avLst/>
              <a:gdLst/>
              <a:ahLst/>
              <a:cxnLst/>
              <a:rect l="l" t="t" r="r" b="b"/>
              <a:pathLst>
                <a:path w="1093" h="928" extrusionOk="0">
                  <a:moveTo>
                    <a:pt x="479" y="1"/>
                  </a:moveTo>
                  <a:cubicBezTo>
                    <a:pt x="234" y="1"/>
                    <a:pt x="1" y="199"/>
                    <a:pt x="14" y="486"/>
                  </a:cubicBezTo>
                  <a:cubicBezTo>
                    <a:pt x="25" y="735"/>
                    <a:pt x="231" y="928"/>
                    <a:pt x="478" y="928"/>
                  </a:cubicBezTo>
                  <a:cubicBezTo>
                    <a:pt x="484" y="928"/>
                    <a:pt x="491" y="928"/>
                    <a:pt x="498" y="928"/>
                  </a:cubicBezTo>
                  <a:cubicBezTo>
                    <a:pt x="909" y="908"/>
                    <a:pt x="1093" y="402"/>
                    <a:pt x="788" y="123"/>
                  </a:cubicBezTo>
                  <a:cubicBezTo>
                    <a:pt x="695" y="38"/>
                    <a:pt x="586" y="1"/>
                    <a:pt x="4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3" name="Google Shape;15363;p21"/>
            <p:cNvSpPr/>
            <p:nvPr/>
          </p:nvSpPr>
          <p:spPr>
            <a:xfrm>
              <a:off x="5322750" y="47924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320" y="0"/>
                  </a:moveTo>
                  <a:cubicBezTo>
                    <a:pt x="156" y="0"/>
                    <a:pt x="1" y="132"/>
                    <a:pt x="10" y="324"/>
                  </a:cubicBezTo>
                  <a:cubicBezTo>
                    <a:pt x="17" y="489"/>
                    <a:pt x="154" y="619"/>
                    <a:pt x="318" y="619"/>
                  </a:cubicBezTo>
                  <a:cubicBezTo>
                    <a:pt x="323" y="619"/>
                    <a:pt x="327" y="619"/>
                    <a:pt x="332" y="618"/>
                  </a:cubicBezTo>
                  <a:cubicBezTo>
                    <a:pt x="607" y="606"/>
                    <a:pt x="729" y="267"/>
                    <a:pt x="526" y="82"/>
                  </a:cubicBezTo>
                  <a:cubicBezTo>
                    <a:pt x="464" y="26"/>
                    <a:pt x="39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4" name="Google Shape;15364;p21"/>
            <p:cNvSpPr/>
            <p:nvPr/>
          </p:nvSpPr>
          <p:spPr>
            <a:xfrm>
              <a:off x="5704075" y="46252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5" y="0"/>
                  </a:moveTo>
                  <a:cubicBezTo>
                    <a:pt x="61" y="0"/>
                    <a:pt x="1" y="52"/>
                    <a:pt x="4" y="126"/>
                  </a:cubicBezTo>
                  <a:cubicBezTo>
                    <a:pt x="7" y="191"/>
                    <a:pt x="61" y="241"/>
                    <a:pt x="125" y="241"/>
                  </a:cubicBezTo>
                  <a:cubicBezTo>
                    <a:pt x="127" y="241"/>
                    <a:pt x="128" y="241"/>
                    <a:pt x="130" y="241"/>
                  </a:cubicBezTo>
                  <a:cubicBezTo>
                    <a:pt x="237" y="236"/>
                    <a:pt x="284" y="104"/>
                    <a:pt x="205" y="32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5" name="Google Shape;15365;p21"/>
            <p:cNvSpPr/>
            <p:nvPr/>
          </p:nvSpPr>
          <p:spPr>
            <a:xfrm>
              <a:off x="5628975" y="4522175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25" y="0"/>
                  </a:moveTo>
                  <a:cubicBezTo>
                    <a:pt x="61" y="0"/>
                    <a:pt x="1" y="51"/>
                    <a:pt x="5" y="126"/>
                  </a:cubicBezTo>
                  <a:cubicBezTo>
                    <a:pt x="8" y="190"/>
                    <a:pt x="60" y="240"/>
                    <a:pt x="124" y="240"/>
                  </a:cubicBezTo>
                  <a:cubicBezTo>
                    <a:pt x="126" y="240"/>
                    <a:pt x="128" y="240"/>
                    <a:pt x="130" y="240"/>
                  </a:cubicBezTo>
                  <a:cubicBezTo>
                    <a:pt x="236" y="236"/>
                    <a:pt x="283" y="103"/>
                    <a:pt x="205" y="31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6" name="Google Shape;15366;p21"/>
            <p:cNvSpPr/>
            <p:nvPr/>
          </p:nvSpPr>
          <p:spPr>
            <a:xfrm>
              <a:off x="5362450" y="46601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23" y="1"/>
                  </a:moveTo>
                  <a:cubicBezTo>
                    <a:pt x="60" y="1"/>
                    <a:pt x="0" y="51"/>
                    <a:pt x="3" y="126"/>
                  </a:cubicBezTo>
                  <a:cubicBezTo>
                    <a:pt x="6" y="190"/>
                    <a:pt x="59" y="240"/>
                    <a:pt x="123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235" y="235"/>
                    <a:pt x="283" y="105"/>
                    <a:pt x="203" y="32"/>
                  </a:cubicBezTo>
                  <a:cubicBezTo>
                    <a:pt x="179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7" name="Google Shape;15367;p21"/>
            <p:cNvSpPr/>
            <p:nvPr/>
          </p:nvSpPr>
          <p:spPr>
            <a:xfrm>
              <a:off x="6060150" y="461060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3" y="105"/>
                    <a:pt x="204" y="32"/>
                  </a:cubicBezTo>
                  <a:cubicBezTo>
                    <a:pt x="180" y="11"/>
                    <a:pt x="152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8" name="Google Shape;15368;p21"/>
            <p:cNvSpPr/>
            <p:nvPr/>
          </p:nvSpPr>
          <p:spPr>
            <a:xfrm>
              <a:off x="6157700" y="4343400"/>
              <a:ext cx="28375" cy="27000"/>
            </a:xfrm>
            <a:custGeom>
              <a:avLst/>
              <a:gdLst/>
              <a:ahLst/>
              <a:cxnLst/>
              <a:rect l="l" t="t" r="r" b="b"/>
              <a:pathLst>
                <a:path w="1135" h="1080" extrusionOk="0">
                  <a:moveTo>
                    <a:pt x="558" y="0"/>
                  </a:moveTo>
                  <a:cubicBezTo>
                    <a:pt x="272" y="0"/>
                    <a:pt x="0" y="230"/>
                    <a:pt x="16" y="564"/>
                  </a:cubicBezTo>
                  <a:cubicBezTo>
                    <a:pt x="29" y="853"/>
                    <a:pt x="267" y="1079"/>
                    <a:pt x="552" y="1079"/>
                  </a:cubicBezTo>
                  <a:cubicBezTo>
                    <a:pt x="561" y="1079"/>
                    <a:pt x="570" y="1079"/>
                    <a:pt x="579" y="1078"/>
                  </a:cubicBezTo>
                  <a:cubicBezTo>
                    <a:pt x="796" y="1069"/>
                    <a:pt x="987" y="928"/>
                    <a:pt x="1060" y="724"/>
                  </a:cubicBezTo>
                  <a:cubicBezTo>
                    <a:pt x="1134" y="519"/>
                    <a:pt x="1078" y="289"/>
                    <a:pt x="918" y="142"/>
                  </a:cubicBezTo>
                  <a:cubicBezTo>
                    <a:pt x="810" y="44"/>
                    <a:pt x="682" y="0"/>
                    <a:pt x="5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9" name="Google Shape;15369;p21"/>
            <p:cNvSpPr/>
            <p:nvPr/>
          </p:nvSpPr>
          <p:spPr>
            <a:xfrm>
              <a:off x="6775000" y="4557225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972" y="0"/>
                  </a:moveTo>
                  <a:cubicBezTo>
                    <a:pt x="866" y="0"/>
                    <a:pt x="757" y="18"/>
                    <a:pt x="652" y="56"/>
                  </a:cubicBezTo>
                  <a:cubicBezTo>
                    <a:pt x="288" y="186"/>
                    <a:pt x="38" y="522"/>
                    <a:pt x="20" y="906"/>
                  </a:cubicBezTo>
                  <a:cubicBezTo>
                    <a:pt x="1" y="1291"/>
                    <a:pt x="216" y="1650"/>
                    <a:pt x="564" y="1816"/>
                  </a:cubicBezTo>
                  <a:cubicBezTo>
                    <a:pt x="694" y="1877"/>
                    <a:pt x="833" y="1908"/>
                    <a:pt x="972" y="1908"/>
                  </a:cubicBezTo>
                  <a:cubicBezTo>
                    <a:pt x="1204" y="1908"/>
                    <a:pt x="1433" y="1823"/>
                    <a:pt x="1612" y="1661"/>
                  </a:cubicBezTo>
                  <a:cubicBezTo>
                    <a:pt x="1898" y="1402"/>
                    <a:pt x="2000" y="997"/>
                    <a:pt x="1869" y="633"/>
                  </a:cubicBezTo>
                  <a:cubicBezTo>
                    <a:pt x="1731" y="243"/>
                    <a:pt x="1364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0" name="Google Shape;15370;p21"/>
            <p:cNvSpPr/>
            <p:nvPr/>
          </p:nvSpPr>
          <p:spPr>
            <a:xfrm>
              <a:off x="6686225" y="3793200"/>
              <a:ext cx="47275" cy="45125"/>
            </a:xfrm>
            <a:custGeom>
              <a:avLst/>
              <a:gdLst/>
              <a:ahLst/>
              <a:cxnLst/>
              <a:rect l="l" t="t" r="r" b="b"/>
              <a:pathLst>
                <a:path w="1891" h="1805" extrusionOk="0">
                  <a:moveTo>
                    <a:pt x="919" y="1"/>
                  </a:moveTo>
                  <a:cubicBezTo>
                    <a:pt x="818" y="1"/>
                    <a:pt x="715" y="18"/>
                    <a:pt x="615" y="54"/>
                  </a:cubicBezTo>
                  <a:cubicBezTo>
                    <a:pt x="272" y="175"/>
                    <a:pt x="36" y="494"/>
                    <a:pt x="18" y="858"/>
                  </a:cubicBezTo>
                  <a:cubicBezTo>
                    <a:pt x="0" y="1222"/>
                    <a:pt x="203" y="1561"/>
                    <a:pt x="532" y="1718"/>
                  </a:cubicBezTo>
                  <a:cubicBezTo>
                    <a:pt x="655" y="1776"/>
                    <a:pt x="787" y="1804"/>
                    <a:pt x="918" y="1804"/>
                  </a:cubicBezTo>
                  <a:cubicBezTo>
                    <a:pt x="1137" y="1804"/>
                    <a:pt x="1355" y="1724"/>
                    <a:pt x="1524" y="1572"/>
                  </a:cubicBezTo>
                  <a:cubicBezTo>
                    <a:pt x="1795" y="1327"/>
                    <a:pt x="1891" y="944"/>
                    <a:pt x="1768" y="599"/>
                  </a:cubicBezTo>
                  <a:cubicBezTo>
                    <a:pt x="1637" y="231"/>
                    <a:pt x="1289" y="1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1" name="Google Shape;15371;p21"/>
            <p:cNvSpPr/>
            <p:nvPr/>
          </p:nvSpPr>
          <p:spPr>
            <a:xfrm>
              <a:off x="6645475" y="3987500"/>
              <a:ext cx="30025" cy="24850"/>
            </a:xfrm>
            <a:custGeom>
              <a:avLst/>
              <a:gdLst/>
              <a:ahLst/>
              <a:cxnLst/>
              <a:rect l="l" t="t" r="r" b="b"/>
              <a:pathLst>
                <a:path w="1201" h="994" extrusionOk="0">
                  <a:moveTo>
                    <a:pt x="613" y="0"/>
                  </a:moveTo>
                  <a:cubicBezTo>
                    <a:pt x="557" y="0"/>
                    <a:pt x="501" y="10"/>
                    <a:pt x="446" y="30"/>
                  </a:cubicBezTo>
                  <a:cubicBezTo>
                    <a:pt x="29" y="177"/>
                    <a:pt x="1" y="754"/>
                    <a:pt x="399" y="944"/>
                  </a:cubicBezTo>
                  <a:cubicBezTo>
                    <a:pt x="471" y="978"/>
                    <a:pt x="544" y="993"/>
                    <a:pt x="614" y="993"/>
                  </a:cubicBezTo>
                  <a:cubicBezTo>
                    <a:pt x="934" y="993"/>
                    <a:pt x="1201" y="671"/>
                    <a:pt x="1079" y="331"/>
                  </a:cubicBezTo>
                  <a:cubicBezTo>
                    <a:pt x="1007" y="127"/>
                    <a:pt x="816" y="0"/>
                    <a:pt x="6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2" name="Google Shape;15372;p21"/>
            <p:cNvSpPr/>
            <p:nvPr/>
          </p:nvSpPr>
          <p:spPr>
            <a:xfrm>
              <a:off x="6774450" y="39063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3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30" y="178"/>
                    <a:pt x="0" y="755"/>
                    <a:pt x="400" y="944"/>
                  </a:cubicBezTo>
                  <a:cubicBezTo>
                    <a:pt x="472" y="978"/>
                    <a:pt x="544" y="994"/>
                    <a:pt x="614" y="994"/>
                  </a:cubicBezTo>
                  <a:cubicBezTo>
                    <a:pt x="934" y="994"/>
                    <a:pt x="1202" y="671"/>
                    <a:pt x="1079" y="331"/>
                  </a:cubicBezTo>
                  <a:cubicBezTo>
                    <a:pt x="1007" y="128"/>
                    <a:pt x="817" y="1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3" name="Google Shape;15373;p21"/>
            <p:cNvSpPr/>
            <p:nvPr/>
          </p:nvSpPr>
          <p:spPr>
            <a:xfrm>
              <a:off x="6521850" y="4391125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6"/>
                    <a:pt x="151" y="1146"/>
                    <a:pt x="392" y="1260"/>
                  </a:cubicBezTo>
                  <a:cubicBezTo>
                    <a:pt x="482" y="1303"/>
                    <a:pt x="579" y="1324"/>
                    <a:pt x="675" y="1324"/>
                  </a:cubicBezTo>
                  <a:cubicBezTo>
                    <a:pt x="836" y="1324"/>
                    <a:pt x="995" y="1265"/>
                    <a:pt x="1119" y="1152"/>
                  </a:cubicBezTo>
                  <a:cubicBezTo>
                    <a:pt x="1317" y="973"/>
                    <a:pt x="1388" y="692"/>
                    <a:pt x="1298" y="439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4" name="Google Shape;15374;p21"/>
            <p:cNvSpPr/>
            <p:nvPr/>
          </p:nvSpPr>
          <p:spPr>
            <a:xfrm>
              <a:off x="7151475" y="3881100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7"/>
                    <a:pt x="151" y="1145"/>
                    <a:pt x="392" y="1259"/>
                  </a:cubicBezTo>
                  <a:cubicBezTo>
                    <a:pt x="482" y="1302"/>
                    <a:pt x="579" y="1323"/>
                    <a:pt x="675" y="1323"/>
                  </a:cubicBezTo>
                  <a:cubicBezTo>
                    <a:pt x="836" y="1323"/>
                    <a:pt x="995" y="1264"/>
                    <a:pt x="1119" y="1152"/>
                  </a:cubicBezTo>
                  <a:cubicBezTo>
                    <a:pt x="1318" y="973"/>
                    <a:pt x="1388" y="692"/>
                    <a:pt x="1298" y="440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5" name="Google Shape;15375;p21"/>
            <p:cNvSpPr/>
            <p:nvPr/>
          </p:nvSpPr>
          <p:spPr>
            <a:xfrm>
              <a:off x="6097125" y="42726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0"/>
                  </a:moveTo>
                  <a:cubicBezTo>
                    <a:pt x="371" y="0"/>
                    <a:pt x="334" y="6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5" y="652"/>
                    <a:pt x="363" y="663"/>
                    <a:pt x="410" y="663"/>
                  </a:cubicBezTo>
                  <a:cubicBezTo>
                    <a:pt x="623" y="663"/>
                    <a:pt x="801" y="448"/>
                    <a:pt x="719" y="219"/>
                  </a:cubicBezTo>
                  <a:cubicBezTo>
                    <a:pt x="671" y="85"/>
                    <a:pt x="543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6" name="Google Shape;15376;p21"/>
            <p:cNvSpPr/>
            <p:nvPr/>
          </p:nvSpPr>
          <p:spPr>
            <a:xfrm>
              <a:off x="7036800" y="45059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4" y="1"/>
                  </a:moveTo>
                  <a:cubicBezTo>
                    <a:pt x="558" y="1"/>
                    <a:pt x="502" y="10"/>
                    <a:pt x="447" y="30"/>
                  </a:cubicBezTo>
                  <a:cubicBezTo>
                    <a:pt x="31" y="178"/>
                    <a:pt x="1" y="756"/>
                    <a:pt x="400" y="944"/>
                  </a:cubicBezTo>
                  <a:cubicBezTo>
                    <a:pt x="472" y="978"/>
                    <a:pt x="545" y="994"/>
                    <a:pt x="615" y="994"/>
                  </a:cubicBezTo>
                  <a:cubicBezTo>
                    <a:pt x="935" y="994"/>
                    <a:pt x="1202" y="671"/>
                    <a:pt x="1080" y="331"/>
                  </a:cubicBezTo>
                  <a:cubicBezTo>
                    <a:pt x="1008" y="128"/>
                    <a:pt x="81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7" name="Google Shape;15377;p21"/>
            <p:cNvSpPr/>
            <p:nvPr/>
          </p:nvSpPr>
          <p:spPr>
            <a:xfrm>
              <a:off x="7064725" y="4291300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1"/>
                  </a:moveTo>
                  <a:cubicBezTo>
                    <a:pt x="371" y="1"/>
                    <a:pt x="334" y="7"/>
                    <a:pt x="298" y="20"/>
                  </a:cubicBezTo>
                  <a:cubicBezTo>
                    <a:pt x="20" y="119"/>
                    <a:pt x="0" y="503"/>
                    <a:pt x="266" y="630"/>
                  </a:cubicBezTo>
                  <a:cubicBezTo>
                    <a:pt x="314" y="652"/>
                    <a:pt x="362" y="663"/>
                    <a:pt x="409" y="663"/>
                  </a:cubicBezTo>
                  <a:cubicBezTo>
                    <a:pt x="623" y="663"/>
                    <a:pt x="800" y="448"/>
                    <a:pt x="720" y="221"/>
                  </a:cubicBezTo>
                  <a:cubicBezTo>
                    <a:pt x="672" y="85"/>
                    <a:pt x="544" y="1"/>
                    <a:pt x="4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8" name="Google Shape;15378;p21"/>
            <p:cNvSpPr/>
            <p:nvPr/>
          </p:nvSpPr>
          <p:spPr>
            <a:xfrm>
              <a:off x="6238875" y="39618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5" y="1"/>
                  </a:moveTo>
                  <a:cubicBezTo>
                    <a:pt x="646" y="1"/>
                    <a:pt x="565" y="14"/>
                    <a:pt x="486" y="42"/>
                  </a:cubicBezTo>
                  <a:cubicBezTo>
                    <a:pt x="215" y="139"/>
                    <a:pt x="29" y="390"/>
                    <a:pt x="14" y="677"/>
                  </a:cubicBezTo>
                  <a:cubicBezTo>
                    <a:pt x="0" y="964"/>
                    <a:pt x="160" y="1231"/>
                    <a:pt x="420" y="1355"/>
                  </a:cubicBezTo>
                  <a:cubicBezTo>
                    <a:pt x="517" y="1401"/>
                    <a:pt x="621" y="1423"/>
                    <a:pt x="725" y="1423"/>
                  </a:cubicBezTo>
                  <a:cubicBezTo>
                    <a:pt x="898" y="1423"/>
                    <a:pt x="1069" y="1360"/>
                    <a:pt x="1203" y="1239"/>
                  </a:cubicBezTo>
                  <a:cubicBezTo>
                    <a:pt x="1415" y="1046"/>
                    <a:pt x="1491" y="744"/>
                    <a:pt x="1395" y="472"/>
                  </a:cubicBezTo>
                  <a:cubicBezTo>
                    <a:pt x="1291" y="182"/>
                    <a:pt x="1017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9" name="Google Shape;15379;p21"/>
            <p:cNvSpPr/>
            <p:nvPr/>
          </p:nvSpPr>
          <p:spPr>
            <a:xfrm>
              <a:off x="6392525" y="3873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91" y="0"/>
                  </a:moveTo>
                  <a:cubicBezTo>
                    <a:pt x="173" y="0"/>
                    <a:pt x="156" y="3"/>
                    <a:pt x="139" y="9"/>
                  </a:cubicBezTo>
                  <a:cubicBezTo>
                    <a:pt x="9" y="54"/>
                    <a:pt x="0" y="233"/>
                    <a:pt x="124" y="293"/>
                  </a:cubicBezTo>
                  <a:cubicBezTo>
                    <a:pt x="146" y="304"/>
                    <a:pt x="168" y="308"/>
                    <a:pt x="190" y="308"/>
                  </a:cubicBezTo>
                  <a:cubicBezTo>
                    <a:pt x="290" y="308"/>
                    <a:pt x="373" y="208"/>
                    <a:pt x="336" y="102"/>
                  </a:cubicBezTo>
                  <a:cubicBezTo>
                    <a:pt x="313" y="40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0" name="Google Shape;15380;p21"/>
            <p:cNvSpPr/>
            <p:nvPr/>
          </p:nvSpPr>
          <p:spPr>
            <a:xfrm>
              <a:off x="7010225" y="3621375"/>
              <a:ext cx="27975" cy="23150"/>
            </a:xfrm>
            <a:custGeom>
              <a:avLst/>
              <a:gdLst/>
              <a:ahLst/>
              <a:cxnLst/>
              <a:rect l="l" t="t" r="r" b="b"/>
              <a:pathLst>
                <a:path w="1119" h="926" extrusionOk="0">
                  <a:moveTo>
                    <a:pt x="569" y="1"/>
                  </a:moveTo>
                  <a:cubicBezTo>
                    <a:pt x="518" y="1"/>
                    <a:pt x="465" y="10"/>
                    <a:pt x="414" y="28"/>
                  </a:cubicBezTo>
                  <a:cubicBezTo>
                    <a:pt x="28" y="166"/>
                    <a:pt x="1" y="704"/>
                    <a:pt x="372" y="880"/>
                  </a:cubicBezTo>
                  <a:cubicBezTo>
                    <a:pt x="439" y="911"/>
                    <a:pt x="506" y="926"/>
                    <a:pt x="571" y="926"/>
                  </a:cubicBezTo>
                  <a:cubicBezTo>
                    <a:pt x="869" y="926"/>
                    <a:pt x="1118" y="626"/>
                    <a:pt x="1005" y="307"/>
                  </a:cubicBezTo>
                  <a:cubicBezTo>
                    <a:pt x="937" y="119"/>
                    <a:pt x="759" y="1"/>
                    <a:pt x="5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1" name="Google Shape;15381;p21"/>
            <p:cNvSpPr/>
            <p:nvPr/>
          </p:nvSpPr>
          <p:spPr>
            <a:xfrm>
              <a:off x="6814650" y="4071750"/>
              <a:ext cx="28050" cy="23200"/>
            </a:xfrm>
            <a:custGeom>
              <a:avLst/>
              <a:gdLst/>
              <a:ahLst/>
              <a:cxnLst/>
              <a:rect l="l" t="t" r="r" b="b"/>
              <a:pathLst>
                <a:path w="1122" h="928" extrusionOk="0">
                  <a:moveTo>
                    <a:pt x="572" y="1"/>
                  </a:moveTo>
                  <a:cubicBezTo>
                    <a:pt x="520" y="1"/>
                    <a:pt x="467" y="9"/>
                    <a:pt x="415" y="28"/>
                  </a:cubicBezTo>
                  <a:cubicBezTo>
                    <a:pt x="28" y="167"/>
                    <a:pt x="1" y="705"/>
                    <a:pt x="373" y="882"/>
                  </a:cubicBezTo>
                  <a:cubicBezTo>
                    <a:pt x="440" y="913"/>
                    <a:pt x="507" y="928"/>
                    <a:pt x="572" y="928"/>
                  </a:cubicBezTo>
                  <a:cubicBezTo>
                    <a:pt x="872" y="928"/>
                    <a:pt x="1121" y="626"/>
                    <a:pt x="1008" y="308"/>
                  </a:cubicBezTo>
                  <a:cubicBezTo>
                    <a:pt x="939" y="119"/>
                    <a:pt x="761" y="1"/>
                    <a:pt x="5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2" name="Google Shape;15382;p21"/>
            <p:cNvSpPr/>
            <p:nvPr/>
          </p:nvSpPr>
          <p:spPr>
            <a:xfrm>
              <a:off x="6976425" y="3884375"/>
              <a:ext cx="18650" cy="15475"/>
            </a:xfrm>
            <a:custGeom>
              <a:avLst/>
              <a:gdLst/>
              <a:ahLst/>
              <a:cxnLst/>
              <a:rect l="l" t="t" r="r" b="b"/>
              <a:pathLst>
                <a:path w="746" h="619" extrusionOk="0">
                  <a:moveTo>
                    <a:pt x="379" y="1"/>
                  </a:moveTo>
                  <a:cubicBezTo>
                    <a:pt x="344" y="1"/>
                    <a:pt x="309" y="6"/>
                    <a:pt x="275" y="19"/>
                  </a:cubicBezTo>
                  <a:cubicBezTo>
                    <a:pt x="17" y="112"/>
                    <a:pt x="0" y="471"/>
                    <a:pt x="248" y="588"/>
                  </a:cubicBezTo>
                  <a:cubicBezTo>
                    <a:pt x="293" y="609"/>
                    <a:pt x="338" y="619"/>
                    <a:pt x="381" y="619"/>
                  </a:cubicBezTo>
                  <a:cubicBezTo>
                    <a:pt x="580" y="619"/>
                    <a:pt x="746" y="419"/>
                    <a:pt x="671" y="206"/>
                  </a:cubicBezTo>
                  <a:cubicBezTo>
                    <a:pt x="626" y="80"/>
                    <a:pt x="506" y="1"/>
                    <a:pt x="3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3" name="Google Shape;15383;p21"/>
            <p:cNvSpPr/>
            <p:nvPr/>
          </p:nvSpPr>
          <p:spPr>
            <a:xfrm>
              <a:off x="6672775" y="4164000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7" y="1"/>
                  </a:moveTo>
                  <a:cubicBezTo>
                    <a:pt x="134" y="1"/>
                    <a:pt x="121" y="3"/>
                    <a:pt x="108" y="7"/>
                  </a:cubicBezTo>
                  <a:cubicBezTo>
                    <a:pt x="8" y="43"/>
                    <a:pt x="0" y="183"/>
                    <a:pt x="96" y="228"/>
                  </a:cubicBezTo>
                  <a:cubicBezTo>
                    <a:pt x="114" y="237"/>
                    <a:pt x="132" y="240"/>
                    <a:pt x="149" y="240"/>
                  </a:cubicBezTo>
                  <a:cubicBezTo>
                    <a:pt x="226" y="240"/>
                    <a:pt x="290" y="163"/>
                    <a:pt x="260" y="81"/>
                  </a:cubicBezTo>
                  <a:cubicBezTo>
                    <a:pt x="243" y="31"/>
                    <a:pt x="19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4" name="Google Shape;15384;p21"/>
            <p:cNvSpPr/>
            <p:nvPr/>
          </p:nvSpPr>
          <p:spPr>
            <a:xfrm>
              <a:off x="6774775" y="424045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6" y="1"/>
                    <a:pt x="122" y="3"/>
                    <a:pt x="109" y="8"/>
                  </a:cubicBezTo>
                  <a:cubicBezTo>
                    <a:pt x="8" y="44"/>
                    <a:pt x="1" y="184"/>
                    <a:pt x="97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6" y="240"/>
                    <a:pt x="291" y="163"/>
                    <a:pt x="262" y="80"/>
                  </a:cubicBezTo>
                  <a:cubicBezTo>
                    <a:pt x="245" y="32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5" name="Google Shape;15385;p21"/>
            <p:cNvSpPr/>
            <p:nvPr/>
          </p:nvSpPr>
          <p:spPr>
            <a:xfrm>
              <a:off x="6989125" y="40303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8" y="0"/>
                  </a:moveTo>
                  <a:cubicBezTo>
                    <a:pt x="135" y="0"/>
                    <a:pt x="122" y="3"/>
                    <a:pt x="108" y="7"/>
                  </a:cubicBezTo>
                  <a:cubicBezTo>
                    <a:pt x="8" y="43"/>
                    <a:pt x="0" y="183"/>
                    <a:pt x="98" y="228"/>
                  </a:cubicBezTo>
                  <a:cubicBezTo>
                    <a:pt x="115" y="237"/>
                    <a:pt x="133" y="240"/>
                    <a:pt x="150" y="240"/>
                  </a:cubicBezTo>
                  <a:cubicBezTo>
                    <a:pt x="227" y="240"/>
                    <a:pt x="291" y="162"/>
                    <a:pt x="262" y="79"/>
                  </a:cubicBezTo>
                  <a:cubicBezTo>
                    <a:pt x="244" y="31"/>
                    <a:pt x="197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6" name="Google Shape;15386;p21"/>
            <p:cNvSpPr/>
            <p:nvPr/>
          </p:nvSpPr>
          <p:spPr>
            <a:xfrm>
              <a:off x="6336650" y="4282425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5" y="1"/>
                    <a:pt x="122" y="3"/>
                    <a:pt x="109" y="8"/>
                  </a:cubicBezTo>
                  <a:cubicBezTo>
                    <a:pt x="8" y="44"/>
                    <a:pt x="0" y="184"/>
                    <a:pt x="96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5" y="240"/>
                    <a:pt x="290" y="163"/>
                    <a:pt x="262" y="80"/>
                  </a:cubicBezTo>
                  <a:cubicBezTo>
                    <a:pt x="244" y="31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7" name="Google Shape;15387;p21"/>
            <p:cNvSpPr/>
            <p:nvPr/>
          </p:nvSpPr>
          <p:spPr>
            <a:xfrm>
              <a:off x="6295500" y="4549125"/>
              <a:ext cx="32675" cy="27025"/>
            </a:xfrm>
            <a:custGeom>
              <a:avLst/>
              <a:gdLst/>
              <a:ahLst/>
              <a:cxnLst/>
              <a:rect l="l" t="t" r="r" b="b"/>
              <a:pathLst>
                <a:path w="1307" h="1081" extrusionOk="0">
                  <a:moveTo>
                    <a:pt x="666" y="1"/>
                  </a:moveTo>
                  <a:cubicBezTo>
                    <a:pt x="606" y="1"/>
                    <a:pt x="544" y="11"/>
                    <a:pt x="484" y="32"/>
                  </a:cubicBezTo>
                  <a:cubicBezTo>
                    <a:pt x="32" y="193"/>
                    <a:pt x="0" y="822"/>
                    <a:pt x="435" y="1027"/>
                  </a:cubicBezTo>
                  <a:cubicBezTo>
                    <a:pt x="512" y="1064"/>
                    <a:pt x="591" y="1081"/>
                    <a:pt x="667" y="1081"/>
                  </a:cubicBezTo>
                  <a:cubicBezTo>
                    <a:pt x="1016" y="1081"/>
                    <a:pt x="1306" y="730"/>
                    <a:pt x="1173" y="359"/>
                  </a:cubicBezTo>
                  <a:cubicBezTo>
                    <a:pt x="1095" y="138"/>
                    <a:pt x="887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8" name="Google Shape;15388;p21"/>
            <p:cNvSpPr/>
            <p:nvPr/>
          </p:nvSpPr>
          <p:spPr>
            <a:xfrm>
              <a:off x="6463925" y="415497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2" y="0"/>
                  </a:moveTo>
                  <a:cubicBezTo>
                    <a:pt x="142" y="0"/>
                    <a:pt x="0" y="121"/>
                    <a:pt x="8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5" y="565"/>
                    <a:pt x="299" y="565"/>
                    <a:pt x="302" y="565"/>
                  </a:cubicBezTo>
                  <a:cubicBezTo>
                    <a:pt x="553" y="553"/>
                    <a:pt x="666" y="245"/>
                    <a:pt x="480" y="75"/>
                  </a:cubicBezTo>
                  <a:cubicBezTo>
                    <a:pt x="423" y="23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9" name="Google Shape;15389;p21"/>
            <p:cNvSpPr/>
            <p:nvPr/>
          </p:nvSpPr>
          <p:spPr>
            <a:xfrm>
              <a:off x="6154275" y="4154550"/>
              <a:ext cx="29650" cy="28225"/>
            </a:xfrm>
            <a:custGeom>
              <a:avLst/>
              <a:gdLst/>
              <a:ahLst/>
              <a:cxnLst/>
              <a:rect l="l" t="t" r="r" b="b"/>
              <a:pathLst>
                <a:path w="1186" h="1129" extrusionOk="0">
                  <a:moveTo>
                    <a:pt x="583" y="1"/>
                  </a:moveTo>
                  <a:cubicBezTo>
                    <a:pt x="284" y="1"/>
                    <a:pt x="1" y="242"/>
                    <a:pt x="18" y="591"/>
                  </a:cubicBezTo>
                  <a:cubicBezTo>
                    <a:pt x="31" y="892"/>
                    <a:pt x="280" y="1128"/>
                    <a:pt x="579" y="1128"/>
                  </a:cubicBezTo>
                  <a:cubicBezTo>
                    <a:pt x="587" y="1128"/>
                    <a:pt x="595" y="1128"/>
                    <a:pt x="604" y="1128"/>
                  </a:cubicBezTo>
                  <a:cubicBezTo>
                    <a:pt x="832" y="1117"/>
                    <a:pt x="1031" y="970"/>
                    <a:pt x="1107" y="756"/>
                  </a:cubicBezTo>
                  <a:cubicBezTo>
                    <a:pt x="1185" y="543"/>
                    <a:pt x="1127" y="302"/>
                    <a:pt x="958" y="149"/>
                  </a:cubicBezTo>
                  <a:cubicBezTo>
                    <a:pt x="846" y="46"/>
                    <a:pt x="713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0" name="Google Shape;15390;p21"/>
            <p:cNvSpPr/>
            <p:nvPr/>
          </p:nvSpPr>
          <p:spPr>
            <a:xfrm>
              <a:off x="5861725" y="3984625"/>
              <a:ext cx="36875" cy="35225"/>
            </a:xfrm>
            <a:custGeom>
              <a:avLst/>
              <a:gdLst/>
              <a:ahLst/>
              <a:cxnLst/>
              <a:rect l="l" t="t" r="r" b="b"/>
              <a:pathLst>
                <a:path w="1475" h="1409" extrusionOk="0">
                  <a:moveTo>
                    <a:pt x="715" y="1"/>
                  </a:moveTo>
                  <a:cubicBezTo>
                    <a:pt x="614" y="1"/>
                    <a:pt x="513" y="22"/>
                    <a:pt x="418" y="67"/>
                  </a:cubicBezTo>
                  <a:cubicBezTo>
                    <a:pt x="160" y="188"/>
                    <a:pt x="0" y="452"/>
                    <a:pt x="14" y="736"/>
                  </a:cubicBezTo>
                  <a:cubicBezTo>
                    <a:pt x="31" y="1113"/>
                    <a:pt x="342" y="1408"/>
                    <a:pt x="717" y="1408"/>
                  </a:cubicBezTo>
                  <a:cubicBezTo>
                    <a:pt x="727" y="1408"/>
                    <a:pt x="737" y="1408"/>
                    <a:pt x="747" y="1407"/>
                  </a:cubicBezTo>
                  <a:cubicBezTo>
                    <a:pt x="1031" y="1394"/>
                    <a:pt x="1281" y="1211"/>
                    <a:pt x="1377" y="943"/>
                  </a:cubicBezTo>
                  <a:cubicBezTo>
                    <a:pt x="1475" y="677"/>
                    <a:pt x="1401" y="376"/>
                    <a:pt x="1191" y="185"/>
                  </a:cubicBezTo>
                  <a:cubicBezTo>
                    <a:pt x="1058" y="64"/>
                    <a:pt x="887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1" name="Google Shape;15391;p21"/>
            <p:cNvSpPr/>
            <p:nvPr/>
          </p:nvSpPr>
          <p:spPr>
            <a:xfrm>
              <a:off x="5962150" y="48892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0"/>
                    <a:pt x="393" y="62"/>
                  </a:cubicBezTo>
                  <a:cubicBezTo>
                    <a:pt x="151" y="175"/>
                    <a:pt x="1" y="424"/>
                    <a:pt x="13" y="690"/>
                  </a:cubicBezTo>
                  <a:cubicBezTo>
                    <a:pt x="29" y="1045"/>
                    <a:pt x="322" y="1322"/>
                    <a:pt x="674" y="1322"/>
                  </a:cubicBezTo>
                  <a:cubicBezTo>
                    <a:pt x="684" y="1322"/>
                    <a:pt x="694" y="1322"/>
                    <a:pt x="704" y="1322"/>
                  </a:cubicBezTo>
                  <a:cubicBezTo>
                    <a:pt x="970" y="1310"/>
                    <a:pt x="1205" y="1137"/>
                    <a:pt x="1295" y="886"/>
                  </a:cubicBezTo>
                  <a:cubicBezTo>
                    <a:pt x="1387" y="635"/>
                    <a:pt x="1318" y="352"/>
                    <a:pt x="1119" y="173"/>
                  </a:cubicBezTo>
                  <a:cubicBezTo>
                    <a:pt x="995" y="59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2" name="Google Shape;15392;p21"/>
            <p:cNvSpPr/>
            <p:nvPr/>
          </p:nvSpPr>
          <p:spPr>
            <a:xfrm>
              <a:off x="5507925" y="4636850"/>
              <a:ext cx="26125" cy="24850"/>
            </a:xfrm>
            <a:custGeom>
              <a:avLst/>
              <a:gdLst/>
              <a:ahLst/>
              <a:cxnLst/>
              <a:rect l="l" t="t" r="r" b="b"/>
              <a:pathLst>
                <a:path w="1045" h="994" extrusionOk="0">
                  <a:moveTo>
                    <a:pt x="513" y="1"/>
                  </a:moveTo>
                  <a:cubicBezTo>
                    <a:pt x="250" y="1"/>
                    <a:pt x="0" y="213"/>
                    <a:pt x="15" y="520"/>
                  </a:cubicBezTo>
                  <a:cubicBezTo>
                    <a:pt x="26" y="786"/>
                    <a:pt x="246" y="994"/>
                    <a:pt x="510" y="994"/>
                  </a:cubicBezTo>
                  <a:cubicBezTo>
                    <a:pt x="517" y="994"/>
                    <a:pt x="524" y="994"/>
                    <a:pt x="532" y="993"/>
                  </a:cubicBezTo>
                  <a:cubicBezTo>
                    <a:pt x="732" y="984"/>
                    <a:pt x="907" y="855"/>
                    <a:pt x="975" y="667"/>
                  </a:cubicBezTo>
                  <a:cubicBezTo>
                    <a:pt x="1044" y="478"/>
                    <a:pt x="992" y="268"/>
                    <a:pt x="844" y="132"/>
                  </a:cubicBezTo>
                  <a:cubicBezTo>
                    <a:pt x="745" y="41"/>
                    <a:pt x="628" y="1"/>
                    <a:pt x="5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3" name="Google Shape;15393;p21"/>
            <p:cNvSpPr/>
            <p:nvPr/>
          </p:nvSpPr>
          <p:spPr>
            <a:xfrm>
              <a:off x="6453550" y="4320925"/>
              <a:ext cx="34675" cy="33125"/>
            </a:xfrm>
            <a:custGeom>
              <a:avLst/>
              <a:gdLst/>
              <a:ahLst/>
              <a:cxnLst/>
              <a:rect l="l" t="t" r="r" b="b"/>
              <a:pathLst>
                <a:path w="1387" h="1325" extrusionOk="0">
                  <a:moveTo>
                    <a:pt x="674" y="1"/>
                  </a:moveTo>
                  <a:cubicBezTo>
                    <a:pt x="578" y="1"/>
                    <a:pt x="482" y="22"/>
                    <a:pt x="393" y="64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7"/>
                    <a:pt x="321" y="1324"/>
                    <a:pt x="672" y="1324"/>
                  </a:cubicBezTo>
                  <a:cubicBezTo>
                    <a:pt x="682" y="1324"/>
                    <a:pt x="692" y="1324"/>
                    <a:pt x="702" y="1324"/>
                  </a:cubicBezTo>
                  <a:cubicBezTo>
                    <a:pt x="970" y="1312"/>
                    <a:pt x="1203" y="1139"/>
                    <a:pt x="1294" y="888"/>
                  </a:cubicBezTo>
                  <a:cubicBezTo>
                    <a:pt x="1386" y="637"/>
                    <a:pt x="1315" y="354"/>
                    <a:pt x="1119" y="174"/>
                  </a:cubicBezTo>
                  <a:cubicBezTo>
                    <a:pt x="995" y="60"/>
                    <a:pt x="835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4" name="Google Shape;15394;p21"/>
            <p:cNvSpPr/>
            <p:nvPr/>
          </p:nvSpPr>
          <p:spPr>
            <a:xfrm>
              <a:off x="5426175" y="48434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3" y="1"/>
                  </a:moveTo>
                  <a:cubicBezTo>
                    <a:pt x="167" y="1"/>
                    <a:pt x="0" y="143"/>
                    <a:pt x="10" y="348"/>
                  </a:cubicBezTo>
                  <a:cubicBezTo>
                    <a:pt x="18" y="524"/>
                    <a:pt x="163" y="662"/>
                    <a:pt x="339" y="662"/>
                  </a:cubicBezTo>
                  <a:cubicBezTo>
                    <a:pt x="344" y="662"/>
                    <a:pt x="350" y="662"/>
                    <a:pt x="355" y="662"/>
                  </a:cubicBezTo>
                  <a:cubicBezTo>
                    <a:pt x="650" y="650"/>
                    <a:pt x="781" y="286"/>
                    <a:pt x="563" y="88"/>
                  </a:cubicBezTo>
                  <a:cubicBezTo>
                    <a:pt x="497" y="28"/>
                    <a:pt x="419" y="1"/>
                    <a:pt x="3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5" name="Google Shape;15395;p21"/>
            <p:cNvSpPr/>
            <p:nvPr/>
          </p:nvSpPr>
          <p:spPr>
            <a:xfrm>
              <a:off x="5594500" y="5119050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479" y="0"/>
                  </a:moveTo>
                  <a:cubicBezTo>
                    <a:pt x="233" y="0"/>
                    <a:pt x="1" y="198"/>
                    <a:pt x="13" y="485"/>
                  </a:cubicBezTo>
                  <a:cubicBezTo>
                    <a:pt x="25" y="733"/>
                    <a:pt x="229" y="927"/>
                    <a:pt x="475" y="927"/>
                  </a:cubicBezTo>
                  <a:cubicBezTo>
                    <a:pt x="482" y="927"/>
                    <a:pt x="490" y="927"/>
                    <a:pt x="497" y="926"/>
                  </a:cubicBezTo>
                  <a:cubicBezTo>
                    <a:pt x="909" y="908"/>
                    <a:pt x="1092" y="400"/>
                    <a:pt x="789" y="122"/>
                  </a:cubicBezTo>
                  <a:cubicBezTo>
                    <a:pt x="696" y="38"/>
                    <a:pt x="586" y="0"/>
                    <a:pt x="4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6" name="Google Shape;15396;p21"/>
            <p:cNvSpPr/>
            <p:nvPr/>
          </p:nvSpPr>
          <p:spPr>
            <a:xfrm>
              <a:off x="5773600" y="5092375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24" y="0"/>
                  </a:moveTo>
                  <a:cubicBezTo>
                    <a:pt x="61" y="0"/>
                    <a:pt x="1" y="51"/>
                    <a:pt x="5" y="125"/>
                  </a:cubicBezTo>
                  <a:cubicBezTo>
                    <a:pt x="8" y="189"/>
                    <a:pt x="61" y="240"/>
                    <a:pt x="124" y="240"/>
                  </a:cubicBezTo>
                  <a:cubicBezTo>
                    <a:pt x="126" y="240"/>
                    <a:pt x="128" y="239"/>
                    <a:pt x="130" y="239"/>
                  </a:cubicBezTo>
                  <a:cubicBezTo>
                    <a:pt x="237" y="235"/>
                    <a:pt x="283" y="104"/>
                    <a:pt x="205" y="32"/>
                  </a:cubicBezTo>
                  <a:cubicBezTo>
                    <a:pt x="181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7" name="Google Shape;15397;p21"/>
            <p:cNvSpPr/>
            <p:nvPr/>
          </p:nvSpPr>
          <p:spPr>
            <a:xfrm>
              <a:off x="5698525" y="498935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4" y="0"/>
                  </a:moveTo>
                  <a:cubicBezTo>
                    <a:pt x="61" y="0"/>
                    <a:pt x="0" y="52"/>
                    <a:pt x="4" y="126"/>
                  </a:cubicBezTo>
                  <a:cubicBezTo>
                    <a:pt x="7" y="191"/>
                    <a:pt x="59" y="241"/>
                    <a:pt x="123" y="241"/>
                  </a:cubicBezTo>
                  <a:cubicBezTo>
                    <a:pt x="125" y="241"/>
                    <a:pt x="126" y="241"/>
                    <a:pt x="128" y="241"/>
                  </a:cubicBezTo>
                  <a:cubicBezTo>
                    <a:pt x="235" y="235"/>
                    <a:pt x="283" y="104"/>
                    <a:pt x="203" y="32"/>
                  </a:cubicBezTo>
                  <a:cubicBezTo>
                    <a:pt x="180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8" name="Google Shape;15398;p21"/>
            <p:cNvSpPr/>
            <p:nvPr/>
          </p:nvSpPr>
          <p:spPr>
            <a:xfrm>
              <a:off x="5431950" y="5127275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4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9" name="Google Shape;15399;p21"/>
            <p:cNvSpPr/>
            <p:nvPr/>
          </p:nvSpPr>
          <p:spPr>
            <a:xfrm>
              <a:off x="6129675" y="507775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0" y="53"/>
                    <a:pt x="4" y="127"/>
                  </a:cubicBezTo>
                  <a:cubicBezTo>
                    <a:pt x="6" y="191"/>
                    <a:pt x="60" y="241"/>
                    <a:pt x="124" y="241"/>
                  </a:cubicBezTo>
                  <a:cubicBezTo>
                    <a:pt x="126" y="241"/>
                    <a:pt x="128" y="241"/>
                    <a:pt x="130" y="241"/>
                  </a:cubicBezTo>
                  <a:cubicBezTo>
                    <a:pt x="236" y="237"/>
                    <a:pt x="283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0" name="Google Shape;15400;p21"/>
            <p:cNvSpPr/>
            <p:nvPr/>
          </p:nvSpPr>
          <p:spPr>
            <a:xfrm>
              <a:off x="6227225" y="4810550"/>
              <a:ext cx="28400" cy="27025"/>
            </a:xfrm>
            <a:custGeom>
              <a:avLst/>
              <a:gdLst/>
              <a:ahLst/>
              <a:cxnLst/>
              <a:rect l="l" t="t" r="r" b="b"/>
              <a:pathLst>
                <a:path w="1136" h="1081" extrusionOk="0">
                  <a:moveTo>
                    <a:pt x="557" y="1"/>
                  </a:moveTo>
                  <a:cubicBezTo>
                    <a:pt x="272" y="1"/>
                    <a:pt x="1" y="232"/>
                    <a:pt x="15" y="566"/>
                  </a:cubicBezTo>
                  <a:cubicBezTo>
                    <a:pt x="29" y="855"/>
                    <a:pt x="268" y="1080"/>
                    <a:pt x="553" y="1080"/>
                  </a:cubicBezTo>
                  <a:cubicBezTo>
                    <a:pt x="561" y="1080"/>
                    <a:pt x="569" y="1080"/>
                    <a:pt x="578" y="1080"/>
                  </a:cubicBezTo>
                  <a:cubicBezTo>
                    <a:pt x="796" y="1069"/>
                    <a:pt x="986" y="929"/>
                    <a:pt x="1060" y="725"/>
                  </a:cubicBezTo>
                  <a:cubicBezTo>
                    <a:pt x="1135" y="519"/>
                    <a:pt x="1078" y="291"/>
                    <a:pt x="917" y="143"/>
                  </a:cubicBezTo>
                  <a:cubicBezTo>
                    <a:pt x="810" y="45"/>
                    <a:pt x="682" y="1"/>
                    <a:pt x="5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1" name="Google Shape;15401;p21"/>
            <p:cNvSpPr/>
            <p:nvPr/>
          </p:nvSpPr>
          <p:spPr>
            <a:xfrm>
              <a:off x="6755725" y="4260375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9" y="0"/>
                  </a:moveTo>
                  <a:cubicBezTo>
                    <a:pt x="819" y="0"/>
                    <a:pt x="717" y="17"/>
                    <a:pt x="617" y="53"/>
                  </a:cubicBezTo>
                  <a:cubicBezTo>
                    <a:pt x="273" y="176"/>
                    <a:pt x="37" y="493"/>
                    <a:pt x="19" y="858"/>
                  </a:cubicBezTo>
                  <a:cubicBezTo>
                    <a:pt x="1" y="1222"/>
                    <a:pt x="204" y="1562"/>
                    <a:pt x="534" y="1718"/>
                  </a:cubicBezTo>
                  <a:cubicBezTo>
                    <a:pt x="657" y="1776"/>
                    <a:pt x="789" y="1804"/>
                    <a:pt x="919" y="1804"/>
                  </a:cubicBezTo>
                  <a:cubicBezTo>
                    <a:pt x="1138" y="1804"/>
                    <a:pt x="1355" y="1724"/>
                    <a:pt x="1525" y="1571"/>
                  </a:cubicBezTo>
                  <a:cubicBezTo>
                    <a:pt x="1795" y="1326"/>
                    <a:pt x="1892" y="942"/>
                    <a:pt x="1770" y="600"/>
                  </a:cubicBezTo>
                  <a:cubicBezTo>
                    <a:pt x="1637" y="231"/>
                    <a:pt x="1290" y="0"/>
                    <a:pt x="9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2" name="Google Shape;15402;p21"/>
            <p:cNvSpPr/>
            <p:nvPr/>
          </p:nvSpPr>
          <p:spPr>
            <a:xfrm>
              <a:off x="6715000" y="4454650"/>
              <a:ext cx="30025" cy="24875"/>
            </a:xfrm>
            <a:custGeom>
              <a:avLst/>
              <a:gdLst/>
              <a:ahLst/>
              <a:cxnLst/>
              <a:rect l="l" t="t" r="r" b="b"/>
              <a:pathLst>
                <a:path w="1201" h="995" extrusionOk="0">
                  <a:moveTo>
                    <a:pt x="612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29" y="179"/>
                    <a:pt x="0" y="756"/>
                    <a:pt x="400" y="945"/>
                  </a:cubicBezTo>
                  <a:cubicBezTo>
                    <a:pt x="472" y="979"/>
                    <a:pt x="544" y="994"/>
                    <a:pt x="614" y="994"/>
                  </a:cubicBezTo>
                  <a:cubicBezTo>
                    <a:pt x="934" y="994"/>
                    <a:pt x="1201" y="672"/>
                    <a:pt x="1080" y="330"/>
                  </a:cubicBezTo>
                  <a:cubicBezTo>
                    <a:pt x="1006" y="127"/>
                    <a:pt x="81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3" name="Google Shape;15403;p21"/>
            <p:cNvSpPr/>
            <p:nvPr/>
          </p:nvSpPr>
          <p:spPr>
            <a:xfrm>
              <a:off x="6591400" y="485827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73" y="1"/>
                  </a:moveTo>
                  <a:cubicBezTo>
                    <a:pt x="600" y="1"/>
                    <a:pt x="525" y="13"/>
                    <a:pt x="452" y="39"/>
                  </a:cubicBezTo>
                  <a:cubicBezTo>
                    <a:pt x="199" y="130"/>
                    <a:pt x="27" y="363"/>
                    <a:pt x="14" y="630"/>
                  </a:cubicBezTo>
                  <a:cubicBezTo>
                    <a:pt x="1" y="896"/>
                    <a:pt x="150" y="1146"/>
                    <a:pt x="392" y="1260"/>
                  </a:cubicBezTo>
                  <a:cubicBezTo>
                    <a:pt x="482" y="1303"/>
                    <a:pt x="578" y="1323"/>
                    <a:pt x="674" y="1323"/>
                  </a:cubicBezTo>
                  <a:cubicBezTo>
                    <a:pt x="834" y="1323"/>
                    <a:pt x="993" y="1265"/>
                    <a:pt x="1118" y="1152"/>
                  </a:cubicBezTo>
                  <a:cubicBezTo>
                    <a:pt x="1316" y="973"/>
                    <a:pt x="1387" y="692"/>
                    <a:pt x="1297" y="441"/>
                  </a:cubicBezTo>
                  <a:cubicBezTo>
                    <a:pt x="1200" y="170"/>
                    <a:pt x="945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4" name="Google Shape;15404;p21"/>
            <p:cNvSpPr/>
            <p:nvPr/>
          </p:nvSpPr>
          <p:spPr>
            <a:xfrm>
              <a:off x="6166650" y="473977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7" y="1"/>
                  </a:moveTo>
                  <a:cubicBezTo>
                    <a:pt x="371" y="1"/>
                    <a:pt x="333" y="7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4" y="652"/>
                    <a:pt x="363" y="663"/>
                    <a:pt x="409" y="663"/>
                  </a:cubicBezTo>
                  <a:cubicBezTo>
                    <a:pt x="623" y="663"/>
                    <a:pt x="800" y="448"/>
                    <a:pt x="719" y="221"/>
                  </a:cubicBezTo>
                  <a:cubicBezTo>
                    <a:pt x="672" y="85"/>
                    <a:pt x="544" y="1"/>
                    <a:pt x="40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5" name="Google Shape;15405;p21"/>
            <p:cNvSpPr/>
            <p:nvPr/>
          </p:nvSpPr>
          <p:spPr>
            <a:xfrm>
              <a:off x="6308400" y="4428975"/>
              <a:ext cx="37325" cy="35625"/>
            </a:xfrm>
            <a:custGeom>
              <a:avLst/>
              <a:gdLst/>
              <a:ahLst/>
              <a:cxnLst/>
              <a:rect l="l" t="t" r="r" b="b"/>
              <a:pathLst>
                <a:path w="1493" h="1425" extrusionOk="0">
                  <a:moveTo>
                    <a:pt x="724" y="1"/>
                  </a:moveTo>
                  <a:cubicBezTo>
                    <a:pt x="645" y="1"/>
                    <a:pt x="564" y="14"/>
                    <a:pt x="485" y="42"/>
                  </a:cubicBezTo>
                  <a:cubicBezTo>
                    <a:pt x="215" y="140"/>
                    <a:pt x="29" y="389"/>
                    <a:pt x="15" y="676"/>
                  </a:cubicBezTo>
                  <a:cubicBezTo>
                    <a:pt x="0" y="965"/>
                    <a:pt x="161" y="1233"/>
                    <a:pt x="421" y="1356"/>
                  </a:cubicBezTo>
                  <a:cubicBezTo>
                    <a:pt x="518" y="1402"/>
                    <a:pt x="622" y="1425"/>
                    <a:pt x="725" y="1425"/>
                  </a:cubicBezTo>
                  <a:cubicBezTo>
                    <a:pt x="898" y="1425"/>
                    <a:pt x="1069" y="1361"/>
                    <a:pt x="1202" y="1240"/>
                  </a:cubicBezTo>
                  <a:cubicBezTo>
                    <a:pt x="1416" y="1048"/>
                    <a:pt x="1493" y="744"/>
                    <a:pt x="1395" y="474"/>
                  </a:cubicBezTo>
                  <a:cubicBezTo>
                    <a:pt x="1291" y="183"/>
                    <a:pt x="1016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6" name="Google Shape;15406;p21"/>
            <p:cNvSpPr/>
            <p:nvPr/>
          </p:nvSpPr>
          <p:spPr>
            <a:xfrm>
              <a:off x="6462025" y="4340600"/>
              <a:ext cx="9375" cy="7725"/>
            </a:xfrm>
            <a:custGeom>
              <a:avLst/>
              <a:gdLst/>
              <a:ahLst/>
              <a:cxnLst/>
              <a:rect l="l" t="t" r="r" b="b"/>
              <a:pathLst>
                <a:path w="375" h="309" extrusionOk="0">
                  <a:moveTo>
                    <a:pt x="192" y="0"/>
                  </a:moveTo>
                  <a:cubicBezTo>
                    <a:pt x="175" y="0"/>
                    <a:pt x="158" y="3"/>
                    <a:pt x="141" y="9"/>
                  </a:cubicBezTo>
                  <a:cubicBezTo>
                    <a:pt x="11" y="56"/>
                    <a:pt x="1" y="234"/>
                    <a:pt x="126" y="293"/>
                  </a:cubicBezTo>
                  <a:cubicBezTo>
                    <a:pt x="148" y="304"/>
                    <a:pt x="171" y="308"/>
                    <a:pt x="192" y="308"/>
                  </a:cubicBezTo>
                  <a:cubicBezTo>
                    <a:pt x="291" y="308"/>
                    <a:pt x="374" y="210"/>
                    <a:pt x="336" y="104"/>
                  </a:cubicBezTo>
                  <a:cubicBezTo>
                    <a:pt x="315" y="40"/>
                    <a:pt x="255" y="0"/>
                    <a:pt x="1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7" name="Google Shape;15407;p21"/>
            <p:cNvSpPr/>
            <p:nvPr/>
          </p:nvSpPr>
          <p:spPr>
            <a:xfrm>
              <a:off x="6742275" y="46311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9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8" y="44"/>
                    <a:pt x="1" y="183"/>
                    <a:pt x="97" y="228"/>
                  </a:cubicBezTo>
                  <a:cubicBezTo>
                    <a:pt x="115" y="237"/>
                    <a:pt x="132" y="241"/>
                    <a:pt x="150" y="241"/>
                  </a:cubicBezTo>
                  <a:cubicBezTo>
                    <a:pt x="227" y="241"/>
                    <a:pt x="292" y="162"/>
                    <a:pt x="262" y="80"/>
                  </a:cubicBezTo>
                  <a:cubicBezTo>
                    <a:pt x="244" y="3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8" name="Google Shape;15408;p21"/>
            <p:cNvSpPr/>
            <p:nvPr/>
          </p:nvSpPr>
          <p:spPr>
            <a:xfrm>
              <a:off x="6406150" y="4749600"/>
              <a:ext cx="7325" cy="6025"/>
            </a:xfrm>
            <a:custGeom>
              <a:avLst/>
              <a:gdLst/>
              <a:ahLst/>
              <a:cxnLst/>
              <a:rect l="l" t="t" r="r" b="b"/>
              <a:pathLst>
                <a:path w="293" h="241" extrusionOk="0">
                  <a:moveTo>
                    <a:pt x="150" y="1"/>
                  </a:moveTo>
                  <a:cubicBezTo>
                    <a:pt x="136" y="1"/>
                    <a:pt x="123" y="3"/>
                    <a:pt x="109" y="8"/>
                  </a:cubicBezTo>
                  <a:cubicBezTo>
                    <a:pt x="8" y="43"/>
                    <a:pt x="1" y="182"/>
                    <a:pt x="99" y="229"/>
                  </a:cubicBezTo>
                  <a:cubicBezTo>
                    <a:pt x="116" y="237"/>
                    <a:pt x="133" y="241"/>
                    <a:pt x="150" y="241"/>
                  </a:cubicBezTo>
                  <a:cubicBezTo>
                    <a:pt x="227" y="241"/>
                    <a:pt x="292" y="163"/>
                    <a:pt x="262" y="80"/>
                  </a:cubicBezTo>
                  <a:cubicBezTo>
                    <a:pt x="245" y="31"/>
                    <a:pt x="199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9" name="Google Shape;15409;p21"/>
            <p:cNvSpPr/>
            <p:nvPr/>
          </p:nvSpPr>
          <p:spPr>
            <a:xfrm>
              <a:off x="6365025" y="5016300"/>
              <a:ext cx="32650" cy="27025"/>
            </a:xfrm>
            <a:custGeom>
              <a:avLst/>
              <a:gdLst/>
              <a:ahLst/>
              <a:cxnLst/>
              <a:rect l="l" t="t" r="r" b="b"/>
              <a:pathLst>
                <a:path w="1306" h="1081" extrusionOk="0">
                  <a:moveTo>
                    <a:pt x="665" y="0"/>
                  </a:moveTo>
                  <a:cubicBezTo>
                    <a:pt x="605" y="0"/>
                    <a:pt x="544" y="10"/>
                    <a:pt x="484" y="31"/>
                  </a:cubicBezTo>
                  <a:cubicBezTo>
                    <a:pt x="32" y="194"/>
                    <a:pt x="0" y="822"/>
                    <a:pt x="434" y="1026"/>
                  </a:cubicBezTo>
                  <a:cubicBezTo>
                    <a:pt x="512" y="1063"/>
                    <a:pt x="592" y="1080"/>
                    <a:pt x="668" y="1080"/>
                  </a:cubicBezTo>
                  <a:cubicBezTo>
                    <a:pt x="1016" y="1080"/>
                    <a:pt x="1306" y="730"/>
                    <a:pt x="1174" y="359"/>
                  </a:cubicBezTo>
                  <a:cubicBezTo>
                    <a:pt x="1095" y="138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0" name="Google Shape;15410;p21"/>
            <p:cNvSpPr/>
            <p:nvPr/>
          </p:nvSpPr>
          <p:spPr>
            <a:xfrm>
              <a:off x="6533450" y="462212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1" y="0"/>
                  </a:moveTo>
                  <a:cubicBezTo>
                    <a:pt x="142" y="0"/>
                    <a:pt x="0" y="121"/>
                    <a:pt x="9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4" y="565"/>
                    <a:pt x="298" y="565"/>
                    <a:pt x="302" y="565"/>
                  </a:cubicBezTo>
                  <a:cubicBezTo>
                    <a:pt x="553" y="553"/>
                    <a:pt x="666" y="245"/>
                    <a:pt x="479" y="75"/>
                  </a:cubicBezTo>
                  <a:cubicBezTo>
                    <a:pt x="423" y="23"/>
                    <a:pt x="356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1" name="Google Shape;15411;p21"/>
            <p:cNvSpPr/>
            <p:nvPr/>
          </p:nvSpPr>
          <p:spPr>
            <a:xfrm>
              <a:off x="6223825" y="4621725"/>
              <a:ext cx="29625" cy="28200"/>
            </a:xfrm>
            <a:custGeom>
              <a:avLst/>
              <a:gdLst/>
              <a:ahLst/>
              <a:cxnLst/>
              <a:rect l="l" t="t" r="r" b="b"/>
              <a:pathLst>
                <a:path w="1185" h="1128" extrusionOk="0">
                  <a:moveTo>
                    <a:pt x="582" y="1"/>
                  </a:moveTo>
                  <a:cubicBezTo>
                    <a:pt x="283" y="1"/>
                    <a:pt x="0" y="242"/>
                    <a:pt x="16" y="590"/>
                  </a:cubicBezTo>
                  <a:cubicBezTo>
                    <a:pt x="29" y="892"/>
                    <a:pt x="277" y="1127"/>
                    <a:pt x="576" y="1127"/>
                  </a:cubicBezTo>
                  <a:cubicBezTo>
                    <a:pt x="585" y="1127"/>
                    <a:pt x="595" y="1127"/>
                    <a:pt x="604" y="1127"/>
                  </a:cubicBezTo>
                  <a:cubicBezTo>
                    <a:pt x="831" y="1116"/>
                    <a:pt x="1029" y="970"/>
                    <a:pt x="1107" y="757"/>
                  </a:cubicBezTo>
                  <a:cubicBezTo>
                    <a:pt x="1184" y="542"/>
                    <a:pt x="1125" y="303"/>
                    <a:pt x="957" y="150"/>
                  </a:cubicBezTo>
                  <a:cubicBezTo>
                    <a:pt x="845" y="47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2" name="Google Shape;15412;p21"/>
            <p:cNvSpPr/>
            <p:nvPr/>
          </p:nvSpPr>
          <p:spPr>
            <a:xfrm>
              <a:off x="5931275" y="44518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15" y="0"/>
                  </a:moveTo>
                  <a:cubicBezTo>
                    <a:pt x="614" y="0"/>
                    <a:pt x="512" y="22"/>
                    <a:pt x="417" y="66"/>
                  </a:cubicBezTo>
                  <a:cubicBezTo>
                    <a:pt x="160" y="186"/>
                    <a:pt x="0" y="451"/>
                    <a:pt x="12" y="735"/>
                  </a:cubicBezTo>
                  <a:cubicBezTo>
                    <a:pt x="30" y="1112"/>
                    <a:pt x="341" y="1406"/>
                    <a:pt x="714" y="1406"/>
                  </a:cubicBezTo>
                  <a:cubicBezTo>
                    <a:pt x="725" y="1406"/>
                    <a:pt x="736" y="1406"/>
                    <a:pt x="747" y="1405"/>
                  </a:cubicBezTo>
                  <a:cubicBezTo>
                    <a:pt x="1032" y="1392"/>
                    <a:pt x="1280" y="1210"/>
                    <a:pt x="1377" y="942"/>
                  </a:cubicBezTo>
                  <a:cubicBezTo>
                    <a:pt x="1473" y="675"/>
                    <a:pt x="1400" y="376"/>
                    <a:pt x="1189" y="183"/>
                  </a:cubicBezTo>
                  <a:cubicBezTo>
                    <a:pt x="1057" y="63"/>
                    <a:pt x="887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3" name="Google Shape;15413;p21"/>
            <p:cNvSpPr/>
            <p:nvPr/>
          </p:nvSpPr>
          <p:spPr>
            <a:xfrm>
              <a:off x="6753650" y="3476450"/>
              <a:ext cx="24875" cy="21150"/>
            </a:xfrm>
            <a:custGeom>
              <a:avLst/>
              <a:gdLst/>
              <a:ahLst/>
              <a:cxnLst/>
              <a:rect l="l" t="t" r="r" b="b"/>
              <a:pathLst>
                <a:path w="995" h="846" extrusionOk="0">
                  <a:moveTo>
                    <a:pt x="436" y="1"/>
                  </a:moveTo>
                  <a:cubicBezTo>
                    <a:pt x="212" y="1"/>
                    <a:pt x="0" y="181"/>
                    <a:pt x="12" y="442"/>
                  </a:cubicBezTo>
                  <a:cubicBezTo>
                    <a:pt x="22" y="669"/>
                    <a:pt x="208" y="846"/>
                    <a:pt x="433" y="846"/>
                  </a:cubicBezTo>
                  <a:cubicBezTo>
                    <a:pt x="439" y="846"/>
                    <a:pt x="446" y="845"/>
                    <a:pt x="452" y="845"/>
                  </a:cubicBezTo>
                  <a:cubicBezTo>
                    <a:pt x="828" y="829"/>
                    <a:pt x="995" y="366"/>
                    <a:pt x="718" y="112"/>
                  </a:cubicBezTo>
                  <a:cubicBezTo>
                    <a:pt x="634" y="35"/>
                    <a:pt x="534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4" name="Google Shape;15414;p21"/>
            <p:cNvSpPr/>
            <p:nvPr/>
          </p:nvSpPr>
          <p:spPr>
            <a:xfrm>
              <a:off x="7266250" y="4135375"/>
              <a:ext cx="58975" cy="56275"/>
            </a:xfrm>
            <a:custGeom>
              <a:avLst/>
              <a:gdLst/>
              <a:ahLst/>
              <a:cxnLst/>
              <a:rect l="l" t="t" r="r" b="b"/>
              <a:pathLst>
                <a:path w="2359" h="2251" extrusionOk="0">
                  <a:moveTo>
                    <a:pt x="1144" y="1"/>
                  </a:moveTo>
                  <a:cubicBezTo>
                    <a:pt x="983" y="1"/>
                    <a:pt x="820" y="36"/>
                    <a:pt x="667" y="108"/>
                  </a:cubicBezTo>
                  <a:cubicBezTo>
                    <a:pt x="256" y="300"/>
                    <a:pt x="0" y="722"/>
                    <a:pt x="21" y="1176"/>
                  </a:cubicBezTo>
                  <a:cubicBezTo>
                    <a:pt x="47" y="1779"/>
                    <a:pt x="545" y="2251"/>
                    <a:pt x="1144" y="2251"/>
                  </a:cubicBezTo>
                  <a:cubicBezTo>
                    <a:pt x="1161" y="2251"/>
                    <a:pt x="1179" y="2250"/>
                    <a:pt x="1197" y="2249"/>
                  </a:cubicBezTo>
                  <a:cubicBezTo>
                    <a:pt x="1650" y="2230"/>
                    <a:pt x="2047" y="1937"/>
                    <a:pt x="2202" y="1508"/>
                  </a:cubicBezTo>
                  <a:cubicBezTo>
                    <a:pt x="2358" y="1082"/>
                    <a:pt x="2240" y="602"/>
                    <a:pt x="1905" y="295"/>
                  </a:cubicBezTo>
                  <a:cubicBezTo>
                    <a:pt x="1692" y="102"/>
                    <a:pt x="1420" y="1"/>
                    <a:pt x="1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5" name="Google Shape;15415;p21"/>
            <p:cNvSpPr/>
            <p:nvPr/>
          </p:nvSpPr>
          <p:spPr>
            <a:xfrm>
              <a:off x="1430600" y="4626575"/>
              <a:ext cx="76100" cy="72025"/>
            </a:xfrm>
            <a:custGeom>
              <a:avLst/>
              <a:gdLst/>
              <a:ahLst/>
              <a:cxnLst/>
              <a:rect l="l" t="t" r="r" b="b"/>
              <a:pathLst>
                <a:path w="3044" h="2881" extrusionOk="0">
                  <a:moveTo>
                    <a:pt x="1590" y="1"/>
                  </a:moveTo>
                  <a:cubicBezTo>
                    <a:pt x="1204" y="1"/>
                    <a:pt x="825" y="156"/>
                    <a:pt x="549" y="447"/>
                  </a:cubicBezTo>
                  <a:cubicBezTo>
                    <a:pt x="0" y="1021"/>
                    <a:pt x="21" y="1934"/>
                    <a:pt x="597" y="2482"/>
                  </a:cubicBezTo>
                  <a:cubicBezTo>
                    <a:pt x="870" y="2743"/>
                    <a:pt x="1227" y="2881"/>
                    <a:pt x="1590" y="2881"/>
                  </a:cubicBezTo>
                  <a:cubicBezTo>
                    <a:pt x="1787" y="2881"/>
                    <a:pt x="1985" y="2840"/>
                    <a:pt x="2172" y="2757"/>
                  </a:cubicBezTo>
                  <a:cubicBezTo>
                    <a:pt x="2706" y="2523"/>
                    <a:pt x="3044" y="1989"/>
                    <a:pt x="3030" y="1406"/>
                  </a:cubicBezTo>
                  <a:cubicBezTo>
                    <a:pt x="3017" y="824"/>
                    <a:pt x="2653" y="307"/>
                    <a:pt x="2110" y="98"/>
                  </a:cubicBezTo>
                  <a:cubicBezTo>
                    <a:pt x="1941" y="33"/>
                    <a:pt x="1765" y="1"/>
                    <a:pt x="159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6" name="Google Shape;15416;p21"/>
            <p:cNvSpPr/>
            <p:nvPr/>
          </p:nvSpPr>
          <p:spPr>
            <a:xfrm>
              <a:off x="1160050" y="4557000"/>
              <a:ext cx="43900" cy="41575"/>
            </a:xfrm>
            <a:custGeom>
              <a:avLst/>
              <a:gdLst/>
              <a:ahLst/>
              <a:cxnLst/>
              <a:rect l="l" t="t" r="r" b="b"/>
              <a:pathLst>
                <a:path w="1756" h="1663" extrusionOk="0">
                  <a:moveTo>
                    <a:pt x="918" y="1"/>
                  </a:moveTo>
                  <a:cubicBezTo>
                    <a:pt x="695" y="1"/>
                    <a:pt x="477" y="90"/>
                    <a:pt x="317" y="257"/>
                  </a:cubicBezTo>
                  <a:cubicBezTo>
                    <a:pt x="0" y="589"/>
                    <a:pt x="12" y="1115"/>
                    <a:pt x="344" y="1432"/>
                  </a:cubicBezTo>
                  <a:cubicBezTo>
                    <a:pt x="503" y="1583"/>
                    <a:pt x="709" y="1662"/>
                    <a:pt x="919" y="1662"/>
                  </a:cubicBezTo>
                  <a:cubicBezTo>
                    <a:pt x="1032" y="1662"/>
                    <a:pt x="1146" y="1639"/>
                    <a:pt x="1254" y="1592"/>
                  </a:cubicBezTo>
                  <a:cubicBezTo>
                    <a:pt x="1560" y="1455"/>
                    <a:pt x="1756" y="1148"/>
                    <a:pt x="1748" y="812"/>
                  </a:cubicBezTo>
                  <a:cubicBezTo>
                    <a:pt x="1741" y="476"/>
                    <a:pt x="1532" y="177"/>
                    <a:pt x="1218" y="57"/>
                  </a:cubicBezTo>
                  <a:cubicBezTo>
                    <a:pt x="1120" y="19"/>
                    <a:pt x="1019" y="1"/>
                    <a:pt x="9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7" name="Google Shape;15417;p21"/>
            <p:cNvSpPr/>
            <p:nvPr/>
          </p:nvSpPr>
          <p:spPr>
            <a:xfrm>
              <a:off x="1341950" y="45299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0" y="325"/>
                    <a:pt x="6" y="615"/>
                    <a:pt x="190" y="788"/>
                  </a:cubicBezTo>
                  <a:cubicBezTo>
                    <a:pt x="282" y="876"/>
                    <a:pt x="394" y="915"/>
                    <a:pt x="502" y="915"/>
                  </a:cubicBezTo>
                  <a:cubicBezTo>
                    <a:pt x="741" y="915"/>
                    <a:pt x="968" y="727"/>
                    <a:pt x="961" y="448"/>
                  </a:cubicBezTo>
                  <a:cubicBezTo>
                    <a:pt x="955" y="177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8" name="Google Shape;15418;p21"/>
            <p:cNvSpPr/>
            <p:nvPr/>
          </p:nvSpPr>
          <p:spPr>
            <a:xfrm>
              <a:off x="1221775" y="44574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4"/>
                    <a:pt x="175" y="142"/>
                  </a:cubicBezTo>
                  <a:cubicBezTo>
                    <a:pt x="1" y="326"/>
                    <a:pt x="8" y="614"/>
                    <a:pt x="190" y="789"/>
                  </a:cubicBezTo>
                  <a:cubicBezTo>
                    <a:pt x="282" y="877"/>
                    <a:pt x="394" y="916"/>
                    <a:pt x="503" y="916"/>
                  </a:cubicBezTo>
                  <a:cubicBezTo>
                    <a:pt x="741" y="916"/>
                    <a:pt x="969" y="727"/>
                    <a:pt x="963" y="447"/>
                  </a:cubicBezTo>
                  <a:cubicBezTo>
                    <a:pt x="956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9" name="Google Shape;15419;p21"/>
            <p:cNvSpPr/>
            <p:nvPr/>
          </p:nvSpPr>
          <p:spPr>
            <a:xfrm>
              <a:off x="1172900" y="4743300"/>
              <a:ext cx="64375" cy="60925"/>
            </a:xfrm>
            <a:custGeom>
              <a:avLst/>
              <a:gdLst/>
              <a:ahLst/>
              <a:cxnLst/>
              <a:rect l="l" t="t" r="r" b="b"/>
              <a:pathLst>
                <a:path w="2575" h="2437" extrusionOk="0">
                  <a:moveTo>
                    <a:pt x="1346" y="0"/>
                  </a:moveTo>
                  <a:cubicBezTo>
                    <a:pt x="1019" y="0"/>
                    <a:pt x="700" y="132"/>
                    <a:pt x="465" y="377"/>
                  </a:cubicBezTo>
                  <a:cubicBezTo>
                    <a:pt x="0" y="864"/>
                    <a:pt x="18" y="1635"/>
                    <a:pt x="505" y="2100"/>
                  </a:cubicBezTo>
                  <a:cubicBezTo>
                    <a:pt x="737" y="2320"/>
                    <a:pt x="1039" y="2436"/>
                    <a:pt x="1347" y="2436"/>
                  </a:cubicBezTo>
                  <a:cubicBezTo>
                    <a:pt x="1513" y="2436"/>
                    <a:pt x="1680" y="2402"/>
                    <a:pt x="1838" y="2333"/>
                  </a:cubicBezTo>
                  <a:cubicBezTo>
                    <a:pt x="2289" y="2133"/>
                    <a:pt x="2575" y="1682"/>
                    <a:pt x="2564" y="1189"/>
                  </a:cubicBezTo>
                  <a:cubicBezTo>
                    <a:pt x="2552" y="698"/>
                    <a:pt x="2246" y="260"/>
                    <a:pt x="1786" y="83"/>
                  </a:cubicBezTo>
                  <a:cubicBezTo>
                    <a:pt x="1643" y="27"/>
                    <a:pt x="1494" y="0"/>
                    <a:pt x="13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0" name="Google Shape;15420;p21"/>
            <p:cNvSpPr/>
            <p:nvPr/>
          </p:nvSpPr>
          <p:spPr>
            <a:xfrm>
              <a:off x="1723825" y="4457900"/>
              <a:ext cx="32250" cy="30475"/>
            </a:xfrm>
            <a:custGeom>
              <a:avLst/>
              <a:gdLst/>
              <a:ahLst/>
              <a:cxnLst/>
              <a:rect l="l" t="t" r="r" b="b"/>
              <a:pathLst>
                <a:path w="1290" h="1219" extrusionOk="0">
                  <a:moveTo>
                    <a:pt x="675" y="0"/>
                  </a:moveTo>
                  <a:cubicBezTo>
                    <a:pt x="511" y="0"/>
                    <a:pt x="351" y="66"/>
                    <a:pt x="234" y="190"/>
                  </a:cubicBezTo>
                  <a:cubicBezTo>
                    <a:pt x="1" y="433"/>
                    <a:pt x="10" y="818"/>
                    <a:pt x="253" y="1051"/>
                  </a:cubicBezTo>
                  <a:cubicBezTo>
                    <a:pt x="369" y="1161"/>
                    <a:pt x="521" y="1219"/>
                    <a:pt x="674" y="1219"/>
                  </a:cubicBezTo>
                  <a:cubicBezTo>
                    <a:pt x="757" y="1219"/>
                    <a:pt x="841" y="1202"/>
                    <a:pt x="921" y="1167"/>
                  </a:cubicBezTo>
                  <a:cubicBezTo>
                    <a:pt x="1146" y="1068"/>
                    <a:pt x="1289" y="842"/>
                    <a:pt x="1283" y="596"/>
                  </a:cubicBezTo>
                  <a:cubicBezTo>
                    <a:pt x="1277" y="349"/>
                    <a:pt x="1124" y="130"/>
                    <a:pt x="894" y="41"/>
                  </a:cubicBezTo>
                  <a:cubicBezTo>
                    <a:pt x="822" y="14"/>
                    <a:pt x="748" y="0"/>
                    <a:pt x="6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1" name="Google Shape;15421;p21"/>
            <p:cNvSpPr/>
            <p:nvPr/>
          </p:nvSpPr>
          <p:spPr>
            <a:xfrm>
              <a:off x="1043550" y="4150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3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2"/>
                    <a:pt x="10" y="817"/>
                    <a:pt x="253" y="1050"/>
                  </a:cubicBezTo>
                  <a:cubicBezTo>
                    <a:pt x="368" y="1160"/>
                    <a:pt x="519" y="1219"/>
                    <a:pt x="673" y="1219"/>
                  </a:cubicBezTo>
                  <a:cubicBezTo>
                    <a:pt x="756" y="1219"/>
                    <a:pt x="840" y="1201"/>
                    <a:pt x="919" y="1166"/>
                  </a:cubicBezTo>
                  <a:cubicBezTo>
                    <a:pt x="1145" y="1067"/>
                    <a:pt x="1287" y="841"/>
                    <a:pt x="1283" y="595"/>
                  </a:cubicBezTo>
                  <a:cubicBezTo>
                    <a:pt x="1277" y="348"/>
                    <a:pt x="1124" y="130"/>
                    <a:pt x="894" y="42"/>
                  </a:cubicBezTo>
                  <a:cubicBezTo>
                    <a:pt x="822" y="14"/>
                    <a:pt x="747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2" name="Google Shape;15422;p21"/>
            <p:cNvSpPr/>
            <p:nvPr/>
          </p:nvSpPr>
          <p:spPr>
            <a:xfrm>
              <a:off x="555550" y="4196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516" y="0"/>
                  </a:moveTo>
                  <a:cubicBezTo>
                    <a:pt x="1148" y="0"/>
                    <a:pt x="787" y="148"/>
                    <a:pt x="524" y="425"/>
                  </a:cubicBezTo>
                  <a:cubicBezTo>
                    <a:pt x="1" y="972"/>
                    <a:pt x="22" y="1839"/>
                    <a:pt x="569" y="2362"/>
                  </a:cubicBezTo>
                  <a:cubicBezTo>
                    <a:pt x="829" y="2610"/>
                    <a:pt x="1170" y="2740"/>
                    <a:pt x="1516" y="2740"/>
                  </a:cubicBezTo>
                  <a:cubicBezTo>
                    <a:pt x="1703" y="2740"/>
                    <a:pt x="1891" y="2702"/>
                    <a:pt x="2069" y="2624"/>
                  </a:cubicBezTo>
                  <a:cubicBezTo>
                    <a:pt x="2575" y="2400"/>
                    <a:pt x="2899" y="1892"/>
                    <a:pt x="2885" y="1338"/>
                  </a:cubicBezTo>
                  <a:cubicBezTo>
                    <a:pt x="2872" y="784"/>
                    <a:pt x="2526" y="292"/>
                    <a:pt x="2010" y="92"/>
                  </a:cubicBezTo>
                  <a:cubicBezTo>
                    <a:pt x="1849" y="30"/>
                    <a:pt x="1682" y="0"/>
                    <a:pt x="15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3" name="Google Shape;15423;p21"/>
            <p:cNvSpPr/>
            <p:nvPr/>
          </p:nvSpPr>
          <p:spPr>
            <a:xfrm>
              <a:off x="1806425" y="4873000"/>
              <a:ext cx="16175" cy="15300"/>
            </a:xfrm>
            <a:custGeom>
              <a:avLst/>
              <a:gdLst/>
              <a:ahLst/>
              <a:cxnLst/>
              <a:rect l="l" t="t" r="r" b="b"/>
              <a:pathLst>
                <a:path w="647" h="612" extrusionOk="0">
                  <a:moveTo>
                    <a:pt x="335" y="0"/>
                  </a:moveTo>
                  <a:cubicBezTo>
                    <a:pt x="257" y="0"/>
                    <a:pt x="179" y="30"/>
                    <a:pt x="116" y="95"/>
                  </a:cubicBezTo>
                  <a:cubicBezTo>
                    <a:pt x="1" y="217"/>
                    <a:pt x="5" y="409"/>
                    <a:pt x="127" y="527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4" name="Google Shape;15424;p21"/>
            <p:cNvSpPr/>
            <p:nvPr/>
          </p:nvSpPr>
          <p:spPr>
            <a:xfrm>
              <a:off x="1606700" y="3993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1" y="326"/>
                    <a:pt x="7" y="615"/>
                    <a:pt x="190" y="789"/>
                  </a:cubicBezTo>
                  <a:cubicBezTo>
                    <a:pt x="282" y="877"/>
                    <a:pt x="393" y="917"/>
                    <a:pt x="502" y="917"/>
                  </a:cubicBezTo>
                  <a:cubicBezTo>
                    <a:pt x="741" y="917"/>
                    <a:pt x="969" y="727"/>
                    <a:pt x="961" y="448"/>
                  </a:cubicBezTo>
                  <a:cubicBezTo>
                    <a:pt x="955" y="177"/>
                    <a:pt x="732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5" name="Google Shape;15425;p21"/>
            <p:cNvSpPr/>
            <p:nvPr/>
          </p:nvSpPr>
          <p:spPr>
            <a:xfrm>
              <a:off x="2414975" y="44228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3" y="0"/>
                  </a:moveTo>
                  <a:cubicBezTo>
                    <a:pt x="509" y="0"/>
                    <a:pt x="350" y="67"/>
                    <a:pt x="232" y="190"/>
                  </a:cubicBezTo>
                  <a:cubicBezTo>
                    <a:pt x="0" y="433"/>
                    <a:pt x="9" y="818"/>
                    <a:pt x="253" y="1051"/>
                  </a:cubicBezTo>
                  <a:cubicBezTo>
                    <a:pt x="368" y="1161"/>
                    <a:pt x="519" y="1218"/>
                    <a:pt x="673" y="1218"/>
                  </a:cubicBezTo>
                  <a:cubicBezTo>
                    <a:pt x="756" y="1218"/>
                    <a:pt x="840" y="1201"/>
                    <a:pt x="919" y="1166"/>
                  </a:cubicBezTo>
                  <a:cubicBezTo>
                    <a:pt x="1144" y="1067"/>
                    <a:pt x="1289" y="842"/>
                    <a:pt x="1283" y="595"/>
                  </a:cubicBezTo>
                  <a:cubicBezTo>
                    <a:pt x="1277" y="349"/>
                    <a:pt x="1123" y="131"/>
                    <a:pt x="893" y="42"/>
                  </a:cubicBezTo>
                  <a:cubicBezTo>
                    <a:pt x="821" y="14"/>
                    <a:pt x="747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6" name="Google Shape;15426;p21"/>
            <p:cNvSpPr/>
            <p:nvPr/>
          </p:nvSpPr>
          <p:spPr>
            <a:xfrm>
              <a:off x="1421425" y="4068925"/>
              <a:ext cx="16125" cy="15300"/>
            </a:xfrm>
            <a:custGeom>
              <a:avLst/>
              <a:gdLst/>
              <a:ahLst/>
              <a:cxnLst/>
              <a:rect l="l" t="t" r="r" b="b"/>
              <a:pathLst>
                <a:path w="645" h="612" extrusionOk="0">
                  <a:moveTo>
                    <a:pt x="335" y="1"/>
                  </a:moveTo>
                  <a:cubicBezTo>
                    <a:pt x="258" y="1"/>
                    <a:pt x="179" y="30"/>
                    <a:pt x="116" y="96"/>
                  </a:cubicBezTo>
                  <a:cubicBezTo>
                    <a:pt x="0" y="218"/>
                    <a:pt x="5" y="410"/>
                    <a:pt x="127" y="526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9"/>
                  </a:cubicBezTo>
                  <a:cubicBezTo>
                    <a:pt x="637" y="118"/>
                    <a:pt x="489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7" name="Google Shape;15427;p21"/>
            <p:cNvSpPr/>
            <p:nvPr/>
          </p:nvSpPr>
          <p:spPr>
            <a:xfrm>
              <a:off x="638400" y="4501000"/>
              <a:ext cx="40250" cy="38075"/>
            </a:xfrm>
            <a:custGeom>
              <a:avLst/>
              <a:gdLst/>
              <a:ahLst/>
              <a:cxnLst/>
              <a:rect l="l" t="t" r="r" b="b"/>
              <a:pathLst>
                <a:path w="1610" h="1523" extrusionOk="0">
                  <a:moveTo>
                    <a:pt x="841" y="0"/>
                  </a:moveTo>
                  <a:cubicBezTo>
                    <a:pt x="637" y="0"/>
                    <a:pt x="437" y="82"/>
                    <a:pt x="291" y="236"/>
                  </a:cubicBezTo>
                  <a:cubicBezTo>
                    <a:pt x="1" y="540"/>
                    <a:pt x="11" y="1023"/>
                    <a:pt x="317" y="1313"/>
                  </a:cubicBezTo>
                  <a:cubicBezTo>
                    <a:pt x="461" y="1450"/>
                    <a:pt x="650" y="1522"/>
                    <a:pt x="841" y="1522"/>
                  </a:cubicBezTo>
                  <a:cubicBezTo>
                    <a:pt x="945" y="1522"/>
                    <a:pt x="1050" y="1501"/>
                    <a:pt x="1149" y="1457"/>
                  </a:cubicBezTo>
                  <a:cubicBezTo>
                    <a:pt x="1430" y="1334"/>
                    <a:pt x="1609" y="1051"/>
                    <a:pt x="1603" y="743"/>
                  </a:cubicBezTo>
                  <a:cubicBezTo>
                    <a:pt x="1596" y="435"/>
                    <a:pt x="1403" y="163"/>
                    <a:pt x="1116" y="52"/>
                  </a:cubicBezTo>
                  <a:cubicBezTo>
                    <a:pt x="1027" y="17"/>
                    <a:pt x="933" y="0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8" name="Google Shape;15428;p21"/>
            <p:cNvSpPr/>
            <p:nvPr/>
          </p:nvSpPr>
          <p:spPr>
            <a:xfrm>
              <a:off x="461125" y="376297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35" y="0"/>
                  </a:moveTo>
                  <a:cubicBezTo>
                    <a:pt x="258" y="0"/>
                    <a:pt x="180" y="30"/>
                    <a:pt x="118" y="95"/>
                  </a:cubicBezTo>
                  <a:cubicBezTo>
                    <a:pt x="1" y="217"/>
                    <a:pt x="5" y="410"/>
                    <a:pt x="127" y="526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7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9" name="Google Shape;15429;p21"/>
            <p:cNvSpPr/>
            <p:nvPr/>
          </p:nvSpPr>
          <p:spPr>
            <a:xfrm>
              <a:off x="853375" y="372685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35" y="0"/>
                  </a:moveTo>
                  <a:cubicBezTo>
                    <a:pt x="258" y="0"/>
                    <a:pt x="179" y="30"/>
                    <a:pt x="117" y="95"/>
                  </a:cubicBezTo>
                  <a:cubicBezTo>
                    <a:pt x="1" y="217"/>
                    <a:pt x="5" y="410"/>
                    <a:pt x="127" y="527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0" name="Google Shape;15430;p21"/>
            <p:cNvSpPr/>
            <p:nvPr/>
          </p:nvSpPr>
          <p:spPr>
            <a:xfrm>
              <a:off x="1486850" y="4865750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725" y="0"/>
                  </a:moveTo>
                  <a:cubicBezTo>
                    <a:pt x="549" y="0"/>
                    <a:pt x="377" y="71"/>
                    <a:pt x="251" y="203"/>
                  </a:cubicBezTo>
                  <a:cubicBezTo>
                    <a:pt x="0" y="465"/>
                    <a:pt x="11" y="880"/>
                    <a:pt x="272" y="1129"/>
                  </a:cubicBezTo>
                  <a:cubicBezTo>
                    <a:pt x="396" y="1248"/>
                    <a:pt x="560" y="1311"/>
                    <a:pt x="725" y="1311"/>
                  </a:cubicBezTo>
                  <a:cubicBezTo>
                    <a:pt x="815" y="1311"/>
                    <a:pt x="904" y="1293"/>
                    <a:pt x="989" y="1256"/>
                  </a:cubicBezTo>
                  <a:cubicBezTo>
                    <a:pt x="1231" y="1147"/>
                    <a:pt x="1386" y="905"/>
                    <a:pt x="1380" y="641"/>
                  </a:cubicBezTo>
                  <a:cubicBezTo>
                    <a:pt x="1374" y="375"/>
                    <a:pt x="1209" y="140"/>
                    <a:pt x="961" y="44"/>
                  </a:cubicBezTo>
                  <a:cubicBezTo>
                    <a:pt x="884" y="15"/>
                    <a:pt x="804" y="0"/>
                    <a:pt x="7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1" name="Google Shape;15431;p21"/>
            <p:cNvSpPr/>
            <p:nvPr/>
          </p:nvSpPr>
          <p:spPr>
            <a:xfrm>
              <a:off x="1358775" y="4805450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56" y="1"/>
                  </a:moveTo>
                  <a:cubicBezTo>
                    <a:pt x="121" y="1"/>
                    <a:pt x="84" y="15"/>
                    <a:pt x="55" y="45"/>
                  </a:cubicBezTo>
                  <a:cubicBezTo>
                    <a:pt x="1" y="101"/>
                    <a:pt x="2" y="191"/>
                    <a:pt x="59" y="245"/>
                  </a:cubicBezTo>
                  <a:cubicBezTo>
                    <a:pt x="88" y="272"/>
                    <a:pt x="122" y="284"/>
                    <a:pt x="156" y="284"/>
                  </a:cubicBezTo>
                  <a:cubicBezTo>
                    <a:pt x="230" y="284"/>
                    <a:pt x="301" y="225"/>
                    <a:pt x="298" y="138"/>
                  </a:cubicBezTo>
                  <a:cubicBezTo>
                    <a:pt x="296" y="55"/>
                    <a:pt x="228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2" name="Google Shape;15432;p21"/>
            <p:cNvSpPr/>
            <p:nvPr/>
          </p:nvSpPr>
          <p:spPr>
            <a:xfrm>
              <a:off x="1219950" y="4920175"/>
              <a:ext cx="7500" cy="7125"/>
            </a:xfrm>
            <a:custGeom>
              <a:avLst/>
              <a:gdLst/>
              <a:ahLst/>
              <a:cxnLst/>
              <a:rect l="l" t="t" r="r" b="b"/>
              <a:pathLst>
                <a:path w="300" h="285" extrusionOk="0">
                  <a:moveTo>
                    <a:pt x="155" y="1"/>
                  </a:moveTo>
                  <a:cubicBezTo>
                    <a:pt x="120" y="1"/>
                    <a:pt x="83" y="14"/>
                    <a:pt x="54" y="45"/>
                  </a:cubicBezTo>
                  <a:cubicBezTo>
                    <a:pt x="0" y="102"/>
                    <a:pt x="2" y="191"/>
                    <a:pt x="59" y="245"/>
                  </a:cubicBezTo>
                  <a:cubicBezTo>
                    <a:pt x="88" y="272"/>
                    <a:pt x="122" y="285"/>
                    <a:pt x="156" y="285"/>
                  </a:cubicBezTo>
                  <a:cubicBezTo>
                    <a:pt x="230" y="285"/>
                    <a:pt x="300" y="226"/>
                    <a:pt x="298" y="140"/>
                  </a:cubicBezTo>
                  <a:cubicBezTo>
                    <a:pt x="296" y="56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3" name="Google Shape;15433;p21"/>
            <p:cNvSpPr/>
            <p:nvPr/>
          </p:nvSpPr>
          <p:spPr>
            <a:xfrm>
              <a:off x="976000" y="4641025"/>
              <a:ext cx="11275" cy="10650"/>
            </a:xfrm>
            <a:custGeom>
              <a:avLst/>
              <a:gdLst/>
              <a:ahLst/>
              <a:cxnLst/>
              <a:rect l="l" t="t" r="r" b="b"/>
              <a:pathLst>
                <a:path w="451" h="426" extrusionOk="0">
                  <a:moveTo>
                    <a:pt x="233" y="0"/>
                  </a:moveTo>
                  <a:cubicBezTo>
                    <a:pt x="180" y="0"/>
                    <a:pt x="125" y="20"/>
                    <a:pt x="81" y="66"/>
                  </a:cubicBezTo>
                  <a:cubicBezTo>
                    <a:pt x="0" y="152"/>
                    <a:pt x="3" y="285"/>
                    <a:pt x="89" y="367"/>
                  </a:cubicBezTo>
                  <a:cubicBezTo>
                    <a:pt x="132" y="407"/>
                    <a:pt x="183" y="426"/>
                    <a:pt x="234" y="426"/>
                  </a:cubicBezTo>
                  <a:cubicBezTo>
                    <a:pt x="345" y="426"/>
                    <a:pt x="450" y="338"/>
                    <a:pt x="448" y="209"/>
                  </a:cubicBezTo>
                  <a:cubicBezTo>
                    <a:pt x="445" y="82"/>
                    <a:pt x="341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4" name="Google Shape;15434;p21"/>
            <p:cNvSpPr/>
            <p:nvPr/>
          </p:nvSpPr>
          <p:spPr>
            <a:xfrm>
              <a:off x="890325" y="4383325"/>
              <a:ext cx="22525" cy="21300"/>
            </a:xfrm>
            <a:custGeom>
              <a:avLst/>
              <a:gdLst/>
              <a:ahLst/>
              <a:cxnLst/>
              <a:rect l="l" t="t" r="r" b="b"/>
              <a:pathLst>
                <a:path w="901" h="852" extrusionOk="0">
                  <a:moveTo>
                    <a:pt x="467" y="0"/>
                  </a:moveTo>
                  <a:cubicBezTo>
                    <a:pt x="359" y="0"/>
                    <a:pt x="250" y="41"/>
                    <a:pt x="163" y="132"/>
                  </a:cubicBezTo>
                  <a:cubicBezTo>
                    <a:pt x="0" y="302"/>
                    <a:pt x="6" y="571"/>
                    <a:pt x="176" y="733"/>
                  </a:cubicBezTo>
                  <a:cubicBezTo>
                    <a:pt x="262" y="815"/>
                    <a:pt x="365" y="851"/>
                    <a:pt x="466" y="851"/>
                  </a:cubicBezTo>
                  <a:cubicBezTo>
                    <a:pt x="688" y="851"/>
                    <a:pt x="901" y="675"/>
                    <a:pt x="895" y="415"/>
                  </a:cubicBezTo>
                  <a:cubicBezTo>
                    <a:pt x="889" y="163"/>
                    <a:pt x="682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5" name="Google Shape;15435;p21"/>
            <p:cNvSpPr/>
            <p:nvPr/>
          </p:nvSpPr>
          <p:spPr>
            <a:xfrm>
              <a:off x="747600" y="4381400"/>
              <a:ext cx="7550" cy="712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56" y="0"/>
                  </a:moveTo>
                  <a:cubicBezTo>
                    <a:pt x="121" y="0"/>
                    <a:pt x="84" y="14"/>
                    <a:pt x="55" y="44"/>
                  </a:cubicBezTo>
                  <a:cubicBezTo>
                    <a:pt x="1" y="101"/>
                    <a:pt x="4" y="191"/>
                    <a:pt x="61" y="245"/>
                  </a:cubicBezTo>
                  <a:cubicBezTo>
                    <a:pt x="89" y="272"/>
                    <a:pt x="123" y="285"/>
                    <a:pt x="157" y="285"/>
                  </a:cubicBezTo>
                  <a:cubicBezTo>
                    <a:pt x="231" y="285"/>
                    <a:pt x="302" y="225"/>
                    <a:pt x="300" y="139"/>
                  </a:cubicBezTo>
                  <a:cubicBezTo>
                    <a:pt x="298" y="54"/>
                    <a:pt x="228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6" name="Google Shape;15436;p21"/>
            <p:cNvSpPr/>
            <p:nvPr/>
          </p:nvSpPr>
          <p:spPr>
            <a:xfrm>
              <a:off x="899300" y="4709875"/>
              <a:ext cx="15000" cy="14225"/>
            </a:xfrm>
            <a:custGeom>
              <a:avLst/>
              <a:gdLst/>
              <a:ahLst/>
              <a:cxnLst/>
              <a:rect l="l" t="t" r="r" b="b"/>
              <a:pathLst>
                <a:path w="600" h="569" extrusionOk="0">
                  <a:moveTo>
                    <a:pt x="312" y="1"/>
                  </a:moveTo>
                  <a:cubicBezTo>
                    <a:pt x="241" y="1"/>
                    <a:pt x="167" y="28"/>
                    <a:pt x="109" y="90"/>
                  </a:cubicBezTo>
                  <a:cubicBezTo>
                    <a:pt x="1" y="202"/>
                    <a:pt x="5" y="381"/>
                    <a:pt x="118" y="489"/>
                  </a:cubicBezTo>
                  <a:cubicBezTo>
                    <a:pt x="175" y="544"/>
                    <a:pt x="243" y="568"/>
                    <a:pt x="311" y="568"/>
                  </a:cubicBezTo>
                  <a:cubicBezTo>
                    <a:pt x="459" y="568"/>
                    <a:pt x="600" y="451"/>
                    <a:pt x="596" y="277"/>
                  </a:cubicBezTo>
                  <a:cubicBezTo>
                    <a:pt x="593" y="109"/>
                    <a:pt x="45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7" name="Google Shape;15437;p21"/>
            <p:cNvSpPr/>
            <p:nvPr/>
          </p:nvSpPr>
          <p:spPr>
            <a:xfrm>
              <a:off x="1341875" y="43578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68" y="0"/>
                  </a:moveTo>
                  <a:cubicBezTo>
                    <a:pt x="360" y="0"/>
                    <a:pt x="250" y="41"/>
                    <a:pt x="163" y="133"/>
                  </a:cubicBezTo>
                  <a:cubicBezTo>
                    <a:pt x="0" y="304"/>
                    <a:pt x="6" y="574"/>
                    <a:pt x="176" y="736"/>
                  </a:cubicBezTo>
                  <a:cubicBezTo>
                    <a:pt x="263" y="818"/>
                    <a:pt x="366" y="855"/>
                    <a:pt x="468" y="855"/>
                  </a:cubicBezTo>
                  <a:cubicBezTo>
                    <a:pt x="691" y="855"/>
                    <a:pt x="904" y="678"/>
                    <a:pt x="898" y="417"/>
                  </a:cubicBezTo>
                  <a:cubicBezTo>
                    <a:pt x="892" y="165"/>
                    <a:pt x="683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8" name="Google Shape;15438;p21"/>
            <p:cNvSpPr/>
            <p:nvPr/>
          </p:nvSpPr>
          <p:spPr>
            <a:xfrm>
              <a:off x="1123450" y="4311300"/>
              <a:ext cx="15075" cy="14275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313" y="1"/>
                  </a:moveTo>
                  <a:cubicBezTo>
                    <a:pt x="241" y="1"/>
                    <a:pt x="167" y="28"/>
                    <a:pt x="108" y="90"/>
                  </a:cubicBezTo>
                  <a:cubicBezTo>
                    <a:pt x="0" y="202"/>
                    <a:pt x="5" y="383"/>
                    <a:pt x="119" y="491"/>
                  </a:cubicBezTo>
                  <a:cubicBezTo>
                    <a:pt x="176" y="546"/>
                    <a:pt x="245" y="570"/>
                    <a:pt x="313" y="570"/>
                  </a:cubicBezTo>
                  <a:cubicBezTo>
                    <a:pt x="461" y="570"/>
                    <a:pt x="603" y="453"/>
                    <a:pt x="598" y="279"/>
                  </a:cubicBezTo>
                  <a:cubicBezTo>
                    <a:pt x="594" y="110"/>
                    <a:pt x="457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9" name="Google Shape;15439;p21"/>
            <p:cNvSpPr/>
            <p:nvPr/>
          </p:nvSpPr>
          <p:spPr>
            <a:xfrm>
              <a:off x="1482550" y="44566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3" y="34"/>
                  </a:cubicBezTo>
                  <a:cubicBezTo>
                    <a:pt x="1" y="78"/>
                    <a:pt x="2" y="149"/>
                    <a:pt x="46" y="191"/>
                  </a:cubicBezTo>
                  <a:cubicBezTo>
                    <a:pt x="68" y="212"/>
                    <a:pt x="95" y="221"/>
                    <a:pt x="122" y="221"/>
                  </a:cubicBezTo>
                  <a:cubicBezTo>
                    <a:pt x="179" y="221"/>
                    <a:pt x="234" y="175"/>
                    <a:pt x="232" y="108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0" name="Google Shape;15440;p21"/>
            <p:cNvSpPr/>
            <p:nvPr/>
          </p:nvSpPr>
          <p:spPr>
            <a:xfrm>
              <a:off x="1503275" y="4341000"/>
              <a:ext cx="5850" cy="5525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21" y="0"/>
                  </a:moveTo>
                  <a:cubicBezTo>
                    <a:pt x="93" y="0"/>
                    <a:pt x="65" y="11"/>
                    <a:pt x="42" y="35"/>
                  </a:cubicBezTo>
                  <a:cubicBezTo>
                    <a:pt x="0" y="79"/>
                    <a:pt x="2" y="148"/>
                    <a:pt x="45" y="190"/>
                  </a:cubicBezTo>
                  <a:cubicBezTo>
                    <a:pt x="67" y="211"/>
                    <a:pt x="94" y="221"/>
                    <a:pt x="121" y="221"/>
                  </a:cubicBezTo>
                  <a:cubicBezTo>
                    <a:pt x="178" y="221"/>
                    <a:pt x="234" y="176"/>
                    <a:pt x="232" y="109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1" name="Google Shape;15441;p21"/>
            <p:cNvSpPr/>
            <p:nvPr/>
          </p:nvSpPr>
          <p:spPr>
            <a:xfrm>
              <a:off x="1241650" y="42515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1"/>
                    <a:pt x="43" y="35"/>
                  </a:cubicBezTo>
                  <a:cubicBezTo>
                    <a:pt x="1" y="80"/>
                    <a:pt x="2" y="149"/>
                    <a:pt x="46" y="191"/>
                  </a:cubicBezTo>
                  <a:cubicBezTo>
                    <a:pt x="69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08"/>
                  </a:cubicBezTo>
                  <a:cubicBezTo>
                    <a:pt x="231" y="43"/>
                    <a:pt x="177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2" name="Google Shape;15442;p21"/>
            <p:cNvSpPr/>
            <p:nvPr/>
          </p:nvSpPr>
          <p:spPr>
            <a:xfrm>
              <a:off x="1719100" y="4684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2"/>
                    <a:pt x="43" y="36"/>
                  </a:cubicBezTo>
                  <a:cubicBezTo>
                    <a:pt x="1" y="79"/>
                    <a:pt x="2" y="149"/>
                    <a:pt x="46" y="191"/>
                  </a:cubicBezTo>
                  <a:cubicBezTo>
                    <a:pt x="68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10"/>
                  </a:cubicBezTo>
                  <a:cubicBezTo>
                    <a:pt x="231" y="44"/>
                    <a:pt x="178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3" name="Google Shape;15443;p21"/>
            <p:cNvSpPr/>
            <p:nvPr/>
          </p:nvSpPr>
          <p:spPr>
            <a:xfrm>
              <a:off x="1948250" y="4583075"/>
              <a:ext cx="26250" cy="24850"/>
            </a:xfrm>
            <a:custGeom>
              <a:avLst/>
              <a:gdLst/>
              <a:ahLst/>
              <a:cxnLst/>
              <a:rect l="l" t="t" r="r" b="b"/>
              <a:pathLst>
                <a:path w="1050" h="994" extrusionOk="0">
                  <a:moveTo>
                    <a:pt x="545" y="0"/>
                  </a:moveTo>
                  <a:cubicBezTo>
                    <a:pt x="419" y="0"/>
                    <a:pt x="291" y="48"/>
                    <a:pt x="189" y="155"/>
                  </a:cubicBezTo>
                  <a:cubicBezTo>
                    <a:pt x="0" y="353"/>
                    <a:pt x="8" y="667"/>
                    <a:pt x="206" y="857"/>
                  </a:cubicBezTo>
                  <a:cubicBezTo>
                    <a:pt x="300" y="947"/>
                    <a:pt x="423" y="994"/>
                    <a:pt x="548" y="994"/>
                  </a:cubicBezTo>
                  <a:cubicBezTo>
                    <a:pt x="616" y="994"/>
                    <a:pt x="684" y="980"/>
                    <a:pt x="749" y="952"/>
                  </a:cubicBezTo>
                  <a:cubicBezTo>
                    <a:pt x="934" y="870"/>
                    <a:pt x="1049" y="687"/>
                    <a:pt x="1045" y="486"/>
                  </a:cubicBezTo>
                  <a:cubicBezTo>
                    <a:pt x="1038" y="191"/>
                    <a:pt x="796" y="0"/>
                    <a:pt x="5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4" name="Google Shape;15444;p21"/>
            <p:cNvSpPr/>
            <p:nvPr/>
          </p:nvSpPr>
          <p:spPr>
            <a:xfrm>
              <a:off x="2189075" y="5134050"/>
              <a:ext cx="48725" cy="43925"/>
            </a:xfrm>
            <a:custGeom>
              <a:avLst/>
              <a:gdLst/>
              <a:ahLst/>
              <a:cxnLst/>
              <a:rect l="l" t="t" r="r" b="b"/>
              <a:pathLst>
                <a:path w="1949" h="1757" extrusionOk="0">
                  <a:moveTo>
                    <a:pt x="946" y="0"/>
                  </a:moveTo>
                  <a:cubicBezTo>
                    <a:pt x="739" y="0"/>
                    <a:pt x="534" y="74"/>
                    <a:pt x="371" y="215"/>
                  </a:cubicBezTo>
                  <a:cubicBezTo>
                    <a:pt x="102" y="447"/>
                    <a:pt x="0" y="818"/>
                    <a:pt x="113" y="1156"/>
                  </a:cubicBezTo>
                  <a:cubicBezTo>
                    <a:pt x="224" y="1493"/>
                    <a:pt x="529" y="1729"/>
                    <a:pt x="882" y="1754"/>
                  </a:cubicBezTo>
                  <a:cubicBezTo>
                    <a:pt x="904" y="1756"/>
                    <a:pt x="925" y="1757"/>
                    <a:pt x="946" y="1757"/>
                  </a:cubicBezTo>
                  <a:cubicBezTo>
                    <a:pt x="1277" y="1757"/>
                    <a:pt x="1582" y="1570"/>
                    <a:pt x="1732" y="1272"/>
                  </a:cubicBezTo>
                  <a:cubicBezTo>
                    <a:pt x="1948" y="837"/>
                    <a:pt x="1772" y="310"/>
                    <a:pt x="1339" y="93"/>
                  </a:cubicBezTo>
                  <a:cubicBezTo>
                    <a:pt x="1215" y="31"/>
                    <a:pt x="1080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5" name="Google Shape;15445;p21"/>
            <p:cNvSpPr/>
            <p:nvPr/>
          </p:nvSpPr>
          <p:spPr>
            <a:xfrm>
              <a:off x="2642150" y="45877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896" y="1"/>
                  </a:moveTo>
                  <a:cubicBezTo>
                    <a:pt x="700" y="1"/>
                    <a:pt x="505" y="70"/>
                    <a:pt x="351" y="203"/>
                  </a:cubicBezTo>
                  <a:cubicBezTo>
                    <a:pt x="97" y="423"/>
                    <a:pt x="1" y="775"/>
                    <a:pt x="108" y="1093"/>
                  </a:cubicBezTo>
                  <a:cubicBezTo>
                    <a:pt x="213" y="1412"/>
                    <a:pt x="501" y="1636"/>
                    <a:pt x="837" y="1660"/>
                  </a:cubicBezTo>
                  <a:cubicBezTo>
                    <a:pt x="857" y="1661"/>
                    <a:pt x="876" y="1662"/>
                    <a:pt x="896" y="1662"/>
                  </a:cubicBezTo>
                  <a:cubicBezTo>
                    <a:pt x="1209" y="1662"/>
                    <a:pt x="1496" y="1486"/>
                    <a:pt x="1638" y="1203"/>
                  </a:cubicBezTo>
                  <a:cubicBezTo>
                    <a:pt x="1844" y="793"/>
                    <a:pt x="1678" y="294"/>
                    <a:pt x="1268" y="89"/>
                  </a:cubicBezTo>
                  <a:cubicBezTo>
                    <a:pt x="1150" y="30"/>
                    <a:pt x="1022" y="1"/>
                    <a:pt x="8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6" name="Google Shape;15446;p21"/>
            <p:cNvSpPr/>
            <p:nvPr/>
          </p:nvSpPr>
          <p:spPr>
            <a:xfrm>
              <a:off x="2497725" y="4682125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90"/>
                    <a:pt x="104" y="603"/>
                  </a:cubicBezTo>
                  <a:cubicBezTo>
                    <a:pt x="162" y="779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7" y="819"/>
                    <a:pt x="946" y="663"/>
                  </a:cubicBezTo>
                  <a:cubicBezTo>
                    <a:pt x="1060" y="438"/>
                    <a:pt x="968" y="164"/>
                    <a:pt x="743" y="51"/>
                  </a:cubicBezTo>
                  <a:cubicBezTo>
                    <a:pt x="674" y="17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7" name="Google Shape;15447;p21"/>
            <p:cNvSpPr/>
            <p:nvPr/>
          </p:nvSpPr>
          <p:spPr>
            <a:xfrm>
              <a:off x="2633900" y="4716250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89"/>
                    <a:pt x="104" y="603"/>
                  </a:cubicBezTo>
                  <a:cubicBezTo>
                    <a:pt x="163" y="778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8" y="819"/>
                    <a:pt x="947" y="664"/>
                  </a:cubicBezTo>
                  <a:cubicBezTo>
                    <a:pt x="1060" y="437"/>
                    <a:pt x="968" y="164"/>
                    <a:pt x="743" y="51"/>
                  </a:cubicBezTo>
                  <a:cubicBezTo>
                    <a:pt x="674" y="16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8" name="Google Shape;15448;p21"/>
            <p:cNvSpPr/>
            <p:nvPr/>
          </p:nvSpPr>
          <p:spPr>
            <a:xfrm>
              <a:off x="2144150" y="4856875"/>
              <a:ext cx="35325" cy="30550"/>
            </a:xfrm>
            <a:custGeom>
              <a:avLst/>
              <a:gdLst/>
              <a:ahLst/>
              <a:cxnLst/>
              <a:rect l="l" t="t" r="r" b="b"/>
              <a:pathLst>
                <a:path w="1413" h="1222" extrusionOk="0">
                  <a:moveTo>
                    <a:pt x="716" y="0"/>
                  </a:moveTo>
                  <a:cubicBezTo>
                    <a:pt x="328" y="0"/>
                    <a:pt x="0" y="386"/>
                    <a:pt x="139" y="803"/>
                  </a:cubicBezTo>
                  <a:cubicBezTo>
                    <a:pt x="217" y="1038"/>
                    <a:pt x="428" y="1202"/>
                    <a:pt x="674" y="1220"/>
                  </a:cubicBezTo>
                  <a:cubicBezTo>
                    <a:pt x="688" y="1221"/>
                    <a:pt x="702" y="1221"/>
                    <a:pt x="716" y="1221"/>
                  </a:cubicBezTo>
                  <a:cubicBezTo>
                    <a:pt x="945" y="1221"/>
                    <a:pt x="1158" y="1092"/>
                    <a:pt x="1262" y="885"/>
                  </a:cubicBezTo>
                  <a:cubicBezTo>
                    <a:pt x="1412" y="584"/>
                    <a:pt x="1291" y="217"/>
                    <a:pt x="990" y="67"/>
                  </a:cubicBezTo>
                  <a:cubicBezTo>
                    <a:pt x="899" y="21"/>
                    <a:pt x="806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9" name="Google Shape;15449;p21"/>
            <p:cNvSpPr/>
            <p:nvPr/>
          </p:nvSpPr>
          <p:spPr>
            <a:xfrm>
              <a:off x="2884650" y="4950900"/>
              <a:ext cx="35300" cy="30525"/>
            </a:xfrm>
            <a:custGeom>
              <a:avLst/>
              <a:gdLst/>
              <a:ahLst/>
              <a:cxnLst/>
              <a:rect l="l" t="t" r="r" b="b"/>
              <a:pathLst>
                <a:path w="1412" h="1221" extrusionOk="0">
                  <a:moveTo>
                    <a:pt x="716" y="1"/>
                  </a:moveTo>
                  <a:cubicBezTo>
                    <a:pt x="329" y="1"/>
                    <a:pt x="1" y="385"/>
                    <a:pt x="140" y="803"/>
                  </a:cubicBezTo>
                  <a:cubicBezTo>
                    <a:pt x="216" y="1038"/>
                    <a:pt x="427" y="1201"/>
                    <a:pt x="673" y="1219"/>
                  </a:cubicBezTo>
                  <a:cubicBezTo>
                    <a:pt x="687" y="1220"/>
                    <a:pt x="701" y="1221"/>
                    <a:pt x="715" y="1221"/>
                  </a:cubicBezTo>
                  <a:cubicBezTo>
                    <a:pt x="944" y="1221"/>
                    <a:pt x="1158" y="1091"/>
                    <a:pt x="1261" y="884"/>
                  </a:cubicBezTo>
                  <a:cubicBezTo>
                    <a:pt x="1411" y="584"/>
                    <a:pt x="1290" y="217"/>
                    <a:pt x="989" y="67"/>
                  </a:cubicBezTo>
                  <a:cubicBezTo>
                    <a:pt x="898" y="21"/>
                    <a:pt x="806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0" name="Google Shape;15450;p21"/>
            <p:cNvSpPr/>
            <p:nvPr/>
          </p:nvSpPr>
          <p:spPr>
            <a:xfrm>
              <a:off x="1962650" y="4496700"/>
              <a:ext cx="17675" cy="15275"/>
            </a:xfrm>
            <a:custGeom>
              <a:avLst/>
              <a:gdLst/>
              <a:ahLst/>
              <a:cxnLst/>
              <a:rect l="l" t="t" r="r" b="b"/>
              <a:pathLst>
                <a:path w="707" h="611" extrusionOk="0">
                  <a:moveTo>
                    <a:pt x="358" y="1"/>
                  </a:moveTo>
                  <a:cubicBezTo>
                    <a:pt x="164" y="1"/>
                    <a:pt x="1" y="194"/>
                    <a:pt x="70" y="402"/>
                  </a:cubicBezTo>
                  <a:cubicBezTo>
                    <a:pt x="116" y="539"/>
                    <a:pt x="238" y="611"/>
                    <a:pt x="360" y="611"/>
                  </a:cubicBezTo>
                  <a:cubicBezTo>
                    <a:pt x="467" y="611"/>
                    <a:pt x="574" y="556"/>
                    <a:pt x="631" y="443"/>
                  </a:cubicBezTo>
                  <a:cubicBezTo>
                    <a:pt x="706" y="293"/>
                    <a:pt x="646" y="109"/>
                    <a:pt x="496" y="34"/>
                  </a:cubicBezTo>
                  <a:cubicBezTo>
                    <a:pt x="450" y="11"/>
                    <a:pt x="403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1" name="Google Shape;15451;p21"/>
            <p:cNvSpPr/>
            <p:nvPr/>
          </p:nvSpPr>
          <p:spPr>
            <a:xfrm>
              <a:off x="2402075" y="5272825"/>
              <a:ext cx="26500" cy="22875"/>
            </a:xfrm>
            <a:custGeom>
              <a:avLst/>
              <a:gdLst/>
              <a:ahLst/>
              <a:cxnLst/>
              <a:rect l="l" t="t" r="r" b="b"/>
              <a:pathLst>
                <a:path w="1060" h="915" extrusionOk="0">
                  <a:moveTo>
                    <a:pt x="537" y="0"/>
                  </a:moveTo>
                  <a:cubicBezTo>
                    <a:pt x="246" y="0"/>
                    <a:pt x="1" y="289"/>
                    <a:pt x="105" y="601"/>
                  </a:cubicBezTo>
                  <a:cubicBezTo>
                    <a:pt x="163" y="777"/>
                    <a:pt x="321" y="900"/>
                    <a:pt x="506" y="914"/>
                  </a:cubicBezTo>
                  <a:cubicBezTo>
                    <a:pt x="516" y="915"/>
                    <a:pt x="526" y="915"/>
                    <a:pt x="536" y="915"/>
                  </a:cubicBezTo>
                  <a:cubicBezTo>
                    <a:pt x="708" y="915"/>
                    <a:pt x="868" y="819"/>
                    <a:pt x="946" y="663"/>
                  </a:cubicBezTo>
                  <a:cubicBezTo>
                    <a:pt x="1059" y="437"/>
                    <a:pt x="969" y="162"/>
                    <a:pt x="742" y="50"/>
                  </a:cubicBezTo>
                  <a:cubicBezTo>
                    <a:pt x="674" y="15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2" name="Google Shape;15452;p21"/>
            <p:cNvSpPr/>
            <p:nvPr/>
          </p:nvSpPr>
          <p:spPr>
            <a:xfrm>
              <a:off x="2566625" y="515245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58" y="0"/>
                  </a:moveTo>
                  <a:cubicBezTo>
                    <a:pt x="164" y="0"/>
                    <a:pt x="0" y="192"/>
                    <a:pt x="70" y="402"/>
                  </a:cubicBezTo>
                  <a:cubicBezTo>
                    <a:pt x="115" y="539"/>
                    <a:pt x="237" y="610"/>
                    <a:pt x="360" y="610"/>
                  </a:cubicBezTo>
                  <a:cubicBezTo>
                    <a:pt x="467" y="610"/>
                    <a:pt x="575" y="555"/>
                    <a:pt x="632" y="441"/>
                  </a:cubicBezTo>
                  <a:cubicBezTo>
                    <a:pt x="707" y="291"/>
                    <a:pt x="646" y="109"/>
                    <a:pt x="495" y="34"/>
                  </a:cubicBezTo>
                  <a:cubicBezTo>
                    <a:pt x="450" y="11"/>
                    <a:pt x="403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3" name="Google Shape;15453;p21"/>
            <p:cNvSpPr/>
            <p:nvPr/>
          </p:nvSpPr>
          <p:spPr>
            <a:xfrm>
              <a:off x="2249800" y="4395625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6" y="1"/>
                  </a:moveTo>
                  <a:cubicBezTo>
                    <a:pt x="551" y="1"/>
                    <a:pt x="398" y="55"/>
                    <a:pt x="277" y="160"/>
                  </a:cubicBezTo>
                  <a:cubicBezTo>
                    <a:pt x="75" y="333"/>
                    <a:pt x="0" y="611"/>
                    <a:pt x="84" y="862"/>
                  </a:cubicBezTo>
                  <a:cubicBezTo>
                    <a:pt x="167" y="1115"/>
                    <a:pt x="394" y="1291"/>
                    <a:pt x="658" y="1309"/>
                  </a:cubicBezTo>
                  <a:cubicBezTo>
                    <a:pt x="675" y="1310"/>
                    <a:pt x="691" y="1310"/>
                    <a:pt x="707" y="1310"/>
                  </a:cubicBezTo>
                  <a:cubicBezTo>
                    <a:pt x="953" y="1310"/>
                    <a:pt x="1180" y="1171"/>
                    <a:pt x="1291" y="949"/>
                  </a:cubicBezTo>
                  <a:cubicBezTo>
                    <a:pt x="1453" y="625"/>
                    <a:pt x="1323" y="232"/>
                    <a:pt x="1000" y="70"/>
                  </a:cubicBezTo>
                  <a:cubicBezTo>
                    <a:pt x="906" y="23"/>
                    <a:pt x="806" y="1"/>
                    <a:pt x="7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4" name="Google Shape;15454;p21"/>
            <p:cNvSpPr/>
            <p:nvPr/>
          </p:nvSpPr>
          <p:spPr>
            <a:xfrm>
              <a:off x="2420725" y="4436625"/>
              <a:ext cx="8225" cy="7100"/>
            </a:xfrm>
            <a:custGeom>
              <a:avLst/>
              <a:gdLst/>
              <a:ahLst/>
              <a:cxnLst/>
              <a:rect l="l" t="t" r="r" b="b"/>
              <a:pathLst>
                <a:path w="329" h="284" extrusionOk="0">
                  <a:moveTo>
                    <a:pt x="166" y="0"/>
                  </a:moveTo>
                  <a:cubicBezTo>
                    <a:pt x="76" y="0"/>
                    <a:pt x="0" y="90"/>
                    <a:pt x="32" y="187"/>
                  </a:cubicBezTo>
                  <a:cubicBezTo>
                    <a:pt x="54" y="251"/>
                    <a:pt x="110" y="284"/>
                    <a:pt x="166" y="284"/>
                  </a:cubicBezTo>
                  <a:cubicBezTo>
                    <a:pt x="216" y="284"/>
                    <a:pt x="267" y="258"/>
                    <a:pt x="293" y="205"/>
                  </a:cubicBezTo>
                  <a:cubicBezTo>
                    <a:pt x="328" y="136"/>
                    <a:pt x="300" y="50"/>
                    <a:pt x="230" y="16"/>
                  </a:cubicBezTo>
                  <a:cubicBezTo>
                    <a:pt x="209" y="5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5" name="Google Shape;15455;p21"/>
            <p:cNvSpPr/>
            <p:nvPr/>
          </p:nvSpPr>
          <p:spPr>
            <a:xfrm>
              <a:off x="2974525" y="4691150"/>
              <a:ext cx="24625" cy="21300"/>
            </a:xfrm>
            <a:custGeom>
              <a:avLst/>
              <a:gdLst/>
              <a:ahLst/>
              <a:cxnLst/>
              <a:rect l="l" t="t" r="r" b="b"/>
              <a:pathLst>
                <a:path w="985" h="852" extrusionOk="0">
                  <a:moveTo>
                    <a:pt x="499" y="0"/>
                  </a:moveTo>
                  <a:cubicBezTo>
                    <a:pt x="229" y="0"/>
                    <a:pt x="0" y="269"/>
                    <a:pt x="98" y="561"/>
                  </a:cubicBezTo>
                  <a:cubicBezTo>
                    <a:pt x="161" y="752"/>
                    <a:pt x="332" y="852"/>
                    <a:pt x="502" y="852"/>
                  </a:cubicBezTo>
                  <a:cubicBezTo>
                    <a:pt x="652" y="852"/>
                    <a:pt x="802" y="775"/>
                    <a:pt x="881" y="618"/>
                  </a:cubicBezTo>
                  <a:cubicBezTo>
                    <a:pt x="985" y="407"/>
                    <a:pt x="901" y="152"/>
                    <a:pt x="690" y="46"/>
                  </a:cubicBezTo>
                  <a:cubicBezTo>
                    <a:pt x="627" y="15"/>
                    <a:pt x="562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6" name="Google Shape;15456;p21"/>
            <p:cNvSpPr/>
            <p:nvPr/>
          </p:nvSpPr>
          <p:spPr>
            <a:xfrm>
              <a:off x="2550200" y="4847950"/>
              <a:ext cx="24750" cy="21350"/>
            </a:xfrm>
            <a:custGeom>
              <a:avLst/>
              <a:gdLst/>
              <a:ahLst/>
              <a:cxnLst/>
              <a:rect l="l" t="t" r="r" b="b"/>
              <a:pathLst>
                <a:path w="990" h="854" extrusionOk="0">
                  <a:moveTo>
                    <a:pt x="502" y="0"/>
                  </a:moveTo>
                  <a:cubicBezTo>
                    <a:pt x="230" y="0"/>
                    <a:pt x="1" y="269"/>
                    <a:pt x="99" y="562"/>
                  </a:cubicBezTo>
                  <a:cubicBezTo>
                    <a:pt x="163" y="754"/>
                    <a:pt x="333" y="854"/>
                    <a:pt x="504" y="854"/>
                  </a:cubicBezTo>
                  <a:cubicBezTo>
                    <a:pt x="654" y="854"/>
                    <a:pt x="805" y="777"/>
                    <a:pt x="885" y="618"/>
                  </a:cubicBezTo>
                  <a:cubicBezTo>
                    <a:pt x="990" y="407"/>
                    <a:pt x="904" y="152"/>
                    <a:pt x="694" y="47"/>
                  </a:cubicBezTo>
                  <a:cubicBezTo>
                    <a:pt x="630" y="15"/>
                    <a:pt x="565" y="0"/>
                    <a:pt x="50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7" name="Google Shape;15457;p21"/>
            <p:cNvSpPr/>
            <p:nvPr/>
          </p:nvSpPr>
          <p:spPr>
            <a:xfrm>
              <a:off x="2781650" y="4834125"/>
              <a:ext cx="16500" cy="14275"/>
            </a:xfrm>
            <a:custGeom>
              <a:avLst/>
              <a:gdLst/>
              <a:ahLst/>
              <a:cxnLst/>
              <a:rect l="l" t="t" r="r" b="b"/>
              <a:pathLst>
                <a:path w="660" h="571" extrusionOk="0">
                  <a:moveTo>
                    <a:pt x="335" y="1"/>
                  </a:moveTo>
                  <a:cubicBezTo>
                    <a:pt x="154" y="1"/>
                    <a:pt x="0" y="180"/>
                    <a:pt x="65" y="376"/>
                  </a:cubicBezTo>
                  <a:cubicBezTo>
                    <a:pt x="107" y="504"/>
                    <a:pt x="221" y="571"/>
                    <a:pt x="335" y="571"/>
                  </a:cubicBezTo>
                  <a:cubicBezTo>
                    <a:pt x="435" y="571"/>
                    <a:pt x="536" y="519"/>
                    <a:pt x="589" y="413"/>
                  </a:cubicBezTo>
                  <a:cubicBezTo>
                    <a:pt x="660" y="274"/>
                    <a:pt x="603" y="102"/>
                    <a:pt x="463" y="32"/>
                  </a:cubicBezTo>
                  <a:cubicBezTo>
                    <a:pt x="421" y="10"/>
                    <a:pt x="37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8" name="Google Shape;15458;p21"/>
            <p:cNvSpPr/>
            <p:nvPr/>
          </p:nvSpPr>
          <p:spPr>
            <a:xfrm>
              <a:off x="2406750" y="480772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8" y="0"/>
                  </a:moveTo>
                  <a:cubicBezTo>
                    <a:pt x="58" y="0"/>
                    <a:pt x="0" y="70"/>
                    <a:pt x="24" y="147"/>
                  </a:cubicBezTo>
                  <a:cubicBezTo>
                    <a:pt x="41" y="196"/>
                    <a:pt x="85" y="222"/>
                    <a:pt x="129" y="222"/>
                  </a:cubicBezTo>
                  <a:cubicBezTo>
                    <a:pt x="168" y="222"/>
                    <a:pt x="207" y="202"/>
                    <a:pt x="227" y="160"/>
                  </a:cubicBezTo>
                  <a:cubicBezTo>
                    <a:pt x="256" y="106"/>
                    <a:pt x="233" y="40"/>
                    <a:pt x="179" y="13"/>
                  </a:cubicBezTo>
                  <a:cubicBezTo>
                    <a:pt x="162" y="4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9" name="Google Shape;15459;p21"/>
            <p:cNvSpPr/>
            <p:nvPr/>
          </p:nvSpPr>
          <p:spPr>
            <a:xfrm>
              <a:off x="2420825" y="49243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30" y="0"/>
                  </a:moveTo>
                  <a:cubicBezTo>
                    <a:pt x="60" y="0"/>
                    <a:pt x="1" y="70"/>
                    <a:pt x="26" y="145"/>
                  </a:cubicBezTo>
                  <a:cubicBezTo>
                    <a:pt x="43" y="195"/>
                    <a:pt x="87" y="221"/>
                    <a:pt x="132" y="221"/>
                  </a:cubicBezTo>
                  <a:cubicBezTo>
                    <a:pt x="170" y="221"/>
                    <a:pt x="209" y="201"/>
                    <a:pt x="229" y="160"/>
                  </a:cubicBezTo>
                  <a:cubicBezTo>
                    <a:pt x="256" y="106"/>
                    <a:pt x="235" y="40"/>
                    <a:pt x="181" y="13"/>
                  </a:cubicBezTo>
                  <a:cubicBezTo>
                    <a:pt x="164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0" name="Google Shape;15460;p21"/>
            <p:cNvSpPr/>
            <p:nvPr/>
          </p:nvSpPr>
          <p:spPr>
            <a:xfrm>
              <a:off x="2697200" y="49331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59" y="0"/>
                    <a:pt x="0" y="70"/>
                    <a:pt x="25" y="146"/>
                  </a:cubicBezTo>
                  <a:cubicBezTo>
                    <a:pt x="42" y="195"/>
                    <a:pt x="86" y="221"/>
                    <a:pt x="130" y="221"/>
                  </a:cubicBezTo>
                  <a:cubicBezTo>
                    <a:pt x="169" y="221"/>
                    <a:pt x="208" y="201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1" name="Google Shape;15461;p21"/>
            <p:cNvSpPr/>
            <p:nvPr/>
          </p:nvSpPr>
          <p:spPr>
            <a:xfrm>
              <a:off x="2113800" y="46595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0" y="70"/>
                    <a:pt x="25" y="146"/>
                  </a:cubicBezTo>
                  <a:cubicBezTo>
                    <a:pt x="41" y="195"/>
                    <a:pt x="86" y="221"/>
                    <a:pt x="131" y="221"/>
                  </a:cubicBezTo>
                  <a:cubicBezTo>
                    <a:pt x="170" y="221"/>
                    <a:pt x="209" y="201"/>
                    <a:pt x="229" y="161"/>
                  </a:cubicBezTo>
                  <a:cubicBezTo>
                    <a:pt x="256" y="105"/>
                    <a:pt x="234" y="39"/>
                    <a:pt x="179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2" name="Google Shape;15462;p21"/>
            <p:cNvSpPr/>
            <p:nvPr/>
          </p:nvSpPr>
          <p:spPr>
            <a:xfrm>
              <a:off x="1900050" y="480765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3" y="1"/>
                  </a:moveTo>
                  <a:cubicBezTo>
                    <a:pt x="267" y="1"/>
                    <a:pt x="0" y="314"/>
                    <a:pt x="114" y="655"/>
                  </a:cubicBezTo>
                  <a:cubicBezTo>
                    <a:pt x="177" y="846"/>
                    <a:pt x="348" y="979"/>
                    <a:pt x="548" y="994"/>
                  </a:cubicBezTo>
                  <a:cubicBezTo>
                    <a:pt x="560" y="995"/>
                    <a:pt x="571" y="995"/>
                    <a:pt x="582" y="995"/>
                  </a:cubicBezTo>
                  <a:cubicBezTo>
                    <a:pt x="771" y="995"/>
                    <a:pt x="944" y="890"/>
                    <a:pt x="1029" y="721"/>
                  </a:cubicBezTo>
                  <a:cubicBezTo>
                    <a:pt x="1151" y="476"/>
                    <a:pt x="1052" y="177"/>
                    <a:pt x="807" y="55"/>
                  </a:cubicBezTo>
                  <a:cubicBezTo>
                    <a:pt x="732" y="18"/>
                    <a:pt x="656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3" name="Google Shape;15463;p21"/>
            <p:cNvSpPr/>
            <p:nvPr/>
          </p:nvSpPr>
          <p:spPr>
            <a:xfrm>
              <a:off x="2275350" y="46642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83" y="1"/>
                  </a:moveTo>
                  <a:cubicBezTo>
                    <a:pt x="218" y="1"/>
                    <a:pt x="151" y="26"/>
                    <a:pt x="98" y="81"/>
                  </a:cubicBezTo>
                  <a:cubicBezTo>
                    <a:pt x="0" y="185"/>
                    <a:pt x="3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8" y="413"/>
                    <a:pt x="544" y="254"/>
                  </a:cubicBezTo>
                  <a:cubicBezTo>
                    <a:pt x="541" y="101"/>
                    <a:pt x="414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4" name="Google Shape;15464;p21"/>
            <p:cNvSpPr/>
            <p:nvPr/>
          </p:nvSpPr>
          <p:spPr>
            <a:xfrm>
              <a:off x="2071125" y="4460750"/>
              <a:ext cx="27400" cy="25950"/>
            </a:xfrm>
            <a:custGeom>
              <a:avLst/>
              <a:gdLst/>
              <a:ahLst/>
              <a:cxnLst/>
              <a:rect l="l" t="t" r="r" b="b"/>
              <a:pathLst>
                <a:path w="1096" h="1038" extrusionOk="0">
                  <a:moveTo>
                    <a:pt x="569" y="0"/>
                  </a:moveTo>
                  <a:cubicBezTo>
                    <a:pt x="438" y="0"/>
                    <a:pt x="305" y="50"/>
                    <a:pt x="198" y="162"/>
                  </a:cubicBezTo>
                  <a:cubicBezTo>
                    <a:pt x="0" y="369"/>
                    <a:pt x="8" y="697"/>
                    <a:pt x="215" y="894"/>
                  </a:cubicBezTo>
                  <a:cubicBezTo>
                    <a:pt x="313" y="988"/>
                    <a:pt x="442" y="1038"/>
                    <a:pt x="572" y="1038"/>
                  </a:cubicBezTo>
                  <a:cubicBezTo>
                    <a:pt x="643" y="1038"/>
                    <a:pt x="714" y="1023"/>
                    <a:pt x="782" y="993"/>
                  </a:cubicBezTo>
                  <a:cubicBezTo>
                    <a:pt x="974" y="909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5" name="Google Shape;15465;p21"/>
            <p:cNvSpPr/>
            <p:nvPr/>
          </p:nvSpPr>
          <p:spPr>
            <a:xfrm>
              <a:off x="1994075" y="4159125"/>
              <a:ext cx="34275" cy="32400"/>
            </a:xfrm>
            <a:custGeom>
              <a:avLst/>
              <a:gdLst/>
              <a:ahLst/>
              <a:cxnLst/>
              <a:rect l="l" t="t" r="r" b="b"/>
              <a:pathLst>
                <a:path w="1371" h="1296" extrusionOk="0">
                  <a:moveTo>
                    <a:pt x="716" y="0"/>
                  </a:moveTo>
                  <a:cubicBezTo>
                    <a:pt x="543" y="0"/>
                    <a:pt x="372" y="70"/>
                    <a:pt x="247" y="201"/>
                  </a:cubicBezTo>
                  <a:cubicBezTo>
                    <a:pt x="1" y="459"/>
                    <a:pt x="10" y="870"/>
                    <a:pt x="270" y="1118"/>
                  </a:cubicBezTo>
                  <a:cubicBezTo>
                    <a:pt x="393" y="1234"/>
                    <a:pt x="553" y="1296"/>
                    <a:pt x="716" y="1296"/>
                  </a:cubicBezTo>
                  <a:cubicBezTo>
                    <a:pt x="805" y="1296"/>
                    <a:pt x="894" y="1278"/>
                    <a:pt x="978" y="1241"/>
                  </a:cubicBezTo>
                  <a:cubicBezTo>
                    <a:pt x="1218" y="1134"/>
                    <a:pt x="1370" y="895"/>
                    <a:pt x="1364" y="634"/>
                  </a:cubicBezTo>
                  <a:cubicBezTo>
                    <a:pt x="1358" y="371"/>
                    <a:pt x="1194" y="139"/>
                    <a:pt x="951" y="44"/>
                  </a:cubicBezTo>
                  <a:cubicBezTo>
                    <a:pt x="874" y="15"/>
                    <a:pt x="795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6" name="Google Shape;15466;p21"/>
            <p:cNvSpPr/>
            <p:nvPr/>
          </p:nvSpPr>
          <p:spPr>
            <a:xfrm>
              <a:off x="1457300" y="4801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2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3"/>
                    <a:pt x="10" y="817"/>
                    <a:pt x="252" y="1050"/>
                  </a:cubicBezTo>
                  <a:cubicBezTo>
                    <a:pt x="368" y="1161"/>
                    <a:pt x="519" y="1219"/>
                    <a:pt x="672" y="1219"/>
                  </a:cubicBezTo>
                  <a:cubicBezTo>
                    <a:pt x="756" y="1219"/>
                    <a:pt x="840" y="1202"/>
                    <a:pt x="919" y="1166"/>
                  </a:cubicBezTo>
                  <a:cubicBezTo>
                    <a:pt x="1145" y="1067"/>
                    <a:pt x="1287" y="842"/>
                    <a:pt x="1281" y="595"/>
                  </a:cubicBezTo>
                  <a:cubicBezTo>
                    <a:pt x="1275" y="349"/>
                    <a:pt x="1122" y="131"/>
                    <a:pt x="892" y="42"/>
                  </a:cubicBezTo>
                  <a:cubicBezTo>
                    <a:pt x="821" y="14"/>
                    <a:pt x="746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7" name="Google Shape;15467;p21"/>
            <p:cNvSpPr/>
            <p:nvPr/>
          </p:nvSpPr>
          <p:spPr>
            <a:xfrm>
              <a:off x="1340150" y="4337250"/>
              <a:ext cx="24175" cy="22900"/>
            </a:xfrm>
            <a:custGeom>
              <a:avLst/>
              <a:gdLst/>
              <a:ahLst/>
              <a:cxnLst/>
              <a:rect l="l" t="t" r="r" b="b"/>
              <a:pathLst>
                <a:path w="967" h="916" extrusionOk="0">
                  <a:moveTo>
                    <a:pt x="502" y="1"/>
                  </a:moveTo>
                  <a:cubicBezTo>
                    <a:pt x="386" y="1"/>
                    <a:pt x="268" y="45"/>
                    <a:pt x="175" y="143"/>
                  </a:cubicBezTo>
                  <a:cubicBezTo>
                    <a:pt x="0" y="325"/>
                    <a:pt x="6" y="613"/>
                    <a:pt x="190" y="788"/>
                  </a:cubicBezTo>
                  <a:cubicBezTo>
                    <a:pt x="282" y="876"/>
                    <a:pt x="392" y="915"/>
                    <a:pt x="501" y="915"/>
                  </a:cubicBezTo>
                  <a:cubicBezTo>
                    <a:pt x="739" y="915"/>
                    <a:pt x="967" y="726"/>
                    <a:pt x="961" y="447"/>
                  </a:cubicBezTo>
                  <a:cubicBezTo>
                    <a:pt x="955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8" name="Google Shape;15468;p21"/>
            <p:cNvSpPr/>
            <p:nvPr/>
          </p:nvSpPr>
          <p:spPr>
            <a:xfrm>
              <a:off x="2148400" y="476672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4" y="1"/>
                  </a:moveTo>
                  <a:cubicBezTo>
                    <a:pt x="511" y="1"/>
                    <a:pt x="351" y="67"/>
                    <a:pt x="234" y="189"/>
                  </a:cubicBezTo>
                  <a:cubicBezTo>
                    <a:pt x="1" y="432"/>
                    <a:pt x="10" y="819"/>
                    <a:pt x="253" y="1050"/>
                  </a:cubicBezTo>
                  <a:cubicBezTo>
                    <a:pt x="370" y="1161"/>
                    <a:pt x="522" y="1219"/>
                    <a:pt x="676" y="1219"/>
                  </a:cubicBezTo>
                  <a:cubicBezTo>
                    <a:pt x="758" y="1219"/>
                    <a:pt x="842" y="1202"/>
                    <a:pt x="921" y="1167"/>
                  </a:cubicBezTo>
                  <a:cubicBezTo>
                    <a:pt x="1146" y="1067"/>
                    <a:pt x="1289" y="841"/>
                    <a:pt x="1283" y="595"/>
                  </a:cubicBezTo>
                  <a:cubicBezTo>
                    <a:pt x="1277" y="350"/>
                    <a:pt x="1124" y="130"/>
                    <a:pt x="894" y="42"/>
                  </a:cubicBezTo>
                  <a:cubicBezTo>
                    <a:pt x="822" y="14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9" name="Google Shape;15469;p21"/>
            <p:cNvSpPr/>
            <p:nvPr/>
          </p:nvSpPr>
          <p:spPr>
            <a:xfrm>
              <a:off x="1154900" y="4412825"/>
              <a:ext cx="16125" cy="15275"/>
            </a:xfrm>
            <a:custGeom>
              <a:avLst/>
              <a:gdLst/>
              <a:ahLst/>
              <a:cxnLst/>
              <a:rect l="l" t="t" r="r" b="b"/>
              <a:pathLst>
                <a:path w="645" h="611" extrusionOk="0">
                  <a:moveTo>
                    <a:pt x="334" y="0"/>
                  </a:moveTo>
                  <a:cubicBezTo>
                    <a:pt x="257" y="0"/>
                    <a:pt x="179" y="29"/>
                    <a:pt x="116" y="95"/>
                  </a:cubicBezTo>
                  <a:cubicBezTo>
                    <a:pt x="0" y="216"/>
                    <a:pt x="5" y="409"/>
                    <a:pt x="127" y="526"/>
                  </a:cubicBezTo>
                  <a:cubicBezTo>
                    <a:pt x="188" y="584"/>
                    <a:pt x="261" y="610"/>
                    <a:pt x="334" y="610"/>
                  </a:cubicBezTo>
                  <a:cubicBezTo>
                    <a:pt x="493" y="610"/>
                    <a:pt x="645" y="484"/>
                    <a:pt x="641" y="297"/>
                  </a:cubicBezTo>
                  <a:cubicBezTo>
                    <a:pt x="637" y="117"/>
                    <a:pt x="48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0" name="Google Shape;15470;p21"/>
            <p:cNvSpPr/>
            <p:nvPr/>
          </p:nvSpPr>
          <p:spPr>
            <a:xfrm>
              <a:off x="1075300" y="4701700"/>
              <a:ext cx="22625" cy="21400"/>
            </a:xfrm>
            <a:custGeom>
              <a:avLst/>
              <a:gdLst/>
              <a:ahLst/>
              <a:cxnLst/>
              <a:rect l="l" t="t" r="r" b="b"/>
              <a:pathLst>
                <a:path w="905" h="856" extrusionOk="0">
                  <a:moveTo>
                    <a:pt x="469" y="1"/>
                  </a:moveTo>
                  <a:cubicBezTo>
                    <a:pt x="361" y="1"/>
                    <a:pt x="251" y="42"/>
                    <a:pt x="163" y="134"/>
                  </a:cubicBezTo>
                  <a:cubicBezTo>
                    <a:pt x="1" y="304"/>
                    <a:pt x="7" y="574"/>
                    <a:pt x="178" y="737"/>
                  </a:cubicBezTo>
                  <a:cubicBezTo>
                    <a:pt x="264" y="819"/>
                    <a:pt x="368" y="855"/>
                    <a:pt x="470" y="855"/>
                  </a:cubicBezTo>
                  <a:cubicBezTo>
                    <a:pt x="692" y="855"/>
                    <a:pt x="904" y="679"/>
                    <a:pt x="898" y="418"/>
                  </a:cubicBezTo>
                  <a:cubicBezTo>
                    <a:pt x="892" y="165"/>
                    <a:pt x="685" y="1"/>
                    <a:pt x="4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1" name="Google Shape;15471;p21"/>
            <p:cNvSpPr/>
            <p:nvPr/>
          </p:nvSpPr>
          <p:spPr>
            <a:xfrm>
              <a:off x="1216000" y="480047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9"/>
                    <a:pt x="2" y="148"/>
                    <a:pt x="47" y="190"/>
                  </a:cubicBezTo>
                  <a:cubicBezTo>
                    <a:pt x="69" y="211"/>
                    <a:pt x="96" y="221"/>
                    <a:pt x="122" y="221"/>
                  </a:cubicBezTo>
                  <a:cubicBezTo>
                    <a:pt x="180" y="221"/>
                    <a:pt x="234" y="176"/>
                    <a:pt x="233" y="109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2" name="Google Shape;15472;p21"/>
            <p:cNvSpPr/>
            <p:nvPr/>
          </p:nvSpPr>
          <p:spPr>
            <a:xfrm>
              <a:off x="1236700" y="46848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1" y="0"/>
                  </a:moveTo>
                  <a:cubicBezTo>
                    <a:pt x="93" y="0"/>
                    <a:pt x="65" y="11"/>
                    <a:pt x="43" y="34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6" y="221"/>
                    <a:pt x="122" y="221"/>
                  </a:cubicBezTo>
                  <a:cubicBezTo>
                    <a:pt x="179" y="221"/>
                    <a:pt x="234" y="175"/>
                    <a:pt x="233" y="108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3" name="Google Shape;15473;p21"/>
            <p:cNvSpPr/>
            <p:nvPr/>
          </p:nvSpPr>
          <p:spPr>
            <a:xfrm>
              <a:off x="975100" y="45954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5" y="221"/>
                    <a:pt x="121" y="221"/>
                  </a:cubicBezTo>
                  <a:cubicBezTo>
                    <a:pt x="179" y="221"/>
                    <a:pt x="234" y="176"/>
                    <a:pt x="233" y="108"/>
                  </a:cubicBezTo>
                  <a:cubicBezTo>
                    <a:pt x="231" y="42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4" name="Google Shape;15474;p21"/>
            <p:cNvSpPr/>
            <p:nvPr/>
          </p:nvSpPr>
          <p:spPr>
            <a:xfrm>
              <a:off x="1452525" y="50281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3" y="1"/>
                  </a:moveTo>
                  <a:cubicBezTo>
                    <a:pt x="94" y="1"/>
                    <a:pt x="66" y="12"/>
                    <a:pt x="43" y="36"/>
                  </a:cubicBezTo>
                  <a:cubicBezTo>
                    <a:pt x="1" y="79"/>
                    <a:pt x="4" y="148"/>
                    <a:pt x="48" y="191"/>
                  </a:cubicBezTo>
                  <a:cubicBezTo>
                    <a:pt x="70" y="212"/>
                    <a:pt x="97" y="221"/>
                    <a:pt x="123" y="221"/>
                  </a:cubicBezTo>
                  <a:cubicBezTo>
                    <a:pt x="180" y="221"/>
                    <a:pt x="235" y="176"/>
                    <a:pt x="234" y="108"/>
                  </a:cubicBezTo>
                  <a:cubicBezTo>
                    <a:pt x="232" y="43"/>
                    <a:pt x="178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5" name="Google Shape;15475;p21"/>
            <p:cNvSpPr/>
            <p:nvPr/>
          </p:nvSpPr>
          <p:spPr>
            <a:xfrm>
              <a:off x="1681675" y="4926925"/>
              <a:ext cx="26300" cy="24875"/>
            </a:xfrm>
            <a:custGeom>
              <a:avLst/>
              <a:gdLst/>
              <a:ahLst/>
              <a:cxnLst/>
              <a:rect l="l" t="t" r="r" b="b"/>
              <a:pathLst>
                <a:path w="1052" h="995" extrusionOk="0">
                  <a:moveTo>
                    <a:pt x="545" y="1"/>
                  </a:moveTo>
                  <a:cubicBezTo>
                    <a:pt x="420" y="1"/>
                    <a:pt x="292" y="48"/>
                    <a:pt x="190" y="155"/>
                  </a:cubicBezTo>
                  <a:cubicBezTo>
                    <a:pt x="1" y="354"/>
                    <a:pt x="8" y="668"/>
                    <a:pt x="206" y="857"/>
                  </a:cubicBezTo>
                  <a:cubicBezTo>
                    <a:pt x="301" y="947"/>
                    <a:pt x="425" y="994"/>
                    <a:pt x="550" y="994"/>
                  </a:cubicBezTo>
                  <a:cubicBezTo>
                    <a:pt x="618" y="994"/>
                    <a:pt x="686" y="980"/>
                    <a:pt x="751" y="952"/>
                  </a:cubicBezTo>
                  <a:cubicBezTo>
                    <a:pt x="934" y="871"/>
                    <a:pt x="1051" y="687"/>
                    <a:pt x="1045" y="486"/>
                  </a:cubicBezTo>
                  <a:cubicBezTo>
                    <a:pt x="1038" y="192"/>
                    <a:pt x="796" y="1"/>
                    <a:pt x="5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6" name="Google Shape;15476;p21"/>
            <p:cNvSpPr/>
            <p:nvPr/>
          </p:nvSpPr>
          <p:spPr>
            <a:xfrm>
              <a:off x="2375600" y="49316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5" y="1"/>
                  </a:moveTo>
                  <a:cubicBezTo>
                    <a:pt x="700" y="1"/>
                    <a:pt x="506" y="70"/>
                    <a:pt x="352" y="203"/>
                  </a:cubicBezTo>
                  <a:cubicBezTo>
                    <a:pt x="98" y="424"/>
                    <a:pt x="0" y="774"/>
                    <a:pt x="107" y="1094"/>
                  </a:cubicBezTo>
                  <a:cubicBezTo>
                    <a:pt x="214" y="1413"/>
                    <a:pt x="501" y="1635"/>
                    <a:pt x="836" y="1659"/>
                  </a:cubicBezTo>
                  <a:cubicBezTo>
                    <a:pt x="856" y="1661"/>
                    <a:pt x="876" y="1661"/>
                    <a:pt x="896" y="1661"/>
                  </a:cubicBezTo>
                  <a:cubicBezTo>
                    <a:pt x="1209" y="1661"/>
                    <a:pt x="1497" y="1486"/>
                    <a:pt x="1639" y="1204"/>
                  </a:cubicBezTo>
                  <a:cubicBezTo>
                    <a:pt x="1843" y="793"/>
                    <a:pt x="1678" y="294"/>
                    <a:pt x="1267" y="89"/>
                  </a:cubicBezTo>
                  <a:cubicBezTo>
                    <a:pt x="1149" y="29"/>
                    <a:pt x="1022" y="1"/>
                    <a:pt x="8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7" name="Google Shape;15477;p21"/>
            <p:cNvSpPr/>
            <p:nvPr/>
          </p:nvSpPr>
          <p:spPr>
            <a:xfrm>
              <a:off x="2231150" y="5026025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38" y="0"/>
                  </a:moveTo>
                  <a:cubicBezTo>
                    <a:pt x="247" y="0"/>
                    <a:pt x="1" y="289"/>
                    <a:pt x="106" y="603"/>
                  </a:cubicBezTo>
                  <a:cubicBezTo>
                    <a:pt x="164" y="777"/>
                    <a:pt x="322" y="900"/>
                    <a:pt x="506" y="914"/>
                  </a:cubicBezTo>
                  <a:cubicBezTo>
                    <a:pt x="517" y="915"/>
                    <a:pt x="528" y="915"/>
                    <a:pt x="539" y="915"/>
                  </a:cubicBezTo>
                  <a:cubicBezTo>
                    <a:pt x="711" y="915"/>
                    <a:pt x="870" y="818"/>
                    <a:pt x="947" y="663"/>
                  </a:cubicBezTo>
                  <a:cubicBezTo>
                    <a:pt x="1060" y="437"/>
                    <a:pt x="969" y="162"/>
                    <a:pt x="743" y="50"/>
                  </a:cubicBezTo>
                  <a:cubicBezTo>
                    <a:pt x="675" y="15"/>
                    <a:pt x="605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8" name="Google Shape;15478;p21"/>
            <p:cNvSpPr/>
            <p:nvPr/>
          </p:nvSpPr>
          <p:spPr>
            <a:xfrm>
              <a:off x="1877625" y="5200775"/>
              <a:ext cx="35325" cy="30500"/>
            </a:xfrm>
            <a:custGeom>
              <a:avLst/>
              <a:gdLst/>
              <a:ahLst/>
              <a:cxnLst/>
              <a:rect l="l" t="t" r="r" b="b"/>
              <a:pathLst>
                <a:path w="1413" h="1220" extrusionOk="0">
                  <a:moveTo>
                    <a:pt x="715" y="0"/>
                  </a:moveTo>
                  <a:cubicBezTo>
                    <a:pt x="327" y="0"/>
                    <a:pt x="0" y="385"/>
                    <a:pt x="139" y="803"/>
                  </a:cubicBezTo>
                  <a:cubicBezTo>
                    <a:pt x="217" y="1038"/>
                    <a:pt x="428" y="1202"/>
                    <a:pt x="673" y="1218"/>
                  </a:cubicBezTo>
                  <a:cubicBezTo>
                    <a:pt x="688" y="1219"/>
                    <a:pt x="703" y="1220"/>
                    <a:pt x="717" y="1220"/>
                  </a:cubicBezTo>
                  <a:cubicBezTo>
                    <a:pt x="947" y="1220"/>
                    <a:pt x="1157" y="1090"/>
                    <a:pt x="1262" y="883"/>
                  </a:cubicBezTo>
                  <a:cubicBezTo>
                    <a:pt x="1412" y="582"/>
                    <a:pt x="1291" y="217"/>
                    <a:pt x="990" y="67"/>
                  </a:cubicBezTo>
                  <a:cubicBezTo>
                    <a:pt x="898" y="21"/>
                    <a:pt x="805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9" name="Google Shape;15479;p21"/>
            <p:cNvSpPr/>
            <p:nvPr/>
          </p:nvSpPr>
          <p:spPr>
            <a:xfrm>
              <a:off x="1696100" y="4840575"/>
              <a:ext cx="17700" cy="15300"/>
            </a:xfrm>
            <a:custGeom>
              <a:avLst/>
              <a:gdLst/>
              <a:ahLst/>
              <a:cxnLst/>
              <a:rect l="l" t="t" r="r" b="b"/>
              <a:pathLst>
                <a:path w="708" h="612" extrusionOk="0">
                  <a:moveTo>
                    <a:pt x="359" y="1"/>
                  </a:moveTo>
                  <a:cubicBezTo>
                    <a:pt x="165" y="1"/>
                    <a:pt x="0" y="193"/>
                    <a:pt x="70" y="402"/>
                  </a:cubicBezTo>
                  <a:cubicBezTo>
                    <a:pt x="115" y="540"/>
                    <a:pt x="238" y="611"/>
                    <a:pt x="360" y="611"/>
                  </a:cubicBezTo>
                  <a:cubicBezTo>
                    <a:pt x="467" y="611"/>
                    <a:pt x="575" y="556"/>
                    <a:pt x="632" y="442"/>
                  </a:cubicBezTo>
                  <a:cubicBezTo>
                    <a:pt x="707" y="292"/>
                    <a:pt x="645" y="110"/>
                    <a:pt x="495" y="34"/>
                  </a:cubicBezTo>
                  <a:cubicBezTo>
                    <a:pt x="450" y="11"/>
                    <a:pt x="404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0" name="Google Shape;15480;p21"/>
            <p:cNvSpPr/>
            <p:nvPr/>
          </p:nvSpPr>
          <p:spPr>
            <a:xfrm>
              <a:off x="1983225" y="4739500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7" y="0"/>
                  </a:moveTo>
                  <a:cubicBezTo>
                    <a:pt x="552" y="0"/>
                    <a:pt x="399" y="55"/>
                    <a:pt x="277" y="161"/>
                  </a:cubicBezTo>
                  <a:cubicBezTo>
                    <a:pt x="77" y="334"/>
                    <a:pt x="0" y="611"/>
                    <a:pt x="85" y="863"/>
                  </a:cubicBezTo>
                  <a:cubicBezTo>
                    <a:pt x="169" y="1114"/>
                    <a:pt x="396" y="1290"/>
                    <a:pt x="660" y="1309"/>
                  </a:cubicBezTo>
                  <a:cubicBezTo>
                    <a:pt x="675" y="1310"/>
                    <a:pt x="691" y="1311"/>
                    <a:pt x="706" y="1311"/>
                  </a:cubicBezTo>
                  <a:cubicBezTo>
                    <a:pt x="953" y="1311"/>
                    <a:pt x="1181" y="1173"/>
                    <a:pt x="1293" y="949"/>
                  </a:cubicBezTo>
                  <a:cubicBezTo>
                    <a:pt x="1454" y="626"/>
                    <a:pt x="1323" y="232"/>
                    <a:pt x="1000" y="69"/>
                  </a:cubicBezTo>
                  <a:cubicBezTo>
                    <a:pt x="907" y="23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1" name="Google Shape;15481;p21"/>
            <p:cNvSpPr/>
            <p:nvPr/>
          </p:nvSpPr>
          <p:spPr>
            <a:xfrm>
              <a:off x="2154150" y="4780500"/>
              <a:ext cx="8250" cy="7150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167" y="1"/>
                  </a:moveTo>
                  <a:cubicBezTo>
                    <a:pt x="77" y="1"/>
                    <a:pt x="1" y="91"/>
                    <a:pt x="34" y="188"/>
                  </a:cubicBezTo>
                  <a:cubicBezTo>
                    <a:pt x="55" y="252"/>
                    <a:pt x="112" y="286"/>
                    <a:pt x="168" y="286"/>
                  </a:cubicBezTo>
                  <a:cubicBezTo>
                    <a:pt x="218" y="286"/>
                    <a:pt x="268" y="260"/>
                    <a:pt x="294" y="208"/>
                  </a:cubicBezTo>
                  <a:cubicBezTo>
                    <a:pt x="330" y="137"/>
                    <a:pt x="301" y="51"/>
                    <a:pt x="231" y="17"/>
                  </a:cubicBezTo>
                  <a:cubicBezTo>
                    <a:pt x="209" y="6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2" name="Google Shape;15482;p21"/>
            <p:cNvSpPr/>
            <p:nvPr/>
          </p:nvSpPr>
          <p:spPr>
            <a:xfrm>
              <a:off x="2140175" y="51516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1" y="70"/>
                    <a:pt x="26" y="146"/>
                  </a:cubicBezTo>
                  <a:cubicBezTo>
                    <a:pt x="42" y="196"/>
                    <a:pt x="86" y="221"/>
                    <a:pt x="130" y="221"/>
                  </a:cubicBezTo>
                  <a:cubicBezTo>
                    <a:pt x="169" y="221"/>
                    <a:pt x="208" y="202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3" name="Google Shape;15483;p21"/>
            <p:cNvSpPr/>
            <p:nvPr/>
          </p:nvSpPr>
          <p:spPr>
            <a:xfrm>
              <a:off x="1847225" y="50034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1" y="0"/>
                  </a:moveTo>
                  <a:cubicBezTo>
                    <a:pt x="61" y="0"/>
                    <a:pt x="1" y="70"/>
                    <a:pt x="26" y="146"/>
                  </a:cubicBezTo>
                  <a:cubicBezTo>
                    <a:pt x="43" y="196"/>
                    <a:pt x="87" y="221"/>
                    <a:pt x="131" y="221"/>
                  </a:cubicBezTo>
                  <a:cubicBezTo>
                    <a:pt x="170" y="221"/>
                    <a:pt x="209" y="202"/>
                    <a:pt x="229" y="161"/>
                  </a:cubicBezTo>
                  <a:cubicBezTo>
                    <a:pt x="256" y="107"/>
                    <a:pt x="234" y="39"/>
                    <a:pt x="180" y="12"/>
                  </a:cubicBezTo>
                  <a:cubicBezTo>
                    <a:pt x="164" y="4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4" name="Google Shape;15484;p21"/>
            <p:cNvSpPr/>
            <p:nvPr/>
          </p:nvSpPr>
          <p:spPr>
            <a:xfrm>
              <a:off x="1633475" y="5151525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4" y="0"/>
                  </a:moveTo>
                  <a:cubicBezTo>
                    <a:pt x="268" y="0"/>
                    <a:pt x="1" y="315"/>
                    <a:pt x="114" y="656"/>
                  </a:cubicBezTo>
                  <a:cubicBezTo>
                    <a:pt x="177" y="846"/>
                    <a:pt x="349" y="980"/>
                    <a:pt x="550" y="994"/>
                  </a:cubicBezTo>
                  <a:cubicBezTo>
                    <a:pt x="563" y="995"/>
                    <a:pt x="575" y="995"/>
                    <a:pt x="587" y="995"/>
                  </a:cubicBezTo>
                  <a:cubicBezTo>
                    <a:pt x="773" y="995"/>
                    <a:pt x="945" y="889"/>
                    <a:pt x="1030" y="720"/>
                  </a:cubicBezTo>
                  <a:cubicBezTo>
                    <a:pt x="1151" y="475"/>
                    <a:pt x="1052" y="178"/>
                    <a:pt x="807" y="54"/>
                  </a:cubicBezTo>
                  <a:cubicBezTo>
                    <a:pt x="733" y="17"/>
                    <a:pt x="657" y="0"/>
                    <a:pt x="5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5" name="Google Shape;15485;p21"/>
            <p:cNvSpPr/>
            <p:nvPr/>
          </p:nvSpPr>
          <p:spPr>
            <a:xfrm>
              <a:off x="2008775" y="5008100"/>
              <a:ext cx="13750" cy="13000"/>
            </a:xfrm>
            <a:custGeom>
              <a:avLst/>
              <a:gdLst/>
              <a:ahLst/>
              <a:cxnLst/>
              <a:rect l="l" t="t" r="r" b="b"/>
              <a:pathLst>
                <a:path w="550" h="520" extrusionOk="0">
                  <a:moveTo>
                    <a:pt x="285" y="0"/>
                  </a:moveTo>
                  <a:cubicBezTo>
                    <a:pt x="220" y="0"/>
                    <a:pt x="153" y="25"/>
                    <a:pt x="100" y="81"/>
                  </a:cubicBezTo>
                  <a:cubicBezTo>
                    <a:pt x="1" y="185"/>
                    <a:pt x="4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9" y="412"/>
                    <a:pt x="546" y="254"/>
                  </a:cubicBezTo>
                  <a:cubicBezTo>
                    <a:pt x="542" y="100"/>
                    <a:pt x="41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6" name="Google Shape;15486;p21"/>
            <p:cNvSpPr/>
            <p:nvPr/>
          </p:nvSpPr>
          <p:spPr>
            <a:xfrm>
              <a:off x="1804550" y="4804650"/>
              <a:ext cx="27425" cy="25950"/>
            </a:xfrm>
            <a:custGeom>
              <a:avLst/>
              <a:gdLst/>
              <a:ahLst/>
              <a:cxnLst/>
              <a:rect l="l" t="t" r="r" b="b"/>
              <a:pathLst>
                <a:path w="1097" h="1038" extrusionOk="0">
                  <a:moveTo>
                    <a:pt x="569" y="0"/>
                  </a:moveTo>
                  <a:cubicBezTo>
                    <a:pt x="438" y="0"/>
                    <a:pt x="305" y="50"/>
                    <a:pt x="199" y="161"/>
                  </a:cubicBezTo>
                  <a:cubicBezTo>
                    <a:pt x="0" y="369"/>
                    <a:pt x="8" y="696"/>
                    <a:pt x="215" y="895"/>
                  </a:cubicBezTo>
                  <a:cubicBezTo>
                    <a:pt x="314" y="988"/>
                    <a:pt x="442" y="1038"/>
                    <a:pt x="572" y="1038"/>
                  </a:cubicBezTo>
                  <a:cubicBezTo>
                    <a:pt x="643" y="1038"/>
                    <a:pt x="715" y="1023"/>
                    <a:pt x="782" y="993"/>
                  </a:cubicBezTo>
                  <a:cubicBezTo>
                    <a:pt x="974" y="908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7" name="Google Shape;15487;p21"/>
            <p:cNvSpPr/>
            <p:nvPr/>
          </p:nvSpPr>
          <p:spPr>
            <a:xfrm>
              <a:off x="1727525" y="450297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716" y="1"/>
                  </a:moveTo>
                  <a:cubicBezTo>
                    <a:pt x="543" y="1"/>
                    <a:pt x="372" y="71"/>
                    <a:pt x="248" y="201"/>
                  </a:cubicBezTo>
                  <a:cubicBezTo>
                    <a:pt x="0" y="461"/>
                    <a:pt x="11" y="871"/>
                    <a:pt x="269" y="1118"/>
                  </a:cubicBezTo>
                  <a:cubicBezTo>
                    <a:pt x="392" y="1235"/>
                    <a:pt x="553" y="1297"/>
                    <a:pt x="716" y="1297"/>
                  </a:cubicBezTo>
                  <a:cubicBezTo>
                    <a:pt x="805" y="1297"/>
                    <a:pt x="894" y="1279"/>
                    <a:pt x="979" y="1241"/>
                  </a:cubicBezTo>
                  <a:cubicBezTo>
                    <a:pt x="1218" y="1136"/>
                    <a:pt x="1369" y="895"/>
                    <a:pt x="1363" y="634"/>
                  </a:cubicBezTo>
                  <a:cubicBezTo>
                    <a:pt x="1357" y="372"/>
                    <a:pt x="1195" y="139"/>
                    <a:pt x="950" y="45"/>
                  </a:cubicBezTo>
                  <a:cubicBezTo>
                    <a:pt x="874" y="15"/>
                    <a:pt x="795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8" name="Google Shape;15488;p21"/>
            <p:cNvSpPr/>
            <p:nvPr/>
          </p:nvSpPr>
          <p:spPr>
            <a:xfrm>
              <a:off x="2907700" y="4426125"/>
              <a:ext cx="20650" cy="1950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428" y="0"/>
                  </a:moveTo>
                  <a:cubicBezTo>
                    <a:pt x="330" y="0"/>
                    <a:pt x="229" y="38"/>
                    <a:pt x="150" y="122"/>
                  </a:cubicBezTo>
                  <a:cubicBezTo>
                    <a:pt x="1" y="276"/>
                    <a:pt x="7" y="523"/>
                    <a:pt x="163" y="672"/>
                  </a:cubicBezTo>
                  <a:cubicBezTo>
                    <a:pt x="241" y="747"/>
                    <a:pt x="336" y="780"/>
                    <a:pt x="428" y="780"/>
                  </a:cubicBezTo>
                  <a:cubicBezTo>
                    <a:pt x="631" y="780"/>
                    <a:pt x="825" y="619"/>
                    <a:pt x="820" y="382"/>
                  </a:cubicBezTo>
                  <a:cubicBezTo>
                    <a:pt x="814" y="150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9" name="Google Shape;15489;p21"/>
            <p:cNvSpPr/>
            <p:nvPr/>
          </p:nvSpPr>
          <p:spPr>
            <a:xfrm>
              <a:off x="2777625" y="5193825"/>
              <a:ext cx="54800" cy="51850"/>
            </a:xfrm>
            <a:custGeom>
              <a:avLst/>
              <a:gdLst/>
              <a:ahLst/>
              <a:cxnLst/>
              <a:rect l="l" t="t" r="r" b="b"/>
              <a:pathLst>
                <a:path w="2192" h="2074" extrusionOk="0">
                  <a:moveTo>
                    <a:pt x="1147" y="1"/>
                  </a:moveTo>
                  <a:cubicBezTo>
                    <a:pt x="869" y="1"/>
                    <a:pt x="596" y="112"/>
                    <a:pt x="396" y="321"/>
                  </a:cubicBezTo>
                  <a:cubicBezTo>
                    <a:pt x="0" y="736"/>
                    <a:pt x="15" y="1391"/>
                    <a:pt x="430" y="1786"/>
                  </a:cubicBezTo>
                  <a:cubicBezTo>
                    <a:pt x="627" y="1974"/>
                    <a:pt x="885" y="2073"/>
                    <a:pt x="1146" y="2073"/>
                  </a:cubicBezTo>
                  <a:cubicBezTo>
                    <a:pt x="1288" y="2073"/>
                    <a:pt x="1430" y="2044"/>
                    <a:pt x="1565" y="1985"/>
                  </a:cubicBezTo>
                  <a:cubicBezTo>
                    <a:pt x="1948" y="1815"/>
                    <a:pt x="2192" y="1432"/>
                    <a:pt x="2181" y="1012"/>
                  </a:cubicBezTo>
                  <a:cubicBezTo>
                    <a:pt x="2172" y="593"/>
                    <a:pt x="1911" y="222"/>
                    <a:pt x="1520" y="70"/>
                  </a:cubicBezTo>
                  <a:cubicBezTo>
                    <a:pt x="1399" y="23"/>
                    <a:pt x="1272" y="1"/>
                    <a:pt x="1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0" name="Google Shape;15490;p21"/>
            <p:cNvSpPr/>
            <p:nvPr/>
          </p:nvSpPr>
          <p:spPr>
            <a:xfrm>
              <a:off x="2906425" y="3822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7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987"/>
                    <a:pt x="285" y="1271"/>
                    <a:pt x="637" y="1271"/>
                  </a:cubicBezTo>
                  <a:cubicBezTo>
                    <a:pt x="987" y="1271"/>
                    <a:pt x="1271" y="987"/>
                    <a:pt x="1271" y="637"/>
                  </a:cubicBezTo>
                  <a:cubicBezTo>
                    <a:pt x="1271" y="285"/>
                    <a:pt x="98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1" name="Google Shape;15491;p21"/>
            <p:cNvSpPr/>
            <p:nvPr/>
          </p:nvSpPr>
          <p:spPr>
            <a:xfrm>
              <a:off x="2215025" y="38029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1" y="187"/>
                    <a:pt x="1" y="469"/>
                  </a:cubicBezTo>
                  <a:cubicBezTo>
                    <a:pt x="1" y="726"/>
                    <a:pt x="210" y="935"/>
                    <a:pt x="468" y="935"/>
                  </a:cubicBezTo>
                  <a:cubicBezTo>
                    <a:pt x="883" y="935"/>
                    <a:pt x="1092" y="433"/>
                    <a:pt x="797" y="138"/>
                  </a:cubicBezTo>
                  <a:cubicBezTo>
                    <a:pt x="703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2" name="Google Shape;15492;p21"/>
            <p:cNvSpPr/>
            <p:nvPr/>
          </p:nvSpPr>
          <p:spPr>
            <a:xfrm>
              <a:off x="2491325" y="3339825"/>
              <a:ext cx="72850" cy="70100"/>
            </a:xfrm>
            <a:custGeom>
              <a:avLst/>
              <a:gdLst/>
              <a:ahLst/>
              <a:cxnLst/>
              <a:rect l="l" t="t" r="r" b="b"/>
              <a:pathLst>
                <a:path w="2914" h="2804" extrusionOk="0">
                  <a:moveTo>
                    <a:pt x="1400" y="1"/>
                  </a:moveTo>
                  <a:cubicBezTo>
                    <a:pt x="1220" y="1"/>
                    <a:pt x="1038" y="36"/>
                    <a:pt x="865" y="107"/>
                  </a:cubicBezTo>
                  <a:cubicBezTo>
                    <a:pt x="342" y="325"/>
                    <a:pt x="1" y="836"/>
                    <a:pt x="1" y="1403"/>
                  </a:cubicBezTo>
                  <a:cubicBezTo>
                    <a:pt x="1" y="2177"/>
                    <a:pt x="627" y="2804"/>
                    <a:pt x="1401" y="2804"/>
                  </a:cubicBezTo>
                  <a:cubicBezTo>
                    <a:pt x="1968" y="2804"/>
                    <a:pt x="2479" y="2462"/>
                    <a:pt x="2696" y="1938"/>
                  </a:cubicBezTo>
                  <a:cubicBezTo>
                    <a:pt x="2914" y="1415"/>
                    <a:pt x="2793" y="812"/>
                    <a:pt x="2392" y="412"/>
                  </a:cubicBezTo>
                  <a:cubicBezTo>
                    <a:pt x="2124" y="143"/>
                    <a:pt x="1766" y="1"/>
                    <a:pt x="14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3" name="Google Shape;15493;p21"/>
            <p:cNvSpPr/>
            <p:nvPr/>
          </p:nvSpPr>
          <p:spPr>
            <a:xfrm>
              <a:off x="2339550" y="3382650"/>
              <a:ext cx="32375" cy="31150"/>
            </a:xfrm>
            <a:custGeom>
              <a:avLst/>
              <a:gdLst/>
              <a:ahLst/>
              <a:cxnLst/>
              <a:rect l="l" t="t" r="r" b="b"/>
              <a:pathLst>
                <a:path w="1295" h="1246" extrusionOk="0">
                  <a:moveTo>
                    <a:pt x="623" y="0"/>
                  </a:moveTo>
                  <a:cubicBezTo>
                    <a:pt x="543" y="0"/>
                    <a:pt x="462" y="16"/>
                    <a:pt x="386" y="47"/>
                  </a:cubicBezTo>
                  <a:cubicBezTo>
                    <a:pt x="153" y="145"/>
                    <a:pt x="1" y="372"/>
                    <a:pt x="1" y="623"/>
                  </a:cubicBezTo>
                  <a:cubicBezTo>
                    <a:pt x="1" y="967"/>
                    <a:pt x="279" y="1245"/>
                    <a:pt x="623" y="1245"/>
                  </a:cubicBezTo>
                  <a:cubicBezTo>
                    <a:pt x="876" y="1245"/>
                    <a:pt x="1103" y="1094"/>
                    <a:pt x="1199" y="862"/>
                  </a:cubicBezTo>
                  <a:cubicBezTo>
                    <a:pt x="1295" y="629"/>
                    <a:pt x="1242" y="362"/>
                    <a:pt x="1063" y="183"/>
                  </a:cubicBezTo>
                  <a:cubicBezTo>
                    <a:pt x="945" y="64"/>
                    <a:pt x="785" y="0"/>
                    <a:pt x="6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4" name="Google Shape;15494;p21"/>
            <p:cNvSpPr/>
            <p:nvPr/>
          </p:nvSpPr>
          <p:spPr>
            <a:xfrm>
              <a:off x="1408075" y="3583625"/>
              <a:ext cx="108075" cy="104000"/>
            </a:xfrm>
            <a:custGeom>
              <a:avLst/>
              <a:gdLst/>
              <a:ahLst/>
              <a:cxnLst/>
              <a:rect l="l" t="t" r="r" b="b"/>
              <a:pathLst>
                <a:path w="4323" h="4160" extrusionOk="0">
                  <a:moveTo>
                    <a:pt x="2080" y="0"/>
                  </a:moveTo>
                  <a:cubicBezTo>
                    <a:pt x="1812" y="0"/>
                    <a:pt x="1542" y="52"/>
                    <a:pt x="1284" y="159"/>
                  </a:cubicBezTo>
                  <a:cubicBezTo>
                    <a:pt x="507" y="481"/>
                    <a:pt x="1" y="1239"/>
                    <a:pt x="1" y="2080"/>
                  </a:cubicBezTo>
                  <a:cubicBezTo>
                    <a:pt x="1" y="3227"/>
                    <a:pt x="931" y="4159"/>
                    <a:pt x="2080" y="4159"/>
                  </a:cubicBezTo>
                  <a:cubicBezTo>
                    <a:pt x="2921" y="4159"/>
                    <a:pt x="3679" y="3653"/>
                    <a:pt x="4000" y="2875"/>
                  </a:cubicBezTo>
                  <a:cubicBezTo>
                    <a:pt x="4322" y="2098"/>
                    <a:pt x="4145" y="1204"/>
                    <a:pt x="3550" y="609"/>
                  </a:cubicBezTo>
                  <a:cubicBezTo>
                    <a:pt x="3153" y="212"/>
                    <a:pt x="2621" y="0"/>
                    <a:pt x="208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5" name="Google Shape;15495;p21"/>
            <p:cNvSpPr/>
            <p:nvPr/>
          </p:nvSpPr>
          <p:spPr>
            <a:xfrm>
              <a:off x="1456175" y="3479925"/>
              <a:ext cx="18225" cy="15600"/>
            </a:xfrm>
            <a:custGeom>
              <a:avLst/>
              <a:gdLst/>
              <a:ahLst/>
              <a:cxnLst/>
              <a:rect l="l" t="t" r="r" b="b"/>
              <a:pathLst>
                <a:path w="729" h="624" extrusionOk="0">
                  <a:moveTo>
                    <a:pt x="314" y="1"/>
                  </a:moveTo>
                  <a:cubicBezTo>
                    <a:pt x="154" y="1"/>
                    <a:pt x="1" y="125"/>
                    <a:pt x="1" y="312"/>
                  </a:cubicBezTo>
                  <a:cubicBezTo>
                    <a:pt x="1" y="485"/>
                    <a:pt x="139" y="623"/>
                    <a:pt x="312" y="623"/>
                  </a:cubicBezTo>
                  <a:cubicBezTo>
                    <a:pt x="588" y="623"/>
                    <a:pt x="728" y="288"/>
                    <a:pt x="531" y="93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6" name="Google Shape;15496;p21"/>
            <p:cNvSpPr/>
            <p:nvPr/>
          </p:nvSpPr>
          <p:spPr>
            <a:xfrm>
              <a:off x="1292725" y="35966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0" y="187"/>
                    <a:pt x="0" y="469"/>
                  </a:cubicBezTo>
                  <a:cubicBezTo>
                    <a:pt x="0" y="726"/>
                    <a:pt x="209" y="935"/>
                    <a:pt x="468" y="935"/>
                  </a:cubicBezTo>
                  <a:cubicBezTo>
                    <a:pt x="884" y="935"/>
                    <a:pt x="1092" y="431"/>
                    <a:pt x="797" y="138"/>
                  </a:cubicBezTo>
                  <a:cubicBezTo>
                    <a:pt x="702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7" name="Google Shape;15497;p21"/>
            <p:cNvSpPr/>
            <p:nvPr/>
          </p:nvSpPr>
          <p:spPr>
            <a:xfrm>
              <a:off x="708975" y="3514975"/>
              <a:ext cx="64775" cy="62325"/>
            </a:xfrm>
            <a:custGeom>
              <a:avLst/>
              <a:gdLst/>
              <a:ahLst/>
              <a:cxnLst/>
              <a:rect l="l" t="t" r="r" b="b"/>
              <a:pathLst>
                <a:path w="2591" h="2493" extrusionOk="0">
                  <a:moveTo>
                    <a:pt x="1247" y="1"/>
                  </a:moveTo>
                  <a:cubicBezTo>
                    <a:pt x="1086" y="1"/>
                    <a:pt x="924" y="32"/>
                    <a:pt x="770" y="96"/>
                  </a:cubicBezTo>
                  <a:cubicBezTo>
                    <a:pt x="304" y="289"/>
                    <a:pt x="1" y="743"/>
                    <a:pt x="1" y="1246"/>
                  </a:cubicBezTo>
                  <a:cubicBezTo>
                    <a:pt x="1" y="1934"/>
                    <a:pt x="558" y="2492"/>
                    <a:pt x="1247" y="2492"/>
                  </a:cubicBezTo>
                  <a:cubicBezTo>
                    <a:pt x="1750" y="2492"/>
                    <a:pt x="2204" y="2188"/>
                    <a:pt x="2397" y="1723"/>
                  </a:cubicBezTo>
                  <a:cubicBezTo>
                    <a:pt x="2590" y="1257"/>
                    <a:pt x="2484" y="722"/>
                    <a:pt x="2127" y="365"/>
                  </a:cubicBezTo>
                  <a:cubicBezTo>
                    <a:pt x="1889" y="127"/>
                    <a:pt x="1571" y="1"/>
                    <a:pt x="1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8" name="Google Shape;15498;p21"/>
            <p:cNvSpPr/>
            <p:nvPr/>
          </p:nvSpPr>
          <p:spPr>
            <a:xfrm>
              <a:off x="767375" y="39391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779" y="0"/>
                  </a:moveTo>
                  <a:cubicBezTo>
                    <a:pt x="679" y="0"/>
                    <a:pt x="578" y="20"/>
                    <a:pt x="481" y="60"/>
                  </a:cubicBezTo>
                  <a:cubicBezTo>
                    <a:pt x="190" y="180"/>
                    <a:pt x="0" y="464"/>
                    <a:pt x="0" y="778"/>
                  </a:cubicBezTo>
                  <a:cubicBezTo>
                    <a:pt x="0" y="1208"/>
                    <a:pt x="349" y="1557"/>
                    <a:pt x="779" y="1557"/>
                  </a:cubicBezTo>
                  <a:cubicBezTo>
                    <a:pt x="1093" y="1557"/>
                    <a:pt x="1377" y="1367"/>
                    <a:pt x="1497" y="1077"/>
                  </a:cubicBezTo>
                  <a:cubicBezTo>
                    <a:pt x="1618" y="786"/>
                    <a:pt x="1552" y="450"/>
                    <a:pt x="1329" y="228"/>
                  </a:cubicBezTo>
                  <a:cubicBezTo>
                    <a:pt x="1180" y="79"/>
                    <a:pt x="981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9" name="Google Shape;15499;p21"/>
            <p:cNvSpPr/>
            <p:nvPr/>
          </p:nvSpPr>
          <p:spPr>
            <a:xfrm>
              <a:off x="343175" y="3853525"/>
              <a:ext cx="62300" cy="62300"/>
            </a:xfrm>
            <a:custGeom>
              <a:avLst/>
              <a:gdLst/>
              <a:ahLst/>
              <a:cxnLst/>
              <a:rect l="l" t="t" r="r" b="b"/>
              <a:pathLst>
                <a:path w="2492" h="2492" extrusionOk="0">
                  <a:moveTo>
                    <a:pt x="1247" y="0"/>
                  </a:moveTo>
                  <a:cubicBezTo>
                    <a:pt x="558" y="0"/>
                    <a:pt x="1" y="558"/>
                    <a:pt x="1" y="1247"/>
                  </a:cubicBezTo>
                  <a:cubicBezTo>
                    <a:pt x="1" y="1933"/>
                    <a:pt x="558" y="2491"/>
                    <a:pt x="1247" y="2491"/>
                  </a:cubicBezTo>
                  <a:cubicBezTo>
                    <a:pt x="1933" y="2491"/>
                    <a:pt x="2491" y="1933"/>
                    <a:pt x="2491" y="1247"/>
                  </a:cubicBezTo>
                  <a:cubicBezTo>
                    <a:pt x="2491" y="558"/>
                    <a:pt x="1933" y="0"/>
                    <a:pt x="124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0" name="Google Shape;15500;p21"/>
            <p:cNvSpPr/>
            <p:nvPr/>
          </p:nvSpPr>
          <p:spPr>
            <a:xfrm>
              <a:off x="323700" y="3666725"/>
              <a:ext cx="40500" cy="38950"/>
            </a:xfrm>
            <a:custGeom>
              <a:avLst/>
              <a:gdLst/>
              <a:ahLst/>
              <a:cxnLst/>
              <a:rect l="l" t="t" r="r" b="b"/>
              <a:pathLst>
                <a:path w="1620" h="1558" extrusionOk="0">
                  <a:moveTo>
                    <a:pt x="778" y="1"/>
                  </a:moveTo>
                  <a:cubicBezTo>
                    <a:pt x="679" y="1"/>
                    <a:pt x="578" y="20"/>
                    <a:pt x="482" y="59"/>
                  </a:cubicBezTo>
                  <a:cubicBezTo>
                    <a:pt x="192" y="181"/>
                    <a:pt x="1" y="464"/>
                    <a:pt x="1" y="779"/>
                  </a:cubicBezTo>
                  <a:cubicBezTo>
                    <a:pt x="1" y="1209"/>
                    <a:pt x="350" y="1558"/>
                    <a:pt x="780" y="1558"/>
                  </a:cubicBezTo>
                  <a:cubicBezTo>
                    <a:pt x="1095" y="1558"/>
                    <a:pt x="1379" y="1369"/>
                    <a:pt x="1499" y="1077"/>
                  </a:cubicBezTo>
                  <a:cubicBezTo>
                    <a:pt x="1620" y="787"/>
                    <a:pt x="1554" y="452"/>
                    <a:pt x="1330" y="229"/>
                  </a:cubicBezTo>
                  <a:cubicBezTo>
                    <a:pt x="1180" y="80"/>
                    <a:pt x="981" y="1"/>
                    <a:pt x="77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1" name="Google Shape;15501;p21"/>
            <p:cNvSpPr/>
            <p:nvPr/>
          </p:nvSpPr>
          <p:spPr>
            <a:xfrm>
              <a:off x="238075" y="3974125"/>
              <a:ext cx="27350" cy="23425"/>
            </a:xfrm>
            <a:custGeom>
              <a:avLst/>
              <a:gdLst/>
              <a:ahLst/>
              <a:cxnLst/>
              <a:rect l="l" t="t" r="r" b="b"/>
              <a:pathLst>
                <a:path w="1094" h="937" extrusionOk="0">
                  <a:moveTo>
                    <a:pt x="472" y="0"/>
                  </a:moveTo>
                  <a:cubicBezTo>
                    <a:pt x="231" y="0"/>
                    <a:pt x="1" y="187"/>
                    <a:pt x="2" y="469"/>
                  </a:cubicBezTo>
                  <a:cubicBezTo>
                    <a:pt x="2" y="727"/>
                    <a:pt x="211" y="936"/>
                    <a:pt x="469" y="936"/>
                  </a:cubicBezTo>
                  <a:cubicBezTo>
                    <a:pt x="886" y="935"/>
                    <a:pt x="1093" y="431"/>
                    <a:pt x="799" y="138"/>
                  </a:cubicBezTo>
                  <a:cubicBezTo>
                    <a:pt x="703" y="43"/>
                    <a:pt x="586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2" name="Google Shape;15502;p21"/>
            <p:cNvSpPr/>
            <p:nvPr/>
          </p:nvSpPr>
          <p:spPr>
            <a:xfrm>
              <a:off x="1417250" y="3931350"/>
              <a:ext cx="18225" cy="15625"/>
            </a:xfrm>
            <a:custGeom>
              <a:avLst/>
              <a:gdLst/>
              <a:ahLst/>
              <a:cxnLst/>
              <a:rect l="l" t="t" r="r" b="b"/>
              <a:pathLst>
                <a:path w="729" h="625" extrusionOk="0">
                  <a:moveTo>
                    <a:pt x="314" y="1"/>
                  </a:moveTo>
                  <a:cubicBezTo>
                    <a:pt x="154" y="1"/>
                    <a:pt x="1" y="125"/>
                    <a:pt x="1" y="313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590" y="624"/>
                    <a:pt x="728" y="289"/>
                    <a:pt x="533" y="92"/>
                  </a:cubicBezTo>
                  <a:cubicBezTo>
                    <a:pt x="469" y="29"/>
                    <a:pt x="391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3" name="Google Shape;15503;p21"/>
            <p:cNvSpPr/>
            <p:nvPr/>
          </p:nvSpPr>
          <p:spPr>
            <a:xfrm>
              <a:off x="1724700" y="4188175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314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5"/>
                    <a:pt x="139" y="624"/>
                    <a:pt x="312" y="624"/>
                  </a:cubicBezTo>
                  <a:cubicBezTo>
                    <a:pt x="588" y="624"/>
                    <a:pt x="728" y="289"/>
                    <a:pt x="531" y="92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4" name="Google Shape;15504;p21"/>
            <p:cNvSpPr/>
            <p:nvPr/>
          </p:nvSpPr>
          <p:spPr>
            <a:xfrm>
              <a:off x="1923150" y="3623925"/>
              <a:ext cx="40475" cy="38975"/>
            </a:xfrm>
            <a:custGeom>
              <a:avLst/>
              <a:gdLst/>
              <a:ahLst/>
              <a:cxnLst/>
              <a:rect l="l" t="t" r="r" b="b"/>
              <a:pathLst>
                <a:path w="1619" h="1559" extrusionOk="0">
                  <a:moveTo>
                    <a:pt x="779" y="0"/>
                  </a:moveTo>
                  <a:cubicBezTo>
                    <a:pt x="679" y="0"/>
                    <a:pt x="578" y="20"/>
                    <a:pt x="481" y="59"/>
                  </a:cubicBezTo>
                  <a:cubicBezTo>
                    <a:pt x="191" y="180"/>
                    <a:pt x="2" y="464"/>
                    <a:pt x="2" y="779"/>
                  </a:cubicBezTo>
                  <a:cubicBezTo>
                    <a:pt x="0" y="1209"/>
                    <a:pt x="349" y="1558"/>
                    <a:pt x="779" y="1558"/>
                  </a:cubicBezTo>
                  <a:cubicBezTo>
                    <a:pt x="1094" y="1558"/>
                    <a:pt x="1378" y="1367"/>
                    <a:pt x="1499" y="1077"/>
                  </a:cubicBezTo>
                  <a:cubicBezTo>
                    <a:pt x="1619" y="785"/>
                    <a:pt x="1553" y="452"/>
                    <a:pt x="1330" y="228"/>
                  </a:cubicBezTo>
                  <a:cubicBezTo>
                    <a:pt x="1181" y="79"/>
                    <a:pt x="982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5" name="Google Shape;15505;p21"/>
            <p:cNvSpPr/>
            <p:nvPr/>
          </p:nvSpPr>
          <p:spPr>
            <a:xfrm>
              <a:off x="1612425" y="4592100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14" y="0"/>
                  </a:moveTo>
                  <a:cubicBezTo>
                    <a:pt x="56" y="0"/>
                    <a:pt x="0" y="46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212" y="227"/>
                    <a:pt x="263" y="105"/>
                    <a:pt x="193" y="33"/>
                  </a:cubicBezTo>
                  <a:cubicBezTo>
                    <a:pt x="170" y="10"/>
                    <a:pt x="142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6" name="Google Shape;15506;p21"/>
            <p:cNvSpPr/>
            <p:nvPr/>
          </p:nvSpPr>
          <p:spPr>
            <a:xfrm>
              <a:off x="1324250" y="4674600"/>
              <a:ext cx="6650" cy="5650"/>
            </a:xfrm>
            <a:custGeom>
              <a:avLst/>
              <a:gdLst/>
              <a:ahLst/>
              <a:cxnLst/>
              <a:rect l="l" t="t" r="r" b="b"/>
              <a:pathLst>
                <a:path w="266" h="226" extrusionOk="0">
                  <a:moveTo>
                    <a:pt x="115" y="1"/>
                  </a:moveTo>
                  <a:cubicBezTo>
                    <a:pt x="57" y="1"/>
                    <a:pt x="1" y="46"/>
                    <a:pt x="1" y="115"/>
                  </a:cubicBezTo>
                  <a:cubicBezTo>
                    <a:pt x="2" y="176"/>
                    <a:pt x="52" y="226"/>
                    <a:pt x="113" y="226"/>
                  </a:cubicBezTo>
                  <a:cubicBezTo>
                    <a:pt x="214" y="226"/>
                    <a:pt x="265" y="104"/>
                    <a:pt x="193" y="34"/>
                  </a:cubicBezTo>
                  <a:cubicBezTo>
                    <a:pt x="170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7" name="Google Shape;15507;p21"/>
            <p:cNvSpPr/>
            <p:nvPr/>
          </p:nvSpPr>
          <p:spPr>
            <a:xfrm>
              <a:off x="1962100" y="4316550"/>
              <a:ext cx="19650" cy="16850"/>
            </a:xfrm>
            <a:custGeom>
              <a:avLst/>
              <a:gdLst/>
              <a:ahLst/>
              <a:cxnLst/>
              <a:rect l="l" t="t" r="r" b="b"/>
              <a:pathLst>
                <a:path w="786" h="674" extrusionOk="0">
                  <a:moveTo>
                    <a:pt x="338" y="1"/>
                  </a:moveTo>
                  <a:cubicBezTo>
                    <a:pt x="166" y="1"/>
                    <a:pt x="1" y="134"/>
                    <a:pt x="1" y="337"/>
                  </a:cubicBezTo>
                  <a:cubicBezTo>
                    <a:pt x="1" y="523"/>
                    <a:pt x="151" y="673"/>
                    <a:pt x="336" y="673"/>
                  </a:cubicBezTo>
                  <a:cubicBezTo>
                    <a:pt x="635" y="673"/>
                    <a:pt x="785" y="311"/>
                    <a:pt x="573" y="99"/>
                  </a:cubicBezTo>
                  <a:cubicBezTo>
                    <a:pt x="505" y="31"/>
                    <a:pt x="421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8" name="Google Shape;15508;p21"/>
            <p:cNvSpPr/>
            <p:nvPr/>
          </p:nvSpPr>
          <p:spPr>
            <a:xfrm>
              <a:off x="1875375" y="4334725"/>
              <a:ext cx="6600" cy="5700"/>
            </a:xfrm>
            <a:custGeom>
              <a:avLst/>
              <a:gdLst/>
              <a:ahLst/>
              <a:cxnLst/>
              <a:rect l="l" t="t" r="r" b="b"/>
              <a:pathLst>
                <a:path w="264" h="228" extrusionOk="0">
                  <a:moveTo>
                    <a:pt x="114" y="1"/>
                  </a:moveTo>
                  <a:cubicBezTo>
                    <a:pt x="56" y="1"/>
                    <a:pt x="1" y="46"/>
                    <a:pt x="1" y="115"/>
                  </a:cubicBezTo>
                  <a:cubicBezTo>
                    <a:pt x="1" y="176"/>
                    <a:pt x="50" y="227"/>
                    <a:pt x="113" y="227"/>
                  </a:cubicBezTo>
                  <a:cubicBezTo>
                    <a:pt x="213" y="227"/>
                    <a:pt x="264" y="106"/>
                    <a:pt x="193" y="34"/>
                  </a:cubicBezTo>
                  <a:cubicBezTo>
                    <a:pt x="170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9" name="Google Shape;15509;p21"/>
            <p:cNvSpPr/>
            <p:nvPr/>
          </p:nvSpPr>
          <p:spPr>
            <a:xfrm>
              <a:off x="2272600" y="4176675"/>
              <a:ext cx="6625" cy="5675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114" y="1"/>
                  </a:moveTo>
                  <a:cubicBezTo>
                    <a:pt x="56" y="1"/>
                    <a:pt x="0" y="45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cubicBezTo>
                    <a:pt x="114" y="226"/>
                    <a:pt x="114" y="226"/>
                    <a:pt x="115" y="226"/>
                  </a:cubicBezTo>
                  <a:cubicBezTo>
                    <a:pt x="214" y="226"/>
                    <a:pt x="265" y="105"/>
                    <a:pt x="194" y="34"/>
                  </a:cubicBezTo>
                  <a:cubicBezTo>
                    <a:pt x="171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0" name="Google Shape;15510;p21"/>
            <p:cNvSpPr/>
            <p:nvPr/>
          </p:nvSpPr>
          <p:spPr>
            <a:xfrm>
              <a:off x="2405475" y="4158500"/>
              <a:ext cx="16350" cy="14025"/>
            </a:xfrm>
            <a:custGeom>
              <a:avLst/>
              <a:gdLst/>
              <a:ahLst/>
              <a:cxnLst/>
              <a:rect l="l" t="t" r="r" b="b"/>
              <a:pathLst>
                <a:path w="654" h="561" extrusionOk="0">
                  <a:moveTo>
                    <a:pt x="283" y="1"/>
                  </a:moveTo>
                  <a:cubicBezTo>
                    <a:pt x="139" y="1"/>
                    <a:pt x="0" y="112"/>
                    <a:pt x="0" y="281"/>
                  </a:cubicBezTo>
                  <a:cubicBezTo>
                    <a:pt x="0" y="436"/>
                    <a:pt x="126" y="561"/>
                    <a:pt x="281" y="561"/>
                  </a:cubicBezTo>
                  <a:cubicBezTo>
                    <a:pt x="529" y="561"/>
                    <a:pt x="654" y="259"/>
                    <a:pt x="478" y="83"/>
                  </a:cubicBezTo>
                  <a:cubicBezTo>
                    <a:pt x="421" y="26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1" name="Google Shape;15511;p21"/>
            <p:cNvSpPr/>
            <p:nvPr/>
          </p:nvSpPr>
          <p:spPr>
            <a:xfrm>
              <a:off x="2338350" y="42871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25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0" y="449"/>
                    <a:pt x="225" y="449"/>
                  </a:cubicBezTo>
                  <a:cubicBezTo>
                    <a:pt x="423" y="449"/>
                    <a:pt x="524" y="209"/>
                    <a:pt x="383" y="67"/>
                  </a:cubicBezTo>
                  <a:cubicBezTo>
                    <a:pt x="337" y="21"/>
                    <a:pt x="280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2" name="Google Shape;15512;p21"/>
            <p:cNvSpPr/>
            <p:nvPr/>
          </p:nvSpPr>
          <p:spPr>
            <a:xfrm>
              <a:off x="2136900" y="4291400"/>
              <a:ext cx="22425" cy="22425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449" y="0"/>
                  </a:moveTo>
                  <a:cubicBezTo>
                    <a:pt x="202" y="0"/>
                    <a:pt x="1" y="200"/>
                    <a:pt x="1" y="448"/>
                  </a:cubicBezTo>
                  <a:cubicBezTo>
                    <a:pt x="1" y="695"/>
                    <a:pt x="202" y="896"/>
                    <a:pt x="449" y="896"/>
                  </a:cubicBezTo>
                  <a:cubicBezTo>
                    <a:pt x="697" y="896"/>
                    <a:pt x="897" y="695"/>
                    <a:pt x="897" y="448"/>
                  </a:cubicBezTo>
                  <a:cubicBezTo>
                    <a:pt x="897" y="200"/>
                    <a:pt x="697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3" name="Google Shape;15513;p21"/>
            <p:cNvSpPr/>
            <p:nvPr/>
          </p:nvSpPr>
          <p:spPr>
            <a:xfrm>
              <a:off x="2078175" y="4273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26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cubicBezTo>
                    <a:pt x="424" y="449"/>
                    <a:pt x="524" y="208"/>
                    <a:pt x="382" y="67"/>
                  </a:cubicBezTo>
                  <a:cubicBezTo>
                    <a:pt x="337" y="21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4" name="Google Shape;15514;p21"/>
            <p:cNvSpPr/>
            <p:nvPr/>
          </p:nvSpPr>
          <p:spPr>
            <a:xfrm>
              <a:off x="2118725" y="412492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8"/>
                    <a:pt x="0" y="617"/>
                  </a:cubicBezTo>
                  <a:cubicBezTo>
                    <a:pt x="0" y="957"/>
                    <a:pt x="277" y="1232"/>
                    <a:pt x="617" y="1232"/>
                  </a:cubicBezTo>
                  <a:cubicBezTo>
                    <a:pt x="956" y="1232"/>
                    <a:pt x="1231" y="957"/>
                    <a:pt x="1231" y="617"/>
                  </a:cubicBezTo>
                  <a:cubicBezTo>
                    <a:pt x="1231" y="278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5" name="Google Shape;15515;p21"/>
            <p:cNvSpPr/>
            <p:nvPr/>
          </p:nvSpPr>
          <p:spPr>
            <a:xfrm>
              <a:off x="3079175" y="5008700"/>
              <a:ext cx="79825" cy="72000"/>
            </a:xfrm>
            <a:custGeom>
              <a:avLst/>
              <a:gdLst/>
              <a:ahLst/>
              <a:cxnLst/>
              <a:rect l="l" t="t" r="r" b="b"/>
              <a:pathLst>
                <a:path w="3193" h="2880" extrusionOk="0">
                  <a:moveTo>
                    <a:pt x="1640" y="0"/>
                  </a:moveTo>
                  <a:cubicBezTo>
                    <a:pt x="1082" y="0"/>
                    <a:pt x="572" y="323"/>
                    <a:pt x="335" y="834"/>
                  </a:cubicBezTo>
                  <a:cubicBezTo>
                    <a:pt x="0" y="1556"/>
                    <a:pt x="313" y="2411"/>
                    <a:pt x="1034" y="2746"/>
                  </a:cubicBezTo>
                  <a:cubicBezTo>
                    <a:pt x="1228" y="2836"/>
                    <a:pt x="1435" y="2880"/>
                    <a:pt x="1640" y="2880"/>
                  </a:cubicBezTo>
                  <a:cubicBezTo>
                    <a:pt x="1995" y="2880"/>
                    <a:pt x="2344" y="2749"/>
                    <a:pt x="2616" y="2500"/>
                  </a:cubicBezTo>
                  <a:cubicBezTo>
                    <a:pt x="3044" y="2106"/>
                    <a:pt x="3193" y="1493"/>
                    <a:pt x="2993" y="946"/>
                  </a:cubicBezTo>
                  <a:cubicBezTo>
                    <a:pt x="2793" y="398"/>
                    <a:pt x="2283" y="26"/>
                    <a:pt x="1700" y="2"/>
                  </a:cubicBezTo>
                  <a:cubicBezTo>
                    <a:pt x="1680" y="1"/>
                    <a:pt x="1660" y="0"/>
                    <a:pt x="16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6" name="Google Shape;15516;p21"/>
            <p:cNvSpPr/>
            <p:nvPr/>
          </p:nvSpPr>
          <p:spPr>
            <a:xfrm>
              <a:off x="2797125" y="503607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0"/>
                  </a:moveTo>
                  <a:cubicBezTo>
                    <a:pt x="626" y="0"/>
                    <a:pt x="331" y="187"/>
                    <a:pt x="194" y="480"/>
                  </a:cubicBezTo>
                  <a:cubicBezTo>
                    <a:pt x="0" y="897"/>
                    <a:pt x="181" y="1391"/>
                    <a:pt x="597" y="1585"/>
                  </a:cubicBezTo>
                  <a:cubicBezTo>
                    <a:pt x="709" y="1637"/>
                    <a:pt x="828" y="1662"/>
                    <a:pt x="946" y="1662"/>
                  </a:cubicBezTo>
                  <a:cubicBezTo>
                    <a:pt x="1151" y="1662"/>
                    <a:pt x="1353" y="1586"/>
                    <a:pt x="1509" y="1442"/>
                  </a:cubicBezTo>
                  <a:cubicBezTo>
                    <a:pt x="1757" y="1215"/>
                    <a:pt x="1843" y="861"/>
                    <a:pt x="1727" y="545"/>
                  </a:cubicBezTo>
                  <a:cubicBezTo>
                    <a:pt x="1612" y="229"/>
                    <a:pt x="1317" y="14"/>
                    <a:pt x="982" y="1"/>
                  </a:cubicBezTo>
                  <a:cubicBezTo>
                    <a:pt x="971" y="0"/>
                    <a:pt x="959" y="0"/>
                    <a:pt x="9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7" name="Google Shape;15517;p21"/>
            <p:cNvSpPr/>
            <p:nvPr/>
          </p:nvSpPr>
          <p:spPr>
            <a:xfrm>
              <a:off x="2958550" y="4955800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21" y="1"/>
                  </a:moveTo>
                  <a:cubicBezTo>
                    <a:pt x="356" y="1"/>
                    <a:pt x="190" y="88"/>
                    <a:pt x="107" y="266"/>
                  </a:cubicBezTo>
                  <a:cubicBezTo>
                    <a:pt x="0" y="494"/>
                    <a:pt x="100" y="765"/>
                    <a:pt x="330" y="872"/>
                  </a:cubicBezTo>
                  <a:cubicBezTo>
                    <a:pt x="394" y="902"/>
                    <a:pt x="460" y="915"/>
                    <a:pt x="523" y="915"/>
                  </a:cubicBezTo>
                  <a:cubicBezTo>
                    <a:pt x="819" y="915"/>
                    <a:pt x="1066" y="615"/>
                    <a:pt x="950" y="300"/>
                  </a:cubicBezTo>
                  <a:cubicBezTo>
                    <a:pt x="878" y="102"/>
                    <a:pt x="700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8" name="Google Shape;15518;p21"/>
            <p:cNvSpPr/>
            <p:nvPr/>
          </p:nvSpPr>
          <p:spPr>
            <a:xfrm>
              <a:off x="2821425" y="4925750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20" y="0"/>
                  </a:moveTo>
                  <a:cubicBezTo>
                    <a:pt x="355" y="0"/>
                    <a:pt x="190" y="87"/>
                    <a:pt x="108" y="264"/>
                  </a:cubicBezTo>
                  <a:cubicBezTo>
                    <a:pt x="1" y="494"/>
                    <a:pt x="100" y="764"/>
                    <a:pt x="329" y="871"/>
                  </a:cubicBezTo>
                  <a:cubicBezTo>
                    <a:pt x="394" y="901"/>
                    <a:pt x="459" y="915"/>
                    <a:pt x="523" y="915"/>
                  </a:cubicBezTo>
                  <a:cubicBezTo>
                    <a:pt x="820" y="915"/>
                    <a:pt x="1066" y="615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9" name="Google Shape;15519;p21"/>
            <p:cNvSpPr/>
            <p:nvPr/>
          </p:nvSpPr>
          <p:spPr>
            <a:xfrm>
              <a:off x="2871450" y="5204375"/>
              <a:ext cx="67550" cy="60925"/>
            </a:xfrm>
            <a:custGeom>
              <a:avLst/>
              <a:gdLst/>
              <a:ahLst/>
              <a:cxnLst/>
              <a:rect l="l" t="t" r="r" b="b"/>
              <a:pathLst>
                <a:path w="2702" h="2437" extrusionOk="0">
                  <a:moveTo>
                    <a:pt x="1390" y="0"/>
                  </a:moveTo>
                  <a:cubicBezTo>
                    <a:pt x="917" y="0"/>
                    <a:pt x="484" y="274"/>
                    <a:pt x="283" y="706"/>
                  </a:cubicBezTo>
                  <a:cubicBezTo>
                    <a:pt x="0" y="1316"/>
                    <a:pt x="265" y="2041"/>
                    <a:pt x="875" y="2323"/>
                  </a:cubicBezTo>
                  <a:cubicBezTo>
                    <a:pt x="1039" y="2399"/>
                    <a:pt x="1214" y="2436"/>
                    <a:pt x="1388" y="2436"/>
                  </a:cubicBezTo>
                  <a:cubicBezTo>
                    <a:pt x="1687" y="2436"/>
                    <a:pt x="1984" y="2326"/>
                    <a:pt x="2213" y="2116"/>
                  </a:cubicBezTo>
                  <a:cubicBezTo>
                    <a:pt x="2575" y="1782"/>
                    <a:pt x="2701" y="1262"/>
                    <a:pt x="2532" y="801"/>
                  </a:cubicBezTo>
                  <a:cubicBezTo>
                    <a:pt x="2362" y="338"/>
                    <a:pt x="1932" y="22"/>
                    <a:pt x="1439" y="1"/>
                  </a:cubicBezTo>
                  <a:cubicBezTo>
                    <a:pt x="1423" y="0"/>
                    <a:pt x="1406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0" name="Google Shape;15520;p21"/>
            <p:cNvSpPr/>
            <p:nvPr/>
          </p:nvSpPr>
          <p:spPr>
            <a:xfrm>
              <a:off x="3297875" y="4763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6" y="0"/>
                  </a:moveTo>
                  <a:cubicBezTo>
                    <a:pt x="458" y="0"/>
                    <a:pt x="240" y="137"/>
                    <a:pt x="141" y="354"/>
                  </a:cubicBezTo>
                  <a:cubicBezTo>
                    <a:pt x="0" y="659"/>
                    <a:pt x="132" y="1020"/>
                    <a:pt x="437" y="1163"/>
                  </a:cubicBezTo>
                  <a:cubicBezTo>
                    <a:pt x="524" y="1203"/>
                    <a:pt x="611" y="1221"/>
                    <a:pt x="696" y="1221"/>
                  </a:cubicBezTo>
                  <a:cubicBezTo>
                    <a:pt x="1091" y="1221"/>
                    <a:pt x="1419" y="820"/>
                    <a:pt x="1266" y="401"/>
                  </a:cubicBezTo>
                  <a:cubicBezTo>
                    <a:pt x="1180" y="169"/>
                    <a:pt x="965" y="11"/>
                    <a:pt x="718" y="1"/>
                  </a:cubicBezTo>
                  <a:cubicBezTo>
                    <a:pt x="711" y="0"/>
                    <a:pt x="703" y="0"/>
                    <a:pt x="69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1" name="Google Shape;15521;p21"/>
            <p:cNvSpPr/>
            <p:nvPr/>
          </p:nvSpPr>
          <p:spPr>
            <a:xfrm>
              <a:off x="2554900" y="46911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4" y="1"/>
                  </a:moveTo>
                  <a:cubicBezTo>
                    <a:pt x="458" y="1"/>
                    <a:pt x="242" y="137"/>
                    <a:pt x="142" y="353"/>
                  </a:cubicBezTo>
                  <a:cubicBezTo>
                    <a:pt x="1" y="658"/>
                    <a:pt x="133" y="1020"/>
                    <a:pt x="438" y="1162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3" y="1220"/>
                    <a:pt x="1420" y="820"/>
                    <a:pt x="1266" y="400"/>
                  </a:cubicBezTo>
                  <a:cubicBezTo>
                    <a:pt x="1182" y="168"/>
                    <a:pt x="966" y="10"/>
                    <a:pt x="721" y="1"/>
                  </a:cubicBezTo>
                  <a:cubicBezTo>
                    <a:pt x="712" y="1"/>
                    <a:pt x="703" y="1"/>
                    <a:pt x="6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2" name="Google Shape;15522;p21"/>
            <p:cNvSpPr/>
            <p:nvPr/>
          </p:nvSpPr>
          <p:spPr>
            <a:xfrm>
              <a:off x="3507800" y="513275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48" y="1"/>
                  </a:moveTo>
                  <a:cubicBezTo>
                    <a:pt x="237" y="1"/>
                    <a:pt x="127" y="59"/>
                    <a:pt x="73" y="177"/>
                  </a:cubicBezTo>
                  <a:cubicBezTo>
                    <a:pt x="1" y="329"/>
                    <a:pt x="68" y="511"/>
                    <a:pt x="220" y="581"/>
                  </a:cubicBezTo>
                  <a:cubicBezTo>
                    <a:pt x="263" y="601"/>
                    <a:pt x="307" y="611"/>
                    <a:pt x="349" y="611"/>
                  </a:cubicBezTo>
                  <a:cubicBezTo>
                    <a:pt x="547" y="611"/>
                    <a:pt x="712" y="410"/>
                    <a:pt x="635" y="201"/>
                  </a:cubicBezTo>
                  <a:cubicBezTo>
                    <a:pt x="586" y="68"/>
                    <a:pt x="467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3" name="Google Shape;15523;p21"/>
            <p:cNvSpPr/>
            <p:nvPr/>
          </p:nvSpPr>
          <p:spPr>
            <a:xfrm>
              <a:off x="3940975" y="4507625"/>
              <a:ext cx="35500" cy="30550"/>
            </a:xfrm>
            <a:custGeom>
              <a:avLst/>
              <a:gdLst/>
              <a:ahLst/>
              <a:cxnLst/>
              <a:rect l="l" t="t" r="r" b="b"/>
              <a:pathLst>
                <a:path w="1420" h="1222" extrusionOk="0">
                  <a:moveTo>
                    <a:pt x="693" y="1"/>
                  </a:moveTo>
                  <a:cubicBezTo>
                    <a:pt x="457" y="1"/>
                    <a:pt x="242" y="139"/>
                    <a:pt x="142" y="355"/>
                  </a:cubicBezTo>
                  <a:cubicBezTo>
                    <a:pt x="1" y="660"/>
                    <a:pt x="133" y="1021"/>
                    <a:pt x="438" y="1163"/>
                  </a:cubicBezTo>
                  <a:cubicBezTo>
                    <a:pt x="524" y="1204"/>
                    <a:pt x="612" y="1222"/>
                    <a:pt x="696" y="1222"/>
                  </a:cubicBezTo>
                  <a:cubicBezTo>
                    <a:pt x="1092" y="1222"/>
                    <a:pt x="1420" y="821"/>
                    <a:pt x="1266" y="401"/>
                  </a:cubicBezTo>
                  <a:cubicBezTo>
                    <a:pt x="1182" y="170"/>
                    <a:pt x="966" y="12"/>
                    <a:pt x="719" y="2"/>
                  </a:cubicBezTo>
                  <a:cubicBezTo>
                    <a:pt x="710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4" name="Google Shape;15524;p21"/>
            <p:cNvSpPr/>
            <p:nvPr/>
          </p:nvSpPr>
          <p:spPr>
            <a:xfrm>
              <a:off x="3204900" y="5225075"/>
              <a:ext cx="36325" cy="32775"/>
            </a:xfrm>
            <a:custGeom>
              <a:avLst/>
              <a:gdLst/>
              <a:ahLst/>
              <a:cxnLst/>
              <a:rect l="l" t="t" r="r" b="b"/>
              <a:pathLst>
                <a:path w="1453" h="1311" extrusionOk="0">
                  <a:moveTo>
                    <a:pt x="743" y="0"/>
                  </a:moveTo>
                  <a:cubicBezTo>
                    <a:pt x="490" y="0"/>
                    <a:pt x="259" y="148"/>
                    <a:pt x="152" y="380"/>
                  </a:cubicBezTo>
                  <a:cubicBezTo>
                    <a:pt x="0" y="708"/>
                    <a:pt x="143" y="1098"/>
                    <a:pt x="471" y="1250"/>
                  </a:cubicBezTo>
                  <a:cubicBezTo>
                    <a:pt x="559" y="1291"/>
                    <a:pt x="652" y="1311"/>
                    <a:pt x="746" y="1311"/>
                  </a:cubicBezTo>
                  <a:cubicBezTo>
                    <a:pt x="907" y="1311"/>
                    <a:pt x="1067" y="1251"/>
                    <a:pt x="1191" y="1137"/>
                  </a:cubicBezTo>
                  <a:cubicBezTo>
                    <a:pt x="1386" y="957"/>
                    <a:pt x="1452" y="679"/>
                    <a:pt x="1362" y="430"/>
                  </a:cubicBezTo>
                  <a:cubicBezTo>
                    <a:pt x="1271" y="182"/>
                    <a:pt x="1039" y="12"/>
                    <a:pt x="773" y="1"/>
                  </a:cubicBezTo>
                  <a:cubicBezTo>
                    <a:pt x="763" y="1"/>
                    <a:pt x="753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5" name="Google Shape;15525;p21"/>
            <p:cNvSpPr/>
            <p:nvPr/>
          </p:nvSpPr>
          <p:spPr>
            <a:xfrm>
              <a:off x="3061275" y="5214425"/>
              <a:ext cx="8300" cy="7125"/>
            </a:xfrm>
            <a:custGeom>
              <a:avLst/>
              <a:gdLst/>
              <a:ahLst/>
              <a:cxnLst/>
              <a:rect l="l" t="t" r="r" b="b"/>
              <a:pathLst>
                <a:path w="332" h="285" extrusionOk="0">
                  <a:moveTo>
                    <a:pt x="162" y="1"/>
                  </a:moveTo>
                  <a:cubicBezTo>
                    <a:pt x="111" y="1"/>
                    <a:pt x="59" y="28"/>
                    <a:pt x="34" y="83"/>
                  </a:cubicBezTo>
                  <a:cubicBezTo>
                    <a:pt x="1" y="154"/>
                    <a:pt x="32" y="238"/>
                    <a:pt x="103" y="271"/>
                  </a:cubicBezTo>
                  <a:cubicBezTo>
                    <a:pt x="123" y="280"/>
                    <a:pt x="143" y="284"/>
                    <a:pt x="163" y="284"/>
                  </a:cubicBezTo>
                  <a:cubicBezTo>
                    <a:pt x="255" y="284"/>
                    <a:pt x="331" y="191"/>
                    <a:pt x="295" y="93"/>
                  </a:cubicBezTo>
                  <a:cubicBezTo>
                    <a:pt x="273" y="32"/>
                    <a:pt x="218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6" name="Google Shape;15526;p21"/>
            <p:cNvSpPr/>
            <p:nvPr/>
          </p:nvSpPr>
          <p:spPr>
            <a:xfrm>
              <a:off x="2966750" y="5367725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0" y="0"/>
                  </a:moveTo>
                  <a:cubicBezTo>
                    <a:pt x="109" y="0"/>
                    <a:pt x="58" y="27"/>
                    <a:pt x="33" y="82"/>
                  </a:cubicBezTo>
                  <a:cubicBezTo>
                    <a:pt x="0" y="154"/>
                    <a:pt x="30" y="237"/>
                    <a:pt x="101" y="270"/>
                  </a:cubicBezTo>
                  <a:cubicBezTo>
                    <a:pt x="121" y="279"/>
                    <a:pt x="142" y="284"/>
                    <a:pt x="161" y="284"/>
                  </a:cubicBezTo>
                  <a:cubicBezTo>
                    <a:pt x="253" y="284"/>
                    <a:pt x="329" y="190"/>
                    <a:pt x="293" y="94"/>
                  </a:cubicBezTo>
                  <a:cubicBezTo>
                    <a:pt x="271" y="32"/>
                    <a:pt x="21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7" name="Google Shape;15527;p21"/>
            <p:cNvSpPr/>
            <p:nvPr/>
          </p:nvSpPr>
          <p:spPr>
            <a:xfrm>
              <a:off x="2646375" y="5181125"/>
              <a:ext cx="12400" cy="10650"/>
            </a:xfrm>
            <a:custGeom>
              <a:avLst/>
              <a:gdLst/>
              <a:ahLst/>
              <a:cxnLst/>
              <a:rect l="l" t="t" r="r" b="b"/>
              <a:pathLst>
                <a:path w="496" h="426" extrusionOk="0">
                  <a:moveTo>
                    <a:pt x="242" y="0"/>
                  </a:moveTo>
                  <a:cubicBezTo>
                    <a:pt x="165" y="0"/>
                    <a:pt x="88" y="41"/>
                    <a:pt x="50" y="124"/>
                  </a:cubicBezTo>
                  <a:cubicBezTo>
                    <a:pt x="0" y="231"/>
                    <a:pt x="47" y="357"/>
                    <a:pt x="154" y="405"/>
                  </a:cubicBezTo>
                  <a:cubicBezTo>
                    <a:pt x="184" y="419"/>
                    <a:pt x="214" y="425"/>
                    <a:pt x="244" y="425"/>
                  </a:cubicBezTo>
                  <a:cubicBezTo>
                    <a:pt x="381" y="425"/>
                    <a:pt x="495" y="286"/>
                    <a:pt x="442" y="140"/>
                  </a:cubicBezTo>
                  <a:cubicBezTo>
                    <a:pt x="409" y="48"/>
                    <a:pt x="32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8" name="Google Shape;15528;p21"/>
            <p:cNvSpPr/>
            <p:nvPr/>
          </p:nvSpPr>
          <p:spPr>
            <a:xfrm>
              <a:off x="2483575" y="4962500"/>
              <a:ext cx="24800" cy="21300"/>
            </a:xfrm>
            <a:custGeom>
              <a:avLst/>
              <a:gdLst/>
              <a:ahLst/>
              <a:cxnLst/>
              <a:rect l="l" t="t" r="r" b="b"/>
              <a:pathLst>
                <a:path w="992" h="852" extrusionOk="0">
                  <a:moveTo>
                    <a:pt x="484" y="0"/>
                  </a:moveTo>
                  <a:cubicBezTo>
                    <a:pt x="330" y="0"/>
                    <a:pt x="175" y="82"/>
                    <a:pt x="99" y="247"/>
                  </a:cubicBezTo>
                  <a:cubicBezTo>
                    <a:pt x="1" y="459"/>
                    <a:pt x="93" y="712"/>
                    <a:pt x="306" y="811"/>
                  </a:cubicBezTo>
                  <a:cubicBezTo>
                    <a:pt x="366" y="839"/>
                    <a:pt x="427" y="852"/>
                    <a:pt x="486" y="852"/>
                  </a:cubicBezTo>
                  <a:cubicBezTo>
                    <a:pt x="762" y="852"/>
                    <a:pt x="991" y="572"/>
                    <a:pt x="883" y="279"/>
                  </a:cubicBezTo>
                  <a:cubicBezTo>
                    <a:pt x="816" y="94"/>
                    <a:pt x="650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9" name="Google Shape;15529;p21"/>
            <p:cNvSpPr/>
            <p:nvPr/>
          </p:nvSpPr>
          <p:spPr>
            <a:xfrm>
              <a:off x="2596325" y="5270275"/>
              <a:ext cx="16500" cy="14225"/>
            </a:xfrm>
            <a:custGeom>
              <a:avLst/>
              <a:gdLst/>
              <a:ahLst/>
              <a:cxnLst/>
              <a:rect l="l" t="t" r="r" b="b"/>
              <a:pathLst>
                <a:path w="660" h="569" extrusionOk="0">
                  <a:moveTo>
                    <a:pt x="322" y="0"/>
                  </a:moveTo>
                  <a:cubicBezTo>
                    <a:pt x="219" y="0"/>
                    <a:pt x="116" y="54"/>
                    <a:pt x="65" y="165"/>
                  </a:cubicBezTo>
                  <a:cubicBezTo>
                    <a:pt x="0" y="306"/>
                    <a:pt x="62" y="475"/>
                    <a:pt x="203" y="541"/>
                  </a:cubicBezTo>
                  <a:cubicBezTo>
                    <a:pt x="243" y="560"/>
                    <a:pt x="284" y="568"/>
                    <a:pt x="323" y="568"/>
                  </a:cubicBezTo>
                  <a:cubicBezTo>
                    <a:pt x="507" y="568"/>
                    <a:pt x="660" y="382"/>
                    <a:pt x="588" y="186"/>
                  </a:cubicBezTo>
                  <a:cubicBezTo>
                    <a:pt x="543" y="63"/>
                    <a:pt x="43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0" name="Google Shape;15530;p21"/>
            <p:cNvSpPr/>
            <p:nvPr/>
          </p:nvSpPr>
          <p:spPr>
            <a:xfrm>
              <a:off x="2902925" y="4793150"/>
              <a:ext cx="24875" cy="21375"/>
            </a:xfrm>
            <a:custGeom>
              <a:avLst/>
              <a:gdLst/>
              <a:ahLst/>
              <a:cxnLst/>
              <a:rect l="l" t="t" r="r" b="b"/>
              <a:pathLst>
                <a:path w="995" h="855" extrusionOk="0">
                  <a:moveTo>
                    <a:pt x="486" y="1"/>
                  </a:moveTo>
                  <a:cubicBezTo>
                    <a:pt x="332" y="1"/>
                    <a:pt x="177" y="82"/>
                    <a:pt x="100" y="247"/>
                  </a:cubicBezTo>
                  <a:cubicBezTo>
                    <a:pt x="1" y="461"/>
                    <a:pt x="93" y="715"/>
                    <a:pt x="306" y="814"/>
                  </a:cubicBezTo>
                  <a:cubicBezTo>
                    <a:pt x="367" y="842"/>
                    <a:pt x="428" y="855"/>
                    <a:pt x="487" y="855"/>
                  </a:cubicBezTo>
                  <a:cubicBezTo>
                    <a:pt x="764" y="855"/>
                    <a:pt x="994" y="575"/>
                    <a:pt x="886" y="280"/>
                  </a:cubicBezTo>
                  <a:cubicBezTo>
                    <a:pt x="819" y="95"/>
                    <a:pt x="653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1" name="Google Shape;15531;p21"/>
            <p:cNvSpPr/>
            <p:nvPr/>
          </p:nvSpPr>
          <p:spPr>
            <a:xfrm>
              <a:off x="2680325" y="4820775"/>
              <a:ext cx="16600" cy="14275"/>
            </a:xfrm>
            <a:custGeom>
              <a:avLst/>
              <a:gdLst/>
              <a:ahLst/>
              <a:cxnLst/>
              <a:rect l="l" t="t" r="r" b="b"/>
              <a:pathLst>
                <a:path w="664" h="571" extrusionOk="0">
                  <a:moveTo>
                    <a:pt x="325" y="1"/>
                  </a:moveTo>
                  <a:cubicBezTo>
                    <a:pt x="222" y="1"/>
                    <a:pt x="118" y="55"/>
                    <a:pt x="67" y="166"/>
                  </a:cubicBezTo>
                  <a:cubicBezTo>
                    <a:pt x="1" y="309"/>
                    <a:pt x="64" y="477"/>
                    <a:pt x="205" y="543"/>
                  </a:cubicBezTo>
                  <a:cubicBezTo>
                    <a:pt x="246" y="562"/>
                    <a:pt x="287" y="570"/>
                    <a:pt x="326" y="570"/>
                  </a:cubicBezTo>
                  <a:cubicBezTo>
                    <a:pt x="511" y="570"/>
                    <a:pt x="664" y="384"/>
                    <a:pt x="593" y="188"/>
                  </a:cubicBezTo>
                  <a:cubicBezTo>
                    <a:pt x="548" y="64"/>
                    <a:pt x="437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2" name="Google Shape;15532;p21"/>
            <p:cNvSpPr/>
            <p:nvPr/>
          </p:nvSpPr>
          <p:spPr>
            <a:xfrm>
              <a:off x="3066100" y="4844625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26" y="0"/>
                  </a:moveTo>
                  <a:cubicBezTo>
                    <a:pt x="86" y="0"/>
                    <a:pt x="46" y="21"/>
                    <a:pt x="26" y="64"/>
                  </a:cubicBezTo>
                  <a:cubicBezTo>
                    <a:pt x="0" y="120"/>
                    <a:pt x="24" y="184"/>
                    <a:pt x="80" y="210"/>
                  </a:cubicBezTo>
                  <a:cubicBezTo>
                    <a:pt x="96" y="217"/>
                    <a:pt x="112" y="221"/>
                    <a:pt x="127" y="221"/>
                  </a:cubicBezTo>
                  <a:cubicBezTo>
                    <a:pt x="199" y="221"/>
                    <a:pt x="259" y="148"/>
                    <a:pt x="230" y="73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3" name="Google Shape;15533;p21"/>
            <p:cNvSpPr/>
            <p:nvPr/>
          </p:nvSpPr>
          <p:spPr>
            <a:xfrm>
              <a:off x="3048500" y="4728475"/>
              <a:ext cx="6500" cy="5575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6"/>
                  </a:cubicBezTo>
                  <a:cubicBezTo>
                    <a:pt x="1" y="121"/>
                    <a:pt x="25" y="186"/>
                    <a:pt x="80" y="211"/>
                  </a:cubicBezTo>
                  <a:cubicBezTo>
                    <a:pt x="96" y="219"/>
                    <a:pt x="113" y="222"/>
                    <a:pt x="128" y="222"/>
                  </a:cubicBezTo>
                  <a:cubicBezTo>
                    <a:pt x="200" y="222"/>
                    <a:pt x="259" y="150"/>
                    <a:pt x="231" y="73"/>
                  </a:cubicBezTo>
                  <a:cubicBezTo>
                    <a:pt x="214" y="25"/>
                    <a:pt x="171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4" name="Google Shape;15534;p21"/>
            <p:cNvSpPr/>
            <p:nvPr/>
          </p:nvSpPr>
          <p:spPr>
            <a:xfrm>
              <a:off x="2772050" y="47279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1" y="119"/>
                    <a:pt x="25" y="185"/>
                    <a:pt x="79" y="211"/>
                  </a:cubicBezTo>
                  <a:cubicBezTo>
                    <a:pt x="95" y="218"/>
                    <a:pt x="110" y="221"/>
                    <a:pt x="126" y="221"/>
                  </a:cubicBezTo>
                  <a:cubicBezTo>
                    <a:pt x="198" y="221"/>
                    <a:pt x="257" y="148"/>
                    <a:pt x="229" y="72"/>
                  </a:cubicBezTo>
                  <a:cubicBezTo>
                    <a:pt x="211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5" name="Google Shape;15535;p21"/>
            <p:cNvSpPr/>
            <p:nvPr/>
          </p:nvSpPr>
          <p:spPr>
            <a:xfrm>
              <a:off x="3363275" y="49840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7" y="21"/>
                    <a:pt x="26" y="65"/>
                  </a:cubicBezTo>
                  <a:cubicBezTo>
                    <a:pt x="1" y="120"/>
                    <a:pt x="25" y="185"/>
                    <a:pt x="80" y="211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4"/>
                  </a:cubicBezTo>
                  <a:cubicBezTo>
                    <a:pt x="213" y="25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6" name="Google Shape;15536;p21"/>
            <p:cNvSpPr/>
            <p:nvPr/>
          </p:nvSpPr>
          <p:spPr>
            <a:xfrm>
              <a:off x="3549925" y="4810650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65" y="0"/>
                  </a:moveTo>
                  <a:cubicBezTo>
                    <a:pt x="385" y="0"/>
                    <a:pt x="205" y="95"/>
                    <a:pt x="116" y="288"/>
                  </a:cubicBezTo>
                  <a:cubicBezTo>
                    <a:pt x="0" y="538"/>
                    <a:pt x="109" y="832"/>
                    <a:pt x="357" y="948"/>
                  </a:cubicBezTo>
                  <a:cubicBezTo>
                    <a:pt x="427" y="981"/>
                    <a:pt x="499" y="996"/>
                    <a:pt x="567" y="996"/>
                  </a:cubicBezTo>
                  <a:cubicBezTo>
                    <a:pt x="890" y="996"/>
                    <a:pt x="1158" y="669"/>
                    <a:pt x="1032" y="326"/>
                  </a:cubicBezTo>
                  <a:cubicBezTo>
                    <a:pt x="953" y="110"/>
                    <a:pt x="759" y="0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7" name="Google Shape;15537;p21"/>
            <p:cNvSpPr/>
            <p:nvPr/>
          </p:nvSpPr>
          <p:spPr>
            <a:xfrm>
              <a:off x="3986850" y="5267850"/>
              <a:ext cx="46850" cy="43925"/>
            </a:xfrm>
            <a:custGeom>
              <a:avLst/>
              <a:gdLst/>
              <a:ahLst/>
              <a:cxnLst/>
              <a:rect l="l" t="t" r="r" b="b"/>
              <a:pathLst>
                <a:path w="1874" h="1757" extrusionOk="0">
                  <a:moveTo>
                    <a:pt x="938" y="0"/>
                  </a:moveTo>
                  <a:cubicBezTo>
                    <a:pt x="629" y="0"/>
                    <a:pt x="340" y="163"/>
                    <a:pt x="180" y="435"/>
                  </a:cubicBezTo>
                  <a:cubicBezTo>
                    <a:pt x="1" y="742"/>
                    <a:pt x="23" y="1126"/>
                    <a:pt x="238" y="1409"/>
                  </a:cubicBezTo>
                  <a:cubicBezTo>
                    <a:pt x="407" y="1631"/>
                    <a:pt x="668" y="1756"/>
                    <a:pt x="938" y="1756"/>
                  </a:cubicBezTo>
                  <a:cubicBezTo>
                    <a:pt x="1012" y="1756"/>
                    <a:pt x="1086" y="1747"/>
                    <a:pt x="1160" y="1728"/>
                  </a:cubicBezTo>
                  <a:cubicBezTo>
                    <a:pt x="1504" y="1637"/>
                    <a:pt x="1759" y="1350"/>
                    <a:pt x="1808" y="999"/>
                  </a:cubicBezTo>
                  <a:cubicBezTo>
                    <a:pt x="1874" y="518"/>
                    <a:pt x="1538" y="74"/>
                    <a:pt x="1057" y="8"/>
                  </a:cubicBezTo>
                  <a:cubicBezTo>
                    <a:pt x="1018" y="3"/>
                    <a:pt x="978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8" name="Google Shape;15538;p21"/>
            <p:cNvSpPr/>
            <p:nvPr/>
          </p:nvSpPr>
          <p:spPr>
            <a:xfrm>
              <a:off x="4211300" y="4588625"/>
              <a:ext cx="44375" cy="41550"/>
            </a:xfrm>
            <a:custGeom>
              <a:avLst/>
              <a:gdLst/>
              <a:ahLst/>
              <a:cxnLst/>
              <a:rect l="l" t="t" r="r" b="b"/>
              <a:pathLst>
                <a:path w="1775" h="1662" extrusionOk="0">
                  <a:moveTo>
                    <a:pt x="889" y="0"/>
                  </a:moveTo>
                  <a:cubicBezTo>
                    <a:pt x="596" y="0"/>
                    <a:pt x="321" y="154"/>
                    <a:pt x="170" y="411"/>
                  </a:cubicBezTo>
                  <a:cubicBezTo>
                    <a:pt x="1" y="701"/>
                    <a:pt x="23" y="1065"/>
                    <a:pt x="226" y="1334"/>
                  </a:cubicBezTo>
                  <a:cubicBezTo>
                    <a:pt x="385" y="1544"/>
                    <a:pt x="631" y="1662"/>
                    <a:pt x="886" y="1662"/>
                  </a:cubicBezTo>
                  <a:cubicBezTo>
                    <a:pt x="957" y="1662"/>
                    <a:pt x="1028" y="1653"/>
                    <a:pt x="1098" y="1634"/>
                  </a:cubicBezTo>
                  <a:cubicBezTo>
                    <a:pt x="1424" y="1550"/>
                    <a:pt x="1666" y="1277"/>
                    <a:pt x="1711" y="944"/>
                  </a:cubicBezTo>
                  <a:cubicBezTo>
                    <a:pt x="1774" y="489"/>
                    <a:pt x="1455" y="70"/>
                    <a:pt x="1002" y="8"/>
                  </a:cubicBezTo>
                  <a:cubicBezTo>
                    <a:pt x="964" y="3"/>
                    <a:pt x="926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9" name="Google Shape;15539;p21"/>
            <p:cNvSpPr/>
            <p:nvPr/>
          </p:nvSpPr>
          <p:spPr>
            <a:xfrm>
              <a:off x="4100750" y="4727875"/>
              <a:ext cx="27075" cy="22875"/>
            </a:xfrm>
            <a:custGeom>
              <a:avLst/>
              <a:gdLst/>
              <a:ahLst/>
              <a:cxnLst/>
              <a:rect l="l" t="t" r="r" b="b"/>
              <a:pathLst>
                <a:path w="1083" h="915" extrusionOk="0">
                  <a:moveTo>
                    <a:pt x="592" y="1"/>
                  </a:moveTo>
                  <a:cubicBezTo>
                    <a:pt x="228" y="1"/>
                    <a:pt x="1" y="426"/>
                    <a:pt x="232" y="733"/>
                  </a:cubicBezTo>
                  <a:cubicBezTo>
                    <a:pt x="327" y="857"/>
                    <a:pt x="461" y="914"/>
                    <a:pt x="593" y="914"/>
                  </a:cubicBezTo>
                  <a:cubicBezTo>
                    <a:pt x="806" y="914"/>
                    <a:pt x="1014" y="768"/>
                    <a:pt x="1048" y="519"/>
                  </a:cubicBezTo>
                  <a:cubicBezTo>
                    <a:pt x="1083" y="270"/>
                    <a:pt x="908" y="38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0" name="Google Shape;15540;p21"/>
            <p:cNvSpPr/>
            <p:nvPr/>
          </p:nvSpPr>
          <p:spPr>
            <a:xfrm>
              <a:off x="4240650" y="4716375"/>
              <a:ext cx="27125" cy="22875"/>
            </a:xfrm>
            <a:custGeom>
              <a:avLst/>
              <a:gdLst/>
              <a:ahLst/>
              <a:cxnLst/>
              <a:rect l="l" t="t" r="r" b="b"/>
              <a:pathLst>
                <a:path w="1085" h="915" extrusionOk="0">
                  <a:moveTo>
                    <a:pt x="592" y="1"/>
                  </a:moveTo>
                  <a:cubicBezTo>
                    <a:pt x="227" y="1"/>
                    <a:pt x="1" y="428"/>
                    <a:pt x="233" y="733"/>
                  </a:cubicBezTo>
                  <a:cubicBezTo>
                    <a:pt x="327" y="857"/>
                    <a:pt x="461" y="914"/>
                    <a:pt x="594" y="914"/>
                  </a:cubicBezTo>
                  <a:cubicBezTo>
                    <a:pt x="806" y="914"/>
                    <a:pt x="1015" y="768"/>
                    <a:pt x="1050" y="519"/>
                  </a:cubicBezTo>
                  <a:cubicBezTo>
                    <a:pt x="1084" y="270"/>
                    <a:pt x="908" y="40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1" name="Google Shape;15541;p21"/>
            <p:cNvSpPr/>
            <p:nvPr/>
          </p:nvSpPr>
          <p:spPr>
            <a:xfrm>
              <a:off x="3778900" y="5094300"/>
              <a:ext cx="32550" cy="30475"/>
            </a:xfrm>
            <a:custGeom>
              <a:avLst/>
              <a:gdLst/>
              <a:ahLst/>
              <a:cxnLst/>
              <a:rect l="l" t="t" r="r" b="b"/>
              <a:pathLst>
                <a:path w="1302" h="1219" extrusionOk="0">
                  <a:moveTo>
                    <a:pt x="649" y="0"/>
                  </a:moveTo>
                  <a:cubicBezTo>
                    <a:pt x="435" y="0"/>
                    <a:pt x="236" y="113"/>
                    <a:pt x="126" y="301"/>
                  </a:cubicBezTo>
                  <a:cubicBezTo>
                    <a:pt x="1" y="514"/>
                    <a:pt x="18" y="780"/>
                    <a:pt x="166" y="977"/>
                  </a:cubicBezTo>
                  <a:cubicBezTo>
                    <a:pt x="283" y="1131"/>
                    <a:pt x="463" y="1218"/>
                    <a:pt x="650" y="1218"/>
                  </a:cubicBezTo>
                  <a:cubicBezTo>
                    <a:pt x="702" y="1218"/>
                    <a:pt x="754" y="1212"/>
                    <a:pt x="805" y="1198"/>
                  </a:cubicBezTo>
                  <a:cubicBezTo>
                    <a:pt x="1044" y="1136"/>
                    <a:pt x="1221" y="936"/>
                    <a:pt x="1255" y="691"/>
                  </a:cubicBezTo>
                  <a:cubicBezTo>
                    <a:pt x="1301" y="359"/>
                    <a:pt x="1067" y="51"/>
                    <a:pt x="734" y="6"/>
                  </a:cubicBezTo>
                  <a:cubicBezTo>
                    <a:pt x="706" y="2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2" name="Google Shape;15542;p21"/>
            <p:cNvSpPr/>
            <p:nvPr/>
          </p:nvSpPr>
          <p:spPr>
            <a:xfrm>
              <a:off x="4557675" y="4856275"/>
              <a:ext cx="32500" cy="30475"/>
            </a:xfrm>
            <a:custGeom>
              <a:avLst/>
              <a:gdLst/>
              <a:ahLst/>
              <a:cxnLst/>
              <a:rect l="l" t="t" r="r" b="b"/>
              <a:pathLst>
                <a:path w="1300" h="1219" extrusionOk="0">
                  <a:moveTo>
                    <a:pt x="649" y="1"/>
                  </a:moveTo>
                  <a:cubicBezTo>
                    <a:pt x="435" y="1"/>
                    <a:pt x="234" y="114"/>
                    <a:pt x="124" y="301"/>
                  </a:cubicBezTo>
                  <a:cubicBezTo>
                    <a:pt x="1" y="515"/>
                    <a:pt x="16" y="781"/>
                    <a:pt x="164" y="978"/>
                  </a:cubicBezTo>
                  <a:cubicBezTo>
                    <a:pt x="281" y="1132"/>
                    <a:pt x="461" y="1219"/>
                    <a:pt x="649" y="1219"/>
                  </a:cubicBezTo>
                  <a:cubicBezTo>
                    <a:pt x="701" y="1219"/>
                    <a:pt x="753" y="1212"/>
                    <a:pt x="805" y="1199"/>
                  </a:cubicBezTo>
                  <a:cubicBezTo>
                    <a:pt x="1042" y="1137"/>
                    <a:pt x="1220" y="937"/>
                    <a:pt x="1254" y="692"/>
                  </a:cubicBezTo>
                  <a:cubicBezTo>
                    <a:pt x="1299" y="360"/>
                    <a:pt x="1066" y="52"/>
                    <a:pt x="734" y="7"/>
                  </a:cubicBezTo>
                  <a:cubicBezTo>
                    <a:pt x="706" y="3"/>
                    <a:pt x="677" y="1"/>
                    <a:pt x="6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3" name="Google Shape;15543;p21"/>
            <p:cNvSpPr/>
            <p:nvPr/>
          </p:nvSpPr>
          <p:spPr>
            <a:xfrm>
              <a:off x="3533950" y="4726050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95" y="0"/>
                  </a:moveTo>
                  <a:cubicBezTo>
                    <a:pt x="153" y="0"/>
                    <a:pt x="1" y="285"/>
                    <a:pt x="155" y="489"/>
                  </a:cubicBezTo>
                  <a:cubicBezTo>
                    <a:pt x="218" y="572"/>
                    <a:pt x="308" y="610"/>
                    <a:pt x="396" y="610"/>
                  </a:cubicBezTo>
                  <a:cubicBezTo>
                    <a:pt x="538" y="610"/>
                    <a:pt x="678" y="512"/>
                    <a:pt x="701" y="346"/>
                  </a:cubicBezTo>
                  <a:cubicBezTo>
                    <a:pt x="724" y="179"/>
                    <a:pt x="606" y="26"/>
                    <a:pt x="440" y="3"/>
                  </a:cubicBezTo>
                  <a:cubicBezTo>
                    <a:pt x="424" y="1"/>
                    <a:pt x="410" y="0"/>
                    <a:pt x="39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4" name="Google Shape;15544;p21"/>
            <p:cNvSpPr/>
            <p:nvPr/>
          </p:nvSpPr>
          <p:spPr>
            <a:xfrm>
              <a:off x="4200150" y="5317900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593" y="1"/>
                  </a:moveTo>
                  <a:cubicBezTo>
                    <a:pt x="227" y="1"/>
                    <a:pt x="0" y="428"/>
                    <a:pt x="233" y="734"/>
                  </a:cubicBezTo>
                  <a:cubicBezTo>
                    <a:pt x="328" y="859"/>
                    <a:pt x="462" y="916"/>
                    <a:pt x="595" y="916"/>
                  </a:cubicBezTo>
                  <a:cubicBezTo>
                    <a:pt x="808" y="916"/>
                    <a:pt x="1016" y="769"/>
                    <a:pt x="1051" y="521"/>
                  </a:cubicBezTo>
                  <a:cubicBezTo>
                    <a:pt x="1084" y="270"/>
                    <a:pt x="909" y="40"/>
                    <a:pt x="660" y="5"/>
                  </a:cubicBezTo>
                  <a:cubicBezTo>
                    <a:pt x="637" y="2"/>
                    <a:pt x="615" y="1"/>
                    <a:pt x="5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5" name="Google Shape;15545;p21"/>
            <p:cNvSpPr/>
            <p:nvPr/>
          </p:nvSpPr>
          <p:spPr>
            <a:xfrm>
              <a:off x="4392875" y="52556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7" y="1"/>
                  </a:moveTo>
                  <a:cubicBezTo>
                    <a:pt x="153" y="1"/>
                    <a:pt x="0" y="285"/>
                    <a:pt x="157" y="489"/>
                  </a:cubicBezTo>
                  <a:cubicBezTo>
                    <a:pt x="219" y="572"/>
                    <a:pt x="309" y="610"/>
                    <a:pt x="397" y="610"/>
                  </a:cubicBezTo>
                  <a:cubicBezTo>
                    <a:pt x="539" y="610"/>
                    <a:pt x="678" y="513"/>
                    <a:pt x="701" y="348"/>
                  </a:cubicBezTo>
                  <a:cubicBezTo>
                    <a:pt x="723" y="181"/>
                    <a:pt x="607" y="26"/>
                    <a:pt x="441" y="4"/>
                  </a:cubicBezTo>
                  <a:cubicBezTo>
                    <a:pt x="426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6" name="Google Shape;15546;p21"/>
            <p:cNvSpPr/>
            <p:nvPr/>
          </p:nvSpPr>
          <p:spPr>
            <a:xfrm>
              <a:off x="3776800" y="45347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698" y="0"/>
                  </a:moveTo>
                  <a:cubicBezTo>
                    <a:pt x="468" y="0"/>
                    <a:pt x="253" y="122"/>
                    <a:pt x="135" y="324"/>
                  </a:cubicBezTo>
                  <a:cubicBezTo>
                    <a:pt x="1" y="552"/>
                    <a:pt x="17" y="839"/>
                    <a:pt x="178" y="1051"/>
                  </a:cubicBezTo>
                  <a:cubicBezTo>
                    <a:pt x="303" y="1217"/>
                    <a:pt x="498" y="1310"/>
                    <a:pt x="700" y="1310"/>
                  </a:cubicBezTo>
                  <a:cubicBezTo>
                    <a:pt x="755" y="1310"/>
                    <a:pt x="811" y="1303"/>
                    <a:pt x="867" y="1289"/>
                  </a:cubicBezTo>
                  <a:cubicBezTo>
                    <a:pt x="1122" y="1223"/>
                    <a:pt x="1313" y="1006"/>
                    <a:pt x="1349" y="745"/>
                  </a:cubicBezTo>
                  <a:cubicBezTo>
                    <a:pt x="1399" y="385"/>
                    <a:pt x="1148" y="55"/>
                    <a:pt x="790" y="7"/>
                  </a:cubicBezTo>
                  <a:cubicBezTo>
                    <a:pt x="759" y="2"/>
                    <a:pt x="728" y="0"/>
                    <a:pt x="69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7" name="Google Shape;15547;p21"/>
            <p:cNvSpPr/>
            <p:nvPr/>
          </p:nvSpPr>
          <p:spPr>
            <a:xfrm>
              <a:off x="3947800" y="4523550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86" y="0"/>
                  </a:moveTo>
                  <a:cubicBezTo>
                    <a:pt x="72" y="0"/>
                    <a:pt x="1" y="132"/>
                    <a:pt x="73" y="227"/>
                  </a:cubicBezTo>
                  <a:cubicBezTo>
                    <a:pt x="103" y="266"/>
                    <a:pt x="144" y="283"/>
                    <a:pt x="185" y="283"/>
                  </a:cubicBezTo>
                  <a:cubicBezTo>
                    <a:pt x="251" y="283"/>
                    <a:pt x="316" y="238"/>
                    <a:pt x="326" y="161"/>
                  </a:cubicBezTo>
                  <a:cubicBezTo>
                    <a:pt x="338" y="84"/>
                    <a:pt x="282" y="12"/>
                    <a:pt x="206" y="2"/>
                  </a:cubicBezTo>
                  <a:cubicBezTo>
                    <a:pt x="199" y="1"/>
                    <a:pt x="192" y="0"/>
                    <a:pt x="1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8" name="Google Shape;15548;p21"/>
            <p:cNvSpPr/>
            <p:nvPr/>
          </p:nvSpPr>
          <p:spPr>
            <a:xfrm>
              <a:off x="4555000" y="4583375"/>
              <a:ext cx="25200" cy="21300"/>
            </a:xfrm>
            <a:custGeom>
              <a:avLst/>
              <a:gdLst/>
              <a:ahLst/>
              <a:cxnLst/>
              <a:rect l="l" t="t" r="r" b="b"/>
              <a:pathLst>
                <a:path w="1008" h="852" extrusionOk="0">
                  <a:moveTo>
                    <a:pt x="552" y="0"/>
                  </a:moveTo>
                  <a:cubicBezTo>
                    <a:pt x="212" y="0"/>
                    <a:pt x="0" y="397"/>
                    <a:pt x="216" y="683"/>
                  </a:cubicBezTo>
                  <a:cubicBezTo>
                    <a:pt x="304" y="798"/>
                    <a:pt x="429" y="851"/>
                    <a:pt x="552" y="851"/>
                  </a:cubicBezTo>
                  <a:cubicBezTo>
                    <a:pt x="750" y="851"/>
                    <a:pt x="944" y="715"/>
                    <a:pt x="976" y="484"/>
                  </a:cubicBezTo>
                  <a:cubicBezTo>
                    <a:pt x="1008" y="251"/>
                    <a:pt x="846" y="36"/>
                    <a:pt x="613" y="5"/>
                  </a:cubicBezTo>
                  <a:cubicBezTo>
                    <a:pt x="592" y="2"/>
                    <a:pt x="572" y="0"/>
                    <a:pt x="55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9" name="Google Shape;15549;p21"/>
            <p:cNvSpPr/>
            <p:nvPr/>
          </p:nvSpPr>
          <p:spPr>
            <a:xfrm>
              <a:off x="4324100" y="4801225"/>
              <a:ext cx="25275" cy="21350"/>
            </a:xfrm>
            <a:custGeom>
              <a:avLst/>
              <a:gdLst/>
              <a:ahLst/>
              <a:cxnLst/>
              <a:rect l="l" t="t" r="r" b="b"/>
              <a:pathLst>
                <a:path w="1011" h="854" extrusionOk="0">
                  <a:moveTo>
                    <a:pt x="551" y="1"/>
                  </a:moveTo>
                  <a:cubicBezTo>
                    <a:pt x="211" y="1"/>
                    <a:pt x="0" y="398"/>
                    <a:pt x="216" y="685"/>
                  </a:cubicBezTo>
                  <a:cubicBezTo>
                    <a:pt x="304" y="801"/>
                    <a:pt x="429" y="854"/>
                    <a:pt x="553" y="854"/>
                  </a:cubicBezTo>
                  <a:cubicBezTo>
                    <a:pt x="752" y="854"/>
                    <a:pt x="946" y="717"/>
                    <a:pt x="978" y="485"/>
                  </a:cubicBezTo>
                  <a:cubicBezTo>
                    <a:pt x="1011" y="252"/>
                    <a:pt x="847" y="37"/>
                    <a:pt x="614" y="5"/>
                  </a:cubicBezTo>
                  <a:cubicBezTo>
                    <a:pt x="593" y="2"/>
                    <a:pt x="572" y="1"/>
                    <a:pt x="5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0" name="Google Shape;15550;p21"/>
            <p:cNvSpPr/>
            <p:nvPr/>
          </p:nvSpPr>
          <p:spPr>
            <a:xfrm>
              <a:off x="4417875" y="4782325"/>
              <a:ext cx="16875" cy="14275"/>
            </a:xfrm>
            <a:custGeom>
              <a:avLst/>
              <a:gdLst/>
              <a:ahLst/>
              <a:cxnLst/>
              <a:rect l="l" t="t" r="r" b="b"/>
              <a:pathLst>
                <a:path w="675" h="571" extrusionOk="0">
                  <a:moveTo>
                    <a:pt x="370" y="1"/>
                  </a:moveTo>
                  <a:cubicBezTo>
                    <a:pt x="143" y="1"/>
                    <a:pt x="1" y="268"/>
                    <a:pt x="147" y="458"/>
                  </a:cubicBezTo>
                  <a:cubicBezTo>
                    <a:pt x="206" y="535"/>
                    <a:pt x="289" y="570"/>
                    <a:pt x="371" y="570"/>
                  </a:cubicBezTo>
                  <a:cubicBezTo>
                    <a:pt x="504" y="570"/>
                    <a:pt x="634" y="479"/>
                    <a:pt x="655" y="324"/>
                  </a:cubicBezTo>
                  <a:cubicBezTo>
                    <a:pt x="675" y="168"/>
                    <a:pt x="566" y="25"/>
                    <a:pt x="412" y="4"/>
                  </a:cubicBezTo>
                  <a:cubicBezTo>
                    <a:pt x="398" y="2"/>
                    <a:pt x="384" y="1"/>
                    <a:pt x="3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1" name="Google Shape;15551;p21"/>
            <p:cNvSpPr/>
            <p:nvPr/>
          </p:nvSpPr>
          <p:spPr>
            <a:xfrm>
              <a:off x="4053825" y="4879750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4" y="0"/>
                  </a:moveTo>
                  <a:cubicBezTo>
                    <a:pt x="56" y="0"/>
                    <a:pt x="1" y="103"/>
                    <a:pt x="57" y="177"/>
                  </a:cubicBezTo>
                  <a:cubicBezTo>
                    <a:pt x="80" y="207"/>
                    <a:pt x="112" y="221"/>
                    <a:pt x="145" y="221"/>
                  </a:cubicBezTo>
                  <a:cubicBezTo>
                    <a:pt x="196" y="221"/>
                    <a:pt x="246" y="186"/>
                    <a:pt x="254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0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2" name="Google Shape;15552;p21"/>
            <p:cNvSpPr/>
            <p:nvPr/>
          </p:nvSpPr>
          <p:spPr>
            <a:xfrm>
              <a:off x="4101650" y="48587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4" y="0"/>
                  </a:moveTo>
                  <a:cubicBezTo>
                    <a:pt x="55" y="0"/>
                    <a:pt x="1" y="104"/>
                    <a:pt x="56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6" y="221"/>
                    <a:pt x="246" y="186"/>
                    <a:pt x="255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3" name="Google Shape;15553;p21"/>
            <p:cNvSpPr/>
            <p:nvPr/>
          </p:nvSpPr>
          <p:spPr>
            <a:xfrm>
              <a:off x="4640400" y="49296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44" y="1"/>
                  </a:moveTo>
                  <a:cubicBezTo>
                    <a:pt x="56" y="1"/>
                    <a:pt x="0" y="104"/>
                    <a:pt x="57" y="178"/>
                  </a:cubicBezTo>
                  <a:cubicBezTo>
                    <a:pt x="80" y="208"/>
                    <a:pt x="112" y="222"/>
                    <a:pt x="144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1" y="66"/>
                    <a:pt x="221" y="11"/>
                    <a:pt x="161" y="2"/>
                  </a:cubicBezTo>
                  <a:cubicBezTo>
                    <a:pt x="155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4" name="Google Shape;15554;p21"/>
            <p:cNvSpPr/>
            <p:nvPr/>
          </p:nvSpPr>
          <p:spPr>
            <a:xfrm>
              <a:off x="3728800" y="48336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5" y="0"/>
                  </a:moveTo>
                  <a:cubicBezTo>
                    <a:pt x="56" y="0"/>
                    <a:pt x="0" y="104"/>
                    <a:pt x="57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5" y="221"/>
                    <a:pt x="246" y="186"/>
                    <a:pt x="254" y="126"/>
                  </a:cubicBezTo>
                  <a:cubicBezTo>
                    <a:pt x="263" y="66"/>
                    <a:pt x="221" y="9"/>
                    <a:pt x="161" y="1"/>
                  </a:cubicBezTo>
                  <a:cubicBezTo>
                    <a:pt x="155" y="1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5" name="Google Shape;15555;p21"/>
            <p:cNvSpPr/>
            <p:nvPr/>
          </p:nvSpPr>
          <p:spPr>
            <a:xfrm>
              <a:off x="3575325" y="5038525"/>
              <a:ext cx="29450" cy="24850"/>
            </a:xfrm>
            <a:custGeom>
              <a:avLst/>
              <a:gdLst/>
              <a:ahLst/>
              <a:cxnLst/>
              <a:rect l="l" t="t" r="r" b="b"/>
              <a:pathLst>
                <a:path w="1178" h="994" extrusionOk="0">
                  <a:moveTo>
                    <a:pt x="644" y="0"/>
                  </a:moveTo>
                  <a:cubicBezTo>
                    <a:pt x="246" y="0"/>
                    <a:pt x="0" y="465"/>
                    <a:pt x="253" y="797"/>
                  </a:cubicBezTo>
                  <a:cubicBezTo>
                    <a:pt x="347" y="923"/>
                    <a:pt x="494" y="994"/>
                    <a:pt x="647" y="994"/>
                  </a:cubicBezTo>
                  <a:cubicBezTo>
                    <a:pt x="689" y="994"/>
                    <a:pt x="731" y="989"/>
                    <a:pt x="773" y="978"/>
                  </a:cubicBezTo>
                  <a:cubicBezTo>
                    <a:pt x="968" y="926"/>
                    <a:pt x="1113" y="764"/>
                    <a:pt x="1140" y="566"/>
                  </a:cubicBezTo>
                  <a:cubicBezTo>
                    <a:pt x="1177" y="294"/>
                    <a:pt x="988" y="43"/>
                    <a:pt x="716" y="5"/>
                  </a:cubicBezTo>
                  <a:cubicBezTo>
                    <a:pt x="692" y="2"/>
                    <a:pt x="668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6" name="Google Shape;15556;p21"/>
            <p:cNvSpPr/>
            <p:nvPr/>
          </p:nvSpPr>
          <p:spPr>
            <a:xfrm>
              <a:off x="3884400" y="4784725"/>
              <a:ext cx="15100" cy="13000"/>
            </a:xfrm>
            <a:custGeom>
              <a:avLst/>
              <a:gdLst/>
              <a:ahLst/>
              <a:cxnLst/>
              <a:rect l="l" t="t" r="r" b="b"/>
              <a:pathLst>
                <a:path w="604" h="520" extrusionOk="0">
                  <a:moveTo>
                    <a:pt x="294" y="1"/>
                  </a:moveTo>
                  <a:cubicBezTo>
                    <a:pt x="200" y="1"/>
                    <a:pt x="106" y="50"/>
                    <a:pt x="60" y="151"/>
                  </a:cubicBezTo>
                  <a:cubicBezTo>
                    <a:pt x="0" y="281"/>
                    <a:pt x="56" y="434"/>
                    <a:pt x="186" y="495"/>
                  </a:cubicBezTo>
                  <a:cubicBezTo>
                    <a:pt x="223" y="512"/>
                    <a:pt x="260" y="520"/>
                    <a:pt x="295" y="520"/>
                  </a:cubicBezTo>
                  <a:cubicBezTo>
                    <a:pt x="464" y="520"/>
                    <a:pt x="604" y="349"/>
                    <a:pt x="538" y="171"/>
                  </a:cubicBezTo>
                  <a:cubicBezTo>
                    <a:pt x="497" y="58"/>
                    <a:pt x="395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7" name="Google Shape;15557;p21"/>
            <p:cNvSpPr/>
            <p:nvPr/>
          </p:nvSpPr>
          <p:spPr>
            <a:xfrm>
              <a:off x="3627025" y="4655100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1"/>
                  </a:cubicBezTo>
                  <a:cubicBezTo>
                    <a:pt x="1" y="560"/>
                    <a:pt x="113" y="868"/>
                    <a:pt x="373" y="988"/>
                  </a:cubicBezTo>
                  <a:cubicBezTo>
                    <a:pt x="448" y="1022"/>
                    <a:pt x="522" y="1038"/>
                    <a:pt x="594" y="1038"/>
                  </a:cubicBezTo>
                  <a:cubicBezTo>
                    <a:pt x="931" y="1038"/>
                    <a:pt x="1208" y="698"/>
                    <a:pt x="1078" y="340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8" name="Google Shape;15558;p21"/>
            <p:cNvSpPr/>
            <p:nvPr/>
          </p:nvSpPr>
          <p:spPr>
            <a:xfrm>
              <a:off x="3457825" y="4392925"/>
              <a:ext cx="35950" cy="32425"/>
            </a:xfrm>
            <a:custGeom>
              <a:avLst/>
              <a:gdLst/>
              <a:ahLst/>
              <a:cxnLst/>
              <a:rect l="l" t="t" r="r" b="b"/>
              <a:pathLst>
                <a:path w="1438" h="1297" extrusionOk="0">
                  <a:moveTo>
                    <a:pt x="739" y="0"/>
                  </a:moveTo>
                  <a:cubicBezTo>
                    <a:pt x="488" y="0"/>
                    <a:pt x="258" y="145"/>
                    <a:pt x="151" y="375"/>
                  </a:cubicBezTo>
                  <a:cubicBezTo>
                    <a:pt x="0" y="700"/>
                    <a:pt x="142" y="1086"/>
                    <a:pt x="466" y="1236"/>
                  </a:cubicBezTo>
                  <a:cubicBezTo>
                    <a:pt x="553" y="1276"/>
                    <a:pt x="646" y="1296"/>
                    <a:pt x="738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0" y="948"/>
                    <a:pt x="1437" y="671"/>
                    <a:pt x="1347" y="426"/>
                  </a:cubicBezTo>
                  <a:cubicBezTo>
                    <a:pt x="1257" y="180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9" name="Google Shape;15559;p21"/>
            <p:cNvSpPr/>
            <p:nvPr/>
          </p:nvSpPr>
          <p:spPr>
            <a:xfrm>
              <a:off x="3156100" y="51744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2" y="1"/>
                  </a:moveTo>
                  <a:cubicBezTo>
                    <a:pt x="456" y="1"/>
                    <a:pt x="240" y="139"/>
                    <a:pt x="141" y="355"/>
                  </a:cubicBezTo>
                  <a:cubicBezTo>
                    <a:pt x="0" y="660"/>
                    <a:pt x="132" y="1021"/>
                    <a:pt x="437" y="1162"/>
                  </a:cubicBezTo>
                  <a:cubicBezTo>
                    <a:pt x="524" y="1203"/>
                    <a:pt x="612" y="1221"/>
                    <a:pt x="697" y="1221"/>
                  </a:cubicBezTo>
                  <a:cubicBezTo>
                    <a:pt x="1092" y="1221"/>
                    <a:pt x="1419" y="821"/>
                    <a:pt x="1266" y="400"/>
                  </a:cubicBezTo>
                  <a:cubicBezTo>
                    <a:pt x="1180" y="168"/>
                    <a:pt x="965" y="12"/>
                    <a:pt x="718" y="2"/>
                  </a:cubicBezTo>
                  <a:cubicBezTo>
                    <a:pt x="710" y="1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0" name="Google Shape;15560;p21"/>
            <p:cNvSpPr/>
            <p:nvPr/>
          </p:nvSpPr>
          <p:spPr>
            <a:xfrm>
              <a:off x="2894850" y="4773875"/>
              <a:ext cx="26625" cy="22900"/>
            </a:xfrm>
            <a:custGeom>
              <a:avLst/>
              <a:gdLst/>
              <a:ahLst/>
              <a:cxnLst/>
              <a:rect l="l" t="t" r="r" b="b"/>
              <a:pathLst>
                <a:path w="1065" h="916" extrusionOk="0">
                  <a:moveTo>
                    <a:pt x="520" y="0"/>
                  </a:moveTo>
                  <a:cubicBezTo>
                    <a:pt x="354" y="0"/>
                    <a:pt x="188" y="87"/>
                    <a:pt x="106" y="265"/>
                  </a:cubicBezTo>
                  <a:cubicBezTo>
                    <a:pt x="1" y="494"/>
                    <a:pt x="100" y="766"/>
                    <a:pt x="328" y="872"/>
                  </a:cubicBezTo>
                  <a:cubicBezTo>
                    <a:pt x="393" y="902"/>
                    <a:pt x="459" y="916"/>
                    <a:pt x="522" y="916"/>
                  </a:cubicBezTo>
                  <a:cubicBezTo>
                    <a:pt x="819" y="916"/>
                    <a:pt x="1065" y="616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1" name="Google Shape;15561;p21"/>
            <p:cNvSpPr/>
            <p:nvPr/>
          </p:nvSpPr>
          <p:spPr>
            <a:xfrm>
              <a:off x="3721050" y="468097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3" y="0"/>
                  </a:moveTo>
                  <a:cubicBezTo>
                    <a:pt x="456" y="0"/>
                    <a:pt x="240" y="138"/>
                    <a:pt x="142" y="354"/>
                  </a:cubicBezTo>
                  <a:cubicBezTo>
                    <a:pt x="0" y="659"/>
                    <a:pt x="133" y="1020"/>
                    <a:pt x="438" y="1161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2" y="1220"/>
                    <a:pt x="1419" y="820"/>
                    <a:pt x="1266" y="399"/>
                  </a:cubicBezTo>
                  <a:cubicBezTo>
                    <a:pt x="1182" y="168"/>
                    <a:pt x="965" y="12"/>
                    <a:pt x="719" y="1"/>
                  </a:cubicBezTo>
                  <a:cubicBezTo>
                    <a:pt x="710" y="1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2" name="Google Shape;15562;p21"/>
            <p:cNvSpPr/>
            <p:nvPr/>
          </p:nvSpPr>
          <p:spPr>
            <a:xfrm>
              <a:off x="2742875" y="4906575"/>
              <a:ext cx="17750" cy="15275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346" y="1"/>
                  </a:moveTo>
                  <a:cubicBezTo>
                    <a:pt x="236" y="1"/>
                    <a:pt x="126" y="59"/>
                    <a:pt x="71" y="177"/>
                  </a:cubicBezTo>
                  <a:cubicBezTo>
                    <a:pt x="0" y="331"/>
                    <a:pt x="66" y="511"/>
                    <a:pt x="218" y="582"/>
                  </a:cubicBezTo>
                  <a:cubicBezTo>
                    <a:pt x="261" y="602"/>
                    <a:pt x="305" y="611"/>
                    <a:pt x="347" y="611"/>
                  </a:cubicBezTo>
                  <a:cubicBezTo>
                    <a:pt x="545" y="611"/>
                    <a:pt x="710" y="411"/>
                    <a:pt x="633" y="201"/>
                  </a:cubicBezTo>
                  <a:cubicBezTo>
                    <a:pt x="584" y="69"/>
                    <a:pt x="465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3" name="Google Shape;15563;p21"/>
            <p:cNvSpPr/>
            <p:nvPr/>
          </p:nvSpPr>
          <p:spPr>
            <a:xfrm>
              <a:off x="2761150" y="52044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485" y="1"/>
                  </a:moveTo>
                  <a:cubicBezTo>
                    <a:pt x="331" y="1"/>
                    <a:pt x="177" y="82"/>
                    <a:pt x="100" y="248"/>
                  </a:cubicBezTo>
                  <a:cubicBezTo>
                    <a:pt x="1" y="461"/>
                    <a:pt x="93" y="714"/>
                    <a:pt x="306" y="813"/>
                  </a:cubicBezTo>
                  <a:cubicBezTo>
                    <a:pt x="367" y="842"/>
                    <a:pt x="428" y="854"/>
                    <a:pt x="488" y="854"/>
                  </a:cubicBezTo>
                  <a:cubicBezTo>
                    <a:pt x="764" y="854"/>
                    <a:pt x="994" y="574"/>
                    <a:pt x="886" y="281"/>
                  </a:cubicBezTo>
                  <a:cubicBezTo>
                    <a:pt x="819" y="96"/>
                    <a:pt x="652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4" name="Google Shape;15564;p21"/>
            <p:cNvSpPr/>
            <p:nvPr/>
          </p:nvSpPr>
          <p:spPr>
            <a:xfrm>
              <a:off x="2924325" y="52559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0" y="120"/>
                    <a:pt x="24" y="185"/>
                    <a:pt x="80" y="211"/>
                  </a:cubicBezTo>
                  <a:cubicBezTo>
                    <a:pt x="96" y="218"/>
                    <a:pt x="112" y="221"/>
                    <a:pt x="127" y="221"/>
                  </a:cubicBezTo>
                  <a:cubicBezTo>
                    <a:pt x="198" y="221"/>
                    <a:pt x="257" y="149"/>
                    <a:pt x="230" y="74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5" name="Google Shape;15565;p21"/>
            <p:cNvSpPr/>
            <p:nvPr/>
          </p:nvSpPr>
          <p:spPr>
            <a:xfrm>
              <a:off x="2906725" y="51398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5"/>
                  </a:cubicBezTo>
                  <a:cubicBezTo>
                    <a:pt x="1" y="119"/>
                    <a:pt x="25" y="186"/>
                    <a:pt x="80" y="211"/>
                  </a:cubicBezTo>
                  <a:cubicBezTo>
                    <a:pt x="96" y="219"/>
                    <a:pt x="112" y="222"/>
                    <a:pt x="128" y="222"/>
                  </a:cubicBezTo>
                  <a:cubicBezTo>
                    <a:pt x="199" y="222"/>
                    <a:pt x="258" y="149"/>
                    <a:pt x="231" y="73"/>
                  </a:cubicBezTo>
                  <a:cubicBezTo>
                    <a:pt x="213" y="25"/>
                    <a:pt x="170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6" name="Google Shape;15566;p21"/>
            <p:cNvSpPr/>
            <p:nvPr/>
          </p:nvSpPr>
          <p:spPr>
            <a:xfrm>
              <a:off x="2630250" y="51392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6" y="0"/>
                  </a:moveTo>
                  <a:cubicBezTo>
                    <a:pt x="86" y="0"/>
                    <a:pt x="47" y="21"/>
                    <a:pt x="27" y="63"/>
                  </a:cubicBezTo>
                  <a:cubicBezTo>
                    <a:pt x="0" y="119"/>
                    <a:pt x="24" y="185"/>
                    <a:pt x="80" y="211"/>
                  </a:cubicBezTo>
                  <a:cubicBezTo>
                    <a:pt x="96" y="218"/>
                    <a:pt x="111" y="221"/>
                    <a:pt x="127" y="221"/>
                  </a:cubicBezTo>
                  <a:cubicBezTo>
                    <a:pt x="199" y="221"/>
                    <a:pt x="258" y="148"/>
                    <a:pt x="230" y="72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7" name="Google Shape;15567;p21"/>
            <p:cNvSpPr/>
            <p:nvPr/>
          </p:nvSpPr>
          <p:spPr>
            <a:xfrm>
              <a:off x="3221500" y="53954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7" y="0"/>
                  </a:moveTo>
                  <a:cubicBezTo>
                    <a:pt x="87" y="0"/>
                    <a:pt x="47" y="21"/>
                    <a:pt x="26" y="65"/>
                  </a:cubicBezTo>
                  <a:cubicBezTo>
                    <a:pt x="1" y="119"/>
                    <a:pt x="25" y="185"/>
                    <a:pt x="80" y="210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2"/>
                  </a:cubicBezTo>
                  <a:cubicBezTo>
                    <a:pt x="213" y="25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8" name="Google Shape;15568;p21"/>
            <p:cNvSpPr/>
            <p:nvPr/>
          </p:nvSpPr>
          <p:spPr>
            <a:xfrm>
              <a:off x="3408150" y="5222000"/>
              <a:ext cx="28975" cy="24875"/>
            </a:xfrm>
            <a:custGeom>
              <a:avLst/>
              <a:gdLst/>
              <a:ahLst/>
              <a:cxnLst/>
              <a:rect l="l" t="t" r="r" b="b"/>
              <a:pathLst>
                <a:path w="1159" h="995" extrusionOk="0">
                  <a:moveTo>
                    <a:pt x="566" y="0"/>
                  </a:moveTo>
                  <a:cubicBezTo>
                    <a:pt x="386" y="0"/>
                    <a:pt x="206" y="95"/>
                    <a:pt x="116" y="288"/>
                  </a:cubicBezTo>
                  <a:cubicBezTo>
                    <a:pt x="0" y="536"/>
                    <a:pt x="109" y="832"/>
                    <a:pt x="357" y="948"/>
                  </a:cubicBezTo>
                  <a:cubicBezTo>
                    <a:pt x="427" y="980"/>
                    <a:pt x="498" y="995"/>
                    <a:pt x="567" y="995"/>
                  </a:cubicBezTo>
                  <a:cubicBezTo>
                    <a:pt x="890" y="995"/>
                    <a:pt x="1158" y="669"/>
                    <a:pt x="1033" y="326"/>
                  </a:cubicBezTo>
                  <a:cubicBezTo>
                    <a:pt x="953" y="110"/>
                    <a:pt x="760" y="0"/>
                    <a:pt x="5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9" name="Google Shape;15569;p21"/>
            <p:cNvSpPr/>
            <p:nvPr/>
          </p:nvSpPr>
          <p:spPr>
            <a:xfrm>
              <a:off x="4145775" y="51607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8" y="0"/>
                  </a:moveTo>
                  <a:cubicBezTo>
                    <a:pt x="596" y="0"/>
                    <a:pt x="321" y="155"/>
                    <a:pt x="170" y="412"/>
                  </a:cubicBezTo>
                  <a:cubicBezTo>
                    <a:pt x="0" y="702"/>
                    <a:pt x="21" y="1066"/>
                    <a:pt x="224" y="1334"/>
                  </a:cubicBezTo>
                  <a:cubicBezTo>
                    <a:pt x="384" y="1544"/>
                    <a:pt x="631" y="1662"/>
                    <a:pt x="888" y="1662"/>
                  </a:cubicBezTo>
                  <a:cubicBezTo>
                    <a:pt x="957" y="1662"/>
                    <a:pt x="1028" y="1654"/>
                    <a:pt x="1097" y="1636"/>
                  </a:cubicBezTo>
                  <a:cubicBezTo>
                    <a:pt x="1422" y="1550"/>
                    <a:pt x="1664" y="1278"/>
                    <a:pt x="1709" y="944"/>
                  </a:cubicBezTo>
                  <a:cubicBezTo>
                    <a:pt x="1772" y="490"/>
                    <a:pt x="1455" y="71"/>
                    <a:pt x="1000" y="8"/>
                  </a:cubicBezTo>
                  <a:cubicBezTo>
                    <a:pt x="962" y="3"/>
                    <a:pt x="925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0" name="Google Shape;15570;p21"/>
            <p:cNvSpPr/>
            <p:nvPr/>
          </p:nvSpPr>
          <p:spPr>
            <a:xfrm>
              <a:off x="3958975" y="5139200"/>
              <a:ext cx="27075" cy="22900"/>
            </a:xfrm>
            <a:custGeom>
              <a:avLst/>
              <a:gdLst/>
              <a:ahLst/>
              <a:cxnLst/>
              <a:rect l="l" t="t" r="r" b="b"/>
              <a:pathLst>
                <a:path w="1083" h="916" extrusionOk="0">
                  <a:moveTo>
                    <a:pt x="593" y="0"/>
                  </a:moveTo>
                  <a:cubicBezTo>
                    <a:pt x="228" y="0"/>
                    <a:pt x="1" y="427"/>
                    <a:pt x="232" y="734"/>
                  </a:cubicBezTo>
                  <a:cubicBezTo>
                    <a:pt x="327" y="858"/>
                    <a:pt x="461" y="915"/>
                    <a:pt x="593" y="915"/>
                  </a:cubicBezTo>
                  <a:cubicBezTo>
                    <a:pt x="806" y="915"/>
                    <a:pt x="1014" y="768"/>
                    <a:pt x="1048" y="520"/>
                  </a:cubicBezTo>
                  <a:cubicBezTo>
                    <a:pt x="1083" y="271"/>
                    <a:pt x="908" y="39"/>
                    <a:pt x="659" y="5"/>
                  </a:cubicBezTo>
                  <a:cubicBezTo>
                    <a:pt x="636" y="2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1" name="Google Shape;15571;p21"/>
            <p:cNvSpPr/>
            <p:nvPr/>
          </p:nvSpPr>
          <p:spPr>
            <a:xfrm>
              <a:off x="3392175" y="5137350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6" y="1"/>
                  </a:moveTo>
                  <a:cubicBezTo>
                    <a:pt x="152" y="1"/>
                    <a:pt x="1" y="286"/>
                    <a:pt x="155" y="491"/>
                  </a:cubicBezTo>
                  <a:cubicBezTo>
                    <a:pt x="218" y="573"/>
                    <a:pt x="308" y="611"/>
                    <a:pt x="396" y="611"/>
                  </a:cubicBezTo>
                  <a:cubicBezTo>
                    <a:pt x="538" y="611"/>
                    <a:pt x="677" y="514"/>
                    <a:pt x="700" y="348"/>
                  </a:cubicBezTo>
                  <a:cubicBezTo>
                    <a:pt x="724" y="181"/>
                    <a:pt x="606" y="28"/>
                    <a:pt x="440" y="4"/>
                  </a:cubicBezTo>
                  <a:cubicBezTo>
                    <a:pt x="425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2" name="Google Shape;15572;p21"/>
            <p:cNvSpPr/>
            <p:nvPr/>
          </p:nvSpPr>
          <p:spPr>
            <a:xfrm>
              <a:off x="3635025" y="49460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1"/>
                  </a:moveTo>
                  <a:cubicBezTo>
                    <a:pt x="469" y="1"/>
                    <a:pt x="253" y="122"/>
                    <a:pt x="135" y="324"/>
                  </a:cubicBezTo>
                  <a:cubicBezTo>
                    <a:pt x="1" y="554"/>
                    <a:pt x="17" y="841"/>
                    <a:pt x="178" y="1052"/>
                  </a:cubicBezTo>
                  <a:cubicBezTo>
                    <a:pt x="303" y="1218"/>
                    <a:pt x="497" y="1311"/>
                    <a:pt x="699" y="1311"/>
                  </a:cubicBezTo>
                  <a:cubicBezTo>
                    <a:pt x="755" y="1311"/>
                    <a:pt x="811" y="1304"/>
                    <a:pt x="867" y="1289"/>
                  </a:cubicBezTo>
                  <a:cubicBezTo>
                    <a:pt x="1122" y="1223"/>
                    <a:pt x="1313" y="1008"/>
                    <a:pt x="1349" y="745"/>
                  </a:cubicBezTo>
                  <a:cubicBezTo>
                    <a:pt x="1399" y="386"/>
                    <a:pt x="1148" y="57"/>
                    <a:pt x="790" y="7"/>
                  </a:cubicBezTo>
                  <a:cubicBezTo>
                    <a:pt x="760" y="3"/>
                    <a:pt x="730" y="1"/>
                    <a:pt x="7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3" name="Google Shape;15573;p21"/>
            <p:cNvSpPr/>
            <p:nvPr/>
          </p:nvSpPr>
          <p:spPr>
            <a:xfrm>
              <a:off x="3806050" y="4934900"/>
              <a:ext cx="8400" cy="7100"/>
            </a:xfrm>
            <a:custGeom>
              <a:avLst/>
              <a:gdLst/>
              <a:ahLst/>
              <a:cxnLst/>
              <a:rect l="l" t="t" r="r" b="b"/>
              <a:pathLst>
                <a:path w="336" h="284" extrusionOk="0">
                  <a:moveTo>
                    <a:pt x="183" y="0"/>
                  </a:moveTo>
                  <a:cubicBezTo>
                    <a:pt x="71" y="0"/>
                    <a:pt x="0" y="132"/>
                    <a:pt x="72" y="227"/>
                  </a:cubicBezTo>
                  <a:cubicBezTo>
                    <a:pt x="102" y="266"/>
                    <a:pt x="143" y="283"/>
                    <a:pt x="184" y="283"/>
                  </a:cubicBezTo>
                  <a:cubicBezTo>
                    <a:pt x="250" y="283"/>
                    <a:pt x="315" y="238"/>
                    <a:pt x="325" y="161"/>
                  </a:cubicBezTo>
                  <a:cubicBezTo>
                    <a:pt x="335" y="83"/>
                    <a:pt x="281" y="12"/>
                    <a:pt x="205" y="2"/>
                  </a:cubicBezTo>
                  <a:cubicBezTo>
                    <a:pt x="197" y="1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4" name="Google Shape;15574;p21"/>
            <p:cNvSpPr/>
            <p:nvPr/>
          </p:nvSpPr>
          <p:spPr>
            <a:xfrm>
              <a:off x="3912050" y="529112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2" y="0"/>
                  </a:moveTo>
                  <a:cubicBezTo>
                    <a:pt x="54" y="0"/>
                    <a:pt x="1" y="103"/>
                    <a:pt x="57" y="176"/>
                  </a:cubicBezTo>
                  <a:cubicBezTo>
                    <a:pt x="80" y="207"/>
                    <a:pt x="112" y="220"/>
                    <a:pt x="144" y="220"/>
                  </a:cubicBezTo>
                  <a:cubicBezTo>
                    <a:pt x="196" y="220"/>
                    <a:pt x="246" y="185"/>
                    <a:pt x="254" y="125"/>
                  </a:cubicBezTo>
                  <a:cubicBezTo>
                    <a:pt x="262" y="65"/>
                    <a:pt x="220" y="9"/>
                    <a:pt x="160" y="2"/>
                  </a:cubicBezTo>
                  <a:cubicBezTo>
                    <a:pt x="154" y="1"/>
                    <a:pt x="148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5" name="Google Shape;15575;p21"/>
            <p:cNvSpPr/>
            <p:nvPr/>
          </p:nvSpPr>
          <p:spPr>
            <a:xfrm>
              <a:off x="3587025" y="52450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43" y="1"/>
                  </a:moveTo>
                  <a:cubicBezTo>
                    <a:pt x="55" y="1"/>
                    <a:pt x="1" y="103"/>
                    <a:pt x="57" y="178"/>
                  </a:cubicBezTo>
                  <a:cubicBezTo>
                    <a:pt x="79" y="208"/>
                    <a:pt x="111" y="222"/>
                    <a:pt x="143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3" y="65"/>
                    <a:pt x="221" y="10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6" name="Google Shape;15576;p21"/>
            <p:cNvSpPr/>
            <p:nvPr/>
          </p:nvSpPr>
          <p:spPr>
            <a:xfrm>
              <a:off x="3742625" y="5196025"/>
              <a:ext cx="15100" cy="13025"/>
            </a:xfrm>
            <a:custGeom>
              <a:avLst/>
              <a:gdLst/>
              <a:ahLst/>
              <a:cxnLst/>
              <a:rect l="l" t="t" r="r" b="b"/>
              <a:pathLst>
                <a:path w="604" h="521" extrusionOk="0">
                  <a:moveTo>
                    <a:pt x="295" y="1"/>
                  </a:moveTo>
                  <a:cubicBezTo>
                    <a:pt x="201" y="1"/>
                    <a:pt x="106" y="50"/>
                    <a:pt x="60" y="152"/>
                  </a:cubicBezTo>
                  <a:cubicBezTo>
                    <a:pt x="0" y="281"/>
                    <a:pt x="56" y="434"/>
                    <a:pt x="186" y="496"/>
                  </a:cubicBezTo>
                  <a:cubicBezTo>
                    <a:pt x="223" y="513"/>
                    <a:pt x="260" y="520"/>
                    <a:pt x="295" y="520"/>
                  </a:cubicBezTo>
                  <a:cubicBezTo>
                    <a:pt x="464" y="520"/>
                    <a:pt x="604" y="350"/>
                    <a:pt x="538" y="171"/>
                  </a:cubicBezTo>
                  <a:cubicBezTo>
                    <a:pt x="497" y="58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7" name="Google Shape;15577;p21"/>
            <p:cNvSpPr/>
            <p:nvPr/>
          </p:nvSpPr>
          <p:spPr>
            <a:xfrm>
              <a:off x="3485250" y="5066425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0"/>
                  </a:cubicBezTo>
                  <a:cubicBezTo>
                    <a:pt x="1" y="560"/>
                    <a:pt x="113" y="869"/>
                    <a:pt x="373" y="989"/>
                  </a:cubicBezTo>
                  <a:cubicBezTo>
                    <a:pt x="447" y="1023"/>
                    <a:pt x="522" y="1038"/>
                    <a:pt x="593" y="1038"/>
                  </a:cubicBezTo>
                  <a:cubicBezTo>
                    <a:pt x="930" y="1038"/>
                    <a:pt x="1208" y="698"/>
                    <a:pt x="1078" y="341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8" name="Google Shape;15578;p21"/>
            <p:cNvSpPr/>
            <p:nvPr/>
          </p:nvSpPr>
          <p:spPr>
            <a:xfrm>
              <a:off x="3316050" y="4804275"/>
              <a:ext cx="35950" cy="32400"/>
            </a:xfrm>
            <a:custGeom>
              <a:avLst/>
              <a:gdLst/>
              <a:ahLst/>
              <a:cxnLst/>
              <a:rect l="l" t="t" r="r" b="b"/>
              <a:pathLst>
                <a:path w="1438" h="1296" extrusionOk="0">
                  <a:moveTo>
                    <a:pt x="739" y="0"/>
                  </a:moveTo>
                  <a:cubicBezTo>
                    <a:pt x="488" y="0"/>
                    <a:pt x="258" y="145"/>
                    <a:pt x="152" y="375"/>
                  </a:cubicBezTo>
                  <a:cubicBezTo>
                    <a:pt x="0" y="699"/>
                    <a:pt x="142" y="1084"/>
                    <a:pt x="466" y="1236"/>
                  </a:cubicBezTo>
                  <a:cubicBezTo>
                    <a:pt x="553" y="1276"/>
                    <a:pt x="646" y="1296"/>
                    <a:pt x="739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1" y="947"/>
                    <a:pt x="1437" y="671"/>
                    <a:pt x="1347" y="424"/>
                  </a:cubicBezTo>
                  <a:cubicBezTo>
                    <a:pt x="1257" y="179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9" name="Google Shape;15579;p21"/>
            <p:cNvSpPr/>
            <p:nvPr/>
          </p:nvSpPr>
          <p:spPr>
            <a:xfrm>
              <a:off x="4407325" y="4354525"/>
              <a:ext cx="22700" cy="19475"/>
            </a:xfrm>
            <a:custGeom>
              <a:avLst/>
              <a:gdLst/>
              <a:ahLst/>
              <a:cxnLst/>
              <a:rect l="l" t="t" r="r" b="b"/>
              <a:pathLst>
                <a:path w="908" h="779" extrusionOk="0">
                  <a:moveTo>
                    <a:pt x="443" y="1"/>
                  </a:moveTo>
                  <a:cubicBezTo>
                    <a:pt x="302" y="1"/>
                    <a:pt x="161" y="75"/>
                    <a:pt x="91" y="226"/>
                  </a:cubicBezTo>
                  <a:cubicBezTo>
                    <a:pt x="1" y="420"/>
                    <a:pt x="85" y="651"/>
                    <a:pt x="280" y="742"/>
                  </a:cubicBezTo>
                  <a:cubicBezTo>
                    <a:pt x="336" y="767"/>
                    <a:pt x="392" y="779"/>
                    <a:pt x="446" y="779"/>
                  </a:cubicBezTo>
                  <a:cubicBezTo>
                    <a:pt x="698" y="779"/>
                    <a:pt x="907" y="524"/>
                    <a:pt x="808" y="256"/>
                  </a:cubicBezTo>
                  <a:cubicBezTo>
                    <a:pt x="746" y="87"/>
                    <a:pt x="595" y="1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0" name="Google Shape;15580;p21"/>
            <p:cNvSpPr/>
            <p:nvPr/>
          </p:nvSpPr>
          <p:spPr>
            <a:xfrm>
              <a:off x="4534750" y="5116650"/>
              <a:ext cx="57475" cy="51850"/>
            </a:xfrm>
            <a:custGeom>
              <a:avLst/>
              <a:gdLst/>
              <a:ahLst/>
              <a:cxnLst/>
              <a:rect l="l" t="t" r="r" b="b"/>
              <a:pathLst>
                <a:path w="2299" h="2074" extrusionOk="0">
                  <a:moveTo>
                    <a:pt x="1181" y="1"/>
                  </a:moveTo>
                  <a:cubicBezTo>
                    <a:pt x="779" y="1"/>
                    <a:pt x="412" y="233"/>
                    <a:pt x="243" y="600"/>
                  </a:cubicBezTo>
                  <a:cubicBezTo>
                    <a:pt x="1" y="1120"/>
                    <a:pt x="226" y="1736"/>
                    <a:pt x="746" y="1977"/>
                  </a:cubicBezTo>
                  <a:cubicBezTo>
                    <a:pt x="886" y="2042"/>
                    <a:pt x="1035" y="2074"/>
                    <a:pt x="1182" y="2074"/>
                  </a:cubicBezTo>
                  <a:cubicBezTo>
                    <a:pt x="1437" y="2074"/>
                    <a:pt x="1689" y="1979"/>
                    <a:pt x="1884" y="1800"/>
                  </a:cubicBezTo>
                  <a:cubicBezTo>
                    <a:pt x="2192" y="1515"/>
                    <a:pt x="2299" y="1074"/>
                    <a:pt x="2156" y="681"/>
                  </a:cubicBezTo>
                  <a:cubicBezTo>
                    <a:pt x="2012" y="287"/>
                    <a:pt x="1645" y="18"/>
                    <a:pt x="1226" y="2"/>
                  </a:cubicBezTo>
                  <a:cubicBezTo>
                    <a:pt x="1211" y="1"/>
                    <a:pt x="1196" y="1"/>
                    <a:pt x="11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1" name="Google Shape;15581;p21"/>
            <p:cNvSpPr/>
            <p:nvPr/>
          </p:nvSpPr>
          <p:spPr>
            <a:xfrm>
              <a:off x="3209100" y="4510775"/>
              <a:ext cx="18850" cy="15625"/>
            </a:xfrm>
            <a:custGeom>
              <a:avLst/>
              <a:gdLst/>
              <a:ahLst/>
              <a:cxnLst/>
              <a:rect l="l" t="t" r="r" b="b"/>
              <a:pathLst>
                <a:path w="754" h="625" extrusionOk="0">
                  <a:moveTo>
                    <a:pt x="368" y="1"/>
                  </a:moveTo>
                  <a:cubicBezTo>
                    <a:pt x="168" y="1"/>
                    <a:pt x="1" y="199"/>
                    <a:pt x="73" y="414"/>
                  </a:cubicBezTo>
                  <a:cubicBezTo>
                    <a:pt x="117" y="543"/>
                    <a:pt x="237" y="624"/>
                    <a:pt x="367" y="624"/>
                  </a:cubicBezTo>
                  <a:cubicBezTo>
                    <a:pt x="401" y="624"/>
                    <a:pt x="435" y="619"/>
                    <a:pt x="468" y="607"/>
                  </a:cubicBezTo>
                  <a:cubicBezTo>
                    <a:pt x="730" y="519"/>
                    <a:pt x="754" y="157"/>
                    <a:pt x="506" y="33"/>
                  </a:cubicBezTo>
                  <a:cubicBezTo>
                    <a:pt x="460" y="11"/>
                    <a:pt x="413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2" name="Google Shape;15582;p21"/>
            <p:cNvSpPr/>
            <p:nvPr/>
          </p:nvSpPr>
          <p:spPr>
            <a:xfrm>
              <a:off x="3232250" y="49312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1"/>
                  </a:moveTo>
                  <a:cubicBezTo>
                    <a:pt x="61" y="1"/>
                    <a:pt x="1" y="73"/>
                    <a:pt x="28" y="151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4"/>
                    <a:pt x="169" y="220"/>
                  </a:cubicBezTo>
                  <a:cubicBezTo>
                    <a:pt x="265" y="189"/>
                    <a:pt x="274" y="56"/>
                    <a:pt x="184" y="13"/>
                  </a:cubicBezTo>
                  <a:cubicBezTo>
                    <a:pt x="167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3" name="Google Shape;15583;p21"/>
            <p:cNvSpPr/>
            <p:nvPr/>
          </p:nvSpPr>
          <p:spPr>
            <a:xfrm>
              <a:off x="2985950" y="5102025"/>
              <a:ext cx="6900" cy="5650"/>
            </a:xfrm>
            <a:custGeom>
              <a:avLst/>
              <a:gdLst/>
              <a:ahLst/>
              <a:cxnLst/>
              <a:rect l="l" t="t" r="r" b="b"/>
              <a:pathLst>
                <a:path w="276" h="226" extrusionOk="0">
                  <a:moveTo>
                    <a:pt x="133" y="0"/>
                  </a:moveTo>
                  <a:cubicBezTo>
                    <a:pt x="61" y="0"/>
                    <a:pt x="0" y="73"/>
                    <a:pt x="27" y="151"/>
                  </a:cubicBezTo>
                  <a:cubicBezTo>
                    <a:pt x="44" y="197"/>
                    <a:pt x="88" y="226"/>
                    <a:pt x="134" y="226"/>
                  </a:cubicBezTo>
                  <a:cubicBezTo>
                    <a:pt x="146" y="226"/>
                    <a:pt x="158" y="224"/>
                    <a:pt x="170" y="220"/>
                  </a:cubicBezTo>
                  <a:cubicBezTo>
                    <a:pt x="265" y="189"/>
                    <a:pt x="275" y="56"/>
                    <a:pt x="184" y="13"/>
                  </a:cubicBezTo>
                  <a:cubicBezTo>
                    <a:pt x="167" y="4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4" name="Google Shape;15584;p21"/>
            <p:cNvSpPr/>
            <p:nvPr/>
          </p:nvSpPr>
          <p:spPr>
            <a:xfrm>
              <a:off x="3475225" y="4555750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395" y="1"/>
                  </a:moveTo>
                  <a:cubicBezTo>
                    <a:pt x="181" y="1"/>
                    <a:pt x="0" y="214"/>
                    <a:pt x="79" y="445"/>
                  </a:cubicBezTo>
                  <a:cubicBezTo>
                    <a:pt x="126" y="586"/>
                    <a:pt x="258" y="673"/>
                    <a:pt x="397" y="673"/>
                  </a:cubicBezTo>
                  <a:cubicBezTo>
                    <a:pt x="433" y="673"/>
                    <a:pt x="469" y="668"/>
                    <a:pt x="504" y="656"/>
                  </a:cubicBezTo>
                  <a:cubicBezTo>
                    <a:pt x="788" y="558"/>
                    <a:pt x="814" y="169"/>
                    <a:pt x="544" y="36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5" name="Google Shape;15585;p21"/>
            <p:cNvSpPr/>
            <p:nvPr/>
          </p:nvSpPr>
          <p:spPr>
            <a:xfrm>
              <a:off x="3398450" y="460295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0"/>
                  </a:moveTo>
                  <a:cubicBezTo>
                    <a:pt x="62" y="0"/>
                    <a:pt x="1" y="73"/>
                    <a:pt x="28" y="151"/>
                  </a:cubicBezTo>
                  <a:cubicBezTo>
                    <a:pt x="43" y="197"/>
                    <a:pt x="86" y="226"/>
                    <a:pt x="132" y="226"/>
                  </a:cubicBezTo>
                  <a:cubicBezTo>
                    <a:pt x="144" y="226"/>
                    <a:pt x="157" y="224"/>
                    <a:pt x="169" y="220"/>
                  </a:cubicBezTo>
                  <a:cubicBezTo>
                    <a:pt x="265" y="188"/>
                    <a:pt x="274" y="57"/>
                    <a:pt x="184" y="12"/>
                  </a:cubicBezTo>
                  <a:cubicBezTo>
                    <a:pt x="167" y="4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6" name="Google Shape;15586;p21"/>
            <p:cNvSpPr/>
            <p:nvPr/>
          </p:nvSpPr>
          <p:spPr>
            <a:xfrm>
              <a:off x="3723750" y="43255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5" y="0"/>
                  </a:moveTo>
                  <a:cubicBezTo>
                    <a:pt x="62" y="0"/>
                    <a:pt x="1" y="73"/>
                    <a:pt x="28" y="150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5"/>
                    <a:pt x="169" y="221"/>
                  </a:cubicBezTo>
                  <a:cubicBezTo>
                    <a:pt x="265" y="189"/>
                    <a:pt x="274" y="57"/>
                    <a:pt x="184" y="12"/>
                  </a:cubicBezTo>
                  <a:cubicBezTo>
                    <a:pt x="167" y="4"/>
                    <a:pt x="151" y="0"/>
                    <a:pt x="1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7" name="Google Shape;15587;p21"/>
            <p:cNvSpPr/>
            <p:nvPr/>
          </p:nvSpPr>
          <p:spPr>
            <a:xfrm>
              <a:off x="3844100" y="4264000"/>
              <a:ext cx="16950" cy="14050"/>
            </a:xfrm>
            <a:custGeom>
              <a:avLst/>
              <a:gdLst/>
              <a:ahLst/>
              <a:cxnLst/>
              <a:rect l="l" t="t" r="r" b="b"/>
              <a:pathLst>
                <a:path w="678" h="562" extrusionOk="0">
                  <a:moveTo>
                    <a:pt x="329" y="1"/>
                  </a:moveTo>
                  <a:cubicBezTo>
                    <a:pt x="151" y="1"/>
                    <a:pt x="1" y="179"/>
                    <a:pt x="65" y="371"/>
                  </a:cubicBezTo>
                  <a:cubicBezTo>
                    <a:pt x="105" y="488"/>
                    <a:pt x="214" y="561"/>
                    <a:pt x="330" y="561"/>
                  </a:cubicBezTo>
                  <a:cubicBezTo>
                    <a:pt x="360" y="561"/>
                    <a:pt x="390" y="556"/>
                    <a:pt x="420" y="546"/>
                  </a:cubicBezTo>
                  <a:cubicBezTo>
                    <a:pt x="656" y="465"/>
                    <a:pt x="677" y="141"/>
                    <a:pt x="455" y="31"/>
                  </a:cubicBezTo>
                  <a:cubicBezTo>
                    <a:pt x="413" y="10"/>
                    <a:pt x="370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8" name="Google Shape;15588;p21"/>
            <p:cNvSpPr/>
            <p:nvPr/>
          </p:nvSpPr>
          <p:spPr>
            <a:xfrm>
              <a:off x="3821775" y="4407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66" y="1"/>
                  </a:moveTo>
                  <a:cubicBezTo>
                    <a:pt x="122" y="1"/>
                    <a:pt x="1" y="143"/>
                    <a:pt x="54" y="298"/>
                  </a:cubicBezTo>
                  <a:cubicBezTo>
                    <a:pt x="85" y="390"/>
                    <a:pt x="173" y="449"/>
                    <a:pt x="266" y="449"/>
                  </a:cubicBezTo>
                  <a:cubicBezTo>
                    <a:pt x="290" y="449"/>
                    <a:pt x="314" y="445"/>
                    <a:pt x="338" y="437"/>
                  </a:cubicBezTo>
                  <a:cubicBezTo>
                    <a:pt x="526" y="373"/>
                    <a:pt x="544" y="113"/>
                    <a:pt x="365" y="24"/>
                  </a:cubicBezTo>
                  <a:cubicBezTo>
                    <a:pt x="332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9" name="Google Shape;15589;p21"/>
            <p:cNvSpPr/>
            <p:nvPr/>
          </p:nvSpPr>
          <p:spPr>
            <a:xfrm>
              <a:off x="3632925" y="4474625"/>
              <a:ext cx="27125" cy="22425"/>
            </a:xfrm>
            <a:custGeom>
              <a:avLst/>
              <a:gdLst/>
              <a:ahLst/>
              <a:cxnLst/>
              <a:rect l="l" t="t" r="r" b="b"/>
              <a:pathLst>
                <a:path w="1085" h="897" extrusionOk="0">
                  <a:moveTo>
                    <a:pt x="527" y="0"/>
                  </a:moveTo>
                  <a:cubicBezTo>
                    <a:pt x="241" y="0"/>
                    <a:pt x="0" y="286"/>
                    <a:pt x="104" y="593"/>
                  </a:cubicBezTo>
                  <a:cubicBezTo>
                    <a:pt x="168" y="780"/>
                    <a:pt x="343" y="897"/>
                    <a:pt x="530" y="897"/>
                  </a:cubicBezTo>
                  <a:cubicBezTo>
                    <a:pt x="577" y="897"/>
                    <a:pt x="625" y="889"/>
                    <a:pt x="673" y="874"/>
                  </a:cubicBezTo>
                  <a:cubicBezTo>
                    <a:pt x="1050" y="744"/>
                    <a:pt x="1084" y="224"/>
                    <a:pt x="727" y="48"/>
                  </a:cubicBezTo>
                  <a:cubicBezTo>
                    <a:pt x="660" y="15"/>
                    <a:pt x="592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0" name="Google Shape;15590;p21"/>
            <p:cNvSpPr/>
            <p:nvPr/>
          </p:nvSpPr>
          <p:spPr>
            <a:xfrm>
              <a:off x="3570975" y="4478425"/>
              <a:ext cx="13550" cy="11225"/>
            </a:xfrm>
            <a:custGeom>
              <a:avLst/>
              <a:gdLst/>
              <a:ahLst/>
              <a:cxnLst/>
              <a:rect l="l" t="t" r="r" b="b"/>
              <a:pathLst>
                <a:path w="542" h="449" extrusionOk="0">
                  <a:moveTo>
                    <a:pt x="262" y="0"/>
                  </a:moveTo>
                  <a:cubicBezTo>
                    <a:pt x="120" y="0"/>
                    <a:pt x="0" y="142"/>
                    <a:pt x="53" y="296"/>
                  </a:cubicBezTo>
                  <a:cubicBezTo>
                    <a:pt x="84" y="389"/>
                    <a:pt x="171" y="448"/>
                    <a:pt x="263" y="448"/>
                  </a:cubicBezTo>
                  <a:cubicBezTo>
                    <a:pt x="287" y="448"/>
                    <a:pt x="311" y="444"/>
                    <a:pt x="335" y="436"/>
                  </a:cubicBezTo>
                  <a:cubicBezTo>
                    <a:pt x="525" y="371"/>
                    <a:pt x="541" y="111"/>
                    <a:pt x="362" y="24"/>
                  </a:cubicBezTo>
                  <a:cubicBezTo>
                    <a:pt x="329" y="8"/>
                    <a:pt x="295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1" name="Google Shape;15591;p21"/>
            <p:cNvSpPr/>
            <p:nvPr/>
          </p:nvSpPr>
          <p:spPr>
            <a:xfrm>
              <a:off x="3562525" y="4321250"/>
              <a:ext cx="33975" cy="30850"/>
            </a:xfrm>
            <a:custGeom>
              <a:avLst/>
              <a:gdLst/>
              <a:ahLst/>
              <a:cxnLst/>
              <a:rect l="l" t="t" r="r" b="b"/>
              <a:pathLst>
                <a:path w="1359" h="1234" extrusionOk="0">
                  <a:moveTo>
                    <a:pt x="726" y="1"/>
                  </a:moveTo>
                  <a:cubicBezTo>
                    <a:pt x="333" y="1"/>
                    <a:pt x="1" y="394"/>
                    <a:pt x="144" y="816"/>
                  </a:cubicBezTo>
                  <a:cubicBezTo>
                    <a:pt x="232" y="1072"/>
                    <a:pt x="471" y="1234"/>
                    <a:pt x="728" y="1234"/>
                  </a:cubicBezTo>
                  <a:cubicBezTo>
                    <a:pt x="793" y="1234"/>
                    <a:pt x="860" y="1223"/>
                    <a:pt x="926" y="1201"/>
                  </a:cubicBezTo>
                  <a:cubicBezTo>
                    <a:pt x="1162" y="1121"/>
                    <a:pt x="1326" y="908"/>
                    <a:pt x="1342" y="658"/>
                  </a:cubicBezTo>
                  <a:cubicBezTo>
                    <a:pt x="1359" y="410"/>
                    <a:pt x="1223" y="177"/>
                    <a:pt x="999" y="66"/>
                  </a:cubicBezTo>
                  <a:cubicBezTo>
                    <a:pt x="908" y="21"/>
                    <a:pt x="816" y="1"/>
                    <a:pt x="7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2" name="Google Shape;15592;p21"/>
            <p:cNvSpPr/>
            <p:nvPr/>
          </p:nvSpPr>
          <p:spPr>
            <a:xfrm>
              <a:off x="2173275" y="402422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282" y="0"/>
                  </a:moveTo>
                  <a:cubicBezTo>
                    <a:pt x="139" y="0"/>
                    <a:pt x="1" y="112"/>
                    <a:pt x="1" y="280"/>
                  </a:cubicBezTo>
                  <a:cubicBezTo>
                    <a:pt x="1" y="435"/>
                    <a:pt x="126" y="560"/>
                    <a:pt x="280" y="560"/>
                  </a:cubicBezTo>
                  <a:cubicBezTo>
                    <a:pt x="530" y="560"/>
                    <a:pt x="655" y="259"/>
                    <a:pt x="479" y="83"/>
                  </a:cubicBezTo>
                  <a:cubicBezTo>
                    <a:pt x="422" y="26"/>
                    <a:pt x="351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3" name="Google Shape;15593;p21"/>
            <p:cNvSpPr/>
            <p:nvPr/>
          </p:nvSpPr>
          <p:spPr>
            <a:xfrm>
              <a:off x="4690975" y="4411125"/>
              <a:ext cx="25075" cy="21650"/>
            </a:xfrm>
            <a:custGeom>
              <a:avLst/>
              <a:gdLst/>
              <a:ahLst/>
              <a:cxnLst/>
              <a:rect l="l" t="t" r="r" b="b"/>
              <a:pathLst>
                <a:path w="1003" h="866" extrusionOk="0">
                  <a:moveTo>
                    <a:pt x="508" y="1"/>
                  </a:moveTo>
                  <a:cubicBezTo>
                    <a:pt x="233" y="1"/>
                    <a:pt x="0" y="274"/>
                    <a:pt x="99" y="570"/>
                  </a:cubicBezTo>
                  <a:cubicBezTo>
                    <a:pt x="164" y="765"/>
                    <a:pt x="337" y="866"/>
                    <a:pt x="511" y="866"/>
                  </a:cubicBezTo>
                  <a:cubicBezTo>
                    <a:pt x="663" y="866"/>
                    <a:pt x="815" y="788"/>
                    <a:pt x="896" y="628"/>
                  </a:cubicBezTo>
                  <a:cubicBezTo>
                    <a:pt x="1002" y="414"/>
                    <a:pt x="917" y="155"/>
                    <a:pt x="703" y="48"/>
                  </a:cubicBezTo>
                  <a:cubicBezTo>
                    <a:pt x="638" y="16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4" name="Google Shape;15594;p21"/>
            <p:cNvSpPr/>
            <p:nvPr/>
          </p:nvSpPr>
          <p:spPr>
            <a:xfrm>
              <a:off x="5098500" y="4267625"/>
              <a:ext cx="51600" cy="46550"/>
            </a:xfrm>
            <a:custGeom>
              <a:avLst/>
              <a:gdLst/>
              <a:ahLst/>
              <a:cxnLst/>
              <a:rect l="l" t="t" r="r" b="b"/>
              <a:pathLst>
                <a:path w="2064" h="1862" extrusionOk="0">
                  <a:moveTo>
                    <a:pt x="1003" y="1"/>
                  </a:moveTo>
                  <a:cubicBezTo>
                    <a:pt x="783" y="1"/>
                    <a:pt x="566" y="79"/>
                    <a:pt x="393" y="229"/>
                  </a:cubicBezTo>
                  <a:cubicBezTo>
                    <a:pt x="108" y="475"/>
                    <a:pt x="1" y="867"/>
                    <a:pt x="120" y="1225"/>
                  </a:cubicBezTo>
                  <a:cubicBezTo>
                    <a:pt x="238" y="1581"/>
                    <a:pt x="560" y="1832"/>
                    <a:pt x="936" y="1859"/>
                  </a:cubicBezTo>
                  <a:cubicBezTo>
                    <a:pt x="957" y="1861"/>
                    <a:pt x="978" y="1861"/>
                    <a:pt x="1000" y="1861"/>
                  </a:cubicBezTo>
                  <a:cubicBezTo>
                    <a:pt x="1350" y="1861"/>
                    <a:pt x="1674" y="1664"/>
                    <a:pt x="1833" y="1347"/>
                  </a:cubicBezTo>
                  <a:cubicBezTo>
                    <a:pt x="2063" y="888"/>
                    <a:pt x="1877" y="329"/>
                    <a:pt x="1418" y="99"/>
                  </a:cubicBezTo>
                  <a:cubicBezTo>
                    <a:pt x="1286" y="33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5" name="Google Shape;15595;p21"/>
            <p:cNvSpPr/>
            <p:nvPr/>
          </p:nvSpPr>
          <p:spPr>
            <a:xfrm>
              <a:off x="4844900" y="4360100"/>
              <a:ext cx="38900" cy="36800"/>
            </a:xfrm>
            <a:custGeom>
              <a:avLst/>
              <a:gdLst/>
              <a:ahLst/>
              <a:cxnLst/>
              <a:rect l="l" t="t" r="r" b="b"/>
              <a:pathLst>
                <a:path w="1556" h="1472" extrusionOk="0">
                  <a:moveTo>
                    <a:pt x="813" y="0"/>
                  </a:moveTo>
                  <a:cubicBezTo>
                    <a:pt x="615" y="0"/>
                    <a:pt x="422" y="79"/>
                    <a:pt x="280" y="229"/>
                  </a:cubicBezTo>
                  <a:cubicBezTo>
                    <a:pt x="1" y="522"/>
                    <a:pt x="11" y="988"/>
                    <a:pt x="305" y="1267"/>
                  </a:cubicBezTo>
                  <a:cubicBezTo>
                    <a:pt x="445" y="1401"/>
                    <a:pt x="628" y="1471"/>
                    <a:pt x="813" y="1471"/>
                  </a:cubicBezTo>
                  <a:cubicBezTo>
                    <a:pt x="914" y="1471"/>
                    <a:pt x="1015" y="1451"/>
                    <a:pt x="1110" y="1408"/>
                  </a:cubicBezTo>
                  <a:cubicBezTo>
                    <a:pt x="1382" y="1288"/>
                    <a:pt x="1555" y="1016"/>
                    <a:pt x="1548" y="718"/>
                  </a:cubicBezTo>
                  <a:cubicBezTo>
                    <a:pt x="1542" y="421"/>
                    <a:pt x="1357" y="156"/>
                    <a:pt x="1079" y="50"/>
                  </a:cubicBezTo>
                  <a:cubicBezTo>
                    <a:pt x="992" y="16"/>
                    <a:pt x="902" y="0"/>
                    <a:pt x="8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6" name="Google Shape;15596;p21"/>
            <p:cNvSpPr/>
            <p:nvPr/>
          </p:nvSpPr>
          <p:spPr>
            <a:xfrm>
              <a:off x="4735600" y="3931975"/>
              <a:ext cx="48600" cy="46000"/>
            </a:xfrm>
            <a:custGeom>
              <a:avLst/>
              <a:gdLst/>
              <a:ahLst/>
              <a:cxnLst/>
              <a:rect l="l" t="t" r="r" b="b"/>
              <a:pathLst>
                <a:path w="1944" h="1840" extrusionOk="0">
                  <a:moveTo>
                    <a:pt x="1018" y="1"/>
                  </a:moveTo>
                  <a:cubicBezTo>
                    <a:pt x="771" y="1"/>
                    <a:pt x="528" y="101"/>
                    <a:pt x="351" y="286"/>
                  </a:cubicBezTo>
                  <a:cubicBezTo>
                    <a:pt x="1" y="653"/>
                    <a:pt x="14" y="1235"/>
                    <a:pt x="381" y="1585"/>
                  </a:cubicBezTo>
                  <a:cubicBezTo>
                    <a:pt x="555" y="1752"/>
                    <a:pt x="784" y="1839"/>
                    <a:pt x="1016" y="1839"/>
                  </a:cubicBezTo>
                  <a:cubicBezTo>
                    <a:pt x="1141" y="1839"/>
                    <a:pt x="1268" y="1814"/>
                    <a:pt x="1388" y="1761"/>
                  </a:cubicBezTo>
                  <a:cubicBezTo>
                    <a:pt x="1728" y="1611"/>
                    <a:pt x="1944" y="1271"/>
                    <a:pt x="1935" y="898"/>
                  </a:cubicBezTo>
                  <a:cubicBezTo>
                    <a:pt x="1926" y="527"/>
                    <a:pt x="1694" y="198"/>
                    <a:pt x="1347" y="62"/>
                  </a:cubicBezTo>
                  <a:cubicBezTo>
                    <a:pt x="1240" y="21"/>
                    <a:pt x="1128" y="1"/>
                    <a:pt x="10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7" name="Google Shape;15597;p21"/>
            <p:cNvSpPr/>
            <p:nvPr/>
          </p:nvSpPr>
          <p:spPr>
            <a:xfrm>
              <a:off x="4690175" y="41554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481" y="1"/>
                  </a:moveTo>
                  <a:cubicBezTo>
                    <a:pt x="236" y="1"/>
                    <a:pt x="0" y="191"/>
                    <a:pt x="0" y="478"/>
                  </a:cubicBezTo>
                  <a:cubicBezTo>
                    <a:pt x="0" y="741"/>
                    <a:pt x="214" y="954"/>
                    <a:pt x="477" y="954"/>
                  </a:cubicBezTo>
                  <a:cubicBezTo>
                    <a:pt x="902" y="954"/>
                    <a:pt x="1114" y="442"/>
                    <a:pt x="813" y="141"/>
                  </a:cubicBezTo>
                  <a:cubicBezTo>
                    <a:pt x="717" y="44"/>
                    <a:pt x="598" y="1"/>
                    <a:pt x="4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8" name="Google Shape;15598;p21"/>
            <p:cNvSpPr/>
            <p:nvPr/>
          </p:nvSpPr>
          <p:spPr>
            <a:xfrm>
              <a:off x="4567100" y="4181250"/>
              <a:ext cx="9325" cy="7975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160" y="0"/>
                  </a:moveTo>
                  <a:cubicBezTo>
                    <a:pt x="79" y="0"/>
                    <a:pt x="1" y="64"/>
                    <a:pt x="1" y="160"/>
                  </a:cubicBezTo>
                  <a:cubicBezTo>
                    <a:pt x="1" y="248"/>
                    <a:pt x="72" y="318"/>
                    <a:pt x="160" y="318"/>
                  </a:cubicBezTo>
                  <a:cubicBezTo>
                    <a:pt x="301" y="318"/>
                    <a:pt x="372" y="148"/>
                    <a:pt x="271" y="48"/>
                  </a:cubicBezTo>
                  <a:cubicBezTo>
                    <a:pt x="239" y="15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9" name="Google Shape;15599;p21"/>
            <p:cNvSpPr/>
            <p:nvPr/>
          </p:nvSpPr>
          <p:spPr>
            <a:xfrm>
              <a:off x="5130900" y="3956950"/>
              <a:ext cx="9275" cy="7975"/>
            </a:xfrm>
            <a:custGeom>
              <a:avLst/>
              <a:gdLst/>
              <a:ahLst/>
              <a:cxnLst/>
              <a:rect l="l" t="t" r="r" b="b"/>
              <a:pathLst>
                <a:path w="371" h="319" extrusionOk="0">
                  <a:moveTo>
                    <a:pt x="160" y="0"/>
                  </a:moveTo>
                  <a:cubicBezTo>
                    <a:pt x="79" y="0"/>
                    <a:pt x="1" y="63"/>
                    <a:pt x="1" y="159"/>
                  </a:cubicBezTo>
                  <a:cubicBezTo>
                    <a:pt x="1" y="246"/>
                    <a:pt x="71" y="319"/>
                    <a:pt x="158" y="319"/>
                  </a:cubicBezTo>
                  <a:cubicBezTo>
                    <a:pt x="300" y="319"/>
                    <a:pt x="370" y="147"/>
                    <a:pt x="271" y="46"/>
                  </a:cubicBezTo>
                  <a:cubicBezTo>
                    <a:pt x="239" y="14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0" name="Google Shape;15600;p21"/>
            <p:cNvSpPr/>
            <p:nvPr/>
          </p:nvSpPr>
          <p:spPr>
            <a:xfrm>
              <a:off x="5224175" y="4113750"/>
              <a:ext cx="18625" cy="15900"/>
            </a:xfrm>
            <a:custGeom>
              <a:avLst/>
              <a:gdLst/>
              <a:ahLst/>
              <a:cxnLst/>
              <a:rect l="l" t="t" r="r" b="b"/>
              <a:pathLst>
                <a:path w="745" h="636" extrusionOk="0">
                  <a:moveTo>
                    <a:pt x="321" y="0"/>
                  </a:moveTo>
                  <a:cubicBezTo>
                    <a:pt x="158" y="0"/>
                    <a:pt x="2" y="128"/>
                    <a:pt x="2" y="319"/>
                  </a:cubicBezTo>
                  <a:cubicBezTo>
                    <a:pt x="0" y="495"/>
                    <a:pt x="143" y="636"/>
                    <a:pt x="319" y="636"/>
                  </a:cubicBezTo>
                  <a:cubicBezTo>
                    <a:pt x="601" y="636"/>
                    <a:pt x="744" y="295"/>
                    <a:pt x="543" y="95"/>
                  </a:cubicBezTo>
                  <a:cubicBezTo>
                    <a:pt x="478" y="30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1" name="Google Shape;15601;p21"/>
            <p:cNvSpPr/>
            <p:nvPr/>
          </p:nvSpPr>
          <p:spPr>
            <a:xfrm>
              <a:off x="4938325" y="4119725"/>
              <a:ext cx="33025" cy="31775"/>
            </a:xfrm>
            <a:custGeom>
              <a:avLst/>
              <a:gdLst/>
              <a:ahLst/>
              <a:cxnLst/>
              <a:rect l="l" t="t" r="r" b="b"/>
              <a:pathLst>
                <a:path w="1321" h="1271" extrusionOk="0">
                  <a:moveTo>
                    <a:pt x="635" y="0"/>
                  </a:moveTo>
                  <a:cubicBezTo>
                    <a:pt x="554" y="0"/>
                    <a:pt x="471" y="16"/>
                    <a:pt x="393" y="48"/>
                  </a:cubicBezTo>
                  <a:cubicBezTo>
                    <a:pt x="155" y="146"/>
                    <a:pt x="0" y="379"/>
                    <a:pt x="0" y="636"/>
                  </a:cubicBezTo>
                  <a:cubicBezTo>
                    <a:pt x="0" y="986"/>
                    <a:pt x="285" y="1270"/>
                    <a:pt x="636" y="1270"/>
                  </a:cubicBezTo>
                  <a:cubicBezTo>
                    <a:pt x="893" y="1270"/>
                    <a:pt x="1125" y="1115"/>
                    <a:pt x="1222" y="878"/>
                  </a:cubicBezTo>
                  <a:cubicBezTo>
                    <a:pt x="1320" y="640"/>
                    <a:pt x="1266" y="368"/>
                    <a:pt x="1084" y="186"/>
                  </a:cubicBezTo>
                  <a:cubicBezTo>
                    <a:pt x="963" y="65"/>
                    <a:pt x="801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2" name="Google Shape;15602;p21"/>
            <p:cNvSpPr/>
            <p:nvPr/>
          </p:nvSpPr>
          <p:spPr>
            <a:xfrm>
              <a:off x="4854950" y="4093900"/>
              <a:ext cx="18575" cy="15925"/>
            </a:xfrm>
            <a:custGeom>
              <a:avLst/>
              <a:gdLst/>
              <a:ahLst/>
              <a:cxnLst/>
              <a:rect l="l" t="t" r="r" b="b"/>
              <a:pathLst>
                <a:path w="743" h="637" extrusionOk="0">
                  <a:moveTo>
                    <a:pt x="321" y="0"/>
                  </a:moveTo>
                  <a:cubicBezTo>
                    <a:pt x="157" y="0"/>
                    <a:pt x="0" y="127"/>
                    <a:pt x="0" y="319"/>
                  </a:cubicBezTo>
                  <a:cubicBezTo>
                    <a:pt x="0" y="493"/>
                    <a:pt x="143" y="636"/>
                    <a:pt x="319" y="636"/>
                  </a:cubicBezTo>
                  <a:cubicBezTo>
                    <a:pt x="601" y="636"/>
                    <a:pt x="743" y="294"/>
                    <a:pt x="543" y="94"/>
                  </a:cubicBezTo>
                  <a:cubicBezTo>
                    <a:pt x="478" y="29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3" name="Google Shape;15603;p21"/>
            <p:cNvSpPr/>
            <p:nvPr/>
          </p:nvSpPr>
          <p:spPr>
            <a:xfrm>
              <a:off x="4912500" y="3883500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874" y="1"/>
                  </a:moveTo>
                  <a:cubicBezTo>
                    <a:pt x="762" y="1"/>
                    <a:pt x="648" y="22"/>
                    <a:pt x="540" y="67"/>
                  </a:cubicBezTo>
                  <a:cubicBezTo>
                    <a:pt x="214" y="202"/>
                    <a:pt x="1" y="521"/>
                    <a:pt x="1" y="874"/>
                  </a:cubicBezTo>
                  <a:cubicBezTo>
                    <a:pt x="1" y="1357"/>
                    <a:pt x="392" y="1747"/>
                    <a:pt x="874" y="1747"/>
                  </a:cubicBezTo>
                  <a:cubicBezTo>
                    <a:pt x="1227" y="1747"/>
                    <a:pt x="1546" y="1534"/>
                    <a:pt x="1681" y="1208"/>
                  </a:cubicBezTo>
                  <a:cubicBezTo>
                    <a:pt x="1817" y="882"/>
                    <a:pt x="1741" y="506"/>
                    <a:pt x="1492" y="256"/>
                  </a:cubicBezTo>
                  <a:cubicBezTo>
                    <a:pt x="1325" y="89"/>
                    <a:pt x="1101" y="1"/>
                    <a:pt x="8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4" name="Google Shape;15604;p21"/>
            <p:cNvSpPr/>
            <p:nvPr/>
          </p:nvSpPr>
          <p:spPr>
            <a:xfrm>
              <a:off x="4989950" y="3740550"/>
              <a:ext cx="23225" cy="19875"/>
            </a:xfrm>
            <a:custGeom>
              <a:avLst/>
              <a:gdLst/>
              <a:ahLst/>
              <a:cxnLst/>
              <a:rect l="l" t="t" r="r" b="b"/>
              <a:pathLst>
                <a:path w="929" h="795" extrusionOk="0">
                  <a:moveTo>
                    <a:pt x="401" y="0"/>
                  </a:moveTo>
                  <a:cubicBezTo>
                    <a:pt x="196" y="0"/>
                    <a:pt x="1" y="159"/>
                    <a:pt x="1" y="398"/>
                  </a:cubicBezTo>
                  <a:cubicBezTo>
                    <a:pt x="1" y="618"/>
                    <a:pt x="178" y="795"/>
                    <a:pt x="397" y="795"/>
                  </a:cubicBezTo>
                  <a:cubicBezTo>
                    <a:pt x="751" y="795"/>
                    <a:pt x="928" y="368"/>
                    <a:pt x="679" y="117"/>
                  </a:cubicBezTo>
                  <a:cubicBezTo>
                    <a:pt x="597" y="36"/>
                    <a:pt x="498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5" name="Google Shape;15605;p21"/>
            <p:cNvSpPr/>
            <p:nvPr/>
          </p:nvSpPr>
          <p:spPr>
            <a:xfrm>
              <a:off x="4155475" y="42714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10"/>
                    <a:pt x="204" y="914"/>
                    <a:pt x="457" y="914"/>
                  </a:cubicBezTo>
                  <a:cubicBezTo>
                    <a:pt x="709" y="914"/>
                    <a:pt x="914" y="710"/>
                    <a:pt x="914" y="457"/>
                  </a:cubicBezTo>
                  <a:cubicBezTo>
                    <a:pt x="914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6" name="Google Shape;15606;p21"/>
            <p:cNvSpPr/>
            <p:nvPr/>
          </p:nvSpPr>
          <p:spPr>
            <a:xfrm>
              <a:off x="4313500" y="4063875"/>
              <a:ext cx="22275" cy="19075"/>
            </a:xfrm>
            <a:custGeom>
              <a:avLst/>
              <a:gdLst/>
              <a:ahLst/>
              <a:cxnLst/>
              <a:rect l="l" t="t" r="r" b="b"/>
              <a:pathLst>
                <a:path w="891" h="763" extrusionOk="0">
                  <a:moveTo>
                    <a:pt x="385" y="0"/>
                  </a:moveTo>
                  <a:cubicBezTo>
                    <a:pt x="189" y="0"/>
                    <a:pt x="1" y="152"/>
                    <a:pt x="1" y="382"/>
                  </a:cubicBezTo>
                  <a:cubicBezTo>
                    <a:pt x="1" y="593"/>
                    <a:pt x="172" y="763"/>
                    <a:pt x="383" y="763"/>
                  </a:cubicBezTo>
                  <a:cubicBezTo>
                    <a:pt x="721" y="763"/>
                    <a:pt x="891" y="352"/>
                    <a:pt x="652" y="112"/>
                  </a:cubicBezTo>
                  <a:cubicBezTo>
                    <a:pt x="574" y="35"/>
                    <a:pt x="479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7" name="Google Shape;15607;p21"/>
            <p:cNvSpPr/>
            <p:nvPr/>
          </p:nvSpPr>
          <p:spPr>
            <a:xfrm>
              <a:off x="3839400" y="40543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2"/>
                  </a:cubicBezTo>
                  <a:cubicBezTo>
                    <a:pt x="1" y="236"/>
                    <a:pt x="69" y="305"/>
                    <a:pt x="153" y="305"/>
                  </a:cubicBezTo>
                  <a:cubicBezTo>
                    <a:pt x="288" y="305"/>
                    <a:pt x="357" y="142"/>
                    <a:pt x="261" y="45"/>
                  </a:cubicBezTo>
                  <a:cubicBezTo>
                    <a:pt x="230" y="14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8" name="Google Shape;15608;p21"/>
            <p:cNvSpPr/>
            <p:nvPr/>
          </p:nvSpPr>
          <p:spPr>
            <a:xfrm>
              <a:off x="3900325" y="383725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154" y="1"/>
                  </a:moveTo>
                  <a:cubicBezTo>
                    <a:pt x="76" y="1"/>
                    <a:pt x="0" y="62"/>
                    <a:pt x="0" y="154"/>
                  </a:cubicBezTo>
                  <a:cubicBezTo>
                    <a:pt x="0" y="238"/>
                    <a:pt x="68" y="306"/>
                    <a:pt x="154" y="306"/>
                  </a:cubicBezTo>
                  <a:cubicBezTo>
                    <a:pt x="289" y="306"/>
                    <a:pt x="357" y="142"/>
                    <a:pt x="260" y="46"/>
                  </a:cubicBezTo>
                  <a:cubicBezTo>
                    <a:pt x="229" y="15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9" name="Google Shape;15609;p21"/>
            <p:cNvSpPr/>
            <p:nvPr/>
          </p:nvSpPr>
          <p:spPr>
            <a:xfrm>
              <a:off x="3287200" y="41114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384" y="1"/>
                  </a:moveTo>
                  <a:cubicBezTo>
                    <a:pt x="188" y="1"/>
                    <a:pt x="0" y="153"/>
                    <a:pt x="0" y="383"/>
                  </a:cubicBezTo>
                  <a:cubicBezTo>
                    <a:pt x="0" y="593"/>
                    <a:pt x="171" y="763"/>
                    <a:pt x="382" y="763"/>
                  </a:cubicBezTo>
                  <a:cubicBezTo>
                    <a:pt x="720" y="763"/>
                    <a:pt x="891" y="353"/>
                    <a:pt x="651" y="114"/>
                  </a:cubicBezTo>
                  <a:cubicBezTo>
                    <a:pt x="573" y="3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0" name="Google Shape;15610;p21"/>
            <p:cNvSpPr/>
            <p:nvPr/>
          </p:nvSpPr>
          <p:spPr>
            <a:xfrm>
              <a:off x="3447150" y="39610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0" y="0"/>
                    <a:pt x="1" y="170"/>
                    <a:pt x="1" y="380"/>
                  </a:cubicBezTo>
                  <a:cubicBezTo>
                    <a:pt x="1" y="591"/>
                    <a:pt x="170" y="762"/>
                    <a:pt x="381" y="762"/>
                  </a:cubicBezTo>
                  <a:cubicBezTo>
                    <a:pt x="591" y="762"/>
                    <a:pt x="763" y="591"/>
                    <a:pt x="763" y="380"/>
                  </a:cubicBezTo>
                  <a:cubicBezTo>
                    <a:pt x="763" y="170"/>
                    <a:pt x="591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1" name="Google Shape;15611;p21"/>
            <p:cNvSpPr/>
            <p:nvPr/>
          </p:nvSpPr>
          <p:spPr>
            <a:xfrm>
              <a:off x="4109775" y="3945850"/>
              <a:ext cx="30500" cy="30450"/>
            </a:xfrm>
            <a:custGeom>
              <a:avLst/>
              <a:gdLst/>
              <a:ahLst/>
              <a:cxnLst/>
              <a:rect l="l" t="t" r="r" b="b"/>
              <a:pathLst>
                <a:path w="1220" h="1218" extrusionOk="0">
                  <a:moveTo>
                    <a:pt x="611" y="0"/>
                  </a:moveTo>
                  <a:cubicBezTo>
                    <a:pt x="274" y="0"/>
                    <a:pt x="0" y="273"/>
                    <a:pt x="0" y="609"/>
                  </a:cubicBezTo>
                  <a:cubicBezTo>
                    <a:pt x="0" y="946"/>
                    <a:pt x="274" y="1218"/>
                    <a:pt x="611" y="1218"/>
                  </a:cubicBezTo>
                  <a:cubicBezTo>
                    <a:pt x="946" y="1218"/>
                    <a:pt x="1219" y="946"/>
                    <a:pt x="1219" y="609"/>
                  </a:cubicBezTo>
                  <a:cubicBezTo>
                    <a:pt x="1219" y="273"/>
                    <a:pt x="946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2" name="Google Shape;15612;p21"/>
            <p:cNvSpPr/>
            <p:nvPr/>
          </p:nvSpPr>
          <p:spPr>
            <a:xfrm>
              <a:off x="4414425" y="3801100"/>
              <a:ext cx="27725" cy="26700"/>
            </a:xfrm>
            <a:custGeom>
              <a:avLst/>
              <a:gdLst/>
              <a:ahLst/>
              <a:cxnLst/>
              <a:rect l="l" t="t" r="r" b="b"/>
              <a:pathLst>
                <a:path w="1109" h="1068" extrusionOk="0">
                  <a:moveTo>
                    <a:pt x="538" y="0"/>
                  </a:moveTo>
                  <a:cubicBezTo>
                    <a:pt x="264" y="0"/>
                    <a:pt x="1" y="213"/>
                    <a:pt x="1" y="534"/>
                  </a:cubicBezTo>
                  <a:cubicBezTo>
                    <a:pt x="1" y="829"/>
                    <a:pt x="240" y="1068"/>
                    <a:pt x="535" y="1068"/>
                  </a:cubicBezTo>
                  <a:cubicBezTo>
                    <a:pt x="750" y="1068"/>
                    <a:pt x="943" y="937"/>
                    <a:pt x="1026" y="739"/>
                  </a:cubicBezTo>
                  <a:cubicBezTo>
                    <a:pt x="1109" y="539"/>
                    <a:pt x="1064" y="310"/>
                    <a:pt x="910" y="157"/>
                  </a:cubicBezTo>
                  <a:cubicBezTo>
                    <a:pt x="802" y="49"/>
                    <a:pt x="669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3" name="Google Shape;15613;p21"/>
            <p:cNvSpPr/>
            <p:nvPr/>
          </p:nvSpPr>
          <p:spPr>
            <a:xfrm>
              <a:off x="5545475" y="39344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10" y="0"/>
                  </a:moveTo>
                  <a:cubicBezTo>
                    <a:pt x="531" y="0"/>
                    <a:pt x="452" y="15"/>
                    <a:pt x="376" y="47"/>
                  </a:cubicBezTo>
                  <a:cubicBezTo>
                    <a:pt x="148" y="141"/>
                    <a:pt x="1" y="364"/>
                    <a:pt x="1" y="610"/>
                  </a:cubicBezTo>
                  <a:cubicBezTo>
                    <a:pt x="1" y="947"/>
                    <a:pt x="273" y="1219"/>
                    <a:pt x="609" y="1219"/>
                  </a:cubicBezTo>
                  <a:cubicBezTo>
                    <a:pt x="856" y="1219"/>
                    <a:pt x="1078" y="1072"/>
                    <a:pt x="1173" y="843"/>
                  </a:cubicBezTo>
                  <a:cubicBezTo>
                    <a:pt x="1268" y="615"/>
                    <a:pt x="1215" y="353"/>
                    <a:pt x="1041" y="179"/>
                  </a:cubicBezTo>
                  <a:cubicBezTo>
                    <a:pt x="924" y="62"/>
                    <a:pt x="768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4" name="Google Shape;15614;p21"/>
            <p:cNvSpPr/>
            <p:nvPr/>
          </p:nvSpPr>
          <p:spPr>
            <a:xfrm>
              <a:off x="5741600" y="4275200"/>
              <a:ext cx="26725" cy="22925"/>
            </a:xfrm>
            <a:custGeom>
              <a:avLst/>
              <a:gdLst/>
              <a:ahLst/>
              <a:cxnLst/>
              <a:rect l="l" t="t" r="r" b="b"/>
              <a:pathLst>
                <a:path w="1069" h="917" extrusionOk="0">
                  <a:moveTo>
                    <a:pt x="461" y="1"/>
                  </a:moveTo>
                  <a:cubicBezTo>
                    <a:pt x="226" y="1"/>
                    <a:pt x="1" y="184"/>
                    <a:pt x="2" y="459"/>
                  </a:cubicBezTo>
                  <a:cubicBezTo>
                    <a:pt x="2" y="712"/>
                    <a:pt x="206" y="916"/>
                    <a:pt x="458" y="916"/>
                  </a:cubicBezTo>
                  <a:cubicBezTo>
                    <a:pt x="866" y="916"/>
                    <a:pt x="1069" y="425"/>
                    <a:pt x="782" y="136"/>
                  </a:cubicBezTo>
                  <a:cubicBezTo>
                    <a:pt x="688" y="43"/>
                    <a:pt x="57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5" name="Google Shape;15615;p21"/>
            <p:cNvSpPr/>
            <p:nvPr/>
          </p:nvSpPr>
          <p:spPr>
            <a:xfrm>
              <a:off x="6069100" y="3749700"/>
              <a:ext cx="15250" cy="15275"/>
            </a:xfrm>
            <a:custGeom>
              <a:avLst/>
              <a:gdLst/>
              <a:ahLst/>
              <a:cxnLst/>
              <a:rect l="l" t="t" r="r" b="b"/>
              <a:pathLst>
                <a:path w="610" h="611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cubicBezTo>
                    <a:pt x="1" y="474"/>
                    <a:pt x="137" y="611"/>
                    <a:pt x="306" y="611"/>
                  </a:cubicBezTo>
                  <a:cubicBezTo>
                    <a:pt x="474" y="611"/>
                    <a:pt x="609" y="474"/>
                    <a:pt x="609" y="306"/>
                  </a:cubicBezTo>
                  <a:cubicBezTo>
                    <a:pt x="609" y="137"/>
                    <a:pt x="474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6" name="Google Shape;15616;p21"/>
            <p:cNvSpPr/>
            <p:nvPr/>
          </p:nvSpPr>
          <p:spPr>
            <a:xfrm>
              <a:off x="1136025" y="3876925"/>
              <a:ext cx="28175" cy="27125"/>
            </a:xfrm>
            <a:custGeom>
              <a:avLst/>
              <a:gdLst/>
              <a:ahLst/>
              <a:cxnLst/>
              <a:rect l="l" t="t" r="r" b="b"/>
              <a:pathLst>
                <a:path w="1127" h="1085" extrusionOk="0">
                  <a:moveTo>
                    <a:pt x="546" y="1"/>
                  </a:moveTo>
                  <a:cubicBezTo>
                    <a:pt x="268" y="1"/>
                    <a:pt x="1" y="217"/>
                    <a:pt x="1" y="543"/>
                  </a:cubicBezTo>
                  <a:cubicBezTo>
                    <a:pt x="1" y="843"/>
                    <a:pt x="244" y="1085"/>
                    <a:pt x="543" y="1085"/>
                  </a:cubicBezTo>
                  <a:cubicBezTo>
                    <a:pt x="761" y="1085"/>
                    <a:pt x="960" y="952"/>
                    <a:pt x="1044" y="751"/>
                  </a:cubicBezTo>
                  <a:cubicBezTo>
                    <a:pt x="1127" y="548"/>
                    <a:pt x="1080" y="315"/>
                    <a:pt x="925" y="160"/>
                  </a:cubicBezTo>
                  <a:cubicBezTo>
                    <a:pt x="815" y="50"/>
                    <a:pt x="679" y="1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7" name="Google Shape;15617;p21"/>
            <p:cNvSpPr/>
            <p:nvPr/>
          </p:nvSpPr>
          <p:spPr>
            <a:xfrm>
              <a:off x="1840100" y="3890475"/>
              <a:ext cx="42225" cy="40675"/>
            </a:xfrm>
            <a:custGeom>
              <a:avLst/>
              <a:gdLst/>
              <a:ahLst/>
              <a:cxnLst/>
              <a:rect l="l" t="t" r="r" b="b"/>
              <a:pathLst>
                <a:path w="1689" h="1627" extrusionOk="0">
                  <a:moveTo>
                    <a:pt x="813" y="1"/>
                  </a:moveTo>
                  <a:cubicBezTo>
                    <a:pt x="708" y="1"/>
                    <a:pt x="602" y="21"/>
                    <a:pt x="501" y="63"/>
                  </a:cubicBezTo>
                  <a:cubicBezTo>
                    <a:pt x="197" y="188"/>
                    <a:pt x="0" y="485"/>
                    <a:pt x="0" y="813"/>
                  </a:cubicBezTo>
                  <a:cubicBezTo>
                    <a:pt x="0" y="1263"/>
                    <a:pt x="364" y="1626"/>
                    <a:pt x="812" y="1626"/>
                  </a:cubicBezTo>
                  <a:cubicBezTo>
                    <a:pt x="1141" y="1626"/>
                    <a:pt x="1437" y="1428"/>
                    <a:pt x="1562" y="1124"/>
                  </a:cubicBezTo>
                  <a:cubicBezTo>
                    <a:pt x="1688" y="821"/>
                    <a:pt x="1619" y="472"/>
                    <a:pt x="1386" y="239"/>
                  </a:cubicBezTo>
                  <a:cubicBezTo>
                    <a:pt x="1232" y="83"/>
                    <a:pt x="1024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8" name="Google Shape;15618;p21"/>
            <p:cNvSpPr/>
            <p:nvPr/>
          </p:nvSpPr>
          <p:spPr>
            <a:xfrm>
              <a:off x="2679550" y="4281750"/>
              <a:ext cx="9050" cy="7700"/>
            </a:xfrm>
            <a:custGeom>
              <a:avLst/>
              <a:gdLst/>
              <a:ahLst/>
              <a:cxnLst/>
              <a:rect l="l" t="t" r="r" b="b"/>
              <a:pathLst>
                <a:path w="362" h="308" extrusionOk="0">
                  <a:moveTo>
                    <a:pt x="206" y="0"/>
                  </a:moveTo>
                  <a:cubicBezTo>
                    <a:pt x="70" y="0"/>
                    <a:pt x="0" y="166"/>
                    <a:pt x="98" y="262"/>
                  </a:cubicBezTo>
                  <a:cubicBezTo>
                    <a:pt x="129" y="293"/>
                    <a:pt x="168" y="308"/>
                    <a:pt x="205" y="308"/>
                  </a:cubicBezTo>
                  <a:cubicBezTo>
                    <a:pt x="284" y="308"/>
                    <a:pt x="360" y="246"/>
                    <a:pt x="361" y="154"/>
                  </a:cubicBezTo>
                  <a:cubicBezTo>
                    <a:pt x="361" y="69"/>
                    <a:pt x="292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9" name="Google Shape;15619;p21"/>
            <p:cNvSpPr/>
            <p:nvPr/>
          </p:nvSpPr>
          <p:spPr>
            <a:xfrm>
              <a:off x="2605600" y="40066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3" y="0"/>
                  </a:moveTo>
                  <a:cubicBezTo>
                    <a:pt x="415" y="0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1"/>
                  </a:cubicBezTo>
                  <a:cubicBezTo>
                    <a:pt x="347" y="1169"/>
                    <a:pt x="504" y="1231"/>
                    <a:pt x="664" y="1231"/>
                  </a:cubicBezTo>
                  <a:cubicBezTo>
                    <a:pt x="744" y="1231"/>
                    <a:pt x="823" y="1216"/>
                    <a:pt x="899" y="1185"/>
                  </a:cubicBezTo>
                  <a:cubicBezTo>
                    <a:pt x="1129" y="1090"/>
                    <a:pt x="1279" y="865"/>
                    <a:pt x="1279" y="617"/>
                  </a:cubicBezTo>
                  <a:cubicBezTo>
                    <a:pt x="1279" y="275"/>
                    <a:pt x="1004" y="0"/>
                    <a:pt x="6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0" name="Google Shape;15620;p21"/>
            <p:cNvSpPr/>
            <p:nvPr/>
          </p:nvSpPr>
          <p:spPr>
            <a:xfrm>
              <a:off x="2979975" y="4187475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8" y="0"/>
                  </a:moveTo>
                  <a:cubicBezTo>
                    <a:pt x="102" y="0"/>
                    <a:pt x="0" y="250"/>
                    <a:pt x="145" y="394"/>
                  </a:cubicBezTo>
                  <a:cubicBezTo>
                    <a:pt x="192" y="441"/>
                    <a:pt x="250" y="462"/>
                    <a:pt x="307" y="462"/>
                  </a:cubicBezTo>
                  <a:cubicBezTo>
                    <a:pt x="426" y="462"/>
                    <a:pt x="540" y="371"/>
                    <a:pt x="540" y="232"/>
                  </a:cubicBezTo>
                  <a:cubicBezTo>
                    <a:pt x="540" y="104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1" name="Google Shape;15621;p21"/>
            <p:cNvSpPr/>
            <p:nvPr/>
          </p:nvSpPr>
          <p:spPr>
            <a:xfrm>
              <a:off x="3079350" y="3975875"/>
              <a:ext cx="11300" cy="9650"/>
            </a:xfrm>
            <a:custGeom>
              <a:avLst/>
              <a:gdLst/>
              <a:ahLst/>
              <a:cxnLst/>
              <a:rect l="l" t="t" r="r" b="b"/>
              <a:pathLst>
                <a:path w="452" h="386" extrusionOk="0">
                  <a:moveTo>
                    <a:pt x="259" y="0"/>
                  </a:moveTo>
                  <a:cubicBezTo>
                    <a:pt x="86" y="0"/>
                    <a:pt x="1" y="208"/>
                    <a:pt x="123" y="330"/>
                  </a:cubicBezTo>
                  <a:cubicBezTo>
                    <a:pt x="162" y="368"/>
                    <a:pt x="210" y="386"/>
                    <a:pt x="257" y="386"/>
                  </a:cubicBezTo>
                  <a:cubicBezTo>
                    <a:pt x="356" y="386"/>
                    <a:pt x="452" y="309"/>
                    <a:pt x="452" y="193"/>
                  </a:cubicBezTo>
                  <a:cubicBezTo>
                    <a:pt x="450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2" name="Google Shape;15622;p21"/>
            <p:cNvSpPr/>
            <p:nvPr/>
          </p:nvSpPr>
          <p:spPr>
            <a:xfrm>
              <a:off x="2526275" y="3866225"/>
              <a:ext cx="18025" cy="15450"/>
            </a:xfrm>
            <a:custGeom>
              <a:avLst/>
              <a:gdLst/>
              <a:ahLst/>
              <a:cxnLst/>
              <a:rect l="l" t="t" r="r" b="b"/>
              <a:pathLst>
                <a:path w="721" h="618" extrusionOk="0">
                  <a:moveTo>
                    <a:pt x="412" y="1"/>
                  </a:moveTo>
                  <a:cubicBezTo>
                    <a:pt x="139" y="1"/>
                    <a:pt x="0" y="333"/>
                    <a:pt x="194" y="527"/>
                  </a:cubicBezTo>
                  <a:cubicBezTo>
                    <a:pt x="257" y="589"/>
                    <a:pt x="335" y="617"/>
                    <a:pt x="410" y="617"/>
                  </a:cubicBezTo>
                  <a:cubicBezTo>
                    <a:pt x="569" y="617"/>
                    <a:pt x="720" y="494"/>
                    <a:pt x="720" y="309"/>
                  </a:cubicBezTo>
                  <a:cubicBezTo>
                    <a:pt x="720" y="139"/>
                    <a:pt x="582" y="1"/>
                    <a:pt x="4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3" name="Google Shape;15623;p21"/>
            <p:cNvSpPr/>
            <p:nvPr/>
          </p:nvSpPr>
          <p:spPr>
            <a:xfrm>
              <a:off x="3144450" y="375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4" name="Google Shape;15624;p21"/>
            <p:cNvSpPr/>
            <p:nvPr/>
          </p:nvSpPr>
          <p:spPr>
            <a:xfrm>
              <a:off x="3158825" y="4274975"/>
              <a:ext cx="13550" cy="11625"/>
            </a:xfrm>
            <a:custGeom>
              <a:avLst/>
              <a:gdLst/>
              <a:ahLst/>
              <a:cxnLst/>
              <a:rect l="l" t="t" r="r" b="b"/>
              <a:pathLst>
                <a:path w="542" h="465" extrusionOk="0">
                  <a:moveTo>
                    <a:pt x="310" y="1"/>
                  </a:moveTo>
                  <a:cubicBezTo>
                    <a:pt x="104" y="1"/>
                    <a:pt x="1" y="250"/>
                    <a:pt x="147" y="396"/>
                  </a:cubicBezTo>
                  <a:cubicBezTo>
                    <a:pt x="194" y="443"/>
                    <a:pt x="251" y="464"/>
                    <a:pt x="308" y="464"/>
                  </a:cubicBezTo>
                  <a:cubicBezTo>
                    <a:pt x="427" y="464"/>
                    <a:pt x="541" y="372"/>
                    <a:pt x="542" y="232"/>
                  </a:cubicBezTo>
                  <a:cubicBezTo>
                    <a:pt x="542" y="104"/>
                    <a:pt x="43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5" name="Google Shape;15625;p21"/>
            <p:cNvSpPr/>
            <p:nvPr/>
          </p:nvSpPr>
          <p:spPr>
            <a:xfrm>
              <a:off x="2737575" y="4140350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10" y="0"/>
                  </a:moveTo>
                  <a:cubicBezTo>
                    <a:pt x="104" y="0"/>
                    <a:pt x="0" y="248"/>
                    <a:pt x="146" y="394"/>
                  </a:cubicBezTo>
                  <a:cubicBezTo>
                    <a:pt x="193" y="441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4"/>
                    <a:pt x="437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6" name="Google Shape;15626;p21"/>
            <p:cNvSpPr/>
            <p:nvPr/>
          </p:nvSpPr>
          <p:spPr>
            <a:xfrm>
              <a:off x="2669700" y="4472550"/>
              <a:ext cx="13925" cy="11950"/>
            </a:xfrm>
            <a:custGeom>
              <a:avLst/>
              <a:gdLst/>
              <a:ahLst/>
              <a:cxnLst/>
              <a:rect l="l" t="t" r="r" b="b"/>
              <a:pathLst>
                <a:path w="557" h="478" extrusionOk="0">
                  <a:moveTo>
                    <a:pt x="319" y="1"/>
                  </a:moveTo>
                  <a:cubicBezTo>
                    <a:pt x="107" y="1"/>
                    <a:pt x="1" y="258"/>
                    <a:pt x="151" y="408"/>
                  </a:cubicBezTo>
                  <a:cubicBezTo>
                    <a:pt x="199" y="456"/>
                    <a:pt x="259" y="478"/>
                    <a:pt x="317" y="478"/>
                  </a:cubicBezTo>
                  <a:cubicBezTo>
                    <a:pt x="440" y="478"/>
                    <a:pt x="557" y="383"/>
                    <a:pt x="557" y="238"/>
                  </a:cubicBezTo>
                  <a:cubicBezTo>
                    <a:pt x="557" y="107"/>
                    <a:pt x="450" y="1"/>
                    <a:pt x="3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7" name="Google Shape;15627;p21"/>
            <p:cNvSpPr/>
            <p:nvPr/>
          </p:nvSpPr>
          <p:spPr>
            <a:xfrm>
              <a:off x="3038850" y="455142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1"/>
                  </a:moveTo>
                  <a:cubicBezTo>
                    <a:pt x="71" y="1"/>
                    <a:pt x="1" y="170"/>
                    <a:pt x="101" y="270"/>
                  </a:cubicBezTo>
                  <a:cubicBezTo>
                    <a:pt x="133" y="302"/>
                    <a:pt x="173" y="316"/>
                    <a:pt x="211" y="316"/>
                  </a:cubicBezTo>
                  <a:cubicBezTo>
                    <a:pt x="292" y="316"/>
                    <a:pt x="370" y="253"/>
                    <a:pt x="370" y="158"/>
                  </a:cubicBezTo>
                  <a:cubicBezTo>
                    <a:pt x="370" y="71"/>
                    <a:pt x="30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8" name="Google Shape;15628;p21"/>
            <p:cNvSpPr/>
            <p:nvPr/>
          </p:nvSpPr>
          <p:spPr>
            <a:xfrm>
              <a:off x="3392325" y="4244950"/>
              <a:ext cx="11525" cy="9900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4" y="1"/>
                  </a:moveTo>
                  <a:cubicBezTo>
                    <a:pt x="88" y="1"/>
                    <a:pt x="1" y="213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3" y="395"/>
                    <a:pt x="461" y="317"/>
                    <a:pt x="461" y="198"/>
                  </a:cubicBezTo>
                  <a:cubicBezTo>
                    <a:pt x="461" y="89"/>
                    <a:pt x="372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9" name="Google Shape;15629;p21"/>
            <p:cNvSpPr/>
            <p:nvPr/>
          </p:nvSpPr>
          <p:spPr>
            <a:xfrm>
              <a:off x="3641950" y="402127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0"/>
                  </a:moveTo>
                  <a:cubicBezTo>
                    <a:pt x="71" y="0"/>
                    <a:pt x="0" y="170"/>
                    <a:pt x="100" y="269"/>
                  </a:cubicBezTo>
                  <a:cubicBezTo>
                    <a:pt x="132" y="301"/>
                    <a:pt x="172" y="315"/>
                    <a:pt x="211" y="315"/>
                  </a:cubicBezTo>
                  <a:cubicBezTo>
                    <a:pt x="292" y="315"/>
                    <a:pt x="370" y="253"/>
                    <a:pt x="370" y="158"/>
                  </a:cubicBezTo>
                  <a:cubicBezTo>
                    <a:pt x="370" y="71"/>
                    <a:pt x="299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0" name="Google Shape;15630;p21"/>
            <p:cNvSpPr/>
            <p:nvPr/>
          </p:nvSpPr>
          <p:spPr>
            <a:xfrm>
              <a:off x="4192475" y="4411500"/>
              <a:ext cx="11550" cy="987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265" y="0"/>
                  </a:moveTo>
                  <a:cubicBezTo>
                    <a:pt x="89" y="0"/>
                    <a:pt x="1" y="212"/>
                    <a:pt x="125" y="337"/>
                  </a:cubicBezTo>
                  <a:cubicBezTo>
                    <a:pt x="166" y="377"/>
                    <a:pt x="215" y="395"/>
                    <a:pt x="263" y="395"/>
                  </a:cubicBezTo>
                  <a:cubicBezTo>
                    <a:pt x="365" y="395"/>
                    <a:pt x="462" y="316"/>
                    <a:pt x="462" y="197"/>
                  </a:cubicBezTo>
                  <a:cubicBezTo>
                    <a:pt x="462" y="89"/>
                    <a:pt x="373" y="0"/>
                    <a:pt x="2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1" name="Google Shape;15631;p21"/>
            <p:cNvSpPr/>
            <p:nvPr/>
          </p:nvSpPr>
          <p:spPr>
            <a:xfrm>
              <a:off x="4365300" y="4206525"/>
              <a:ext cx="9225" cy="7900"/>
            </a:xfrm>
            <a:custGeom>
              <a:avLst/>
              <a:gdLst/>
              <a:ahLst/>
              <a:cxnLst/>
              <a:rect l="l" t="t" r="r" b="b"/>
              <a:pathLst>
                <a:path w="369" h="316" extrusionOk="0">
                  <a:moveTo>
                    <a:pt x="210" y="0"/>
                  </a:moveTo>
                  <a:cubicBezTo>
                    <a:pt x="71" y="0"/>
                    <a:pt x="0" y="170"/>
                    <a:pt x="99" y="269"/>
                  </a:cubicBezTo>
                  <a:cubicBezTo>
                    <a:pt x="131" y="301"/>
                    <a:pt x="171" y="316"/>
                    <a:pt x="209" y="316"/>
                  </a:cubicBezTo>
                  <a:cubicBezTo>
                    <a:pt x="290" y="316"/>
                    <a:pt x="368" y="253"/>
                    <a:pt x="368" y="158"/>
                  </a:cubicBezTo>
                  <a:cubicBezTo>
                    <a:pt x="368" y="71"/>
                    <a:pt x="29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2" name="Google Shape;15632;p21"/>
            <p:cNvSpPr/>
            <p:nvPr/>
          </p:nvSpPr>
          <p:spPr>
            <a:xfrm>
              <a:off x="4526225" y="3984825"/>
              <a:ext cx="27650" cy="27600"/>
            </a:xfrm>
            <a:custGeom>
              <a:avLst/>
              <a:gdLst/>
              <a:ahLst/>
              <a:cxnLst/>
              <a:rect l="l" t="t" r="r" b="b"/>
              <a:pathLst>
                <a:path w="1106" h="1104" extrusionOk="0">
                  <a:moveTo>
                    <a:pt x="554" y="0"/>
                  </a:moveTo>
                  <a:cubicBezTo>
                    <a:pt x="249" y="0"/>
                    <a:pt x="1" y="247"/>
                    <a:pt x="1" y="552"/>
                  </a:cubicBezTo>
                  <a:cubicBezTo>
                    <a:pt x="1" y="855"/>
                    <a:pt x="249" y="1103"/>
                    <a:pt x="554" y="1103"/>
                  </a:cubicBezTo>
                  <a:cubicBezTo>
                    <a:pt x="857" y="1103"/>
                    <a:pt x="1105" y="855"/>
                    <a:pt x="1105" y="552"/>
                  </a:cubicBezTo>
                  <a:cubicBezTo>
                    <a:pt x="1105" y="247"/>
                    <a:pt x="857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3" name="Google Shape;15633;p21"/>
            <p:cNvSpPr/>
            <p:nvPr/>
          </p:nvSpPr>
          <p:spPr>
            <a:xfrm>
              <a:off x="3987200" y="4120800"/>
              <a:ext cx="6925" cy="5950"/>
            </a:xfrm>
            <a:custGeom>
              <a:avLst/>
              <a:gdLst/>
              <a:ahLst/>
              <a:cxnLst/>
              <a:rect l="l" t="t" r="r" b="b"/>
              <a:pathLst>
                <a:path w="277" h="238" extrusionOk="0">
                  <a:moveTo>
                    <a:pt x="156" y="1"/>
                  </a:moveTo>
                  <a:cubicBezTo>
                    <a:pt x="52" y="1"/>
                    <a:pt x="1" y="127"/>
                    <a:pt x="74" y="202"/>
                  </a:cubicBezTo>
                  <a:cubicBezTo>
                    <a:pt x="98" y="226"/>
                    <a:pt x="128" y="237"/>
                    <a:pt x="157" y="237"/>
                  </a:cubicBezTo>
                  <a:cubicBezTo>
                    <a:pt x="218" y="237"/>
                    <a:pt x="277" y="189"/>
                    <a:pt x="277" y="118"/>
                  </a:cubicBezTo>
                  <a:cubicBezTo>
                    <a:pt x="277" y="53"/>
                    <a:pt x="224" y="1"/>
                    <a:pt x="158" y="1"/>
                  </a:cubicBezTo>
                  <a:cubicBezTo>
                    <a:pt x="158" y="1"/>
                    <a:pt x="157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4" name="Google Shape;15634;p21"/>
            <p:cNvSpPr/>
            <p:nvPr/>
          </p:nvSpPr>
          <p:spPr>
            <a:xfrm>
              <a:off x="4903275" y="4700950"/>
              <a:ext cx="13550" cy="11575"/>
            </a:xfrm>
            <a:custGeom>
              <a:avLst/>
              <a:gdLst/>
              <a:ahLst/>
              <a:cxnLst/>
              <a:rect l="l" t="t" r="r" b="b"/>
              <a:pathLst>
                <a:path w="542" h="463" extrusionOk="0">
                  <a:moveTo>
                    <a:pt x="310" y="0"/>
                  </a:moveTo>
                  <a:cubicBezTo>
                    <a:pt x="104" y="0"/>
                    <a:pt x="0" y="250"/>
                    <a:pt x="146" y="394"/>
                  </a:cubicBezTo>
                  <a:cubicBezTo>
                    <a:pt x="193" y="441"/>
                    <a:pt x="251" y="462"/>
                    <a:pt x="309" y="462"/>
                  </a:cubicBezTo>
                  <a:cubicBezTo>
                    <a:pt x="427" y="462"/>
                    <a:pt x="541" y="371"/>
                    <a:pt x="541" y="232"/>
                  </a:cubicBezTo>
                  <a:cubicBezTo>
                    <a:pt x="541" y="104"/>
                    <a:pt x="43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5" name="Google Shape;15635;p21"/>
            <p:cNvSpPr/>
            <p:nvPr/>
          </p:nvSpPr>
          <p:spPr>
            <a:xfrm>
              <a:off x="5112075" y="4527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372" y="0"/>
                  </a:moveTo>
                  <a:cubicBezTo>
                    <a:pt x="124" y="0"/>
                    <a:pt x="1" y="299"/>
                    <a:pt x="175" y="475"/>
                  </a:cubicBezTo>
                  <a:cubicBezTo>
                    <a:pt x="231" y="531"/>
                    <a:pt x="300" y="556"/>
                    <a:pt x="368" y="556"/>
                  </a:cubicBezTo>
                  <a:cubicBezTo>
                    <a:pt x="511" y="556"/>
                    <a:pt x="648" y="445"/>
                    <a:pt x="648" y="278"/>
                  </a:cubicBezTo>
                  <a:cubicBezTo>
                    <a:pt x="648" y="125"/>
                    <a:pt x="525" y="0"/>
                    <a:pt x="3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6" name="Google Shape;15636;p21"/>
            <p:cNvSpPr/>
            <p:nvPr/>
          </p:nvSpPr>
          <p:spPr>
            <a:xfrm>
              <a:off x="5325925" y="3880350"/>
              <a:ext cx="16175" cy="16225"/>
            </a:xfrm>
            <a:custGeom>
              <a:avLst/>
              <a:gdLst/>
              <a:ahLst/>
              <a:cxnLst/>
              <a:rect l="l" t="t" r="r" b="b"/>
              <a:pathLst>
                <a:path w="647" h="649" extrusionOk="0">
                  <a:moveTo>
                    <a:pt x="324" y="1"/>
                  </a:moveTo>
                  <a:cubicBezTo>
                    <a:pt x="145" y="1"/>
                    <a:pt x="0" y="146"/>
                    <a:pt x="0" y="324"/>
                  </a:cubicBezTo>
                  <a:cubicBezTo>
                    <a:pt x="0" y="503"/>
                    <a:pt x="145" y="648"/>
                    <a:pt x="324" y="648"/>
                  </a:cubicBezTo>
                  <a:cubicBezTo>
                    <a:pt x="502" y="648"/>
                    <a:pt x="647" y="503"/>
                    <a:pt x="647" y="324"/>
                  </a:cubicBezTo>
                  <a:cubicBezTo>
                    <a:pt x="647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7" name="Google Shape;15637;p21"/>
            <p:cNvSpPr/>
            <p:nvPr/>
          </p:nvSpPr>
          <p:spPr>
            <a:xfrm>
              <a:off x="3048275" y="29742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0" y="1"/>
                    <a:pt x="1" y="112"/>
                    <a:pt x="1" y="247"/>
                  </a:cubicBezTo>
                  <a:cubicBezTo>
                    <a:pt x="1" y="384"/>
                    <a:pt x="110" y="494"/>
                    <a:pt x="247" y="494"/>
                  </a:cubicBezTo>
                  <a:cubicBezTo>
                    <a:pt x="384" y="494"/>
                    <a:pt x="494" y="384"/>
                    <a:pt x="494" y="247"/>
                  </a:cubicBezTo>
                  <a:cubicBezTo>
                    <a:pt x="494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8" name="Google Shape;15638;p21"/>
            <p:cNvSpPr/>
            <p:nvPr/>
          </p:nvSpPr>
          <p:spPr>
            <a:xfrm>
              <a:off x="2222925" y="2651550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cubicBezTo>
                    <a:pt x="0" y="552"/>
                    <a:pt x="160" y="711"/>
                    <a:pt x="355" y="711"/>
                  </a:cubicBezTo>
                  <a:cubicBezTo>
                    <a:pt x="552" y="711"/>
                    <a:pt x="711" y="552"/>
                    <a:pt x="711" y="355"/>
                  </a:cubicBezTo>
                  <a:cubicBezTo>
                    <a:pt x="711" y="159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9" name="Google Shape;15639;p21"/>
            <p:cNvSpPr/>
            <p:nvPr/>
          </p:nvSpPr>
          <p:spPr>
            <a:xfrm>
              <a:off x="2134100" y="2230525"/>
              <a:ext cx="21350" cy="21375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427" y="1"/>
                  </a:moveTo>
                  <a:cubicBezTo>
                    <a:pt x="191" y="1"/>
                    <a:pt x="0" y="192"/>
                    <a:pt x="0" y="428"/>
                  </a:cubicBezTo>
                  <a:cubicBezTo>
                    <a:pt x="0" y="664"/>
                    <a:pt x="191" y="855"/>
                    <a:pt x="427" y="855"/>
                  </a:cubicBezTo>
                  <a:cubicBezTo>
                    <a:pt x="663" y="855"/>
                    <a:pt x="854" y="664"/>
                    <a:pt x="854" y="428"/>
                  </a:cubicBezTo>
                  <a:cubicBezTo>
                    <a:pt x="854" y="192"/>
                    <a:pt x="663" y="1"/>
                    <a:pt x="4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0" name="Google Shape;15640;p21"/>
            <p:cNvSpPr/>
            <p:nvPr/>
          </p:nvSpPr>
          <p:spPr>
            <a:xfrm>
              <a:off x="1537350" y="3038750"/>
              <a:ext cx="44350" cy="42675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920" y="1"/>
                  </a:moveTo>
                  <a:cubicBezTo>
                    <a:pt x="576" y="1"/>
                    <a:pt x="265" y="210"/>
                    <a:pt x="133" y="529"/>
                  </a:cubicBezTo>
                  <a:cubicBezTo>
                    <a:pt x="0" y="847"/>
                    <a:pt x="74" y="1212"/>
                    <a:pt x="317" y="1457"/>
                  </a:cubicBezTo>
                  <a:cubicBezTo>
                    <a:pt x="480" y="1620"/>
                    <a:pt x="699" y="1707"/>
                    <a:pt x="921" y="1707"/>
                  </a:cubicBezTo>
                  <a:cubicBezTo>
                    <a:pt x="1030" y="1707"/>
                    <a:pt x="1141" y="1686"/>
                    <a:pt x="1246" y="1642"/>
                  </a:cubicBezTo>
                  <a:cubicBezTo>
                    <a:pt x="1565" y="1510"/>
                    <a:pt x="1772" y="1199"/>
                    <a:pt x="1774" y="855"/>
                  </a:cubicBezTo>
                  <a:cubicBezTo>
                    <a:pt x="1774" y="383"/>
                    <a:pt x="1392" y="1"/>
                    <a:pt x="9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1" name="Google Shape;15641;p21"/>
            <p:cNvSpPr/>
            <p:nvPr/>
          </p:nvSpPr>
          <p:spPr>
            <a:xfrm>
              <a:off x="1115075" y="2704825"/>
              <a:ext cx="8325" cy="7125"/>
            </a:xfrm>
            <a:custGeom>
              <a:avLst/>
              <a:gdLst/>
              <a:ahLst/>
              <a:cxnLst/>
              <a:rect l="l" t="t" r="r" b="b"/>
              <a:pathLst>
                <a:path w="333" h="285" extrusionOk="0">
                  <a:moveTo>
                    <a:pt x="191" y="0"/>
                  </a:moveTo>
                  <a:cubicBezTo>
                    <a:pt x="63" y="0"/>
                    <a:pt x="0" y="154"/>
                    <a:pt x="90" y="242"/>
                  </a:cubicBezTo>
                  <a:cubicBezTo>
                    <a:pt x="119" y="272"/>
                    <a:pt x="155" y="285"/>
                    <a:pt x="190" y="285"/>
                  </a:cubicBezTo>
                  <a:cubicBezTo>
                    <a:pt x="262" y="285"/>
                    <a:pt x="332" y="228"/>
                    <a:pt x="332" y="143"/>
                  </a:cubicBezTo>
                  <a:cubicBezTo>
                    <a:pt x="332" y="64"/>
                    <a:pt x="269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2" name="Google Shape;15642;p21"/>
            <p:cNvSpPr/>
            <p:nvPr/>
          </p:nvSpPr>
          <p:spPr>
            <a:xfrm>
              <a:off x="3462775" y="2326475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357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0" y="711"/>
                    <a:pt x="357" y="711"/>
                  </a:cubicBezTo>
                  <a:cubicBezTo>
                    <a:pt x="552" y="711"/>
                    <a:pt x="712" y="552"/>
                    <a:pt x="712" y="355"/>
                  </a:cubicBezTo>
                  <a:cubicBezTo>
                    <a:pt x="712" y="160"/>
                    <a:pt x="552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3" name="Google Shape;15643;p21"/>
            <p:cNvSpPr/>
            <p:nvPr/>
          </p:nvSpPr>
          <p:spPr>
            <a:xfrm>
              <a:off x="4942450" y="2898450"/>
              <a:ext cx="12500" cy="10675"/>
            </a:xfrm>
            <a:custGeom>
              <a:avLst/>
              <a:gdLst/>
              <a:ahLst/>
              <a:cxnLst/>
              <a:rect l="l" t="t" r="r" b="b"/>
              <a:pathLst>
                <a:path w="500" h="427" extrusionOk="0">
                  <a:moveTo>
                    <a:pt x="286" y="1"/>
                  </a:moveTo>
                  <a:cubicBezTo>
                    <a:pt x="95" y="1"/>
                    <a:pt x="1" y="231"/>
                    <a:pt x="135" y="364"/>
                  </a:cubicBezTo>
                  <a:cubicBezTo>
                    <a:pt x="178" y="408"/>
                    <a:pt x="232" y="427"/>
                    <a:pt x="285" y="427"/>
                  </a:cubicBezTo>
                  <a:cubicBezTo>
                    <a:pt x="395" y="427"/>
                    <a:pt x="500" y="342"/>
                    <a:pt x="500" y="214"/>
                  </a:cubicBezTo>
                  <a:cubicBezTo>
                    <a:pt x="500" y="95"/>
                    <a:pt x="404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4" name="Google Shape;15644;p21"/>
            <p:cNvSpPr/>
            <p:nvPr/>
          </p:nvSpPr>
          <p:spPr>
            <a:xfrm>
              <a:off x="4086250" y="3019250"/>
              <a:ext cx="24925" cy="21375"/>
            </a:xfrm>
            <a:custGeom>
              <a:avLst/>
              <a:gdLst/>
              <a:ahLst/>
              <a:cxnLst/>
              <a:rect l="l" t="t" r="r" b="b"/>
              <a:pathLst>
                <a:path w="997" h="855" extrusionOk="0">
                  <a:moveTo>
                    <a:pt x="570" y="1"/>
                  </a:moveTo>
                  <a:cubicBezTo>
                    <a:pt x="191" y="1"/>
                    <a:pt x="0" y="459"/>
                    <a:pt x="269" y="728"/>
                  </a:cubicBezTo>
                  <a:cubicBezTo>
                    <a:pt x="356" y="815"/>
                    <a:pt x="463" y="854"/>
                    <a:pt x="567" y="854"/>
                  </a:cubicBezTo>
                  <a:cubicBezTo>
                    <a:pt x="786" y="854"/>
                    <a:pt x="997" y="684"/>
                    <a:pt x="997" y="428"/>
                  </a:cubicBezTo>
                  <a:cubicBezTo>
                    <a:pt x="997" y="192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5" name="Google Shape;15645;p21"/>
          <p:cNvGrpSpPr/>
          <p:nvPr/>
        </p:nvGrpSpPr>
        <p:grpSpPr>
          <a:xfrm>
            <a:off x="-128548" y="-596017"/>
            <a:ext cx="9357872" cy="6281452"/>
            <a:chOff x="235375" y="458950"/>
            <a:chExt cx="7145050" cy="4796100"/>
          </a:xfrm>
        </p:grpSpPr>
        <p:sp>
          <p:nvSpPr>
            <p:cNvPr id="15646" name="Google Shape;15646;p21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7" name="Google Shape;15647;p21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8" name="Google Shape;15648;p21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9" name="Google Shape;15649;p21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0" name="Google Shape;15650;p21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1" name="Google Shape;15651;p21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2" name="Google Shape;15652;p21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3" name="Google Shape;15653;p21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4" name="Google Shape;15654;p21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5" name="Google Shape;15655;p21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6" name="Google Shape;15656;p21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7" name="Google Shape;15657;p21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8" name="Google Shape;15658;p21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9" name="Google Shape;15659;p21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0" name="Google Shape;15660;p21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1" name="Google Shape;15661;p21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2" name="Google Shape;15662;p21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3" name="Google Shape;15663;p21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4" name="Google Shape;15664;p21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5" name="Google Shape;15665;p21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6" name="Google Shape;15666;p21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7" name="Google Shape;15667;p21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8" name="Google Shape;15668;p21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9" name="Google Shape;15669;p21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0" name="Google Shape;15670;p21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1" name="Google Shape;15671;p21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2" name="Google Shape;15672;p21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3" name="Google Shape;15673;p21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4" name="Google Shape;15674;p21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5" name="Google Shape;15675;p21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6" name="Google Shape;15676;p21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7" name="Google Shape;15677;p21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8" name="Google Shape;15678;p21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9" name="Google Shape;15679;p21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0" name="Google Shape;15680;p21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1" name="Google Shape;15681;p21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2" name="Google Shape;15682;p21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3" name="Google Shape;15683;p21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4" name="Google Shape;15684;p21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5" name="Google Shape;15685;p21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6" name="Google Shape;15686;p21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7" name="Google Shape;15687;p21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8" name="Google Shape;15688;p21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9" name="Google Shape;15689;p21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0" name="Google Shape;15690;p21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1" name="Google Shape;15691;p21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2" name="Google Shape;15692;p21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3" name="Google Shape;15693;p21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4" name="Google Shape;15694;p21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5" name="Google Shape;15695;p21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6" name="Google Shape;15696;p21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7" name="Google Shape;15697;p21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8" name="Google Shape;15698;p21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9" name="Google Shape;15699;p21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0" name="Google Shape;15700;p21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1" name="Google Shape;15701;p21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2" name="Google Shape;15702;p21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3" name="Google Shape;15703;p21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4" name="Google Shape;15704;p21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5" name="Google Shape;15705;p21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6" name="Google Shape;15706;p21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7" name="Google Shape;15707;p21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8" name="Google Shape;15708;p21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9" name="Google Shape;15709;p21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0" name="Google Shape;15710;p21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1" name="Google Shape;15711;p21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2" name="Google Shape;15712;p21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3" name="Google Shape;15713;p21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4" name="Google Shape;15714;p21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5" name="Google Shape;15715;p21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6" name="Google Shape;15716;p21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7" name="Google Shape;15717;p21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8" name="Google Shape;15718;p21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9" name="Google Shape;15719;p21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0" name="Google Shape;15720;p21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1" name="Google Shape;15721;p21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2" name="Google Shape;15722;p21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3" name="Google Shape;15723;p21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4" name="Google Shape;15724;p21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5" name="Google Shape;15725;p21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6" name="Google Shape;15726;p21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7" name="Google Shape;15727;p21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8" name="Google Shape;15728;p21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9" name="Google Shape;15729;p21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0" name="Google Shape;15730;p21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1" name="Google Shape;15731;p21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2" name="Google Shape;15732;p21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3" name="Google Shape;15733;p21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4" name="Google Shape;15734;p21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5" name="Google Shape;15735;p21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6" name="Google Shape;15736;p21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7" name="Google Shape;15737;p21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8" name="Google Shape;15738;p21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9" name="Google Shape;15739;p21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0" name="Google Shape;15740;p21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1" name="Google Shape;15741;p21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2" name="Google Shape;15742;p21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3" name="Google Shape;15743;p21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4" name="Google Shape;15744;p21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5" name="Google Shape;15745;p21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6" name="Google Shape;15746;p21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7" name="Google Shape;15747;p21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8" name="Google Shape;15748;p21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9" name="Google Shape;15749;p21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0" name="Google Shape;15750;p21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1" name="Google Shape;15751;p21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2" name="Google Shape;15752;p21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3" name="Google Shape;15753;p21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4" name="Google Shape;15754;p21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5" name="Google Shape;15755;p21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6" name="Google Shape;15756;p21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7" name="Google Shape;15757;p21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8" name="Google Shape;15758;p21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9" name="Google Shape;15759;p21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0" name="Google Shape;15760;p21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1" name="Google Shape;15761;p21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2" name="Google Shape;15762;p21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3" name="Google Shape;15763;p21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4" name="Google Shape;15764;p21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5" name="Google Shape;15765;p21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6" name="Google Shape;15766;p21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7" name="Google Shape;15767;p21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8" name="Google Shape;15768;p21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9" name="Google Shape;15769;p21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0" name="Google Shape;15770;p21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1" name="Google Shape;15771;p21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2" name="Google Shape;15772;p21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3" name="Google Shape;15773;p21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4" name="Google Shape;15774;p21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5" name="Google Shape;15775;p21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6" name="Google Shape;15776;p21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7" name="Google Shape;15777;p21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8" name="Google Shape;15778;p21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9" name="Google Shape;15779;p21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0" name="Google Shape;15780;p21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1" name="Google Shape;15781;p21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2" name="Google Shape;15782;p21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3" name="Google Shape;15783;p21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4" name="Google Shape;15784;p21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5" name="Google Shape;15785;p21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6" name="Google Shape;15786;p21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7" name="Google Shape;15787;p21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8" name="Google Shape;15788;p21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9" name="Google Shape;15789;p21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0" name="Google Shape;15790;p21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1" name="Google Shape;15791;p21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2" name="Google Shape;15792;p21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3" name="Google Shape;15793;p21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4" name="Google Shape;15794;p21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5" name="Google Shape;15795;p21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6" name="Google Shape;15796;p21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7" name="Google Shape;15797;p21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8" name="Google Shape;15798;p21"/>
          <p:cNvGrpSpPr/>
          <p:nvPr/>
        </p:nvGrpSpPr>
        <p:grpSpPr>
          <a:xfrm>
            <a:off x="-79368" y="-558092"/>
            <a:ext cx="9358095" cy="6205603"/>
            <a:chOff x="236675" y="487975"/>
            <a:chExt cx="7144675" cy="4737825"/>
          </a:xfrm>
        </p:grpSpPr>
        <p:sp>
          <p:nvSpPr>
            <p:cNvPr id="15799" name="Google Shape;15799;p21"/>
            <p:cNvSpPr/>
            <p:nvPr/>
          </p:nvSpPr>
          <p:spPr>
            <a:xfrm>
              <a:off x="3851750" y="1063075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0"/>
                  </a:moveTo>
                  <a:cubicBezTo>
                    <a:pt x="154" y="0"/>
                    <a:pt x="0" y="370"/>
                    <a:pt x="216" y="587"/>
                  </a:cubicBezTo>
                  <a:cubicBezTo>
                    <a:pt x="286" y="657"/>
                    <a:pt x="372" y="688"/>
                    <a:pt x="456" y="688"/>
                  </a:cubicBezTo>
                  <a:cubicBezTo>
                    <a:pt x="633" y="688"/>
                    <a:pt x="802" y="551"/>
                    <a:pt x="802" y="345"/>
                  </a:cubicBezTo>
                  <a:cubicBezTo>
                    <a:pt x="802" y="154"/>
                    <a:pt x="649" y="0"/>
                    <a:pt x="4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0" name="Google Shape;15800;p21"/>
            <p:cNvSpPr/>
            <p:nvPr/>
          </p:nvSpPr>
          <p:spPr>
            <a:xfrm>
              <a:off x="3594200" y="874250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689" y="0"/>
                  </a:moveTo>
                  <a:cubicBezTo>
                    <a:pt x="230" y="0"/>
                    <a:pt x="1" y="555"/>
                    <a:pt x="325" y="879"/>
                  </a:cubicBezTo>
                  <a:cubicBezTo>
                    <a:pt x="424" y="978"/>
                    <a:pt x="556" y="1030"/>
                    <a:pt x="690" y="1030"/>
                  </a:cubicBezTo>
                  <a:cubicBezTo>
                    <a:pt x="756" y="1030"/>
                    <a:pt x="823" y="1017"/>
                    <a:pt x="886" y="991"/>
                  </a:cubicBezTo>
                  <a:cubicBezTo>
                    <a:pt x="1079" y="911"/>
                    <a:pt x="1204" y="723"/>
                    <a:pt x="1204" y="515"/>
                  </a:cubicBezTo>
                  <a:cubicBezTo>
                    <a:pt x="1204" y="230"/>
                    <a:pt x="974" y="0"/>
                    <a:pt x="68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1" name="Google Shape;15801;p21"/>
            <p:cNvSpPr/>
            <p:nvPr/>
          </p:nvSpPr>
          <p:spPr>
            <a:xfrm>
              <a:off x="3248025" y="912850"/>
              <a:ext cx="10075" cy="8600"/>
            </a:xfrm>
            <a:custGeom>
              <a:avLst/>
              <a:gdLst/>
              <a:ahLst/>
              <a:cxnLst/>
              <a:rect l="l" t="t" r="r" b="b"/>
              <a:pathLst>
                <a:path w="403" h="344" extrusionOk="0">
                  <a:moveTo>
                    <a:pt x="229" y="1"/>
                  </a:moveTo>
                  <a:cubicBezTo>
                    <a:pt x="76" y="1"/>
                    <a:pt x="0" y="186"/>
                    <a:pt x="108" y="293"/>
                  </a:cubicBezTo>
                  <a:cubicBezTo>
                    <a:pt x="143" y="328"/>
                    <a:pt x="187" y="344"/>
                    <a:pt x="229" y="344"/>
                  </a:cubicBezTo>
                  <a:cubicBezTo>
                    <a:pt x="318" y="344"/>
                    <a:pt x="402" y="275"/>
                    <a:pt x="402" y="172"/>
                  </a:cubicBezTo>
                  <a:cubicBezTo>
                    <a:pt x="401" y="76"/>
                    <a:pt x="325" y="1"/>
                    <a:pt x="22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2" name="Google Shape;15802;p21"/>
            <p:cNvSpPr/>
            <p:nvPr/>
          </p:nvSpPr>
          <p:spPr>
            <a:xfrm>
              <a:off x="3231300" y="11932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3" y="0"/>
                  </a:moveTo>
                  <a:cubicBezTo>
                    <a:pt x="204" y="0"/>
                    <a:pt x="1" y="495"/>
                    <a:pt x="289" y="783"/>
                  </a:cubicBezTo>
                  <a:cubicBezTo>
                    <a:pt x="382" y="876"/>
                    <a:pt x="497" y="917"/>
                    <a:pt x="609" y="917"/>
                  </a:cubicBezTo>
                  <a:cubicBezTo>
                    <a:pt x="845" y="917"/>
                    <a:pt x="1071" y="734"/>
                    <a:pt x="1071" y="458"/>
                  </a:cubicBezTo>
                  <a:cubicBezTo>
                    <a:pt x="1071" y="207"/>
                    <a:pt x="865" y="0"/>
                    <a:pt x="6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3" name="Google Shape;15803;p21"/>
            <p:cNvSpPr/>
            <p:nvPr/>
          </p:nvSpPr>
          <p:spPr>
            <a:xfrm>
              <a:off x="3920725" y="795525"/>
              <a:ext cx="29775" cy="28650"/>
            </a:xfrm>
            <a:custGeom>
              <a:avLst/>
              <a:gdLst/>
              <a:ahLst/>
              <a:cxnLst/>
              <a:rect l="l" t="t" r="r" b="b"/>
              <a:pathLst>
                <a:path w="1191" h="1146" extrusionOk="0">
                  <a:moveTo>
                    <a:pt x="619" y="1"/>
                  </a:moveTo>
                  <a:cubicBezTo>
                    <a:pt x="387" y="1"/>
                    <a:pt x="178" y="140"/>
                    <a:pt x="90" y="354"/>
                  </a:cubicBezTo>
                  <a:cubicBezTo>
                    <a:pt x="0" y="569"/>
                    <a:pt x="50" y="815"/>
                    <a:pt x="214" y="978"/>
                  </a:cubicBezTo>
                  <a:cubicBezTo>
                    <a:pt x="324" y="1088"/>
                    <a:pt x="470" y="1146"/>
                    <a:pt x="619" y="1146"/>
                  </a:cubicBezTo>
                  <a:cubicBezTo>
                    <a:pt x="692" y="1146"/>
                    <a:pt x="766" y="1132"/>
                    <a:pt x="837" y="1103"/>
                  </a:cubicBezTo>
                  <a:cubicBezTo>
                    <a:pt x="1051" y="1013"/>
                    <a:pt x="1190" y="806"/>
                    <a:pt x="1190" y="574"/>
                  </a:cubicBezTo>
                  <a:cubicBezTo>
                    <a:pt x="1190" y="257"/>
                    <a:pt x="934" y="1"/>
                    <a:pt x="61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4" name="Google Shape;15804;p21"/>
            <p:cNvSpPr/>
            <p:nvPr/>
          </p:nvSpPr>
          <p:spPr>
            <a:xfrm>
              <a:off x="4216075" y="1307725"/>
              <a:ext cx="13400" cy="11450"/>
            </a:xfrm>
            <a:custGeom>
              <a:avLst/>
              <a:gdLst/>
              <a:ahLst/>
              <a:cxnLst/>
              <a:rect l="l" t="t" r="r" b="b"/>
              <a:pathLst>
                <a:path w="536" h="458" extrusionOk="0">
                  <a:moveTo>
                    <a:pt x="310" y="1"/>
                  </a:moveTo>
                  <a:cubicBezTo>
                    <a:pt x="309" y="1"/>
                    <a:pt x="308" y="1"/>
                    <a:pt x="307" y="1"/>
                  </a:cubicBezTo>
                  <a:cubicBezTo>
                    <a:pt x="102" y="1"/>
                    <a:pt x="1" y="246"/>
                    <a:pt x="145" y="390"/>
                  </a:cubicBezTo>
                  <a:cubicBezTo>
                    <a:pt x="192" y="437"/>
                    <a:pt x="249" y="458"/>
                    <a:pt x="305" y="458"/>
                  </a:cubicBezTo>
                  <a:cubicBezTo>
                    <a:pt x="423" y="458"/>
                    <a:pt x="536" y="367"/>
                    <a:pt x="536" y="230"/>
                  </a:cubicBezTo>
                  <a:cubicBezTo>
                    <a:pt x="536" y="103"/>
                    <a:pt x="434" y="1"/>
                    <a:pt x="310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5" name="Google Shape;15805;p21"/>
            <p:cNvSpPr/>
            <p:nvPr/>
          </p:nvSpPr>
          <p:spPr>
            <a:xfrm>
              <a:off x="3383950" y="1619575"/>
              <a:ext cx="60100" cy="60125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201" y="1"/>
                  </a:moveTo>
                  <a:cubicBezTo>
                    <a:pt x="539" y="1"/>
                    <a:pt x="1" y="539"/>
                    <a:pt x="1" y="1203"/>
                  </a:cubicBezTo>
                  <a:cubicBezTo>
                    <a:pt x="1" y="1867"/>
                    <a:pt x="539" y="2405"/>
                    <a:pt x="1201" y="2405"/>
                  </a:cubicBezTo>
                  <a:cubicBezTo>
                    <a:pt x="1865" y="2405"/>
                    <a:pt x="2403" y="1867"/>
                    <a:pt x="2403" y="1203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6" name="Google Shape;15806;p21"/>
            <p:cNvSpPr/>
            <p:nvPr/>
          </p:nvSpPr>
          <p:spPr>
            <a:xfrm>
              <a:off x="2897525" y="1138900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1"/>
                  </a:moveTo>
                  <a:cubicBezTo>
                    <a:pt x="129" y="1"/>
                    <a:pt x="0" y="128"/>
                    <a:pt x="0" y="286"/>
                  </a:cubicBezTo>
                  <a:cubicBezTo>
                    <a:pt x="0" y="445"/>
                    <a:pt x="129" y="572"/>
                    <a:pt x="287" y="572"/>
                  </a:cubicBezTo>
                  <a:cubicBezTo>
                    <a:pt x="444" y="572"/>
                    <a:pt x="573" y="445"/>
                    <a:pt x="573" y="286"/>
                  </a:cubicBezTo>
                  <a:cubicBezTo>
                    <a:pt x="573" y="128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7" name="Google Shape;15807;p21"/>
            <p:cNvSpPr/>
            <p:nvPr/>
          </p:nvSpPr>
          <p:spPr>
            <a:xfrm>
              <a:off x="4624950" y="740575"/>
              <a:ext cx="30500" cy="26100"/>
            </a:xfrm>
            <a:custGeom>
              <a:avLst/>
              <a:gdLst/>
              <a:ahLst/>
              <a:cxnLst/>
              <a:rect l="l" t="t" r="r" b="b"/>
              <a:pathLst>
                <a:path w="1220" h="1044" extrusionOk="0">
                  <a:moveTo>
                    <a:pt x="698" y="1"/>
                  </a:moveTo>
                  <a:cubicBezTo>
                    <a:pt x="232" y="1"/>
                    <a:pt x="0" y="563"/>
                    <a:pt x="328" y="890"/>
                  </a:cubicBezTo>
                  <a:cubicBezTo>
                    <a:pt x="428" y="991"/>
                    <a:pt x="562" y="1044"/>
                    <a:pt x="697" y="1044"/>
                  </a:cubicBezTo>
                  <a:cubicBezTo>
                    <a:pt x="764" y="1044"/>
                    <a:pt x="832" y="1031"/>
                    <a:pt x="896" y="1004"/>
                  </a:cubicBezTo>
                  <a:cubicBezTo>
                    <a:pt x="1092" y="924"/>
                    <a:pt x="1219" y="733"/>
                    <a:pt x="1219" y="522"/>
                  </a:cubicBezTo>
                  <a:cubicBezTo>
                    <a:pt x="1218" y="234"/>
                    <a:pt x="986" y="1"/>
                    <a:pt x="69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8" name="Google Shape;15808;p21"/>
            <p:cNvSpPr/>
            <p:nvPr/>
          </p:nvSpPr>
          <p:spPr>
            <a:xfrm>
              <a:off x="4546125" y="1480625"/>
              <a:ext cx="65025" cy="62550"/>
            </a:xfrm>
            <a:custGeom>
              <a:avLst/>
              <a:gdLst/>
              <a:ahLst/>
              <a:cxnLst/>
              <a:rect l="l" t="t" r="r" b="b"/>
              <a:pathLst>
                <a:path w="2601" h="2502" extrusionOk="0">
                  <a:moveTo>
                    <a:pt x="1350" y="0"/>
                  </a:moveTo>
                  <a:cubicBezTo>
                    <a:pt x="843" y="0"/>
                    <a:pt x="388" y="305"/>
                    <a:pt x="194" y="772"/>
                  </a:cubicBezTo>
                  <a:cubicBezTo>
                    <a:pt x="0" y="1240"/>
                    <a:pt x="108" y="1777"/>
                    <a:pt x="466" y="2134"/>
                  </a:cubicBezTo>
                  <a:cubicBezTo>
                    <a:pt x="705" y="2374"/>
                    <a:pt x="1025" y="2501"/>
                    <a:pt x="1351" y="2501"/>
                  </a:cubicBezTo>
                  <a:cubicBezTo>
                    <a:pt x="1512" y="2501"/>
                    <a:pt x="1674" y="2470"/>
                    <a:pt x="1829" y="2406"/>
                  </a:cubicBezTo>
                  <a:cubicBezTo>
                    <a:pt x="2295" y="2213"/>
                    <a:pt x="2600" y="1757"/>
                    <a:pt x="2600" y="1251"/>
                  </a:cubicBezTo>
                  <a:cubicBezTo>
                    <a:pt x="2600" y="559"/>
                    <a:pt x="2041" y="0"/>
                    <a:pt x="135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9" name="Google Shape;15809;p21"/>
            <p:cNvSpPr/>
            <p:nvPr/>
          </p:nvSpPr>
          <p:spPr>
            <a:xfrm>
              <a:off x="5628225" y="589450"/>
              <a:ext cx="12175" cy="10475"/>
            </a:xfrm>
            <a:custGeom>
              <a:avLst/>
              <a:gdLst/>
              <a:ahLst/>
              <a:cxnLst/>
              <a:rect l="l" t="t" r="r" b="b"/>
              <a:pathLst>
                <a:path w="487" h="419" extrusionOk="0">
                  <a:moveTo>
                    <a:pt x="279" y="0"/>
                  </a:moveTo>
                  <a:cubicBezTo>
                    <a:pt x="92" y="0"/>
                    <a:pt x="0" y="225"/>
                    <a:pt x="130" y="357"/>
                  </a:cubicBezTo>
                  <a:cubicBezTo>
                    <a:pt x="173" y="399"/>
                    <a:pt x="225" y="418"/>
                    <a:pt x="276" y="418"/>
                  </a:cubicBezTo>
                  <a:cubicBezTo>
                    <a:pt x="384" y="418"/>
                    <a:pt x="487" y="335"/>
                    <a:pt x="487" y="210"/>
                  </a:cubicBezTo>
                  <a:cubicBezTo>
                    <a:pt x="487" y="94"/>
                    <a:pt x="393" y="0"/>
                    <a:pt x="27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0" name="Google Shape;15810;p21"/>
            <p:cNvSpPr/>
            <p:nvPr/>
          </p:nvSpPr>
          <p:spPr>
            <a:xfrm>
              <a:off x="5554275" y="1299250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1" name="Google Shape;15811;p21"/>
            <p:cNvSpPr/>
            <p:nvPr/>
          </p:nvSpPr>
          <p:spPr>
            <a:xfrm>
              <a:off x="6409675" y="642275"/>
              <a:ext cx="16500" cy="14150"/>
            </a:xfrm>
            <a:custGeom>
              <a:avLst/>
              <a:gdLst/>
              <a:ahLst/>
              <a:cxnLst/>
              <a:rect l="l" t="t" r="r" b="b"/>
              <a:pathLst>
                <a:path w="660" h="566" extrusionOk="0">
                  <a:moveTo>
                    <a:pt x="378" y="1"/>
                  </a:moveTo>
                  <a:cubicBezTo>
                    <a:pt x="126" y="1"/>
                    <a:pt x="0" y="304"/>
                    <a:pt x="178" y="481"/>
                  </a:cubicBezTo>
                  <a:cubicBezTo>
                    <a:pt x="235" y="539"/>
                    <a:pt x="306" y="565"/>
                    <a:pt x="376" y="565"/>
                  </a:cubicBezTo>
                  <a:cubicBezTo>
                    <a:pt x="521" y="565"/>
                    <a:pt x="660" y="452"/>
                    <a:pt x="660" y="282"/>
                  </a:cubicBezTo>
                  <a:cubicBezTo>
                    <a:pt x="660" y="126"/>
                    <a:pt x="534" y="1"/>
                    <a:pt x="37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2" name="Google Shape;15812;p21"/>
            <p:cNvSpPr/>
            <p:nvPr/>
          </p:nvSpPr>
          <p:spPr>
            <a:xfrm>
              <a:off x="6597550" y="1072025"/>
              <a:ext cx="20625" cy="17675"/>
            </a:xfrm>
            <a:custGeom>
              <a:avLst/>
              <a:gdLst/>
              <a:ahLst/>
              <a:cxnLst/>
              <a:rect l="l" t="t" r="r" b="b"/>
              <a:pathLst>
                <a:path w="825" h="707" extrusionOk="0">
                  <a:moveTo>
                    <a:pt x="471" y="0"/>
                  </a:moveTo>
                  <a:cubicBezTo>
                    <a:pt x="157" y="0"/>
                    <a:pt x="1" y="381"/>
                    <a:pt x="222" y="602"/>
                  </a:cubicBezTo>
                  <a:cubicBezTo>
                    <a:pt x="294" y="674"/>
                    <a:pt x="383" y="706"/>
                    <a:pt x="470" y="706"/>
                  </a:cubicBezTo>
                  <a:cubicBezTo>
                    <a:pt x="651" y="706"/>
                    <a:pt x="824" y="566"/>
                    <a:pt x="824" y="353"/>
                  </a:cubicBezTo>
                  <a:cubicBezTo>
                    <a:pt x="824" y="158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3" name="Google Shape;15813;p21"/>
            <p:cNvSpPr/>
            <p:nvPr/>
          </p:nvSpPr>
          <p:spPr>
            <a:xfrm>
              <a:off x="6046250" y="1510600"/>
              <a:ext cx="20600" cy="17675"/>
            </a:xfrm>
            <a:custGeom>
              <a:avLst/>
              <a:gdLst/>
              <a:ahLst/>
              <a:cxnLst/>
              <a:rect l="l" t="t" r="r" b="b"/>
              <a:pathLst>
                <a:path w="824" h="707" extrusionOk="0">
                  <a:moveTo>
                    <a:pt x="472" y="0"/>
                  </a:moveTo>
                  <a:cubicBezTo>
                    <a:pt x="158" y="0"/>
                    <a:pt x="0" y="381"/>
                    <a:pt x="223" y="602"/>
                  </a:cubicBezTo>
                  <a:cubicBezTo>
                    <a:pt x="295" y="674"/>
                    <a:pt x="383" y="706"/>
                    <a:pt x="469" y="706"/>
                  </a:cubicBezTo>
                  <a:cubicBezTo>
                    <a:pt x="650" y="706"/>
                    <a:pt x="823" y="565"/>
                    <a:pt x="823" y="353"/>
                  </a:cubicBezTo>
                  <a:cubicBezTo>
                    <a:pt x="823" y="158"/>
                    <a:pt x="666" y="0"/>
                    <a:pt x="47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4" name="Google Shape;15814;p21"/>
            <p:cNvSpPr/>
            <p:nvPr/>
          </p:nvSpPr>
          <p:spPr>
            <a:xfrm>
              <a:off x="6988000" y="12340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1"/>
                  </a:moveTo>
                  <a:cubicBezTo>
                    <a:pt x="64" y="1"/>
                    <a:pt x="1" y="65"/>
                    <a:pt x="1" y="142"/>
                  </a:cubicBezTo>
                  <a:cubicBezTo>
                    <a:pt x="1" y="221"/>
                    <a:pt x="64" y="283"/>
                    <a:pt x="142" y="283"/>
                  </a:cubicBezTo>
                  <a:cubicBezTo>
                    <a:pt x="219" y="283"/>
                    <a:pt x="283" y="221"/>
                    <a:pt x="283" y="142"/>
                  </a:cubicBezTo>
                  <a:cubicBezTo>
                    <a:pt x="283" y="65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5" name="Google Shape;15815;p21"/>
            <p:cNvSpPr/>
            <p:nvPr/>
          </p:nvSpPr>
          <p:spPr>
            <a:xfrm>
              <a:off x="6556475" y="1862875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9"/>
                    <a:pt x="64" y="282"/>
                    <a:pt x="142" y="282"/>
                  </a:cubicBezTo>
                  <a:cubicBezTo>
                    <a:pt x="219" y="282"/>
                    <a:pt x="283" y="219"/>
                    <a:pt x="283" y="141"/>
                  </a:cubicBezTo>
                  <a:cubicBezTo>
                    <a:pt x="283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6" name="Google Shape;15816;p21"/>
            <p:cNvSpPr/>
            <p:nvPr/>
          </p:nvSpPr>
          <p:spPr>
            <a:xfrm>
              <a:off x="7120350" y="1568725"/>
              <a:ext cx="40300" cy="38775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837" y="0"/>
                  </a:moveTo>
                  <a:cubicBezTo>
                    <a:pt x="523" y="0"/>
                    <a:pt x="240" y="190"/>
                    <a:pt x="120" y="479"/>
                  </a:cubicBezTo>
                  <a:cubicBezTo>
                    <a:pt x="0" y="769"/>
                    <a:pt x="67" y="1102"/>
                    <a:pt x="288" y="1324"/>
                  </a:cubicBezTo>
                  <a:cubicBezTo>
                    <a:pt x="437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2"/>
                    <a:pt x="1611" y="1089"/>
                    <a:pt x="1611" y="775"/>
                  </a:cubicBezTo>
                  <a:cubicBezTo>
                    <a:pt x="1611" y="348"/>
                    <a:pt x="1264" y="0"/>
                    <a:pt x="8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7" name="Google Shape;15817;p21"/>
            <p:cNvSpPr/>
            <p:nvPr/>
          </p:nvSpPr>
          <p:spPr>
            <a:xfrm>
              <a:off x="7364925" y="215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8" name="Google Shape;15818;p21"/>
            <p:cNvSpPr/>
            <p:nvPr/>
          </p:nvSpPr>
          <p:spPr>
            <a:xfrm>
              <a:off x="6368025" y="22397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90" y="1"/>
                    <a:pt x="0" y="190"/>
                    <a:pt x="0" y="424"/>
                  </a:cubicBezTo>
                  <a:cubicBezTo>
                    <a:pt x="0" y="657"/>
                    <a:pt x="190" y="847"/>
                    <a:pt x="423" y="847"/>
                  </a:cubicBezTo>
                  <a:cubicBezTo>
                    <a:pt x="657" y="847"/>
                    <a:pt x="846" y="657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9" name="Google Shape;15819;p21"/>
            <p:cNvSpPr/>
            <p:nvPr/>
          </p:nvSpPr>
          <p:spPr>
            <a:xfrm>
              <a:off x="5896225" y="1963250"/>
              <a:ext cx="40300" cy="38800"/>
            </a:xfrm>
            <a:custGeom>
              <a:avLst/>
              <a:gdLst/>
              <a:ahLst/>
              <a:cxnLst/>
              <a:rect l="l" t="t" r="r" b="b"/>
              <a:pathLst>
                <a:path w="1612" h="1552" extrusionOk="0">
                  <a:moveTo>
                    <a:pt x="837" y="1"/>
                  </a:moveTo>
                  <a:cubicBezTo>
                    <a:pt x="523" y="1"/>
                    <a:pt x="241" y="190"/>
                    <a:pt x="120" y="480"/>
                  </a:cubicBezTo>
                  <a:cubicBezTo>
                    <a:pt x="0" y="769"/>
                    <a:pt x="67" y="1103"/>
                    <a:pt x="288" y="1324"/>
                  </a:cubicBezTo>
                  <a:cubicBezTo>
                    <a:pt x="436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3"/>
                    <a:pt x="1611" y="1089"/>
                    <a:pt x="1611" y="775"/>
                  </a:cubicBezTo>
                  <a:cubicBezTo>
                    <a:pt x="1611" y="348"/>
                    <a:pt x="1264" y="1"/>
                    <a:pt x="8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0" name="Google Shape;15820;p21"/>
            <p:cNvSpPr/>
            <p:nvPr/>
          </p:nvSpPr>
          <p:spPr>
            <a:xfrm>
              <a:off x="6526550" y="15088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657"/>
                    <a:pt x="190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1" name="Google Shape;15821;p21"/>
            <p:cNvSpPr/>
            <p:nvPr/>
          </p:nvSpPr>
          <p:spPr>
            <a:xfrm>
              <a:off x="7273900" y="1989450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599" y="0"/>
                  </a:moveTo>
                  <a:cubicBezTo>
                    <a:pt x="200" y="0"/>
                    <a:pt x="0" y="482"/>
                    <a:pt x="282" y="766"/>
                  </a:cubicBezTo>
                  <a:cubicBezTo>
                    <a:pt x="373" y="857"/>
                    <a:pt x="486" y="898"/>
                    <a:pt x="596" y="898"/>
                  </a:cubicBezTo>
                  <a:cubicBezTo>
                    <a:pt x="826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2" name="Google Shape;15822;p21"/>
            <p:cNvSpPr/>
            <p:nvPr/>
          </p:nvSpPr>
          <p:spPr>
            <a:xfrm>
              <a:off x="7275300" y="1783475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1"/>
                  </a:moveTo>
                  <a:cubicBezTo>
                    <a:pt x="125" y="1"/>
                    <a:pt x="0" y="302"/>
                    <a:pt x="176" y="478"/>
                  </a:cubicBezTo>
                  <a:cubicBezTo>
                    <a:pt x="234" y="536"/>
                    <a:pt x="304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1"/>
                    <a:pt x="37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3" name="Google Shape;15823;p21"/>
            <p:cNvSpPr/>
            <p:nvPr/>
          </p:nvSpPr>
          <p:spPr>
            <a:xfrm>
              <a:off x="6862900" y="2482675"/>
              <a:ext cx="58900" cy="58875"/>
            </a:xfrm>
            <a:custGeom>
              <a:avLst/>
              <a:gdLst/>
              <a:ahLst/>
              <a:cxnLst/>
              <a:rect l="l" t="t" r="r" b="b"/>
              <a:pathLst>
                <a:path w="2356" h="2355" extrusionOk="0">
                  <a:moveTo>
                    <a:pt x="1177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7"/>
                    <a:pt x="527" y="2354"/>
                    <a:pt x="1177" y="2354"/>
                  </a:cubicBezTo>
                  <a:cubicBezTo>
                    <a:pt x="1828" y="2354"/>
                    <a:pt x="2355" y="1827"/>
                    <a:pt x="2355" y="1178"/>
                  </a:cubicBezTo>
                  <a:cubicBezTo>
                    <a:pt x="2355" y="528"/>
                    <a:pt x="1828" y="0"/>
                    <a:pt x="117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4" name="Google Shape;15824;p21"/>
            <p:cNvSpPr/>
            <p:nvPr/>
          </p:nvSpPr>
          <p:spPr>
            <a:xfrm>
              <a:off x="7277650" y="2512100"/>
              <a:ext cx="14050" cy="14025"/>
            </a:xfrm>
            <a:custGeom>
              <a:avLst/>
              <a:gdLst/>
              <a:ahLst/>
              <a:cxnLst/>
              <a:rect l="l" t="t" r="r" b="b"/>
              <a:pathLst>
                <a:path w="562" h="561" extrusionOk="0">
                  <a:moveTo>
                    <a:pt x="281" y="1"/>
                  </a:moveTo>
                  <a:cubicBezTo>
                    <a:pt x="126" y="1"/>
                    <a:pt x="0" y="125"/>
                    <a:pt x="0" y="280"/>
                  </a:cubicBezTo>
                  <a:cubicBezTo>
                    <a:pt x="0" y="434"/>
                    <a:pt x="126" y="560"/>
                    <a:pt x="281" y="560"/>
                  </a:cubicBezTo>
                  <a:cubicBezTo>
                    <a:pt x="435" y="560"/>
                    <a:pt x="561" y="434"/>
                    <a:pt x="561" y="280"/>
                  </a:cubicBezTo>
                  <a:cubicBezTo>
                    <a:pt x="561" y="125"/>
                    <a:pt x="435" y="1"/>
                    <a:pt x="28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5" name="Google Shape;15825;p21"/>
            <p:cNvSpPr/>
            <p:nvPr/>
          </p:nvSpPr>
          <p:spPr>
            <a:xfrm>
              <a:off x="6471975" y="28175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1"/>
                  </a:moveTo>
                  <a:cubicBezTo>
                    <a:pt x="226" y="1"/>
                    <a:pt x="0" y="226"/>
                    <a:pt x="0" y="505"/>
                  </a:cubicBezTo>
                  <a:cubicBezTo>
                    <a:pt x="0" y="784"/>
                    <a:pt x="226" y="1009"/>
                    <a:pt x="505" y="1009"/>
                  </a:cubicBezTo>
                  <a:cubicBezTo>
                    <a:pt x="783" y="1009"/>
                    <a:pt x="1008" y="784"/>
                    <a:pt x="1008" y="505"/>
                  </a:cubicBezTo>
                  <a:cubicBezTo>
                    <a:pt x="1008" y="226"/>
                    <a:pt x="783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6" name="Google Shape;15826;p21"/>
            <p:cNvSpPr/>
            <p:nvPr/>
          </p:nvSpPr>
          <p:spPr>
            <a:xfrm>
              <a:off x="6894625" y="2985700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5" y="0"/>
                  </a:moveTo>
                  <a:cubicBezTo>
                    <a:pt x="175" y="0"/>
                    <a:pt x="1" y="423"/>
                    <a:pt x="248" y="670"/>
                  </a:cubicBezTo>
                  <a:cubicBezTo>
                    <a:pt x="328" y="750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6"/>
                    <a:pt x="742" y="0"/>
                    <a:pt x="5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7" name="Google Shape;15827;p21"/>
            <p:cNvSpPr/>
            <p:nvPr/>
          </p:nvSpPr>
          <p:spPr>
            <a:xfrm>
              <a:off x="7171625" y="2811950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74" y="0"/>
                  </a:moveTo>
                  <a:cubicBezTo>
                    <a:pt x="124" y="0"/>
                    <a:pt x="0" y="302"/>
                    <a:pt x="176" y="479"/>
                  </a:cubicBezTo>
                  <a:cubicBezTo>
                    <a:pt x="233" y="536"/>
                    <a:pt x="304" y="562"/>
                    <a:pt x="372" y="562"/>
                  </a:cubicBezTo>
                  <a:cubicBezTo>
                    <a:pt x="517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8" name="Google Shape;15828;p21"/>
            <p:cNvSpPr/>
            <p:nvPr/>
          </p:nvSpPr>
          <p:spPr>
            <a:xfrm>
              <a:off x="7258050" y="311042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7"/>
                    <a:pt x="101" y="447"/>
                    <a:pt x="224" y="447"/>
                  </a:cubicBezTo>
                  <a:cubicBezTo>
                    <a:pt x="348" y="447"/>
                    <a:pt x="448" y="347"/>
                    <a:pt x="448" y="223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9" name="Google Shape;15829;p21"/>
            <p:cNvSpPr/>
            <p:nvPr/>
          </p:nvSpPr>
          <p:spPr>
            <a:xfrm>
              <a:off x="6920775" y="3365425"/>
              <a:ext cx="26225" cy="22450"/>
            </a:xfrm>
            <a:custGeom>
              <a:avLst/>
              <a:gdLst/>
              <a:ahLst/>
              <a:cxnLst/>
              <a:rect l="l" t="t" r="r" b="b"/>
              <a:pathLst>
                <a:path w="1049" h="898" extrusionOk="0">
                  <a:moveTo>
                    <a:pt x="599" y="0"/>
                  </a:moveTo>
                  <a:cubicBezTo>
                    <a:pt x="201" y="0"/>
                    <a:pt x="1" y="484"/>
                    <a:pt x="283" y="766"/>
                  </a:cubicBezTo>
                  <a:cubicBezTo>
                    <a:pt x="374" y="857"/>
                    <a:pt x="486" y="898"/>
                    <a:pt x="596" y="898"/>
                  </a:cubicBezTo>
                  <a:cubicBezTo>
                    <a:pt x="827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0" name="Google Shape;15830;p21"/>
            <p:cNvSpPr/>
            <p:nvPr/>
          </p:nvSpPr>
          <p:spPr>
            <a:xfrm>
              <a:off x="6142550" y="3183250"/>
              <a:ext cx="40800" cy="39250"/>
            </a:xfrm>
            <a:custGeom>
              <a:avLst/>
              <a:gdLst/>
              <a:ahLst/>
              <a:cxnLst/>
              <a:rect l="l" t="t" r="r" b="b"/>
              <a:pathLst>
                <a:path w="1632" h="1570" extrusionOk="0">
                  <a:moveTo>
                    <a:pt x="846" y="0"/>
                  </a:moveTo>
                  <a:cubicBezTo>
                    <a:pt x="529" y="0"/>
                    <a:pt x="243" y="191"/>
                    <a:pt x="121" y="486"/>
                  </a:cubicBezTo>
                  <a:cubicBezTo>
                    <a:pt x="0" y="778"/>
                    <a:pt x="67" y="1116"/>
                    <a:pt x="291" y="1340"/>
                  </a:cubicBezTo>
                  <a:cubicBezTo>
                    <a:pt x="441" y="1490"/>
                    <a:pt x="642" y="1570"/>
                    <a:pt x="846" y="1570"/>
                  </a:cubicBezTo>
                  <a:cubicBezTo>
                    <a:pt x="947" y="1570"/>
                    <a:pt x="1049" y="1550"/>
                    <a:pt x="1146" y="1510"/>
                  </a:cubicBezTo>
                  <a:cubicBezTo>
                    <a:pt x="1440" y="1389"/>
                    <a:pt x="1631" y="1102"/>
                    <a:pt x="1631" y="786"/>
                  </a:cubicBezTo>
                  <a:cubicBezTo>
                    <a:pt x="1631" y="352"/>
                    <a:pt x="1280" y="0"/>
                    <a:pt x="846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1" name="Google Shape;15831;p21"/>
            <p:cNvSpPr/>
            <p:nvPr/>
          </p:nvSpPr>
          <p:spPr>
            <a:xfrm>
              <a:off x="6410775" y="375075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0"/>
                  </a:moveTo>
                  <a:cubicBezTo>
                    <a:pt x="125" y="0"/>
                    <a:pt x="0" y="302"/>
                    <a:pt x="176" y="479"/>
                  </a:cubicBezTo>
                  <a:cubicBezTo>
                    <a:pt x="233" y="536"/>
                    <a:pt x="303" y="562"/>
                    <a:pt x="372" y="562"/>
                  </a:cubicBezTo>
                  <a:cubicBezTo>
                    <a:pt x="516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2" name="Google Shape;15832;p21"/>
            <p:cNvSpPr/>
            <p:nvPr/>
          </p:nvSpPr>
          <p:spPr>
            <a:xfrm>
              <a:off x="6815250" y="366665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1"/>
                  </a:moveTo>
                  <a:cubicBezTo>
                    <a:pt x="152" y="1"/>
                    <a:pt x="0" y="152"/>
                    <a:pt x="0" y="337"/>
                  </a:cubicBezTo>
                  <a:cubicBezTo>
                    <a:pt x="0" y="524"/>
                    <a:pt x="152" y="674"/>
                    <a:pt x="337" y="674"/>
                  </a:cubicBezTo>
                  <a:cubicBezTo>
                    <a:pt x="523" y="674"/>
                    <a:pt x="673" y="524"/>
                    <a:pt x="673" y="337"/>
                  </a:cubicBezTo>
                  <a:cubicBezTo>
                    <a:pt x="673" y="152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3" name="Google Shape;15833;p21"/>
            <p:cNvSpPr/>
            <p:nvPr/>
          </p:nvSpPr>
          <p:spPr>
            <a:xfrm>
              <a:off x="6874950" y="4144475"/>
              <a:ext cx="23000" cy="19675"/>
            </a:xfrm>
            <a:custGeom>
              <a:avLst/>
              <a:gdLst/>
              <a:ahLst/>
              <a:cxnLst/>
              <a:rect l="l" t="t" r="r" b="b"/>
              <a:pathLst>
                <a:path w="920" h="787" extrusionOk="0">
                  <a:moveTo>
                    <a:pt x="527" y="1"/>
                  </a:moveTo>
                  <a:cubicBezTo>
                    <a:pt x="177" y="1"/>
                    <a:pt x="1" y="424"/>
                    <a:pt x="250" y="671"/>
                  </a:cubicBezTo>
                  <a:cubicBezTo>
                    <a:pt x="329" y="751"/>
                    <a:pt x="427" y="786"/>
                    <a:pt x="524" y="786"/>
                  </a:cubicBezTo>
                  <a:cubicBezTo>
                    <a:pt x="725" y="786"/>
                    <a:pt x="919" y="630"/>
                    <a:pt x="920" y="393"/>
                  </a:cubicBezTo>
                  <a:cubicBezTo>
                    <a:pt x="920" y="177"/>
                    <a:pt x="744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4" name="Google Shape;15834;p21"/>
            <p:cNvSpPr/>
            <p:nvPr/>
          </p:nvSpPr>
          <p:spPr>
            <a:xfrm>
              <a:off x="5994600" y="3973575"/>
              <a:ext cx="16400" cy="14025"/>
            </a:xfrm>
            <a:custGeom>
              <a:avLst/>
              <a:gdLst/>
              <a:ahLst/>
              <a:cxnLst/>
              <a:rect l="l" t="t" r="r" b="b"/>
              <a:pathLst>
                <a:path w="656" h="561" extrusionOk="0">
                  <a:moveTo>
                    <a:pt x="375" y="0"/>
                  </a:moveTo>
                  <a:cubicBezTo>
                    <a:pt x="126" y="0"/>
                    <a:pt x="0" y="302"/>
                    <a:pt x="178" y="478"/>
                  </a:cubicBezTo>
                  <a:cubicBezTo>
                    <a:pt x="235" y="535"/>
                    <a:pt x="305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5" name="Google Shape;15835;p21"/>
            <p:cNvSpPr/>
            <p:nvPr/>
          </p:nvSpPr>
          <p:spPr>
            <a:xfrm>
              <a:off x="7308500" y="3732525"/>
              <a:ext cx="28025" cy="28050"/>
            </a:xfrm>
            <a:custGeom>
              <a:avLst/>
              <a:gdLst/>
              <a:ahLst/>
              <a:cxnLst/>
              <a:rect l="l" t="t" r="r" b="b"/>
              <a:pathLst>
                <a:path w="1121" h="1122" extrusionOk="0">
                  <a:moveTo>
                    <a:pt x="560" y="0"/>
                  </a:moveTo>
                  <a:cubicBezTo>
                    <a:pt x="250" y="0"/>
                    <a:pt x="0" y="252"/>
                    <a:pt x="0" y="561"/>
                  </a:cubicBezTo>
                  <a:cubicBezTo>
                    <a:pt x="0" y="870"/>
                    <a:pt x="250" y="1122"/>
                    <a:pt x="560" y="1122"/>
                  </a:cubicBezTo>
                  <a:cubicBezTo>
                    <a:pt x="870" y="1122"/>
                    <a:pt x="1121" y="870"/>
                    <a:pt x="1121" y="561"/>
                  </a:cubicBezTo>
                  <a:cubicBezTo>
                    <a:pt x="1121" y="25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6" name="Google Shape;15836;p21"/>
            <p:cNvSpPr/>
            <p:nvPr/>
          </p:nvSpPr>
          <p:spPr>
            <a:xfrm>
              <a:off x="7197300" y="43785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1" y="0"/>
                  </a:moveTo>
                  <a:cubicBezTo>
                    <a:pt x="101" y="0"/>
                    <a:pt x="1" y="241"/>
                    <a:pt x="142" y="382"/>
                  </a:cubicBezTo>
                  <a:cubicBezTo>
                    <a:pt x="187" y="428"/>
                    <a:pt x="243" y="448"/>
                    <a:pt x="298" y="448"/>
                  </a:cubicBezTo>
                  <a:cubicBezTo>
                    <a:pt x="413" y="448"/>
                    <a:pt x="524" y="359"/>
                    <a:pt x="524" y="225"/>
                  </a:cubicBezTo>
                  <a:cubicBezTo>
                    <a:pt x="524" y="100"/>
                    <a:pt x="424" y="0"/>
                    <a:pt x="3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7" name="Google Shape;15837;p21"/>
            <p:cNvSpPr/>
            <p:nvPr/>
          </p:nvSpPr>
          <p:spPr>
            <a:xfrm>
              <a:off x="6393900" y="4416325"/>
              <a:ext cx="26250" cy="22450"/>
            </a:xfrm>
            <a:custGeom>
              <a:avLst/>
              <a:gdLst/>
              <a:ahLst/>
              <a:cxnLst/>
              <a:rect l="l" t="t" r="r" b="b"/>
              <a:pathLst>
                <a:path w="1050" h="898" extrusionOk="0">
                  <a:moveTo>
                    <a:pt x="601" y="0"/>
                  </a:moveTo>
                  <a:cubicBezTo>
                    <a:pt x="201" y="0"/>
                    <a:pt x="1" y="484"/>
                    <a:pt x="284" y="766"/>
                  </a:cubicBezTo>
                  <a:cubicBezTo>
                    <a:pt x="375" y="857"/>
                    <a:pt x="488" y="897"/>
                    <a:pt x="598" y="897"/>
                  </a:cubicBezTo>
                  <a:cubicBezTo>
                    <a:pt x="828" y="897"/>
                    <a:pt x="1050" y="719"/>
                    <a:pt x="1050" y="449"/>
                  </a:cubicBezTo>
                  <a:cubicBezTo>
                    <a:pt x="1050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8" name="Google Shape;15838;p21"/>
            <p:cNvSpPr/>
            <p:nvPr/>
          </p:nvSpPr>
          <p:spPr>
            <a:xfrm>
              <a:off x="6876900" y="4627900"/>
              <a:ext cx="11225" cy="11225"/>
            </a:xfrm>
            <a:custGeom>
              <a:avLst/>
              <a:gdLst/>
              <a:ahLst/>
              <a:cxnLst/>
              <a:rect l="l" t="t" r="r" b="b"/>
              <a:pathLst>
                <a:path w="449" h="449" extrusionOk="0">
                  <a:moveTo>
                    <a:pt x="225" y="0"/>
                  </a:moveTo>
                  <a:cubicBezTo>
                    <a:pt x="102" y="0"/>
                    <a:pt x="0" y="100"/>
                    <a:pt x="0" y="224"/>
                  </a:cubicBezTo>
                  <a:cubicBezTo>
                    <a:pt x="0" y="349"/>
                    <a:pt x="102" y="449"/>
                    <a:pt x="225" y="449"/>
                  </a:cubicBezTo>
                  <a:cubicBezTo>
                    <a:pt x="349" y="449"/>
                    <a:pt x="449" y="349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9" name="Google Shape;15839;p21"/>
            <p:cNvSpPr/>
            <p:nvPr/>
          </p:nvSpPr>
          <p:spPr>
            <a:xfrm>
              <a:off x="6914750" y="4958575"/>
              <a:ext cx="36450" cy="36475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8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131"/>
                    <a:pt x="327" y="1459"/>
                    <a:pt x="728" y="1459"/>
                  </a:cubicBezTo>
                  <a:cubicBezTo>
                    <a:pt x="1131" y="1459"/>
                    <a:pt x="1457" y="1131"/>
                    <a:pt x="1457" y="729"/>
                  </a:cubicBezTo>
                  <a:cubicBezTo>
                    <a:pt x="1457" y="326"/>
                    <a:pt x="1131" y="0"/>
                    <a:pt x="728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0" name="Google Shape;15840;p21"/>
            <p:cNvSpPr/>
            <p:nvPr/>
          </p:nvSpPr>
          <p:spPr>
            <a:xfrm>
              <a:off x="7358400" y="48941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7" y="1"/>
                  </a:moveTo>
                  <a:cubicBezTo>
                    <a:pt x="177" y="1"/>
                    <a:pt x="1" y="424"/>
                    <a:pt x="248" y="671"/>
                  </a:cubicBezTo>
                  <a:cubicBezTo>
                    <a:pt x="328" y="751"/>
                    <a:pt x="426" y="787"/>
                    <a:pt x="523" y="787"/>
                  </a:cubicBezTo>
                  <a:cubicBezTo>
                    <a:pt x="724" y="787"/>
                    <a:pt x="918" y="630"/>
                    <a:pt x="918" y="393"/>
                  </a:cubicBezTo>
                  <a:cubicBezTo>
                    <a:pt x="918" y="177"/>
                    <a:pt x="742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1" name="Google Shape;15841;p21"/>
            <p:cNvSpPr/>
            <p:nvPr/>
          </p:nvSpPr>
          <p:spPr>
            <a:xfrm>
              <a:off x="6061850" y="457605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2"/>
                    <a:pt x="72" y="191"/>
                  </a:cubicBezTo>
                  <a:cubicBezTo>
                    <a:pt x="95" y="214"/>
                    <a:pt x="124" y="225"/>
                    <a:pt x="151" y="225"/>
                  </a:cubicBezTo>
                  <a:cubicBezTo>
                    <a:pt x="209" y="225"/>
                    <a:pt x="263" y="180"/>
                    <a:pt x="263" y="113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2" name="Google Shape;15842;p21"/>
            <p:cNvSpPr/>
            <p:nvPr/>
          </p:nvSpPr>
          <p:spPr>
            <a:xfrm>
              <a:off x="6271125" y="41318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9" y="0"/>
                    <a:pt x="0" y="241"/>
                    <a:pt x="141" y="384"/>
                  </a:cubicBezTo>
                  <a:cubicBezTo>
                    <a:pt x="187" y="429"/>
                    <a:pt x="243" y="450"/>
                    <a:pt x="298" y="450"/>
                  </a:cubicBezTo>
                  <a:cubicBezTo>
                    <a:pt x="413" y="450"/>
                    <a:pt x="523" y="360"/>
                    <a:pt x="523" y="224"/>
                  </a:cubicBezTo>
                  <a:cubicBezTo>
                    <a:pt x="523" y="100"/>
                    <a:pt x="423" y="0"/>
                    <a:pt x="2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3" name="Google Shape;15843;p21"/>
            <p:cNvSpPr/>
            <p:nvPr/>
          </p:nvSpPr>
          <p:spPr>
            <a:xfrm>
              <a:off x="6591950" y="504125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8" y="751"/>
                    <a:pt x="426" y="786"/>
                    <a:pt x="522" y="786"/>
                  </a:cubicBezTo>
                  <a:cubicBezTo>
                    <a:pt x="724" y="786"/>
                    <a:pt x="918" y="630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4" name="Google Shape;15844;p21"/>
            <p:cNvSpPr/>
            <p:nvPr/>
          </p:nvSpPr>
          <p:spPr>
            <a:xfrm>
              <a:off x="6077250" y="5107125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601" y="0"/>
                  </a:moveTo>
                  <a:cubicBezTo>
                    <a:pt x="200" y="0"/>
                    <a:pt x="0" y="482"/>
                    <a:pt x="284" y="764"/>
                  </a:cubicBezTo>
                  <a:cubicBezTo>
                    <a:pt x="375" y="856"/>
                    <a:pt x="487" y="897"/>
                    <a:pt x="597" y="897"/>
                  </a:cubicBezTo>
                  <a:cubicBezTo>
                    <a:pt x="827" y="897"/>
                    <a:pt x="1048" y="718"/>
                    <a:pt x="1048" y="448"/>
                  </a:cubicBezTo>
                  <a:cubicBezTo>
                    <a:pt x="1048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5" name="Google Shape;15845;p21"/>
            <p:cNvSpPr/>
            <p:nvPr/>
          </p:nvSpPr>
          <p:spPr>
            <a:xfrm>
              <a:off x="5825500" y="48675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7" y="751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6" name="Google Shape;15846;p21"/>
            <p:cNvSpPr/>
            <p:nvPr/>
          </p:nvSpPr>
          <p:spPr>
            <a:xfrm>
              <a:off x="5662500" y="4581650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1"/>
                  </a:moveTo>
                  <a:cubicBezTo>
                    <a:pt x="51" y="1"/>
                    <a:pt x="1" y="122"/>
                    <a:pt x="72" y="192"/>
                  </a:cubicBezTo>
                  <a:cubicBezTo>
                    <a:pt x="95" y="215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3"/>
                  </a:cubicBezTo>
                  <a:cubicBezTo>
                    <a:pt x="263" y="51"/>
                    <a:pt x="213" y="1"/>
                    <a:pt x="15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7" name="Google Shape;15847;p21"/>
            <p:cNvSpPr/>
            <p:nvPr/>
          </p:nvSpPr>
          <p:spPr>
            <a:xfrm>
              <a:off x="5817625" y="4249575"/>
              <a:ext cx="16800" cy="16850"/>
            </a:xfrm>
            <a:custGeom>
              <a:avLst/>
              <a:gdLst/>
              <a:ahLst/>
              <a:cxnLst/>
              <a:rect l="l" t="t" r="r" b="b"/>
              <a:pathLst>
                <a:path w="672" h="674" extrusionOk="0">
                  <a:moveTo>
                    <a:pt x="337" y="0"/>
                  </a:moveTo>
                  <a:cubicBezTo>
                    <a:pt x="150" y="0"/>
                    <a:pt x="0" y="150"/>
                    <a:pt x="0" y="337"/>
                  </a:cubicBezTo>
                  <a:cubicBezTo>
                    <a:pt x="0" y="522"/>
                    <a:pt x="150" y="673"/>
                    <a:pt x="337" y="673"/>
                  </a:cubicBezTo>
                  <a:cubicBezTo>
                    <a:pt x="522" y="673"/>
                    <a:pt x="672" y="522"/>
                    <a:pt x="672" y="337"/>
                  </a:cubicBezTo>
                  <a:cubicBezTo>
                    <a:pt x="672" y="150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8" name="Google Shape;15848;p21"/>
            <p:cNvSpPr/>
            <p:nvPr/>
          </p:nvSpPr>
          <p:spPr>
            <a:xfrm>
              <a:off x="5467300" y="499500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0"/>
                  </a:moveTo>
                  <a:cubicBezTo>
                    <a:pt x="151" y="0"/>
                    <a:pt x="1" y="152"/>
                    <a:pt x="1" y="337"/>
                  </a:cubicBezTo>
                  <a:cubicBezTo>
                    <a:pt x="1" y="523"/>
                    <a:pt x="151" y="673"/>
                    <a:pt x="337" y="673"/>
                  </a:cubicBezTo>
                  <a:cubicBezTo>
                    <a:pt x="522" y="673"/>
                    <a:pt x="674" y="523"/>
                    <a:pt x="674" y="337"/>
                  </a:cubicBezTo>
                  <a:cubicBezTo>
                    <a:pt x="674" y="152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9" name="Google Shape;15849;p21"/>
            <p:cNvSpPr/>
            <p:nvPr/>
          </p:nvSpPr>
          <p:spPr>
            <a:xfrm>
              <a:off x="5322050" y="4703575"/>
              <a:ext cx="6575" cy="5625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51" y="0"/>
                  </a:moveTo>
                  <a:cubicBezTo>
                    <a:pt x="50" y="0"/>
                    <a:pt x="0" y="120"/>
                    <a:pt x="70" y="191"/>
                  </a:cubicBezTo>
                  <a:cubicBezTo>
                    <a:pt x="93" y="214"/>
                    <a:pt x="122" y="225"/>
                    <a:pt x="150" y="225"/>
                  </a:cubicBezTo>
                  <a:cubicBezTo>
                    <a:pt x="207" y="225"/>
                    <a:pt x="263" y="180"/>
                    <a:pt x="263" y="112"/>
                  </a:cubicBezTo>
                  <a:cubicBezTo>
                    <a:pt x="263" y="50"/>
                    <a:pt x="211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0" name="Google Shape;15850;p21"/>
            <p:cNvSpPr/>
            <p:nvPr/>
          </p:nvSpPr>
          <p:spPr>
            <a:xfrm>
              <a:off x="5073575" y="4546650"/>
              <a:ext cx="25250" cy="25225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505" y="0"/>
                  </a:moveTo>
                  <a:cubicBezTo>
                    <a:pt x="226" y="0"/>
                    <a:pt x="0" y="226"/>
                    <a:pt x="0" y="503"/>
                  </a:cubicBezTo>
                  <a:cubicBezTo>
                    <a:pt x="0" y="782"/>
                    <a:pt x="226" y="1008"/>
                    <a:pt x="505" y="1008"/>
                  </a:cubicBezTo>
                  <a:cubicBezTo>
                    <a:pt x="784" y="1008"/>
                    <a:pt x="1010" y="782"/>
                    <a:pt x="1010" y="503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1" name="Google Shape;15851;p21"/>
            <p:cNvSpPr/>
            <p:nvPr/>
          </p:nvSpPr>
          <p:spPr>
            <a:xfrm>
              <a:off x="5564425" y="520100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0"/>
                    <a:pt x="72" y="191"/>
                  </a:cubicBezTo>
                  <a:cubicBezTo>
                    <a:pt x="95" y="214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2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2" name="Google Shape;15852;p21"/>
            <p:cNvSpPr/>
            <p:nvPr/>
          </p:nvSpPr>
          <p:spPr>
            <a:xfrm>
              <a:off x="5561175" y="4745600"/>
              <a:ext cx="5625" cy="5625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113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5"/>
                    <a:pt x="50" y="225"/>
                    <a:pt x="113" y="225"/>
                  </a:cubicBezTo>
                  <a:cubicBezTo>
                    <a:pt x="175" y="225"/>
                    <a:pt x="225" y="175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3" name="Google Shape;15853;p21"/>
            <p:cNvSpPr/>
            <p:nvPr/>
          </p:nvSpPr>
          <p:spPr>
            <a:xfrm>
              <a:off x="5474325" y="4490600"/>
              <a:ext cx="33625" cy="33625"/>
            </a:xfrm>
            <a:custGeom>
              <a:avLst/>
              <a:gdLst/>
              <a:ahLst/>
              <a:cxnLst/>
              <a:rect l="l" t="t" r="r" b="b"/>
              <a:pathLst>
                <a:path w="1345" h="1345" extrusionOk="0">
                  <a:moveTo>
                    <a:pt x="673" y="0"/>
                  </a:moveTo>
                  <a:cubicBezTo>
                    <a:pt x="300" y="0"/>
                    <a:pt x="0" y="300"/>
                    <a:pt x="0" y="672"/>
                  </a:cubicBezTo>
                  <a:cubicBezTo>
                    <a:pt x="0" y="1043"/>
                    <a:pt x="300" y="1345"/>
                    <a:pt x="673" y="1345"/>
                  </a:cubicBezTo>
                  <a:cubicBezTo>
                    <a:pt x="1045" y="1345"/>
                    <a:pt x="1345" y="1043"/>
                    <a:pt x="1345" y="672"/>
                  </a:cubicBezTo>
                  <a:cubicBezTo>
                    <a:pt x="1345" y="300"/>
                    <a:pt x="1045" y="0"/>
                    <a:pt x="67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4" name="Google Shape;15854;p21"/>
            <p:cNvSpPr/>
            <p:nvPr/>
          </p:nvSpPr>
          <p:spPr>
            <a:xfrm>
              <a:off x="4969875" y="5109925"/>
              <a:ext cx="25275" cy="25225"/>
            </a:xfrm>
            <a:custGeom>
              <a:avLst/>
              <a:gdLst/>
              <a:ahLst/>
              <a:cxnLst/>
              <a:rect l="l" t="t" r="r" b="b"/>
              <a:pathLst>
                <a:path w="1011" h="1009" extrusionOk="0">
                  <a:moveTo>
                    <a:pt x="505" y="1"/>
                  </a:moveTo>
                  <a:cubicBezTo>
                    <a:pt x="227" y="1"/>
                    <a:pt x="1" y="225"/>
                    <a:pt x="1" y="504"/>
                  </a:cubicBezTo>
                  <a:cubicBezTo>
                    <a:pt x="1" y="783"/>
                    <a:pt x="227" y="1009"/>
                    <a:pt x="505" y="1009"/>
                  </a:cubicBezTo>
                  <a:cubicBezTo>
                    <a:pt x="784" y="1009"/>
                    <a:pt x="1010" y="783"/>
                    <a:pt x="1010" y="504"/>
                  </a:cubicBezTo>
                  <a:cubicBezTo>
                    <a:pt x="1010" y="225"/>
                    <a:pt x="784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5" name="Google Shape;15855;p21"/>
            <p:cNvSpPr/>
            <p:nvPr/>
          </p:nvSpPr>
          <p:spPr>
            <a:xfrm>
              <a:off x="5804025" y="4625075"/>
              <a:ext cx="16425" cy="140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376" y="1"/>
                  </a:moveTo>
                  <a:cubicBezTo>
                    <a:pt x="126" y="1"/>
                    <a:pt x="0" y="302"/>
                    <a:pt x="177" y="480"/>
                  </a:cubicBezTo>
                  <a:cubicBezTo>
                    <a:pt x="234" y="537"/>
                    <a:pt x="304" y="562"/>
                    <a:pt x="373" y="562"/>
                  </a:cubicBezTo>
                  <a:cubicBezTo>
                    <a:pt x="517" y="562"/>
                    <a:pt x="655" y="451"/>
                    <a:pt x="656" y="281"/>
                  </a:cubicBezTo>
                  <a:cubicBezTo>
                    <a:pt x="656" y="127"/>
                    <a:pt x="531" y="1"/>
                    <a:pt x="37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6" name="Google Shape;15856;p21"/>
            <p:cNvSpPr/>
            <p:nvPr/>
          </p:nvSpPr>
          <p:spPr>
            <a:xfrm>
              <a:off x="4576050" y="4852050"/>
              <a:ext cx="28225" cy="24175"/>
            </a:xfrm>
            <a:custGeom>
              <a:avLst/>
              <a:gdLst/>
              <a:ahLst/>
              <a:cxnLst/>
              <a:rect l="l" t="t" r="r" b="b"/>
              <a:pathLst>
                <a:path w="1129" h="967" extrusionOk="0">
                  <a:moveTo>
                    <a:pt x="645" y="0"/>
                  </a:moveTo>
                  <a:cubicBezTo>
                    <a:pt x="216" y="0"/>
                    <a:pt x="1" y="520"/>
                    <a:pt x="304" y="823"/>
                  </a:cubicBezTo>
                  <a:cubicBezTo>
                    <a:pt x="403" y="922"/>
                    <a:pt x="524" y="966"/>
                    <a:pt x="643" y="966"/>
                  </a:cubicBezTo>
                  <a:cubicBezTo>
                    <a:pt x="891" y="966"/>
                    <a:pt x="1129" y="773"/>
                    <a:pt x="1129" y="482"/>
                  </a:cubicBezTo>
                  <a:cubicBezTo>
                    <a:pt x="1129" y="217"/>
                    <a:pt x="912" y="0"/>
                    <a:pt x="64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7" name="Google Shape;15857;p21"/>
            <p:cNvSpPr/>
            <p:nvPr/>
          </p:nvSpPr>
          <p:spPr>
            <a:xfrm>
              <a:off x="4662500" y="44020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79"/>
                    <a:pt x="1" y="402"/>
                  </a:cubicBezTo>
                  <a:cubicBezTo>
                    <a:pt x="1" y="623"/>
                    <a:pt x="181" y="803"/>
                    <a:pt x="402" y="803"/>
                  </a:cubicBezTo>
                  <a:cubicBezTo>
                    <a:pt x="624" y="803"/>
                    <a:pt x="804" y="623"/>
                    <a:pt x="804" y="402"/>
                  </a:cubicBezTo>
                  <a:cubicBezTo>
                    <a:pt x="804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8" name="Google Shape;15858;p21"/>
            <p:cNvSpPr/>
            <p:nvPr/>
          </p:nvSpPr>
          <p:spPr>
            <a:xfrm>
              <a:off x="4089850" y="45205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5" y="1"/>
                    <a:pt x="1" y="145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9" name="Google Shape;15859;p21"/>
            <p:cNvSpPr/>
            <p:nvPr/>
          </p:nvSpPr>
          <p:spPr>
            <a:xfrm>
              <a:off x="4174250" y="487820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3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0" name="Google Shape;15860;p21"/>
            <p:cNvSpPr/>
            <p:nvPr/>
          </p:nvSpPr>
          <p:spPr>
            <a:xfrm>
              <a:off x="4568075" y="5059000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500"/>
                    <a:pt x="144" y="643"/>
                    <a:pt x="321" y="643"/>
                  </a:cubicBezTo>
                  <a:cubicBezTo>
                    <a:pt x="499" y="643"/>
                    <a:pt x="643" y="500"/>
                    <a:pt x="643" y="322"/>
                  </a:cubicBezTo>
                  <a:cubicBezTo>
                    <a:pt x="643" y="144"/>
                    <a:pt x="499" y="0"/>
                    <a:pt x="32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1" name="Google Shape;15861;p21"/>
            <p:cNvSpPr/>
            <p:nvPr/>
          </p:nvSpPr>
          <p:spPr>
            <a:xfrm>
              <a:off x="3686000" y="4727475"/>
              <a:ext cx="20100" cy="20125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5"/>
                    <a:pt x="181" y="804"/>
                    <a:pt x="402" y="804"/>
                  </a:cubicBezTo>
                  <a:cubicBezTo>
                    <a:pt x="625" y="804"/>
                    <a:pt x="804" y="625"/>
                    <a:pt x="804" y="402"/>
                  </a:cubicBezTo>
                  <a:cubicBezTo>
                    <a:pt x="804" y="181"/>
                    <a:pt x="625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2" name="Google Shape;15862;p21"/>
            <p:cNvSpPr/>
            <p:nvPr/>
          </p:nvSpPr>
          <p:spPr>
            <a:xfrm>
              <a:off x="3732225" y="4482375"/>
              <a:ext cx="16100" cy="1607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22" y="0"/>
                  </a:moveTo>
                  <a:cubicBezTo>
                    <a:pt x="144" y="0"/>
                    <a:pt x="0" y="143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3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3" name="Google Shape;15863;p21"/>
            <p:cNvSpPr/>
            <p:nvPr/>
          </p:nvSpPr>
          <p:spPr>
            <a:xfrm>
              <a:off x="3272100" y="4952500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4"/>
                    <a:pt x="0" y="161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1" y="251"/>
                    <a:pt x="321" y="161"/>
                  </a:cubicBezTo>
                  <a:cubicBezTo>
                    <a:pt x="321" y="74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4" name="Google Shape;15864;p21"/>
            <p:cNvSpPr/>
            <p:nvPr/>
          </p:nvSpPr>
          <p:spPr>
            <a:xfrm>
              <a:off x="3651850" y="51956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2" y="249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5" name="Google Shape;15865;p21"/>
            <p:cNvSpPr/>
            <p:nvPr/>
          </p:nvSpPr>
          <p:spPr>
            <a:xfrm>
              <a:off x="2972700" y="458485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1" y="252"/>
                    <a:pt x="1" y="562"/>
                  </a:cubicBezTo>
                  <a:cubicBezTo>
                    <a:pt x="1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6" name="Google Shape;15866;p21"/>
            <p:cNvSpPr/>
            <p:nvPr/>
          </p:nvSpPr>
          <p:spPr>
            <a:xfrm>
              <a:off x="3168025" y="4305550"/>
              <a:ext cx="41825" cy="40200"/>
            </a:xfrm>
            <a:custGeom>
              <a:avLst/>
              <a:gdLst/>
              <a:ahLst/>
              <a:cxnLst/>
              <a:rect l="l" t="t" r="r" b="b"/>
              <a:pathLst>
                <a:path w="1673" h="1608" extrusionOk="0"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543" y="0"/>
                    <a:pt x="249" y="196"/>
                    <a:pt x="125" y="496"/>
                  </a:cubicBezTo>
                  <a:cubicBezTo>
                    <a:pt x="0" y="796"/>
                    <a:pt x="70" y="1142"/>
                    <a:pt x="299" y="1372"/>
                  </a:cubicBezTo>
                  <a:cubicBezTo>
                    <a:pt x="453" y="1525"/>
                    <a:pt x="660" y="1607"/>
                    <a:pt x="869" y="1607"/>
                  </a:cubicBezTo>
                  <a:cubicBezTo>
                    <a:pt x="972" y="1607"/>
                    <a:pt x="1076" y="1587"/>
                    <a:pt x="1175" y="1546"/>
                  </a:cubicBezTo>
                  <a:cubicBezTo>
                    <a:pt x="1475" y="1422"/>
                    <a:pt x="1671" y="1128"/>
                    <a:pt x="1672" y="804"/>
                  </a:cubicBezTo>
                  <a:cubicBezTo>
                    <a:pt x="1672" y="360"/>
                    <a:pt x="1313" y="0"/>
                    <a:pt x="87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7" name="Google Shape;15867;p21"/>
            <p:cNvSpPr/>
            <p:nvPr/>
          </p:nvSpPr>
          <p:spPr>
            <a:xfrm>
              <a:off x="3416775" y="4301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4"/>
                    <a:pt x="179" y="804"/>
                    <a:pt x="402" y="804"/>
                  </a:cubicBezTo>
                  <a:cubicBezTo>
                    <a:pt x="624" y="804"/>
                    <a:pt x="804" y="624"/>
                    <a:pt x="804" y="402"/>
                  </a:cubicBezTo>
                  <a:cubicBezTo>
                    <a:pt x="804" y="179"/>
                    <a:pt x="624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8" name="Google Shape;15868;p21"/>
            <p:cNvSpPr/>
            <p:nvPr/>
          </p:nvSpPr>
          <p:spPr>
            <a:xfrm>
              <a:off x="2799900" y="5109250"/>
              <a:ext cx="36225" cy="36175"/>
            </a:xfrm>
            <a:custGeom>
              <a:avLst/>
              <a:gdLst/>
              <a:ahLst/>
              <a:cxnLst/>
              <a:rect l="l" t="t" r="r" b="b"/>
              <a:pathLst>
                <a:path w="1449" h="1447" extrusionOk="0">
                  <a:moveTo>
                    <a:pt x="725" y="0"/>
                  </a:moveTo>
                  <a:cubicBezTo>
                    <a:pt x="325" y="0"/>
                    <a:pt x="1" y="323"/>
                    <a:pt x="1" y="723"/>
                  </a:cubicBezTo>
                  <a:cubicBezTo>
                    <a:pt x="1" y="1124"/>
                    <a:pt x="325" y="1446"/>
                    <a:pt x="725" y="1446"/>
                  </a:cubicBezTo>
                  <a:cubicBezTo>
                    <a:pt x="1124" y="1446"/>
                    <a:pt x="1448" y="1124"/>
                    <a:pt x="1448" y="723"/>
                  </a:cubicBezTo>
                  <a:cubicBezTo>
                    <a:pt x="1448" y="323"/>
                    <a:pt x="1124" y="0"/>
                    <a:pt x="7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9" name="Google Shape;15869;p21"/>
            <p:cNvSpPr/>
            <p:nvPr/>
          </p:nvSpPr>
          <p:spPr>
            <a:xfrm>
              <a:off x="2536700" y="4468300"/>
              <a:ext cx="52250" cy="52250"/>
            </a:xfrm>
            <a:custGeom>
              <a:avLst/>
              <a:gdLst/>
              <a:ahLst/>
              <a:cxnLst/>
              <a:rect l="l" t="t" r="r" b="b"/>
              <a:pathLst>
                <a:path w="2090" h="2090" extrusionOk="0">
                  <a:moveTo>
                    <a:pt x="1045" y="1"/>
                  </a:moveTo>
                  <a:cubicBezTo>
                    <a:pt x="468" y="1"/>
                    <a:pt x="1" y="468"/>
                    <a:pt x="1" y="1045"/>
                  </a:cubicBezTo>
                  <a:cubicBezTo>
                    <a:pt x="1" y="1621"/>
                    <a:pt x="468" y="2090"/>
                    <a:pt x="1045" y="2090"/>
                  </a:cubicBezTo>
                  <a:cubicBezTo>
                    <a:pt x="1623" y="2090"/>
                    <a:pt x="2090" y="1621"/>
                    <a:pt x="2090" y="1045"/>
                  </a:cubicBezTo>
                  <a:cubicBezTo>
                    <a:pt x="2090" y="468"/>
                    <a:pt x="1623" y="1"/>
                    <a:pt x="104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0" name="Google Shape;15870;p21"/>
            <p:cNvSpPr/>
            <p:nvPr/>
          </p:nvSpPr>
          <p:spPr>
            <a:xfrm>
              <a:off x="2773800" y="41508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5" y="803"/>
                    <a:pt x="803" y="625"/>
                    <a:pt x="803" y="402"/>
                  </a:cubicBezTo>
                  <a:cubicBezTo>
                    <a:pt x="803" y="180"/>
                    <a:pt x="625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1" name="Google Shape;15871;p21"/>
            <p:cNvSpPr/>
            <p:nvPr/>
          </p:nvSpPr>
          <p:spPr>
            <a:xfrm>
              <a:off x="2329750" y="4988650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0" y="645"/>
                    <a:pt x="644" y="501"/>
                    <a:pt x="644" y="324"/>
                  </a:cubicBezTo>
                  <a:cubicBezTo>
                    <a:pt x="644" y="145"/>
                    <a:pt x="500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2" name="Google Shape;15872;p21"/>
            <p:cNvSpPr/>
            <p:nvPr/>
          </p:nvSpPr>
          <p:spPr>
            <a:xfrm>
              <a:off x="2203150" y="4618975"/>
              <a:ext cx="24175" cy="24125"/>
            </a:xfrm>
            <a:custGeom>
              <a:avLst/>
              <a:gdLst/>
              <a:ahLst/>
              <a:cxnLst/>
              <a:rect l="l" t="t" r="r" b="b"/>
              <a:pathLst>
                <a:path w="967" h="965" extrusionOk="0">
                  <a:moveTo>
                    <a:pt x="484" y="1"/>
                  </a:moveTo>
                  <a:cubicBezTo>
                    <a:pt x="217" y="1"/>
                    <a:pt x="0" y="216"/>
                    <a:pt x="0" y="483"/>
                  </a:cubicBezTo>
                  <a:cubicBezTo>
                    <a:pt x="0" y="750"/>
                    <a:pt x="217" y="965"/>
                    <a:pt x="484" y="965"/>
                  </a:cubicBezTo>
                  <a:cubicBezTo>
                    <a:pt x="749" y="965"/>
                    <a:pt x="966" y="750"/>
                    <a:pt x="966" y="483"/>
                  </a:cubicBezTo>
                  <a:cubicBezTo>
                    <a:pt x="966" y="216"/>
                    <a:pt x="749" y="1"/>
                    <a:pt x="48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3" name="Google Shape;15873;p21"/>
            <p:cNvSpPr/>
            <p:nvPr/>
          </p:nvSpPr>
          <p:spPr>
            <a:xfrm>
              <a:off x="2154950" y="42834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2"/>
                    <a:pt x="161" y="322"/>
                  </a:cubicBezTo>
                  <a:cubicBezTo>
                    <a:pt x="250" y="322"/>
                    <a:pt x="322" y="249"/>
                    <a:pt x="322" y="161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4" name="Google Shape;15874;p21"/>
            <p:cNvSpPr/>
            <p:nvPr/>
          </p:nvSpPr>
          <p:spPr>
            <a:xfrm>
              <a:off x="1911775" y="4856050"/>
              <a:ext cx="28200" cy="24175"/>
            </a:xfrm>
            <a:custGeom>
              <a:avLst/>
              <a:gdLst/>
              <a:ahLst/>
              <a:cxnLst/>
              <a:rect l="l" t="t" r="r" b="b"/>
              <a:pathLst>
                <a:path w="1128" h="967" extrusionOk="0">
                  <a:moveTo>
                    <a:pt x="646" y="1"/>
                  </a:moveTo>
                  <a:cubicBezTo>
                    <a:pt x="215" y="1"/>
                    <a:pt x="0" y="521"/>
                    <a:pt x="305" y="824"/>
                  </a:cubicBezTo>
                  <a:cubicBezTo>
                    <a:pt x="403" y="923"/>
                    <a:pt x="524" y="967"/>
                    <a:pt x="642" y="967"/>
                  </a:cubicBezTo>
                  <a:cubicBezTo>
                    <a:pt x="890" y="967"/>
                    <a:pt x="1128" y="774"/>
                    <a:pt x="1128" y="483"/>
                  </a:cubicBezTo>
                  <a:cubicBezTo>
                    <a:pt x="1128" y="218"/>
                    <a:pt x="911" y="1"/>
                    <a:pt x="64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5" name="Google Shape;15875;p21"/>
            <p:cNvSpPr/>
            <p:nvPr/>
          </p:nvSpPr>
          <p:spPr>
            <a:xfrm>
              <a:off x="1968075" y="5073050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499" y="645"/>
                    <a:pt x="643" y="501"/>
                    <a:pt x="643" y="324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6" name="Google Shape;15876;p21"/>
            <p:cNvSpPr/>
            <p:nvPr/>
          </p:nvSpPr>
          <p:spPr>
            <a:xfrm>
              <a:off x="1666700" y="46189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3" y="1286"/>
                  </a:cubicBezTo>
                  <a:cubicBezTo>
                    <a:pt x="999" y="1286"/>
                    <a:pt x="1285" y="998"/>
                    <a:pt x="1285" y="644"/>
                  </a:cubicBezTo>
                  <a:cubicBezTo>
                    <a:pt x="1285" y="289"/>
                    <a:pt x="999" y="1"/>
                    <a:pt x="64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7" name="Google Shape;15877;p21"/>
            <p:cNvSpPr/>
            <p:nvPr/>
          </p:nvSpPr>
          <p:spPr>
            <a:xfrm>
              <a:off x="1787225" y="4325625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9" y="1"/>
                    <a:pt x="1" y="289"/>
                    <a:pt x="1" y="643"/>
                  </a:cubicBezTo>
                  <a:cubicBezTo>
                    <a:pt x="1" y="998"/>
                    <a:pt x="289" y="1286"/>
                    <a:pt x="644" y="1286"/>
                  </a:cubicBezTo>
                  <a:cubicBezTo>
                    <a:pt x="1000" y="1286"/>
                    <a:pt x="1288" y="998"/>
                    <a:pt x="1288" y="643"/>
                  </a:cubicBezTo>
                  <a:cubicBezTo>
                    <a:pt x="1288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8" name="Google Shape;15878;p21"/>
            <p:cNvSpPr/>
            <p:nvPr/>
          </p:nvSpPr>
          <p:spPr>
            <a:xfrm>
              <a:off x="1596350" y="4064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5" y="1"/>
                    <a:pt x="1" y="325"/>
                    <a:pt x="1" y="725"/>
                  </a:cubicBezTo>
                  <a:cubicBezTo>
                    <a:pt x="1" y="1124"/>
                    <a:pt x="325" y="1449"/>
                    <a:pt x="725" y="1449"/>
                  </a:cubicBezTo>
                  <a:cubicBezTo>
                    <a:pt x="1124" y="1449"/>
                    <a:pt x="1448" y="1124"/>
                    <a:pt x="1448" y="725"/>
                  </a:cubicBezTo>
                  <a:cubicBezTo>
                    <a:pt x="1448" y="325"/>
                    <a:pt x="1124" y="1"/>
                    <a:pt x="7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9" name="Google Shape;15879;p21"/>
            <p:cNvSpPr/>
            <p:nvPr/>
          </p:nvSpPr>
          <p:spPr>
            <a:xfrm>
              <a:off x="1170400" y="460090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2" y="375"/>
                    <a:pt x="482" y="242"/>
                  </a:cubicBezTo>
                  <a:cubicBezTo>
                    <a:pt x="482" y="108"/>
                    <a:pt x="375" y="1"/>
                    <a:pt x="24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0" name="Google Shape;15880;p21"/>
            <p:cNvSpPr/>
            <p:nvPr/>
          </p:nvSpPr>
          <p:spPr>
            <a:xfrm>
              <a:off x="1228675" y="49545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1" y="109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3" y="374"/>
                    <a:pt x="483" y="241"/>
                  </a:cubicBezTo>
                  <a:cubicBezTo>
                    <a:pt x="483" y="109"/>
                    <a:pt x="375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1"/>
            <p:cNvSpPr/>
            <p:nvPr/>
          </p:nvSpPr>
          <p:spPr>
            <a:xfrm>
              <a:off x="1477825" y="5193650"/>
              <a:ext cx="32175" cy="32150"/>
            </a:xfrm>
            <a:custGeom>
              <a:avLst/>
              <a:gdLst/>
              <a:ahLst/>
              <a:cxnLst/>
              <a:rect l="l" t="t" r="r" b="b"/>
              <a:pathLst>
                <a:path w="1287" h="1286" extrusionOk="0">
                  <a:moveTo>
                    <a:pt x="644" y="0"/>
                  </a:moveTo>
                  <a:cubicBezTo>
                    <a:pt x="288" y="0"/>
                    <a:pt x="0" y="288"/>
                    <a:pt x="0" y="643"/>
                  </a:cubicBezTo>
                  <a:cubicBezTo>
                    <a:pt x="0" y="997"/>
                    <a:pt x="288" y="1286"/>
                    <a:pt x="644" y="1286"/>
                  </a:cubicBezTo>
                  <a:cubicBezTo>
                    <a:pt x="999" y="1286"/>
                    <a:pt x="1287" y="997"/>
                    <a:pt x="1287" y="643"/>
                  </a:cubicBezTo>
                  <a:cubicBezTo>
                    <a:pt x="1287" y="288"/>
                    <a:pt x="999" y="0"/>
                    <a:pt x="64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1"/>
            <p:cNvSpPr/>
            <p:nvPr/>
          </p:nvSpPr>
          <p:spPr>
            <a:xfrm>
              <a:off x="1369325" y="4733500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1"/>
            <p:cNvSpPr/>
            <p:nvPr/>
          </p:nvSpPr>
          <p:spPr>
            <a:xfrm>
              <a:off x="841450" y="4848025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2" y="1"/>
                  </a:moveTo>
                  <a:cubicBezTo>
                    <a:pt x="489" y="1"/>
                    <a:pt x="225" y="176"/>
                    <a:pt x="113" y="448"/>
                  </a:cubicBezTo>
                  <a:cubicBezTo>
                    <a:pt x="1" y="718"/>
                    <a:pt x="63" y="1028"/>
                    <a:pt x="271" y="1236"/>
                  </a:cubicBezTo>
                  <a:cubicBezTo>
                    <a:pt x="409" y="1374"/>
                    <a:pt x="593" y="1447"/>
                    <a:pt x="782" y="1447"/>
                  </a:cubicBezTo>
                  <a:cubicBezTo>
                    <a:pt x="875" y="1447"/>
                    <a:pt x="969" y="1429"/>
                    <a:pt x="1059" y="1392"/>
                  </a:cubicBezTo>
                  <a:cubicBezTo>
                    <a:pt x="1329" y="1280"/>
                    <a:pt x="1505" y="1016"/>
                    <a:pt x="1505" y="724"/>
                  </a:cubicBezTo>
                  <a:cubicBezTo>
                    <a:pt x="1505" y="325"/>
                    <a:pt x="1182" y="1"/>
                    <a:pt x="78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4" name="Google Shape;15884;p21"/>
            <p:cNvSpPr/>
            <p:nvPr/>
          </p:nvSpPr>
          <p:spPr>
            <a:xfrm>
              <a:off x="834825" y="4590875"/>
              <a:ext cx="14125" cy="12075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3" y="0"/>
                  </a:moveTo>
                  <a:cubicBezTo>
                    <a:pt x="108" y="0"/>
                    <a:pt x="1" y="259"/>
                    <a:pt x="152" y="411"/>
                  </a:cubicBezTo>
                  <a:cubicBezTo>
                    <a:pt x="202" y="461"/>
                    <a:pt x="263" y="483"/>
                    <a:pt x="322" y="483"/>
                  </a:cubicBezTo>
                  <a:cubicBezTo>
                    <a:pt x="446" y="483"/>
                    <a:pt x="564" y="386"/>
                    <a:pt x="564" y="241"/>
                  </a:cubicBezTo>
                  <a:cubicBezTo>
                    <a:pt x="564" y="108"/>
                    <a:pt x="457" y="0"/>
                    <a:pt x="3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5" name="Google Shape;15885;p21"/>
            <p:cNvSpPr/>
            <p:nvPr/>
          </p:nvSpPr>
          <p:spPr>
            <a:xfrm>
              <a:off x="366700" y="51132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05" y="1"/>
                  </a:moveTo>
                  <a:cubicBezTo>
                    <a:pt x="361" y="1"/>
                    <a:pt x="0" y="360"/>
                    <a:pt x="0" y="804"/>
                  </a:cubicBezTo>
                  <a:cubicBezTo>
                    <a:pt x="0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0"/>
                    <a:pt x="1248" y="1"/>
                    <a:pt x="8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6" name="Google Shape;15886;p21"/>
            <p:cNvSpPr/>
            <p:nvPr/>
          </p:nvSpPr>
          <p:spPr>
            <a:xfrm>
              <a:off x="356650" y="4755600"/>
              <a:ext cx="28175" cy="2817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563" y="0"/>
                  </a:moveTo>
                  <a:cubicBezTo>
                    <a:pt x="252" y="0"/>
                    <a:pt x="1" y="252"/>
                    <a:pt x="1" y="563"/>
                  </a:cubicBezTo>
                  <a:cubicBezTo>
                    <a:pt x="1" y="874"/>
                    <a:pt x="252" y="1127"/>
                    <a:pt x="563" y="1127"/>
                  </a:cubicBezTo>
                  <a:cubicBezTo>
                    <a:pt x="874" y="1127"/>
                    <a:pt x="1127" y="874"/>
                    <a:pt x="1127" y="563"/>
                  </a:cubicBezTo>
                  <a:cubicBezTo>
                    <a:pt x="1127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1"/>
            <p:cNvSpPr/>
            <p:nvPr/>
          </p:nvSpPr>
          <p:spPr>
            <a:xfrm>
              <a:off x="236675" y="4365800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1" y="0"/>
                  </a:moveTo>
                  <a:cubicBezTo>
                    <a:pt x="489" y="0"/>
                    <a:pt x="225" y="178"/>
                    <a:pt x="113" y="448"/>
                  </a:cubicBezTo>
                  <a:cubicBezTo>
                    <a:pt x="0" y="717"/>
                    <a:pt x="63" y="1030"/>
                    <a:pt x="270" y="1236"/>
                  </a:cubicBezTo>
                  <a:cubicBezTo>
                    <a:pt x="408" y="1375"/>
                    <a:pt x="593" y="1448"/>
                    <a:pt x="782" y="1448"/>
                  </a:cubicBezTo>
                  <a:cubicBezTo>
                    <a:pt x="875" y="1448"/>
                    <a:pt x="969" y="1430"/>
                    <a:pt x="1058" y="1393"/>
                  </a:cubicBezTo>
                  <a:cubicBezTo>
                    <a:pt x="1328" y="1281"/>
                    <a:pt x="1504" y="1018"/>
                    <a:pt x="1504" y="725"/>
                  </a:cubicBezTo>
                  <a:cubicBezTo>
                    <a:pt x="1504" y="325"/>
                    <a:pt x="1181" y="0"/>
                    <a:pt x="78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1"/>
            <p:cNvSpPr/>
            <p:nvPr/>
          </p:nvSpPr>
          <p:spPr>
            <a:xfrm>
              <a:off x="648000" y="4058375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1"/>
            <p:cNvSpPr/>
            <p:nvPr/>
          </p:nvSpPr>
          <p:spPr>
            <a:xfrm>
              <a:off x="1174425" y="4010175"/>
              <a:ext cx="28175" cy="28150"/>
            </a:xfrm>
            <a:custGeom>
              <a:avLst/>
              <a:gdLst/>
              <a:ahLst/>
              <a:cxnLst/>
              <a:rect l="l" t="t" r="r" b="b"/>
              <a:pathLst>
                <a:path w="1127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6" y="874"/>
                    <a:pt x="1126" y="563"/>
                  </a:cubicBezTo>
                  <a:cubicBezTo>
                    <a:pt x="1126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1"/>
            <p:cNvSpPr/>
            <p:nvPr/>
          </p:nvSpPr>
          <p:spPr>
            <a:xfrm>
              <a:off x="1335175" y="3654525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3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1"/>
            <p:cNvSpPr/>
            <p:nvPr/>
          </p:nvSpPr>
          <p:spPr>
            <a:xfrm>
              <a:off x="441050" y="378112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23" y="1"/>
                  </a:moveTo>
                  <a:cubicBezTo>
                    <a:pt x="325" y="1"/>
                    <a:pt x="0" y="324"/>
                    <a:pt x="0" y="724"/>
                  </a:cubicBezTo>
                  <a:cubicBezTo>
                    <a:pt x="0" y="1123"/>
                    <a:pt x="325" y="1447"/>
                    <a:pt x="723" y="1447"/>
                  </a:cubicBezTo>
                  <a:cubicBezTo>
                    <a:pt x="1124" y="1447"/>
                    <a:pt x="1447" y="1123"/>
                    <a:pt x="1447" y="724"/>
                  </a:cubicBezTo>
                  <a:cubicBezTo>
                    <a:pt x="1447" y="324"/>
                    <a:pt x="1124" y="1"/>
                    <a:pt x="7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1"/>
            <p:cNvSpPr/>
            <p:nvPr/>
          </p:nvSpPr>
          <p:spPr>
            <a:xfrm>
              <a:off x="336575" y="34295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3"/>
                    <a:pt x="0" y="161"/>
                  </a:cubicBezTo>
                  <a:cubicBezTo>
                    <a:pt x="0" y="251"/>
                    <a:pt x="71" y="322"/>
                    <a:pt x="161" y="322"/>
                  </a:cubicBezTo>
                  <a:cubicBezTo>
                    <a:pt x="250" y="322"/>
                    <a:pt x="322" y="251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1"/>
            <p:cNvSpPr/>
            <p:nvPr/>
          </p:nvSpPr>
          <p:spPr>
            <a:xfrm>
              <a:off x="824100" y="3258750"/>
              <a:ext cx="32875" cy="28125"/>
            </a:xfrm>
            <a:custGeom>
              <a:avLst/>
              <a:gdLst/>
              <a:ahLst/>
              <a:cxnLst/>
              <a:rect l="l" t="t" r="r" b="b"/>
              <a:pathLst>
                <a:path w="1315" h="1125" extrusionOk="0">
                  <a:moveTo>
                    <a:pt x="752" y="0"/>
                  </a:moveTo>
                  <a:cubicBezTo>
                    <a:pt x="251" y="0"/>
                    <a:pt x="1" y="605"/>
                    <a:pt x="355" y="960"/>
                  </a:cubicBezTo>
                  <a:cubicBezTo>
                    <a:pt x="463" y="1067"/>
                    <a:pt x="606" y="1124"/>
                    <a:pt x="752" y="1124"/>
                  </a:cubicBezTo>
                  <a:cubicBezTo>
                    <a:pt x="824" y="1124"/>
                    <a:pt x="898" y="1110"/>
                    <a:pt x="968" y="1081"/>
                  </a:cubicBezTo>
                  <a:cubicBezTo>
                    <a:pt x="1178" y="994"/>
                    <a:pt x="1315" y="790"/>
                    <a:pt x="1315" y="562"/>
                  </a:cubicBezTo>
                  <a:cubicBezTo>
                    <a:pt x="1315" y="252"/>
                    <a:pt x="1063" y="0"/>
                    <a:pt x="75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1"/>
            <p:cNvSpPr/>
            <p:nvPr/>
          </p:nvSpPr>
          <p:spPr>
            <a:xfrm>
              <a:off x="748450" y="3570125"/>
              <a:ext cx="24150" cy="24175"/>
            </a:xfrm>
            <a:custGeom>
              <a:avLst/>
              <a:gdLst/>
              <a:ahLst/>
              <a:cxnLst/>
              <a:rect l="l" t="t" r="r" b="b"/>
              <a:pathLst>
                <a:path w="966" h="967" extrusionOk="0">
                  <a:moveTo>
                    <a:pt x="483" y="1"/>
                  </a:moveTo>
                  <a:cubicBezTo>
                    <a:pt x="216" y="1"/>
                    <a:pt x="1" y="218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50" y="966"/>
                    <a:pt x="965" y="750"/>
                    <a:pt x="965" y="484"/>
                  </a:cubicBezTo>
                  <a:cubicBezTo>
                    <a:pt x="965" y="218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1"/>
            <p:cNvSpPr/>
            <p:nvPr/>
          </p:nvSpPr>
          <p:spPr>
            <a:xfrm>
              <a:off x="1256800" y="31482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50"/>
                    <a:pt x="73" y="322"/>
                    <a:pt x="161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1"/>
            <p:cNvSpPr/>
            <p:nvPr/>
          </p:nvSpPr>
          <p:spPr>
            <a:xfrm>
              <a:off x="414925" y="304372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4" y="0"/>
                    <a:pt x="1" y="325"/>
                    <a:pt x="1" y="723"/>
                  </a:cubicBezTo>
                  <a:cubicBezTo>
                    <a:pt x="1" y="1123"/>
                    <a:pt x="324" y="1448"/>
                    <a:pt x="724" y="1448"/>
                  </a:cubicBezTo>
                  <a:cubicBezTo>
                    <a:pt x="1124" y="1448"/>
                    <a:pt x="1447" y="1123"/>
                    <a:pt x="1447" y="723"/>
                  </a:cubicBezTo>
                  <a:cubicBezTo>
                    <a:pt x="1447" y="325"/>
                    <a:pt x="1124" y="0"/>
                    <a:pt x="7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1"/>
            <p:cNvSpPr/>
            <p:nvPr/>
          </p:nvSpPr>
          <p:spPr>
            <a:xfrm>
              <a:off x="650000" y="2551475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9"/>
                    <a:pt x="74" y="322"/>
                    <a:pt x="161" y="322"/>
                  </a:cubicBezTo>
                  <a:cubicBezTo>
                    <a:pt x="251" y="322"/>
                    <a:pt x="322" y="249"/>
                    <a:pt x="322" y="161"/>
                  </a:cubicBezTo>
                  <a:cubicBezTo>
                    <a:pt x="322" y="72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1"/>
            <p:cNvSpPr/>
            <p:nvPr/>
          </p:nvSpPr>
          <p:spPr>
            <a:xfrm>
              <a:off x="1049850" y="278655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6" y="1"/>
                    <a:pt x="1" y="216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1"/>
            <p:cNvSpPr/>
            <p:nvPr/>
          </p:nvSpPr>
          <p:spPr>
            <a:xfrm>
              <a:off x="658050" y="30015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2"/>
                    <a:pt x="0" y="162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2" y="251"/>
                    <a:pt x="322" y="162"/>
                  </a:cubicBezTo>
                  <a:cubicBezTo>
                    <a:pt x="322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1"/>
            <p:cNvSpPr/>
            <p:nvPr/>
          </p:nvSpPr>
          <p:spPr>
            <a:xfrm>
              <a:off x="1437650" y="26238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2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1"/>
            <p:cNvSpPr/>
            <p:nvPr/>
          </p:nvSpPr>
          <p:spPr>
            <a:xfrm>
              <a:off x="1626525" y="2083325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2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1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1"/>
            <p:cNvSpPr/>
            <p:nvPr/>
          </p:nvSpPr>
          <p:spPr>
            <a:xfrm>
              <a:off x="1206600" y="18904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79" y="0"/>
                    <a:pt x="0" y="181"/>
                    <a:pt x="0" y="402"/>
                  </a:cubicBezTo>
                  <a:cubicBezTo>
                    <a:pt x="0" y="623"/>
                    <a:pt x="179" y="804"/>
                    <a:pt x="402" y="804"/>
                  </a:cubicBezTo>
                  <a:cubicBezTo>
                    <a:pt x="623" y="804"/>
                    <a:pt x="803" y="623"/>
                    <a:pt x="803" y="402"/>
                  </a:cubicBezTo>
                  <a:cubicBezTo>
                    <a:pt x="803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1"/>
            <p:cNvSpPr/>
            <p:nvPr/>
          </p:nvSpPr>
          <p:spPr>
            <a:xfrm>
              <a:off x="537500" y="19024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0"/>
                  </a:moveTo>
                  <a:cubicBezTo>
                    <a:pt x="215" y="0"/>
                    <a:pt x="0" y="216"/>
                    <a:pt x="0" y="482"/>
                  </a:cubicBezTo>
                  <a:cubicBezTo>
                    <a:pt x="0" y="749"/>
                    <a:pt x="215" y="965"/>
                    <a:pt x="482" y="965"/>
                  </a:cubicBezTo>
                  <a:cubicBezTo>
                    <a:pt x="749" y="965"/>
                    <a:pt x="964" y="749"/>
                    <a:pt x="964" y="482"/>
                  </a:cubicBezTo>
                  <a:cubicBezTo>
                    <a:pt x="964" y="216"/>
                    <a:pt x="749" y="0"/>
                    <a:pt x="48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1"/>
            <p:cNvSpPr/>
            <p:nvPr/>
          </p:nvSpPr>
          <p:spPr>
            <a:xfrm>
              <a:off x="431000" y="14705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5" y="0"/>
                    <a:pt x="1" y="144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1"/>
            <p:cNvSpPr/>
            <p:nvPr/>
          </p:nvSpPr>
          <p:spPr>
            <a:xfrm>
              <a:off x="676125" y="1159075"/>
              <a:ext cx="28175" cy="28125"/>
            </a:xfrm>
            <a:custGeom>
              <a:avLst/>
              <a:gdLst/>
              <a:ahLst/>
              <a:cxnLst/>
              <a:rect l="l" t="t" r="r" b="b"/>
              <a:pathLst>
                <a:path w="1127" h="1125" extrusionOk="0">
                  <a:moveTo>
                    <a:pt x="563" y="0"/>
                  </a:moveTo>
                  <a:cubicBezTo>
                    <a:pt x="253" y="0"/>
                    <a:pt x="0" y="252"/>
                    <a:pt x="0" y="562"/>
                  </a:cubicBezTo>
                  <a:cubicBezTo>
                    <a:pt x="0" y="873"/>
                    <a:pt x="253" y="1125"/>
                    <a:pt x="563" y="1125"/>
                  </a:cubicBezTo>
                  <a:cubicBezTo>
                    <a:pt x="873" y="1125"/>
                    <a:pt x="1126" y="873"/>
                    <a:pt x="1126" y="562"/>
                  </a:cubicBezTo>
                  <a:cubicBezTo>
                    <a:pt x="1126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1"/>
            <p:cNvSpPr/>
            <p:nvPr/>
          </p:nvSpPr>
          <p:spPr>
            <a:xfrm>
              <a:off x="352625" y="1018400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62" y="0"/>
                  </a:moveTo>
                  <a:cubicBezTo>
                    <a:pt x="74" y="0"/>
                    <a:pt x="1" y="73"/>
                    <a:pt x="1" y="161"/>
                  </a:cubicBezTo>
                  <a:cubicBezTo>
                    <a:pt x="1" y="250"/>
                    <a:pt x="74" y="322"/>
                    <a:pt x="162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1"/>
            <p:cNvSpPr/>
            <p:nvPr/>
          </p:nvSpPr>
          <p:spPr>
            <a:xfrm>
              <a:off x="569625" y="6145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6" y="1"/>
                  </a:moveTo>
                  <a:cubicBezTo>
                    <a:pt x="433" y="1"/>
                    <a:pt x="1" y="433"/>
                    <a:pt x="1" y="965"/>
                  </a:cubicBezTo>
                  <a:cubicBezTo>
                    <a:pt x="1" y="1499"/>
                    <a:pt x="433" y="1931"/>
                    <a:pt x="966" y="1931"/>
                  </a:cubicBezTo>
                  <a:cubicBezTo>
                    <a:pt x="1498" y="1931"/>
                    <a:pt x="1930" y="1499"/>
                    <a:pt x="1930" y="965"/>
                  </a:cubicBezTo>
                  <a:cubicBezTo>
                    <a:pt x="1930" y="433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1"/>
            <p:cNvSpPr/>
            <p:nvPr/>
          </p:nvSpPr>
          <p:spPr>
            <a:xfrm>
              <a:off x="1033775" y="53420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0"/>
                  </a:moveTo>
                  <a:cubicBezTo>
                    <a:pt x="216" y="0"/>
                    <a:pt x="1" y="216"/>
                    <a:pt x="1" y="482"/>
                  </a:cubicBezTo>
                  <a:cubicBezTo>
                    <a:pt x="1" y="748"/>
                    <a:pt x="216" y="964"/>
                    <a:pt x="483" y="964"/>
                  </a:cubicBezTo>
                  <a:cubicBezTo>
                    <a:pt x="750" y="964"/>
                    <a:pt x="965" y="748"/>
                    <a:pt x="965" y="482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1"/>
            <p:cNvSpPr/>
            <p:nvPr/>
          </p:nvSpPr>
          <p:spPr>
            <a:xfrm>
              <a:off x="1335175" y="9782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1"/>
            <p:cNvSpPr/>
            <p:nvPr/>
          </p:nvSpPr>
          <p:spPr>
            <a:xfrm>
              <a:off x="1212625" y="12715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2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2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1"/>
            <p:cNvSpPr/>
            <p:nvPr/>
          </p:nvSpPr>
          <p:spPr>
            <a:xfrm>
              <a:off x="1604425" y="154285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3"/>
                    <a:pt x="108" y="482"/>
                    <a:pt x="242" y="482"/>
                  </a:cubicBezTo>
                  <a:cubicBezTo>
                    <a:pt x="373" y="482"/>
                    <a:pt x="483" y="373"/>
                    <a:pt x="483" y="241"/>
                  </a:cubicBezTo>
                  <a:cubicBezTo>
                    <a:pt x="483" y="108"/>
                    <a:pt x="373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1"/>
            <p:cNvSpPr/>
            <p:nvPr/>
          </p:nvSpPr>
          <p:spPr>
            <a:xfrm>
              <a:off x="2044450" y="7592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2"/>
                    <a:pt x="241" y="482"/>
                  </a:cubicBezTo>
                  <a:cubicBezTo>
                    <a:pt x="374" y="482"/>
                    <a:pt x="482" y="375"/>
                    <a:pt x="482" y="241"/>
                  </a:cubicBezTo>
                  <a:cubicBezTo>
                    <a:pt x="482" y="108"/>
                    <a:pt x="374" y="0"/>
                    <a:pt x="24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1"/>
            <p:cNvSpPr/>
            <p:nvPr/>
          </p:nvSpPr>
          <p:spPr>
            <a:xfrm>
              <a:off x="1708900" y="837550"/>
              <a:ext cx="24125" cy="24175"/>
            </a:xfrm>
            <a:custGeom>
              <a:avLst/>
              <a:gdLst/>
              <a:ahLst/>
              <a:cxnLst/>
              <a:rect l="l" t="t" r="r" b="b"/>
              <a:pathLst>
                <a:path w="965" h="967" extrusionOk="0">
                  <a:moveTo>
                    <a:pt x="483" y="1"/>
                  </a:moveTo>
                  <a:cubicBezTo>
                    <a:pt x="216" y="1"/>
                    <a:pt x="1" y="217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48" y="966"/>
                    <a:pt x="965" y="750"/>
                    <a:pt x="965" y="484"/>
                  </a:cubicBezTo>
                  <a:cubicBezTo>
                    <a:pt x="965" y="217"/>
                    <a:pt x="748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1"/>
            <p:cNvSpPr/>
            <p:nvPr/>
          </p:nvSpPr>
          <p:spPr>
            <a:xfrm>
              <a:off x="1534100" y="48797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3" y="803"/>
                    <a:pt x="803" y="625"/>
                    <a:pt x="803" y="402"/>
                  </a:cubicBezTo>
                  <a:cubicBezTo>
                    <a:pt x="803" y="180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1"/>
            <p:cNvSpPr/>
            <p:nvPr/>
          </p:nvSpPr>
          <p:spPr>
            <a:xfrm>
              <a:off x="2265450" y="11972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5" y="1"/>
                  </a:moveTo>
                  <a:cubicBezTo>
                    <a:pt x="432" y="1"/>
                    <a:pt x="0" y="433"/>
                    <a:pt x="0" y="965"/>
                  </a:cubicBezTo>
                  <a:cubicBezTo>
                    <a:pt x="0" y="1498"/>
                    <a:pt x="432" y="1930"/>
                    <a:pt x="965" y="1930"/>
                  </a:cubicBezTo>
                  <a:cubicBezTo>
                    <a:pt x="1498" y="1930"/>
                    <a:pt x="1930" y="1498"/>
                    <a:pt x="1930" y="965"/>
                  </a:cubicBezTo>
                  <a:cubicBezTo>
                    <a:pt x="1930" y="433"/>
                    <a:pt x="1498" y="1"/>
                    <a:pt x="96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1"/>
            <p:cNvSpPr/>
            <p:nvPr/>
          </p:nvSpPr>
          <p:spPr>
            <a:xfrm>
              <a:off x="2472400" y="6527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7" y="1"/>
                    <a:pt x="1" y="216"/>
                    <a:pt x="1" y="483"/>
                  </a:cubicBezTo>
                  <a:cubicBezTo>
                    <a:pt x="1" y="748"/>
                    <a:pt x="217" y="965"/>
                    <a:pt x="483" y="965"/>
                  </a:cubicBezTo>
                  <a:cubicBezTo>
                    <a:pt x="749" y="965"/>
                    <a:pt x="965" y="748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1"/>
            <p:cNvSpPr/>
            <p:nvPr/>
          </p:nvSpPr>
          <p:spPr>
            <a:xfrm>
              <a:off x="2663275" y="530150"/>
              <a:ext cx="20125" cy="20150"/>
            </a:xfrm>
            <a:custGeom>
              <a:avLst/>
              <a:gdLst/>
              <a:ahLst/>
              <a:cxnLst/>
              <a:rect l="l" t="t" r="r" b="b"/>
              <a:pathLst>
                <a:path w="805" h="806" extrusionOk="0">
                  <a:moveTo>
                    <a:pt x="403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5"/>
                    <a:pt x="181" y="805"/>
                    <a:pt x="403" y="805"/>
                  </a:cubicBezTo>
                  <a:cubicBezTo>
                    <a:pt x="625" y="805"/>
                    <a:pt x="804" y="625"/>
                    <a:pt x="804" y="402"/>
                  </a:cubicBezTo>
                  <a:cubicBezTo>
                    <a:pt x="804" y="181"/>
                    <a:pt x="625" y="0"/>
                    <a:pt x="40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1"/>
            <p:cNvSpPr/>
            <p:nvPr/>
          </p:nvSpPr>
          <p:spPr>
            <a:xfrm>
              <a:off x="2850150" y="10043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2" y="1"/>
                    <a:pt x="1" y="74"/>
                    <a:pt x="1" y="162"/>
                  </a:cubicBezTo>
                  <a:cubicBezTo>
                    <a:pt x="1" y="251"/>
                    <a:pt x="72" y="322"/>
                    <a:pt x="161" y="322"/>
                  </a:cubicBezTo>
                  <a:cubicBezTo>
                    <a:pt x="251" y="322"/>
                    <a:pt x="322" y="251"/>
                    <a:pt x="322" y="162"/>
                  </a:cubicBezTo>
                  <a:cubicBezTo>
                    <a:pt x="322" y="74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1"/>
            <p:cNvSpPr/>
            <p:nvPr/>
          </p:nvSpPr>
          <p:spPr>
            <a:xfrm>
              <a:off x="3113350" y="572350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4" y="1286"/>
                  </a:cubicBezTo>
                  <a:cubicBezTo>
                    <a:pt x="999" y="1286"/>
                    <a:pt x="1287" y="998"/>
                    <a:pt x="1287" y="644"/>
                  </a:cubicBez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0" name="Google Shape;1592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21" name="Google Shape;15921;p21"/>
          <p:cNvSpPr/>
          <p:nvPr/>
        </p:nvSpPr>
        <p:spPr>
          <a:xfrm>
            <a:off x="-121" y="3910645"/>
            <a:ext cx="9144255" cy="2310173"/>
          </a:xfrm>
          <a:custGeom>
            <a:avLst/>
            <a:gdLst/>
            <a:ahLst/>
            <a:cxnLst/>
            <a:rect l="l" t="t" r="r" b="b"/>
            <a:pathLst>
              <a:path w="285691" h="72176" extrusionOk="0">
                <a:moveTo>
                  <a:pt x="50628" y="1"/>
                </a:moveTo>
                <a:cubicBezTo>
                  <a:pt x="22651" y="1"/>
                  <a:pt x="7855" y="6614"/>
                  <a:pt x="0" y="14458"/>
                </a:cubicBezTo>
                <a:lnTo>
                  <a:pt x="0" y="72176"/>
                </a:lnTo>
                <a:cubicBezTo>
                  <a:pt x="24933" y="47918"/>
                  <a:pt x="73316" y="37868"/>
                  <a:pt x="123852" y="37868"/>
                </a:cubicBezTo>
                <a:cubicBezTo>
                  <a:pt x="131198" y="37868"/>
                  <a:pt x="138590" y="38080"/>
                  <a:pt x="145962" y="38492"/>
                </a:cubicBezTo>
                <a:cubicBezTo>
                  <a:pt x="155220" y="39009"/>
                  <a:pt x="163949" y="39249"/>
                  <a:pt x="172172" y="39249"/>
                </a:cubicBezTo>
                <a:cubicBezTo>
                  <a:pt x="241590" y="39249"/>
                  <a:pt x="274940" y="22184"/>
                  <a:pt x="285690" y="11178"/>
                </a:cubicBezTo>
                <a:lnTo>
                  <a:pt x="285690" y="8835"/>
                </a:lnTo>
                <a:cubicBezTo>
                  <a:pt x="275231" y="16049"/>
                  <a:pt x="254260" y="23540"/>
                  <a:pt x="219275" y="23540"/>
                </a:cubicBezTo>
                <a:cubicBezTo>
                  <a:pt x="196257" y="23540"/>
                  <a:pt x="167172" y="20298"/>
                  <a:pt x="131022" y="11600"/>
                </a:cubicBezTo>
                <a:cubicBezTo>
                  <a:pt x="96318" y="3249"/>
                  <a:pt x="70236" y="1"/>
                  <a:pt x="50628" y="1"/>
                </a:cubicBezTo>
                <a:close/>
              </a:path>
            </a:pathLst>
          </a:custGeom>
          <a:solidFill>
            <a:srgbClr val="FFFFFF">
              <a:alpha val="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2" name="Google Shape;15922;p21"/>
          <p:cNvSpPr/>
          <p:nvPr/>
        </p:nvSpPr>
        <p:spPr>
          <a:xfrm>
            <a:off x="-121" y="1313453"/>
            <a:ext cx="9144255" cy="2204293"/>
          </a:xfrm>
          <a:custGeom>
            <a:avLst/>
            <a:gdLst/>
            <a:ahLst/>
            <a:cxnLst/>
            <a:rect l="l" t="t" r="r" b="b"/>
            <a:pathLst>
              <a:path w="285691" h="68868" extrusionOk="0">
                <a:moveTo>
                  <a:pt x="285690" y="0"/>
                </a:moveTo>
                <a:cubicBezTo>
                  <a:pt x="267880" y="12392"/>
                  <a:pt x="236724" y="26451"/>
                  <a:pt x="175331" y="26451"/>
                </a:cubicBezTo>
                <a:cubicBezTo>
                  <a:pt x="165621" y="26451"/>
                  <a:pt x="155155" y="26100"/>
                  <a:pt x="143866" y="25334"/>
                </a:cubicBezTo>
                <a:cubicBezTo>
                  <a:pt x="136195" y="24814"/>
                  <a:pt x="128830" y="24568"/>
                  <a:pt x="121764" y="24568"/>
                </a:cubicBezTo>
                <a:cubicBezTo>
                  <a:pt x="58970" y="24568"/>
                  <a:pt x="19823" y="44018"/>
                  <a:pt x="0" y="63678"/>
                </a:cubicBezTo>
                <a:lnTo>
                  <a:pt x="0" y="68868"/>
                </a:lnTo>
                <a:cubicBezTo>
                  <a:pt x="21773" y="50757"/>
                  <a:pt x="66869" y="36008"/>
                  <a:pt x="141037" y="36008"/>
                </a:cubicBezTo>
                <a:cubicBezTo>
                  <a:pt x="142074" y="36008"/>
                  <a:pt x="143115" y="36011"/>
                  <a:pt x="144163" y="36017"/>
                </a:cubicBezTo>
                <a:cubicBezTo>
                  <a:pt x="145194" y="36022"/>
                  <a:pt x="146218" y="36025"/>
                  <a:pt x="147234" y="36025"/>
                </a:cubicBezTo>
                <a:cubicBezTo>
                  <a:pt x="228467" y="36025"/>
                  <a:pt x="263237" y="18048"/>
                  <a:pt x="285690" y="2552"/>
                </a:cubicBezTo>
                <a:lnTo>
                  <a:pt x="285690" y="0"/>
                </a:lnTo>
                <a:close/>
              </a:path>
            </a:pathLst>
          </a:custGeom>
          <a:solidFill>
            <a:srgbClr val="FFFFFF">
              <a:alpha val="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3" name="Google Shape;15923;p21"/>
          <p:cNvSpPr txBox="1">
            <a:spLocks noGrp="1"/>
          </p:cNvSpPr>
          <p:nvPr>
            <p:ph type="ctrTitle" idx="2"/>
          </p:nvPr>
        </p:nvSpPr>
        <p:spPr>
          <a:xfrm>
            <a:off x="1700962" y="2004698"/>
            <a:ext cx="23826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 Thin"/>
              <a:buNone/>
              <a:defRPr sz="2000">
                <a:solidFill>
                  <a:schemeClr val="accent2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924" name="Google Shape;15924;p21"/>
          <p:cNvSpPr txBox="1">
            <a:spLocks noGrp="1"/>
          </p:cNvSpPr>
          <p:nvPr>
            <p:ph type="subTitle" idx="1"/>
          </p:nvPr>
        </p:nvSpPr>
        <p:spPr>
          <a:xfrm>
            <a:off x="1700973" y="2458696"/>
            <a:ext cx="23826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25" name="Google Shape;15925;p21"/>
          <p:cNvSpPr txBox="1">
            <a:spLocks noGrp="1"/>
          </p:cNvSpPr>
          <p:nvPr>
            <p:ph type="ctrTitle" idx="3"/>
          </p:nvPr>
        </p:nvSpPr>
        <p:spPr>
          <a:xfrm>
            <a:off x="5060438" y="2004698"/>
            <a:ext cx="23826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Thin"/>
              <a:buNone/>
              <a:defRPr sz="2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926" name="Google Shape;15926;p21"/>
          <p:cNvSpPr txBox="1">
            <a:spLocks noGrp="1"/>
          </p:cNvSpPr>
          <p:nvPr>
            <p:ph type="subTitle" idx="4"/>
          </p:nvPr>
        </p:nvSpPr>
        <p:spPr>
          <a:xfrm>
            <a:off x="5060448" y="2458700"/>
            <a:ext cx="23826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27" name="Google Shape;15927;p21"/>
          <p:cNvSpPr txBox="1">
            <a:spLocks noGrp="1"/>
          </p:cNvSpPr>
          <p:nvPr>
            <p:ph type="ctrTitle" idx="5"/>
          </p:nvPr>
        </p:nvSpPr>
        <p:spPr>
          <a:xfrm>
            <a:off x="1700962" y="3340523"/>
            <a:ext cx="23826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Thin"/>
              <a:buNone/>
              <a:defRPr sz="2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928" name="Google Shape;15928;p21"/>
          <p:cNvSpPr txBox="1">
            <a:spLocks noGrp="1"/>
          </p:cNvSpPr>
          <p:nvPr>
            <p:ph type="subTitle" idx="6"/>
          </p:nvPr>
        </p:nvSpPr>
        <p:spPr>
          <a:xfrm>
            <a:off x="1700973" y="3794521"/>
            <a:ext cx="23826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29" name="Google Shape;15929;p21"/>
          <p:cNvSpPr txBox="1">
            <a:spLocks noGrp="1"/>
          </p:cNvSpPr>
          <p:nvPr>
            <p:ph type="ctrTitle" idx="7"/>
          </p:nvPr>
        </p:nvSpPr>
        <p:spPr>
          <a:xfrm>
            <a:off x="5060438" y="3340523"/>
            <a:ext cx="23826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 Thin"/>
              <a:buNone/>
              <a:defRPr sz="2000">
                <a:solidFill>
                  <a:schemeClr val="accent2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930" name="Google Shape;15930;p21"/>
          <p:cNvSpPr txBox="1">
            <a:spLocks noGrp="1"/>
          </p:cNvSpPr>
          <p:nvPr>
            <p:ph type="subTitle" idx="8"/>
          </p:nvPr>
        </p:nvSpPr>
        <p:spPr>
          <a:xfrm>
            <a:off x="5060449" y="3794521"/>
            <a:ext cx="23826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2">
    <p:spTree>
      <p:nvGrpSpPr>
        <p:cNvPr id="1" name="Shape 18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3" name="Google Shape;185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8534" name="Google Shape;18534;p25"/>
          <p:cNvGrpSpPr/>
          <p:nvPr/>
        </p:nvGrpSpPr>
        <p:grpSpPr>
          <a:xfrm>
            <a:off x="23568" y="-688301"/>
            <a:ext cx="9152207" cy="6520116"/>
            <a:chOff x="238075" y="312675"/>
            <a:chExt cx="7142350" cy="5088275"/>
          </a:xfrm>
        </p:grpSpPr>
        <p:sp>
          <p:nvSpPr>
            <p:cNvPr id="18535" name="Google Shape;18535;p25"/>
            <p:cNvSpPr/>
            <p:nvPr/>
          </p:nvSpPr>
          <p:spPr>
            <a:xfrm>
              <a:off x="1721325" y="881800"/>
              <a:ext cx="81900" cy="78200"/>
            </a:xfrm>
            <a:custGeom>
              <a:avLst/>
              <a:gdLst/>
              <a:ahLst/>
              <a:cxnLst/>
              <a:rect l="l" t="t" r="r" b="b"/>
              <a:pathLst>
                <a:path w="3276" h="3128" extrusionOk="0">
                  <a:moveTo>
                    <a:pt x="1686" y="1"/>
                  </a:moveTo>
                  <a:cubicBezTo>
                    <a:pt x="1663" y="1"/>
                    <a:pt x="1639" y="2"/>
                    <a:pt x="1614" y="3"/>
                  </a:cubicBezTo>
                  <a:cubicBezTo>
                    <a:pt x="982" y="31"/>
                    <a:pt x="430" y="437"/>
                    <a:pt x="215" y="1032"/>
                  </a:cubicBezTo>
                  <a:cubicBezTo>
                    <a:pt x="0" y="1626"/>
                    <a:pt x="164" y="2292"/>
                    <a:pt x="630" y="2719"/>
                  </a:cubicBezTo>
                  <a:cubicBezTo>
                    <a:pt x="925" y="2987"/>
                    <a:pt x="1303" y="3127"/>
                    <a:pt x="1686" y="3127"/>
                  </a:cubicBezTo>
                  <a:cubicBezTo>
                    <a:pt x="1910" y="3127"/>
                    <a:pt x="2136" y="3079"/>
                    <a:pt x="2348" y="2980"/>
                  </a:cubicBezTo>
                  <a:cubicBezTo>
                    <a:pt x="2921" y="2711"/>
                    <a:pt x="3275" y="2125"/>
                    <a:pt x="3247" y="1494"/>
                  </a:cubicBezTo>
                  <a:cubicBezTo>
                    <a:pt x="3209" y="655"/>
                    <a:pt x="2516" y="1"/>
                    <a:pt x="16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25"/>
            <p:cNvSpPr/>
            <p:nvPr/>
          </p:nvSpPr>
          <p:spPr>
            <a:xfrm>
              <a:off x="2021375" y="736675"/>
              <a:ext cx="47250" cy="45100"/>
            </a:xfrm>
            <a:custGeom>
              <a:avLst/>
              <a:gdLst/>
              <a:ahLst/>
              <a:cxnLst/>
              <a:rect l="l" t="t" r="r" b="b"/>
              <a:pathLst>
                <a:path w="1890" h="1804" extrusionOk="0">
                  <a:moveTo>
                    <a:pt x="973" y="0"/>
                  </a:moveTo>
                  <a:cubicBezTo>
                    <a:pt x="960" y="0"/>
                    <a:pt x="946" y="1"/>
                    <a:pt x="932" y="1"/>
                  </a:cubicBezTo>
                  <a:cubicBezTo>
                    <a:pt x="567" y="18"/>
                    <a:pt x="250" y="251"/>
                    <a:pt x="125" y="595"/>
                  </a:cubicBezTo>
                  <a:cubicBezTo>
                    <a:pt x="0" y="938"/>
                    <a:pt x="95" y="1321"/>
                    <a:pt x="364" y="1568"/>
                  </a:cubicBezTo>
                  <a:cubicBezTo>
                    <a:pt x="533" y="1723"/>
                    <a:pt x="751" y="1803"/>
                    <a:pt x="971" y="1803"/>
                  </a:cubicBezTo>
                  <a:cubicBezTo>
                    <a:pt x="1101" y="1803"/>
                    <a:pt x="1232" y="1775"/>
                    <a:pt x="1354" y="1718"/>
                  </a:cubicBezTo>
                  <a:cubicBezTo>
                    <a:pt x="1685" y="1565"/>
                    <a:pt x="1889" y="1225"/>
                    <a:pt x="1873" y="861"/>
                  </a:cubicBezTo>
                  <a:cubicBezTo>
                    <a:pt x="1851" y="378"/>
                    <a:pt x="1453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25"/>
            <p:cNvSpPr/>
            <p:nvPr/>
          </p:nvSpPr>
          <p:spPr>
            <a:xfrm>
              <a:off x="1928850" y="908625"/>
              <a:ext cx="29250" cy="24875"/>
            </a:xfrm>
            <a:custGeom>
              <a:avLst/>
              <a:gdLst/>
              <a:ahLst/>
              <a:cxnLst/>
              <a:rect l="l" t="t" r="r" b="b"/>
              <a:pathLst>
                <a:path w="1170" h="995" extrusionOk="0">
                  <a:moveTo>
                    <a:pt x="661" y="1"/>
                  </a:moveTo>
                  <a:cubicBezTo>
                    <a:pt x="654" y="1"/>
                    <a:pt x="647" y="1"/>
                    <a:pt x="639" y="1"/>
                  </a:cubicBezTo>
                  <a:cubicBezTo>
                    <a:pt x="197" y="22"/>
                    <a:pt x="1" y="565"/>
                    <a:pt x="327" y="863"/>
                  </a:cubicBezTo>
                  <a:cubicBezTo>
                    <a:pt x="426" y="954"/>
                    <a:pt x="544" y="994"/>
                    <a:pt x="658" y="994"/>
                  </a:cubicBezTo>
                  <a:cubicBezTo>
                    <a:pt x="921" y="994"/>
                    <a:pt x="1170" y="782"/>
                    <a:pt x="1156" y="475"/>
                  </a:cubicBezTo>
                  <a:cubicBezTo>
                    <a:pt x="1145" y="209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25"/>
            <p:cNvSpPr/>
            <p:nvPr/>
          </p:nvSpPr>
          <p:spPr>
            <a:xfrm>
              <a:off x="2075950" y="868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5" y="1"/>
                  </a:moveTo>
                  <a:cubicBezTo>
                    <a:pt x="656" y="1"/>
                    <a:pt x="648" y="1"/>
                    <a:pt x="640" y="2"/>
                  </a:cubicBezTo>
                  <a:cubicBezTo>
                    <a:pt x="198" y="21"/>
                    <a:pt x="1" y="564"/>
                    <a:pt x="327" y="863"/>
                  </a:cubicBezTo>
                  <a:cubicBezTo>
                    <a:pt x="426" y="953"/>
                    <a:pt x="543" y="994"/>
                    <a:pt x="658" y="994"/>
                  </a:cubicBezTo>
                  <a:cubicBezTo>
                    <a:pt x="921" y="994"/>
                    <a:pt x="1170" y="781"/>
                    <a:pt x="1157" y="474"/>
                  </a:cubicBezTo>
                  <a:cubicBezTo>
                    <a:pt x="1145" y="208"/>
                    <a:pt x="927" y="1"/>
                    <a:pt x="6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25"/>
            <p:cNvSpPr/>
            <p:nvPr/>
          </p:nvSpPr>
          <p:spPr>
            <a:xfrm>
              <a:off x="1838700" y="59752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427" y="0"/>
                  </a:moveTo>
                  <a:cubicBezTo>
                    <a:pt x="1406" y="0"/>
                    <a:pt x="1386" y="1"/>
                    <a:pt x="1365" y="2"/>
                  </a:cubicBezTo>
                  <a:cubicBezTo>
                    <a:pt x="832" y="26"/>
                    <a:pt x="364" y="368"/>
                    <a:pt x="183" y="872"/>
                  </a:cubicBezTo>
                  <a:cubicBezTo>
                    <a:pt x="1" y="1374"/>
                    <a:pt x="139" y="1938"/>
                    <a:pt x="534" y="2298"/>
                  </a:cubicBezTo>
                  <a:cubicBezTo>
                    <a:pt x="782" y="2525"/>
                    <a:pt x="1102" y="2644"/>
                    <a:pt x="1426" y="2644"/>
                  </a:cubicBezTo>
                  <a:cubicBezTo>
                    <a:pt x="1616" y="2644"/>
                    <a:pt x="1807" y="2603"/>
                    <a:pt x="1986" y="2519"/>
                  </a:cubicBezTo>
                  <a:cubicBezTo>
                    <a:pt x="2470" y="2292"/>
                    <a:pt x="2771" y="1796"/>
                    <a:pt x="2747" y="1263"/>
                  </a:cubicBezTo>
                  <a:cubicBezTo>
                    <a:pt x="2715" y="553"/>
                    <a:pt x="2130" y="0"/>
                    <a:pt x="14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25"/>
            <p:cNvSpPr/>
            <p:nvPr/>
          </p:nvSpPr>
          <p:spPr>
            <a:xfrm>
              <a:off x="1691225" y="12585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2"/>
                  </a:cubicBezTo>
                  <a:cubicBezTo>
                    <a:pt x="417" y="14"/>
                    <a:pt x="182" y="185"/>
                    <a:pt x="92" y="436"/>
                  </a:cubicBezTo>
                  <a:cubicBezTo>
                    <a:pt x="0" y="689"/>
                    <a:pt x="69" y="970"/>
                    <a:pt x="268" y="1150"/>
                  </a:cubicBezTo>
                  <a:cubicBezTo>
                    <a:pt x="392" y="1263"/>
                    <a:pt x="551" y="1323"/>
                    <a:pt x="713" y="1323"/>
                  </a:cubicBezTo>
                  <a:cubicBezTo>
                    <a:pt x="808" y="1323"/>
                    <a:pt x="904" y="1302"/>
                    <a:pt x="994" y="1260"/>
                  </a:cubicBezTo>
                  <a:cubicBezTo>
                    <a:pt x="1236" y="1147"/>
                    <a:pt x="1386" y="899"/>
                    <a:pt x="1374" y="631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25"/>
            <p:cNvSpPr/>
            <p:nvPr/>
          </p:nvSpPr>
          <p:spPr>
            <a:xfrm>
              <a:off x="2441950" y="955650"/>
              <a:ext cx="37300" cy="33100"/>
            </a:xfrm>
            <a:custGeom>
              <a:avLst/>
              <a:gdLst/>
              <a:ahLst/>
              <a:cxnLst/>
              <a:rect l="l" t="t" r="r" b="b"/>
              <a:pathLst>
                <a:path w="1492" h="1324" extrusionOk="0">
                  <a:moveTo>
                    <a:pt x="747" y="1"/>
                  </a:moveTo>
                  <a:cubicBezTo>
                    <a:pt x="604" y="1"/>
                    <a:pt x="460" y="47"/>
                    <a:pt x="339" y="142"/>
                  </a:cubicBezTo>
                  <a:cubicBezTo>
                    <a:pt x="52" y="367"/>
                    <a:pt x="1" y="782"/>
                    <a:pt x="226" y="1069"/>
                  </a:cubicBezTo>
                  <a:cubicBezTo>
                    <a:pt x="357" y="1236"/>
                    <a:pt x="551" y="1323"/>
                    <a:pt x="747" y="1323"/>
                  </a:cubicBezTo>
                  <a:cubicBezTo>
                    <a:pt x="890" y="1323"/>
                    <a:pt x="1034" y="1277"/>
                    <a:pt x="1155" y="1182"/>
                  </a:cubicBezTo>
                  <a:cubicBezTo>
                    <a:pt x="1442" y="957"/>
                    <a:pt x="1492" y="542"/>
                    <a:pt x="1266" y="255"/>
                  </a:cubicBezTo>
                  <a:cubicBezTo>
                    <a:pt x="1137" y="88"/>
                    <a:pt x="943" y="1"/>
                    <a:pt x="7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25"/>
            <p:cNvSpPr/>
            <p:nvPr/>
          </p:nvSpPr>
          <p:spPr>
            <a:xfrm>
              <a:off x="2720275" y="520225"/>
              <a:ext cx="77950" cy="74400"/>
            </a:xfrm>
            <a:custGeom>
              <a:avLst/>
              <a:gdLst/>
              <a:ahLst/>
              <a:cxnLst/>
              <a:rect l="l" t="t" r="r" b="b"/>
              <a:pathLst>
                <a:path w="3118" h="2976" extrusionOk="0">
                  <a:moveTo>
                    <a:pt x="1606" y="0"/>
                  </a:moveTo>
                  <a:cubicBezTo>
                    <a:pt x="1583" y="0"/>
                    <a:pt x="1560" y="1"/>
                    <a:pt x="1537" y="2"/>
                  </a:cubicBezTo>
                  <a:cubicBezTo>
                    <a:pt x="936" y="29"/>
                    <a:pt x="411" y="415"/>
                    <a:pt x="205" y="982"/>
                  </a:cubicBezTo>
                  <a:cubicBezTo>
                    <a:pt x="1" y="1547"/>
                    <a:pt x="157" y="2181"/>
                    <a:pt x="600" y="2587"/>
                  </a:cubicBezTo>
                  <a:cubicBezTo>
                    <a:pt x="880" y="2843"/>
                    <a:pt x="1240" y="2976"/>
                    <a:pt x="1603" y="2976"/>
                  </a:cubicBezTo>
                  <a:cubicBezTo>
                    <a:pt x="1817" y="2976"/>
                    <a:pt x="2033" y="2930"/>
                    <a:pt x="2234" y="2835"/>
                  </a:cubicBezTo>
                  <a:cubicBezTo>
                    <a:pt x="2780" y="2580"/>
                    <a:pt x="3118" y="2022"/>
                    <a:pt x="3091" y="1421"/>
                  </a:cubicBezTo>
                  <a:cubicBezTo>
                    <a:pt x="3054" y="623"/>
                    <a:pt x="2396" y="0"/>
                    <a:pt x="16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25"/>
            <p:cNvSpPr/>
            <p:nvPr/>
          </p:nvSpPr>
          <p:spPr>
            <a:xfrm>
              <a:off x="1322825" y="10190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2" y="1"/>
                  </a:moveTo>
                  <a:cubicBezTo>
                    <a:pt x="437" y="1"/>
                    <a:pt x="431" y="1"/>
                    <a:pt x="426" y="1"/>
                  </a:cubicBezTo>
                  <a:cubicBezTo>
                    <a:pt x="131" y="13"/>
                    <a:pt x="0" y="376"/>
                    <a:pt x="218" y="574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0" y="520"/>
                    <a:pt x="771" y="315"/>
                  </a:cubicBezTo>
                  <a:cubicBezTo>
                    <a:pt x="763" y="139"/>
                    <a:pt x="617" y="1"/>
                    <a:pt x="4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25"/>
            <p:cNvSpPr/>
            <p:nvPr/>
          </p:nvSpPr>
          <p:spPr>
            <a:xfrm>
              <a:off x="2150850" y="1519100"/>
              <a:ext cx="29300" cy="24825"/>
            </a:xfrm>
            <a:custGeom>
              <a:avLst/>
              <a:gdLst/>
              <a:ahLst/>
              <a:cxnLst/>
              <a:rect l="l" t="t" r="r" b="b"/>
              <a:pathLst>
                <a:path w="1172" h="993" extrusionOk="0">
                  <a:moveTo>
                    <a:pt x="662" y="0"/>
                  </a:moveTo>
                  <a:cubicBezTo>
                    <a:pt x="654" y="0"/>
                    <a:pt x="647" y="0"/>
                    <a:pt x="639" y="1"/>
                  </a:cubicBezTo>
                  <a:cubicBezTo>
                    <a:pt x="197" y="20"/>
                    <a:pt x="1" y="564"/>
                    <a:pt x="327" y="862"/>
                  </a:cubicBezTo>
                  <a:cubicBezTo>
                    <a:pt x="426" y="952"/>
                    <a:pt x="543" y="993"/>
                    <a:pt x="658" y="993"/>
                  </a:cubicBezTo>
                  <a:cubicBezTo>
                    <a:pt x="921" y="993"/>
                    <a:pt x="1171" y="780"/>
                    <a:pt x="1158" y="473"/>
                  </a:cubicBezTo>
                  <a:cubicBezTo>
                    <a:pt x="1145" y="207"/>
                    <a:pt x="925" y="0"/>
                    <a:pt x="6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25"/>
            <p:cNvSpPr/>
            <p:nvPr/>
          </p:nvSpPr>
          <p:spPr>
            <a:xfrm>
              <a:off x="1199875" y="1826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713" y="0"/>
                  </a:moveTo>
                  <a:cubicBezTo>
                    <a:pt x="703" y="0"/>
                    <a:pt x="693" y="0"/>
                    <a:pt x="683" y="1"/>
                  </a:cubicBezTo>
                  <a:cubicBezTo>
                    <a:pt x="415" y="13"/>
                    <a:pt x="182" y="184"/>
                    <a:pt x="91" y="437"/>
                  </a:cubicBezTo>
                  <a:cubicBezTo>
                    <a:pt x="0" y="688"/>
                    <a:pt x="70" y="969"/>
                    <a:pt x="266" y="1149"/>
                  </a:cubicBezTo>
                  <a:cubicBezTo>
                    <a:pt x="391" y="1263"/>
                    <a:pt x="551" y="1322"/>
                    <a:pt x="713" y="1322"/>
                  </a:cubicBezTo>
                  <a:cubicBezTo>
                    <a:pt x="808" y="1322"/>
                    <a:pt x="903" y="1302"/>
                    <a:pt x="992" y="1260"/>
                  </a:cubicBezTo>
                  <a:cubicBezTo>
                    <a:pt x="1234" y="1146"/>
                    <a:pt x="1385" y="898"/>
                    <a:pt x="1373" y="630"/>
                  </a:cubicBezTo>
                  <a:cubicBezTo>
                    <a:pt x="1357" y="277"/>
                    <a:pt x="1064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25"/>
            <p:cNvSpPr/>
            <p:nvPr/>
          </p:nvSpPr>
          <p:spPr>
            <a:xfrm>
              <a:off x="2242350" y="132077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2" y="0"/>
                  </a:moveTo>
                  <a:cubicBezTo>
                    <a:pt x="437" y="0"/>
                    <a:pt x="431" y="0"/>
                    <a:pt x="426" y="1"/>
                  </a:cubicBezTo>
                  <a:cubicBezTo>
                    <a:pt x="131" y="14"/>
                    <a:pt x="0" y="376"/>
                    <a:pt x="218" y="575"/>
                  </a:cubicBezTo>
                  <a:cubicBezTo>
                    <a:pt x="285" y="635"/>
                    <a:pt x="363" y="662"/>
                    <a:pt x="439" y="662"/>
                  </a:cubicBezTo>
                  <a:cubicBezTo>
                    <a:pt x="615" y="662"/>
                    <a:pt x="781" y="520"/>
                    <a:pt x="772" y="316"/>
                  </a:cubicBezTo>
                  <a:cubicBezTo>
                    <a:pt x="763" y="139"/>
                    <a:pt x="61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25"/>
            <p:cNvSpPr/>
            <p:nvPr/>
          </p:nvSpPr>
          <p:spPr>
            <a:xfrm>
              <a:off x="2461725" y="371400"/>
              <a:ext cx="43350" cy="41325"/>
            </a:xfrm>
            <a:custGeom>
              <a:avLst/>
              <a:gdLst/>
              <a:ahLst/>
              <a:cxnLst/>
              <a:rect l="l" t="t" r="r" b="b"/>
              <a:pathLst>
                <a:path w="1734" h="1653" extrusionOk="0">
                  <a:moveTo>
                    <a:pt x="894" y="0"/>
                  </a:moveTo>
                  <a:cubicBezTo>
                    <a:pt x="881" y="0"/>
                    <a:pt x="868" y="1"/>
                    <a:pt x="855" y="1"/>
                  </a:cubicBezTo>
                  <a:cubicBezTo>
                    <a:pt x="520" y="16"/>
                    <a:pt x="229" y="230"/>
                    <a:pt x="114" y="544"/>
                  </a:cubicBezTo>
                  <a:cubicBezTo>
                    <a:pt x="0" y="859"/>
                    <a:pt x="87" y="1211"/>
                    <a:pt x="334" y="1437"/>
                  </a:cubicBezTo>
                  <a:cubicBezTo>
                    <a:pt x="489" y="1579"/>
                    <a:pt x="689" y="1653"/>
                    <a:pt x="892" y="1653"/>
                  </a:cubicBezTo>
                  <a:cubicBezTo>
                    <a:pt x="1010" y="1653"/>
                    <a:pt x="1130" y="1627"/>
                    <a:pt x="1242" y="1575"/>
                  </a:cubicBezTo>
                  <a:cubicBezTo>
                    <a:pt x="1545" y="1434"/>
                    <a:pt x="1733" y="1124"/>
                    <a:pt x="1718" y="790"/>
                  </a:cubicBezTo>
                  <a:cubicBezTo>
                    <a:pt x="1698" y="346"/>
                    <a:pt x="1333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25"/>
            <p:cNvSpPr/>
            <p:nvPr/>
          </p:nvSpPr>
          <p:spPr>
            <a:xfrm>
              <a:off x="2931975" y="772950"/>
              <a:ext cx="19550" cy="16575"/>
            </a:xfrm>
            <a:custGeom>
              <a:avLst/>
              <a:gdLst/>
              <a:ahLst/>
              <a:cxnLst/>
              <a:rect l="l" t="t" r="r" b="b"/>
              <a:pathLst>
                <a:path w="782" h="663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4"/>
                    <a:pt x="1" y="377"/>
                    <a:pt x="219" y="575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1" y="521"/>
                    <a:pt x="772" y="316"/>
                  </a:cubicBezTo>
                  <a:cubicBezTo>
                    <a:pt x="763" y="139"/>
                    <a:pt x="619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25"/>
            <p:cNvSpPr/>
            <p:nvPr/>
          </p:nvSpPr>
          <p:spPr>
            <a:xfrm>
              <a:off x="2937025" y="113217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441" y="1"/>
                  </a:moveTo>
                  <a:cubicBezTo>
                    <a:pt x="436" y="1"/>
                    <a:pt x="432" y="1"/>
                    <a:pt x="427" y="1"/>
                  </a:cubicBezTo>
                  <a:cubicBezTo>
                    <a:pt x="133" y="14"/>
                    <a:pt x="0" y="377"/>
                    <a:pt x="218" y="575"/>
                  </a:cubicBezTo>
                  <a:cubicBezTo>
                    <a:pt x="285" y="635"/>
                    <a:pt x="363" y="662"/>
                    <a:pt x="440" y="662"/>
                  </a:cubicBezTo>
                  <a:cubicBezTo>
                    <a:pt x="615" y="662"/>
                    <a:pt x="781" y="522"/>
                    <a:pt x="771" y="317"/>
                  </a:cubicBezTo>
                  <a:cubicBezTo>
                    <a:pt x="764" y="139"/>
                    <a:pt x="617" y="1"/>
                    <a:pt x="4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25"/>
            <p:cNvSpPr/>
            <p:nvPr/>
          </p:nvSpPr>
          <p:spPr>
            <a:xfrm>
              <a:off x="1546150" y="765425"/>
              <a:ext cx="37300" cy="35575"/>
            </a:xfrm>
            <a:custGeom>
              <a:avLst/>
              <a:gdLst/>
              <a:ahLst/>
              <a:cxnLst/>
              <a:rect l="l" t="t" r="r" b="b"/>
              <a:pathLst>
                <a:path w="1492" h="1423" extrusionOk="0">
                  <a:moveTo>
                    <a:pt x="768" y="0"/>
                  </a:moveTo>
                  <a:cubicBezTo>
                    <a:pt x="757" y="0"/>
                    <a:pt x="746" y="1"/>
                    <a:pt x="735" y="1"/>
                  </a:cubicBezTo>
                  <a:cubicBezTo>
                    <a:pt x="448" y="13"/>
                    <a:pt x="195" y="198"/>
                    <a:pt x="98" y="469"/>
                  </a:cubicBezTo>
                  <a:cubicBezTo>
                    <a:pt x="0" y="739"/>
                    <a:pt x="75" y="1043"/>
                    <a:pt x="287" y="1237"/>
                  </a:cubicBezTo>
                  <a:cubicBezTo>
                    <a:pt x="421" y="1359"/>
                    <a:pt x="593" y="1423"/>
                    <a:pt x="767" y="1423"/>
                  </a:cubicBezTo>
                  <a:cubicBezTo>
                    <a:pt x="869" y="1423"/>
                    <a:pt x="972" y="1401"/>
                    <a:pt x="1069" y="1355"/>
                  </a:cubicBezTo>
                  <a:cubicBezTo>
                    <a:pt x="1329" y="1234"/>
                    <a:pt x="1491" y="966"/>
                    <a:pt x="1478" y="679"/>
                  </a:cubicBezTo>
                  <a:cubicBezTo>
                    <a:pt x="1460" y="298"/>
                    <a:pt x="1146" y="0"/>
                    <a:pt x="7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25"/>
            <p:cNvSpPr/>
            <p:nvPr/>
          </p:nvSpPr>
          <p:spPr>
            <a:xfrm>
              <a:off x="1724325" y="722675"/>
              <a:ext cx="9100" cy="7725"/>
            </a:xfrm>
            <a:custGeom>
              <a:avLst/>
              <a:gdLst/>
              <a:ahLst/>
              <a:cxnLst/>
              <a:rect l="l" t="t" r="r" b="b"/>
              <a:pathLst>
                <a:path w="364" h="30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62" y="7"/>
                    <a:pt x="0" y="175"/>
                    <a:pt x="101" y="268"/>
                  </a:cubicBezTo>
                  <a:cubicBezTo>
                    <a:pt x="132" y="296"/>
                    <a:pt x="169" y="309"/>
                    <a:pt x="205" y="309"/>
                  </a:cubicBezTo>
                  <a:cubicBezTo>
                    <a:pt x="286" y="309"/>
                    <a:pt x="364" y="243"/>
                    <a:pt x="360" y="148"/>
                  </a:cubicBezTo>
                  <a:cubicBezTo>
                    <a:pt x="355" y="64"/>
                    <a:pt x="286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25"/>
            <p:cNvSpPr/>
            <p:nvPr/>
          </p:nvSpPr>
          <p:spPr>
            <a:xfrm>
              <a:off x="1738600" y="527700"/>
              <a:ext cx="9125" cy="7700"/>
            </a:xfrm>
            <a:custGeom>
              <a:avLst/>
              <a:gdLst/>
              <a:ahLst/>
              <a:cxnLst/>
              <a:rect l="l" t="t" r="r" b="b"/>
              <a:pathLst>
                <a:path w="365" h="308" extrusionOk="0">
                  <a:moveTo>
                    <a:pt x="207" y="0"/>
                  </a:moveTo>
                  <a:cubicBezTo>
                    <a:pt x="204" y="0"/>
                    <a:pt x="202" y="0"/>
                    <a:pt x="199" y="0"/>
                  </a:cubicBezTo>
                  <a:cubicBezTo>
                    <a:pt x="62" y="6"/>
                    <a:pt x="1" y="175"/>
                    <a:pt x="101" y="266"/>
                  </a:cubicBezTo>
                  <a:cubicBezTo>
                    <a:pt x="132" y="295"/>
                    <a:pt x="169" y="307"/>
                    <a:pt x="205" y="307"/>
                  </a:cubicBezTo>
                  <a:cubicBezTo>
                    <a:pt x="287" y="307"/>
                    <a:pt x="364" y="241"/>
                    <a:pt x="360" y="146"/>
                  </a:cubicBezTo>
                  <a:cubicBezTo>
                    <a:pt x="355" y="65"/>
                    <a:pt x="288" y="0"/>
                    <a:pt x="2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25"/>
            <p:cNvSpPr/>
            <p:nvPr/>
          </p:nvSpPr>
          <p:spPr>
            <a:xfrm>
              <a:off x="2135225" y="544275"/>
              <a:ext cx="13625" cy="11575"/>
            </a:xfrm>
            <a:custGeom>
              <a:avLst/>
              <a:gdLst/>
              <a:ahLst/>
              <a:cxnLst/>
              <a:rect l="l" t="t" r="r" b="b"/>
              <a:pathLst>
                <a:path w="545" h="463" extrusionOk="0">
                  <a:moveTo>
                    <a:pt x="309" y="0"/>
                  </a:moveTo>
                  <a:cubicBezTo>
                    <a:pt x="305" y="0"/>
                    <a:pt x="302" y="0"/>
                    <a:pt x="298" y="0"/>
                  </a:cubicBezTo>
                  <a:cubicBezTo>
                    <a:pt x="92" y="9"/>
                    <a:pt x="0" y="263"/>
                    <a:pt x="152" y="402"/>
                  </a:cubicBezTo>
                  <a:cubicBezTo>
                    <a:pt x="198" y="444"/>
                    <a:pt x="253" y="462"/>
                    <a:pt x="306" y="462"/>
                  </a:cubicBezTo>
                  <a:cubicBezTo>
                    <a:pt x="428" y="462"/>
                    <a:pt x="545" y="364"/>
                    <a:pt x="538" y="221"/>
                  </a:cubicBezTo>
                  <a:cubicBezTo>
                    <a:pt x="533" y="97"/>
                    <a:pt x="430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25"/>
            <p:cNvSpPr/>
            <p:nvPr/>
          </p:nvSpPr>
          <p:spPr>
            <a:xfrm>
              <a:off x="2385375" y="665450"/>
              <a:ext cx="27225" cy="23075"/>
            </a:xfrm>
            <a:custGeom>
              <a:avLst/>
              <a:gdLst/>
              <a:ahLst/>
              <a:cxnLst/>
              <a:rect l="l" t="t" r="r" b="b"/>
              <a:pathLst>
                <a:path w="1089" h="923" extrusionOk="0">
                  <a:moveTo>
                    <a:pt x="616" y="0"/>
                  </a:moveTo>
                  <a:cubicBezTo>
                    <a:pt x="608" y="0"/>
                    <a:pt x="601" y="0"/>
                    <a:pt x="594" y="1"/>
                  </a:cubicBezTo>
                  <a:cubicBezTo>
                    <a:pt x="183" y="19"/>
                    <a:pt x="0" y="525"/>
                    <a:pt x="304" y="802"/>
                  </a:cubicBezTo>
                  <a:cubicBezTo>
                    <a:pt x="396" y="886"/>
                    <a:pt x="505" y="923"/>
                    <a:pt x="611" y="923"/>
                  </a:cubicBezTo>
                  <a:cubicBezTo>
                    <a:pt x="856" y="923"/>
                    <a:pt x="1089" y="725"/>
                    <a:pt x="1076" y="439"/>
                  </a:cubicBezTo>
                  <a:cubicBezTo>
                    <a:pt x="1063" y="193"/>
                    <a:pt x="86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25"/>
            <p:cNvSpPr/>
            <p:nvPr/>
          </p:nvSpPr>
          <p:spPr>
            <a:xfrm>
              <a:off x="2515675" y="561825"/>
              <a:ext cx="9075" cy="772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3" y="0"/>
                  </a:moveTo>
                  <a:cubicBezTo>
                    <a:pt x="201" y="0"/>
                    <a:pt x="199" y="0"/>
                    <a:pt x="197" y="0"/>
                  </a:cubicBezTo>
                  <a:cubicBezTo>
                    <a:pt x="61" y="6"/>
                    <a:pt x="1" y="175"/>
                    <a:pt x="101" y="268"/>
                  </a:cubicBezTo>
                  <a:cubicBezTo>
                    <a:pt x="132" y="296"/>
                    <a:pt x="168" y="308"/>
                    <a:pt x="204" y="308"/>
                  </a:cubicBezTo>
                  <a:cubicBezTo>
                    <a:pt x="285" y="308"/>
                    <a:pt x="363" y="243"/>
                    <a:pt x="358" y="147"/>
                  </a:cubicBezTo>
                  <a:cubicBezTo>
                    <a:pt x="355" y="64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25"/>
            <p:cNvSpPr/>
            <p:nvPr/>
          </p:nvSpPr>
          <p:spPr>
            <a:xfrm>
              <a:off x="2133375" y="430700"/>
              <a:ext cx="18150" cy="15400"/>
            </a:xfrm>
            <a:custGeom>
              <a:avLst/>
              <a:gdLst/>
              <a:ahLst/>
              <a:cxnLst/>
              <a:rect l="l" t="t" r="r" b="b"/>
              <a:pathLst>
                <a:path w="726" h="616" extrusionOk="0">
                  <a:moveTo>
                    <a:pt x="411" y="1"/>
                  </a:moveTo>
                  <a:cubicBezTo>
                    <a:pt x="407" y="1"/>
                    <a:pt x="402" y="1"/>
                    <a:pt x="397" y="1"/>
                  </a:cubicBezTo>
                  <a:cubicBezTo>
                    <a:pt x="122" y="13"/>
                    <a:pt x="1" y="351"/>
                    <a:pt x="204" y="535"/>
                  </a:cubicBezTo>
                  <a:cubicBezTo>
                    <a:pt x="265" y="591"/>
                    <a:pt x="337" y="616"/>
                    <a:pt x="409" y="616"/>
                  </a:cubicBezTo>
                  <a:cubicBezTo>
                    <a:pt x="571" y="616"/>
                    <a:pt x="726" y="485"/>
                    <a:pt x="718" y="294"/>
                  </a:cubicBezTo>
                  <a:cubicBezTo>
                    <a:pt x="710" y="129"/>
                    <a:pt x="574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25"/>
            <p:cNvSpPr/>
            <p:nvPr/>
          </p:nvSpPr>
          <p:spPr>
            <a:xfrm>
              <a:off x="2066225" y="1038575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618" y="0"/>
                  </a:moveTo>
                  <a:cubicBezTo>
                    <a:pt x="611" y="0"/>
                    <a:pt x="603" y="0"/>
                    <a:pt x="596" y="1"/>
                  </a:cubicBezTo>
                  <a:cubicBezTo>
                    <a:pt x="184" y="19"/>
                    <a:pt x="1" y="527"/>
                    <a:pt x="304" y="805"/>
                  </a:cubicBezTo>
                  <a:cubicBezTo>
                    <a:pt x="397" y="889"/>
                    <a:pt x="506" y="927"/>
                    <a:pt x="613" y="927"/>
                  </a:cubicBezTo>
                  <a:cubicBezTo>
                    <a:pt x="859" y="927"/>
                    <a:pt x="1092" y="728"/>
                    <a:pt x="1080" y="441"/>
                  </a:cubicBezTo>
                  <a:cubicBezTo>
                    <a:pt x="1068" y="193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25"/>
            <p:cNvSpPr/>
            <p:nvPr/>
          </p:nvSpPr>
          <p:spPr>
            <a:xfrm>
              <a:off x="2277550" y="9056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411" y="0"/>
                  </a:moveTo>
                  <a:cubicBezTo>
                    <a:pt x="407" y="0"/>
                    <a:pt x="402" y="0"/>
                    <a:pt x="398" y="1"/>
                  </a:cubicBezTo>
                  <a:cubicBezTo>
                    <a:pt x="123" y="13"/>
                    <a:pt x="1" y="351"/>
                    <a:pt x="204" y="537"/>
                  </a:cubicBezTo>
                  <a:cubicBezTo>
                    <a:pt x="265" y="593"/>
                    <a:pt x="338" y="618"/>
                    <a:pt x="410" y="618"/>
                  </a:cubicBezTo>
                  <a:cubicBezTo>
                    <a:pt x="573" y="618"/>
                    <a:pt x="729" y="487"/>
                    <a:pt x="719" y="295"/>
                  </a:cubicBezTo>
                  <a:cubicBezTo>
                    <a:pt x="712" y="130"/>
                    <a:pt x="575" y="0"/>
                    <a:pt x="4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25"/>
            <p:cNvSpPr/>
            <p:nvPr/>
          </p:nvSpPr>
          <p:spPr>
            <a:xfrm>
              <a:off x="1907350" y="10824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0" y="0"/>
                  </a:moveTo>
                  <a:cubicBezTo>
                    <a:pt x="158" y="0"/>
                    <a:pt x="156" y="0"/>
                    <a:pt x="154" y="0"/>
                  </a:cubicBezTo>
                  <a:cubicBezTo>
                    <a:pt x="47" y="5"/>
                    <a:pt x="1" y="137"/>
                    <a:pt x="79" y="209"/>
                  </a:cubicBezTo>
                  <a:cubicBezTo>
                    <a:pt x="103" y="231"/>
                    <a:pt x="131" y="241"/>
                    <a:pt x="159" y="241"/>
                  </a:cubicBezTo>
                  <a:cubicBezTo>
                    <a:pt x="223" y="241"/>
                    <a:pt x="284" y="189"/>
                    <a:pt x="280" y="115"/>
                  </a:cubicBezTo>
                  <a:cubicBezTo>
                    <a:pt x="277" y="50"/>
                    <a:pt x="223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25"/>
            <p:cNvSpPr/>
            <p:nvPr/>
          </p:nvSpPr>
          <p:spPr>
            <a:xfrm>
              <a:off x="1982425" y="1185425"/>
              <a:ext cx="7125" cy="6025"/>
            </a:xfrm>
            <a:custGeom>
              <a:avLst/>
              <a:gdLst/>
              <a:ahLst/>
              <a:cxnLst/>
              <a:rect l="l" t="t" r="r" b="b"/>
              <a:pathLst>
                <a:path w="285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9" y="5"/>
                    <a:pt x="1" y="138"/>
                    <a:pt x="81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5" y="189"/>
                    <a:pt x="280" y="115"/>
                  </a:cubicBezTo>
                  <a:cubicBezTo>
                    <a:pt x="278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25"/>
            <p:cNvSpPr/>
            <p:nvPr/>
          </p:nvSpPr>
          <p:spPr>
            <a:xfrm>
              <a:off x="2249000" y="1047475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7" y="1"/>
                    <a:pt x="155" y="1"/>
                  </a:cubicBezTo>
                  <a:cubicBezTo>
                    <a:pt x="49" y="6"/>
                    <a:pt x="0" y="136"/>
                    <a:pt x="80" y="208"/>
                  </a:cubicBezTo>
                  <a:cubicBezTo>
                    <a:pt x="104" y="230"/>
                    <a:pt x="132" y="240"/>
                    <a:pt x="159" y="240"/>
                  </a:cubicBezTo>
                  <a:cubicBezTo>
                    <a:pt x="223" y="240"/>
                    <a:pt x="283" y="189"/>
                    <a:pt x="280" y="115"/>
                  </a:cubicBezTo>
                  <a:cubicBezTo>
                    <a:pt x="277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25"/>
            <p:cNvSpPr/>
            <p:nvPr/>
          </p:nvSpPr>
          <p:spPr>
            <a:xfrm>
              <a:off x="1551275" y="10970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8" y="6"/>
                    <a:pt x="1" y="136"/>
                    <a:pt x="79" y="208"/>
                  </a:cubicBezTo>
                  <a:cubicBezTo>
                    <a:pt x="103" y="231"/>
                    <a:pt x="132" y="240"/>
                    <a:pt x="160" y="240"/>
                  </a:cubicBezTo>
                  <a:cubicBezTo>
                    <a:pt x="224" y="240"/>
                    <a:pt x="284" y="189"/>
                    <a:pt x="281" y="115"/>
                  </a:cubicBezTo>
                  <a:cubicBezTo>
                    <a:pt x="278" y="51"/>
                    <a:pt x="224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25"/>
            <p:cNvSpPr/>
            <p:nvPr/>
          </p:nvSpPr>
          <p:spPr>
            <a:xfrm>
              <a:off x="1429025" y="1343225"/>
              <a:ext cx="31700" cy="26975"/>
            </a:xfrm>
            <a:custGeom>
              <a:avLst/>
              <a:gdLst/>
              <a:ahLst/>
              <a:cxnLst/>
              <a:rect l="l" t="t" r="r" b="b"/>
              <a:pathLst>
                <a:path w="1268" h="1079" extrusionOk="0">
                  <a:moveTo>
                    <a:pt x="722" y="1"/>
                  </a:moveTo>
                  <a:cubicBezTo>
                    <a:pt x="713" y="1"/>
                    <a:pt x="704" y="1"/>
                    <a:pt x="694" y="2"/>
                  </a:cubicBezTo>
                  <a:cubicBezTo>
                    <a:pt x="215" y="23"/>
                    <a:pt x="0" y="613"/>
                    <a:pt x="355" y="936"/>
                  </a:cubicBezTo>
                  <a:cubicBezTo>
                    <a:pt x="456" y="1030"/>
                    <a:pt x="587" y="1078"/>
                    <a:pt x="719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7" y="734"/>
                    <a:pt x="1257" y="516"/>
                  </a:cubicBezTo>
                  <a:cubicBezTo>
                    <a:pt x="1243" y="227"/>
                    <a:pt x="1007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25"/>
            <p:cNvSpPr/>
            <p:nvPr/>
          </p:nvSpPr>
          <p:spPr>
            <a:xfrm>
              <a:off x="793525" y="1108700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1028" y="0"/>
                  </a:moveTo>
                  <a:cubicBezTo>
                    <a:pt x="796" y="0"/>
                    <a:pt x="567" y="85"/>
                    <a:pt x="388" y="247"/>
                  </a:cubicBezTo>
                  <a:cubicBezTo>
                    <a:pt x="103" y="506"/>
                    <a:pt x="1" y="911"/>
                    <a:pt x="130" y="1275"/>
                  </a:cubicBezTo>
                  <a:cubicBezTo>
                    <a:pt x="269" y="1664"/>
                    <a:pt x="637" y="1907"/>
                    <a:pt x="1029" y="1907"/>
                  </a:cubicBezTo>
                  <a:cubicBezTo>
                    <a:pt x="1135" y="1907"/>
                    <a:pt x="1243" y="1890"/>
                    <a:pt x="1349" y="1852"/>
                  </a:cubicBezTo>
                  <a:cubicBezTo>
                    <a:pt x="1712" y="1722"/>
                    <a:pt x="1962" y="1386"/>
                    <a:pt x="1980" y="1002"/>
                  </a:cubicBezTo>
                  <a:cubicBezTo>
                    <a:pt x="2000" y="615"/>
                    <a:pt x="1785" y="258"/>
                    <a:pt x="1436" y="92"/>
                  </a:cubicBezTo>
                  <a:cubicBezTo>
                    <a:pt x="1306" y="30"/>
                    <a:pt x="1166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25"/>
            <p:cNvSpPr/>
            <p:nvPr/>
          </p:nvSpPr>
          <p:spPr>
            <a:xfrm>
              <a:off x="885025" y="1875300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2" y="0"/>
                  </a:moveTo>
                  <a:cubicBezTo>
                    <a:pt x="753" y="0"/>
                    <a:pt x="536" y="80"/>
                    <a:pt x="367" y="233"/>
                  </a:cubicBezTo>
                  <a:cubicBezTo>
                    <a:pt x="97" y="478"/>
                    <a:pt x="0" y="861"/>
                    <a:pt x="124" y="1206"/>
                  </a:cubicBezTo>
                  <a:cubicBezTo>
                    <a:pt x="255" y="1574"/>
                    <a:pt x="601" y="1804"/>
                    <a:pt x="972" y="1804"/>
                  </a:cubicBezTo>
                  <a:cubicBezTo>
                    <a:pt x="1073" y="1804"/>
                    <a:pt x="1176" y="1787"/>
                    <a:pt x="1277" y="1751"/>
                  </a:cubicBezTo>
                  <a:cubicBezTo>
                    <a:pt x="1619" y="1629"/>
                    <a:pt x="1855" y="1311"/>
                    <a:pt x="1873" y="947"/>
                  </a:cubicBezTo>
                  <a:cubicBezTo>
                    <a:pt x="1891" y="583"/>
                    <a:pt x="1688" y="244"/>
                    <a:pt x="1359" y="87"/>
                  </a:cubicBezTo>
                  <a:cubicBezTo>
                    <a:pt x="1235" y="29"/>
                    <a:pt x="1103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25"/>
            <p:cNvSpPr/>
            <p:nvPr/>
          </p:nvSpPr>
          <p:spPr>
            <a:xfrm>
              <a:off x="943025" y="1701275"/>
              <a:ext cx="27350" cy="24850"/>
            </a:xfrm>
            <a:custGeom>
              <a:avLst/>
              <a:gdLst/>
              <a:ahLst/>
              <a:cxnLst/>
              <a:rect l="l" t="t" r="r" b="b"/>
              <a:pathLst>
                <a:path w="1094" h="994" extrusionOk="0">
                  <a:moveTo>
                    <a:pt x="587" y="1"/>
                  </a:moveTo>
                  <a:cubicBezTo>
                    <a:pt x="267" y="1"/>
                    <a:pt x="1" y="323"/>
                    <a:pt x="121" y="663"/>
                  </a:cubicBezTo>
                  <a:cubicBezTo>
                    <a:pt x="195" y="866"/>
                    <a:pt x="385" y="993"/>
                    <a:pt x="588" y="993"/>
                  </a:cubicBezTo>
                  <a:cubicBezTo>
                    <a:pt x="644" y="993"/>
                    <a:pt x="700" y="984"/>
                    <a:pt x="756" y="964"/>
                  </a:cubicBezTo>
                  <a:cubicBezTo>
                    <a:pt x="945" y="898"/>
                    <a:pt x="1074" y="722"/>
                    <a:pt x="1085" y="522"/>
                  </a:cubicBezTo>
                  <a:cubicBezTo>
                    <a:pt x="1094" y="322"/>
                    <a:pt x="983" y="136"/>
                    <a:pt x="801" y="50"/>
                  </a:cubicBezTo>
                  <a:cubicBezTo>
                    <a:pt x="729" y="16"/>
                    <a:pt x="65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25"/>
            <p:cNvSpPr/>
            <p:nvPr/>
          </p:nvSpPr>
          <p:spPr>
            <a:xfrm>
              <a:off x="814025" y="1782400"/>
              <a:ext cx="27400" cy="24900"/>
            </a:xfrm>
            <a:custGeom>
              <a:avLst/>
              <a:gdLst/>
              <a:ahLst/>
              <a:cxnLst/>
              <a:rect l="l" t="t" r="r" b="b"/>
              <a:pathLst>
                <a:path w="1096" h="996" extrusionOk="0">
                  <a:moveTo>
                    <a:pt x="588" y="1"/>
                  </a:moveTo>
                  <a:cubicBezTo>
                    <a:pt x="267" y="1"/>
                    <a:pt x="1" y="323"/>
                    <a:pt x="123" y="665"/>
                  </a:cubicBezTo>
                  <a:cubicBezTo>
                    <a:pt x="195" y="868"/>
                    <a:pt x="386" y="995"/>
                    <a:pt x="589" y="995"/>
                  </a:cubicBezTo>
                  <a:cubicBezTo>
                    <a:pt x="644" y="995"/>
                    <a:pt x="701" y="986"/>
                    <a:pt x="756" y="966"/>
                  </a:cubicBezTo>
                  <a:cubicBezTo>
                    <a:pt x="945" y="898"/>
                    <a:pt x="1076" y="724"/>
                    <a:pt x="1085" y="524"/>
                  </a:cubicBezTo>
                  <a:cubicBezTo>
                    <a:pt x="1095" y="324"/>
                    <a:pt x="984" y="136"/>
                    <a:pt x="802" y="50"/>
                  </a:cubicBezTo>
                  <a:cubicBezTo>
                    <a:pt x="731" y="16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25"/>
            <p:cNvSpPr/>
            <p:nvPr/>
          </p:nvSpPr>
          <p:spPr>
            <a:xfrm>
              <a:off x="1061975" y="1289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4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2" y="1323"/>
                    <a:pt x="713" y="1323"/>
                  </a:cubicBezTo>
                  <a:cubicBezTo>
                    <a:pt x="788" y="1323"/>
                    <a:pt x="863" y="1311"/>
                    <a:pt x="937" y="1284"/>
                  </a:cubicBezTo>
                  <a:cubicBezTo>
                    <a:pt x="1188" y="1194"/>
                    <a:pt x="1361" y="961"/>
                    <a:pt x="1374" y="694"/>
                  </a:cubicBezTo>
                  <a:cubicBezTo>
                    <a:pt x="1386" y="428"/>
                    <a:pt x="1237" y="178"/>
                    <a:pt x="997" y="64"/>
                  </a:cubicBezTo>
                  <a:cubicBezTo>
                    <a:pt x="906" y="21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25"/>
            <p:cNvSpPr/>
            <p:nvPr/>
          </p:nvSpPr>
          <p:spPr>
            <a:xfrm>
              <a:off x="432350" y="179942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3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1" y="1323"/>
                    <a:pt x="712" y="1323"/>
                  </a:cubicBezTo>
                  <a:cubicBezTo>
                    <a:pt x="786" y="1323"/>
                    <a:pt x="861" y="1311"/>
                    <a:pt x="935" y="1284"/>
                  </a:cubicBezTo>
                  <a:cubicBezTo>
                    <a:pt x="1188" y="1194"/>
                    <a:pt x="1360" y="961"/>
                    <a:pt x="1374" y="695"/>
                  </a:cubicBezTo>
                  <a:cubicBezTo>
                    <a:pt x="1386" y="427"/>
                    <a:pt x="1237" y="179"/>
                    <a:pt x="995" y="64"/>
                  </a:cubicBezTo>
                  <a:cubicBezTo>
                    <a:pt x="905" y="21"/>
                    <a:pt x="809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25"/>
            <p:cNvSpPr/>
            <p:nvPr/>
          </p:nvSpPr>
          <p:spPr>
            <a:xfrm>
              <a:off x="1501375" y="14244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392" y="0"/>
                  </a:moveTo>
                  <a:cubicBezTo>
                    <a:pt x="178" y="0"/>
                    <a:pt x="1" y="215"/>
                    <a:pt x="82" y="444"/>
                  </a:cubicBezTo>
                  <a:cubicBezTo>
                    <a:pt x="131" y="579"/>
                    <a:pt x="258" y="662"/>
                    <a:pt x="394" y="662"/>
                  </a:cubicBezTo>
                  <a:cubicBezTo>
                    <a:pt x="430" y="662"/>
                    <a:pt x="468" y="656"/>
                    <a:pt x="504" y="643"/>
                  </a:cubicBezTo>
                  <a:cubicBezTo>
                    <a:pt x="781" y="544"/>
                    <a:pt x="801" y="159"/>
                    <a:pt x="534" y="33"/>
                  </a:cubicBezTo>
                  <a:cubicBezTo>
                    <a:pt x="487" y="11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25"/>
            <p:cNvSpPr/>
            <p:nvPr/>
          </p:nvSpPr>
          <p:spPr>
            <a:xfrm>
              <a:off x="551675" y="1182850"/>
              <a:ext cx="27400" cy="24850"/>
            </a:xfrm>
            <a:custGeom>
              <a:avLst/>
              <a:gdLst/>
              <a:ahLst/>
              <a:cxnLst/>
              <a:rect l="l" t="t" r="r" b="b"/>
              <a:pathLst>
                <a:path w="1096" h="994" extrusionOk="0">
                  <a:moveTo>
                    <a:pt x="588" y="0"/>
                  </a:moveTo>
                  <a:cubicBezTo>
                    <a:pt x="267" y="0"/>
                    <a:pt x="1" y="323"/>
                    <a:pt x="123" y="664"/>
                  </a:cubicBezTo>
                  <a:cubicBezTo>
                    <a:pt x="195" y="867"/>
                    <a:pt x="386" y="994"/>
                    <a:pt x="590" y="994"/>
                  </a:cubicBezTo>
                  <a:cubicBezTo>
                    <a:pt x="645" y="994"/>
                    <a:pt x="701" y="984"/>
                    <a:pt x="755" y="965"/>
                  </a:cubicBezTo>
                  <a:cubicBezTo>
                    <a:pt x="945" y="897"/>
                    <a:pt x="1074" y="723"/>
                    <a:pt x="1085" y="522"/>
                  </a:cubicBezTo>
                  <a:cubicBezTo>
                    <a:pt x="1095" y="322"/>
                    <a:pt x="982" y="135"/>
                    <a:pt x="802" y="50"/>
                  </a:cubicBezTo>
                  <a:cubicBezTo>
                    <a:pt x="730" y="16"/>
                    <a:pt x="658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25"/>
            <p:cNvSpPr/>
            <p:nvPr/>
          </p:nvSpPr>
          <p:spPr>
            <a:xfrm>
              <a:off x="533775" y="1405750"/>
              <a:ext cx="20000" cy="16550"/>
            </a:xfrm>
            <a:custGeom>
              <a:avLst/>
              <a:gdLst/>
              <a:ahLst/>
              <a:cxnLst/>
              <a:rect l="l" t="t" r="r" b="b"/>
              <a:pathLst>
                <a:path w="800" h="662" extrusionOk="0">
                  <a:moveTo>
                    <a:pt x="392" y="0"/>
                  </a:moveTo>
                  <a:cubicBezTo>
                    <a:pt x="179" y="0"/>
                    <a:pt x="1" y="215"/>
                    <a:pt x="81" y="442"/>
                  </a:cubicBezTo>
                  <a:cubicBezTo>
                    <a:pt x="129" y="578"/>
                    <a:pt x="257" y="661"/>
                    <a:pt x="392" y="661"/>
                  </a:cubicBezTo>
                  <a:cubicBezTo>
                    <a:pt x="429" y="661"/>
                    <a:pt x="467" y="655"/>
                    <a:pt x="503" y="642"/>
                  </a:cubicBezTo>
                  <a:cubicBezTo>
                    <a:pt x="782" y="544"/>
                    <a:pt x="800" y="159"/>
                    <a:pt x="535" y="33"/>
                  </a:cubicBezTo>
                  <a:cubicBezTo>
                    <a:pt x="487" y="11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25"/>
            <p:cNvSpPr/>
            <p:nvPr/>
          </p:nvSpPr>
          <p:spPr>
            <a:xfrm>
              <a:off x="1342375" y="1716200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66" y="1"/>
                  </a:moveTo>
                  <a:cubicBezTo>
                    <a:pt x="593" y="1"/>
                    <a:pt x="422" y="64"/>
                    <a:pt x="289" y="185"/>
                  </a:cubicBezTo>
                  <a:cubicBezTo>
                    <a:pt x="75" y="378"/>
                    <a:pt x="0" y="680"/>
                    <a:pt x="96" y="952"/>
                  </a:cubicBezTo>
                  <a:cubicBezTo>
                    <a:pt x="200" y="1242"/>
                    <a:pt x="474" y="1423"/>
                    <a:pt x="766" y="1423"/>
                  </a:cubicBezTo>
                  <a:cubicBezTo>
                    <a:pt x="845" y="1423"/>
                    <a:pt x="926" y="1410"/>
                    <a:pt x="1006" y="1382"/>
                  </a:cubicBezTo>
                  <a:cubicBezTo>
                    <a:pt x="1276" y="1285"/>
                    <a:pt x="1462" y="1034"/>
                    <a:pt x="1476" y="747"/>
                  </a:cubicBezTo>
                  <a:cubicBezTo>
                    <a:pt x="1491" y="460"/>
                    <a:pt x="1330" y="193"/>
                    <a:pt x="1070" y="69"/>
                  </a:cubicBezTo>
                  <a:cubicBezTo>
                    <a:pt x="973" y="23"/>
                    <a:pt x="869" y="1"/>
                    <a:pt x="7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25"/>
            <p:cNvSpPr/>
            <p:nvPr/>
          </p:nvSpPr>
          <p:spPr>
            <a:xfrm>
              <a:off x="1216650" y="1832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3" y="0"/>
                    <a:pt x="1" y="100"/>
                    <a:pt x="39" y="207"/>
                  </a:cubicBezTo>
                  <a:cubicBezTo>
                    <a:pt x="61" y="269"/>
                    <a:pt x="120" y="309"/>
                    <a:pt x="184" y="309"/>
                  </a:cubicBezTo>
                  <a:cubicBezTo>
                    <a:pt x="201" y="309"/>
                    <a:pt x="219" y="306"/>
                    <a:pt x="236" y="300"/>
                  </a:cubicBezTo>
                  <a:cubicBezTo>
                    <a:pt x="364" y="253"/>
                    <a:pt x="373" y="74"/>
                    <a:pt x="249" y="16"/>
                  </a:cubicBezTo>
                  <a:cubicBezTo>
                    <a:pt x="227" y="5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25"/>
            <p:cNvSpPr/>
            <p:nvPr/>
          </p:nvSpPr>
          <p:spPr>
            <a:xfrm>
              <a:off x="580325" y="2069100"/>
              <a:ext cx="25500" cy="23125"/>
            </a:xfrm>
            <a:custGeom>
              <a:avLst/>
              <a:gdLst/>
              <a:ahLst/>
              <a:cxnLst/>
              <a:rect l="l" t="t" r="r" b="b"/>
              <a:pathLst>
                <a:path w="1020" h="925" extrusionOk="0">
                  <a:moveTo>
                    <a:pt x="548" y="0"/>
                  </a:moveTo>
                  <a:cubicBezTo>
                    <a:pt x="250" y="0"/>
                    <a:pt x="1" y="300"/>
                    <a:pt x="114" y="619"/>
                  </a:cubicBezTo>
                  <a:cubicBezTo>
                    <a:pt x="182" y="807"/>
                    <a:pt x="360" y="924"/>
                    <a:pt x="550" y="924"/>
                  </a:cubicBezTo>
                  <a:cubicBezTo>
                    <a:pt x="601" y="924"/>
                    <a:pt x="653" y="916"/>
                    <a:pt x="704" y="898"/>
                  </a:cubicBezTo>
                  <a:cubicBezTo>
                    <a:pt x="880" y="835"/>
                    <a:pt x="1000" y="673"/>
                    <a:pt x="1010" y="486"/>
                  </a:cubicBezTo>
                  <a:cubicBezTo>
                    <a:pt x="1019" y="300"/>
                    <a:pt x="916" y="126"/>
                    <a:pt x="747" y="46"/>
                  </a:cubicBezTo>
                  <a:cubicBezTo>
                    <a:pt x="681" y="14"/>
                    <a:pt x="613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25"/>
            <p:cNvSpPr/>
            <p:nvPr/>
          </p:nvSpPr>
          <p:spPr>
            <a:xfrm>
              <a:off x="775850" y="1618650"/>
              <a:ext cx="25550" cy="23225"/>
            </a:xfrm>
            <a:custGeom>
              <a:avLst/>
              <a:gdLst/>
              <a:ahLst/>
              <a:cxnLst/>
              <a:rect l="l" t="t" r="r" b="b"/>
              <a:pathLst>
                <a:path w="1022" h="929" extrusionOk="0">
                  <a:moveTo>
                    <a:pt x="548" y="1"/>
                  </a:moveTo>
                  <a:cubicBezTo>
                    <a:pt x="249" y="1"/>
                    <a:pt x="0" y="302"/>
                    <a:pt x="114" y="621"/>
                  </a:cubicBezTo>
                  <a:cubicBezTo>
                    <a:pt x="181" y="810"/>
                    <a:pt x="359" y="928"/>
                    <a:pt x="549" y="928"/>
                  </a:cubicBezTo>
                  <a:cubicBezTo>
                    <a:pt x="601" y="928"/>
                    <a:pt x="654" y="919"/>
                    <a:pt x="706" y="901"/>
                  </a:cubicBezTo>
                  <a:cubicBezTo>
                    <a:pt x="882" y="838"/>
                    <a:pt x="1004" y="675"/>
                    <a:pt x="1013" y="489"/>
                  </a:cubicBezTo>
                  <a:cubicBezTo>
                    <a:pt x="1022" y="301"/>
                    <a:pt x="918" y="127"/>
                    <a:pt x="748" y="47"/>
                  </a:cubicBezTo>
                  <a:cubicBezTo>
                    <a:pt x="681" y="15"/>
                    <a:pt x="613" y="1"/>
                    <a:pt x="5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25"/>
            <p:cNvSpPr/>
            <p:nvPr/>
          </p:nvSpPr>
          <p:spPr>
            <a:xfrm>
              <a:off x="623425" y="1813725"/>
              <a:ext cx="18700" cy="15525"/>
            </a:xfrm>
            <a:custGeom>
              <a:avLst/>
              <a:gdLst/>
              <a:ahLst/>
              <a:cxnLst/>
              <a:rect l="l" t="t" r="r" b="b"/>
              <a:pathLst>
                <a:path w="748" h="621" extrusionOk="0">
                  <a:moveTo>
                    <a:pt x="367" y="1"/>
                  </a:moveTo>
                  <a:cubicBezTo>
                    <a:pt x="167" y="1"/>
                    <a:pt x="0" y="202"/>
                    <a:pt x="77" y="414"/>
                  </a:cubicBezTo>
                  <a:cubicBezTo>
                    <a:pt x="122" y="541"/>
                    <a:pt x="241" y="620"/>
                    <a:pt x="368" y="620"/>
                  </a:cubicBezTo>
                  <a:cubicBezTo>
                    <a:pt x="402" y="620"/>
                    <a:pt x="437" y="615"/>
                    <a:pt x="471" y="602"/>
                  </a:cubicBezTo>
                  <a:cubicBezTo>
                    <a:pt x="731" y="509"/>
                    <a:pt x="747" y="150"/>
                    <a:pt x="499" y="31"/>
                  </a:cubicBezTo>
                  <a:cubicBezTo>
                    <a:pt x="455" y="10"/>
                    <a:pt x="410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25"/>
            <p:cNvSpPr/>
            <p:nvPr/>
          </p:nvSpPr>
          <p:spPr>
            <a:xfrm>
              <a:off x="938500" y="154360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2" y="0"/>
                  </a:moveTo>
                  <a:cubicBezTo>
                    <a:pt x="65" y="0"/>
                    <a:pt x="1" y="78"/>
                    <a:pt x="30" y="160"/>
                  </a:cubicBezTo>
                  <a:cubicBezTo>
                    <a:pt x="47" y="210"/>
                    <a:pt x="94" y="240"/>
                    <a:pt x="143" y="240"/>
                  </a:cubicBezTo>
                  <a:cubicBezTo>
                    <a:pt x="156" y="240"/>
                    <a:pt x="169" y="238"/>
                    <a:pt x="182" y="234"/>
                  </a:cubicBezTo>
                  <a:cubicBezTo>
                    <a:pt x="283" y="198"/>
                    <a:pt x="290" y="58"/>
                    <a:pt x="194" y="13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25"/>
            <p:cNvSpPr/>
            <p:nvPr/>
          </p:nvSpPr>
          <p:spPr>
            <a:xfrm>
              <a:off x="836450" y="1467125"/>
              <a:ext cx="7275" cy="6050"/>
            </a:xfrm>
            <a:custGeom>
              <a:avLst/>
              <a:gdLst/>
              <a:ahLst/>
              <a:cxnLst/>
              <a:rect l="l" t="t" r="r" b="b"/>
              <a:pathLst>
                <a:path w="291" h="242" extrusionOk="0">
                  <a:moveTo>
                    <a:pt x="142" y="1"/>
                  </a:moveTo>
                  <a:cubicBezTo>
                    <a:pt x="65" y="1"/>
                    <a:pt x="0" y="79"/>
                    <a:pt x="30" y="162"/>
                  </a:cubicBezTo>
                  <a:cubicBezTo>
                    <a:pt x="48" y="210"/>
                    <a:pt x="94" y="241"/>
                    <a:pt x="143" y="241"/>
                  </a:cubicBezTo>
                  <a:cubicBezTo>
                    <a:pt x="157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4" y="13"/>
                  </a:cubicBezTo>
                  <a:cubicBezTo>
                    <a:pt x="177" y="5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25"/>
            <p:cNvSpPr/>
            <p:nvPr/>
          </p:nvSpPr>
          <p:spPr>
            <a:xfrm>
              <a:off x="622125" y="1677225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0"/>
                  </a:moveTo>
                  <a:cubicBezTo>
                    <a:pt x="64" y="0"/>
                    <a:pt x="0" y="79"/>
                    <a:pt x="30" y="161"/>
                  </a:cubicBezTo>
                  <a:cubicBezTo>
                    <a:pt x="47" y="210"/>
                    <a:pt x="93" y="241"/>
                    <a:pt x="142" y="241"/>
                  </a:cubicBezTo>
                  <a:cubicBezTo>
                    <a:pt x="156" y="241"/>
                    <a:pt x="169" y="238"/>
                    <a:pt x="183" y="234"/>
                  </a:cubicBezTo>
                  <a:cubicBezTo>
                    <a:pt x="284" y="197"/>
                    <a:pt x="290" y="58"/>
                    <a:pt x="194" y="13"/>
                  </a:cubicBezTo>
                  <a:cubicBezTo>
                    <a:pt x="176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25"/>
            <p:cNvSpPr/>
            <p:nvPr/>
          </p:nvSpPr>
          <p:spPr>
            <a:xfrm>
              <a:off x="1274600" y="1425150"/>
              <a:ext cx="7250" cy="6050"/>
            </a:xfrm>
            <a:custGeom>
              <a:avLst/>
              <a:gdLst/>
              <a:ahLst/>
              <a:cxnLst/>
              <a:rect l="l" t="t" r="r" b="b"/>
              <a:pathLst>
                <a:path w="290" h="242" extrusionOk="0">
                  <a:moveTo>
                    <a:pt x="141" y="1"/>
                  </a:moveTo>
                  <a:cubicBezTo>
                    <a:pt x="64" y="1"/>
                    <a:pt x="0" y="79"/>
                    <a:pt x="30" y="162"/>
                  </a:cubicBezTo>
                  <a:cubicBezTo>
                    <a:pt x="47" y="210"/>
                    <a:pt x="94" y="241"/>
                    <a:pt x="143" y="241"/>
                  </a:cubicBezTo>
                  <a:cubicBezTo>
                    <a:pt x="156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3" y="13"/>
                  </a:cubicBezTo>
                  <a:cubicBezTo>
                    <a:pt x="176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25"/>
            <p:cNvSpPr/>
            <p:nvPr/>
          </p:nvSpPr>
          <p:spPr>
            <a:xfrm>
              <a:off x="1290375" y="1137450"/>
              <a:ext cx="29775" cy="27050"/>
            </a:xfrm>
            <a:custGeom>
              <a:avLst/>
              <a:gdLst/>
              <a:ahLst/>
              <a:cxnLst/>
              <a:rect l="l" t="t" r="r" b="b"/>
              <a:pathLst>
                <a:path w="1191" h="1082" extrusionOk="0">
                  <a:moveTo>
                    <a:pt x="639" y="1"/>
                  </a:moveTo>
                  <a:cubicBezTo>
                    <a:pt x="290" y="1"/>
                    <a:pt x="0" y="352"/>
                    <a:pt x="134" y="723"/>
                  </a:cubicBezTo>
                  <a:cubicBezTo>
                    <a:pt x="212" y="943"/>
                    <a:pt x="419" y="1081"/>
                    <a:pt x="640" y="1081"/>
                  </a:cubicBezTo>
                  <a:cubicBezTo>
                    <a:pt x="701" y="1081"/>
                    <a:pt x="762" y="1071"/>
                    <a:pt x="822" y="1049"/>
                  </a:cubicBezTo>
                  <a:cubicBezTo>
                    <a:pt x="1026" y="976"/>
                    <a:pt x="1168" y="786"/>
                    <a:pt x="1178" y="568"/>
                  </a:cubicBezTo>
                  <a:cubicBezTo>
                    <a:pt x="1190" y="351"/>
                    <a:pt x="1068" y="148"/>
                    <a:pt x="872" y="54"/>
                  </a:cubicBezTo>
                  <a:cubicBezTo>
                    <a:pt x="794" y="18"/>
                    <a:pt x="715" y="1"/>
                    <a:pt x="6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25"/>
            <p:cNvSpPr/>
            <p:nvPr/>
          </p:nvSpPr>
          <p:spPr>
            <a:xfrm>
              <a:off x="1137950" y="154455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78" y="0"/>
                  </a:moveTo>
                  <a:cubicBezTo>
                    <a:pt x="373" y="0"/>
                    <a:pt x="369" y="0"/>
                    <a:pt x="364" y="0"/>
                  </a:cubicBezTo>
                  <a:cubicBezTo>
                    <a:pt x="113" y="11"/>
                    <a:pt x="0" y="320"/>
                    <a:pt x="187" y="490"/>
                  </a:cubicBezTo>
                  <a:cubicBezTo>
                    <a:pt x="243" y="541"/>
                    <a:pt x="309" y="564"/>
                    <a:pt x="374" y="564"/>
                  </a:cubicBezTo>
                  <a:cubicBezTo>
                    <a:pt x="523" y="564"/>
                    <a:pt x="666" y="443"/>
                    <a:pt x="659" y="268"/>
                  </a:cubicBezTo>
                  <a:cubicBezTo>
                    <a:pt x="651" y="118"/>
                    <a:pt x="527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25"/>
            <p:cNvSpPr/>
            <p:nvPr/>
          </p:nvSpPr>
          <p:spPr>
            <a:xfrm>
              <a:off x="1434600" y="1530850"/>
              <a:ext cx="29500" cy="28175"/>
            </a:xfrm>
            <a:custGeom>
              <a:avLst/>
              <a:gdLst/>
              <a:ahLst/>
              <a:cxnLst/>
              <a:rect l="l" t="t" r="r" b="b"/>
              <a:pathLst>
                <a:path w="1180" h="1127" extrusionOk="0">
                  <a:moveTo>
                    <a:pt x="608" y="1"/>
                  </a:moveTo>
                  <a:cubicBezTo>
                    <a:pt x="599" y="1"/>
                    <a:pt x="591" y="1"/>
                    <a:pt x="583" y="1"/>
                  </a:cubicBezTo>
                  <a:cubicBezTo>
                    <a:pt x="354" y="12"/>
                    <a:pt x="156" y="158"/>
                    <a:pt x="78" y="372"/>
                  </a:cubicBezTo>
                  <a:cubicBezTo>
                    <a:pt x="1" y="586"/>
                    <a:pt x="60" y="826"/>
                    <a:pt x="228" y="980"/>
                  </a:cubicBezTo>
                  <a:cubicBezTo>
                    <a:pt x="334" y="1076"/>
                    <a:pt x="469" y="1127"/>
                    <a:pt x="607" y="1127"/>
                  </a:cubicBezTo>
                  <a:cubicBezTo>
                    <a:pt x="688" y="1127"/>
                    <a:pt x="769" y="1109"/>
                    <a:pt x="846" y="1073"/>
                  </a:cubicBezTo>
                  <a:cubicBezTo>
                    <a:pt x="1052" y="977"/>
                    <a:pt x="1179" y="766"/>
                    <a:pt x="1169" y="538"/>
                  </a:cubicBezTo>
                  <a:cubicBezTo>
                    <a:pt x="1156" y="237"/>
                    <a:pt x="906" y="1"/>
                    <a:pt x="6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25"/>
            <p:cNvSpPr/>
            <p:nvPr/>
          </p:nvSpPr>
          <p:spPr>
            <a:xfrm>
              <a:off x="1719925" y="1693775"/>
              <a:ext cx="36850" cy="35225"/>
            </a:xfrm>
            <a:custGeom>
              <a:avLst/>
              <a:gdLst/>
              <a:ahLst/>
              <a:cxnLst/>
              <a:rect l="l" t="t" r="r" b="b"/>
              <a:pathLst>
                <a:path w="1474" h="1409" extrusionOk="0">
                  <a:moveTo>
                    <a:pt x="757" y="1"/>
                  </a:moveTo>
                  <a:cubicBezTo>
                    <a:pt x="747" y="1"/>
                    <a:pt x="737" y="1"/>
                    <a:pt x="727" y="1"/>
                  </a:cubicBezTo>
                  <a:cubicBezTo>
                    <a:pt x="443" y="15"/>
                    <a:pt x="194" y="197"/>
                    <a:pt x="98" y="464"/>
                  </a:cubicBezTo>
                  <a:cubicBezTo>
                    <a:pt x="1" y="732"/>
                    <a:pt x="74" y="1033"/>
                    <a:pt x="285" y="1223"/>
                  </a:cubicBezTo>
                  <a:cubicBezTo>
                    <a:pt x="417" y="1345"/>
                    <a:pt x="587" y="1408"/>
                    <a:pt x="760" y="1408"/>
                  </a:cubicBezTo>
                  <a:cubicBezTo>
                    <a:pt x="860" y="1408"/>
                    <a:pt x="962" y="1387"/>
                    <a:pt x="1057" y="1342"/>
                  </a:cubicBezTo>
                  <a:cubicBezTo>
                    <a:pt x="1314" y="1220"/>
                    <a:pt x="1474" y="957"/>
                    <a:pt x="1462" y="673"/>
                  </a:cubicBezTo>
                  <a:cubicBezTo>
                    <a:pt x="1444" y="296"/>
                    <a:pt x="1131" y="1"/>
                    <a:pt x="7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25"/>
            <p:cNvSpPr/>
            <p:nvPr/>
          </p:nvSpPr>
          <p:spPr>
            <a:xfrm>
              <a:off x="1621700" y="79135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703" y="1"/>
                    <a:pt x="693" y="1"/>
                    <a:pt x="683" y="1"/>
                  </a:cubicBezTo>
                  <a:cubicBezTo>
                    <a:pt x="417" y="13"/>
                    <a:pt x="183" y="185"/>
                    <a:pt x="92" y="437"/>
                  </a:cubicBezTo>
                  <a:cubicBezTo>
                    <a:pt x="1" y="688"/>
                    <a:pt x="70" y="969"/>
                    <a:pt x="267" y="1150"/>
                  </a:cubicBezTo>
                  <a:cubicBezTo>
                    <a:pt x="392" y="1263"/>
                    <a:pt x="552" y="1323"/>
                    <a:pt x="715" y="1323"/>
                  </a:cubicBezTo>
                  <a:cubicBezTo>
                    <a:pt x="809" y="1323"/>
                    <a:pt x="905" y="1302"/>
                    <a:pt x="994" y="1261"/>
                  </a:cubicBezTo>
                  <a:cubicBezTo>
                    <a:pt x="1236" y="1147"/>
                    <a:pt x="1386" y="899"/>
                    <a:pt x="1374" y="633"/>
                  </a:cubicBezTo>
                  <a:cubicBezTo>
                    <a:pt x="1357" y="278"/>
                    <a:pt x="1065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25"/>
            <p:cNvSpPr/>
            <p:nvPr/>
          </p:nvSpPr>
          <p:spPr>
            <a:xfrm>
              <a:off x="2081325" y="1051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2" y="1"/>
                  </a:moveTo>
                  <a:cubicBezTo>
                    <a:pt x="654" y="1"/>
                    <a:pt x="647" y="1"/>
                    <a:pt x="640" y="1"/>
                  </a:cubicBezTo>
                  <a:cubicBezTo>
                    <a:pt x="198" y="21"/>
                    <a:pt x="1" y="565"/>
                    <a:pt x="327" y="863"/>
                  </a:cubicBezTo>
                  <a:cubicBezTo>
                    <a:pt x="426" y="953"/>
                    <a:pt x="543" y="993"/>
                    <a:pt x="658" y="993"/>
                  </a:cubicBezTo>
                  <a:cubicBezTo>
                    <a:pt x="921" y="993"/>
                    <a:pt x="1170" y="781"/>
                    <a:pt x="1157" y="475"/>
                  </a:cubicBezTo>
                  <a:cubicBezTo>
                    <a:pt x="1145" y="209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25"/>
            <p:cNvSpPr/>
            <p:nvPr/>
          </p:nvSpPr>
          <p:spPr>
            <a:xfrm>
              <a:off x="1130325" y="13595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1"/>
                  </a:cubicBezTo>
                  <a:cubicBezTo>
                    <a:pt x="417" y="13"/>
                    <a:pt x="182" y="186"/>
                    <a:pt x="92" y="437"/>
                  </a:cubicBezTo>
                  <a:cubicBezTo>
                    <a:pt x="0" y="688"/>
                    <a:pt x="69" y="969"/>
                    <a:pt x="268" y="1150"/>
                  </a:cubicBezTo>
                  <a:cubicBezTo>
                    <a:pt x="392" y="1263"/>
                    <a:pt x="552" y="1323"/>
                    <a:pt x="714" y="1323"/>
                  </a:cubicBezTo>
                  <a:cubicBezTo>
                    <a:pt x="809" y="1323"/>
                    <a:pt x="905" y="1303"/>
                    <a:pt x="994" y="1261"/>
                  </a:cubicBezTo>
                  <a:cubicBezTo>
                    <a:pt x="1236" y="1148"/>
                    <a:pt x="1386" y="900"/>
                    <a:pt x="1374" y="633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25"/>
            <p:cNvSpPr/>
            <p:nvPr/>
          </p:nvSpPr>
          <p:spPr>
            <a:xfrm>
              <a:off x="2172825" y="85362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3"/>
                    <a:pt x="1" y="375"/>
                    <a:pt x="219" y="574"/>
                  </a:cubicBezTo>
                  <a:cubicBezTo>
                    <a:pt x="285" y="634"/>
                    <a:pt x="363" y="662"/>
                    <a:pt x="439" y="662"/>
                  </a:cubicBezTo>
                  <a:cubicBezTo>
                    <a:pt x="614" y="662"/>
                    <a:pt x="780" y="520"/>
                    <a:pt x="772" y="315"/>
                  </a:cubicBezTo>
                  <a:cubicBezTo>
                    <a:pt x="763" y="139"/>
                    <a:pt x="617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25"/>
            <p:cNvSpPr/>
            <p:nvPr/>
          </p:nvSpPr>
          <p:spPr>
            <a:xfrm>
              <a:off x="1996675" y="571375"/>
              <a:ext cx="27350" cy="23200"/>
            </a:xfrm>
            <a:custGeom>
              <a:avLst/>
              <a:gdLst/>
              <a:ahLst/>
              <a:cxnLst/>
              <a:rect l="l" t="t" r="r" b="b"/>
              <a:pathLst>
                <a:path w="1094" h="928" extrusionOk="0">
                  <a:moveTo>
                    <a:pt x="619" y="1"/>
                  </a:moveTo>
                  <a:cubicBezTo>
                    <a:pt x="612" y="1"/>
                    <a:pt x="605" y="1"/>
                    <a:pt x="597" y="1"/>
                  </a:cubicBezTo>
                  <a:cubicBezTo>
                    <a:pt x="185" y="20"/>
                    <a:pt x="1" y="528"/>
                    <a:pt x="306" y="806"/>
                  </a:cubicBezTo>
                  <a:cubicBezTo>
                    <a:pt x="398" y="890"/>
                    <a:pt x="508" y="928"/>
                    <a:pt x="615" y="928"/>
                  </a:cubicBezTo>
                  <a:cubicBezTo>
                    <a:pt x="861" y="928"/>
                    <a:pt x="1093" y="730"/>
                    <a:pt x="1080" y="443"/>
                  </a:cubicBezTo>
                  <a:cubicBezTo>
                    <a:pt x="1070" y="195"/>
                    <a:pt x="865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25"/>
            <p:cNvSpPr/>
            <p:nvPr/>
          </p:nvSpPr>
          <p:spPr>
            <a:xfrm>
              <a:off x="1837800" y="615250"/>
              <a:ext cx="7125" cy="6000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1" y="0"/>
                  </a:moveTo>
                  <a:cubicBezTo>
                    <a:pt x="159" y="0"/>
                    <a:pt x="157" y="0"/>
                    <a:pt x="155" y="1"/>
                  </a:cubicBezTo>
                  <a:cubicBezTo>
                    <a:pt x="49" y="5"/>
                    <a:pt x="1" y="136"/>
                    <a:pt x="80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0"/>
                    <a:pt x="225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25"/>
            <p:cNvSpPr/>
            <p:nvPr/>
          </p:nvSpPr>
          <p:spPr>
            <a:xfrm>
              <a:off x="1912925" y="718250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61" y="0"/>
                  </a:moveTo>
                  <a:cubicBezTo>
                    <a:pt x="159" y="0"/>
                    <a:pt x="157" y="0"/>
                    <a:pt x="155" y="0"/>
                  </a:cubicBezTo>
                  <a:cubicBezTo>
                    <a:pt x="48" y="5"/>
                    <a:pt x="0" y="137"/>
                    <a:pt x="80" y="209"/>
                  </a:cubicBezTo>
                  <a:cubicBezTo>
                    <a:pt x="104" y="231"/>
                    <a:pt x="132" y="241"/>
                    <a:pt x="159" y="241"/>
                  </a:cubicBezTo>
                  <a:cubicBezTo>
                    <a:pt x="222" y="241"/>
                    <a:pt x="283" y="189"/>
                    <a:pt x="280" y="115"/>
                  </a:cubicBezTo>
                  <a:cubicBezTo>
                    <a:pt x="277" y="50"/>
                    <a:pt x="224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25"/>
            <p:cNvSpPr/>
            <p:nvPr/>
          </p:nvSpPr>
          <p:spPr>
            <a:xfrm>
              <a:off x="2179475" y="580300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61" y="1"/>
                  </a:moveTo>
                  <a:cubicBezTo>
                    <a:pt x="159" y="1"/>
                    <a:pt x="157" y="1"/>
                    <a:pt x="156" y="1"/>
                  </a:cubicBezTo>
                  <a:cubicBezTo>
                    <a:pt x="49" y="5"/>
                    <a:pt x="1" y="136"/>
                    <a:pt x="79" y="208"/>
                  </a:cubicBezTo>
                  <a:cubicBezTo>
                    <a:pt x="103" y="230"/>
                    <a:pt x="132" y="240"/>
                    <a:pt x="160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1"/>
                    <a:pt x="223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25"/>
            <p:cNvSpPr/>
            <p:nvPr/>
          </p:nvSpPr>
          <p:spPr>
            <a:xfrm>
              <a:off x="1481775" y="6298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59" y="1"/>
                  </a:moveTo>
                  <a:cubicBezTo>
                    <a:pt x="157" y="1"/>
                    <a:pt x="155" y="1"/>
                    <a:pt x="154" y="1"/>
                  </a:cubicBezTo>
                  <a:cubicBezTo>
                    <a:pt x="47" y="5"/>
                    <a:pt x="0" y="137"/>
                    <a:pt x="78" y="208"/>
                  </a:cubicBezTo>
                  <a:cubicBezTo>
                    <a:pt x="102" y="230"/>
                    <a:pt x="131" y="240"/>
                    <a:pt x="159" y="240"/>
                  </a:cubicBezTo>
                  <a:cubicBezTo>
                    <a:pt x="222" y="240"/>
                    <a:pt x="283" y="189"/>
                    <a:pt x="278" y="115"/>
                  </a:cubicBezTo>
                  <a:cubicBezTo>
                    <a:pt x="275" y="51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25"/>
            <p:cNvSpPr/>
            <p:nvPr/>
          </p:nvSpPr>
          <p:spPr>
            <a:xfrm>
              <a:off x="1359500" y="876050"/>
              <a:ext cx="31650" cy="26975"/>
            </a:xfrm>
            <a:custGeom>
              <a:avLst/>
              <a:gdLst/>
              <a:ahLst/>
              <a:cxnLst/>
              <a:rect l="l" t="t" r="r" b="b"/>
              <a:pathLst>
                <a:path w="1266" h="1079" extrusionOk="0">
                  <a:moveTo>
                    <a:pt x="718" y="1"/>
                  </a:moveTo>
                  <a:cubicBezTo>
                    <a:pt x="710" y="1"/>
                    <a:pt x="702" y="1"/>
                    <a:pt x="693" y="1"/>
                  </a:cubicBezTo>
                  <a:cubicBezTo>
                    <a:pt x="214" y="24"/>
                    <a:pt x="0" y="614"/>
                    <a:pt x="355" y="938"/>
                  </a:cubicBezTo>
                  <a:cubicBezTo>
                    <a:pt x="456" y="1030"/>
                    <a:pt x="586" y="1078"/>
                    <a:pt x="718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6" y="733"/>
                    <a:pt x="1257" y="515"/>
                  </a:cubicBezTo>
                  <a:cubicBezTo>
                    <a:pt x="1244" y="226"/>
                    <a:pt x="1005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25"/>
            <p:cNvSpPr/>
            <p:nvPr/>
          </p:nvSpPr>
          <p:spPr>
            <a:xfrm>
              <a:off x="815500" y="1408125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4" y="0"/>
                  </a:moveTo>
                  <a:cubicBezTo>
                    <a:pt x="754" y="0"/>
                    <a:pt x="537" y="81"/>
                    <a:pt x="368" y="234"/>
                  </a:cubicBezTo>
                  <a:cubicBezTo>
                    <a:pt x="97" y="478"/>
                    <a:pt x="1" y="863"/>
                    <a:pt x="123" y="1205"/>
                  </a:cubicBezTo>
                  <a:cubicBezTo>
                    <a:pt x="255" y="1574"/>
                    <a:pt x="603" y="1805"/>
                    <a:pt x="973" y="1805"/>
                  </a:cubicBezTo>
                  <a:cubicBezTo>
                    <a:pt x="1074" y="1805"/>
                    <a:pt x="1176" y="1788"/>
                    <a:pt x="1275" y="1752"/>
                  </a:cubicBezTo>
                  <a:cubicBezTo>
                    <a:pt x="1620" y="1629"/>
                    <a:pt x="1856" y="1312"/>
                    <a:pt x="1874" y="947"/>
                  </a:cubicBezTo>
                  <a:cubicBezTo>
                    <a:pt x="1892" y="583"/>
                    <a:pt x="1689" y="243"/>
                    <a:pt x="1358" y="87"/>
                  </a:cubicBezTo>
                  <a:cubicBezTo>
                    <a:pt x="1235" y="29"/>
                    <a:pt x="1104" y="0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25"/>
            <p:cNvSpPr/>
            <p:nvPr/>
          </p:nvSpPr>
          <p:spPr>
            <a:xfrm>
              <a:off x="873500" y="1234100"/>
              <a:ext cx="27375" cy="24850"/>
            </a:xfrm>
            <a:custGeom>
              <a:avLst/>
              <a:gdLst/>
              <a:ahLst/>
              <a:cxnLst/>
              <a:rect l="l" t="t" r="r" b="b"/>
              <a:pathLst>
                <a:path w="1095" h="994" extrusionOk="0">
                  <a:moveTo>
                    <a:pt x="587" y="0"/>
                  </a:moveTo>
                  <a:cubicBezTo>
                    <a:pt x="268" y="0"/>
                    <a:pt x="1" y="323"/>
                    <a:pt x="122" y="665"/>
                  </a:cubicBezTo>
                  <a:cubicBezTo>
                    <a:pt x="194" y="867"/>
                    <a:pt x="385" y="994"/>
                    <a:pt x="590" y="994"/>
                  </a:cubicBezTo>
                  <a:cubicBezTo>
                    <a:pt x="645" y="994"/>
                    <a:pt x="701" y="985"/>
                    <a:pt x="756" y="965"/>
                  </a:cubicBezTo>
                  <a:cubicBezTo>
                    <a:pt x="944" y="897"/>
                    <a:pt x="1075" y="723"/>
                    <a:pt x="1084" y="522"/>
                  </a:cubicBezTo>
                  <a:cubicBezTo>
                    <a:pt x="1094" y="322"/>
                    <a:pt x="983" y="135"/>
                    <a:pt x="801" y="50"/>
                  </a:cubicBezTo>
                  <a:cubicBezTo>
                    <a:pt x="730" y="16"/>
                    <a:pt x="657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25"/>
            <p:cNvSpPr/>
            <p:nvPr/>
          </p:nvSpPr>
          <p:spPr>
            <a:xfrm>
              <a:off x="992450" y="8222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552" y="1"/>
                    <a:pt x="394" y="60"/>
                    <a:pt x="270" y="172"/>
                  </a:cubicBezTo>
                  <a:cubicBezTo>
                    <a:pt x="71" y="351"/>
                    <a:pt x="1" y="632"/>
                    <a:pt x="91" y="884"/>
                  </a:cubicBezTo>
                  <a:cubicBezTo>
                    <a:pt x="186" y="1154"/>
                    <a:pt x="441" y="1323"/>
                    <a:pt x="712" y="1323"/>
                  </a:cubicBezTo>
                  <a:cubicBezTo>
                    <a:pt x="786" y="1323"/>
                    <a:pt x="862" y="1310"/>
                    <a:pt x="936" y="1284"/>
                  </a:cubicBezTo>
                  <a:cubicBezTo>
                    <a:pt x="1188" y="1194"/>
                    <a:pt x="1359" y="961"/>
                    <a:pt x="1373" y="695"/>
                  </a:cubicBezTo>
                  <a:cubicBezTo>
                    <a:pt x="1386" y="427"/>
                    <a:pt x="1238" y="179"/>
                    <a:pt x="996" y="65"/>
                  </a:cubicBezTo>
                  <a:cubicBezTo>
                    <a:pt x="905" y="22"/>
                    <a:pt x="809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25"/>
            <p:cNvSpPr/>
            <p:nvPr/>
          </p:nvSpPr>
          <p:spPr>
            <a:xfrm>
              <a:off x="1431825" y="957225"/>
              <a:ext cx="20050" cy="16600"/>
            </a:xfrm>
            <a:custGeom>
              <a:avLst/>
              <a:gdLst/>
              <a:ahLst/>
              <a:cxnLst/>
              <a:rect l="l" t="t" r="r" b="b"/>
              <a:pathLst>
                <a:path w="802" h="664" extrusionOk="0">
                  <a:moveTo>
                    <a:pt x="393" y="1"/>
                  </a:moveTo>
                  <a:cubicBezTo>
                    <a:pt x="179" y="1"/>
                    <a:pt x="1" y="216"/>
                    <a:pt x="82" y="444"/>
                  </a:cubicBezTo>
                  <a:cubicBezTo>
                    <a:pt x="130" y="579"/>
                    <a:pt x="258" y="663"/>
                    <a:pt x="393" y="663"/>
                  </a:cubicBezTo>
                  <a:cubicBezTo>
                    <a:pt x="430" y="663"/>
                    <a:pt x="468" y="657"/>
                    <a:pt x="504" y="644"/>
                  </a:cubicBezTo>
                  <a:cubicBezTo>
                    <a:pt x="782" y="545"/>
                    <a:pt x="802" y="160"/>
                    <a:pt x="536" y="34"/>
                  </a:cubicBezTo>
                  <a:cubicBezTo>
                    <a:pt x="488" y="11"/>
                    <a:pt x="440" y="1"/>
                    <a:pt x="3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25"/>
            <p:cNvSpPr/>
            <p:nvPr/>
          </p:nvSpPr>
          <p:spPr>
            <a:xfrm>
              <a:off x="1272800" y="1249025"/>
              <a:ext cx="37350" cy="35625"/>
            </a:xfrm>
            <a:custGeom>
              <a:avLst/>
              <a:gdLst/>
              <a:ahLst/>
              <a:cxnLst/>
              <a:rect l="l" t="t" r="r" b="b"/>
              <a:pathLst>
                <a:path w="1494" h="1425" extrusionOk="0">
                  <a:moveTo>
                    <a:pt x="769" y="1"/>
                  </a:moveTo>
                  <a:cubicBezTo>
                    <a:pt x="596" y="1"/>
                    <a:pt x="425" y="64"/>
                    <a:pt x="291" y="185"/>
                  </a:cubicBezTo>
                  <a:cubicBezTo>
                    <a:pt x="78" y="377"/>
                    <a:pt x="1" y="681"/>
                    <a:pt x="99" y="951"/>
                  </a:cubicBezTo>
                  <a:cubicBezTo>
                    <a:pt x="203" y="1242"/>
                    <a:pt x="476" y="1424"/>
                    <a:pt x="769" y="1424"/>
                  </a:cubicBezTo>
                  <a:cubicBezTo>
                    <a:pt x="848" y="1424"/>
                    <a:pt x="929" y="1411"/>
                    <a:pt x="1008" y="1383"/>
                  </a:cubicBezTo>
                  <a:cubicBezTo>
                    <a:pt x="1278" y="1285"/>
                    <a:pt x="1465" y="1035"/>
                    <a:pt x="1478" y="747"/>
                  </a:cubicBezTo>
                  <a:cubicBezTo>
                    <a:pt x="1493" y="460"/>
                    <a:pt x="1333" y="192"/>
                    <a:pt x="1073" y="69"/>
                  </a:cubicBezTo>
                  <a:cubicBezTo>
                    <a:pt x="976" y="23"/>
                    <a:pt x="872" y="1"/>
                    <a:pt x="7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25"/>
            <p:cNvSpPr/>
            <p:nvPr/>
          </p:nvSpPr>
          <p:spPr>
            <a:xfrm>
              <a:off x="1147125" y="136530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4" y="0"/>
                    <a:pt x="1" y="99"/>
                    <a:pt x="38" y="205"/>
                  </a:cubicBezTo>
                  <a:cubicBezTo>
                    <a:pt x="60" y="269"/>
                    <a:pt x="120" y="309"/>
                    <a:pt x="183" y="309"/>
                  </a:cubicBezTo>
                  <a:cubicBezTo>
                    <a:pt x="200" y="309"/>
                    <a:pt x="218" y="306"/>
                    <a:pt x="235" y="300"/>
                  </a:cubicBezTo>
                  <a:cubicBezTo>
                    <a:pt x="364" y="253"/>
                    <a:pt x="373" y="74"/>
                    <a:pt x="250" y="16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2" name="Google Shape;18602;p25"/>
            <p:cNvSpPr/>
            <p:nvPr/>
          </p:nvSpPr>
          <p:spPr>
            <a:xfrm>
              <a:off x="868950" y="10764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2" y="0"/>
                  </a:moveTo>
                  <a:cubicBezTo>
                    <a:pt x="65" y="0"/>
                    <a:pt x="1" y="79"/>
                    <a:pt x="30" y="161"/>
                  </a:cubicBezTo>
                  <a:cubicBezTo>
                    <a:pt x="48" y="210"/>
                    <a:pt x="94" y="240"/>
                    <a:pt x="143" y="240"/>
                  </a:cubicBezTo>
                  <a:cubicBezTo>
                    <a:pt x="157" y="240"/>
                    <a:pt x="170" y="238"/>
                    <a:pt x="184" y="233"/>
                  </a:cubicBezTo>
                  <a:cubicBezTo>
                    <a:pt x="284" y="197"/>
                    <a:pt x="292" y="58"/>
                    <a:pt x="194" y="12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3" name="Google Shape;18603;p25"/>
            <p:cNvSpPr/>
            <p:nvPr/>
          </p:nvSpPr>
          <p:spPr>
            <a:xfrm>
              <a:off x="1205075" y="958000"/>
              <a:ext cx="7250" cy="6000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3" y="0"/>
                  </a:moveTo>
                  <a:cubicBezTo>
                    <a:pt x="65" y="0"/>
                    <a:pt x="0" y="78"/>
                    <a:pt x="30" y="161"/>
                  </a:cubicBezTo>
                  <a:cubicBezTo>
                    <a:pt x="48" y="209"/>
                    <a:pt x="93" y="240"/>
                    <a:pt x="143" y="240"/>
                  </a:cubicBezTo>
                  <a:cubicBezTo>
                    <a:pt x="156" y="240"/>
                    <a:pt x="170" y="238"/>
                    <a:pt x="183" y="233"/>
                  </a:cubicBezTo>
                  <a:cubicBezTo>
                    <a:pt x="284" y="197"/>
                    <a:pt x="290" y="57"/>
                    <a:pt x="194" y="12"/>
                  </a:cubicBezTo>
                  <a:cubicBezTo>
                    <a:pt x="177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4" name="Google Shape;18604;p25"/>
            <p:cNvSpPr/>
            <p:nvPr/>
          </p:nvSpPr>
          <p:spPr>
            <a:xfrm>
              <a:off x="1220850" y="670300"/>
              <a:ext cx="29750" cy="27000"/>
            </a:xfrm>
            <a:custGeom>
              <a:avLst/>
              <a:gdLst/>
              <a:ahLst/>
              <a:cxnLst/>
              <a:rect l="l" t="t" r="r" b="b"/>
              <a:pathLst>
                <a:path w="1190" h="1080" extrusionOk="0">
                  <a:moveTo>
                    <a:pt x="638" y="1"/>
                  </a:moveTo>
                  <a:cubicBezTo>
                    <a:pt x="290" y="1"/>
                    <a:pt x="0" y="351"/>
                    <a:pt x="132" y="722"/>
                  </a:cubicBezTo>
                  <a:cubicBezTo>
                    <a:pt x="212" y="943"/>
                    <a:pt x="419" y="1080"/>
                    <a:pt x="640" y="1080"/>
                  </a:cubicBezTo>
                  <a:cubicBezTo>
                    <a:pt x="700" y="1080"/>
                    <a:pt x="762" y="1070"/>
                    <a:pt x="822" y="1048"/>
                  </a:cubicBezTo>
                  <a:cubicBezTo>
                    <a:pt x="1028" y="974"/>
                    <a:pt x="1168" y="785"/>
                    <a:pt x="1179" y="567"/>
                  </a:cubicBezTo>
                  <a:cubicBezTo>
                    <a:pt x="1189" y="351"/>
                    <a:pt x="1069" y="148"/>
                    <a:pt x="870" y="55"/>
                  </a:cubicBezTo>
                  <a:cubicBezTo>
                    <a:pt x="793" y="18"/>
                    <a:pt x="714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5" name="Google Shape;18605;p25"/>
            <p:cNvSpPr/>
            <p:nvPr/>
          </p:nvSpPr>
          <p:spPr>
            <a:xfrm>
              <a:off x="1068425" y="1077350"/>
              <a:ext cx="16650" cy="14125"/>
            </a:xfrm>
            <a:custGeom>
              <a:avLst/>
              <a:gdLst/>
              <a:ahLst/>
              <a:cxnLst/>
              <a:rect l="l" t="t" r="r" b="b"/>
              <a:pathLst>
                <a:path w="666" h="565" extrusionOk="0">
                  <a:moveTo>
                    <a:pt x="376" y="1"/>
                  </a:moveTo>
                  <a:cubicBezTo>
                    <a:pt x="372" y="1"/>
                    <a:pt x="368" y="1"/>
                    <a:pt x="365" y="1"/>
                  </a:cubicBezTo>
                  <a:cubicBezTo>
                    <a:pt x="114" y="11"/>
                    <a:pt x="1" y="321"/>
                    <a:pt x="186" y="491"/>
                  </a:cubicBezTo>
                  <a:cubicBezTo>
                    <a:pt x="242" y="542"/>
                    <a:pt x="309" y="565"/>
                    <a:pt x="374" y="565"/>
                  </a:cubicBezTo>
                  <a:cubicBezTo>
                    <a:pt x="524" y="565"/>
                    <a:pt x="666" y="445"/>
                    <a:pt x="658" y="270"/>
                  </a:cubicBezTo>
                  <a:cubicBezTo>
                    <a:pt x="650" y="119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6" name="Google Shape;18606;p25"/>
            <p:cNvSpPr/>
            <p:nvPr/>
          </p:nvSpPr>
          <p:spPr>
            <a:xfrm>
              <a:off x="1365050" y="1063700"/>
              <a:ext cx="29525" cy="28150"/>
            </a:xfrm>
            <a:custGeom>
              <a:avLst/>
              <a:gdLst/>
              <a:ahLst/>
              <a:cxnLst/>
              <a:rect l="l" t="t" r="r" b="b"/>
              <a:pathLst>
                <a:path w="1181" h="1126" extrusionOk="0">
                  <a:moveTo>
                    <a:pt x="610" y="1"/>
                  </a:moveTo>
                  <a:cubicBezTo>
                    <a:pt x="601" y="1"/>
                    <a:pt x="592" y="1"/>
                    <a:pt x="583" y="1"/>
                  </a:cubicBezTo>
                  <a:cubicBezTo>
                    <a:pt x="356" y="12"/>
                    <a:pt x="157" y="158"/>
                    <a:pt x="79" y="371"/>
                  </a:cubicBezTo>
                  <a:cubicBezTo>
                    <a:pt x="1" y="585"/>
                    <a:pt x="61" y="825"/>
                    <a:pt x="228" y="978"/>
                  </a:cubicBezTo>
                  <a:cubicBezTo>
                    <a:pt x="334" y="1075"/>
                    <a:pt x="471" y="1126"/>
                    <a:pt x="609" y="1126"/>
                  </a:cubicBezTo>
                  <a:cubicBezTo>
                    <a:pt x="690" y="1126"/>
                    <a:pt x="771" y="1109"/>
                    <a:pt x="847" y="1073"/>
                  </a:cubicBezTo>
                  <a:cubicBezTo>
                    <a:pt x="1053" y="977"/>
                    <a:pt x="1181" y="765"/>
                    <a:pt x="1170" y="538"/>
                  </a:cubicBezTo>
                  <a:cubicBezTo>
                    <a:pt x="1157" y="236"/>
                    <a:pt x="909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7" name="Google Shape;18607;p25"/>
            <p:cNvSpPr/>
            <p:nvPr/>
          </p:nvSpPr>
          <p:spPr>
            <a:xfrm>
              <a:off x="1650400" y="12266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60" y="1"/>
                  </a:moveTo>
                  <a:cubicBezTo>
                    <a:pt x="749" y="1"/>
                    <a:pt x="738" y="1"/>
                    <a:pt x="727" y="2"/>
                  </a:cubicBezTo>
                  <a:cubicBezTo>
                    <a:pt x="443" y="14"/>
                    <a:pt x="195" y="197"/>
                    <a:pt x="97" y="465"/>
                  </a:cubicBezTo>
                  <a:cubicBezTo>
                    <a:pt x="1" y="732"/>
                    <a:pt x="75" y="1031"/>
                    <a:pt x="285" y="1224"/>
                  </a:cubicBezTo>
                  <a:cubicBezTo>
                    <a:pt x="417" y="1344"/>
                    <a:pt x="587" y="1407"/>
                    <a:pt x="759" y="1407"/>
                  </a:cubicBezTo>
                  <a:cubicBezTo>
                    <a:pt x="860" y="1407"/>
                    <a:pt x="962" y="1385"/>
                    <a:pt x="1058" y="1341"/>
                  </a:cubicBezTo>
                  <a:cubicBezTo>
                    <a:pt x="1315" y="1221"/>
                    <a:pt x="1474" y="956"/>
                    <a:pt x="1462" y="672"/>
                  </a:cubicBezTo>
                  <a:cubicBezTo>
                    <a:pt x="1444" y="295"/>
                    <a:pt x="1133" y="1"/>
                    <a:pt x="76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8" name="Google Shape;18608;p25"/>
            <p:cNvSpPr/>
            <p:nvPr/>
          </p:nvSpPr>
          <p:spPr>
            <a:xfrm>
              <a:off x="840000" y="2216025"/>
              <a:ext cx="24900" cy="21125"/>
            </a:xfrm>
            <a:custGeom>
              <a:avLst/>
              <a:gdLst/>
              <a:ahLst/>
              <a:cxnLst/>
              <a:rect l="l" t="t" r="r" b="b"/>
              <a:pathLst>
                <a:path w="996" h="845" extrusionOk="0">
                  <a:moveTo>
                    <a:pt x="563" y="0"/>
                  </a:moveTo>
                  <a:cubicBezTo>
                    <a:pt x="556" y="0"/>
                    <a:pt x="550" y="0"/>
                    <a:pt x="543" y="1"/>
                  </a:cubicBezTo>
                  <a:cubicBezTo>
                    <a:pt x="168" y="17"/>
                    <a:pt x="1" y="480"/>
                    <a:pt x="277" y="733"/>
                  </a:cubicBezTo>
                  <a:cubicBezTo>
                    <a:pt x="362" y="810"/>
                    <a:pt x="462" y="844"/>
                    <a:pt x="560" y="844"/>
                  </a:cubicBezTo>
                  <a:cubicBezTo>
                    <a:pt x="783" y="844"/>
                    <a:pt x="995" y="664"/>
                    <a:pt x="984" y="404"/>
                  </a:cubicBezTo>
                  <a:cubicBezTo>
                    <a:pt x="974" y="177"/>
                    <a:pt x="787" y="0"/>
                    <a:pt x="5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9" name="Google Shape;18609;p25"/>
            <p:cNvSpPr/>
            <p:nvPr/>
          </p:nvSpPr>
          <p:spPr>
            <a:xfrm>
              <a:off x="293300" y="1521975"/>
              <a:ext cx="59000" cy="56250"/>
            </a:xfrm>
            <a:custGeom>
              <a:avLst/>
              <a:gdLst/>
              <a:ahLst/>
              <a:cxnLst/>
              <a:rect l="l" t="t" r="r" b="b"/>
              <a:pathLst>
                <a:path w="2360" h="2250" extrusionOk="0">
                  <a:moveTo>
                    <a:pt x="1215" y="0"/>
                  </a:moveTo>
                  <a:cubicBezTo>
                    <a:pt x="1198" y="0"/>
                    <a:pt x="1180" y="1"/>
                    <a:pt x="1163" y="2"/>
                  </a:cubicBezTo>
                  <a:cubicBezTo>
                    <a:pt x="709" y="21"/>
                    <a:pt x="311" y="314"/>
                    <a:pt x="156" y="741"/>
                  </a:cubicBezTo>
                  <a:cubicBezTo>
                    <a:pt x="1" y="1169"/>
                    <a:pt x="120" y="1649"/>
                    <a:pt x="455" y="1955"/>
                  </a:cubicBezTo>
                  <a:cubicBezTo>
                    <a:pt x="667" y="2149"/>
                    <a:pt x="939" y="2250"/>
                    <a:pt x="1214" y="2250"/>
                  </a:cubicBezTo>
                  <a:cubicBezTo>
                    <a:pt x="1376" y="2250"/>
                    <a:pt x="1539" y="2215"/>
                    <a:pt x="1692" y="2143"/>
                  </a:cubicBezTo>
                  <a:cubicBezTo>
                    <a:pt x="2104" y="1951"/>
                    <a:pt x="2359" y="1529"/>
                    <a:pt x="2338" y="1075"/>
                  </a:cubicBezTo>
                  <a:cubicBezTo>
                    <a:pt x="2310" y="472"/>
                    <a:pt x="1813" y="0"/>
                    <a:pt x="12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0" name="Google Shape;18610;p25"/>
            <p:cNvSpPr/>
            <p:nvPr/>
          </p:nvSpPr>
          <p:spPr>
            <a:xfrm>
              <a:off x="6111825" y="1015025"/>
              <a:ext cx="76125" cy="72000"/>
            </a:xfrm>
            <a:custGeom>
              <a:avLst/>
              <a:gdLst/>
              <a:ahLst/>
              <a:cxnLst/>
              <a:rect l="l" t="t" r="r" b="b"/>
              <a:pathLst>
                <a:path w="3045" h="2880" extrusionOk="0">
                  <a:moveTo>
                    <a:pt x="1455" y="0"/>
                  </a:moveTo>
                  <a:cubicBezTo>
                    <a:pt x="1258" y="0"/>
                    <a:pt x="1059" y="41"/>
                    <a:pt x="872" y="124"/>
                  </a:cubicBezTo>
                  <a:cubicBezTo>
                    <a:pt x="339" y="358"/>
                    <a:pt x="1" y="892"/>
                    <a:pt x="14" y="1473"/>
                  </a:cubicBezTo>
                  <a:cubicBezTo>
                    <a:pt x="28" y="2057"/>
                    <a:pt x="391" y="2574"/>
                    <a:pt x="934" y="2783"/>
                  </a:cubicBezTo>
                  <a:cubicBezTo>
                    <a:pt x="1103" y="2848"/>
                    <a:pt x="1279" y="2880"/>
                    <a:pt x="1454" y="2880"/>
                  </a:cubicBezTo>
                  <a:cubicBezTo>
                    <a:pt x="1841" y="2880"/>
                    <a:pt x="2219" y="2725"/>
                    <a:pt x="2496" y="2434"/>
                  </a:cubicBezTo>
                  <a:cubicBezTo>
                    <a:pt x="3044" y="1858"/>
                    <a:pt x="3023" y="947"/>
                    <a:pt x="2448" y="399"/>
                  </a:cubicBezTo>
                  <a:cubicBezTo>
                    <a:pt x="2175" y="138"/>
                    <a:pt x="1817" y="0"/>
                    <a:pt x="1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1" name="Google Shape;18611;p25"/>
            <p:cNvSpPr/>
            <p:nvPr/>
          </p:nvSpPr>
          <p:spPr>
            <a:xfrm>
              <a:off x="6414550" y="1115050"/>
              <a:ext cx="43950" cy="41575"/>
            </a:xfrm>
            <a:custGeom>
              <a:avLst/>
              <a:gdLst/>
              <a:ahLst/>
              <a:cxnLst/>
              <a:rect l="l" t="t" r="r" b="b"/>
              <a:pathLst>
                <a:path w="1758" h="1663" extrusionOk="0">
                  <a:moveTo>
                    <a:pt x="838" y="1"/>
                  </a:moveTo>
                  <a:cubicBezTo>
                    <a:pt x="725" y="1"/>
                    <a:pt x="611" y="24"/>
                    <a:pt x="504" y="71"/>
                  </a:cubicBezTo>
                  <a:cubicBezTo>
                    <a:pt x="196" y="208"/>
                    <a:pt x="0" y="515"/>
                    <a:pt x="9" y="851"/>
                  </a:cubicBezTo>
                  <a:cubicBezTo>
                    <a:pt x="17" y="1186"/>
                    <a:pt x="226" y="1486"/>
                    <a:pt x="540" y="1606"/>
                  </a:cubicBezTo>
                  <a:cubicBezTo>
                    <a:pt x="637" y="1644"/>
                    <a:pt x="739" y="1662"/>
                    <a:pt x="840" y="1662"/>
                  </a:cubicBezTo>
                  <a:cubicBezTo>
                    <a:pt x="1062" y="1662"/>
                    <a:pt x="1281" y="1572"/>
                    <a:pt x="1440" y="1406"/>
                  </a:cubicBezTo>
                  <a:cubicBezTo>
                    <a:pt x="1757" y="1074"/>
                    <a:pt x="1745" y="548"/>
                    <a:pt x="1413" y="230"/>
                  </a:cubicBezTo>
                  <a:cubicBezTo>
                    <a:pt x="1255" y="80"/>
                    <a:pt x="1048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2" name="Google Shape;18612;p25"/>
            <p:cNvSpPr/>
            <p:nvPr/>
          </p:nvSpPr>
          <p:spPr>
            <a:xfrm>
              <a:off x="6252350" y="116075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8" y="0"/>
                  </a:moveTo>
                  <a:cubicBezTo>
                    <a:pt x="229" y="0"/>
                    <a:pt x="1" y="189"/>
                    <a:pt x="7" y="468"/>
                  </a:cubicBezTo>
                  <a:cubicBezTo>
                    <a:pt x="14" y="739"/>
                    <a:pt x="237" y="915"/>
                    <a:pt x="468" y="915"/>
                  </a:cubicBezTo>
                  <a:cubicBezTo>
                    <a:pt x="583" y="915"/>
                    <a:pt x="701" y="871"/>
                    <a:pt x="795" y="773"/>
                  </a:cubicBezTo>
                  <a:cubicBezTo>
                    <a:pt x="969" y="591"/>
                    <a:pt x="961" y="301"/>
                    <a:pt x="780" y="126"/>
                  </a:cubicBezTo>
                  <a:cubicBezTo>
                    <a:pt x="687" y="39"/>
                    <a:pt x="576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3" name="Google Shape;18613;p25"/>
            <p:cNvSpPr/>
            <p:nvPr/>
          </p:nvSpPr>
          <p:spPr>
            <a:xfrm>
              <a:off x="6372525" y="12333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7" y="1"/>
                  </a:moveTo>
                  <a:cubicBezTo>
                    <a:pt x="228" y="1"/>
                    <a:pt x="1" y="190"/>
                    <a:pt x="7" y="470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1" y="872"/>
                    <a:pt x="794" y="773"/>
                  </a:cubicBezTo>
                  <a:cubicBezTo>
                    <a:pt x="969" y="591"/>
                    <a:pt x="961" y="303"/>
                    <a:pt x="779" y="128"/>
                  </a:cubicBezTo>
                  <a:cubicBezTo>
                    <a:pt x="687" y="40"/>
                    <a:pt x="576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4" name="Google Shape;18614;p25"/>
            <p:cNvSpPr/>
            <p:nvPr/>
          </p:nvSpPr>
          <p:spPr>
            <a:xfrm>
              <a:off x="6381250" y="909400"/>
              <a:ext cx="64400" cy="60925"/>
            </a:xfrm>
            <a:custGeom>
              <a:avLst/>
              <a:gdLst/>
              <a:ahLst/>
              <a:cxnLst/>
              <a:rect l="l" t="t" r="r" b="b"/>
              <a:pathLst>
                <a:path w="2576" h="2437" extrusionOk="0">
                  <a:moveTo>
                    <a:pt x="1229" y="1"/>
                  </a:moveTo>
                  <a:cubicBezTo>
                    <a:pt x="1063" y="1"/>
                    <a:pt x="895" y="34"/>
                    <a:pt x="737" y="104"/>
                  </a:cubicBezTo>
                  <a:cubicBezTo>
                    <a:pt x="286" y="304"/>
                    <a:pt x="0" y="755"/>
                    <a:pt x="11" y="1248"/>
                  </a:cubicBezTo>
                  <a:cubicBezTo>
                    <a:pt x="23" y="1739"/>
                    <a:pt x="330" y="2177"/>
                    <a:pt x="790" y="2354"/>
                  </a:cubicBezTo>
                  <a:cubicBezTo>
                    <a:pt x="933" y="2410"/>
                    <a:pt x="1082" y="2437"/>
                    <a:pt x="1229" y="2437"/>
                  </a:cubicBezTo>
                  <a:cubicBezTo>
                    <a:pt x="1556" y="2437"/>
                    <a:pt x="1876" y="2305"/>
                    <a:pt x="2111" y="2060"/>
                  </a:cubicBezTo>
                  <a:cubicBezTo>
                    <a:pt x="2575" y="1573"/>
                    <a:pt x="2557" y="801"/>
                    <a:pt x="2070" y="337"/>
                  </a:cubicBezTo>
                  <a:cubicBezTo>
                    <a:pt x="1839" y="117"/>
                    <a:pt x="1536" y="1"/>
                    <a:pt x="12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5" name="Google Shape;18615;p25"/>
            <p:cNvSpPr/>
            <p:nvPr/>
          </p:nvSpPr>
          <p:spPr>
            <a:xfrm>
              <a:off x="5862475" y="12252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5" y="0"/>
                  </a:moveTo>
                  <a:cubicBezTo>
                    <a:pt x="532" y="0"/>
                    <a:pt x="448" y="17"/>
                    <a:pt x="369" y="52"/>
                  </a:cubicBezTo>
                  <a:cubicBezTo>
                    <a:pt x="143" y="151"/>
                    <a:pt x="0" y="377"/>
                    <a:pt x="6" y="623"/>
                  </a:cubicBezTo>
                  <a:cubicBezTo>
                    <a:pt x="12" y="870"/>
                    <a:pt x="166" y="1088"/>
                    <a:pt x="396" y="1176"/>
                  </a:cubicBezTo>
                  <a:cubicBezTo>
                    <a:pt x="467" y="1205"/>
                    <a:pt x="542" y="1218"/>
                    <a:pt x="616" y="1218"/>
                  </a:cubicBezTo>
                  <a:cubicBezTo>
                    <a:pt x="779" y="1218"/>
                    <a:pt x="939" y="1152"/>
                    <a:pt x="1055" y="1029"/>
                  </a:cubicBezTo>
                  <a:cubicBezTo>
                    <a:pt x="1288" y="786"/>
                    <a:pt x="1279" y="401"/>
                    <a:pt x="1036" y="168"/>
                  </a:cubicBezTo>
                  <a:cubicBezTo>
                    <a:pt x="920" y="58"/>
                    <a:pt x="769" y="0"/>
                    <a:pt x="6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6" name="Google Shape;18616;p25"/>
            <p:cNvSpPr/>
            <p:nvPr/>
          </p:nvSpPr>
          <p:spPr>
            <a:xfrm>
              <a:off x="6542750" y="153237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6" y="0"/>
                  </a:moveTo>
                  <a:cubicBezTo>
                    <a:pt x="533" y="0"/>
                    <a:pt x="449" y="18"/>
                    <a:pt x="370" y="53"/>
                  </a:cubicBezTo>
                  <a:cubicBezTo>
                    <a:pt x="145" y="152"/>
                    <a:pt x="0" y="378"/>
                    <a:pt x="7" y="624"/>
                  </a:cubicBezTo>
                  <a:cubicBezTo>
                    <a:pt x="13" y="871"/>
                    <a:pt x="166" y="1089"/>
                    <a:pt x="396" y="1177"/>
                  </a:cubicBezTo>
                  <a:cubicBezTo>
                    <a:pt x="468" y="1205"/>
                    <a:pt x="542" y="1218"/>
                    <a:pt x="616" y="1218"/>
                  </a:cubicBezTo>
                  <a:cubicBezTo>
                    <a:pt x="779" y="1218"/>
                    <a:pt x="939" y="1153"/>
                    <a:pt x="1057" y="1030"/>
                  </a:cubicBezTo>
                  <a:cubicBezTo>
                    <a:pt x="1289" y="786"/>
                    <a:pt x="1280" y="402"/>
                    <a:pt x="1036" y="169"/>
                  </a:cubicBezTo>
                  <a:cubicBezTo>
                    <a:pt x="921" y="59"/>
                    <a:pt x="77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7" name="Google Shape;18617;p25"/>
            <p:cNvSpPr/>
            <p:nvPr/>
          </p:nvSpPr>
          <p:spPr>
            <a:xfrm>
              <a:off x="6990500" y="1448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384" y="0"/>
                  </a:moveTo>
                  <a:cubicBezTo>
                    <a:pt x="1197" y="0"/>
                    <a:pt x="1008" y="39"/>
                    <a:pt x="830" y="117"/>
                  </a:cubicBezTo>
                  <a:cubicBezTo>
                    <a:pt x="322" y="341"/>
                    <a:pt x="1" y="849"/>
                    <a:pt x="14" y="1402"/>
                  </a:cubicBezTo>
                  <a:cubicBezTo>
                    <a:pt x="28" y="1957"/>
                    <a:pt x="372" y="2449"/>
                    <a:pt x="889" y="2648"/>
                  </a:cubicBezTo>
                  <a:cubicBezTo>
                    <a:pt x="1050" y="2711"/>
                    <a:pt x="1217" y="2741"/>
                    <a:pt x="1383" y="2741"/>
                  </a:cubicBezTo>
                  <a:cubicBezTo>
                    <a:pt x="1751" y="2741"/>
                    <a:pt x="2112" y="2593"/>
                    <a:pt x="2376" y="2316"/>
                  </a:cubicBezTo>
                  <a:cubicBezTo>
                    <a:pt x="2899" y="1769"/>
                    <a:pt x="2878" y="902"/>
                    <a:pt x="2331" y="379"/>
                  </a:cubicBezTo>
                  <a:cubicBezTo>
                    <a:pt x="2070" y="131"/>
                    <a:pt x="1729" y="0"/>
                    <a:pt x="13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8" name="Google Shape;18618;p25"/>
            <p:cNvSpPr/>
            <p:nvPr/>
          </p:nvSpPr>
          <p:spPr>
            <a:xfrm>
              <a:off x="5795925" y="82532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12" y="1"/>
                  </a:moveTo>
                  <a:cubicBezTo>
                    <a:pt x="153" y="1"/>
                    <a:pt x="1" y="127"/>
                    <a:pt x="5" y="314"/>
                  </a:cubicBezTo>
                  <a:cubicBezTo>
                    <a:pt x="10" y="494"/>
                    <a:pt x="159" y="611"/>
                    <a:pt x="313" y="611"/>
                  </a:cubicBezTo>
                  <a:cubicBezTo>
                    <a:pt x="390" y="611"/>
                    <a:pt x="468" y="582"/>
                    <a:pt x="531" y="517"/>
                  </a:cubicBezTo>
                  <a:cubicBezTo>
                    <a:pt x="647" y="395"/>
                    <a:pt x="642" y="201"/>
                    <a:pt x="521" y="85"/>
                  </a:cubicBezTo>
                  <a:cubicBezTo>
                    <a:pt x="459" y="27"/>
                    <a:pt x="3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9" name="Google Shape;18619;p25"/>
            <p:cNvSpPr/>
            <p:nvPr/>
          </p:nvSpPr>
          <p:spPr>
            <a:xfrm>
              <a:off x="5987600" y="1697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467" y="0"/>
                  </a:moveTo>
                  <a:cubicBezTo>
                    <a:pt x="228" y="0"/>
                    <a:pt x="1" y="189"/>
                    <a:pt x="8" y="469"/>
                  </a:cubicBezTo>
                  <a:cubicBezTo>
                    <a:pt x="14" y="740"/>
                    <a:pt x="237" y="916"/>
                    <a:pt x="468" y="916"/>
                  </a:cubicBezTo>
                  <a:cubicBezTo>
                    <a:pt x="584" y="916"/>
                    <a:pt x="702" y="872"/>
                    <a:pt x="796" y="774"/>
                  </a:cubicBezTo>
                  <a:cubicBezTo>
                    <a:pt x="968" y="590"/>
                    <a:pt x="962" y="302"/>
                    <a:pt x="779" y="127"/>
                  </a:cubicBezTo>
                  <a:cubicBezTo>
                    <a:pt x="687" y="39"/>
                    <a:pt x="576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0" name="Google Shape;18620;p25"/>
            <p:cNvSpPr/>
            <p:nvPr/>
          </p:nvSpPr>
          <p:spPr>
            <a:xfrm>
              <a:off x="5171375" y="1260275"/>
              <a:ext cx="32175" cy="30475"/>
            </a:xfrm>
            <a:custGeom>
              <a:avLst/>
              <a:gdLst/>
              <a:ahLst/>
              <a:cxnLst/>
              <a:rect l="l" t="t" r="r" b="b"/>
              <a:pathLst>
                <a:path w="1287" h="1219" extrusionOk="0">
                  <a:moveTo>
                    <a:pt x="614" y="1"/>
                  </a:moveTo>
                  <a:cubicBezTo>
                    <a:pt x="531" y="1"/>
                    <a:pt x="447" y="18"/>
                    <a:pt x="369" y="53"/>
                  </a:cubicBezTo>
                  <a:cubicBezTo>
                    <a:pt x="143" y="153"/>
                    <a:pt x="0" y="378"/>
                    <a:pt x="5" y="625"/>
                  </a:cubicBezTo>
                  <a:cubicBezTo>
                    <a:pt x="11" y="871"/>
                    <a:pt x="164" y="1089"/>
                    <a:pt x="394" y="1178"/>
                  </a:cubicBezTo>
                  <a:cubicBezTo>
                    <a:pt x="466" y="1205"/>
                    <a:pt x="541" y="1219"/>
                    <a:pt x="615" y="1219"/>
                  </a:cubicBezTo>
                  <a:cubicBezTo>
                    <a:pt x="778" y="1219"/>
                    <a:pt x="937" y="1153"/>
                    <a:pt x="1054" y="1030"/>
                  </a:cubicBezTo>
                  <a:cubicBezTo>
                    <a:pt x="1287" y="787"/>
                    <a:pt x="1278" y="402"/>
                    <a:pt x="1034" y="169"/>
                  </a:cubicBezTo>
                  <a:cubicBezTo>
                    <a:pt x="919" y="59"/>
                    <a:pt x="76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1" name="Google Shape;18621;p25"/>
            <p:cNvSpPr/>
            <p:nvPr/>
          </p:nvSpPr>
          <p:spPr>
            <a:xfrm>
              <a:off x="6180950" y="162940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11" y="1"/>
                  </a:moveTo>
                  <a:cubicBezTo>
                    <a:pt x="152" y="1"/>
                    <a:pt x="1" y="127"/>
                    <a:pt x="6" y="313"/>
                  </a:cubicBezTo>
                  <a:cubicBezTo>
                    <a:pt x="10" y="494"/>
                    <a:pt x="158" y="611"/>
                    <a:pt x="311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4"/>
                    <a:pt x="641" y="202"/>
                    <a:pt x="520" y="86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2" name="Google Shape;18622;p25"/>
            <p:cNvSpPr/>
            <p:nvPr/>
          </p:nvSpPr>
          <p:spPr>
            <a:xfrm>
              <a:off x="6939850" y="1174550"/>
              <a:ext cx="40275" cy="38075"/>
            </a:xfrm>
            <a:custGeom>
              <a:avLst/>
              <a:gdLst/>
              <a:ahLst/>
              <a:cxnLst/>
              <a:rect l="l" t="t" r="r" b="b"/>
              <a:pathLst>
                <a:path w="1611" h="1523" extrusionOk="0">
                  <a:moveTo>
                    <a:pt x="769" y="0"/>
                  </a:moveTo>
                  <a:cubicBezTo>
                    <a:pt x="665" y="0"/>
                    <a:pt x="561" y="21"/>
                    <a:pt x="462" y="64"/>
                  </a:cubicBezTo>
                  <a:cubicBezTo>
                    <a:pt x="180" y="189"/>
                    <a:pt x="1" y="472"/>
                    <a:pt x="8" y="780"/>
                  </a:cubicBezTo>
                  <a:cubicBezTo>
                    <a:pt x="16" y="1087"/>
                    <a:pt x="208" y="1360"/>
                    <a:pt x="495" y="1471"/>
                  </a:cubicBezTo>
                  <a:cubicBezTo>
                    <a:pt x="585" y="1506"/>
                    <a:pt x="678" y="1523"/>
                    <a:pt x="770" y="1523"/>
                  </a:cubicBezTo>
                  <a:cubicBezTo>
                    <a:pt x="974" y="1523"/>
                    <a:pt x="1174" y="1441"/>
                    <a:pt x="1320" y="1286"/>
                  </a:cubicBezTo>
                  <a:cubicBezTo>
                    <a:pt x="1610" y="983"/>
                    <a:pt x="1600" y="500"/>
                    <a:pt x="1295" y="210"/>
                  </a:cubicBezTo>
                  <a:cubicBezTo>
                    <a:pt x="1150" y="73"/>
                    <a:pt x="961" y="0"/>
                    <a:pt x="7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3" name="Google Shape;18623;p25"/>
            <p:cNvSpPr/>
            <p:nvPr/>
          </p:nvSpPr>
          <p:spPr>
            <a:xfrm>
              <a:off x="7141250" y="19353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6" y="312"/>
                  </a:cubicBezTo>
                  <a:cubicBezTo>
                    <a:pt x="10" y="493"/>
                    <a:pt x="158" y="610"/>
                    <a:pt x="312" y="610"/>
                  </a:cubicBezTo>
                  <a:cubicBezTo>
                    <a:pt x="389" y="610"/>
                    <a:pt x="468" y="581"/>
                    <a:pt x="530" y="516"/>
                  </a:cubicBezTo>
                  <a:cubicBezTo>
                    <a:pt x="646" y="394"/>
                    <a:pt x="641" y="200"/>
                    <a:pt x="520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4" name="Google Shape;18624;p25"/>
            <p:cNvSpPr/>
            <p:nvPr/>
          </p:nvSpPr>
          <p:spPr>
            <a:xfrm>
              <a:off x="6749000" y="19714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5" y="312"/>
                  </a:cubicBezTo>
                  <a:cubicBezTo>
                    <a:pt x="9" y="494"/>
                    <a:pt x="158" y="611"/>
                    <a:pt x="312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5"/>
                    <a:pt x="641" y="201"/>
                    <a:pt x="519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5" name="Google Shape;18625;p25"/>
            <p:cNvSpPr/>
            <p:nvPr/>
          </p:nvSpPr>
          <p:spPr>
            <a:xfrm>
              <a:off x="6097025" y="815075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661" y="1"/>
                  </a:moveTo>
                  <a:cubicBezTo>
                    <a:pt x="572" y="1"/>
                    <a:pt x="482" y="19"/>
                    <a:pt x="397" y="56"/>
                  </a:cubicBezTo>
                  <a:cubicBezTo>
                    <a:pt x="154" y="165"/>
                    <a:pt x="0" y="407"/>
                    <a:pt x="6" y="671"/>
                  </a:cubicBezTo>
                  <a:cubicBezTo>
                    <a:pt x="12" y="937"/>
                    <a:pt x="178" y="1172"/>
                    <a:pt x="426" y="1268"/>
                  </a:cubicBezTo>
                  <a:cubicBezTo>
                    <a:pt x="502" y="1297"/>
                    <a:pt x="582" y="1312"/>
                    <a:pt x="662" y="1312"/>
                  </a:cubicBezTo>
                  <a:cubicBezTo>
                    <a:pt x="837" y="1312"/>
                    <a:pt x="1010" y="1241"/>
                    <a:pt x="1135" y="1108"/>
                  </a:cubicBezTo>
                  <a:cubicBezTo>
                    <a:pt x="1386" y="847"/>
                    <a:pt x="1376" y="432"/>
                    <a:pt x="1114" y="183"/>
                  </a:cubicBezTo>
                  <a:cubicBezTo>
                    <a:pt x="989" y="63"/>
                    <a:pt x="826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6" name="Google Shape;18626;p25"/>
            <p:cNvSpPr/>
            <p:nvPr/>
          </p:nvSpPr>
          <p:spPr>
            <a:xfrm>
              <a:off x="6252225" y="90105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1" y="58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1" y="184"/>
                    <a:pt x="298" y="94"/>
                    <a:pt x="242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7" name="Google Shape;18627;p25"/>
            <p:cNvSpPr/>
            <p:nvPr/>
          </p:nvSpPr>
          <p:spPr>
            <a:xfrm>
              <a:off x="6391075" y="786325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44" y="0"/>
                  </a:moveTo>
                  <a:cubicBezTo>
                    <a:pt x="71" y="0"/>
                    <a:pt x="1" y="59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0" y="183"/>
                    <a:pt x="297" y="94"/>
                    <a:pt x="242" y="40"/>
                  </a:cubicBezTo>
                  <a:cubicBezTo>
                    <a:pt x="213" y="13"/>
                    <a:pt x="178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8" name="Google Shape;18628;p25"/>
            <p:cNvSpPr/>
            <p:nvPr/>
          </p:nvSpPr>
          <p:spPr>
            <a:xfrm>
              <a:off x="6631250" y="1061925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17" y="1"/>
                  </a:moveTo>
                  <a:cubicBezTo>
                    <a:pt x="106" y="1"/>
                    <a:pt x="0" y="88"/>
                    <a:pt x="3" y="218"/>
                  </a:cubicBezTo>
                  <a:cubicBezTo>
                    <a:pt x="6" y="345"/>
                    <a:pt x="110" y="427"/>
                    <a:pt x="218" y="427"/>
                  </a:cubicBezTo>
                  <a:cubicBezTo>
                    <a:pt x="272" y="427"/>
                    <a:pt x="326" y="406"/>
                    <a:pt x="370" y="361"/>
                  </a:cubicBezTo>
                  <a:cubicBezTo>
                    <a:pt x="451" y="275"/>
                    <a:pt x="448" y="142"/>
                    <a:pt x="362" y="60"/>
                  </a:cubicBezTo>
                  <a:cubicBezTo>
                    <a:pt x="319" y="19"/>
                    <a:pt x="268" y="1"/>
                    <a:pt x="2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9" name="Google Shape;18629;p25"/>
            <p:cNvSpPr/>
            <p:nvPr/>
          </p:nvSpPr>
          <p:spPr>
            <a:xfrm>
              <a:off x="6705675" y="1309000"/>
              <a:ext cx="22550" cy="21300"/>
            </a:xfrm>
            <a:custGeom>
              <a:avLst/>
              <a:gdLst/>
              <a:ahLst/>
              <a:cxnLst/>
              <a:rect l="l" t="t" r="r" b="b"/>
              <a:pathLst>
                <a:path w="902" h="852" extrusionOk="0">
                  <a:moveTo>
                    <a:pt x="435" y="0"/>
                  </a:moveTo>
                  <a:cubicBezTo>
                    <a:pt x="213" y="0"/>
                    <a:pt x="1" y="176"/>
                    <a:pt x="7" y="436"/>
                  </a:cubicBezTo>
                  <a:cubicBezTo>
                    <a:pt x="13" y="688"/>
                    <a:pt x="220" y="852"/>
                    <a:pt x="435" y="852"/>
                  </a:cubicBezTo>
                  <a:cubicBezTo>
                    <a:pt x="542" y="852"/>
                    <a:pt x="652" y="811"/>
                    <a:pt x="739" y="720"/>
                  </a:cubicBezTo>
                  <a:cubicBezTo>
                    <a:pt x="901" y="550"/>
                    <a:pt x="895" y="281"/>
                    <a:pt x="725" y="118"/>
                  </a:cubicBezTo>
                  <a:cubicBezTo>
                    <a:pt x="640" y="37"/>
                    <a:pt x="536" y="0"/>
                    <a:pt x="4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25"/>
            <p:cNvSpPr/>
            <p:nvPr/>
          </p:nvSpPr>
          <p:spPr>
            <a:xfrm>
              <a:off x="6863375" y="132510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0" y="59"/>
                    <a:pt x="2" y="146"/>
                  </a:cubicBezTo>
                  <a:cubicBezTo>
                    <a:pt x="4" y="229"/>
                    <a:pt x="73" y="284"/>
                    <a:pt x="145" y="284"/>
                  </a:cubicBezTo>
                  <a:cubicBezTo>
                    <a:pt x="180" y="284"/>
                    <a:pt x="217" y="270"/>
                    <a:pt x="246" y="240"/>
                  </a:cubicBezTo>
                  <a:cubicBezTo>
                    <a:pt x="300" y="184"/>
                    <a:pt x="299" y="94"/>
                    <a:pt x="241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25"/>
            <p:cNvSpPr/>
            <p:nvPr/>
          </p:nvSpPr>
          <p:spPr>
            <a:xfrm>
              <a:off x="6704175" y="989525"/>
              <a:ext cx="15050" cy="14225"/>
            </a:xfrm>
            <a:custGeom>
              <a:avLst/>
              <a:gdLst/>
              <a:ahLst/>
              <a:cxnLst/>
              <a:rect l="l" t="t" r="r" b="b"/>
              <a:pathLst>
                <a:path w="602" h="569" extrusionOk="0">
                  <a:moveTo>
                    <a:pt x="291" y="1"/>
                  </a:moveTo>
                  <a:cubicBezTo>
                    <a:pt x="142" y="1"/>
                    <a:pt x="1" y="118"/>
                    <a:pt x="5" y="291"/>
                  </a:cubicBezTo>
                  <a:cubicBezTo>
                    <a:pt x="9" y="459"/>
                    <a:pt x="147" y="568"/>
                    <a:pt x="290" y="568"/>
                  </a:cubicBezTo>
                  <a:cubicBezTo>
                    <a:pt x="362" y="568"/>
                    <a:pt x="435" y="541"/>
                    <a:pt x="494" y="479"/>
                  </a:cubicBezTo>
                  <a:cubicBezTo>
                    <a:pt x="602" y="367"/>
                    <a:pt x="597" y="188"/>
                    <a:pt x="485" y="80"/>
                  </a:cubicBezTo>
                  <a:cubicBezTo>
                    <a:pt x="427" y="25"/>
                    <a:pt x="358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25"/>
            <p:cNvSpPr/>
            <p:nvPr/>
          </p:nvSpPr>
          <p:spPr>
            <a:xfrm>
              <a:off x="6254050" y="1334400"/>
              <a:ext cx="22600" cy="21375"/>
            </a:xfrm>
            <a:custGeom>
              <a:avLst/>
              <a:gdLst/>
              <a:ahLst/>
              <a:cxnLst/>
              <a:rect l="l" t="t" r="r" b="b"/>
              <a:pathLst>
                <a:path w="904" h="855" extrusionOk="0">
                  <a:moveTo>
                    <a:pt x="436" y="1"/>
                  </a:moveTo>
                  <a:cubicBezTo>
                    <a:pt x="213" y="1"/>
                    <a:pt x="0" y="177"/>
                    <a:pt x="7" y="437"/>
                  </a:cubicBezTo>
                  <a:cubicBezTo>
                    <a:pt x="13" y="691"/>
                    <a:pt x="221" y="855"/>
                    <a:pt x="436" y="855"/>
                  </a:cubicBezTo>
                  <a:cubicBezTo>
                    <a:pt x="544" y="855"/>
                    <a:pt x="654" y="814"/>
                    <a:pt x="742" y="723"/>
                  </a:cubicBezTo>
                  <a:cubicBezTo>
                    <a:pt x="904" y="551"/>
                    <a:pt x="898" y="282"/>
                    <a:pt x="728" y="120"/>
                  </a:cubicBezTo>
                  <a:cubicBezTo>
                    <a:pt x="642" y="38"/>
                    <a:pt x="538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25"/>
            <p:cNvSpPr/>
            <p:nvPr/>
          </p:nvSpPr>
          <p:spPr>
            <a:xfrm>
              <a:off x="6480000" y="1388050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extrusionOk="0">
                  <a:moveTo>
                    <a:pt x="290" y="0"/>
                  </a:moveTo>
                  <a:cubicBezTo>
                    <a:pt x="142" y="0"/>
                    <a:pt x="0" y="118"/>
                    <a:pt x="3" y="292"/>
                  </a:cubicBezTo>
                  <a:cubicBezTo>
                    <a:pt x="7" y="460"/>
                    <a:pt x="146" y="570"/>
                    <a:pt x="290" y="570"/>
                  </a:cubicBezTo>
                  <a:cubicBezTo>
                    <a:pt x="362" y="570"/>
                    <a:pt x="435" y="542"/>
                    <a:pt x="493" y="481"/>
                  </a:cubicBezTo>
                  <a:cubicBezTo>
                    <a:pt x="602" y="368"/>
                    <a:pt x="599" y="188"/>
                    <a:pt x="484" y="80"/>
                  </a:cubicBezTo>
                  <a:cubicBezTo>
                    <a:pt x="427" y="25"/>
                    <a:pt x="358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4" name="Google Shape;18634;p25"/>
            <p:cNvSpPr/>
            <p:nvPr/>
          </p:nvSpPr>
          <p:spPr>
            <a:xfrm>
              <a:off x="6130100" y="12514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3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2" y="187"/>
                  </a:cubicBezTo>
                  <a:cubicBezTo>
                    <a:pt x="235" y="144"/>
                    <a:pt x="233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5" name="Google Shape;18635;p25"/>
            <p:cNvSpPr/>
            <p:nvPr/>
          </p:nvSpPr>
          <p:spPr>
            <a:xfrm>
              <a:off x="6109400" y="13670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3" y="1"/>
                  </a:moveTo>
                  <a:cubicBezTo>
                    <a:pt x="55" y="1"/>
                    <a:pt x="1" y="46"/>
                    <a:pt x="3" y="113"/>
                  </a:cubicBezTo>
                  <a:cubicBezTo>
                    <a:pt x="4" y="179"/>
                    <a:pt x="57" y="222"/>
                    <a:pt x="113" y="222"/>
                  </a:cubicBezTo>
                  <a:cubicBezTo>
                    <a:pt x="141" y="222"/>
                    <a:pt x="170" y="211"/>
                    <a:pt x="192" y="187"/>
                  </a:cubicBezTo>
                  <a:cubicBezTo>
                    <a:pt x="234" y="143"/>
                    <a:pt x="233" y="74"/>
                    <a:pt x="189" y="32"/>
                  </a:cubicBezTo>
                  <a:cubicBezTo>
                    <a:pt x="167" y="10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6" name="Google Shape;18636;p25"/>
            <p:cNvSpPr/>
            <p:nvPr/>
          </p:nvSpPr>
          <p:spPr>
            <a:xfrm>
              <a:off x="6371025" y="1456550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2" y="1"/>
                  </a:moveTo>
                  <a:cubicBezTo>
                    <a:pt x="55" y="1"/>
                    <a:pt x="0" y="46"/>
                    <a:pt x="2" y="114"/>
                  </a:cubicBezTo>
                  <a:cubicBezTo>
                    <a:pt x="3" y="179"/>
                    <a:pt x="56" y="222"/>
                    <a:pt x="112" y="222"/>
                  </a:cubicBezTo>
                  <a:cubicBezTo>
                    <a:pt x="140" y="222"/>
                    <a:pt x="169" y="211"/>
                    <a:pt x="191" y="187"/>
                  </a:cubicBezTo>
                  <a:cubicBezTo>
                    <a:pt x="234" y="143"/>
                    <a:pt x="232" y="74"/>
                    <a:pt x="188" y="32"/>
                  </a:cubicBezTo>
                  <a:cubicBezTo>
                    <a:pt x="166" y="11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7" name="Google Shape;18637;p25"/>
            <p:cNvSpPr/>
            <p:nvPr/>
          </p:nvSpPr>
          <p:spPr>
            <a:xfrm>
              <a:off x="5893550" y="102385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0"/>
                  </a:moveTo>
                  <a:cubicBezTo>
                    <a:pt x="56" y="0"/>
                    <a:pt x="1" y="46"/>
                    <a:pt x="2" y="113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3"/>
                    <a:pt x="233" y="73"/>
                    <a:pt x="188" y="31"/>
                  </a:cubicBezTo>
                  <a:cubicBezTo>
                    <a:pt x="166" y="10"/>
                    <a:pt x="140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8" name="Google Shape;18638;p25"/>
            <p:cNvSpPr/>
            <p:nvPr/>
          </p:nvSpPr>
          <p:spPr>
            <a:xfrm>
              <a:off x="5643925" y="1105675"/>
              <a:ext cx="26325" cy="24875"/>
            </a:xfrm>
            <a:custGeom>
              <a:avLst/>
              <a:gdLst/>
              <a:ahLst/>
              <a:cxnLst/>
              <a:rect l="l" t="t" r="r" b="b"/>
              <a:pathLst>
                <a:path w="1053" h="995" extrusionOk="0">
                  <a:moveTo>
                    <a:pt x="508" y="0"/>
                  </a:moveTo>
                  <a:cubicBezTo>
                    <a:pt x="249" y="0"/>
                    <a:pt x="1" y="206"/>
                    <a:pt x="8" y="509"/>
                  </a:cubicBezTo>
                  <a:cubicBezTo>
                    <a:pt x="13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4" y="995"/>
                  </a:cubicBezTo>
                  <a:cubicBezTo>
                    <a:pt x="637" y="995"/>
                    <a:pt x="768" y="941"/>
                    <a:pt x="865" y="841"/>
                  </a:cubicBezTo>
                  <a:cubicBezTo>
                    <a:pt x="1053" y="643"/>
                    <a:pt x="1047" y="327"/>
                    <a:pt x="848" y="140"/>
                  </a:cubicBezTo>
                  <a:cubicBezTo>
                    <a:pt x="748" y="43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9" name="Google Shape;18639;p25"/>
            <p:cNvSpPr/>
            <p:nvPr/>
          </p:nvSpPr>
          <p:spPr>
            <a:xfrm>
              <a:off x="5380750" y="535650"/>
              <a:ext cx="48675" cy="43925"/>
            </a:xfrm>
            <a:custGeom>
              <a:avLst/>
              <a:gdLst/>
              <a:ahLst/>
              <a:cxnLst/>
              <a:rect l="l" t="t" r="r" b="b"/>
              <a:pathLst>
                <a:path w="1947" h="1757" extrusionOk="0">
                  <a:moveTo>
                    <a:pt x="1001" y="0"/>
                  </a:moveTo>
                  <a:cubicBezTo>
                    <a:pt x="672" y="0"/>
                    <a:pt x="367" y="187"/>
                    <a:pt x="217" y="485"/>
                  </a:cubicBezTo>
                  <a:cubicBezTo>
                    <a:pt x="0" y="919"/>
                    <a:pt x="175" y="1447"/>
                    <a:pt x="609" y="1663"/>
                  </a:cubicBezTo>
                  <a:cubicBezTo>
                    <a:pt x="734" y="1726"/>
                    <a:pt x="868" y="1757"/>
                    <a:pt x="1002" y="1757"/>
                  </a:cubicBezTo>
                  <a:cubicBezTo>
                    <a:pt x="1209" y="1757"/>
                    <a:pt x="1414" y="1683"/>
                    <a:pt x="1577" y="1542"/>
                  </a:cubicBezTo>
                  <a:cubicBezTo>
                    <a:pt x="1846" y="1310"/>
                    <a:pt x="1947" y="937"/>
                    <a:pt x="1836" y="601"/>
                  </a:cubicBezTo>
                  <a:cubicBezTo>
                    <a:pt x="1723" y="264"/>
                    <a:pt x="1419" y="28"/>
                    <a:pt x="1064" y="3"/>
                  </a:cubicBezTo>
                  <a:cubicBezTo>
                    <a:pt x="1043" y="1"/>
                    <a:pt x="1022" y="0"/>
                    <a:pt x="10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0" name="Google Shape;18640;p25"/>
            <p:cNvSpPr/>
            <p:nvPr/>
          </p:nvSpPr>
          <p:spPr>
            <a:xfrm>
              <a:off x="4930275" y="10843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1"/>
                  </a:moveTo>
                  <a:cubicBezTo>
                    <a:pt x="635" y="1"/>
                    <a:pt x="347" y="177"/>
                    <a:pt x="205" y="460"/>
                  </a:cubicBezTo>
                  <a:cubicBezTo>
                    <a:pt x="1" y="870"/>
                    <a:pt x="166" y="1369"/>
                    <a:pt x="576" y="1574"/>
                  </a:cubicBezTo>
                  <a:cubicBezTo>
                    <a:pt x="695" y="1633"/>
                    <a:pt x="822" y="1662"/>
                    <a:pt x="949" y="1662"/>
                  </a:cubicBezTo>
                  <a:cubicBezTo>
                    <a:pt x="1145" y="1662"/>
                    <a:pt x="1339" y="1593"/>
                    <a:pt x="1493" y="1459"/>
                  </a:cubicBezTo>
                  <a:cubicBezTo>
                    <a:pt x="1747" y="1239"/>
                    <a:pt x="1844" y="888"/>
                    <a:pt x="1737" y="570"/>
                  </a:cubicBezTo>
                  <a:cubicBezTo>
                    <a:pt x="1630" y="250"/>
                    <a:pt x="1343" y="27"/>
                    <a:pt x="1008" y="3"/>
                  </a:cubicBezTo>
                  <a:cubicBezTo>
                    <a:pt x="988" y="2"/>
                    <a:pt x="968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1" name="Google Shape;18641;p25"/>
            <p:cNvSpPr/>
            <p:nvPr/>
          </p:nvSpPr>
          <p:spPr>
            <a:xfrm>
              <a:off x="5094300" y="1008575"/>
              <a:ext cx="26500" cy="22900"/>
            </a:xfrm>
            <a:custGeom>
              <a:avLst/>
              <a:gdLst/>
              <a:ahLst/>
              <a:cxnLst/>
              <a:rect l="l" t="t" r="r" b="b"/>
              <a:pathLst>
                <a:path w="1060" h="916" extrusionOk="0">
                  <a:moveTo>
                    <a:pt x="521" y="1"/>
                  </a:moveTo>
                  <a:cubicBezTo>
                    <a:pt x="360" y="1"/>
                    <a:pt x="199" y="83"/>
                    <a:pt x="113" y="254"/>
                  </a:cubicBezTo>
                  <a:cubicBezTo>
                    <a:pt x="1" y="479"/>
                    <a:pt x="92" y="753"/>
                    <a:pt x="318" y="866"/>
                  </a:cubicBezTo>
                  <a:cubicBezTo>
                    <a:pt x="386" y="900"/>
                    <a:pt x="457" y="916"/>
                    <a:pt x="524" y="916"/>
                  </a:cubicBezTo>
                  <a:cubicBezTo>
                    <a:pt x="815" y="916"/>
                    <a:pt x="1060" y="627"/>
                    <a:pt x="955" y="314"/>
                  </a:cubicBezTo>
                  <a:cubicBezTo>
                    <a:pt x="887" y="108"/>
                    <a:pt x="704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2" name="Google Shape;18642;p25"/>
            <p:cNvSpPr/>
            <p:nvPr/>
          </p:nvSpPr>
          <p:spPr>
            <a:xfrm>
              <a:off x="4958125" y="974450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21" y="1"/>
                  </a:moveTo>
                  <a:cubicBezTo>
                    <a:pt x="361" y="1"/>
                    <a:pt x="200" y="83"/>
                    <a:pt x="115" y="253"/>
                  </a:cubicBezTo>
                  <a:cubicBezTo>
                    <a:pt x="1" y="478"/>
                    <a:pt x="92" y="753"/>
                    <a:pt x="318" y="866"/>
                  </a:cubicBezTo>
                  <a:cubicBezTo>
                    <a:pt x="386" y="900"/>
                    <a:pt x="456" y="915"/>
                    <a:pt x="523" y="915"/>
                  </a:cubicBezTo>
                  <a:cubicBezTo>
                    <a:pt x="814" y="915"/>
                    <a:pt x="1060" y="627"/>
                    <a:pt x="957" y="313"/>
                  </a:cubicBezTo>
                  <a:cubicBezTo>
                    <a:pt x="888" y="108"/>
                    <a:pt x="705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3" name="Google Shape;18643;p25"/>
            <p:cNvSpPr/>
            <p:nvPr/>
          </p:nvSpPr>
          <p:spPr>
            <a:xfrm>
              <a:off x="5439025" y="826200"/>
              <a:ext cx="33800" cy="30500"/>
            </a:xfrm>
            <a:custGeom>
              <a:avLst/>
              <a:gdLst/>
              <a:ahLst/>
              <a:cxnLst/>
              <a:rect l="l" t="t" r="r" b="b"/>
              <a:pathLst>
                <a:path w="1352" h="1220" extrusionOk="0">
                  <a:moveTo>
                    <a:pt x="699" y="1"/>
                  </a:moveTo>
                  <a:cubicBezTo>
                    <a:pt x="468" y="1"/>
                    <a:pt x="256" y="130"/>
                    <a:pt x="152" y="337"/>
                  </a:cubicBezTo>
                  <a:cubicBezTo>
                    <a:pt x="1" y="638"/>
                    <a:pt x="122" y="1005"/>
                    <a:pt x="424" y="1155"/>
                  </a:cubicBezTo>
                  <a:cubicBezTo>
                    <a:pt x="510" y="1198"/>
                    <a:pt x="604" y="1219"/>
                    <a:pt x="696" y="1219"/>
                  </a:cubicBezTo>
                  <a:cubicBezTo>
                    <a:pt x="839" y="1219"/>
                    <a:pt x="981" y="1169"/>
                    <a:pt x="1095" y="1071"/>
                  </a:cubicBezTo>
                  <a:cubicBezTo>
                    <a:pt x="1281" y="908"/>
                    <a:pt x="1352" y="651"/>
                    <a:pt x="1274" y="418"/>
                  </a:cubicBezTo>
                  <a:cubicBezTo>
                    <a:pt x="1197" y="184"/>
                    <a:pt x="985" y="20"/>
                    <a:pt x="740" y="2"/>
                  </a:cubicBezTo>
                  <a:cubicBezTo>
                    <a:pt x="726" y="1"/>
                    <a:pt x="712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4" name="Google Shape;18644;p25"/>
            <p:cNvSpPr/>
            <p:nvPr/>
          </p:nvSpPr>
          <p:spPr>
            <a:xfrm>
              <a:off x="4698550" y="732175"/>
              <a:ext cx="33800" cy="30475"/>
            </a:xfrm>
            <a:custGeom>
              <a:avLst/>
              <a:gdLst/>
              <a:ahLst/>
              <a:cxnLst/>
              <a:rect l="l" t="t" r="r" b="b"/>
              <a:pathLst>
                <a:path w="1352" h="1219" extrusionOk="0">
                  <a:moveTo>
                    <a:pt x="695" y="1"/>
                  </a:moveTo>
                  <a:cubicBezTo>
                    <a:pt x="466" y="1"/>
                    <a:pt x="255" y="130"/>
                    <a:pt x="152" y="338"/>
                  </a:cubicBezTo>
                  <a:cubicBezTo>
                    <a:pt x="1" y="638"/>
                    <a:pt x="122" y="1004"/>
                    <a:pt x="424" y="1154"/>
                  </a:cubicBezTo>
                  <a:cubicBezTo>
                    <a:pt x="510" y="1197"/>
                    <a:pt x="603" y="1219"/>
                    <a:pt x="696" y="1219"/>
                  </a:cubicBezTo>
                  <a:cubicBezTo>
                    <a:pt x="840" y="1219"/>
                    <a:pt x="982" y="1167"/>
                    <a:pt x="1095" y="1070"/>
                  </a:cubicBezTo>
                  <a:cubicBezTo>
                    <a:pt x="1281" y="909"/>
                    <a:pt x="1352" y="650"/>
                    <a:pt x="1275" y="417"/>
                  </a:cubicBezTo>
                  <a:cubicBezTo>
                    <a:pt x="1197" y="183"/>
                    <a:pt x="985" y="19"/>
                    <a:pt x="740" y="3"/>
                  </a:cubicBezTo>
                  <a:cubicBezTo>
                    <a:pt x="725" y="1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5" name="Google Shape;18645;p25"/>
            <p:cNvSpPr/>
            <p:nvPr/>
          </p:nvSpPr>
          <p:spPr>
            <a:xfrm>
              <a:off x="5638225" y="1201625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6" y="1"/>
                  </a:moveTo>
                  <a:cubicBezTo>
                    <a:pt x="239" y="1"/>
                    <a:pt x="132" y="56"/>
                    <a:pt x="75" y="169"/>
                  </a:cubicBezTo>
                  <a:cubicBezTo>
                    <a:pt x="0" y="319"/>
                    <a:pt x="60" y="503"/>
                    <a:pt x="211" y="578"/>
                  </a:cubicBezTo>
                  <a:cubicBezTo>
                    <a:pt x="256" y="601"/>
                    <a:pt x="303" y="611"/>
                    <a:pt x="348" y="611"/>
                  </a:cubicBezTo>
                  <a:cubicBezTo>
                    <a:pt x="542" y="611"/>
                    <a:pt x="706" y="418"/>
                    <a:pt x="636" y="209"/>
                  </a:cubicBezTo>
                  <a:cubicBezTo>
                    <a:pt x="590" y="72"/>
                    <a:pt x="469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6" name="Google Shape;18646;p25"/>
            <p:cNvSpPr/>
            <p:nvPr/>
          </p:nvSpPr>
          <p:spPr>
            <a:xfrm>
              <a:off x="5189975" y="4179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1" y="754"/>
                    <a:pt x="316" y="866"/>
                  </a:cubicBezTo>
                  <a:cubicBezTo>
                    <a:pt x="384" y="900"/>
                    <a:pt x="454" y="916"/>
                    <a:pt x="521" y="916"/>
                  </a:cubicBezTo>
                  <a:cubicBezTo>
                    <a:pt x="812" y="916"/>
                    <a:pt x="1059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7" name="Google Shape;18647;p25"/>
            <p:cNvSpPr/>
            <p:nvPr/>
          </p:nvSpPr>
          <p:spPr>
            <a:xfrm>
              <a:off x="5034225" y="54590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48" y="1"/>
                  </a:moveTo>
                  <a:cubicBezTo>
                    <a:pt x="241" y="1"/>
                    <a:pt x="133" y="56"/>
                    <a:pt x="77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3" y="610"/>
                    <a:pt x="707" y="417"/>
                    <a:pt x="638" y="209"/>
                  </a:cubicBezTo>
                  <a:cubicBezTo>
                    <a:pt x="592" y="72"/>
                    <a:pt x="470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8" name="Google Shape;18648;p25"/>
            <p:cNvSpPr/>
            <p:nvPr/>
          </p:nvSpPr>
          <p:spPr>
            <a:xfrm>
              <a:off x="5332375" y="1285200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51" y="0"/>
                  </a:moveTo>
                  <a:cubicBezTo>
                    <a:pt x="503" y="0"/>
                    <a:pt x="275" y="139"/>
                    <a:pt x="163" y="363"/>
                  </a:cubicBezTo>
                  <a:cubicBezTo>
                    <a:pt x="1" y="686"/>
                    <a:pt x="132" y="1080"/>
                    <a:pt x="455" y="1242"/>
                  </a:cubicBezTo>
                  <a:cubicBezTo>
                    <a:pt x="548" y="1288"/>
                    <a:pt x="649" y="1311"/>
                    <a:pt x="749" y="1311"/>
                  </a:cubicBezTo>
                  <a:cubicBezTo>
                    <a:pt x="903" y="1311"/>
                    <a:pt x="1056" y="1257"/>
                    <a:pt x="1178" y="1152"/>
                  </a:cubicBezTo>
                  <a:cubicBezTo>
                    <a:pt x="1378" y="977"/>
                    <a:pt x="1454" y="701"/>
                    <a:pt x="1370" y="450"/>
                  </a:cubicBezTo>
                  <a:cubicBezTo>
                    <a:pt x="1288" y="197"/>
                    <a:pt x="1061" y="21"/>
                    <a:pt x="796" y="2"/>
                  </a:cubicBezTo>
                  <a:cubicBezTo>
                    <a:pt x="781" y="1"/>
                    <a:pt x="766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9" name="Google Shape;18649;p25"/>
            <p:cNvSpPr/>
            <p:nvPr/>
          </p:nvSpPr>
          <p:spPr>
            <a:xfrm>
              <a:off x="5189600" y="1269875"/>
              <a:ext cx="8225" cy="7125"/>
            </a:xfrm>
            <a:custGeom>
              <a:avLst/>
              <a:gdLst/>
              <a:ahLst/>
              <a:cxnLst/>
              <a:rect l="l" t="t" r="r" b="b"/>
              <a:pathLst>
                <a:path w="329" h="285" extrusionOk="0">
                  <a:moveTo>
                    <a:pt x="161" y="0"/>
                  </a:moveTo>
                  <a:cubicBezTo>
                    <a:pt x="111" y="0"/>
                    <a:pt x="61" y="26"/>
                    <a:pt x="35" y="78"/>
                  </a:cubicBezTo>
                  <a:cubicBezTo>
                    <a:pt x="0" y="149"/>
                    <a:pt x="27" y="233"/>
                    <a:pt x="98" y="269"/>
                  </a:cubicBezTo>
                  <a:cubicBezTo>
                    <a:pt x="119" y="279"/>
                    <a:pt x="140" y="284"/>
                    <a:pt x="161" y="284"/>
                  </a:cubicBezTo>
                  <a:cubicBezTo>
                    <a:pt x="251" y="284"/>
                    <a:pt x="328" y="194"/>
                    <a:pt x="296" y="96"/>
                  </a:cubicBezTo>
                  <a:cubicBezTo>
                    <a:pt x="275" y="33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0" name="Google Shape;18650;p25"/>
            <p:cNvSpPr/>
            <p:nvPr/>
          </p:nvSpPr>
          <p:spPr>
            <a:xfrm>
              <a:off x="4619350" y="1001175"/>
              <a:ext cx="24675" cy="21300"/>
            </a:xfrm>
            <a:custGeom>
              <a:avLst/>
              <a:gdLst/>
              <a:ahLst/>
              <a:cxnLst/>
              <a:rect l="l" t="t" r="r" b="b"/>
              <a:pathLst>
                <a:path w="987" h="852" extrusionOk="0">
                  <a:moveTo>
                    <a:pt x="484" y="0"/>
                  </a:moveTo>
                  <a:cubicBezTo>
                    <a:pt x="335" y="0"/>
                    <a:pt x="185" y="76"/>
                    <a:pt x="105" y="234"/>
                  </a:cubicBezTo>
                  <a:cubicBezTo>
                    <a:pt x="0" y="445"/>
                    <a:pt x="86" y="700"/>
                    <a:pt x="296" y="805"/>
                  </a:cubicBezTo>
                  <a:cubicBezTo>
                    <a:pt x="360" y="837"/>
                    <a:pt x="424" y="851"/>
                    <a:pt x="487" y="851"/>
                  </a:cubicBezTo>
                  <a:cubicBezTo>
                    <a:pt x="757" y="851"/>
                    <a:pt x="986" y="583"/>
                    <a:pt x="888" y="291"/>
                  </a:cubicBezTo>
                  <a:cubicBezTo>
                    <a:pt x="825" y="100"/>
                    <a:pt x="655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1" name="Google Shape;18651;p25"/>
            <p:cNvSpPr/>
            <p:nvPr/>
          </p:nvSpPr>
          <p:spPr>
            <a:xfrm>
              <a:off x="5043575" y="844300"/>
              <a:ext cx="24750" cy="21400"/>
            </a:xfrm>
            <a:custGeom>
              <a:avLst/>
              <a:gdLst/>
              <a:ahLst/>
              <a:cxnLst/>
              <a:rect l="l" t="t" r="r" b="b"/>
              <a:pathLst>
                <a:path w="990" h="856" extrusionOk="0">
                  <a:moveTo>
                    <a:pt x="486" y="1"/>
                  </a:moveTo>
                  <a:cubicBezTo>
                    <a:pt x="336" y="1"/>
                    <a:pt x="185" y="78"/>
                    <a:pt x="106" y="237"/>
                  </a:cubicBezTo>
                  <a:cubicBezTo>
                    <a:pt x="0" y="447"/>
                    <a:pt x="85" y="703"/>
                    <a:pt x="295" y="808"/>
                  </a:cubicBezTo>
                  <a:cubicBezTo>
                    <a:pt x="359" y="841"/>
                    <a:pt x="425" y="855"/>
                    <a:pt x="488" y="855"/>
                  </a:cubicBezTo>
                  <a:cubicBezTo>
                    <a:pt x="760" y="855"/>
                    <a:pt x="989" y="585"/>
                    <a:pt x="892" y="293"/>
                  </a:cubicBezTo>
                  <a:cubicBezTo>
                    <a:pt x="828" y="101"/>
                    <a:pt x="657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2" name="Google Shape;18652;p25"/>
            <p:cNvSpPr/>
            <p:nvPr/>
          </p:nvSpPr>
          <p:spPr>
            <a:xfrm>
              <a:off x="4820375" y="865225"/>
              <a:ext cx="16525" cy="14275"/>
            </a:xfrm>
            <a:custGeom>
              <a:avLst/>
              <a:gdLst/>
              <a:ahLst/>
              <a:cxnLst/>
              <a:rect l="l" t="t" r="r" b="b"/>
              <a:pathLst>
                <a:path w="661" h="571" extrusionOk="0">
                  <a:moveTo>
                    <a:pt x="324" y="0"/>
                  </a:moveTo>
                  <a:cubicBezTo>
                    <a:pt x="224" y="0"/>
                    <a:pt x="124" y="52"/>
                    <a:pt x="71" y="158"/>
                  </a:cubicBezTo>
                  <a:cubicBezTo>
                    <a:pt x="0" y="297"/>
                    <a:pt x="58" y="469"/>
                    <a:pt x="197" y="539"/>
                  </a:cubicBezTo>
                  <a:cubicBezTo>
                    <a:pt x="240" y="561"/>
                    <a:pt x="283" y="570"/>
                    <a:pt x="325" y="570"/>
                  </a:cubicBezTo>
                  <a:cubicBezTo>
                    <a:pt x="507" y="570"/>
                    <a:pt x="660" y="391"/>
                    <a:pt x="594" y="195"/>
                  </a:cubicBezTo>
                  <a:cubicBezTo>
                    <a:pt x="552" y="67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3" name="Google Shape;18653;p25"/>
            <p:cNvSpPr/>
            <p:nvPr/>
          </p:nvSpPr>
          <p:spPr>
            <a:xfrm>
              <a:off x="5205375" y="900350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7" y="0"/>
                  </a:moveTo>
                  <a:cubicBezTo>
                    <a:pt x="88" y="0"/>
                    <a:pt x="49" y="20"/>
                    <a:pt x="28" y="62"/>
                  </a:cubicBezTo>
                  <a:cubicBezTo>
                    <a:pt x="1" y="116"/>
                    <a:pt x="23" y="182"/>
                    <a:pt x="77" y="209"/>
                  </a:cubicBezTo>
                  <a:cubicBezTo>
                    <a:pt x="94" y="217"/>
                    <a:pt x="111" y="221"/>
                    <a:pt x="127" y="221"/>
                  </a:cubicBezTo>
                  <a:cubicBezTo>
                    <a:pt x="198" y="221"/>
                    <a:pt x="258" y="151"/>
                    <a:pt x="232" y="75"/>
                  </a:cubicBezTo>
                  <a:cubicBezTo>
                    <a:pt x="215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4" name="Google Shape;18654;p25"/>
            <p:cNvSpPr/>
            <p:nvPr/>
          </p:nvSpPr>
          <p:spPr>
            <a:xfrm>
              <a:off x="5191250" y="7837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26" y="1"/>
                  </a:moveTo>
                  <a:cubicBezTo>
                    <a:pt x="88" y="1"/>
                    <a:pt x="49" y="21"/>
                    <a:pt x="29" y="62"/>
                  </a:cubicBezTo>
                  <a:cubicBezTo>
                    <a:pt x="0" y="116"/>
                    <a:pt x="23" y="182"/>
                    <a:pt x="77" y="209"/>
                  </a:cubicBezTo>
                  <a:cubicBezTo>
                    <a:pt x="94" y="218"/>
                    <a:pt x="111" y="222"/>
                    <a:pt x="128" y="222"/>
                  </a:cubicBezTo>
                  <a:cubicBezTo>
                    <a:pt x="198" y="222"/>
                    <a:pt x="256" y="152"/>
                    <a:pt x="232" y="77"/>
                  </a:cubicBezTo>
                  <a:cubicBezTo>
                    <a:pt x="215" y="27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5" name="Google Shape;18655;p25"/>
            <p:cNvSpPr/>
            <p:nvPr/>
          </p:nvSpPr>
          <p:spPr>
            <a:xfrm>
              <a:off x="4914925" y="7749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6" y="1"/>
                  </a:moveTo>
                  <a:cubicBezTo>
                    <a:pt x="87" y="1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7" y="222"/>
                    <a:pt x="256" y="152"/>
                    <a:pt x="232" y="76"/>
                  </a:cubicBezTo>
                  <a:cubicBezTo>
                    <a:pt x="215" y="26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6" name="Google Shape;18656;p25"/>
            <p:cNvSpPr/>
            <p:nvPr/>
          </p:nvSpPr>
          <p:spPr>
            <a:xfrm>
              <a:off x="5498325" y="1048550"/>
              <a:ext cx="6400" cy="5525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126" y="0"/>
                  </a:moveTo>
                  <a:cubicBezTo>
                    <a:pt x="87" y="0"/>
                    <a:pt x="48" y="20"/>
                    <a:pt x="27" y="62"/>
                  </a:cubicBezTo>
                  <a:cubicBezTo>
                    <a:pt x="0" y="116"/>
                    <a:pt x="21" y="182"/>
                    <a:pt x="77" y="209"/>
                  </a:cubicBezTo>
                  <a:cubicBezTo>
                    <a:pt x="93" y="217"/>
                    <a:pt x="110" y="221"/>
                    <a:pt x="126" y="221"/>
                  </a:cubicBezTo>
                  <a:cubicBezTo>
                    <a:pt x="196" y="221"/>
                    <a:pt x="256" y="151"/>
                    <a:pt x="230" y="75"/>
                  </a:cubicBezTo>
                  <a:cubicBezTo>
                    <a:pt x="214" y="26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7" name="Google Shape;18657;p25"/>
            <p:cNvSpPr/>
            <p:nvPr/>
          </p:nvSpPr>
          <p:spPr>
            <a:xfrm>
              <a:off x="5689700" y="881075"/>
              <a:ext cx="28775" cy="24900"/>
            </a:xfrm>
            <a:custGeom>
              <a:avLst/>
              <a:gdLst/>
              <a:ahLst/>
              <a:cxnLst/>
              <a:rect l="l" t="t" r="r" b="b"/>
              <a:pathLst>
                <a:path w="1151" h="996" extrusionOk="0">
                  <a:moveTo>
                    <a:pt x="565" y="1"/>
                  </a:moveTo>
                  <a:cubicBezTo>
                    <a:pt x="391" y="1"/>
                    <a:pt x="216" y="90"/>
                    <a:pt x="124" y="275"/>
                  </a:cubicBezTo>
                  <a:cubicBezTo>
                    <a:pt x="0" y="520"/>
                    <a:pt x="100" y="819"/>
                    <a:pt x="345" y="941"/>
                  </a:cubicBezTo>
                  <a:cubicBezTo>
                    <a:pt x="419" y="978"/>
                    <a:pt x="495" y="995"/>
                    <a:pt x="568" y="995"/>
                  </a:cubicBezTo>
                  <a:cubicBezTo>
                    <a:pt x="884" y="995"/>
                    <a:pt x="1151" y="682"/>
                    <a:pt x="1037" y="341"/>
                  </a:cubicBezTo>
                  <a:cubicBezTo>
                    <a:pt x="963" y="117"/>
                    <a:pt x="764" y="1"/>
                    <a:pt x="5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8" name="Google Shape;18658;p25"/>
            <p:cNvSpPr/>
            <p:nvPr/>
          </p:nvSpPr>
          <p:spPr>
            <a:xfrm>
              <a:off x="5329475" y="1036400"/>
              <a:ext cx="13725" cy="13000"/>
            </a:xfrm>
            <a:custGeom>
              <a:avLst/>
              <a:gdLst/>
              <a:ahLst/>
              <a:cxnLst/>
              <a:rect l="l" t="t" r="r" b="b"/>
              <a:pathLst>
                <a:path w="549" h="520" extrusionOk="0">
                  <a:moveTo>
                    <a:pt x="264" y="1"/>
                  </a:moveTo>
                  <a:cubicBezTo>
                    <a:pt x="129" y="1"/>
                    <a:pt x="0" y="108"/>
                    <a:pt x="4" y="267"/>
                  </a:cubicBezTo>
                  <a:cubicBezTo>
                    <a:pt x="7" y="420"/>
                    <a:pt x="134" y="520"/>
                    <a:pt x="265" y="520"/>
                  </a:cubicBezTo>
                  <a:cubicBezTo>
                    <a:pt x="331" y="520"/>
                    <a:pt x="398" y="495"/>
                    <a:pt x="451" y="440"/>
                  </a:cubicBezTo>
                  <a:cubicBezTo>
                    <a:pt x="548" y="336"/>
                    <a:pt x="545" y="171"/>
                    <a:pt x="442" y="73"/>
                  </a:cubicBezTo>
                  <a:cubicBezTo>
                    <a:pt x="389" y="23"/>
                    <a:pt x="326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9" name="Google Shape;18659;p25"/>
            <p:cNvSpPr/>
            <p:nvPr/>
          </p:nvSpPr>
          <p:spPr>
            <a:xfrm>
              <a:off x="5519925" y="1226875"/>
              <a:ext cx="27500" cy="25950"/>
            </a:xfrm>
            <a:custGeom>
              <a:avLst/>
              <a:gdLst/>
              <a:ahLst/>
              <a:cxnLst/>
              <a:rect l="l" t="t" r="r" b="b"/>
              <a:pathLst>
                <a:path w="1100" h="1038" extrusionOk="0">
                  <a:moveTo>
                    <a:pt x="530" y="0"/>
                  </a:moveTo>
                  <a:cubicBezTo>
                    <a:pt x="259" y="0"/>
                    <a:pt x="1" y="215"/>
                    <a:pt x="8" y="533"/>
                  </a:cubicBezTo>
                  <a:cubicBezTo>
                    <a:pt x="13" y="742"/>
                    <a:pt x="143" y="928"/>
                    <a:pt x="340" y="1003"/>
                  </a:cubicBezTo>
                  <a:cubicBezTo>
                    <a:pt x="401" y="1026"/>
                    <a:pt x="464" y="1038"/>
                    <a:pt x="527" y="1038"/>
                  </a:cubicBezTo>
                  <a:cubicBezTo>
                    <a:pt x="666" y="1038"/>
                    <a:pt x="802" y="982"/>
                    <a:pt x="902" y="878"/>
                  </a:cubicBezTo>
                  <a:cubicBezTo>
                    <a:pt x="1099" y="671"/>
                    <a:pt x="1092" y="342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0" name="Google Shape;18660;p25"/>
            <p:cNvSpPr/>
            <p:nvPr/>
          </p:nvSpPr>
          <p:spPr>
            <a:xfrm>
              <a:off x="5590200" y="1522100"/>
              <a:ext cx="34250" cy="32400"/>
            </a:xfrm>
            <a:custGeom>
              <a:avLst/>
              <a:gdLst/>
              <a:ahLst/>
              <a:cxnLst/>
              <a:rect l="l" t="t" r="r" b="b"/>
              <a:pathLst>
                <a:path w="1370" h="1296" extrusionOk="0">
                  <a:moveTo>
                    <a:pt x="654" y="0"/>
                  </a:moveTo>
                  <a:cubicBezTo>
                    <a:pt x="565" y="0"/>
                    <a:pt x="476" y="18"/>
                    <a:pt x="391" y="55"/>
                  </a:cubicBezTo>
                  <a:cubicBezTo>
                    <a:pt x="152" y="160"/>
                    <a:pt x="0" y="401"/>
                    <a:pt x="6" y="662"/>
                  </a:cubicBezTo>
                  <a:cubicBezTo>
                    <a:pt x="12" y="925"/>
                    <a:pt x="175" y="1157"/>
                    <a:pt x="420" y="1252"/>
                  </a:cubicBezTo>
                  <a:cubicBezTo>
                    <a:pt x="496" y="1281"/>
                    <a:pt x="575" y="1295"/>
                    <a:pt x="654" y="1295"/>
                  </a:cubicBezTo>
                  <a:cubicBezTo>
                    <a:pt x="828" y="1295"/>
                    <a:pt x="997" y="1226"/>
                    <a:pt x="1122" y="1095"/>
                  </a:cubicBezTo>
                  <a:cubicBezTo>
                    <a:pt x="1370" y="837"/>
                    <a:pt x="1359" y="426"/>
                    <a:pt x="1101" y="178"/>
                  </a:cubicBezTo>
                  <a:cubicBezTo>
                    <a:pt x="978" y="61"/>
                    <a:pt x="817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1" name="Google Shape;18661;p25"/>
            <p:cNvSpPr/>
            <p:nvPr/>
          </p:nvSpPr>
          <p:spPr>
            <a:xfrm>
              <a:off x="6129025" y="881375"/>
              <a:ext cx="32200" cy="30450"/>
            </a:xfrm>
            <a:custGeom>
              <a:avLst/>
              <a:gdLst/>
              <a:ahLst/>
              <a:cxnLst/>
              <a:rect l="l" t="t" r="r" b="b"/>
              <a:pathLst>
                <a:path w="1288" h="1218" extrusionOk="0">
                  <a:moveTo>
                    <a:pt x="616" y="0"/>
                  </a:moveTo>
                  <a:cubicBezTo>
                    <a:pt x="533" y="0"/>
                    <a:pt x="449" y="17"/>
                    <a:pt x="369" y="53"/>
                  </a:cubicBezTo>
                  <a:cubicBezTo>
                    <a:pt x="144" y="152"/>
                    <a:pt x="1" y="377"/>
                    <a:pt x="7" y="624"/>
                  </a:cubicBezTo>
                  <a:cubicBezTo>
                    <a:pt x="11" y="870"/>
                    <a:pt x="166" y="1088"/>
                    <a:pt x="396" y="1177"/>
                  </a:cubicBezTo>
                  <a:cubicBezTo>
                    <a:pt x="467" y="1204"/>
                    <a:pt x="541" y="1218"/>
                    <a:pt x="615" y="1218"/>
                  </a:cubicBezTo>
                  <a:cubicBezTo>
                    <a:pt x="778" y="1218"/>
                    <a:pt x="939" y="1152"/>
                    <a:pt x="1056" y="1030"/>
                  </a:cubicBezTo>
                  <a:cubicBezTo>
                    <a:pt x="1288" y="786"/>
                    <a:pt x="1279" y="401"/>
                    <a:pt x="1037" y="168"/>
                  </a:cubicBezTo>
                  <a:cubicBezTo>
                    <a:pt x="921" y="58"/>
                    <a:pt x="769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2" name="Google Shape;18662;p25"/>
            <p:cNvSpPr/>
            <p:nvPr/>
          </p:nvSpPr>
          <p:spPr>
            <a:xfrm>
              <a:off x="6254175" y="13534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6" y="1"/>
                  </a:moveTo>
                  <a:cubicBezTo>
                    <a:pt x="228" y="1"/>
                    <a:pt x="0" y="190"/>
                    <a:pt x="8" y="469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0" y="872"/>
                    <a:pt x="794" y="774"/>
                  </a:cubicBezTo>
                  <a:cubicBezTo>
                    <a:pt x="968" y="591"/>
                    <a:pt x="962" y="302"/>
                    <a:pt x="779" y="128"/>
                  </a:cubicBezTo>
                  <a:cubicBezTo>
                    <a:pt x="686" y="40"/>
                    <a:pt x="575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3" name="Google Shape;18663;p25"/>
            <p:cNvSpPr/>
            <p:nvPr/>
          </p:nvSpPr>
          <p:spPr>
            <a:xfrm>
              <a:off x="5437900" y="916400"/>
              <a:ext cx="32200" cy="30500"/>
            </a:xfrm>
            <a:custGeom>
              <a:avLst/>
              <a:gdLst/>
              <a:ahLst/>
              <a:cxnLst/>
              <a:rect l="l" t="t" r="r" b="b"/>
              <a:pathLst>
                <a:path w="1288" h="1220" extrusionOk="0">
                  <a:moveTo>
                    <a:pt x="614" y="1"/>
                  </a:moveTo>
                  <a:cubicBezTo>
                    <a:pt x="531" y="1"/>
                    <a:pt x="448" y="18"/>
                    <a:pt x="369" y="53"/>
                  </a:cubicBezTo>
                  <a:cubicBezTo>
                    <a:pt x="143" y="153"/>
                    <a:pt x="0" y="379"/>
                    <a:pt x="6" y="624"/>
                  </a:cubicBezTo>
                  <a:cubicBezTo>
                    <a:pt x="11" y="870"/>
                    <a:pt x="166" y="1090"/>
                    <a:pt x="396" y="1178"/>
                  </a:cubicBezTo>
                  <a:cubicBezTo>
                    <a:pt x="467" y="1206"/>
                    <a:pt x="541" y="1219"/>
                    <a:pt x="614" y="1219"/>
                  </a:cubicBezTo>
                  <a:cubicBezTo>
                    <a:pt x="778" y="1219"/>
                    <a:pt x="938" y="1153"/>
                    <a:pt x="1056" y="1031"/>
                  </a:cubicBezTo>
                  <a:cubicBezTo>
                    <a:pt x="1287" y="788"/>
                    <a:pt x="1278" y="401"/>
                    <a:pt x="1036" y="170"/>
                  </a:cubicBezTo>
                  <a:cubicBezTo>
                    <a:pt x="920" y="59"/>
                    <a:pt x="768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4" name="Google Shape;18664;p25"/>
            <p:cNvSpPr/>
            <p:nvPr/>
          </p:nvSpPr>
          <p:spPr>
            <a:xfrm>
              <a:off x="6447500" y="128552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1"/>
                  </a:moveTo>
                  <a:cubicBezTo>
                    <a:pt x="153" y="1"/>
                    <a:pt x="1" y="126"/>
                    <a:pt x="5" y="312"/>
                  </a:cubicBezTo>
                  <a:cubicBezTo>
                    <a:pt x="9" y="493"/>
                    <a:pt x="157" y="611"/>
                    <a:pt x="311" y="611"/>
                  </a:cubicBezTo>
                  <a:cubicBezTo>
                    <a:pt x="388" y="611"/>
                    <a:pt x="467" y="581"/>
                    <a:pt x="529" y="516"/>
                  </a:cubicBezTo>
                  <a:cubicBezTo>
                    <a:pt x="645" y="395"/>
                    <a:pt x="641" y="202"/>
                    <a:pt x="519" y="85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5" name="Google Shape;18665;p25"/>
            <p:cNvSpPr/>
            <p:nvPr/>
          </p:nvSpPr>
          <p:spPr>
            <a:xfrm>
              <a:off x="6520625" y="9905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35" y="1"/>
                  </a:moveTo>
                  <a:cubicBezTo>
                    <a:pt x="212" y="1"/>
                    <a:pt x="0" y="177"/>
                    <a:pt x="6" y="438"/>
                  </a:cubicBezTo>
                  <a:cubicBezTo>
                    <a:pt x="12" y="691"/>
                    <a:pt x="220" y="855"/>
                    <a:pt x="435" y="855"/>
                  </a:cubicBezTo>
                  <a:cubicBezTo>
                    <a:pt x="543" y="855"/>
                    <a:pt x="652" y="814"/>
                    <a:pt x="740" y="722"/>
                  </a:cubicBezTo>
                  <a:cubicBezTo>
                    <a:pt x="904" y="552"/>
                    <a:pt x="896" y="282"/>
                    <a:pt x="726" y="119"/>
                  </a:cubicBezTo>
                  <a:cubicBezTo>
                    <a:pt x="640" y="37"/>
                    <a:pt x="536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6" name="Google Shape;18666;p25"/>
            <p:cNvSpPr/>
            <p:nvPr/>
          </p:nvSpPr>
          <p:spPr>
            <a:xfrm>
              <a:off x="6396675" y="90762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12" y="0"/>
                  </a:moveTo>
                  <a:cubicBezTo>
                    <a:pt x="55" y="0"/>
                    <a:pt x="0" y="45"/>
                    <a:pt x="1" y="113"/>
                  </a:cubicBezTo>
                  <a:cubicBezTo>
                    <a:pt x="3" y="178"/>
                    <a:pt x="57" y="221"/>
                    <a:pt x="113" y="221"/>
                  </a:cubicBezTo>
                  <a:cubicBezTo>
                    <a:pt x="141" y="221"/>
                    <a:pt x="169" y="210"/>
                    <a:pt x="192" y="186"/>
                  </a:cubicBezTo>
                  <a:cubicBezTo>
                    <a:pt x="234" y="142"/>
                    <a:pt x="231" y="73"/>
                    <a:pt x="188" y="31"/>
                  </a:cubicBezTo>
                  <a:cubicBezTo>
                    <a:pt x="165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7" name="Google Shape;18667;p25"/>
            <p:cNvSpPr/>
            <p:nvPr/>
          </p:nvSpPr>
          <p:spPr>
            <a:xfrm>
              <a:off x="6375950" y="1023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2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4"/>
                    <a:pt x="232" y="73"/>
                    <a:pt x="188" y="31"/>
                  </a:cubicBezTo>
                  <a:cubicBezTo>
                    <a:pt x="166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8" name="Google Shape;18668;p25"/>
            <p:cNvSpPr/>
            <p:nvPr/>
          </p:nvSpPr>
          <p:spPr>
            <a:xfrm>
              <a:off x="6637575" y="1112675"/>
              <a:ext cx="5825" cy="5550"/>
            </a:xfrm>
            <a:custGeom>
              <a:avLst/>
              <a:gdLst/>
              <a:ahLst/>
              <a:cxnLst/>
              <a:rect l="l" t="t" r="r" b="b"/>
              <a:pathLst>
                <a:path w="233" h="222" extrusionOk="0">
                  <a:moveTo>
                    <a:pt x="113" y="0"/>
                  </a:moveTo>
                  <a:cubicBezTo>
                    <a:pt x="55" y="0"/>
                    <a:pt x="0" y="46"/>
                    <a:pt x="1" y="114"/>
                  </a:cubicBezTo>
                  <a:cubicBezTo>
                    <a:pt x="3" y="179"/>
                    <a:pt x="57" y="221"/>
                    <a:pt x="113" y="221"/>
                  </a:cubicBezTo>
                  <a:cubicBezTo>
                    <a:pt x="141" y="221"/>
                    <a:pt x="169" y="211"/>
                    <a:pt x="192" y="187"/>
                  </a:cubicBezTo>
                  <a:cubicBezTo>
                    <a:pt x="233" y="144"/>
                    <a:pt x="231" y="73"/>
                    <a:pt x="188" y="31"/>
                  </a:cubicBezTo>
                  <a:cubicBezTo>
                    <a:pt x="166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9" name="Google Shape;18669;p25"/>
            <p:cNvSpPr/>
            <p:nvPr/>
          </p:nvSpPr>
          <p:spPr>
            <a:xfrm>
              <a:off x="6160100" y="679975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4" y="1"/>
                  </a:moveTo>
                  <a:cubicBezTo>
                    <a:pt x="56" y="1"/>
                    <a:pt x="0" y="47"/>
                    <a:pt x="2" y="114"/>
                  </a:cubicBezTo>
                  <a:cubicBezTo>
                    <a:pt x="3" y="179"/>
                    <a:pt x="57" y="222"/>
                    <a:pt x="113" y="222"/>
                  </a:cubicBezTo>
                  <a:cubicBezTo>
                    <a:pt x="141" y="222"/>
                    <a:pt x="169" y="211"/>
                    <a:pt x="192" y="188"/>
                  </a:cubicBezTo>
                  <a:cubicBezTo>
                    <a:pt x="234" y="144"/>
                    <a:pt x="232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0" name="Google Shape;18670;p25"/>
            <p:cNvSpPr/>
            <p:nvPr/>
          </p:nvSpPr>
          <p:spPr>
            <a:xfrm>
              <a:off x="5910500" y="761775"/>
              <a:ext cx="26350" cy="24875"/>
            </a:xfrm>
            <a:custGeom>
              <a:avLst/>
              <a:gdLst/>
              <a:ahLst/>
              <a:cxnLst/>
              <a:rect l="l" t="t" r="r" b="b"/>
              <a:pathLst>
                <a:path w="1054" h="995" extrusionOk="0">
                  <a:moveTo>
                    <a:pt x="508" y="1"/>
                  </a:moveTo>
                  <a:cubicBezTo>
                    <a:pt x="248" y="1"/>
                    <a:pt x="1" y="206"/>
                    <a:pt x="8" y="509"/>
                  </a:cubicBezTo>
                  <a:cubicBezTo>
                    <a:pt x="12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3" y="995"/>
                  </a:cubicBezTo>
                  <a:cubicBezTo>
                    <a:pt x="637" y="995"/>
                    <a:pt x="768" y="941"/>
                    <a:pt x="865" y="842"/>
                  </a:cubicBezTo>
                  <a:cubicBezTo>
                    <a:pt x="1054" y="643"/>
                    <a:pt x="1046" y="328"/>
                    <a:pt x="848" y="140"/>
                  </a:cubicBezTo>
                  <a:cubicBezTo>
                    <a:pt x="748" y="44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1" name="Google Shape;18671;p25"/>
            <p:cNvSpPr/>
            <p:nvPr/>
          </p:nvSpPr>
          <p:spPr>
            <a:xfrm>
              <a:off x="5196800" y="740450"/>
              <a:ext cx="46100" cy="41575"/>
            </a:xfrm>
            <a:custGeom>
              <a:avLst/>
              <a:gdLst/>
              <a:ahLst/>
              <a:cxnLst/>
              <a:rect l="l" t="t" r="r" b="b"/>
              <a:pathLst>
                <a:path w="1844" h="1663" extrusionOk="0">
                  <a:moveTo>
                    <a:pt x="950" y="0"/>
                  </a:moveTo>
                  <a:cubicBezTo>
                    <a:pt x="637" y="0"/>
                    <a:pt x="348" y="176"/>
                    <a:pt x="207" y="459"/>
                  </a:cubicBezTo>
                  <a:cubicBezTo>
                    <a:pt x="1" y="869"/>
                    <a:pt x="168" y="1368"/>
                    <a:pt x="578" y="1574"/>
                  </a:cubicBezTo>
                  <a:cubicBezTo>
                    <a:pt x="696" y="1633"/>
                    <a:pt x="824" y="1662"/>
                    <a:pt x="950" y="1662"/>
                  </a:cubicBezTo>
                  <a:cubicBezTo>
                    <a:pt x="1146" y="1662"/>
                    <a:pt x="1339" y="1593"/>
                    <a:pt x="1493" y="1460"/>
                  </a:cubicBezTo>
                  <a:cubicBezTo>
                    <a:pt x="1747" y="1239"/>
                    <a:pt x="1844" y="887"/>
                    <a:pt x="1738" y="569"/>
                  </a:cubicBezTo>
                  <a:cubicBezTo>
                    <a:pt x="1632" y="250"/>
                    <a:pt x="1345" y="26"/>
                    <a:pt x="1009" y="2"/>
                  </a:cubicBezTo>
                  <a:cubicBezTo>
                    <a:pt x="989" y="1"/>
                    <a:pt x="970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2" name="Google Shape;18672;p25"/>
            <p:cNvSpPr/>
            <p:nvPr/>
          </p:nvSpPr>
          <p:spPr>
            <a:xfrm>
              <a:off x="5360875" y="6647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2" y="754"/>
                    <a:pt x="317" y="866"/>
                  </a:cubicBezTo>
                  <a:cubicBezTo>
                    <a:pt x="386" y="900"/>
                    <a:pt x="455" y="916"/>
                    <a:pt x="522" y="916"/>
                  </a:cubicBezTo>
                  <a:cubicBezTo>
                    <a:pt x="813" y="916"/>
                    <a:pt x="1058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3" name="Google Shape;18673;p25"/>
            <p:cNvSpPr/>
            <p:nvPr/>
          </p:nvSpPr>
          <p:spPr>
            <a:xfrm>
              <a:off x="5705600" y="482350"/>
              <a:ext cx="33800" cy="30450"/>
            </a:xfrm>
            <a:custGeom>
              <a:avLst/>
              <a:gdLst/>
              <a:ahLst/>
              <a:cxnLst/>
              <a:rect l="l" t="t" r="r" b="b"/>
              <a:pathLst>
                <a:path w="1352" h="1218" extrusionOk="0">
                  <a:moveTo>
                    <a:pt x="694" y="0"/>
                  </a:moveTo>
                  <a:cubicBezTo>
                    <a:pt x="465" y="0"/>
                    <a:pt x="254" y="129"/>
                    <a:pt x="150" y="337"/>
                  </a:cubicBezTo>
                  <a:cubicBezTo>
                    <a:pt x="0" y="638"/>
                    <a:pt x="122" y="1003"/>
                    <a:pt x="423" y="1153"/>
                  </a:cubicBezTo>
                  <a:cubicBezTo>
                    <a:pt x="509" y="1197"/>
                    <a:pt x="602" y="1218"/>
                    <a:pt x="695" y="1218"/>
                  </a:cubicBezTo>
                  <a:cubicBezTo>
                    <a:pt x="839" y="1218"/>
                    <a:pt x="981" y="1167"/>
                    <a:pt x="1094" y="1069"/>
                  </a:cubicBezTo>
                  <a:cubicBezTo>
                    <a:pt x="1281" y="908"/>
                    <a:pt x="1351" y="650"/>
                    <a:pt x="1273" y="417"/>
                  </a:cubicBezTo>
                  <a:cubicBezTo>
                    <a:pt x="1195" y="182"/>
                    <a:pt x="985" y="18"/>
                    <a:pt x="738" y="2"/>
                  </a:cubicBezTo>
                  <a:cubicBezTo>
                    <a:pt x="723" y="1"/>
                    <a:pt x="708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4" name="Google Shape;18674;p25"/>
            <p:cNvSpPr/>
            <p:nvPr/>
          </p:nvSpPr>
          <p:spPr>
            <a:xfrm>
              <a:off x="5904750" y="857750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7" y="1"/>
                  </a:moveTo>
                  <a:cubicBezTo>
                    <a:pt x="240" y="1"/>
                    <a:pt x="132" y="56"/>
                    <a:pt x="75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2" y="610"/>
                    <a:pt x="706" y="417"/>
                    <a:pt x="636" y="209"/>
                  </a:cubicBezTo>
                  <a:cubicBezTo>
                    <a:pt x="590" y="72"/>
                    <a:pt x="469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5" name="Google Shape;18675;p25"/>
            <p:cNvSpPr/>
            <p:nvPr/>
          </p:nvSpPr>
          <p:spPr>
            <a:xfrm>
              <a:off x="5598900" y="941325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48" y="1"/>
                  </a:moveTo>
                  <a:cubicBezTo>
                    <a:pt x="502" y="1"/>
                    <a:pt x="275" y="140"/>
                    <a:pt x="163" y="363"/>
                  </a:cubicBezTo>
                  <a:cubicBezTo>
                    <a:pt x="1" y="686"/>
                    <a:pt x="133" y="1080"/>
                    <a:pt x="456" y="1242"/>
                  </a:cubicBezTo>
                  <a:cubicBezTo>
                    <a:pt x="549" y="1289"/>
                    <a:pt x="650" y="1312"/>
                    <a:pt x="749" y="1312"/>
                  </a:cubicBezTo>
                  <a:cubicBezTo>
                    <a:pt x="904" y="1312"/>
                    <a:pt x="1057" y="1257"/>
                    <a:pt x="1179" y="1151"/>
                  </a:cubicBezTo>
                  <a:cubicBezTo>
                    <a:pt x="1379" y="978"/>
                    <a:pt x="1454" y="700"/>
                    <a:pt x="1372" y="449"/>
                  </a:cubicBezTo>
                  <a:cubicBezTo>
                    <a:pt x="1288" y="198"/>
                    <a:pt x="1061" y="22"/>
                    <a:pt x="796" y="2"/>
                  </a:cubicBezTo>
                  <a:cubicBezTo>
                    <a:pt x="780" y="1"/>
                    <a:pt x="764" y="1"/>
                    <a:pt x="7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6" name="Google Shape;18676;p25"/>
            <p:cNvSpPr/>
            <p:nvPr/>
          </p:nvSpPr>
          <p:spPr>
            <a:xfrm>
              <a:off x="5456125" y="926000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2" y="1"/>
                  </a:moveTo>
                  <a:cubicBezTo>
                    <a:pt x="112" y="1"/>
                    <a:pt x="62" y="26"/>
                    <a:pt x="36" y="79"/>
                  </a:cubicBezTo>
                  <a:cubicBezTo>
                    <a:pt x="0" y="150"/>
                    <a:pt x="29" y="234"/>
                    <a:pt x="100" y="270"/>
                  </a:cubicBezTo>
                  <a:cubicBezTo>
                    <a:pt x="121" y="280"/>
                    <a:pt x="142" y="285"/>
                    <a:pt x="163" y="285"/>
                  </a:cubicBezTo>
                  <a:cubicBezTo>
                    <a:pt x="253" y="285"/>
                    <a:pt x="330" y="195"/>
                    <a:pt x="297" y="98"/>
                  </a:cubicBezTo>
                  <a:cubicBezTo>
                    <a:pt x="276" y="34"/>
                    <a:pt x="219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7" name="Google Shape;18677;p25"/>
            <p:cNvSpPr/>
            <p:nvPr/>
          </p:nvSpPr>
          <p:spPr>
            <a:xfrm>
              <a:off x="5471950" y="556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5" y="0"/>
                  </a:moveTo>
                  <a:cubicBezTo>
                    <a:pt x="87" y="0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6" y="222"/>
                    <a:pt x="256" y="152"/>
                    <a:pt x="230" y="76"/>
                  </a:cubicBezTo>
                  <a:cubicBezTo>
                    <a:pt x="214" y="26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8" name="Google Shape;18678;p25"/>
            <p:cNvSpPr/>
            <p:nvPr/>
          </p:nvSpPr>
          <p:spPr>
            <a:xfrm>
              <a:off x="5764875" y="704650"/>
              <a:ext cx="6425" cy="5575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127" y="0"/>
                  </a:moveTo>
                  <a:cubicBezTo>
                    <a:pt x="87" y="0"/>
                    <a:pt x="48" y="20"/>
                    <a:pt x="28" y="62"/>
                  </a:cubicBezTo>
                  <a:cubicBezTo>
                    <a:pt x="1" y="116"/>
                    <a:pt x="23" y="182"/>
                    <a:pt x="78" y="211"/>
                  </a:cubicBezTo>
                  <a:cubicBezTo>
                    <a:pt x="94" y="219"/>
                    <a:pt x="111" y="223"/>
                    <a:pt x="127" y="223"/>
                  </a:cubicBezTo>
                  <a:cubicBezTo>
                    <a:pt x="197" y="223"/>
                    <a:pt x="257" y="153"/>
                    <a:pt x="232" y="77"/>
                  </a:cubicBezTo>
                  <a:cubicBezTo>
                    <a:pt x="216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9" name="Google Shape;18679;p25"/>
            <p:cNvSpPr/>
            <p:nvPr/>
          </p:nvSpPr>
          <p:spPr>
            <a:xfrm>
              <a:off x="5956250" y="53720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66" y="1"/>
                  </a:moveTo>
                  <a:cubicBezTo>
                    <a:pt x="391" y="1"/>
                    <a:pt x="215" y="90"/>
                    <a:pt x="123" y="276"/>
                  </a:cubicBezTo>
                  <a:cubicBezTo>
                    <a:pt x="1" y="521"/>
                    <a:pt x="100" y="818"/>
                    <a:pt x="345" y="942"/>
                  </a:cubicBezTo>
                  <a:cubicBezTo>
                    <a:pt x="419" y="979"/>
                    <a:pt x="495" y="996"/>
                    <a:pt x="568" y="996"/>
                  </a:cubicBezTo>
                  <a:cubicBezTo>
                    <a:pt x="884" y="996"/>
                    <a:pt x="1152" y="681"/>
                    <a:pt x="1038" y="340"/>
                  </a:cubicBezTo>
                  <a:cubicBezTo>
                    <a:pt x="964" y="117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0" name="Google Shape;18680;p25"/>
            <p:cNvSpPr/>
            <p:nvPr/>
          </p:nvSpPr>
          <p:spPr>
            <a:xfrm>
              <a:off x="5596025" y="6925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65" y="1"/>
                  </a:moveTo>
                  <a:cubicBezTo>
                    <a:pt x="130" y="1"/>
                    <a:pt x="0" y="108"/>
                    <a:pt x="3" y="267"/>
                  </a:cubicBezTo>
                  <a:cubicBezTo>
                    <a:pt x="7" y="421"/>
                    <a:pt x="133" y="520"/>
                    <a:pt x="264" y="520"/>
                  </a:cubicBezTo>
                  <a:cubicBezTo>
                    <a:pt x="330" y="520"/>
                    <a:pt x="397" y="495"/>
                    <a:pt x="451" y="440"/>
                  </a:cubicBezTo>
                  <a:cubicBezTo>
                    <a:pt x="549" y="336"/>
                    <a:pt x="546" y="172"/>
                    <a:pt x="442" y="73"/>
                  </a:cubicBezTo>
                  <a:cubicBezTo>
                    <a:pt x="390" y="23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1" name="Google Shape;18681;p25"/>
            <p:cNvSpPr/>
            <p:nvPr/>
          </p:nvSpPr>
          <p:spPr>
            <a:xfrm>
              <a:off x="5786500" y="883025"/>
              <a:ext cx="27475" cy="25950"/>
            </a:xfrm>
            <a:custGeom>
              <a:avLst/>
              <a:gdLst/>
              <a:ahLst/>
              <a:cxnLst/>
              <a:rect l="l" t="t" r="r" b="b"/>
              <a:pathLst>
                <a:path w="1099" h="1038" extrusionOk="0">
                  <a:moveTo>
                    <a:pt x="530" y="0"/>
                  </a:moveTo>
                  <a:cubicBezTo>
                    <a:pt x="259" y="0"/>
                    <a:pt x="0" y="215"/>
                    <a:pt x="8" y="532"/>
                  </a:cubicBezTo>
                  <a:cubicBezTo>
                    <a:pt x="14" y="741"/>
                    <a:pt x="144" y="928"/>
                    <a:pt x="340" y="1003"/>
                  </a:cubicBezTo>
                  <a:cubicBezTo>
                    <a:pt x="401" y="1026"/>
                    <a:pt x="464" y="1037"/>
                    <a:pt x="526" y="1037"/>
                  </a:cubicBezTo>
                  <a:cubicBezTo>
                    <a:pt x="665" y="1037"/>
                    <a:pt x="801" y="982"/>
                    <a:pt x="901" y="878"/>
                  </a:cubicBezTo>
                  <a:cubicBezTo>
                    <a:pt x="1099" y="671"/>
                    <a:pt x="1091" y="341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2" name="Google Shape;18682;p25"/>
            <p:cNvSpPr/>
            <p:nvPr/>
          </p:nvSpPr>
          <p:spPr>
            <a:xfrm>
              <a:off x="5856725" y="117822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654" y="0"/>
                  </a:moveTo>
                  <a:cubicBezTo>
                    <a:pt x="566" y="0"/>
                    <a:pt x="477" y="18"/>
                    <a:pt x="393" y="56"/>
                  </a:cubicBezTo>
                  <a:cubicBezTo>
                    <a:pt x="154" y="161"/>
                    <a:pt x="0" y="401"/>
                    <a:pt x="6" y="663"/>
                  </a:cubicBezTo>
                  <a:cubicBezTo>
                    <a:pt x="12" y="925"/>
                    <a:pt x="176" y="1157"/>
                    <a:pt x="421" y="1252"/>
                  </a:cubicBezTo>
                  <a:cubicBezTo>
                    <a:pt x="497" y="1282"/>
                    <a:pt x="576" y="1296"/>
                    <a:pt x="655" y="1296"/>
                  </a:cubicBezTo>
                  <a:cubicBezTo>
                    <a:pt x="829" y="1296"/>
                    <a:pt x="999" y="1226"/>
                    <a:pt x="1123" y="1096"/>
                  </a:cubicBezTo>
                  <a:cubicBezTo>
                    <a:pt x="1370" y="836"/>
                    <a:pt x="1361" y="426"/>
                    <a:pt x="1102" y="179"/>
                  </a:cubicBezTo>
                  <a:cubicBezTo>
                    <a:pt x="979" y="62"/>
                    <a:pt x="818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3" name="Google Shape;18683;p25"/>
            <p:cNvSpPr/>
            <p:nvPr/>
          </p:nvSpPr>
          <p:spPr>
            <a:xfrm>
              <a:off x="4690200" y="1267975"/>
              <a:ext cx="20575" cy="19525"/>
            </a:xfrm>
            <a:custGeom>
              <a:avLst/>
              <a:gdLst/>
              <a:ahLst/>
              <a:cxnLst/>
              <a:rect l="l" t="t" r="r" b="b"/>
              <a:pathLst>
                <a:path w="823" h="781" extrusionOk="0">
                  <a:moveTo>
                    <a:pt x="397" y="1"/>
                  </a:moveTo>
                  <a:cubicBezTo>
                    <a:pt x="194" y="1"/>
                    <a:pt x="0" y="162"/>
                    <a:pt x="5" y="399"/>
                  </a:cubicBezTo>
                  <a:cubicBezTo>
                    <a:pt x="10" y="631"/>
                    <a:pt x="200" y="781"/>
                    <a:pt x="397" y="781"/>
                  </a:cubicBezTo>
                  <a:cubicBezTo>
                    <a:pt x="496" y="781"/>
                    <a:pt x="596" y="743"/>
                    <a:pt x="676" y="659"/>
                  </a:cubicBezTo>
                  <a:cubicBezTo>
                    <a:pt x="823" y="504"/>
                    <a:pt x="817" y="258"/>
                    <a:pt x="662" y="109"/>
                  </a:cubicBezTo>
                  <a:cubicBezTo>
                    <a:pt x="584" y="34"/>
                    <a:pt x="489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4" name="Google Shape;18684;p25"/>
            <p:cNvSpPr/>
            <p:nvPr/>
          </p:nvSpPr>
          <p:spPr>
            <a:xfrm>
              <a:off x="4786100" y="467950"/>
              <a:ext cx="54825" cy="51850"/>
            </a:xfrm>
            <a:custGeom>
              <a:avLst/>
              <a:gdLst/>
              <a:ahLst/>
              <a:cxnLst/>
              <a:rect l="l" t="t" r="r" b="b"/>
              <a:pathLst>
                <a:path w="2193" h="2074" extrusionOk="0">
                  <a:moveTo>
                    <a:pt x="1046" y="1"/>
                  </a:moveTo>
                  <a:cubicBezTo>
                    <a:pt x="905" y="1"/>
                    <a:pt x="762" y="30"/>
                    <a:pt x="627" y="89"/>
                  </a:cubicBezTo>
                  <a:cubicBezTo>
                    <a:pt x="244" y="258"/>
                    <a:pt x="1" y="642"/>
                    <a:pt x="10" y="1062"/>
                  </a:cubicBezTo>
                  <a:cubicBezTo>
                    <a:pt x="20" y="1480"/>
                    <a:pt x="282" y="1852"/>
                    <a:pt x="672" y="2004"/>
                  </a:cubicBezTo>
                  <a:cubicBezTo>
                    <a:pt x="794" y="2051"/>
                    <a:pt x="920" y="2073"/>
                    <a:pt x="1045" y="2073"/>
                  </a:cubicBezTo>
                  <a:cubicBezTo>
                    <a:pt x="1324" y="2073"/>
                    <a:pt x="1597" y="1962"/>
                    <a:pt x="1797" y="1753"/>
                  </a:cubicBezTo>
                  <a:cubicBezTo>
                    <a:pt x="2192" y="1338"/>
                    <a:pt x="2176" y="681"/>
                    <a:pt x="1762" y="288"/>
                  </a:cubicBezTo>
                  <a:cubicBezTo>
                    <a:pt x="1565" y="100"/>
                    <a:pt x="1308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5" name="Google Shape;18685;p25"/>
            <p:cNvSpPr/>
            <p:nvPr/>
          </p:nvSpPr>
          <p:spPr>
            <a:xfrm>
              <a:off x="4680325" y="1859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1270" h="1270" extrusionOk="0">
                  <a:moveTo>
                    <a:pt x="635" y="1"/>
                  </a:moveTo>
                  <a:cubicBezTo>
                    <a:pt x="285" y="1"/>
                    <a:pt x="1" y="285"/>
                    <a:pt x="1" y="635"/>
                  </a:cubicBezTo>
                  <a:cubicBezTo>
                    <a:pt x="1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6" name="Google Shape;18686;p25"/>
            <p:cNvSpPr/>
            <p:nvPr/>
          </p:nvSpPr>
          <p:spPr>
            <a:xfrm>
              <a:off x="5376200" y="18873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0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7" name="Google Shape;18687;p25"/>
            <p:cNvSpPr/>
            <p:nvPr/>
          </p:nvSpPr>
          <p:spPr>
            <a:xfrm>
              <a:off x="5054350" y="2303700"/>
              <a:ext cx="72850" cy="70075"/>
            </a:xfrm>
            <a:custGeom>
              <a:avLst/>
              <a:gdLst/>
              <a:ahLst/>
              <a:cxnLst/>
              <a:rect l="l" t="t" r="r" b="b"/>
              <a:pathLst>
                <a:path w="2914" h="2803" extrusionOk="0">
                  <a:moveTo>
                    <a:pt x="1513" y="0"/>
                  </a:moveTo>
                  <a:cubicBezTo>
                    <a:pt x="946" y="0"/>
                    <a:pt x="435" y="342"/>
                    <a:pt x="217" y="865"/>
                  </a:cubicBezTo>
                  <a:cubicBezTo>
                    <a:pt x="1" y="1389"/>
                    <a:pt x="121" y="1992"/>
                    <a:pt x="522" y="2392"/>
                  </a:cubicBezTo>
                  <a:cubicBezTo>
                    <a:pt x="790" y="2660"/>
                    <a:pt x="1148" y="2803"/>
                    <a:pt x="1512" y="2803"/>
                  </a:cubicBezTo>
                  <a:cubicBezTo>
                    <a:pt x="1692" y="2803"/>
                    <a:pt x="1875" y="2768"/>
                    <a:pt x="2048" y="2695"/>
                  </a:cubicBezTo>
                  <a:cubicBezTo>
                    <a:pt x="2573" y="2479"/>
                    <a:pt x="2914" y="1968"/>
                    <a:pt x="2914" y="1401"/>
                  </a:cubicBezTo>
                  <a:cubicBezTo>
                    <a:pt x="2914" y="627"/>
                    <a:pt x="2285" y="0"/>
                    <a:pt x="1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8" name="Google Shape;18688;p25"/>
            <p:cNvSpPr/>
            <p:nvPr/>
          </p:nvSpPr>
          <p:spPr>
            <a:xfrm>
              <a:off x="5246600" y="2299800"/>
              <a:ext cx="32375" cy="31175"/>
            </a:xfrm>
            <a:custGeom>
              <a:avLst/>
              <a:gdLst/>
              <a:ahLst/>
              <a:cxnLst/>
              <a:rect l="l" t="t" r="r" b="b"/>
              <a:pathLst>
                <a:path w="1295" h="1247" extrusionOk="0">
                  <a:moveTo>
                    <a:pt x="672" y="0"/>
                  </a:moveTo>
                  <a:cubicBezTo>
                    <a:pt x="420" y="0"/>
                    <a:pt x="193" y="152"/>
                    <a:pt x="97" y="385"/>
                  </a:cubicBezTo>
                  <a:cubicBezTo>
                    <a:pt x="0" y="618"/>
                    <a:pt x="53" y="885"/>
                    <a:pt x="232" y="1064"/>
                  </a:cubicBezTo>
                  <a:cubicBezTo>
                    <a:pt x="350" y="1183"/>
                    <a:pt x="509" y="1246"/>
                    <a:pt x="671" y="1246"/>
                  </a:cubicBezTo>
                  <a:cubicBezTo>
                    <a:pt x="751" y="1246"/>
                    <a:pt x="832" y="1230"/>
                    <a:pt x="910" y="1198"/>
                  </a:cubicBezTo>
                  <a:cubicBezTo>
                    <a:pt x="1143" y="1102"/>
                    <a:pt x="1295" y="875"/>
                    <a:pt x="1295" y="624"/>
                  </a:cubicBezTo>
                  <a:cubicBezTo>
                    <a:pt x="1295" y="280"/>
                    <a:pt x="1017" y="0"/>
                    <a:pt x="6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9" name="Google Shape;18689;p25"/>
            <p:cNvSpPr/>
            <p:nvPr/>
          </p:nvSpPr>
          <p:spPr>
            <a:xfrm>
              <a:off x="6102350" y="2026000"/>
              <a:ext cx="108100" cy="103975"/>
            </a:xfrm>
            <a:custGeom>
              <a:avLst/>
              <a:gdLst/>
              <a:ahLst/>
              <a:cxnLst/>
              <a:rect l="l" t="t" r="r" b="b"/>
              <a:pathLst>
                <a:path w="4324" h="4159" extrusionOk="0">
                  <a:moveTo>
                    <a:pt x="2245" y="1"/>
                  </a:moveTo>
                  <a:cubicBezTo>
                    <a:pt x="1403" y="1"/>
                    <a:pt x="646" y="507"/>
                    <a:pt x="324" y="1284"/>
                  </a:cubicBezTo>
                  <a:cubicBezTo>
                    <a:pt x="1" y="2062"/>
                    <a:pt x="180" y="2956"/>
                    <a:pt x="773" y="3550"/>
                  </a:cubicBezTo>
                  <a:cubicBezTo>
                    <a:pt x="1171" y="3948"/>
                    <a:pt x="1703" y="4159"/>
                    <a:pt x="2244" y="4159"/>
                  </a:cubicBezTo>
                  <a:cubicBezTo>
                    <a:pt x="2512" y="4159"/>
                    <a:pt x="2783" y="4107"/>
                    <a:pt x="3040" y="4000"/>
                  </a:cubicBezTo>
                  <a:cubicBezTo>
                    <a:pt x="3817" y="3679"/>
                    <a:pt x="4324" y="2921"/>
                    <a:pt x="4324" y="2080"/>
                  </a:cubicBezTo>
                  <a:cubicBezTo>
                    <a:pt x="4324" y="931"/>
                    <a:pt x="3392" y="1"/>
                    <a:pt x="2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0" name="Google Shape;18690;p25"/>
            <p:cNvSpPr/>
            <p:nvPr/>
          </p:nvSpPr>
          <p:spPr>
            <a:xfrm>
              <a:off x="6144150" y="2218100"/>
              <a:ext cx="18200" cy="15600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417" y="0"/>
                  </a:moveTo>
                  <a:cubicBezTo>
                    <a:pt x="138" y="0"/>
                    <a:pt x="0" y="336"/>
                    <a:pt x="196" y="531"/>
                  </a:cubicBezTo>
                  <a:cubicBezTo>
                    <a:pt x="259" y="595"/>
                    <a:pt x="337" y="623"/>
                    <a:pt x="414" y="623"/>
                  </a:cubicBezTo>
                  <a:cubicBezTo>
                    <a:pt x="574" y="623"/>
                    <a:pt x="728" y="499"/>
                    <a:pt x="728" y="312"/>
                  </a:cubicBezTo>
                  <a:cubicBezTo>
                    <a:pt x="728" y="139"/>
                    <a:pt x="588" y="0"/>
                    <a:pt x="41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1" name="Google Shape;18691;p25"/>
            <p:cNvSpPr/>
            <p:nvPr/>
          </p:nvSpPr>
          <p:spPr>
            <a:xfrm>
              <a:off x="6298500" y="20935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1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2" name="Google Shape;18692;p25"/>
            <p:cNvSpPr/>
            <p:nvPr/>
          </p:nvSpPr>
          <p:spPr>
            <a:xfrm>
              <a:off x="6844775" y="2136375"/>
              <a:ext cx="64750" cy="62275"/>
            </a:xfrm>
            <a:custGeom>
              <a:avLst/>
              <a:gdLst/>
              <a:ahLst/>
              <a:cxnLst/>
              <a:rect l="l" t="t" r="r" b="b"/>
              <a:pathLst>
                <a:path w="2590" h="2491" extrusionOk="0">
                  <a:moveTo>
                    <a:pt x="1345" y="0"/>
                  </a:moveTo>
                  <a:cubicBezTo>
                    <a:pt x="841" y="0"/>
                    <a:pt x="387" y="304"/>
                    <a:pt x="193" y="768"/>
                  </a:cubicBezTo>
                  <a:cubicBezTo>
                    <a:pt x="1" y="1234"/>
                    <a:pt x="108" y="1769"/>
                    <a:pt x="464" y="2126"/>
                  </a:cubicBezTo>
                  <a:cubicBezTo>
                    <a:pt x="702" y="2364"/>
                    <a:pt x="1021" y="2491"/>
                    <a:pt x="1345" y="2491"/>
                  </a:cubicBezTo>
                  <a:cubicBezTo>
                    <a:pt x="1505" y="2491"/>
                    <a:pt x="1667" y="2460"/>
                    <a:pt x="1821" y="2396"/>
                  </a:cubicBezTo>
                  <a:cubicBezTo>
                    <a:pt x="2287" y="2204"/>
                    <a:pt x="2589" y="1748"/>
                    <a:pt x="2589" y="1245"/>
                  </a:cubicBezTo>
                  <a:cubicBezTo>
                    <a:pt x="2589" y="558"/>
                    <a:pt x="2032" y="0"/>
                    <a:pt x="13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3" name="Google Shape;18693;p25"/>
            <p:cNvSpPr/>
            <p:nvPr/>
          </p:nvSpPr>
          <p:spPr>
            <a:xfrm>
              <a:off x="6810700" y="17355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839" y="0"/>
                  </a:moveTo>
                  <a:cubicBezTo>
                    <a:pt x="525" y="0"/>
                    <a:pt x="241" y="190"/>
                    <a:pt x="121" y="480"/>
                  </a:cubicBezTo>
                  <a:cubicBezTo>
                    <a:pt x="1" y="771"/>
                    <a:pt x="67" y="1107"/>
                    <a:pt x="289" y="1329"/>
                  </a:cubicBezTo>
                  <a:cubicBezTo>
                    <a:pt x="438" y="1478"/>
                    <a:pt x="637" y="1557"/>
                    <a:pt x="839" y="1557"/>
                  </a:cubicBezTo>
                  <a:cubicBezTo>
                    <a:pt x="940" y="1557"/>
                    <a:pt x="1041" y="1537"/>
                    <a:pt x="1137" y="1497"/>
                  </a:cubicBezTo>
                  <a:cubicBezTo>
                    <a:pt x="1429" y="1377"/>
                    <a:pt x="1618" y="1093"/>
                    <a:pt x="1618" y="779"/>
                  </a:cubicBezTo>
                  <a:cubicBezTo>
                    <a:pt x="1618" y="348"/>
                    <a:pt x="1269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4" name="Google Shape;18694;p25"/>
            <p:cNvSpPr/>
            <p:nvPr/>
          </p:nvSpPr>
          <p:spPr>
            <a:xfrm>
              <a:off x="7213075" y="1797800"/>
              <a:ext cx="62250" cy="62300"/>
            </a:xfrm>
            <a:custGeom>
              <a:avLst/>
              <a:gdLst/>
              <a:ahLst/>
              <a:cxnLst/>
              <a:rect l="l" t="t" r="r" b="b"/>
              <a:pathLst>
                <a:path w="2490" h="2492" extrusionOk="0">
                  <a:moveTo>
                    <a:pt x="1245" y="1"/>
                  </a:moveTo>
                  <a:cubicBezTo>
                    <a:pt x="556" y="1"/>
                    <a:pt x="0" y="558"/>
                    <a:pt x="0" y="1245"/>
                  </a:cubicBezTo>
                  <a:cubicBezTo>
                    <a:pt x="0" y="1934"/>
                    <a:pt x="556" y="2491"/>
                    <a:pt x="1245" y="2491"/>
                  </a:cubicBezTo>
                  <a:cubicBezTo>
                    <a:pt x="1933" y="2491"/>
                    <a:pt x="2489" y="1934"/>
                    <a:pt x="2489" y="1245"/>
                  </a:cubicBezTo>
                  <a:cubicBezTo>
                    <a:pt x="2489" y="558"/>
                    <a:pt x="1933" y="1"/>
                    <a:pt x="1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5" name="Google Shape;18695;p25"/>
            <p:cNvSpPr/>
            <p:nvPr/>
          </p:nvSpPr>
          <p:spPr>
            <a:xfrm>
              <a:off x="7254325" y="2007925"/>
              <a:ext cx="40450" cy="38950"/>
            </a:xfrm>
            <a:custGeom>
              <a:avLst/>
              <a:gdLst/>
              <a:ahLst/>
              <a:cxnLst/>
              <a:rect l="l" t="t" r="r" b="b"/>
              <a:pathLst>
                <a:path w="1618" h="1558" extrusionOk="0">
                  <a:moveTo>
                    <a:pt x="841" y="1"/>
                  </a:moveTo>
                  <a:cubicBezTo>
                    <a:pt x="525" y="1"/>
                    <a:pt x="241" y="190"/>
                    <a:pt x="121" y="482"/>
                  </a:cubicBezTo>
                  <a:cubicBezTo>
                    <a:pt x="1" y="772"/>
                    <a:pt x="67" y="1107"/>
                    <a:pt x="289" y="1330"/>
                  </a:cubicBezTo>
                  <a:cubicBezTo>
                    <a:pt x="438" y="1478"/>
                    <a:pt x="637" y="1558"/>
                    <a:pt x="840" y="1558"/>
                  </a:cubicBezTo>
                  <a:cubicBezTo>
                    <a:pt x="940" y="1558"/>
                    <a:pt x="1042" y="1538"/>
                    <a:pt x="1138" y="1498"/>
                  </a:cubicBezTo>
                  <a:cubicBezTo>
                    <a:pt x="1429" y="1378"/>
                    <a:pt x="1618" y="1094"/>
                    <a:pt x="1618" y="779"/>
                  </a:cubicBezTo>
                  <a:cubicBezTo>
                    <a:pt x="1618" y="350"/>
                    <a:pt x="1271" y="1"/>
                    <a:pt x="8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6" name="Google Shape;18696;p25"/>
            <p:cNvSpPr/>
            <p:nvPr/>
          </p:nvSpPr>
          <p:spPr>
            <a:xfrm>
              <a:off x="7353125" y="1716075"/>
              <a:ext cx="27300" cy="23400"/>
            </a:xfrm>
            <a:custGeom>
              <a:avLst/>
              <a:gdLst/>
              <a:ahLst/>
              <a:cxnLst/>
              <a:rect l="l" t="t" r="r" b="b"/>
              <a:pathLst>
                <a:path w="1092" h="936" extrusionOk="0">
                  <a:moveTo>
                    <a:pt x="624" y="1"/>
                  </a:moveTo>
                  <a:cubicBezTo>
                    <a:pt x="208" y="1"/>
                    <a:pt x="0" y="504"/>
                    <a:pt x="295" y="797"/>
                  </a:cubicBezTo>
                  <a:cubicBezTo>
                    <a:pt x="390" y="893"/>
                    <a:pt x="506" y="935"/>
                    <a:pt x="621" y="935"/>
                  </a:cubicBezTo>
                  <a:cubicBezTo>
                    <a:pt x="861" y="935"/>
                    <a:pt x="1091" y="749"/>
                    <a:pt x="1091" y="468"/>
                  </a:cubicBezTo>
                  <a:cubicBezTo>
                    <a:pt x="1091" y="210"/>
                    <a:pt x="882" y="1"/>
                    <a:pt x="6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7" name="Google Shape;18697;p25"/>
            <p:cNvSpPr/>
            <p:nvPr/>
          </p:nvSpPr>
          <p:spPr>
            <a:xfrm>
              <a:off x="6183075" y="1766650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417" y="1"/>
                  </a:moveTo>
                  <a:cubicBezTo>
                    <a:pt x="139" y="1"/>
                    <a:pt x="0" y="336"/>
                    <a:pt x="196" y="533"/>
                  </a:cubicBezTo>
                  <a:cubicBezTo>
                    <a:pt x="259" y="596"/>
                    <a:pt x="337" y="624"/>
                    <a:pt x="414" y="624"/>
                  </a:cubicBezTo>
                  <a:cubicBezTo>
                    <a:pt x="574" y="624"/>
                    <a:pt x="728" y="500"/>
                    <a:pt x="728" y="312"/>
                  </a:cubicBezTo>
                  <a:cubicBezTo>
                    <a:pt x="728" y="141"/>
                    <a:pt x="588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8" name="Google Shape;18698;p25"/>
            <p:cNvSpPr/>
            <p:nvPr/>
          </p:nvSpPr>
          <p:spPr>
            <a:xfrm>
              <a:off x="5875575" y="1509825"/>
              <a:ext cx="18250" cy="15600"/>
            </a:xfrm>
            <a:custGeom>
              <a:avLst/>
              <a:gdLst/>
              <a:ahLst/>
              <a:cxnLst/>
              <a:rect l="l" t="t" r="r" b="b"/>
              <a:pathLst>
                <a:path w="730" h="624" extrusionOk="0">
                  <a:moveTo>
                    <a:pt x="417" y="1"/>
                  </a:moveTo>
                  <a:cubicBezTo>
                    <a:pt x="141" y="1"/>
                    <a:pt x="1" y="336"/>
                    <a:pt x="198" y="531"/>
                  </a:cubicBezTo>
                  <a:cubicBezTo>
                    <a:pt x="261" y="595"/>
                    <a:pt x="339" y="624"/>
                    <a:pt x="416" y="624"/>
                  </a:cubicBezTo>
                  <a:cubicBezTo>
                    <a:pt x="576" y="624"/>
                    <a:pt x="730" y="500"/>
                    <a:pt x="730" y="312"/>
                  </a:cubicBezTo>
                  <a:cubicBezTo>
                    <a:pt x="730" y="140"/>
                    <a:pt x="590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9" name="Google Shape;18699;p25"/>
            <p:cNvSpPr/>
            <p:nvPr/>
          </p:nvSpPr>
          <p:spPr>
            <a:xfrm>
              <a:off x="5654900" y="2050725"/>
              <a:ext cx="40450" cy="38975"/>
            </a:xfrm>
            <a:custGeom>
              <a:avLst/>
              <a:gdLst/>
              <a:ahLst/>
              <a:cxnLst/>
              <a:rect l="l" t="t" r="r" b="b"/>
              <a:pathLst>
                <a:path w="1618" h="1559" extrusionOk="0">
                  <a:moveTo>
                    <a:pt x="839" y="1"/>
                  </a:moveTo>
                  <a:cubicBezTo>
                    <a:pt x="525" y="1"/>
                    <a:pt x="241" y="192"/>
                    <a:pt x="121" y="482"/>
                  </a:cubicBezTo>
                  <a:cubicBezTo>
                    <a:pt x="1" y="773"/>
                    <a:pt x="67" y="1107"/>
                    <a:pt x="289" y="1330"/>
                  </a:cubicBezTo>
                  <a:cubicBezTo>
                    <a:pt x="438" y="1479"/>
                    <a:pt x="637" y="1559"/>
                    <a:pt x="840" y="1559"/>
                  </a:cubicBezTo>
                  <a:cubicBezTo>
                    <a:pt x="941" y="1559"/>
                    <a:pt x="1042" y="1539"/>
                    <a:pt x="1138" y="1499"/>
                  </a:cubicBezTo>
                  <a:cubicBezTo>
                    <a:pt x="1428" y="1379"/>
                    <a:pt x="1618" y="1095"/>
                    <a:pt x="1618" y="779"/>
                  </a:cubicBezTo>
                  <a:cubicBezTo>
                    <a:pt x="1618" y="350"/>
                    <a:pt x="1269" y="1"/>
                    <a:pt x="8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0" name="Google Shape;18700;p25"/>
            <p:cNvSpPr/>
            <p:nvPr/>
          </p:nvSpPr>
          <p:spPr>
            <a:xfrm>
              <a:off x="5999500" y="111587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1" y="1"/>
                    <a:pt x="1" y="122"/>
                    <a:pt x="72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4" y="181"/>
                    <a:pt x="264" y="113"/>
                  </a:cubicBezTo>
                  <a:cubicBezTo>
                    <a:pt x="264" y="52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1" name="Google Shape;18701;p25"/>
            <p:cNvSpPr/>
            <p:nvPr/>
          </p:nvSpPr>
          <p:spPr>
            <a:xfrm>
              <a:off x="6287650" y="1033325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0"/>
                  </a:moveTo>
                  <a:cubicBezTo>
                    <a:pt x="51" y="0"/>
                    <a:pt x="0" y="122"/>
                    <a:pt x="71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3" y="181"/>
                    <a:pt x="263" y="113"/>
                  </a:cubicBezTo>
                  <a:cubicBezTo>
                    <a:pt x="263" y="52"/>
                    <a:pt x="214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2" name="Google Shape;18702;p25"/>
            <p:cNvSpPr/>
            <p:nvPr/>
          </p:nvSpPr>
          <p:spPr>
            <a:xfrm>
              <a:off x="5636800" y="1380225"/>
              <a:ext cx="19625" cy="16850"/>
            </a:xfrm>
            <a:custGeom>
              <a:avLst/>
              <a:gdLst/>
              <a:ahLst/>
              <a:cxnLst/>
              <a:rect l="l" t="t" r="r" b="b"/>
              <a:pathLst>
                <a:path w="785" h="674" extrusionOk="0">
                  <a:moveTo>
                    <a:pt x="449" y="1"/>
                  </a:moveTo>
                  <a:cubicBezTo>
                    <a:pt x="150" y="1"/>
                    <a:pt x="0" y="363"/>
                    <a:pt x="212" y="575"/>
                  </a:cubicBezTo>
                  <a:cubicBezTo>
                    <a:pt x="281" y="643"/>
                    <a:pt x="365" y="673"/>
                    <a:pt x="447" y="673"/>
                  </a:cubicBezTo>
                  <a:cubicBezTo>
                    <a:pt x="619" y="673"/>
                    <a:pt x="785" y="540"/>
                    <a:pt x="785" y="337"/>
                  </a:cubicBezTo>
                  <a:cubicBezTo>
                    <a:pt x="785" y="151"/>
                    <a:pt x="634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3" name="Google Shape;18703;p25"/>
            <p:cNvSpPr/>
            <p:nvPr/>
          </p:nvSpPr>
          <p:spPr>
            <a:xfrm>
              <a:off x="5736550" y="137322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0" y="1"/>
                    <a:pt x="1" y="121"/>
                    <a:pt x="71" y="193"/>
                  </a:cubicBezTo>
                  <a:cubicBezTo>
                    <a:pt x="94" y="216"/>
                    <a:pt x="122" y="226"/>
                    <a:pt x="150" y="226"/>
                  </a:cubicBezTo>
                  <a:cubicBezTo>
                    <a:pt x="208" y="226"/>
                    <a:pt x="264" y="181"/>
                    <a:pt x="264" y="114"/>
                  </a:cubicBezTo>
                  <a:cubicBezTo>
                    <a:pt x="264" y="51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4" name="Google Shape;18704;p25"/>
            <p:cNvSpPr/>
            <p:nvPr/>
          </p:nvSpPr>
          <p:spPr>
            <a:xfrm>
              <a:off x="5340325" y="1531275"/>
              <a:ext cx="5600" cy="56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11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5"/>
                    <a:pt x="50" y="225"/>
                    <a:pt x="111" y="225"/>
                  </a:cubicBezTo>
                  <a:cubicBezTo>
                    <a:pt x="173" y="225"/>
                    <a:pt x="224" y="175"/>
                    <a:pt x="224" y="113"/>
                  </a:cubicBezTo>
                  <a:cubicBezTo>
                    <a:pt x="224" y="52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5" name="Google Shape;18705;p25"/>
            <p:cNvSpPr/>
            <p:nvPr/>
          </p:nvSpPr>
          <p:spPr>
            <a:xfrm>
              <a:off x="5196650" y="1541100"/>
              <a:ext cx="16375" cy="14025"/>
            </a:xfrm>
            <a:custGeom>
              <a:avLst/>
              <a:gdLst/>
              <a:ahLst/>
              <a:cxnLst/>
              <a:rect l="l" t="t" r="r" b="b"/>
              <a:pathLst>
                <a:path w="655" h="561" extrusionOk="0">
                  <a:moveTo>
                    <a:pt x="375" y="0"/>
                  </a:moveTo>
                  <a:cubicBezTo>
                    <a:pt x="126" y="0"/>
                    <a:pt x="1" y="301"/>
                    <a:pt x="178" y="478"/>
                  </a:cubicBezTo>
                  <a:cubicBezTo>
                    <a:pt x="235" y="535"/>
                    <a:pt x="305" y="560"/>
                    <a:pt x="373" y="560"/>
                  </a:cubicBezTo>
                  <a:cubicBezTo>
                    <a:pt x="517" y="560"/>
                    <a:pt x="655" y="449"/>
                    <a:pt x="655" y="280"/>
                  </a:cubicBezTo>
                  <a:cubicBezTo>
                    <a:pt x="655" y="125"/>
                    <a:pt x="530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6" name="Google Shape;18706;p25"/>
            <p:cNvSpPr/>
            <p:nvPr/>
          </p:nvSpPr>
          <p:spPr>
            <a:xfrm>
              <a:off x="5267075" y="1415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0" y="1"/>
                  </a:moveTo>
                  <a:cubicBezTo>
                    <a:pt x="100" y="1"/>
                    <a:pt x="1" y="241"/>
                    <a:pt x="142" y="383"/>
                  </a:cubicBezTo>
                  <a:cubicBezTo>
                    <a:pt x="188" y="428"/>
                    <a:pt x="244" y="449"/>
                    <a:pt x="298" y="449"/>
                  </a:cubicBezTo>
                  <a:cubicBezTo>
                    <a:pt x="413" y="449"/>
                    <a:pt x="524" y="359"/>
                    <a:pt x="524" y="225"/>
                  </a:cubicBezTo>
                  <a:cubicBezTo>
                    <a:pt x="524" y="102"/>
                    <a:pt x="423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7" name="Google Shape;18707;p25"/>
            <p:cNvSpPr/>
            <p:nvPr/>
          </p:nvSpPr>
          <p:spPr>
            <a:xfrm>
              <a:off x="5459200" y="1399800"/>
              <a:ext cx="22375" cy="22425"/>
            </a:xfrm>
            <a:custGeom>
              <a:avLst/>
              <a:gdLst/>
              <a:ahLst/>
              <a:cxnLst/>
              <a:rect l="l" t="t" r="r" b="b"/>
              <a:pathLst>
                <a:path w="895" h="897" extrusionOk="0">
                  <a:moveTo>
                    <a:pt x="447" y="1"/>
                  </a:moveTo>
                  <a:cubicBezTo>
                    <a:pt x="201" y="1"/>
                    <a:pt x="1" y="202"/>
                    <a:pt x="1" y="449"/>
                  </a:cubicBezTo>
                  <a:cubicBezTo>
                    <a:pt x="1" y="697"/>
                    <a:pt x="201" y="896"/>
                    <a:pt x="447" y="896"/>
                  </a:cubicBezTo>
                  <a:cubicBezTo>
                    <a:pt x="695" y="896"/>
                    <a:pt x="895" y="697"/>
                    <a:pt x="895" y="449"/>
                  </a:cubicBezTo>
                  <a:cubicBezTo>
                    <a:pt x="895" y="202"/>
                    <a:pt x="695" y="1"/>
                    <a:pt x="4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8" name="Google Shape;18708;p25"/>
            <p:cNvSpPr/>
            <p:nvPr/>
          </p:nvSpPr>
          <p:spPr>
            <a:xfrm>
              <a:off x="5527250" y="1429225"/>
              <a:ext cx="13100" cy="11200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303" y="0"/>
                  </a:moveTo>
                  <a:cubicBezTo>
                    <a:pt x="302" y="0"/>
                    <a:pt x="301" y="0"/>
                    <a:pt x="300" y="0"/>
                  </a:cubicBezTo>
                  <a:cubicBezTo>
                    <a:pt x="100" y="0"/>
                    <a:pt x="1" y="241"/>
                    <a:pt x="140" y="382"/>
                  </a:cubicBezTo>
                  <a:cubicBezTo>
                    <a:pt x="186" y="427"/>
                    <a:pt x="242" y="448"/>
                    <a:pt x="297" y="448"/>
                  </a:cubicBezTo>
                  <a:cubicBezTo>
                    <a:pt x="413" y="448"/>
                    <a:pt x="524" y="359"/>
                    <a:pt x="524" y="224"/>
                  </a:cubicBezTo>
                  <a:cubicBezTo>
                    <a:pt x="524" y="101"/>
                    <a:pt x="42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9" name="Google Shape;18709;p25"/>
            <p:cNvSpPr/>
            <p:nvPr/>
          </p:nvSpPr>
          <p:spPr>
            <a:xfrm>
              <a:off x="5468975" y="155787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6"/>
                    <a:pt x="0" y="616"/>
                  </a:cubicBezTo>
                  <a:cubicBezTo>
                    <a:pt x="0" y="955"/>
                    <a:pt x="277" y="1232"/>
                    <a:pt x="617" y="1232"/>
                  </a:cubicBezTo>
                  <a:cubicBezTo>
                    <a:pt x="956" y="1232"/>
                    <a:pt x="1231" y="955"/>
                    <a:pt x="1231" y="616"/>
                  </a:cubicBezTo>
                  <a:cubicBezTo>
                    <a:pt x="1231" y="276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0" name="Google Shape;18710;p25"/>
            <p:cNvSpPr/>
            <p:nvPr/>
          </p:nvSpPr>
          <p:spPr>
            <a:xfrm>
              <a:off x="4459500" y="632900"/>
              <a:ext cx="79875" cy="72025"/>
            </a:xfrm>
            <a:custGeom>
              <a:avLst/>
              <a:gdLst/>
              <a:ahLst/>
              <a:cxnLst/>
              <a:rect l="l" t="t" r="r" b="b"/>
              <a:pathLst>
                <a:path w="3195" h="2881" extrusionOk="0">
                  <a:moveTo>
                    <a:pt x="1553" y="1"/>
                  </a:moveTo>
                  <a:cubicBezTo>
                    <a:pt x="1199" y="1"/>
                    <a:pt x="850" y="131"/>
                    <a:pt x="579" y="381"/>
                  </a:cubicBezTo>
                  <a:cubicBezTo>
                    <a:pt x="150" y="775"/>
                    <a:pt x="0" y="1388"/>
                    <a:pt x="202" y="1935"/>
                  </a:cubicBezTo>
                  <a:cubicBezTo>
                    <a:pt x="401" y="2482"/>
                    <a:pt x="911" y="2855"/>
                    <a:pt x="1493" y="2879"/>
                  </a:cubicBezTo>
                  <a:cubicBezTo>
                    <a:pt x="1513" y="2880"/>
                    <a:pt x="1533" y="2881"/>
                    <a:pt x="1552" y="2881"/>
                  </a:cubicBezTo>
                  <a:cubicBezTo>
                    <a:pt x="2111" y="2881"/>
                    <a:pt x="2622" y="2556"/>
                    <a:pt x="2859" y="2047"/>
                  </a:cubicBezTo>
                  <a:cubicBezTo>
                    <a:pt x="3194" y="1325"/>
                    <a:pt x="2880" y="468"/>
                    <a:pt x="2160" y="135"/>
                  </a:cubicBezTo>
                  <a:cubicBezTo>
                    <a:pt x="1966" y="45"/>
                    <a:pt x="1759" y="1"/>
                    <a:pt x="15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1" name="Google Shape;18711;p25"/>
            <p:cNvSpPr/>
            <p:nvPr/>
          </p:nvSpPr>
          <p:spPr>
            <a:xfrm>
              <a:off x="4775325" y="6360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7" y="0"/>
                  </a:moveTo>
                  <a:cubicBezTo>
                    <a:pt x="693" y="0"/>
                    <a:pt x="490" y="76"/>
                    <a:pt x="334" y="220"/>
                  </a:cubicBezTo>
                  <a:cubicBezTo>
                    <a:pt x="86" y="447"/>
                    <a:pt x="0" y="801"/>
                    <a:pt x="116" y="1117"/>
                  </a:cubicBezTo>
                  <a:cubicBezTo>
                    <a:pt x="232" y="1433"/>
                    <a:pt x="525" y="1648"/>
                    <a:pt x="861" y="1661"/>
                  </a:cubicBezTo>
                  <a:cubicBezTo>
                    <a:pt x="873" y="1662"/>
                    <a:pt x="884" y="1662"/>
                    <a:pt x="895" y="1662"/>
                  </a:cubicBezTo>
                  <a:cubicBezTo>
                    <a:pt x="1217" y="1662"/>
                    <a:pt x="1513" y="1475"/>
                    <a:pt x="1649" y="1180"/>
                  </a:cubicBezTo>
                  <a:cubicBezTo>
                    <a:pt x="1843" y="764"/>
                    <a:pt x="1661" y="271"/>
                    <a:pt x="1245" y="77"/>
                  </a:cubicBezTo>
                  <a:cubicBezTo>
                    <a:pt x="1134" y="25"/>
                    <a:pt x="101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2" name="Google Shape;18712;p25"/>
            <p:cNvSpPr/>
            <p:nvPr/>
          </p:nvSpPr>
          <p:spPr>
            <a:xfrm>
              <a:off x="4633325" y="734925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43" y="0"/>
                  </a:moveTo>
                  <a:cubicBezTo>
                    <a:pt x="247" y="0"/>
                    <a:pt x="1" y="301"/>
                    <a:pt x="116" y="615"/>
                  </a:cubicBezTo>
                  <a:cubicBezTo>
                    <a:pt x="179" y="788"/>
                    <a:pt x="341" y="907"/>
                    <a:pt x="526" y="915"/>
                  </a:cubicBezTo>
                  <a:cubicBezTo>
                    <a:pt x="533" y="915"/>
                    <a:pt x="539" y="915"/>
                    <a:pt x="545" y="915"/>
                  </a:cubicBezTo>
                  <a:cubicBezTo>
                    <a:pt x="721" y="915"/>
                    <a:pt x="884" y="813"/>
                    <a:pt x="959" y="650"/>
                  </a:cubicBezTo>
                  <a:cubicBezTo>
                    <a:pt x="1066" y="422"/>
                    <a:pt x="967" y="150"/>
                    <a:pt x="737" y="44"/>
                  </a:cubicBezTo>
                  <a:cubicBezTo>
                    <a:pt x="672" y="14"/>
                    <a:pt x="606" y="0"/>
                    <a:pt x="5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3" name="Google Shape;18713;p25"/>
            <p:cNvSpPr/>
            <p:nvPr/>
          </p:nvSpPr>
          <p:spPr>
            <a:xfrm>
              <a:off x="4770450" y="76497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0" y="301"/>
                    <a:pt x="116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8" y="915"/>
                    <a:pt x="545" y="915"/>
                  </a:cubicBezTo>
                  <a:cubicBezTo>
                    <a:pt x="722" y="915"/>
                    <a:pt x="883" y="813"/>
                    <a:pt x="959" y="652"/>
                  </a:cubicBezTo>
                  <a:cubicBezTo>
                    <a:pt x="1066" y="422"/>
                    <a:pt x="966" y="151"/>
                    <a:pt x="738" y="45"/>
                  </a:cubicBezTo>
                  <a:cubicBezTo>
                    <a:pt x="673" y="15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4" name="Google Shape;18714;p25"/>
            <p:cNvSpPr/>
            <p:nvPr/>
          </p:nvSpPr>
          <p:spPr>
            <a:xfrm>
              <a:off x="4679525" y="448325"/>
              <a:ext cx="67550" cy="60950"/>
            </a:xfrm>
            <a:custGeom>
              <a:avLst/>
              <a:gdLst/>
              <a:ahLst/>
              <a:cxnLst/>
              <a:rect l="l" t="t" r="r" b="b"/>
              <a:pathLst>
                <a:path w="2702" h="2438" extrusionOk="0">
                  <a:moveTo>
                    <a:pt x="1315" y="1"/>
                  </a:moveTo>
                  <a:cubicBezTo>
                    <a:pt x="1015" y="1"/>
                    <a:pt x="719" y="111"/>
                    <a:pt x="489" y="323"/>
                  </a:cubicBezTo>
                  <a:cubicBezTo>
                    <a:pt x="127" y="656"/>
                    <a:pt x="1" y="1175"/>
                    <a:pt x="171" y="1638"/>
                  </a:cubicBezTo>
                  <a:cubicBezTo>
                    <a:pt x="339" y="2099"/>
                    <a:pt x="771" y="2415"/>
                    <a:pt x="1264" y="2436"/>
                  </a:cubicBezTo>
                  <a:cubicBezTo>
                    <a:pt x="1281" y="2437"/>
                    <a:pt x="1298" y="2437"/>
                    <a:pt x="1316" y="2437"/>
                  </a:cubicBezTo>
                  <a:cubicBezTo>
                    <a:pt x="1787" y="2437"/>
                    <a:pt x="2219" y="2163"/>
                    <a:pt x="2419" y="1731"/>
                  </a:cubicBezTo>
                  <a:cubicBezTo>
                    <a:pt x="2702" y="1121"/>
                    <a:pt x="2437" y="398"/>
                    <a:pt x="1827" y="114"/>
                  </a:cubicBezTo>
                  <a:cubicBezTo>
                    <a:pt x="1663" y="38"/>
                    <a:pt x="1488" y="1"/>
                    <a:pt x="13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5" name="Google Shape;18715;p25"/>
            <p:cNvSpPr/>
            <p:nvPr/>
          </p:nvSpPr>
          <p:spPr>
            <a:xfrm>
              <a:off x="4285175" y="919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4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3"/>
                    <a:pt x="454" y="1211"/>
                    <a:pt x="701" y="1220"/>
                  </a:cubicBezTo>
                  <a:cubicBezTo>
                    <a:pt x="710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8"/>
                  </a:cubicBezTo>
                  <a:cubicBezTo>
                    <a:pt x="1419" y="563"/>
                    <a:pt x="1287" y="201"/>
                    <a:pt x="982" y="59"/>
                  </a:cubicBezTo>
                  <a:cubicBezTo>
                    <a:pt x="896" y="19"/>
                    <a:pt x="808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6" name="Google Shape;18716;p25"/>
            <p:cNvSpPr/>
            <p:nvPr/>
          </p:nvSpPr>
          <p:spPr>
            <a:xfrm>
              <a:off x="5028125" y="991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1"/>
                    <a:pt x="455" y="1209"/>
                    <a:pt x="700" y="1220"/>
                  </a:cubicBezTo>
                  <a:cubicBezTo>
                    <a:pt x="708" y="1220"/>
                    <a:pt x="717" y="1220"/>
                    <a:pt x="726" y="1220"/>
                  </a:cubicBezTo>
                  <a:cubicBezTo>
                    <a:pt x="962" y="1220"/>
                    <a:pt x="1178" y="1084"/>
                    <a:pt x="1278" y="868"/>
                  </a:cubicBezTo>
                  <a:cubicBezTo>
                    <a:pt x="1420" y="563"/>
                    <a:pt x="1287" y="200"/>
                    <a:pt x="982" y="59"/>
                  </a:cubicBezTo>
                  <a:cubicBezTo>
                    <a:pt x="896" y="19"/>
                    <a:pt x="808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7" name="Google Shape;18717;p25"/>
            <p:cNvSpPr/>
            <p:nvPr/>
          </p:nvSpPr>
          <p:spPr>
            <a:xfrm>
              <a:off x="4092925" y="56560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63" y="0"/>
                  </a:moveTo>
                  <a:cubicBezTo>
                    <a:pt x="165" y="0"/>
                    <a:pt x="1" y="201"/>
                    <a:pt x="78" y="411"/>
                  </a:cubicBezTo>
                  <a:cubicBezTo>
                    <a:pt x="127" y="543"/>
                    <a:pt x="246" y="611"/>
                    <a:pt x="365" y="611"/>
                  </a:cubicBezTo>
                  <a:cubicBezTo>
                    <a:pt x="476" y="611"/>
                    <a:pt x="586" y="553"/>
                    <a:pt x="641" y="434"/>
                  </a:cubicBezTo>
                  <a:cubicBezTo>
                    <a:pt x="712" y="281"/>
                    <a:pt x="644" y="100"/>
                    <a:pt x="492" y="30"/>
                  </a:cubicBezTo>
                  <a:cubicBezTo>
                    <a:pt x="449" y="9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8" name="Google Shape;18718;p25"/>
            <p:cNvSpPr/>
            <p:nvPr/>
          </p:nvSpPr>
          <p:spPr>
            <a:xfrm>
              <a:off x="3642025" y="1175475"/>
              <a:ext cx="35525" cy="30500"/>
            </a:xfrm>
            <a:custGeom>
              <a:avLst/>
              <a:gdLst/>
              <a:ahLst/>
              <a:cxnLst/>
              <a:rect l="l" t="t" r="r" b="b"/>
              <a:pathLst>
                <a:path w="1421" h="1220" extrusionOk="0">
                  <a:moveTo>
                    <a:pt x="725" y="1"/>
                  </a:moveTo>
                  <a:cubicBezTo>
                    <a:pt x="329" y="1"/>
                    <a:pt x="0" y="401"/>
                    <a:pt x="155" y="821"/>
                  </a:cubicBezTo>
                  <a:cubicBezTo>
                    <a:pt x="239" y="1053"/>
                    <a:pt x="456" y="1210"/>
                    <a:pt x="702" y="1219"/>
                  </a:cubicBezTo>
                  <a:cubicBezTo>
                    <a:pt x="711" y="1220"/>
                    <a:pt x="720" y="1220"/>
                    <a:pt x="728" y="1220"/>
                  </a:cubicBezTo>
                  <a:cubicBezTo>
                    <a:pt x="965" y="1220"/>
                    <a:pt x="1179" y="1082"/>
                    <a:pt x="1279" y="868"/>
                  </a:cubicBezTo>
                  <a:cubicBezTo>
                    <a:pt x="1421" y="563"/>
                    <a:pt x="1289" y="200"/>
                    <a:pt x="983" y="59"/>
                  </a:cubicBezTo>
                  <a:cubicBezTo>
                    <a:pt x="897" y="19"/>
                    <a:pt x="809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9" name="Google Shape;18719;p25"/>
            <p:cNvSpPr/>
            <p:nvPr/>
          </p:nvSpPr>
          <p:spPr>
            <a:xfrm>
              <a:off x="4375425" y="455725"/>
              <a:ext cx="38200" cy="32825"/>
            </a:xfrm>
            <a:custGeom>
              <a:avLst/>
              <a:gdLst/>
              <a:ahLst/>
              <a:cxnLst/>
              <a:rect l="l" t="t" r="r" b="b"/>
              <a:pathLst>
                <a:path w="1528" h="1313" extrusionOk="0">
                  <a:moveTo>
                    <a:pt x="779" y="0"/>
                  </a:moveTo>
                  <a:cubicBezTo>
                    <a:pt x="353" y="0"/>
                    <a:pt x="0" y="431"/>
                    <a:pt x="166" y="883"/>
                  </a:cubicBezTo>
                  <a:cubicBezTo>
                    <a:pt x="258" y="1131"/>
                    <a:pt x="489" y="1301"/>
                    <a:pt x="754" y="1312"/>
                  </a:cubicBezTo>
                  <a:cubicBezTo>
                    <a:pt x="763" y="1312"/>
                    <a:pt x="772" y="1312"/>
                    <a:pt x="780" y="1312"/>
                  </a:cubicBezTo>
                  <a:cubicBezTo>
                    <a:pt x="1036" y="1312"/>
                    <a:pt x="1269" y="1165"/>
                    <a:pt x="1376" y="933"/>
                  </a:cubicBezTo>
                  <a:cubicBezTo>
                    <a:pt x="1528" y="604"/>
                    <a:pt x="1385" y="215"/>
                    <a:pt x="1056" y="63"/>
                  </a:cubicBezTo>
                  <a:cubicBezTo>
                    <a:pt x="963" y="20"/>
                    <a:pt x="869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0" name="Google Shape;18720;p25"/>
            <p:cNvSpPr/>
            <p:nvPr/>
          </p:nvSpPr>
          <p:spPr>
            <a:xfrm>
              <a:off x="4548975" y="492075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9" y="1"/>
                  </a:moveTo>
                  <a:cubicBezTo>
                    <a:pt x="77" y="1"/>
                    <a:pt x="0" y="93"/>
                    <a:pt x="36" y="191"/>
                  </a:cubicBezTo>
                  <a:cubicBezTo>
                    <a:pt x="59" y="253"/>
                    <a:pt x="113" y="284"/>
                    <a:pt x="168" y="284"/>
                  </a:cubicBezTo>
                  <a:cubicBezTo>
                    <a:pt x="220" y="284"/>
                    <a:pt x="271" y="257"/>
                    <a:pt x="298" y="202"/>
                  </a:cubicBezTo>
                  <a:cubicBezTo>
                    <a:pt x="329" y="131"/>
                    <a:pt x="299" y="47"/>
                    <a:pt x="228" y="14"/>
                  </a:cubicBezTo>
                  <a:cubicBezTo>
                    <a:pt x="208" y="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1" name="Google Shape;18721;p25"/>
            <p:cNvSpPr/>
            <p:nvPr/>
          </p:nvSpPr>
          <p:spPr>
            <a:xfrm>
              <a:off x="4643550" y="338800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7" y="0"/>
                  </a:moveTo>
                  <a:cubicBezTo>
                    <a:pt x="75" y="0"/>
                    <a:pt x="0" y="94"/>
                    <a:pt x="35" y="190"/>
                  </a:cubicBezTo>
                  <a:cubicBezTo>
                    <a:pt x="57" y="252"/>
                    <a:pt x="113" y="284"/>
                    <a:pt x="169" y="284"/>
                  </a:cubicBezTo>
                  <a:cubicBezTo>
                    <a:pt x="220" y="284"/>
                    <a:pt x="272" y="257"/>
                    <a:pt x="298" y="202"/>
                  </a:cubicBezTo>
                  <a:cubicBezTo>
                    <a:pt x="329" y="130"/>
                    <a:pt x="299" y="46"/>
                    <a:pt x="229" y="14"/>
                  </a:cubicBezTo>
                  <a:cubicBezTo>
                    <a:pt x="208" y="5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2" name="Google Shape;18722;p25"/>
            <p:cNvSpPr/>
            <p:nvPr/>
          </p:nvSpPr>
          <p:spPr>
            <a:xfrm>
              <a:off x="4959725" y="521850"/>
              <a:ext cx="12450" cy="10650"/>
            </a:xfrm>
            <a:custGeom>
              <a:avLst/>
              <a:gdLst/>
              <a:ahLst/>
              <a:cxnLst/>
              <a:rect l="l" t="t" r="r" b="b"/>
              <a:pathLst>
                <a:path w="498" h="426" extrusionOk="0">
                  <a:moveTo>
                    <a:pt x="253" y="0"/>
                  </a:moveTo>
                  <a:cubicBezTo>
                    <a:pt x="115" y="0"/>
                    <a:pt x="1" y="140"/>
                    <a:pt x="55" y="286"/>
                  </a:cubicBezTo>
                  <a:cubicBezTo>
                    <a:pt x="89" y="378"/>
                    <a:pt x="172" y="425"/>
                    <a:pt x="255" y="425"/>
                  </a:cubicBezTo>
                  <a:cubicBezTo>
                    <a:pt x="332" y="425"/>
                    <a:pt x="409" y="385"/>
                    <a:pt x="448" y="302"/>
                  </a:cubicBezTo>
                  <a:cubicBezTo>
                    <a:pt x="497" y="195"/>
                    <a:pt x="451" y="69"/>
                    <a:pt x="344" y="21"/>
                  </a:cubicBezTo>
                  <a:cubicBezTo>
                    <a:pt x="313" y="7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3" name="Google Shape;18723;p25"/>
            <p:cNvSpPr/>
            <p:nvPr/>
          </p:nvSpPr>
          <p:spPr>
            <a:xfrm>
              <a:off x="5110175" y="729825"/>
              <a:ext cx="24775" cy="21300"/>
            </a:xfrm>
            <a:custGeom>
              <a:avLst/>
              <a:gdLst/>
              <a:ahLst/>
              <a:cxnLst/>
              <a:rect l="l" t="t" r="r" b="b"/>
              <a:pathLst>
                <a:path w="991" h="852" extrusionOk="0">
                  <a:moveTo>
                    <a:pt x="505" y="0"/>
                  </a:moveTo>
                  <a:cubicBezTo>
                    <a:pt x="229" y="0"/>
                    <a:pt x="0" y="279"/>
                    <a:pt x="108" y="573"/>
                  </a:cubicBezTo>
                  <a:cubicBezTo>
                    <a:pt x="176" y="758"/>
                    <a:pt x="341" y="852"/>
                    <a:pt x="507" y="852"/>
                  </a:cubicBezTo>
                  <a:cubicBezTo>
                    <a:pt x="661" y="852"/>
                    <a:pt x="816" y="770"/>
                    <a:pt x="893" y="605"/>
                  </a:cubicBezTo>
                  <a:cubicBezTo>
                    <a:pt x="990" y="393"/>
                    <a:pt x="899" y="140"/>
                    <a:pt x="685" y="41"/>
                  </a:cubicBezTo>
                  <a:cubicBezTo>
                    <a:pt x="625" y="13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4" name="Google Shape;18724;p25"/>
            <p:cNvSpPr/>
            <p:nvPr/>
          </p:nvSpPr>
          <p:spPr>
            <a:xfrm>
              <a:off x="5005700" y="429125"/>
              <a:ext cx="16525" cy="14225"/>
            </a:xfrm>
            <a:custGeom>
              <a:avLst/>
              <a:gdLst/>
              <a:ahLst/>
              <a:cxnLst/>
              <a:rect l="l" t="t" r="r" b="b"/>
              <a:pathLst>
                <a:path w="661" h="569" extrusionOk="0">
                  <a:moveTo>
                    <a:pt x="336" y="1"/>
                  </a:moveTo>
                  <a:cubicBezTo>
                    <a:pt x="152" y="1"/>
                    <a:pt x="0" y="187"/>
                    <a:pt x="71" y="383"/>
                  </a:cubicBezTo>
                  <a:cubicBezTo>
                    <a:pt x="116" y="506"/>
                    <a:pt x="227" y="569"/>
                    <a:pt x="338" y="569"/>
                  </a:cubicBezTo>
                  <a:cubicBezTo>
                    <a:pt x="441" y="569"/>
                    <a:pt x="543" y="514"/>
                    <a:pt x="594" y="404"/>
                  </a:cubicBezTo>
                  <a:cubicBezTo>
                    <a:pt x="660" y="262"/>
                    <a:pt x="599" y="94"/>
                    <a:pt x="457" y="28"/>
                  </a:cubicBezTo>
                  <a:cubicBezTo>
                    <a:pt x="417" y="9"/>
                    <a:pt x="376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5" name="Google Shape;18725;p25"/>
            <p:cNvSpPr/>
            <p:nvPr/>
          </p:nvSpPr>
          <p:spPr>
            <a:xfrm>
              <a:off x="4690750" y="899100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7" y="0"/>
                  </a:moveTo>
                  <a:cubicBezTo>
                    <a:pt x="229" y="0"/>
                    <a:pt x="0" y="280"/>
                    <a:pt x="107" y="575"/>
                  </a:cubicBezTo>
                  <a:cubicBezTo>
                    <a:pt x="175" y="760"/>
                    <a:pt x="341" y="854"/>
                    <a:pt x="508" y="854"/>
                  </a:cubicBezTo>
                  <a:cubicBezTo>
                    <a:pt x="662" y="854"/>
                    <a:pt x="817" y="773"/>
                    <a:pt x="894" y="608"/>
                  </a:cubicBezTo>
                  <a:cubicBezTo>
                    <a:pt x="993" y="394"/>
                    <a:pt x="900" y="140"/>
                    <a:pt x="688" y="41"/>
                  </a:cubicBezTo>
                  <a:cubicBezTo>
                    <a:pt x="627" y="13"/>
                    <a:pt x="566" y="0"/>
                    <a:pt x="5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6" name="Google Shape;18726;p25"/>
            <p:cNvSpPr/>
            <p:nvPr/>
          </p:nvSpPr>
          <p:spPr>
            <a:xfrm>
              <a:off x="4921575" y="878575"/>
              <a:ext cx="16575" cy="14275"/>
            </a:xfrm>
            <a:custGeom>
              <a:avLst/>
              <a:gdLst/>
              <a:ahLst/>
              <a:cxnLst/>
              <a:rect l="l" t="t" r="r" b="b"/>
              <a:pathLst>
                <a:path w="663" h="571" extrusionOk="0">
                  <a:moveTo>
                    <a:pt x="339" y="1"/>
                  </a:moveTo>
                  <a:cubicBezTo>
                    <a:pt x="154" y="1"/>
                    <a:pt x="0" y="187"/>
                    <a:pt x="72" y="383"/>
                  </a:cubicBezTo>
                  <a:cubicBezTo>
                    <a:pt x="118" y="507"/>
                    <a:pt x="229" y="570"/>
                    <a:pt x="340" y="570"/>
                  </a:cubicBezTo>
                  <a:cubicBezTo>
                    <a:pt x="444" y="570"/>
                    <a:pt x="547" y="516"/>
                    <a:pt x="598" y="405"/>
                  </a:cubicBezTo>
                  <a:cubicBezTo>
                    <a:pt x="663" y="262"/>
                    <a:pt x="601" y="94"/>
                    <a:pt x="460" y="28"/>
                  </a:cubicBezTo>
                  <a:cubicBezTo>
                    <a:pt x="419" y="9"/>
                    <a:pt x="3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7" name="Google Shape;18727;p25"/>
            <p:cNvSpPr/>
            <p:nvPr/>
          </p:nvSpPr>
          <p:spPr>
            <a:xfrm>
              <a:off x="4546000" y="8634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0" y="0"/>
                  </a:moveTo>
                  <a:cubicBezTo>
                    <a:pt x="59" y="0"/>
                    <a:pt x="0" y="73"/>
                    <a:pt x="27" y="149"/>
                  </a:cubicBezTo>
                  <a:cubicBezTo>
                    <a:pt x="44" y="197"/>
                    <a:pt x="88" y="222"/>
                    <a:pt x="131" y="222"/>
                  </a:cubicBezTo>
                  <a:cubicBezTo>
                    <a:pt x="171" y="222"/>
                    <a:pt x="211" y="201"/>
                    <a:pt x="230" y="158"/>
                  </a:cubicBezTo>
                  <a:cubicBezTo>
                    <a:pt x="257" y="103"/>
                    <a:pt x="233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8" name="Google Shape;18728;p25"/>
            <p:cNvSpPr/>
            <p:nvPr/>
          </p:nvSpPr>
          <p:spPr>
            <a:xfrm>
              <a:off x="4563575" y="979575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1"/>
                  </a:moveTo>
                  <a:cubicBezTo>
                    <a:pt x="59" y="1"/>
                    <a:pt x="0" y="73"/>
                    <a:pt x="28" y="148"/>
                  </a:cubicBezTo>
                  <a:cubicBezTo>
                    <a:pt x="45" y="197"/>
                    <a:pt x="88" y="221"/>
                    <a:pt x="131" y="221"/>
                  </a:cubicBezTo>
                  <a:cubicBezTo>
                    <a:pt x="171" y="221"/>
                    <a:pt x="211" y="200"/>
                    <a:pt x="231" y="157"/>
                  </a:cubicBezTo>
                  <a:cubicBezTo>
                    <a:pt x="256" y="102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9" name="Google Shape;18729;p25"/>
            <p:cNvSpPr/>
            <p:nvPr/>
          </p:nvSpPr>
          <p:spPr>
            <a:xfrm>
              <a:off x="4840025" y="9801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49"/>
                  </a:cubicBezTo>
                  <a:cubicBezTo>
                    <a:pt x="46" y="197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0" name="Google Shape;18730;p25"/>
            <p:cNvSpPr/>
            <p:nvPr/>
          </p:nvSpPr>
          <p:spPr>
            <a:xfrm>
              <a:off x="4248800" y="72402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30" y="0"/>
                  </a:moveTo>
                  <a:cubicBezTo>
                    <a:pt x="59" y="0"/>
                    <a:pt x="0" y="73"/>
                    <a:pt x="28" y="148"/>
                  </a:cubicBezTo>
                  <a:cubicBezTo>
                    <a:pt x="46" y="196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2"/>
                    <a:pt x="234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1" name="Google Shape;18731;p25"/>
            <p:cNvSpPr/>
            <p:nvPr/>
          </p:nvSpPr>
          <p:spPr>
            <a:xfrm>
              <a:off x="4039650" y="87807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1" y="0"/>
                  </a:moveTo>
                  <a:cubicBezTo>
                    <a:pt x="268" y="0"/>
                    <a:pt x="1" y="327"/>
                    <a:pt x="127" y="669"/>
                  </a:cubicBezTo>
                  <a:cubicBezTo>
                    <a:pt x="196" y="858"/>
                    <a:pt x="372" y="986"/>
                    <a:pt x="572" y="995"/>
                  </a:cubicBezTo>
                  <a:cubicBezTo>
                    <a:pt x="578" y="995"/>
                    <a:pt x="584" y="995"/>
                    <a:pt x="591" y="995"/>
                  </a:cubicBezTo>
                  <a:cubicBezTo>
                    <a:pt x="785" y="995"/>
                    <a:pt x="961" y="884"/>
                    <a:pt x="1044" y="708"/>
                  </a:cubicBezTo>
                  <a:cubicBezTo>
                    <a:pt x="1158" y="458"/>
                    <a:pt x="1050" y="164"/>
                    <a:pt x="802" y="48"/>
                  </a:cubicBezTo>
                  <a:cubicBezTo>
                    <a:pt x="731" y="15"/>
                    <a:pt x="660" y="0"/>
                    <a:pt x="5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2" name="Google Shape;18732;p25"/>
            <p:cNvSpPr/>
            <p:nvPr/>
          </p:nvSpPr>
          <p:spPr>
            <a:xfrm>
              <a:off x="3584800" y="401825"/>
              <a:ext cx="46875" cy="43950"/>
            </a:xfrm>
            <a:custGeom>
              <a:avLst/>
              <a:gdLst/>
              <a:ahLst/>
              <a:cxnLst/>
              <a:rect l="l" t="t" r="r" b="b"/>
              <a:pathLst>
                <a:path w="1875" h="1758" extrusionOk="0">
                  <a:moveTo>
                    <a:pt x="936" y="1"/>
                  </a:moveTo>
                  <a:cubicBezTo>
                    <a:pt x="862" y="1"/>
                    <a:pt x="788" y="10"/>
                    <a:pt x="714" y="29"/>
                  </a:cubicBezTo>
                  <a:cubicBezTo>
                    <a:pt x="372" y="119"/>
                    <a:pt x="116" y="408"/>
                    <a:pt x="66" y="759"/>
                  </a:cubicBezTo>
                  <a:cubicBezTo>
                    <a:pt x="0" y="1240"/>
                    <a:pt x="337" y="1684"/>
                    <a:pt x="818" y="1750"/>
                  </a:cubicBezTo>
                  <a:cubicBezTo>
                    <a:pt x="858" y="1755"/>
                    <a:pt x="898" y="1758"/>
                    <a:pt x="937" y="1758"/>
                  </a:cubicBezTo>
                  <a:cubicBezTo>
                    <a:pt x="1246" y="1758"/>
                    <a:pt x="1536" y="1595"/>
                    <a:pt x="1696" y="1323"/>
                  </a:cubicBezTo>
                  <a:cubicBezTo>
                    <a:pt x="1875" y="1016"/>
                    <a:pt x="1852" y="632"/>
                    <a:pt x="1637" y="349"/>
                  </a:cubicBezTo>
                  <a:cubicBezTo>
                    <a:pt x="1468" y="126"/>
                    <a:pt x="1207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3" name="Google Shape;18733;p25"/>
            <p:cNvSpPr/>
            <p:nvPr/>
          </p:nvSpPr>
          <p:spPr>
            <a:xfrm>
              <a:off x="3362875" y="1083450"/>
              <a:ext cx="44350" cy="41550"/>
            </a:xfrm>
            <a:custGeom>
              <a:avLst/>
              <a:gdLst/>
              <a:ahLst/>
              <a:cxnLst/>
              <a:rect l="l" t="t" r="r" b="b"/>
              <a:pathLst>
                <a:path w="1774" h="1662" extrusionOk="0">
                  <a:moveTo>
                    <a:pt x="888" y="0"/>
                  </a:moveTo>
                  <a:cubicBezTo>
                    <a:pt x="818" y="0"/>
                    <a:pt x="747" y="9"/>
                    <a:pt x="677" y="28"/>
                  </a:cubicBezTo>
                  <a:cubicBezTo>
                    <a:pt x="350" y="112"/>
                    <a:pt x="108" y="385"/>
                    <a:pt x="63" y="717"/>
                  </a:cubicBezTo>
                  <a:cubicBezTo>
                    <a:pt x="0" y="1171"/>
                    <a:pt x="319" y="1591"/>
                    <a:pt x="773" y="1654"/>
                  </a:cubicBezTo>
                  <a:cubicBezTo>
                    <a:pt x="810" y="1659"/>
                    <a:pt x="848" y="1661"/>
                    <a:pt x="885" y="1661"/>
                  </a:cubicBezTo>
                  <a:cubicBezTo>
                    <a:pt x="1178" y="1661"/>
                    <a:pt x="1453" y="1507"/>
                    <a:pt x="1604" y="1250"/>
                  </a:cubicBezTo>
                  <a:cubicBezTo>
                    <a:pt x="1774" y="959"/>
                    <a:pt x="1751" y="597"/>
                    <a:pt x="1548" y="328"/>
                  </a:cubicBezTo>
                  <a:cubicBezTo>
                    <a:pt x="1389" y="118"/>
                    <a:pt x="1143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4" name="Google Shape;18734;p25"/>
            <p:cNvSpPr/>
            <p:nvPr/>
          </p:nvSpPr>
          <p:spPr>
            <a:xfrm>
              <a:off x="3490675" y="9628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5"/>
                  </a:cubicBezTo>
                  <a:cubicBezTo>
                    <a:pt x="0" y="645"/>
                    <a:pt x="176" y="875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7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5" name="Google Shape;18735;p25"/>
            <p:cNvSpPr/>
            <p:nvPr/>
          </p:nvSpPr>
          <p:spPr>
            <a:xfrm>
              <a:off x="3350775" y="9743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0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5"/>
                    <a:pt x="175" y="875"/>
                    <a:pt x="426" y="909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1" y="182"/>
                  </a:cubicBezTo>
                  <a:cubicBezTo>
                    <a:pt x="757" y="57"/>
                    <a:pt x="62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6" name="Google Shape;18736;p25"/>
            <p:cNvSpPr/>
            <p:nvPr/>
          </p:nvSpPr>
          <p:spPr>
            <a:xfrm>
              <a:off x="3807100" y="588875"/>
              <a:ext cx="32525" cy="30475"/>
            </a:xfrm>
            <a:custGeom>
              <a:avLst/>
              <a:gdLst/>
              <a:ahLst/>
              <a:cxnLst/>
              <a:rect l="l" t="t" r="r" b="b"/>
              <a:pathLst>
                <a:path w="1301" h="1219" extrusionOk="0">
                  <a:moveTo>
                    <a:pt x="649" y="0"/>
                  </a:moveTo>
                  <a:cubicBezTo>
                    <a:pt x="598" y="0"/>
                    <a:pt x="547" y="7"/>
                    <a:pt x="496" y="20"/>
                  </a:cubicBezTo>
                  <a:cubicBezTo>
                    <a:pt x="257" y="83"/>
                    <a:pt x="80" y="283"/>
                    <a:pt x="47" y="526"/>
                  </a:cubicBezTo>
                  <a:cubicBezTo>
                    <a:pt x="0" y="860"/>
                    <a:pt x="233" y="1167"/>
                    <a:pt x="567" y="1213"/>
                  </a:cubicBezTo>
                  <a:cubicBezTo>
                    <a:pt x="594" y="1217"/>
                    <a:pt x="622" y="1219"/>
                    <a:pt x="649" y="1219"/>
                  </a:cubicBezTo>
                  <a:cubicBezTo>
                    <a:pt x="863" y="1219"/>
                    <a:pt x="1065" y="1105"/>
                    <a:pt x="1176" y="917"/>
                  </a:cubicBezTo>
                  <a:cubicBezTo>
                    <a:pt x="1300" y="704"/>
                    <a:pt x="1284" y="438"/>
                    <a:pt x="1135" y="241"/>
                  </a:cubicBezTo>
                  <a:cubicBezTo>
                    <a:pt x="1018" y="87"/>
                    <a:pt x="837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7" name="Google Shape;18737;p25"/>
            <p:cNvSpPr/>
            <p:nvPr/>
          </p:nvSpPr>
          <p:spPr>
            <a:xfrm>
              <a:off x="3028375" y="826850"/>
              <a:ext cx="32475" cy="30500"/>
            </a:xfrm>
            <a:custGeom>
              <a:avLst/>
              <a:gdLst/>
              <a:ahLst/>
              <a:cxnLst/>
              <a:rect l="l" t="t" r="r" b="b"/>
              <a:pathLst>
                <a:path w="1299" h="1220" extrusionOk="0">
                  <a:moveTo>
                    <a:pt x="650" y="1"/>
                  </a:moveTo>
                  <a:cubicBezTo>
                    <a:pt x="599" y="1"/>
                    <a:pt x="546" y="8"/>
                    <a:pt x="495" y="21"/>
                  </a:cubicBezTo>
                  <a:cubicBezTo>
                    <a:pt x="256" y="83"/>
                    <a:pt x="78" y="283"/>
                    <a:pt x="45" y="528"/>
                  </a:cubicBezTo>
                  <a:cubicBezTo>
                    <a:pt x="0" y="860"/>
                    <a:pt x="233" y="1168"/>
                    <a:pt x="565" y="1213"/>
                  </a:cubicBezTo>
                  <a:cubicBezTo>
                    <a:pt x="594" y="1217"/>
                    <a:pt x="622" y="1219"/>
                    <a:pt x="650" y="1219"/>
                  </a:cubicBezTo>
                  <a:cubicBezTo>
                    <a:pt x="865" y="1219"/>
                    <a:pt x="1065" y="1106"/>
                    <a:pt x="1174" y="917"/>
                  </a:cubicBezTo>
                  <a:cubicBezTo>
                    <a:pt x="1299" y="705"/>
                    <a:pt x="1284" y="439"/>
                    <a:pt x="1133" y="242"/>
                  </a:cubicBezTo>
                  <a:cubicBezTo>
                    <a:pt x="1017" y="88"/>
                    <a:pt x="837" y="1"/>
                    <a:pt x="6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8" name="Google Shape;18738;p25"/>
            <p:cNvSpPr/>
            <p:nvPr/>
          </p:nvSpPr>
          <p:spPr>
            <a:xfrm>
              <a:off x="4066475" y="972325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28" y="0"/>
                  </a:moveTo>
                  <a:cubicBezTo>
                    <a:pt x="186" y="0"/>
                    <a:pt x="47" y="98"/>
                    <a:pt x="23" y="264"/>
                  </a:cubicBezTo>
                  <a:cubicBezTo>
                    <a:pt x="1" y="431"/>
                    <a:pt x="118" y="584"/>
                    <a:pt x="283" y="607"/>
                  </a:cubicBezTo>
                  <a:cubicBezTo>
                    <a:pt x="299" y="609"/>
                    <a:pt x="314" y="610"/>
                    <a:pt x="328" y="610"/>
                  </a:cubicBezTo>
                  <a:cubicBezTo>
                    <a:pt x="572" y="610"/>
                    <a:pt x="724" y="325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9" name="Google Shape;18739;p25"/>
            <p:cNvSpPr/>
            <p:nvPr/>
          </p:nvSpPr>
          <p:spPr>
            <a:xfrm>
              <a:off x="3391250" y="372825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491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6"/>
                    <a:pt x="176" y="876"/>
                    <a:pt x="425" y="911"/>
                  </a:cubicBezTo>
                  <a:cubicBezTo>
                    <a:pt x="448" y="914"/>
                    <a:pt x="470" y="915"/>
                    <a:pt x="492" y="915"/>
                  </a:cubicBezTo>
                  <a:cubicBezTo>
                    <a:pt x="857" y="915"/>
                    <a:pt x="1084" y="488"/>
                    <a:pt x="852" y="182"/>
                  </a:cubicBezTo>
                  <a:cubicBezTo>
                    <a:pt x="758" y="57"/>
                    <a:pt x="623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0" name="Google Shape;18740;p25"/>
            <p:cNvSpPr/>
            <p:nvPr/>
          </p:nvSpPr>
          <p:spPr>
            <a:xfrm>
              <a:off x="3207575" y="442650"/>
              <a:ext cx="18050" cy="15300"/>
            </a:xfrm>
            <a:custGeom>
              <a:avLst/>
              <a:gdLst/>
              <a:ahLst/>
              <a:cxnLst/>
              <a:rect l="l" t="t" r="r" b="b"/>
              <a:pathLst>
                <a:path w="722" h="612" extrusionOk="0">
                  <a:moveTo>
                    <a:pt x="326" y="0"/>
                  </a:moveTo>
                  <a:cubicBezTo>
                    <a:pt x="184" y="0"/>
                    <a:pt x="45" y="98"/>
                    <a:pt x="23" y="264"/>
                  </a:cubicBezTo>
                  <a:cubicBezTo>
                    <a:pt x="0" y="431"/>
                    <a:pt x="116" y="584"/>
                    <a:pt x="283" y="608"/>
                  </a:cubicBezTo>
                  <a:cubicBezTo>
                    <a:pt x="297" y="610"/>
                    <a:pt x="312" y="611"/>
                    <a:pt x="326" y="611"/>
                  </a:cubicBezTo>
                  <a:cubicBezTo>
                    <a:pt x="570" y="611"/>
                    <a:pt x="722" y="326"/>
                    <a:pt x="567" y="121"/>
                  </a:cubicBezTo>
                  <a:cubicBezTo>
                    <a:pt x="504" y="38"/>
                    <a:pt x="415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1" name="Google Shape;18741;p25"/>
            <p:cNvSpPr/>
            <p:nvPr/>
          </p:nvSpPr>
          <p:spPr>
            <a:xfrm>
              <a:off x="3806750" y="114615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0"/>
                  </a:moveTo>
                  <a:cubicBezTo>
                    <a:pt x="645" y="0"/>
                    <a:pt x="588" y="7"/>
                    <a:pt x="533" y="22"/>
                  </a:cubicBezTo>
                  <a:cubicBezTo>
                    <a:pt x="277" y="88"/>
                    <a:pt x="86" y="303"/>
                    <a:pt x="50" y="566"/>
                  </a:cubicBezTo>
                  <a:cubicBezTo>
                    <a:pt x="1" y="925"/>
                    <a:pt x="252" y="1256"/>
                    <a:pt x="609" y="1304"/>
                  </a:cubicBezTo>
                  <a:cubicBezTo>
                    <a:pt x="640" y="1308"/>
                    <a:pt x="670" y="1310"/>
                    <a:pt x="699" y="1310"/>
                  </a:cubicBezTo>
                  <a:cubicBezTo>
                    <a:pt x="930" y="1310"/>
                    <a:pt x="1146" y="1189"/>
                    <a:pt x="1265" y="987"/>
                  </a:cubicBezTo>
                  <a:cubicBezTo>
                    <a:pt x="1399" y="757"/>
                    <a:pt x="1382" y="472"/>
                    <a:pt x="1221" y="260"/>
                  </a:cubicBezTo>
                  <a:cubicBezTo>
                    <a:pt x="1095" y="94"/>
                    <a:pt x="902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2" name="Google Shape;18742;p25"/>
            <p:cNvSpPr/>
            <p:nvPr/>
          </p:nvSpPr>
          <p:spPr>
            <a:xfrm>
              <a:off x="3662275" y="1182950"/>
              <a:ext cx="8450" cy="7125"/>
            </a:xfrm>
            <a:custGeom>
              <a:avLst/>
              <a:gdLst/>
              <a:ahLst/>
              <a:cxnLst/>
              <a:rect l="l" t="t" r="r" b="b"/>
              <a:pathLst>
                <a:path w="338" h="285" extrusionOk="0">
                  <a:moveTo>
                    <a:pt x="152" y="1"/>
                  </a:moveTo>
                  <a:cubicBezTo>
                    <a:pt x="87" y="1"/>
                    <a:pt x="22" y="46"/>
                    <a:pt x="11" y="124"/>
                  </a:cubicBezTo>
                  <a:cubicBezTo>
                    <a:pt x="1" y="200"/>
                    <a:pt x="55" y="273"/>
                    <a:pt x="133" y="283"/>
                  </a:cubicBezTo>
                  <a:cubicBezTo>
                    <a:pt x="140" y="284"/>
                    <a:pt x="146" y="284"/>
                    <a:pt x="153" y="284"/>
                  </a:cubicBezTo>
                  <a:cubicBezTo>
                    <a:pt x="266" y="284"/>
                    <a:pt x="338" y="153"/>
                    <a:pt x="265" y="58"/>
                  </a:cubicBezTo>
                  <a:cubicBezTo>
                    <a:pt x="236" y="19"/>
                    <a:pt x="194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3" name="Google Shape;18743;p25"/>
            <p:cNvSpPr/>
            <p:nvPr/>
          </p:nvSpPr>
          <p:spPr>
            <a:xfrm>
              <a:off x="3038325" y="1108950"/>
              <a:ext cx="25175" cy="21300"/>
            </a:xfrm>
            <a:custGeom>
              <a:avLst/>
              <a:gdLst/>
              <a:ahLst/>
              <a:cxnLst/>
              <a:rect l="l" t="t" r="r" b="b"/>
              <a:pathLst>
                <a:path w="1007" h="852" extrusionOk="0">
                  <a:moveTo>
                    <a:pt x="455" y="0"/>
                  </a:moveTo>
                  <a:cubicBezTo>
                    <a:pt x="257" y="0"/>
                    <a:pt x="63" y="136"/>
                    <a:pt x="32" y="368"/>
                  </a:cubicBezTo>
                  <a:cubicBezTo>
                    <a:pt x="0" y="601"/>
                    <a:pt x="163" y="814"/>
                    <a:pt x="396" y="847"/>
                  </a:cubicBezTo>
                  <a:cubicBezTo>
                    <a:pt x="416" y="850"/>
                    <a:pt x="437" y="851"/>
                    <a:pt x="457" y="851"/>
                  </a:cubicBezTo>
                  <a:cubicBezTo>
                    <a:pt x="796" y="851"/>
                    <a:pt x="1007" y="455"/>
                    <a:pt x="791" y="169"/>
                  </a:cubicBezTo>
                  <a:cubicBezTo>
                    <a:pt x="703" y="53"/>
                    <a:pt x="578" y="0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4" name="Google Shape;18744;p25"/>
            <p:cNvSpPr/>
            <p:nvPr/>
          </p:nvSpPr>
          <p:spPr>
            <a:xfrm>
              <a:off x="3269150" y="891025"/>
              <a:ext cx="25300" cy="21350"/>
            </a:xfrm>
            <a:custGeom>
              <a:avLst/>
              <a:gdLst/>
              <a:ahLst/>
              <a:cxnLst/>
              <a:rect l="l" t="t" r="r" b="b"/>
              <a:pathLst>
                <a:path w="1012" h="854" extrusionOk="0">
                  <a:moveTo>
                    <a:pt x="459" y="0"/>
                  </a:moveTo>
                  <a:cubicBezTo>
                    <a:pt x="260" y="0"/>
                    <a:pt x="65" y="138"/>
                    <a:pt x="34" y="370"/>
                  </a:cubicBezTo>
                  <a:cubicBezTo>
                    <a:pt x="1" y="603"/>
                    <a:pt x="165" y="818"/>
                    <a:pt x="397" y="850"/>
                  </a:cubicBezTo>
                  <a:cubicBezTo>
                    <a:pt x="419" y="853"/>
                    <a:pt x="440" y="854"/>
                    <a:pt x="460" y="854"/>
                  </a:cubicBezTo>
                  <a:cubicBezTo>
                    <a:pt x="800" y="854"/>
                    <a:pt x="1011" y="455"/>
                    <a:pt x="796" y="170"/>
                  </a:cubicBezTo>
                  <a:cubicBezTo>
                    <a:pt x="708" y="54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5" name="Google Shape;18745;p25"/>
            <p:cNvSpPr/>
            <p:nvPr/>
          </p:nvSpPr>
          <p:spPr>
            <a:xfrm>
              <a:off x="3183750" y="917025"/>
              <a:ext cx="16875" cy="14250"/>
            </a:xfrm>
            <a:custGeom>
              <a:avLst/>
              <a:gdLst/>
              <a:ahLst/>
              <a:cxnLst/>
              <a:rect l="l" t="t" r="r" b="b"/>
              <a:pathLst>
                <a:path w="675" h="570" extrusionOk="0">
                  <a:moveTo>
                    <a:pt x="305" y="1"/>
                  </a:moveTo>
                  <a:cubicBezTo>
                    <a:pt x="173" y="1"/>
                    <a:pt x="43" y="92"/>
                    <a:pt x="21" y="247"/>
                  </a:cubicBezTo>
                  <a:cubicBezTo>
                    <a:pt x="0" y="403"/>
                    <a:pt x="110" y="546"/>
                    <a:pt x="265" y="567"/>
                  </a:cubicBezTo>
                  <a:cubicBezTo>
                    <a:pt x="279" y="569"/>
                    <a:pt x="292" y="570"/>
                    <a:pt x="306" y="570"/>
                  </a:cubicBezTo>
                  <a:cubicBezTo>
                    <a:pt x="533" y="570"/>
                    <a:pt x="674" y="303"/>
                    <a:pt x="529" y="113"/>
                  </a:cubicBezTo>
                  <a:cubicBezTo>
                    <a:pt x="471" y="36"/>
                    <a:pt x="387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6" name="Google Shape;18746;p25"/>
            <p:cNvSpPr/>
            <p:nvPr/>
          </p:nvSpPr>
          <p:spPr>
            <a:xfrm>
              <a:off x="3558125" y="8283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19" y="1"/>
                  </a:moveTo>
                  <a:cubicBezTo>
                    <a:pt x="68" y="1"/>
                    <a:pt x="17" y="36"/>
                    <a:pt x="9" y="95"/>
                  </a:cubicBezTo>
                  <a:cubicBezTo>
                    <a:pt x="0" y="156"/>
                    <a:pt x="42" y="213"/>
                    <a:pt x="104" y="220"/>
                  </a:cubicBezTo>
                  <a:cubicBezTo>
                    <a:pt x="109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7" name="Google Shape;18747;p25"/>
            <p:cNvSpPr/>
            <p:nvPr/>
          </p:nvSpPr>
          <p:spPr>
            <a:xfrm>
              <a:off x="3510325" y="8493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18" y="1"/>
                  </a:moveTo>
                  <a:cubicBezTo>
                    <a:pt x="67" y="1"/>
                    <a:pt x="17" y="36"/>
                    <a:pt x="9" y="96"/>
                  </a:cubicBezTo>
                  <a:cubicBezTo>
                    <a:pt x="0" y="156"/>
                    <a:pt x="42" y="211"/>
                    <a:pt x="102" y="220"/>
                  </a:cubicBezTo>
                  <a:cubicBezTo>
                    <a:pt x="108" y="221"/>
                    <a:pt x="113" y="222"/>
                    <a:pt x="119" y="222"/>
                  </a:cubicBezTo>
                  <a:cubicBezTo>
                    <a:pt x="207" y="222"/>
                    <a:pt x="261" y="118"/>
                    <a:pt x="206" y="45"/>
                  </a:cubicBezTo>
                  <a:cubicBezTo>
                    <a:pt x="183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8" name="Google Shape;18748;p25"/>
            <p:cNvSpPr/>
            <p:nvPr/>
          </p:nvSpPr>
          <p:spPr>
            <a:xfrm>
              <a:off x="2971550" y="778475"/>
              <a:ext cx="6600" cy="5550"/>
            </a:xfrm>
            <a:custGeom>
              <a:avLst/>
              <a:gdLst/>
              <a:ahLst/>
              <a:cxnLst/>
              <a:rect l="l" t="t" r="r" b="b"/>
              <a:pathLst>
                <a:path w="264" h="222" extrusionOk="0">
                  <a:moveTo>
                    <a:pt x="119" y="0"/>
                  </a:moveTo>
                  <a:cubicBezTo>
                    <a:pt x="68" y="0"/>
                    <a:pt x="18" y="35"/>
                    <a:pt x="10" y="95"/>
                  </a:cubicBezTo>
                  <a:cubicBezTo>
                    <a:pt x="1" y="156"/>
                    <a:pt x="43" y="211"/>
                    <a:pt x="104" y="220"/>
                  </a:cubicBezTo>
                  <a:cubicBezTo>
                    <a:pt x="110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9" name="Google Shape;18749;p25"/>
            <p:cNvSpPr/>
            <p:nvPr/>
          </p:nvSpPr>
          <p:spPr>
            <a:xfrm>
              <a:off x="3883150" y="874425"/>
              <a:ext cx="6600" cy="5525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6"/>
                    <a:pt x="43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3" y="117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0" name="Google Shape;18750;p25"/>
            <p:cNvSpPr/>
            <p:nvPr/>
          </p:nvSpPr>
          <p:spPr>
            <a:xfrm>
              <a:off x="4013775" y="650200"/>
              <a:ext cx="29450" cy="24900"/>
            </a:xfrm>
            <a:custGeom>
              <a:avLst/>
              <a:gdLst/>
              <a:ahLst/>
              <a:cxnLst/>
              <a:rect l="l" t="t" r="r" b="b"/>
              <a:pathLst>
                <a:path w="1178" h="996" extrusionOk="0">
                  <a:moveTo>
                    <a:pt x="533" y="1"/>
                  </a:moveTo>
                  <a:cubicBezTo>
                    <a:pt x="302" y="1"/>
                    <a:pt x="75" y="160"/>
                    <a:pt x="38" y="430"/>
                  </a:cubicBezTo>
                  <a:cubicBezTo>
                    <a:pt x="0" y="702"/>
                    <a:pt x="189" y="953"/>
                    <a:pt x="463" y="991"/>
                  </a:cubicBezTo>
                  <a:cubicBezTo>
                    <a:pt x="487" y="994"/>
                    <a:pt x="510" y="996"/>
                    <a:pt x="533" y="996"/>
                  </a:cubicBezTo>
                  <a:cubicBezTo>
                    <a:pt x="930" y="996"/>
                    <a:pt x="1177" y="531"/>
                    <a:pt x="924" y="197"/>
                  </a:cubicBezTo>
                  <a:cubicBezTo>
                    <a:pt x="822" y="62"/>
                    <a:pt x="677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1" name="Google Shape;18751;p25"/>
            <p:cNvSpPr/>
            <p:nvPr/>
          </p:nvSpPr>
          <p:spPr>
            <a:xfrm>
              <a:off x="3719025" y="915900"/>
              <a:ext cx="15125" cy="13025"/>
            </a:xfrm>
            <a:custGeom>
              <a:avLst/>
              <a:gdLst/>
              <a:ahLst/>
              <a:cxnLst/>
              <a:rect l="l" t="t" r="r" b="b"/>
              <a:pathLst>
                <a:path w="605" h="521" extrusionOk="0">
                  <a:moveTo>
                    <a:pt x="308" y="1"/>
                  </a:moveTo>
                  <a:cubicBezTo>
                    <a:pt x="140" y="1"/>
                    <a:pt x="1" y="171"/>
                    <a:pt x="66" y="351"/>
                  </a:cubicBezTo>
                  <a:cubicBezTo>
                    <a:pt x="108" y="463"/>
                    <a:pt x="208" y="520"/>
                    <a:pt x="309" y="520"/>
                  </a:cubicBezTo>
                  <a:cubicBezTo>
                    <a:pt x="403" y="520"/>
                    <a:pt x="497" y="471"/>
                    <a:pt x="544" y="370"/>
                  </a:cubicBezTo>
                  <a:cubicBezTo>
                    <a:pt x="604" y="241"/>
                    <a:pt x="549" y="86"/>
                    <a:pt x="418" y="26"/>
                  </a:cubicBezTo>
                  <a:cubicBezTo>
                    <a:pt x="381" y="9"/>
                    <a:pt x="344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2" name="Google Shape;18752;p25"/>
            <p:cNvSpPr/>
            <p:nvPr/>
          </p:nvSpPr>
          <p:spPr>
            <a:xfrm>
              <a:off x="3961250" y="1032550"/>
              <a:ext cx="30250" cy="25975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616" y="1"/>
                  </a:moveTo>
                  <a:cubicBezTo>
                    <a:pt x="279" y="1"/>
                    <a:pt x="1" y="341"/>
                    <a:pt x="132" y="699"/>
                  </a:cubicBezTo>
                  <a:cubicBezTo>
                    <a:pt x="204" y="896"/>
                    <a:pt x="388" y="1029"/>
                    <a:pt x="596" y="1038"/>
                  </a:cubicBezTo>
                  <a:cubicBezTo>
                    <a:pt x="604" y="1039"/>
                    <a:pt x="611" y="1039"/>
                    <a:pt x="619" y="1039"/>
                  </a:cubicBezTo>
                  <a:cubicBezTo>
                    <a:pt x="821" y="1039"/>
                    <a:pt x="1004" y="922"/>
                    <a:pt x="1088" y="739"/>
                  </a:cubicBezTo>
                  <a:cubicBezTo>
                    <a:pt x="1210" y="479"/>
                    <a:pt x="1097" y="171"/>
                    <a:pt x="837" y="51"/>
                  </a:cubicBezTo>
                  <a:cubicBezTo>
                    <a:pt x="763" y="16"/>
                    <a:pt x="688" y="1"/>
                    <a:pt x="6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3" name="Google Shape;18753;p25"/>
            <p:cNvSpPr/>
            <p:nvPr/>
          </p:nvSpPr>
          <p:spPr>
            <a:xfrm>
              <a:off x="4122925" y="1288225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0" y="0"/>
                  </a:moveTo>
                  <a:cubicBezTo>
                    <a:pt x="349" y="0"/>
                    <a:pt x="1" y="426"/>
                    <a:pt x="164" y="873"/>
                  </a:cubicBezTo>
                  <a:cubicBezTo>
                    <a:pt x="254" y="1118"/>
                    <a:pt x="483" y="1286"/>
                    <a:pt x="744" y="1297"/>
                  </a:cubicBezTo>
                  <a:cubicBezTo>
                    <a:pt x="753" y="1297"/>
                    <a:pt x="762" y="1297"/>
                    <a:pt x="771" y="1297"/>
                  </a:cubicBezTo>
                  <a:cubicBezTo>
                    <a:pt x="1024" y="1297"/>
                    <a:pt x="1253" y="1152"/>
                    <a:pt x="1359" y="922"/>
                  </a:cubicBezTo>
                  <a:cubicBezTo>
                    <a:pt x="1511" y="598"/>
                    <a:pt x="1370" y="213"/>
                    <a:pt x="1045" y="63"/>
                  </a:cubicBezTo>
                  <a:cubicBezTo>
                    <a:pt x="953" y="20"/>
                    <a:pt x="860" y="0"/>
                    <a:pt x="77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4" name="Google Shape;18754;p25"/>
            <p:cNvSpPr/>
            <p:nvPr/>
          </p:nvSpPr>
          <p:spPr>
            <a:xfrm>
              <a:off x="4426950" y="5086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9" y="1052"/>
                    <a:pt x="454" y="1210"/>
                    <a:pt x="701" y="1220"/>
                  </a:cubicBezTo>
                  <a:cubicBezTo>
                    <a:pt x="709" y="1221"/>
                    <a:pt x="716" y="1221"/>
                    <a:pt x="724" y="1221"/>
                  </a:cubicBezTo>
                  <a:cubicBezTo>
                    <a:pt x="961" y="1221"/>
                    <a:pt x="1178" y="1084"/>
                    <a:pt x="1278" y="867"/>
                  </a:cubicBezTo>
                  <a:cubicBezTo>
                    <a:pt x="1419" y="562"/>
                    <a:pt x="1287" y="201"/>
                    <a:pt x="982" y="60"/>
                  </a:cubicBezTo>
                  <a:cubicBezTo>
                    <a:pt x="895" y="19"/>
                    <a:pt x="807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5" name="Google Shape;18755;p25"/>
            <p:cNvSpPr/>
            <p:nvPr/>
          </p:nvSpPr>
          <p:spPr>
            <a:xfrm>
              <a:off x="4697025" y="91682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1" y="301"/>
                    <a:pt x="117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9" y="915"/>
                    <a:pt x="545" y="915"/>
                  </a:cubicBezTo>
                  <a:cubicBezTo>
                    <a:pt x="722" y="915"/>
                    <a:pt x="885" y="813"/>
                    <a:pt x="960" y="650"/>
                  </a:cubicBezTo>
                  <a:cubicBezTo>
                    <a:pt x="1066" y="422"/>
                    <a:pt x="966" y="150"/>
                    <a:pt x="738" y="45"/>
                  </a:cubicBezTo>
                  <a:cubicBezTo>
                    <a:pt x="673" y="14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6" name="Google Shape;18756;p25"/>
            <p:cNvSpPr/>
            <p:nvPr/>
          </p:nvSpPr>
          <p:spPr>
            <a:xfrm>
              <a:off x="3862000" y="1002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2" y="0"/>
                  </a:moveTo>
                  <a:cubicBezTo>
                    <a:pt x="328" y="0"/>
                    <a:pt x="0" y="401"/>
                    <a:pt x="154" y="822"/>
                  </a:cubicBezTo>
                  <a:cubicBezTo>
                    <a:pt x="238" y="1053"/>
                    <a:pt x="454" y="1209"/>
                    <a:pt x="701" y="1220"/>
                  </a:cubicBezTo>
                  <a:cubicBezTo>
                    <a:pt x="709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7"/>
                  </a:cubicBezTo>
                  <a:cubicBezTo>
                    <a:pt x="1419" y="562"/>
                    <a:pt x="1287" y="201"/>
                    <a:pt x="982" y="59"/>
                  </a:cubicBezTo>
                  <a:cubicBezTo>
                    <a:pt x="895" y="19"/>
                    <a:pt x="807" y="0"/>
                    <a:pt x="7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7" name="Google Shape;18757;p25"/>
            <p:cNvSpPr/>
            <p:nvPr/>
          </p:nvSpPr>
          <p:spPr>
            <a:xfrm>
              <a:off x="4857900" y="791725"/>
              <a:ext cx="17775" cy="15300"/>
            </a:xfrm>
            <a:custGeom>
              <a:avLst/>
              <a:gdLst/>
              <a:ahLst/>
              <a:cxnLst/>
              <a:rect l="l" t="t" r="r" b="b"/>
              <a:pathLst>
                <a:path w="711" h="612" extrusionOk="0">
                  <a:moveTo>
                    <a:pt x="363" y="1"/>
                  </a:moveTo>
                  <a:cubicBezTo>
                    <a:pt x="165" y="1"/>
                    <a:pt x="1" y="201"/>
                    <a:pt x="78" y="412"/>
                  </a:cubicBezTo>
                  <a:cubicBezTo>
                    <a:pt x="126" y="544"/>
                    <a:pt x="245" y="611"/>
                    <a:pt x="364" y="611"/>
                  </a:cubicBezTo>
                  <a:cubicBezTo>
                    <a:pt x="474" y="611"/>
                    <a:pt x="585" y="553"/>
                    <a:pt x="640" y="436"/>
                  </a:cubicBezTo>
                  <a:cubicBezTo>
                    <a:pt x="710" y="282"/>
                    <a:pt x="644" y="101"/>
                    <a:pt x="492" y="30"/>
                  </a:cubicBezTo>
                  <a:cubicBezTo>
                    <a:pt x="449" y="10"/>
                    <a:pt x="405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8" name="Google Shape;18758;p25"/>
            <p:cNvSpPr/>
            <p:nvPr/>
          </p:nvSpPr>
          <p:spPr>
            <a:xfrm>
              <a:off x="4832525" y="4877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6" y="0"/>
                  </a:moveTo>
                  <a:cubicBezTo>
                    <a:pt x="229" y="0"/>
                    <a:pt x="0" y="279"/>
                    <a:pt x="107" y="574"/>
                  </a:cubicBezTo>
                  <a:cubicBezTo>
                    <a:pt x="174" y="760"/>
                    <a:pt x="341" y="855"/>
                    <a:pt x="508" y="855"/>
                  </a:cubicBezTo>
                  <a:cubicBezTo>
                    <a:pt x="663" y="855"/>
                    <a:pt x="818" y="773"/>
                    <a:pt x="894" y="607"/>
                  </a:cubicBezTo>
                  <a:cubicBezTo>
                    <a:pt x="993" y="393"/>
                    <a:pt x="902" y="141"/>
                    <a:pt x="688" y="42"/>
                  </a:cubicBezTo>
                  <a:cubicBezTo>
                    <a:pt x="627" y="13"/>
                    <a:pt x="565" y="0"/>
                    <a:pt x="5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9" name="Google Shape;18759;p25"/>
            <p:cNvSpPr/>
            <p:nvPr/>
          </p:nvSpPr>
          <p:spPr>
            <a:xfrm>
              <a:off x="4687725" y="452125"/>
              <a:ext cx="6500" cy="55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50"/>
                  </a:cubicBezTo>
                  <a:cubicBezTo>
                    <a:pt x="46" y="197"/>
                    <a:pt x="89" y="222"/>
                    <a:pt x="133" y="222"/>
                  </a:cubicBezTo>
                  <a:cubicBezTo>
                    <a:pt x="173" y="222"/>
                    <a:pt x="213" y="201"/>
                    <a:pt x="234" y="157"/>
                  </a:cubicBezTo>
                  <a:cubicBezTo>
                    <a:pt x="259" y="102"/>
                    <a:pt x="235" y="37"/>
                    <a:pt x="180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0" name="Google Shape;18760;p25"/>
            <p:cNvSpPr/>
            <p:nvPr/>
          </p:nvSpPr>
          <p:spPr>
            <a:xfrm>
              <a:off x="4705350" y="5682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30" y="1"/>
                  </a:moveTo>
                  <a:cubicBezTo>
                    <a:pt x="59" y="1"/>
                    <a:pt x="0" y="73"/>
                    <a:pt x="28" y="150"/>
                  </a:cubicBezTo>
                  <a:cubicBezTo>
                    <a:pt x="45" y="198"/>
                    <a:pt x="88" y="222"/>
                    <a:pt x="131" y="222"/>
                  </a:cubicBezTo>
                  <a:cubicBezTo>
                    <a:pt x="171" y="222"/>
                    <a:pt x="211" y="201"/>
                    <a:pt x="231" y="158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1" name="Google Shape;18761;p25"/>
            <p:cNvSpPr/>
            <p:nvPr/>
          </p:nvSpPr>
          <p:spPr>
            <a:xfrm>
              <a:off x="4981800" y="5688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1"/>
                  </a:moveTo>
                  <a:cubicBezTo>
                    <a:pt x="60" y="1"/>
                    <a:pt x="1" y="73"/>
                    <a:pt x="29" y="150"/>
                  </a:cubicBezTo>
                  <a:cubicBezTo>
                    <a:pt x="46" y="197"/>
                    <a:pt x="90" y="222"/>
                    <a:pt x="133" y="222"/>
                  </a:cubicBezTo>
                  <a:cubicBezTo>
                    <a:pt x="173" y="222"/>
                    <a:pt x="213" y="201"/>
                    <a:pt x="232" y="159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4" y="4"/>
                    <a:pt x="148" y="1"/>
                    <a:pt x="13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2" name="Google Shape;18762;p25"/>
            <p:cNvSpPr/>
            <p:nvPr/>
          </p:nvSpPr>
          <p:spPr>
            <a:xfrm>
              <a:off x="4390575" y="3126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1" y="1"/>
                  </a:moveTo>
                  <a:cubicBezTo>
                    <a:pt x="60" y="1"/>
                    <a:pt x="0" y="73"/>
                    <a:pt x="28" y="150"/>
                  </a:cubicBezTo>
                  <a:cubicBezTo>
                    <a:pt x="45" y="197"/>
                    <a:pt x="88" y="222"/>
                    <a:pt x="131" y="222"/>
                  </a:cubicBezTo>
                  <a:cubicBezTo>
                    <a:pt x="171" y="222"/>
                    <a:pt x="212" y="201"/>
                    <a:pt x="232" y="157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3" name="Google Shape;18763;p25"/>
            <p:cNvSpPr/>
            <p:nvPr/>
          </p:nvSpPr>
          <p:spPr>
            <a:xfrm>
              <a:off x="4181425" y="46672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0" y="0"/>
                  </a:moveTo>
                  <a:cubicBezTo>
                    <a:pt x="267" y="0"/>
                    <a:pt x="0" y="327"/>
                    <a:pt x="125" y="670"/>
                  </a:cubicBezTo>
                  <a:cubicBezTo>
                    <a:pt x="195" y="858"/>
                    <a:pt x="370" y="987"/>
                    <a:pt x="572" y="995"/>
                  </a:cubicBezTo>
                  <a:cubicBezTo>
                    <a:pt x="579" y="995"/>
                    <a:pt x="587" y="995"/>
                    <a:pt x="594" y="995"/>
                  </a:cubicBezTo>
                  <a:cubicBezTo>
                    <a:pt x="785" y="995"/>
                    <a:pt x="961" y="883"/>
                    <a:pt x="1042" y="708"/>
                  </a:cubicBezTo>
                  <a:cubicBezTo>
                    <a:pt x="1158" y="460"/>
                    <a:pt x="1050" y="164"/>
                    <a:pt x="800" y="48"/>
                  </a:cubicBezTo>
                  <a:cubicBezTo>
                    <a:pt x="730" y="15"/>
                    <a:pt x="658" y="0"/>
                    <a:pt x="5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4" name="Google Shape;18764;p25"/>
            <p:cNvSpPr/>
            <p:nvPr/>
          </p:nvSpPr>
          <p:spPr>
            <a:xfrm>
              <a:off x="3428450" y="5113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4" y="0"/>
                  </a:moveTo>
                  <a:cubicBezTo>
                    <a:pt x="814" y="0"/>
                    <a:pt x="744" y="9"/>
                    <a:pt x="675" y="27"/>
                  </a:cubicBezTo>
                  <a:cubicBezTo>
                    <a:pt x="350" y="113"/>
                    <a:pt x="108" y="385"/>
                    <a:pt x="62" y="719"/>
                  </a:cubicBezTo>
                  <a:cubicBezTo>
                    <a:pt x="0" y="1172"/>
                    <a:pt x="317" y="1592"/>
                    <a:pt x="773" y="1655"/>
                  </a:cubicBezTo>
                  <a:cubicBezTo>
                    <a:pt x="810" y="1660"/>
                    <a:pt x="847" y="1663"/>
                    <a:pt x="884" y="1663"/>
                  </a:cubicBezTo>
                  <a:cubicBezTo>
                    <a:pt x="1177" y="1663"/>
                    <a:pt x="1452" y="1508"/>
                    <a:pt x="1602" y="1251"/>
                  </a:cubicBezTo>
                  <a:cubicBezTo>
                    <a:pt x="1772" y="961"/>
                    <a:pt x="1750" y="597"/>
                    <a:pt x="1547" y="329"/>
                  </a:cubicBezTo>
                  <a:cubicBezTo>
                    <a:pt x="1387" y="119"/>
                    <a:pt x="1140" y="0"/>
                    <a:pt x="8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5" name="Google Shape;18765;p25"/>
            <p:cNvSpPr/>
            <p:nvPr/>
          </p:nvSpPr>
          <p:spPr>
            <a:xfrm>
              <a:off x="3632450" y="55152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6"/>
                  </a:cubicBezTo>
                  <a:cubicBezTo>
                    <a:pt x="0" y="645"/>
                    <a:pt x="176" y="877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8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6" name="Google Shape;18766;p25"/>
            <p:cNvSpPr/>
            <p:nvPr/>
          </p:nvSpPr>
          <p:spPr>
            <a:xfrm>
              <a:off x="4208250" y="5609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28" y="0"/>
                  </a:moveTo>
                  <a:cubicBezTo>
                    <a:pt x="186" y="0"/>
                    <a:pt x="46" y="98"/>
                    <a:pt x="23" y="264"/>
                  </a:cubicBezTo>
                  <a:cubicBezTo>
                    <a:pt x="1" y="431"/>
                    <a:pt x="118" y="584"/>
                    <a:pt x="285" y="607"/>
                  </a:cubicBezTo>
                  <a:cubicBezTo>
                    <a:pt x="300" y="609"/>
                    <a:pt x="315" y="610"/>
                    <a:pt x="329" y="610"/>
                  </a:cubicBezTo>
                  <a:cubicBezTo>
                    <a:pt x="572" y="610"/>
                    <a:pt x="723" y="326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7" name="Google Shape;18767;p25"/>
            <p:cNvSpPr/>
            <p:nvPr/>
          </p:nvSpPr>
          <p:spPr>
            <a:xfrm>
              <a:off x="3948525" y="734800"/>
              <a:ext cx="34975" cy="32800"/>
            </a:xfrm>
            <a:custGeom>
              <a:avLst/>
              <a:gdLst/>
              <a:ahLst/>
              <a:cxnLst/>
              <a:rect l="l" t="t" r="r" b="b"/>
              <a:pathLst>
                <a:path w="1399" h="1312" extrusionOk="0">
                  <a:moveTo>
                    <a:pt x="699" y="1"/>
                  </a:moveTo>
                  <a:cubicBezTo>
                    <a:pt x="644" y="1"/>
                    <a:pt x="588" y="8"/>
                    <a:pt x="533" y="22"/>
                  </a:cubicBezTo>
                  <a:cubicBezTo>
                    <a:pt x="277" y="90"/>
                    <a:pt x="86" y="305"/>
                    <a:pt x="50" y="566"/>
                  </a:cubicBezTo>
                  <a:cubicBezTo>
                    <a:pt x="1" y="926"/>
                    <a:pt x="252" y="1256"/>
                    <a:pt x="609" y="1306"/>
                  </a:cubicBezTo>
                  <a:cubicBezTo>
                    <a:pt x="639" y="1310"/>
                    <a:pt x="669" y="1312"/>
                    <a:pt x="699" y="1312"/>
                  </a:cubicBezTo>
                  <a:cubicBezTo>
                    <a:pt x="930" y="1312"/>
                    <a:pt x="1146" y="1190"/>
                    <a:pt x="1265" y="987"/>
                  </a:cubicBezTo>
                  <a:cubicBezTo>
                    <a:pt x="1399" y="759"/>
                    <a:pt x="1382" y="472"/>
                    <a:pt x="1221" y="260"/>
                  </a:cubicBezTo>
                  <a:cubicBezTo>
                    <a:pt x="1095" y="95"/>
                    <a:pt x="901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8" name="Google Shape;18768;p25"/>
            <p:cNvSpPr/>
            <p:nvPr/>
          </p:nvSpPr>
          <p:spPr>
            <a:xfrm>
              <a:off x="3804050" y="771625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53" y="1"/>
                  </a:moveTo>
                  <a:cubicBezTo>
                    <a:pt x="87" y="1"/>
                    <a:pt x="23" y="46"/>
                    <a:pt x="13" y="123"/>
                  </a:cubicBezTo>
                  <a:cubicBezTo>
                    <a:pt x="1" y="200"/>
                    <a:pt x="55" y="272"/>
                    <a:pt x="133" y="282"/>
                  </a:cubicBezTo>
                  <a:cubicBezTo>
                    <a:pt x="140" y="283"/>
                    <a:pt x="147" y="284"/>
                    <a:pt x="154" y="284"/>
                  </a:cubicBezTo>
                  <a:cubicBezTo>
                    <a:pt x="267" y="284"/>
                    <a:pt x="337" y="152"/>
                    <a:pt x="265" y="57"/>
                  </a:cubicBezTo>
                  <a:cubicBezTo>
                    <a:pt x="236" y="18"/>
                    <a:pt x="194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9" name="Google Shape;18769;p25"/>
            <p:cNvSpPr/>
            <p:nvPr/>
          </p:nvSpPr>
          <p:spPr>
            <a:xfrm>
              <a:off x="3699925" y="4169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19" y="0"/>
                  </a:moveTo>
                  <a:cubicBezTo>
                    <a:pt x="67" y="0"/>
                    <a:pt x="16" y="36"/>
                    <a:pt x="8" y="96"/>
                  </a:cubicBezTo>
                  <a:cubicBezTo>
                    <a:pt x="1" y="156"/>
                    <a:pt x="41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6" y="221"/>
                    <a:pt x="262" y="119"/>
                    <a:pt x="205" y="44"/>
                  </a:cubicBezTo>
                  <a:cubicBezTo>
                    <a:pt x="183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0" name="Google Shape;18770;p25"/>
            <p:cNvSpPr/>
            <p:nvPr/>
          </p:nvSpPr>
          <p:spPr>
            <a:xfrm>
              <a:off x="4024925" y="4630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7"/>
                    <a:pt x="43" y="212"/>
                    <a:pt x="103" y="220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2" y="119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1" name="Google Shape;18771;p25"/>
            <p:cNvSpPr/>
            <p:nvPr/>
          </p:nvSpPr>
          <p:spPr>
            <a:xfrm>
              <a:off x="3860800" y="504575"/>
              <a:ext cx="15125" cy="13000"/>
            </a:xfrm>
            <a:custGeom>
              <a:avLst/>
              <a:gdLst/>
              <a:ahLst/>
              <a:cxnLst/>
              <a:rect l="l" t="t" r="r" b="b"/>
              <a:pathLst>
                <a:path w="605" h="520" extrusionOk="0">
                  <a:moveTo>
                    <a:pt x="309" y="1"/>
                  </a:moveTo>
                  <a:cubicBezTo>
                    <a:pt x="141" y="1"/>
                    <a:pt x="1" y="171"/>
                    <a:pt x="66" y="350"/>
                  </a:cubicBezTo>
                  <a:cubicBezTo>
                    <a:pt x="108" y="462"/>
                    <a:pt x="209" y="520"/>
                    <a:pt x="310" y="520"/>
                  </a:cubicBezTo>
                  <a:cubicBezTo>
                    <a:pt x="403" y="520"/>
                    <a:pt x="497" y="470"/>
                    <a:pt x="544" y="369"/>
                  </a:cubicBezTo>
                  <a:cubicBezTo>
                    <a:pt x="604" y="240"/>
                    <a:pt x="549" y="85"/>
                    <a:pt x="418" y="25"/>
                  </a:cubicBezTo>
                  <a:cubicBezTo>
                    <a:pt x="381" y="8"/>
                    <a:pt x="345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2" name="Google Shape;18772;p25"/>
            <p:cNvSpPr/>
            <p:nvPr/>
          </p:nvSpPr>
          <p:spPr>
            <a:xfrm>
              <a:off x="4103075" y="621200"/>
              <a:ext cx="30200" cy="26000"/>
            </a:xfrm>
            <a:custGeom>
              <a:avLst/>
              <a:gdLst/>
              <a:ahLst/>
              <a:cxnLst/>
              <a:rect l="l" t="t" r="r" b="b"/>
              <a:pathLst>
                <a:path w="1208" h="1040" extrusionOk="0">
                  <a:moveTo>
                    <a:pt x="615" y="1"/>
                  </a:moveTo>
                  <a:cubicBezTo>
                    <a:pt x="279" y="1"/>
                    <a:pt x="0" y="341"/>
                    <a:pt x="130" y="697"/>
                  </a:cubicBezTo>
                  <a:cubicBezTo>
                    <a:pt x="202" y="896"/>
                    <a:pt x="386" y="1030"/>
                    <a:pt x="594" y="1039"/>
                  </a:cubicBezTo>
                  <a:cubicBezTo>
                    <a:pt x="602" y="1039"/>
                    <a:pt x="609" y="1039"/>
                    <a:pt x="617" y="1039"/>
                  </a:cubicBezTo>
                  <a:cubicBezTo>
                    <a:pt x="817" y="1039"/>
                    <a:pt x="1002" y="922"/>
                    <a:pt x="1087" y="740"/>
                  </a:cubicBezTo>
                  <a:cubicBezTo>
                    <a:pt x="1208" y="479"/>
                    <a:pt x="1095" y="171"/>
                    <a:pt x="836" y="51"/>
                  </a:cubicBezTo>
                  <a:cubicBezTo>
                    <a:pt x="762" y="17"/>
                    <a:pt x="687" y="1"/>
                    <a:pt x="6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3" name="Google Shape;18773;p25"/>
            <p:cNvSpPr/>
            <p:nvPr/>
          </p:nvSpPr>
          <p:spPr>
            <a:xfrm>
              <a:off x="4264700" y="876900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1" y="0"/>
                  </a:moveTo>
                  <a:cubicBezTo>
                    <a:pt x="350" y="0"/>
                    <a:pt x="1" y="426"/>
                    <a:pt x="164" y="873"/>
                  </a:cubicBezTo>
                  <a:cubicBezTo>
                    <a:pt x="254" y="1118"/>
                    <a:pt x="483" y="1287"/>
                    <a:pt x="746" y="1297"/>
                  </a:cubicBezTo>
                  <a:cubicBezTo>
                    <a:pt x="755" y="1298"/>
                    <a:pt x="763" y="1298"/>
                    <a:pt x="772" y="1298"/>
                  </a:cubicBezTo>
                  <a:cubicBezTo>
                    <a:pt x="1024" y="1298"/>
                    <a:pt x="1253" y="1153"/>
                    <a:pt x="1361" y="923"/>
                  </a:cubicBezTo>
                  <a:cubicBezTo>
                    <a:pt x="1511" y="598"/>
                    <a:pt x="1370" y="214"/>
                    <a:pt x="1045" y="62"/>
                  </a:cubicBezTo>
                  <a:cubicBezTo>
                    <a:pt x="953" y="19"/>
                    <a:pt x="860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4" name="Google Shape;18774;p25"/>
            <p:cNvSpPr/>
            <p:nvPr/>
          </p:nvSpPr>
          <p:spPr>
            <a:xfrm>
              <a:off x="3188500" y="1339625"/>
              <a:ext cx="22700" cy="19450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463" y="0"/>
                  </a:moveTo>
                  <a:cubicBezTo>
                    <a:pt x="210" y="0"/>
                    <a:pt x="1" y="255"/>
                    <a:pt x="99" y="523"/>
                  </a:cubicBezTo>
                  <a:cubicBezTo>
                    <a:pt x="161" y="691"/>
                    <a:pt x="313" y="778"/>
                    <a:pt x="466" y="778"/>
                  </a:cubicBezTo>
                  <a:cubicBezTo>
                    <a:pt x="606" y="778"/>
                    <a:pt x="747" y="704"/>
                    <a:pt x="817" y="553"/>
                  </a:cubicBezTo>
                  <a:cubicBezTo>
                    <a:pt x="907" y="359"/>
                    <a:pt x="823" y="127"/>
                    <a:pt x="628" y="37"/>
                  </a:cubicBezTo>
                  <a:cubicBezTo>
                    <a:pt x="573" y="12"/>
                    <a:pt x="517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5" name="Google Shape;18775;p25"/>
            <p:cNvSpPr/>
            <p:nvPr/>
          </p:nvSpPr>
          <p:spPr>
            <a:xfrm>
              <a:off x="3026250" y="545125"/>
              <a:ext cx="57500" cy="51875"/>
            </a:xfrm>
            <a:custGeom>
              <a:avLst/>
              <a:gdLst/>
              <a:ahLst/>
              <a:cxnLst/>
              <a:rect l="l" t="t" r="r" b="b"/>
              <a:pathLst>
                <a:path w="2300" h="2075" extrusionOk="0">
                  <a:moveTo>
                    <a:pt x="1119" y="1"/>
                  </a:moveTo>
                  <a:cubicBezTo>
                    <a:pt x="864" y="1"/>
                    <a:pt x="612" y="95"/>
                    <a:pt x="417" y="274"/>
                  </a:cubicBezTo>
                  <a:cubicBezTo>
                    <a:pt x="109" y="558"/>
                    <a:pt x="1" y="1000"/>
                    <a:pt x="145" y="1394"/>
                  </a:cubicBezTo>
                  <a:cubicBezTo>
                    <a:pt x="290" y="1788"/>
                    <a:pt x="656" y="2056"/>
                    <a:pt x="1076" y="2074"/>
                  </a:cubicBezTo>
                  <a:cubicBezTo>
                    <a:pt x="1089" y="2074"/>
                    <a:pt x="1103" y="2074"/>
                    <a:pt x="1117" y="2074"/>
                  </a:cubicBezTo>
                  <a:cubicBezTo>
                    <a:pt x="1520" y="2074"/>
                    <a:pt x="1889" y="1842"/>
                    <a:pt x="2059" y="1474"/>
                  </a:cubicBezTo>
                  <a:cubicBezTo>
                    <a:pt x="2299" y="954"/>
                    <a:pt x="2074" y="338"/>
                    <a:pt x="1555" y="97"/>
                  </a:cubicBezTo>
                  <a:cubicBezTo>
                    <a:pt x="1416" y="32"/>
                    <a:pt x="126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6" name="Google Shape;18776;p25"/>
            <p:cNvSpPr/>
            <p:nvPr/>
          </p:nvSpPr>
          <p:spPr>
            <a:xfrm>
              <a:off x="4390550" y="1187225"/>
              <a:ext cx="18875" cy="15600"/>
            </a:xfrm>
            <a:custGeom>
              <a:avLst/>
              <a:gdLst/>
              <a:ahLst/>
              <a:cxnLst/>
              <a:rect l="l" t="t" r="r" b="b"/>
              <a:pathLst>
                <a:path w="755" h="624" extrusionOk="0">
                  <a:moveTo>
                    <a:pt x="388" y="1"/>
                  </a:moveTo>
                  <a:cubicBezTo>
                    <a:pt x="354" y="1"/>
                    <a:pt x="320" y="6"/>
                    <a:pt x="287" y="17"/>
                  </a:cubicBezTo>
                  <a:cubicBezTo>
                    <a:pt x="24" y="106"/>
                    <a:pt x="0" y="468"/>
                    <a:pt x="250" y="590"/>
                  </a:cubicBezTo>
                  <a:cubicBezTo>
                    <a:pt x="296" y="613"/>
                    <a:pt x="343" y="623"/>
                    <a:pt x="388" y="623"/>
                  </a:cubicBezTo>
                  <a:cubicBezTo>
                    <a:pt x="587" y="623"/>
                    <a:pt x="755" y="425"/>
                    <a:pt x="682" y="211"/>
                  </a:cubicBezTo>
                  <a:cubicBezTo>
                    <a:pt x="638" y="82"/>
                    <a:pt x="517" y="1"/>
                    <a:pt x="3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7" name="Google Shape;18777;p25"/>
            <p:cNvSpPr/>
            <p:nvPr/>
          </p:nvSpPr>
          <p:spPr>
            <a:xfrm>
              <a:off x="4379425" y="7767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9"/>
                    <a:pt x="0" y="170"/>
                    <a:pt x="90" y="215"/>
                  </a:cubicBezTo>
                  <a:cubicBezTo>
                    <a:pt x="107" y="223"/>
                    <a:pt x="124" y="227"/>
                    <a:pt x="140" y="227"/>
                  </a:cubicBezTo>
                  <a:cubicBezTo>
                    <a:pt x="212" y="227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8" name="Google Shape;18778;p25"/>
            <p:cNvSpPr/>
            <p:nvPr/>
          </p:nvSpPr>
          <p:spPr>
            <a:xfrm>
              <a:off x="4625700" y="6059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1" y="1"/>
                  </a:moveTo>
                  <a:cubicBezTo>
                    <a:pt x="129" y="1"/>
                    <a:pt x="117" y="3"/>
                    <a:pt x="105" y="7"/>
                  </a:cubicBezTo>
                  <a:cubicBezTo>
                    <a:pt x="9" y="38"/>
                    <a:pt x="0" y="171"/>
                    <a:pt x="90" y="214"/>
                  </a:cubicBezTo>
                  <a:cubicBezTo>
                    <a:pt x="107" y="223"/>
                    <a:pt x="125" y="226"/>
                    <a:pt x="141" y="226"/>
                  </a:cubicBezTo>
                  <a:cubicBezTo>
                    <a:pt x="214" y="226"/>
                    <a:pt x="274" y="154"/>
                    <a:pt x="247" y="76"/>
                  </a:cubicBezTo>
                  <a:cubicBezTo>
                    <a:pt x="231" y="30"/>
                    <a:pt x="18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9" name="Google Shape;18779;p25"/>
            <p:cNvSpPr/>
            <p:nvPr/>
          </p:nvSpPr>
          <p:spPr>
            <a:xfrm>
              <a:off x="4122950" y="1141025"/>
              <a:ext cx="20375" cy="16850"/>
            </a:xfrm>
            <a:custGeom>
              <a:avLst/>
              <a:gdLst/>
              <a:ahLst/>
              <a:cxnLst/>
              <a:rect l="l" t="t" r="r" b="b"/>
              <a:pathLst>
                <a:path w="815" h="674" extrusionOk="0">
                  <a:moveTo>
                    <a:pt x="418" y="1"/>
                  </a:moveTo>
                  <a:cubicBezTo>
                    <a:pt x="382" y="1"/>
                    <a:pt x="346" y="6"/>
                    <a:pt x="311" y="18"/>
                  </a:cubicBezTo>
                  <a:cubicBezTo>
                    <a:pt x="26" y="114"/>
                    <a:pt x="1" y="505"/>
                    <a:pt x="270" y="637"/>
                  </a:cubicBezTo>
                  <a:cubicBezTo>
                    <a:pt x="320" y="662"/>
                    <a:pt x="370" y="673"/>
                    <a:pt x="419" y="673"/>
                  </a:cubicBezTo>
                  <a:cubicBezTo>
                    <a:pt x="633" y="673"/>
                    <a:pt x="814" y="459"/>
                    <a:pt x="736" y="229"/>
                  </a:cubicBezTo>
                  <a:cubicBezTo>
                    <a:pt x="688" y="88"/>
                    <a:pt x="558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0" name="Google Shape;18780;p25"/>
            <p:cNvSpPr/>
            <p:nvPr/>
          </p:nvSpPr>
          <p:spPr>
            <a:xfrm>
              <a:off x="4213225" y="1105025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8"/>
                    <a:pt x="0" y="170"/>
                    <a:pt x="90" y="214"/>
                  </a:cubicBezTo>
                  <a:cubicBezTo>
                    <a:pt x="107" y="222"/>
                    <a:pt x="124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1" name="Google Shape;18781;p25"/>
            <p:cNvSpPr/>
            <p:nvPr/>
          </p:nvSpPr>
          <p:spPr>
            <a:xfrm>
              <a:off x="3887925" y="1382450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1" y="0"/>
                  </a:moveTo>
                  <a:cubicBezTo>
                    <a:pt x="129" y="0"/>
                    <a:pt x="117" y="2"/>
                    <a:pt x="106" y="6"/>
                  </a:cubicBezTo>
                  <a:cubicBezTo>
                    <a:pt x="9" y="38"/>
                    <a:pt x="0" y="170"/>
                    <a:pt x="91" y="214"/>
                  </a:cubicBezTo>
                  <a:cubicBezTo>
                    <a:pt x="107" y="222"/>
                    <a:pt x="125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8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2" name="Google Shape;18782;p25"/>
            <p:cNvSpPr/>
            <p:nvPr/>
          </p:nvSpPr>
          <p:spPr>
            <a:xfrm>
              <a:off x="3757450" y="1435575"/>
              <a:ext cx="16975" cy="14050"/>
            </a:xfrm>
            <a:custGeom>
              <a:avLst/>
              <a:gdLst/>
              <a:ahLst/>
              <a:cxnLst/>
              <a:rect l="l" t="t" r="r" b="b"/>
              <a:pathLst>
                <a:path w="679" h="562" extrusionOk="0">
                  <a:moveTo>
                    <a:pt x="349" y="1"/>
                  </a:moveTo>
                  <a:cubicBezTo>
                    <a:pt x="319" y="1"/>
                    <a:pt x="289" y="5"/>
                    <a:pt x="259" y="16"/>
                  </a:cubicBezTo>
                  <a:cubicBezTo>
                    <a:pt x="22" y="95"/>
                    <a:pt x="1" y="421"/>
                    <a:pt x="225" y="531"/>
                  </a:cubicBezTo>
                  <a:cubicBezTo>
                    <a:pt x="267" y="552"/>
                    <a:pt x="309" y="561"/>
                    <a:pt x="350" y="561"/>
                  </a:cubicBezTo>
                  <a:cubicBezTo>
                    <a:pt x="529" y="561"/>
                    <a:pt x="679" y="383"/>
                    <a:pt x="614" y="191"/>
                  </a:cubicBezTo>
                  <a:cubicBezTo>
                    <a:pt x="573" y="74"/>
                    <a:pt x="465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3" name="Google Shape;18783;p25"/>
            <p:cNvSpPr/>
            <p:nvPr/>
          </p:nvSpPr>
          <p:spPr>
            <a:xfrm>
              <a:off x="3783150" y="1294425"/>
              <a:ext cx="13575" cy="11225"/>
            </a:xfrm>
            <a:custGeom>
              <a:avLst/>
              <a:gdLst/>
              <a:ahLst/>
              <a:cxnLst/>
              <a:rect l="l" t="t" r="r" b="b"/>
              <a:pathLst>
                <a:path w="543" h="449" extrusionOk="0">
                  <a:moveTo>
                    <a:pt x="278" y="0"/>
                  </a:moveTo>
                  <a:cubicBezTo>
                    <a:pt x="254" y="0"/>
                    <a:pt x="230" y="4"/>
                    <a:pt x="207" y="12"/>
                  </a:cubicBezTo>
                  <a:cubicBezTo>
                    <a:pt x="17" y="76"/>
                    <a:pt x="1" y="336"/>
                    <a:pt x="180" y="425"/>
                  </a:cubicBezTo>
                  <a:cubicBezTo>
                    <a:pt x="213" y="441"/>
                    <a:pt x="246" y="448"/>
                    <a:pt x="279" y="448"/>
                  </a:cubicBezTo>
                  <a:cubicBezTo>
                    <a:pt x="422" y="448"/>
                    <a:pt x="542" y="306"/>
                    <a:pt x="491" y="151"/>
                  </a:cubicBezTo>
                  <a:cubicBezTo>
                    <a:pt x="458" y="59"/>
                    <a:pt x="371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4" name="Google Shape;18784;p25"/>
            <p:cNvSpPr/>
            <p:nvPr/>
          </p:nvSpPr>
          <p:spPr>
            <a:xfrm>
              <a:off x="3958500" y="1216575"/>
              <a:ext cx="27100" cy="22425"/>
            </a:xfrm>
            <a:custGeom>
              <a:avLst/>
              <a:gdLst/>
              <a:ahLst/>
              <a:cxnLst/>
              <a:rect l="l" t="t" r="r" b="b"/>
              <a:pathLst>
                <a:path w="1084" h="897" extrusionOk="0">
                  <a:moveTo>
                    <a:pt x="554" y="0"/>
                  </a:moveTo>
                  <a:cubicBezTo>
                    <a:pt x="507" y="0"/>
                    <a:pt x="459" y="8"/>
                    <a:pt x="412" y="23"/>
                  </a:cubicBezTo>
                  <a:cubicBezTo>
                    <a:pt x="33" y="153"/>
                    <a:pt x="0" y="673"/>
                    <a:pt x="358" y="848"/>
                  </a:cubicBezTo>
                  <a:cubicBezTo>
                    <a:pt x="424" y="882"/>
                    <a:pt x="492" y="896"/>
                    <a:pt x="558" y="896"/>
                  </a:cubicBezTo>
                  <a:cubicBezTo>
                    <a:pt x="844" y="896"/>
                    <a:pt x="1084" y="611"/>
                    <a:pt x="979" y="304"/>
                  </a:cubicBezTo>
                  <a:cubicBezTo>
                    <a:pt x="915" y="117"/>
                    <a:pt x="740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5" name="Google Shape;18785;p25"/>
            <p:cNvSpPr/>
            <p:nvPr/>
          </p:nvSpPr>
          <p:spPr>
            <a:xfrm>
              <a:off x="4033975" y="1223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79" y="1"/>
                  </a:moveTo>
                  <a:cubicBezTo>
                    <a:pt x="255" y="1"/>
                    <a:pt x="231" y="5"/>
                    <a:pt x="207" y="13"/>
                  </a:cubicBezTo>
                  <a:cubicBezTo>
                    <a:pt x="19" y="76"/>
                    <a:pt x="1" y="338"/>
                    <a:pt x="180" y="425"/>
                  </a:cubicBezTo>
                  <a:cubicBezTo>
                    <a:pt x="213" y="441"/>
                    <a:pt x="247" y="449"/>
                    <a:pt x="279" y="449"/>
                  </a:cubicBezTo>
                  <a:cubicBezTo>
                    <a:pt x="423" y="449"/>
                    <a:pt x="543" y="306"/>
                    <a:pt x="491" y="153"/>
                  </a:cubicBezTo>
                  <a:cubicBezTo>
                    <a:pt x="460" y="60"/>
                    <a:pt x="373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6" name="Google Shape;18786;p25"/>
            <p:cNvSpPr/>
            <p:nvPr/>
          </p:nvSpPr>
          <p:spPr>
            <a:xfrm>
              <a:off x="4022025" y="1361500"/>
              <a:ext cx="32375" cy="30800"/>
            </a:xfrm>
            <a:custGeom>
              <a:avLst/>
              <a:gdLst/>
              <a:ahLst/>
              <a:cxnLst/>
              <a:rect l="l" t="t" r="r" b="b"/>
              <a:pathLst>
                <a:path w="1295" h="1232" extrusionOk="0">
                  <a:moveTo>
                    <a:pt x="631" y="0"/>
                  </a:moveTo>
                  <a:cubicBezTo>
                    <a:pt x="565" y="0"/>
                    <a:pt x="499" y="11"/>
                    <a:pt x="434" y="33"/>
                  </a:cubicBezTo>
                  <a:cubicBezTo>
                    <a:pt x="198" y="114"/>
                    <a:pt x="34" y="327"/>
                    <a:pt x="17" y="577"/>
                  </a:cubicBezTo>
                  <a:cubicBezTo>
                    <a:pt x="1" y="825"/>
                    <a:pt x="136" y="1058"/>
                    <a:pt x="360" y="1169"/>
                  </a:cubicBezTo>
                  <a:cubicBezTo>
                    <a:pt x="446" y="1211"/>
                    <a:pt x="538" y="1232"/>
                    <a:pt x="630" y="1232"/>
                  </a:cubicBezTo>
                  <a:cubicBezTo>
                    <a:pt x="777" y="1232"/>
                    <a:pt x="922" y="1179"/>
                    <a:pt x="1038" y="1079"/>
                  </a:cubicBezTo>
                  <a:cubicBezTo>
                    <a:pt x="1224" y="915"/>
                    <a:pt x="1295" y="653"/>
                    <a:pt x="1215" y="419"/>
                  </a:cubicBezTo>
                  <a:cubicBezTo>
                    <a:pt x="1128" y="161"/>
                    <a:pt x="887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7" name="Google Shape;18787;p25"/>
            <p:cNvSpPr/>
            <p:nvPr/>
          </p:nvSpPr>
          <p:spPr>
            <a:xfrm>
              <a:off x="5428875" y="167537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375" y="1"/>
                  </a:moveTo>
                  <a:cubicBezTo>
                    <a:pt x="125" y="1"/>
                    <a:pt x="1" y="302"/>
                    <a:pt x="177" y="477"/>
                  </a:cubicBezTo>
                  <a:cubicBezTo>
                    <a:pt x="234" y="534"/>
                    <a:pt x="304" y="560"/>
                    <a:pt x="373" y="560"/>
                  </a:cubicBezTo>
                  <a:cubicBezTo>
                    <a:pt x="517" y="560"/>
                    <a:pt x="655" y="448"/>
                    <a:pt x="655" y="281"/>
                  </a:cubicBezTo>
                  <a:cubicBezTo>
                    <a:pt x="655" y="126"/>
                    <a:pt x="530" y="1"/>
                    <a:pt x="3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8" name="Google Shape;18788;p25"/>
            <p:cNvSpPr/>
            <p:nvPr/>
          </p:nvSpPr>
          <p:spPr>
            <a:xfrm>
              <a:off x="2902475" y="1280850"/>
              <a:ext cx="25050" cy="21650"/>
            </a:xfrm>
            <a:custGeom>
              <a:avLst/>
              <a:gdLst/>
              <a:ahLst/>
              <a:cxnLst/>
              <a:rect l="l" t="t" r="r" b="b"/>
              <a:pathLst>
                <a:path w="1002" h="866" extrusionOk="0">
                  <a:moveTo>
                    <a:pt x="493" y="0"/>
                  </a:moveTo>
                  <a:cubicBezTo>
                    <a:pt x="340" y="0"/>
                    <a:pt x="188" y="78"/>
                    <a:pt x="108" y="239"/>
                  </a:cubicBezTo>
                  <a:cubicBezTo>
                    <a:pt x="1" y="452"/>
                    <a:pt x="87" y="712"/>
                    <a:pt x="300" y="819"/>
                  </a:cubicBezTo>
                  <a:cubicBezTo>
                    <a:pt x="365" y="851"/>
                    <a:pt x="430" y="866"/>
                    <a:pt x="494" y="866"/>
                  </a:cubicBezTo>
                  <a:cubicBezTo>
                    <a:pt x="769" y="866"/>
                    <a:pt x="1002" y="593"/>
                    <a:pt x="904" y="296"/>
                  </a:cubicBezTo>
                  <a:cubicBezTo>
                    <a:pt x="839" y="101"/>
                    <a:pt x="666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9" name="Google Shape;18789;p25"/>
            <p:cNvSpPr/>
            <p:nvPr/>
          </p:nvSpPr>
          <p:spPr>
            <a:xfrm>
              <a:off x="2468450" y="1399450"/>
              <a:ext cx="51575" cy="46525"/>
            </a:xfrm>
            <a:custGeom>
              <a:avLst/>
              <a:gdLst/>
              <a:ahLst/>
              <a:cxnLst/>
              <a:rect l="l" t="t" r="r" b="b"/>
              <a:pathLst>
                <a:path w="2063" h="1861" extrusionOk="0">
                  <a:moveTo>
                    <a:pt x="1061" y="0"/>
                  </a:moveTo>
                  <a:cubicBezTo>
                    <a:pt x="712" y="0"/>
                    <a:pt x="389" y="198"/>
                    <a:pt x="230" y="515"/>
                  </a:cubicBezTo>
                  <a:cubicBezTo>
                    <a:pt x="0" y="974"/>
                    <a:pt x="187" y="1533"/>
                    <a:pt x="645" y="1763"/>
                  </a:cubicBezTo>
                  <a:cubicBezTo>
                    <a:pt x="777" y="1829"/>
                    <a:pt x="919" y="1861"/>
                    <a:pt x="1061" y="1861"/>
                  </a:cubicBezTo>
                  <a:cubicBezTo>
                    <a:pt x="1280" y="1861"/>
                    <a:pt x="1497" y="1783"/>
                    <a:pt x="1670" y="1633"/>
                  </a:cubicBezTo>
                  <a:cubicBezTo>
                    <a:pt x="1954" y="1387"/>
                    <a:pt x="2062" y="995"/>
                    <a:pt x="1944" y="637"/>
                  </a:cubicBezTo>
                  <a:cubicBezTo>
                    <a:pt x="1825" y="281"/>
                    <a:pt x="1503" y="30"/>
                    <a:pt x="1128" y="3"/>
                  </a:cubicBezTo>
                  <a:cubicBezTo>
                    <a:pt x="1105" y="1"/>
                    <a:pt x="1083" y="0"/>
                    <a:pt x="10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0" name="Google Shape;18790;p25"/>
            <p:cNvSpPr/>
            <p:nvPr/>
          </p:nvSpPr>
          <p:spPr>
            <a:xfrm>
              <a:off x="2734750" y="1316725"/>
              <a:ext cx="38875" cy="36800"/>
            </a:xfrm>
            <a:custGeom>
              <a:avLst/>
              <a:gdLst/>
              <a:ahLst/>
              <a:cxnLst/>
              <a:rect l="l" t="t" r="r" b="b"/>
              <a:pathLst>
                <a:path w="1555" h="1472" extrusionOk="0">
                  <a:moveTo>
                    <a:pt x="742" y="1"/>
                  </a:moveTo>
                  <a:cubicBezTo>
                    <a:pt x="642" y="1"/>
                    <a:pt x="541" y="21"/>
                    <a:pt x="445" y="64"/>
                  </a:cubicBezTo>
                  <a:cubicBezTo>
                    <a:pt x="173" y="184"/>
                    <a:pt x="0" y="456"/>
                    <a:pt x="6" y="753"/>
                  </a:cubicBezTo>
                  <a:cubicBezTo>
                    <a:pt x="14" y="1051"/>
                    <a:pt x="199" y="1316"/>
                    <a:pt x="477" y="1422"/>
                  </a:cubicBezTo>
                  <a:cubicBezTo>
                    <a:pt x="563" y="1455"/>
                    <a:pt x="653" y="1472"/>
                    <a:pt x="743" y="1472"/>
                  </a:cubicBezTo>
                  <a:cubicBezTo>
                    <a:pt x="940" y="1472"/>
                    <a:pt x="1133" y="1392"/>
                    <a:pt x="1275" y="1243"/>
                  </a:cubicBezTo>
                  <a:cubicBezTo>
                    <a:pt x="1555" y="950"/>
                    <a:pt x="1544" y="484"/>
                    <a:pt x="1249" y="205"/>
                  </a:cubicBezTo>
                  <a:cubicBezTo>
                    <a:pt x="1110" y="71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1" name="Google Shape;18791;p25"/>
            <p:cNvSpPr/>
            <p:nvPr/>
          </p:nvSpPr>
          <p:spPr>
            <a:xfrm>
              <a:off x="2834325" y="1735650"/>
              <a:ext cx="48600" cy="45975"/>
            </a:xfrm>
            <a:custGeom>
              <a:avLst/>
              <a:gdLst/>
              <a:ahLst/>
              <a:cxnLst/>
              <a:rect l="l" t="t" r="r" b="b"/>
              <a:pathLst>
                <a:path w="1944" h="1839" extrusionOk="0">
                  <a:moveTo>
                    <a:pt x="928" y="0"/>
                  </a:moveTo>
                  <a:cubicBezTo>
                    <a:pt x="802" y="0"/>
                    <a:pt x="676" y="26"/>
                    <a:pt x="557" y="79"/>
                  </a:cubicBezTo>
                  <a:cubicBezTo>
                    <a:pt x="217" y="229"/>
                    <a:pt x="0" y="569"/>
                    <a:pt x="9" y="940"/>
                  </a:cubicBezTo>
                  <a:cubicBezTo>
                    <a:pt x="18" y="1313"/>
                    <a:pt x="250" y="1642"/>
                    <a:pt x="597" y="1777"/>
                  </a:cubicBezTo>
                  <a:cubicBezTo>
                    <a:pt x="704" y="1819"/>
                    <a:pt x="816" y="1839"/>
                    <a:pt x="927" y="1839"/>
                  </a:cubicBezTo>
                  <a:cubicBezTo>
                    <a:pt x="1174" y="1839"/>
                    <a:pt x="1416" y="1739"/>
                    <a:pt x="1594" y="1553"/>
                  </a:cubicBezTo>
                  <a:cubicBezTo>
                    <a:pt x="1944" y="1187"/>
                    <a:pt x="1930" y="605"/>
                    <a:pt x="1564" y="255"/>
                  </a:cubicBezTo>
                  <a:cubicBezTo>
                    <a:pt x="1389" y="88"/>
                    <a:pt x="1160" y="0"/>
                    <a:pt x="9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2" name="Google Shape;18792;p25"/>
            <p:cNvSpPr/>
            <p:nvPr/>
          </p:nvSpPr>
          <p:spPr>
            <a:xfrm>
              <a:off x="2900500" y="15343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638" y="1"/>
                  </a:moveTo>
                  <a:cubicBezTo>
                    <a:pt x="212" y="1"/>
                    <a:pt x="0" y="513"/>
                    <a:pt x="299" y="814"/>
                  </a:cubicBezTo>
                  <a:cubicBezTo>
                    <a:pt x="397" y="911"/>
                    <a:pt x="516" y="954"/>
                    <a:pt x="633" y="954"/>
                  </a:cubicBezTo>
                  <a:cubicBezTo>
                    <a:pt x="878" y="954"/>
                    <a:pt x="1113" y="764"/>
                    <a:pt x="1114" y="477"/>
                  </a:cubicBezTo>
                  <a:cubicBezTo>
                    <a:pt x="1114" y="214"/>
                    <a:pt x="901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3" name="Google Shape;18793;p25"/>
            <p:cNvSpPr/>
            <p:nvPr/>
          </p:nvSpPr>
          <p:spPr>
            <a:xfrm>
              <a:off x="3042125" y="1524400"/>
              <a:ext cx="9300" cy="7975"/>
            </a:xfrm>
            <a:custGeom>
              <a:avLst/>
              <a:gdLst/>
              <a:ahLst/>
              <a:cxnLst/>
              <a:rect l="l" t="t" r="r" b="b"/>
              <a:pathLst>
                <a:path w="372" h="319" extrusionOk="0">
                  <a:moveTo>
                    <a:pt x="212" y="1"/>
                  </a:moveTo>
                  <a:cubicBezTo>
                    <a:pt x="71" y="1"/>
                    <a:pt x="0" y="172"/>
                    <a:pt x="99" y="271"/>
                  </a:cubicBezTo>
                  <a:cubicBezTo>
                    <a:pt x="132" y="304"/>
                    <a:pt x="172" y="319"/>
                    <a:pt x="211" y="319"/>
                  </a:cubicBezTo>
                  <a:cubicBezTo>
                    <a:pt x="293" y="319"/>
                    <a:pt x="372" y="255"/>
                    <a:pt x="372" y="159"/>
                  </a:cubicBezTo>
                  <a:cubicBezTo>
                    <a:pt x="372" y="71"/>
                    <a:pt x="301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4" name="Google Shape;18794;p25"/>
            <p:cNvSpPr/>
            <p:nvPr/>
          </p:nvSpPr>
          <p:spPr>
            <a:xfrm>
              <a:off x="2478325" y="1748700"/>
              <a:ext cx="9300" cy="8000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214" y="0"/>
                  </a:moveTo>
                  <a:cubicBezTo>
                    <a:pt x="71" y="0"/>
                    <a:pt x="1" y="172"/>
                    <a:pt x="101" y="272"/>
                  </a:cubicBezTo>
                  <a:cubicBezTo>
                    <a:pt x="134" y="305"/>
                    <a:pt x="173" y="319"/>
                    <a:pt x="212" y="319"/>
                  </a:cubicBezTo>
                  <a:cubicBezTo>
                    <a:pt x="294" y="319"/>
                    <a:pt x="372" y="255"/>
                    <a:pt x="372" y="160"/>
                  </a:cubicBezTo>
                  <a:cubicBezTo>
                    <a:pt x="372" y="73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5" name="Google Shape;18795;p25"/>
            <p:cNvSpPr/>
            <p:nvPr/>
          </p:nvSpPr>
          <p:spPr>
            <a:xfrm>
              <a:off x="2375750" y="1583975"/>
              <a:ext cx="18575" cy="15875"/>
            </a:xfrm>
            <a:custGeom>
              <a:avLst/>
              <a:gdLst/>
              <a:ahLst/>
              <a:cxnLst/>
              <a:rect l="l" t="t" r="r" b="b"/>
              <a:pathLst>
                <a:path w="743" h="635" extrusionOk="0">
                  <a:moveTo>
                    <a:pt x="428" y="0"/>
                  </a:moveTo>
                  <a:cubicBezTo>
                    <a:pt x="427" y="0"/>
                    <a:pt x="427" y="0"/>
                    <a:pt x="426" y="0"/>
                  </a:cubicBezTo>
                  <a:cubicBezTo>
                    <a:pt x="143" y="0"/>
                    <a:pt x="0" y="341"/>
                    <a:pt x="202" y="541"/>
                  </a:cubicBezTo>
                  <a:cubicBezTo>
                    <a:pt x="266" y="606"/>
                    <a:pt x="346" y="635"/>
                    <a:pt x="424" y="635"/>
                  </a:cubicBezTo>
                  <a:cubicBezTo>
                    <a:pt x="587" y="635"/>
                    <a:pt x="743" y="508"/>
                    <a:pt x="743" y="317"/>
                  </a:cubicBezTo>
                  <a:cubicBezTo>
                    <a:pt x="743" y="142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6" name="Google Shape;18796;p25"/>
            <p:cNvSpPr/>
            <p:nvPr/>
          </p:nvSpPr>
          <p:spPr>
            <a:xfrm>
              <a:off x="2647150" y="1562100"/>
              <a:ext cx="33050" cy="31800"/>
            </a:xfrm>
            <a:custGeom>
              <a:avLst/>
              <a:gdLst/>
              <a:ahLst/>
              <a:cxnLst/>
              <a:rect l="l" t="t" r="r" b="b"/>
              <a:pathLst>
                <a:path w="1322" h="1272" extrusionOk="0">
                  <a:moveTo>
                    <a:pt x="686" y="0"/>
                  </a:moveTo>
                  <a:cubicBezTo>
                    <a:pt x="429" y="0"/>
                    <a:pt x="198" y="155"/>
                    <a:pt x="100" y="393"/>
                  </a:cubicBezTo>
                  <a:cubicBezTo>
                    <a:pt x="1" y="630"/>
                    <a:pt x="56" y="904"/>
                    <a:pt x="237" y="1085"/>
                  </a:cubicBezTo>
                  <a:cubicBezTo>
                    <a:pt x="358" y="1207"/>
                    <a:pt x="520" y="1271"/>
                    <a:pt x="685" y="1271"/>
                  </a:cubicBezTo>
                  <a:cubicBezTo>
                    <a:pt x="768" y="1271"/>
                    <a:pt x="851" y="1255"/>
                    <a:pt x="930" y="1222"/>
                  </a:cubicBezTo>
                  <a:cubicBezTo>
                    <a:pt x="1167" y="1125"/>
                    <a:pt x="1322" y="893"/>
                    <a:pt x="1322" y="636"/>
                  </a:cubicBezTo>
                  <a:cubicBezTo>
                    <a:pt x="1322" y="286"/>
                    <a:pt x="1038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7" name="Google Shape;18797;p25"/>
            <p:cNvSpPr/>
            <p:nvPr/>
          </p:nvSpPr>
          <p:spPr>
            <a:xfrm>
              <a:off x="2745000" y="1603800"/>
              <a:ext cx="18600" cy="15925"/>
            </a:xfrm>
            <a:custGeom>
              <a:avLst/>
              <a:gdLst/>
              <a:ahLst/>
              <a:cxnLst/>
              <a:rect l="l" t="t" r="r" b="b"/>
              <a:pathLst>
                <a:path w="744" h="637" extrusionOk="0">
                  <a:moveTo>
                    <a:pt x="425" y="1"/>
                  </a:moveTo>
                  <a:cubicBezTo>
                    <a:pt x="142" y="1"/>
                    <a:pt x="1" y="343"/>
                    <a:pt x="201" y="543"/>
                  </a:cubicBezTo>
                  <a:cubicBezTo>
                    <a:pt x="265" y="608"/>
                    <a:pt x="345" y="637"/>
                    <a:pt x="423" y="637"/>
                  </a:cubicBezTo>
                  <a:cubicBezTo>
                    <a:pt x="586" y="637"/>
                    <a:pt x="743" y="510"/>
                    <a:pt x="743" y="318"/>
                  </a:cubicBezTo>
                  <a:cubicBezTo>
                    <a:pt x="743" y="142"/>
                    <a:pt x="60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8" name="Google Shape;18798;p25"/>
            <p:cNvSpPr/>
            <p:nvPr/>
          </p:nvSpPr>
          <p:spPr>
            <a:xfrm>
              <a:off x="2660600" y="1786425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943" y="0"/>
                  </a:moveTo>
                  <a:cubicBezTo>
                    <a:pt x="589" y="0"/>
                    <a:pt x="271" y="214"/>
                    <a:pt x="136" y="540"/>
                  </a:cubicBezTo>
                  <a:cubicBezTo>
                    <a:pt x="1" y="866"/>
                    <a:pt x="74" y="1242"/>
                    <a:pt x="326" y="1491"/>
                  </a:cubicBezTo>
                  <a:cubicBezTo>
                    <a:pt x="492" y="1658"/>
                    <a:pt x="716" y="1747"/>
                    <a:pt x="943" y="1747"/>
                  </a:cubicBezTo>
                  <a:cubicBezTo>
                    <a:pt x="1056" y="1747"/>
                    <a:pt x="1169" y="1726"/>
                    <a:pt x="1277" y="1681"/>
                  </a:cubicBezTo>
                  <a:cubicBezTo>
                    <a:pt x="1603" y="1546"/>
                    <a:pt x="1817" y="1227"/>
                    <a:pt x="1817" y="874"/>
                  </a:cubicBezTo>
                  <a:cubicBezTo>
                    <a:pt x="1817" y="391"/>
                    <a:pt x="1424" y="0"/>
                    <a:pt x="9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9" name="Google Shape;18799;p25"/>
            <p:cNvSpPr/>
            <p:nvPr/>
          </p:nvSpPr>
          <p:spPr>
            <a:xfrm>
              <a:off x="2605375" y="1953175"/>
              <a:ext cx="23200" cy="19900"/>
            </a:xfrm>
            <a:custGeom>
              <a:avLst/>
              <a:gdLst/>
              <a:ahLst/>
              <a:cxnLst/>
              <a:rect l="l" t="t" r="r" b="b"/>
              <a:pathLst>
                <a:path w="928" h="796" extrusionOk="0">
                  <a:moveTo>
                    <a:pt x="531" y="1"/>
                  </a:moveTo>
                  <a:cubicBezTo>
                    <a:pt x="178" y="1"/>
                    <a:pt x="0" y="428"/>
                    <a:pt x="250" y="679"/>
                  </a:cubicBezTo>
                  <a:cubicBezTo>
                    <a:pt x="331" y="759"/>
                    <a:pt x="430" y="795"/>
                    <a:pt x="528" y="795"/>
                  </a:cubicBezTo>
                  <a:cubicBezTo>
                    <a:pt x="732" y="795"/>
                    <a:pt x="928" y="637"/>
                    <a:pt x="928" y="398"/>
                  </a:cubicBezTo>
                  <a:cubicBezTo>
                    <a:pt x="928" y="178"/>
                    <a:pt x="750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0" name="Google Shape;18800;p25"/>
            <p:cNvSpPr/>
            <p:nvPr/>
          </p:nvSpPr>
          <p:spPr>
            <a:xfrm>
              <a:off x="3436325" y="1419300"/>
              <a:ext cx="26750" cy="22900"/>
            </a:xfrm>
            <a:custGeom>
              <a:avLst/>
              <a:gdLst/>
              <a:ahLst/>
              <a:cxnLst/>
              <a:rect l="l" t="t" r="r" b="b"/>
              <a:pathLst>
                <a:path w="1070" h="916" extrusionOk="0">
                  <a:moveTo>
                    <a:pt x="611" y="1"/>
                  </a:moveTo>
                  <a:cubicBezTo>
                    <a:pt x="204" y="1"/>
                    <a:pt x="1" y="494"/>
                    <a:pt x="288" y="781"/>
                  </a:cubicBezTo>
                  <a:cubicBezTo>
                    <a:pt x="381" y="874"/>
                    <a:pt x="496" y="916"/>
                    <a:pt x="608" y="916"/>
                  </a:cubicBezTo>
                  <a:cubicBezTo>
                    <a:pt x="844" y="916"/>
                    <a:pt x="1069" y="733"/>
                    <a:pt x="1069" y="458"/>
                  </a:cubicBezTo>
                  <a:cubicBezTo>
                    <a:pt x="1069" y="205"/>
                    <a:pt x="863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1" name="Google Shape;18801;p25"/>
            <p:cNvSpPr/>
            <p:nvPr/>
          </p:nvSpPr>
          <p:spPr>
            <a:xfrm>
              <a:off x="3282725" y="16306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0" y="0"/>
                  </a:moveTo>
                  <a:cubicBezTo>
                    <a:pt x="172" y="0"/>
                    <a:pt x="0" y="411"/>
                    <a:pt x="241" y="650"/>
                  </a:cubicBezTo>
                  <a:cubicBezTo>
                    <a:pt x="319" y="727"/>
                    <a:pt x="414" y="762"/>
                    <a:pt x="508" y="762"/>
                  </a:cubicBezTo>
                  <a:cubicBezTo>
                    <a:pt x="704" y="762"/>
                    <a:pt x="892" y="610"/>
                    <a:pt x="892" y="381"/>
                  </a:cubicBezTo>
                  <a:cubicBezTo>
                    <a:pt x="892" y="170"/>
                    <a:pt x="720" y="0"/>
                    <a:pt x="5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2" name="Google Shape;18802;p25"/>
            <p:cNvSpPr/>
            <p:nvPr/>
          </p:nvSpPr>
          <p:spPr>
            <a:xfrm>
              <a:off x="3770200" y="165160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205" y="1"/>
                  </a:moveTo>
                  <a:cubicBezTo>
                    <a:pt x="69" y="1"/>
                    <a:pt x="0" y="164"/>
                    <a:pt x="96" y="261"/>
                  </a:cubicBezTo>
                  <a:cubicBezTo>
                    <a:pt x="128" y="292"/>
                    <a:pt x="166" y="306"/>
                    <a:pt x="204" y="306"/>
                  </a:cubicBezTo>
                  <a:cubicBezTo>
                    <a:pt x="282" y="306"/>
                    <a:pt x="357" y="245"/>
                    <a:pt x="357" y="154"/>
                  </a:cubicBezTo>
                  <a:cubicBezTo>
                    <a:pt x="357" y="70"/>
                    <a:pt x="289" y="1"/>
                    <a:pt x="2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3" name="Google Shape;18803;p25"/>
            <p:cNvSpPr/>
            <p:nvPr/>
          </p:nvSpPr>
          <p:spPr>
            <a:xfrm>
              <a:off x="3709275" y="18686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204" y="1"/>
                  </a:moveTo>
                  <a:cubicBezTo>
                    <a:pt x="68" y="1"/>
                    <a:pt x="1" y="164"/>
                    <a:pt x="97" y="261"/>
                  </a:cubicBezTo>
                  <a:cubicBezTo>
                    <a:pt x="128" y="292"/>
                    <a:pt x="166" y="306"/>
                    <a:pt x="203" y="306"/>
                  </a:cubicBezTo>
                  <a:cubicBezTo>
                    <a:pt x="281" y="306"/>
                    <a:pt x="357" y="245"/>
                    <a:pt x="357" y="152"/>
                  </a:cubicBezTo>
                  <a:cubicBezTo>
                    <a:pt x="357" y="68"/>
                    <a:pt x="28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4" name="Google Shape;18804;p25"/>
            <p:cNvSpPr/>
            <p:nvPr/>
          </p:nvSpPr>
          <p:spPr>
            <a:xfrm>
              <a:off x="4309025" y="1583050"/>
              <a:ext cx="22325" cy="19100"/>
            </a:xfrm>
            <a:custGeom>
              <a:avLst/>
              <a:gdLst/>
              <a:ahLst/>
              <a:cxnLst/>
              <a:rect l="l" t="t" r="r" b="b"/>
              <a:pathLst>
                <a:path w="893" h="764" extrusionOk="0">
                  <a:moveTo>
                    <a:pt x="510" y="1"/>
                  </a:moveTo>
                  <a:cubicBezTo>
                    <a:pt x="171" y="1"/>
                    <a:pt x="1" y="411"/>
                    <a:pt x="241" y="652"/>
                  </a:cubicBezTo>
                  <a:cubicBezTo>
                    <a:pt x="319" y="729"/>
                    <a:pt x="414" y="763"/>
                    <a:pt x="508" y="763"/>
                  </a:cubicBezTo>
                  <a:cubicBezTo>
                    <a:pt x="704" y="763"/>
                    <a:pt x="892" y="611"/>
                    <a:pt x="892" y="381"/>
                  </a:cubicBezTo>
                  <a:cubicBezTo>
                    <a:pt x="891" y="171"/>
                    <a:pt x="721" y="1"/>
                    <a:pt x="5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5" name="Google Shape;18805;p25"/>
            <p:cNvSpPr/>
            <p:nvPr/>
          </p:nvSpPr>
          <p:spPr>
            <a:xfrm>
              <a:off x="4149100" y="1733475"/>
              <a:ext cx="22275" cy="19100"/>
            </a:xfrm>
            <a:custGeom>
              <a:avLst/>
              <a:gdLst/>
              <a:ahLst/>
              <a:cxnLst/>
              <a:rect l="l" t="t" r="r" b="b"/>
              <a:pathLst>
                <a:path w="891" h="764" extrusionOk="0">
                  <a:moveTo>
                    <a:pt x="511" y="1"/>
                  </a:moveTo>
                  <a:cubicBezTo>
                    <a:pt x="171" y="1"/>
                    <a:pt x="1" y="411"/>
                    <a:pt x="240" y="651"/>
                  </a:cubicBezTo>
                  <a:cubicBezTo>
                    <a:pt x="318" y="729"/>
                    <a:pt x="413" y="763"/>
                    <a:pt x="507" y="763"/>
                  </a:cubicBezTo>
                  <a:cubicBezTo>
                    <a:pt x="703" y="763"/>
                    <a:pt x="891" y="611"/>
                    <a:pt x="891" y="382"/>
                  </a:cubicBezTo>
                  <a:cubicBezTo>
                    <a:pt x="891" y="172"/>
                    <a:pt x="719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6" name="Google Shape;18806;p25"/>
            <p:cNvSpPr/>
            <p:nvPr/>
          </p:nvSpPr>
          <p:spPr>
            <a:xfrm>
              <a:off x="3477075" y="17373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57" y="1"/>
                  </a:moveTo>
                  <a:cubicBezTo>
                    <a:pt x="410" y="1"/>
                    <a:pt x="188" y="148"/>
                    <a:pt x="95" y="377"/>
                  </a:cubicBezTo>
                  <a:cubicBezTo>
                    <a:pt x="0" y="604"/>
                    <a:pt x="53" y="867"/>
                    <a:pt x="227" y="1041"/>
                  </a:cubicBezTo>
                  <a:cubicBezTo>
                    <a:pt x="344" y="1157"/>
                    <a:pt x="499" y="1218"/>
                    <a:pt x="657" y="1218"/>
                  </a:cubicBezTo>
                  <a:cubicBezTo>
                    <a:pt x="736" y="1218"/>
                    <a:pt x="815" y="1203"/>
                    <a:pt x="890" y="1172"/>
                  </a:cubicBezTo>
                  <a:cubicBezTo>
                    <a:pt x="1118" y="1079"/>
                    <a:pt x="1267" y="856"/>
                    <a:pt x="1267" y="610"/>
                  </a:cubicBezTo>
                  <a:cubicBezTo>
                    <a:pt x="1267" y="273"/>
                    <a:pt x="994" y="1"/>
                    <a:pt x="6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7" name="Google Shape;18807;p25"/>
            <p:cNvSpPr/>
            <p:nvPr/>
          </p:nvSpPr>
          <p:spPr>
            <a:xfrm>
              <a:off x="3172925" y="1885825"/>
              <a:ext cx="31175" cy="26675"/>
            </a:xfrm>
            <a:custGeom>
              <a:avLst/>
              <a:gdLst/>
              <a:ahLst/>
              <a:cxnLst/>
              <a:rect l="l" t="t" r="r" b="b"/>
              <a:pathLst>
                <a:path w="1247" h="1067" extrusionOk="0">
                  <a:moveTo>
                    <a:pt x="713" y="0"/>
                  </a:moveTo>
                  <a:cubicBezTo>
                    <a:pt x="238" y="0"/>
                    <a:pt x="0" y="574"/>
                    <a:pt x="336" y="911"/>
                  </a:cubicBezTo>
                  <a:cubicBezTo>
                    <a:pt x="438" y="1013"/>
                    <a:pt x="575" y="1066"/>
                    <a:pt x="714" y="1066"/>
                  </a:cubicBezTo>
                  <a:cubicBezTo>
                    <a:pt x="782" y="1066"/>
                    <a:pt x="851" y="1053"/>
                    <a:pt x="917" y="1027"/>
                  </a:cubicBezTo>
                  <a:cubicBezTo>
                    <a:pt x="1116" y="944"/>
                    <a:pt x="1246" y="749"/>
                    <a:pt x="1246" y="534"/>
                  </a:cubicBezTo>
                  <a:cubicBezTo>
                    <a:pt x="1246" y="239"/>
                    <a:pt x="1007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8" name="Google Shape;18808;p25"/>
            <p:cNvSpPr/>
            <p:nvPr/>
          </p:nvSpPr>
          <p:spPr>
            <a:xfrm>
              <a:off x="2042550" y="1748725"/>
              <a:ext cx="30500" cy="30475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1" y="1"/>
                  </a:moveTo>
                  <a:cubicBezTo>
                    <a:pt x="274" y="1"/>
                    <a:pt x="1" y="273"/>
                    <a:pt x="1" y="610"/>
                  </a:cubicBezTo>
                  <a:cubicBezTo>
                    <a:pt x="1" y="946"/>
                    <a:pt x="274" y="1218"/>
                    <a:pt x="611" y="1218"/>
                  </a:cubicBezTo>
                  <a:cubicBezTo>
                    <a:pt x="948" y="1218"/>
                    <a:pt x="1220" y="946"/>
                    <a:pt x="1220" y="610"/>
                  </a:cubicBezTo>
                  <a:cubicBezTo>
                    <a:pt x="1220" y="273"/>
                    <a:pt x="948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9" name="Google Shape;18809;p25"/>
            <p:cNvSpPr/>
            <p:nvPr/>
          </p:nvSpPr>
          <p:spPr>
            <a:xfrm>
              <a:off x="1854075" y="1415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1"/>
                  </a:moveTo>
                  <a:cubicBezTo>
                    <a:pt x="205" y="1"/>
                    <a:pt x="0" y="205"/>
                    <a:pt x="0" y="458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4" y="710"/>
                    <a:pt x="914" y="458"/>
                  </a:cubicBezTo>
                  <a:cubicBezTo>
                    <a:pt x="914" y="205"/>
                    <a:pt x="710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0" name="Google Shape;18810;p25"/>
            <p:cNvSpPr/>
            <p:nvPr/>
          </p:nvSpPr>
          <p:spPr>
            <a:xfrm>
              <a:off x="1531600" y="1948650"/>
              <a:ext cx="17825" cy="15275"/>
            </a:xfrm>
            <a:custGeom>
              <a:avLst/>
              <a:gdLst/>
              <a:ahLst/>
              <a:cxnLst/>
              <a:rect l="l" t="t" r="r" b="b"/>
              <a:pathLst>
                <a:path w="713" h="611" extrusionOk="0">
                  <a:moveTo>
                    <a:pt x="408" y="0"/>
                  </a:moveTo>
                  <a:cubicBezTo>
                    <a:pt x="137" y="0"/>
                    <a:pt x="0" y="329"/>
                    <a:pt x="193" y="520"/>
                  </a:cubicBezTo>
                  <a:cubicBezTo>
                    <a:pt x="255" y="583"/>
                    <a:pt x="331" y="610"/>
                    <a:pt x="406" y="610"/>
                  </a:cubicBezTo>
                  <a:cubicBezTo>
                    <a:pt x="562" y="610"/>
                    <a:pt x="713" y="489"/>
                    <a:pt x="713" y="305"/>
                  </a:cubicBezTo>
                  <a:cubicBezTo>
                    <a:pt x="713" y="137"/>
                    <a:pt x="576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1" name="Google Shape;18811;p25"/>
            <p:cNvSpPr/>
            <p:nvPr/>
          </p:nvSpPr>
          <p:spPr>
            <a:xfrm>
              <a:off x="6455375" y="1809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542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3"/>
                    <a:pt x="542" y="1083"/>
                  </a:cubicBezTo>
                  <a:cubicBezTo>
                    <a:pt x="841" y="1083"/>
                    <a:pt x="1083" y="841"/>
                    <a:pt x="1083" y="541"/>
                  </a:cubicBezTo>
                  <a:cubicBezTo>
                    <a:pt x="1083" y="242"/>
                    <a:pt x="841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2" name="Google Shape;18812;p25"/>
            <p:cNvSpPr/>
            <p:nvPr/>
          </p:nvSpPr>
          <p:spPr>
            <a:xfrm>
              <a:off x="5737800" y="1782475"/>
              <a:ext cx="40650" cy="40650"/>
            </a:xfrm>
            <a:custGeom>
              <a:avLst/>
              <a:gdLst/>
              <a:ahLst/>
              <a:cxnLst/>
              <a:rect l="l" t="t" r="r" b="b"/>
              <a:pathLst>
                <a:path w="1626" h="1626" extrusionOk="0">
                  <a:moveTo>
                    <a:pt x="813" y="1"/>
                  </a:moveTo>
                  <a:cubicBezTo>
                    <a:pt x="364" y="1"/>
                    <a:pt x="0" y="364"/>
                    <a:pt x="0" y="814"/>
                  </a:cubicBezTo>
                  <a:cubicBezTo>
                    <a:pt x="0" y="1262"/>
                    <a:pt x="364" y="1625"/>
                    <a:pt x="813" y="1625"/>
                  </a:cubicBezTo>
                  <a:cubicBezTo>
                    <a:pt x="1261" y="1625"/>
                    <a:pt x="1625" y="1262"/>
                    <a:pt x="1625" y="814"/>
                  </a:cubicBezTo>
                  <a:cubicBezTo>
                    <a:pt x="1625" y="364"/>
                    <a:pt x="1261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3" name="Google Shape;18813;p25"/>
            <p:cNvSpPr/>
            <p:nvPr/>
          </p:nvSpPr>
          <p:spPr>
            <a:xfrm>
              <a:off x="5815325" y="4753625"/>
              <a:ext cx="81900" cy="78175"/>
            </a:xfrm>
            <a:custGeom>
              <a:avLst/>
              <a:gdLst/>
              <a:ahLst/>
              <a:cxnLst/>
              <a:rect l="l" t="t" r="r" b="b"/>
              <a:pathLst>
                <a:path w="3276" h="3127" extrusionOk="0">
                  <a:moveTo>
                    <a:pt x="1589" y="1"/>
                  </a:moveTo>
                  <a:cubicBezTo>
                    <a:pt x="1365" y="1"/>
                    <a:pt x="1139" y="49"/>
                    <a:pt x="927" y="148"/>
                  </a:cubicBezTo>
                  <a:cubicBezTo>
                    <a:pt x="355" y="417"/>
                    <a:pt x="0" y="1003"/>
                    <a:pt x="29" y="1634"/>
                  </a:cubicBezTo>
                  <a:cubicBezTo>
                    <a:pt x="67" y="2473"/>
                    <a:pt x="758" y="3127"/>
                    <a:pt x="1589" y="3127"/>
                  </a:cubicBezTo>
                  <a:cubicBezTo>
                    <a:pt x="1613" y="3127"/>
                    <a:pt x="1637" y="3126"/>
                    <a:pt x="1661" y="3125"/>
                  </a:cubicBezTo>
                  <a:cubicBezTo>
                    <a:pt x="2292" y="3097"/>
                    <a:pt x="2845" y="2691"/>
                    <a:pt x="3060" y="2096"/>
                  </a:cubicBezTo>
                  <a:cubicBezTo>
                    <a:pt x="3275" y="1502"/>
                    <a:pt x="3111" y="836"/>
                    <a:pt x="2645" y="409"/>
                  </a:cubicBezTo>
                  <a:cubicBezTo>
                    <a:pt x="2351" y="141"/>
                    <a:pt x="1972" y="1"/>
                    <a:pt x="158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4" name="Google Shape;18814;p25"/>
            <p:cNvSpPr/>
            <p:nvPr/>
          </p:nvSpPr>
          <p:spPr>
            <a:xfrm>
              <a:off x="5549875" y="4931850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8" y="0"/>
                  </a:moveTo>
                  <a:cubicBezTo>
                    <a:pt x="788" y="0"/>
                    <a:pt x="658" y="28"/>
                    <a:pt x="536" y="85"/>
                  </a:cubicBezTo>
                  <a:cubicBezTo>
                    <a:pt x="206" y="239"/>
                    <a:pt x="1" y="578"/>
                    <a:pt x="17" y="943"/>
                  </a:cubicBezTo>
                  <a:cubicBezTo>
                    <a:pt x="39" y="1426"/>
                    <a:pt x="439" y="1803"/>
                    <a:pt x="918" y="1803"/>
                  </a:cubicBezTo>
                  <a:cubicBezTo>
                    <a:pt x="932" y="1803"/>
                    <a:pt x="946" y="1803"/>
                    <a:pt x="959" y="1803"/>
                  </a:cubicBezTo>
                  <a:cubicBezTo>
                    <a:pt x="1323" y="1786"/>
                    <a:pt x="1642" y="1552"/>
                    <a:pt x="1767" y="1209"/>
                  </a:cubicBezTo>
                  <a:cubicBezTo>
                    <a:pt x="1891" y="866"/>
                    <a:pt x="1797" y="483"/>
                    <a:pt x="1526" y="236"/>
                  </a:cubicBezTo>
                  <a:cubicBezTo>
                    <a:pt x="1356" y="81"/>
                    <a:pt x="1138" y="0"/>
                    <a:pt x="9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5" name="Google Shape;18815;p25"/>
            <p:cNvSpPr/>
            <p:nvPr/>
          </p:nvSpPr>
          <p:spPr>
            <a:xfrm>
              <a:off x="5660400" y="4780125"/>
              <a:ext cx="26125" cy="24875"/>
            </a:xfrm>
            <a:custGeom>
              <a:avLst/>
              <a:gdLst/>
              <a:ahLst/>
              <a:cxnLst/>
              <a:rect l="l" t="t" r="r" b="b"/>
              <a:pathLst>
                <a:path w="1045" h="995" extrusionOk="0">
                  <a:moveTo>
                    <a:pt x="514" y="0"/>
                  </a:moveTo>
                  <a:cubicBezTo>
                    <a:pt x="250" y="0"/>
                    <a:pt x="0" y="212"/>
                    <a:pt x="15" y="520"/>
                  </a:cubicBezTo>
                  <a:cubicBezTo>
                    <a:pt x="27" y="786"/>
                    <a:pt x="246" y="994"/>
                    <a:pt x="510" y="994"/>
                  </a:cubicBezTo>
                  <a:cubicBezTo>
                    <a:pt x="517" y="994"/>
                    <a:pt x="525" y="994"/>
                    <a:pt x="532" y="994"/>
                  </a:cubicBezTo>
                  <a:cubicBezTo>
                    <a:pt x="732" y="985"/>
                    <a:pt x="908" y="855"/>
                    <a:pt x="977" y="666"/>
                  </a:cubicBezTo>
                  <a:cubicBezTo>
                    <a:pt x="1045" y="478"/>
                    <a:pt x="992" y="266"/>
                    <a:pt x="845" y="131"/>
                  </a:cubicBezTo>
                  <a:cubicBezTo>
                    <a:pt x="746" y="40"/>
                    <a:pt x="628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6" name="Google Shape;18816;p25"/>
            <p:cNvSpPr/>
            <p:nvPr/>
          </p:nvSpPr>
          <p:spPr>
            <a:xfrm>
              <a:off x="5513275" y="4819875"/>
              <a:ext cx="26150" cy="24825"/>
            </a:xfrm>
            <a:custGeom>
              <a:avLst/>
              <a:gdLst/>
              <a:ahLst/>
              <a:cxnLst/>
              <a:rect l="l" t="t" r="r" b="b"/>
              <a:pathLst>
                <a:path w="1046" h="993" extrusionOk="0">
                  <a:moveTo>
                    <a:pt x="514" y="0"/>
                  </a:moveTo>
                  <a:cubicBezTo>
                    <a:pt x="251" y="0"/>
                    <a:pt x="1" y="213"/>
                    <a:pt x="16" y="520"/>
                  </a:cubicBezTo>
                  <a:cubicBezTo>
                    <a:pt x="27" y="786"/>
                    <a:pt x="245" y="993"/>
                    <a:pt x="508" y="993"/>
                  </a:cubicBezTo>
                  <a:cubicBezTo>
                    <a:pt x="516" y="993"/>
                    <a:pt x="524" y="993"/>
                    <a:pt x="533" y="992"/>
                  </a:cubicBezTo>
                  <a:cubicBezTo>
                    <a:pt x="733" y="983"/>
                    <a:pt x="908" y="854"/>
                    <a:pt x="976" y="666"/>
                  </a:cubicBezTo>
                  <a:cubicBezTo>
                    <a:pt x="1045" y="478"/>
                    <a:pt x="993" y="266"/>
                    <a:pt x="845" y="131"/>
                  </a:cubicBezTo>
                  <a:cubicBezTo>
                    <a:pt x="746" y="41"/>
                    <a:pt x="629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7" name="Google Shape;18817;p25"/>
            <p:cNvSpPr/>
            <p:nvPr/>
          </p:nvSpPr>
          <p:spPr>
            <a:xfrm>
              <a:off x="5710550" y="504997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345" y="1"/>
                  </a:moveTo>
                  <a:cubicBezTo>
                    <a:pt x="1156" y="1"/>
                    <a:pt x="964" y="42"/>
                    <a:pt x="785" y="126"/>
                  </a:cubicBezTo>
                  <a:cubicBezTo>
                    <a:pt x="301" y="353"/>
                    <a:pt x="1" y="849"/>
                    <a:pt x="25" y="1382"/>
                  </a:cubicBezTo>
                  <a:cubicBezTo>
                    <a:pt x="57" y="2091"/>
                    <a:pt x="641" y="2645"/>
                    <a:pt x="1345" y="2645"/>
                  </a:cubicBezTo>
                  <a:cubicBezTo>
                    <a:pt x="1365" y="2645"/>
                    <a:pt x="1385" y="2644"/>
                    <a:pt x="1406" y="2643"/>
                  </a:cubicBezTo>
                  <a:cubicBezTo>
                    <a:pt x="1939" y="2619"/>
                    <a:pt x="2407" y="2277"/>
                    <a:pt x="2589" y="1773"/>
                  </a:cubicBezTo>
                  <a:cubicBezTo>
                    <a:pt x="2771" y="1270"/>
                    <a:pt x="2632" y="707"/>
                    <a:pt x="2237" y="347"/>
                  </a:cubicBezTo>
                  <a:cubicBezTo>
                    <a:pt x="1988" y="119"/>
                    <a:pt x="1669" y="1"/>
                    <a:pt x="13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8" name="Google Shape;18818;p25"/>
            <p:cNvSpPr/>
            <p:nvPr/>
          </p:nvSpPr>
          <p:spPr>
            <a:xfrm>
              <a:off x="5892650" y="44220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6"/>
                    <a:pt x="321" y="1323"/>
                    <a:pt x="672" y="1323"/>
                  </a:cubicBezTo>
                  <a:cubicBezTo>
                    <a:pt x="682" y="1323"/>
                    <a:pt x="692" y="1323"/>
                    <a:pt x="702" y="1322"/>
                  </a:cubicBezTo>
                  <a:cubicBezTo>
                    <a:pt x="970" y="1310"/>
                    <a:pt x="1203" y="1139"/>
                    <a:pt x="1294" y="888"/>
                  </a:cubicBezTo>
                  <a:cubicBezTo>
                    <a:pt x="1386" y="635"/>
                    <a:pt x="1315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9" name="Google Shape;18819;p25"/>
            <p:cNvSpPr/>
            <p:nvPr/>
          </p:nvSpPr>
          <p:spPr>
            <a:xfrm>
              <a:off x="5141075" y="47248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1"/>
                    <a:pt x="393" y="62"/>
                  </a:cubicBezTo>
                  <a:cubicBezTo>
                    <a:pt x="151" y="175"/>
                    <a:pt x="1" y="424"/>
                    <a:pt x="13" y="691"/>
                  </a:cubicBezTo>
                  <a:cubicBezTo>
                    <a:pt x="29" y="1046"/>
                    <a:pt x="322" y="1322"/>
                    <a:pt x="672" y="1322"/>
                  </a:cubicBezTo>
                  <a:cubicBezTo>
                    <a:pt x="683" y="1322"/>
                    <a:pt x="693" y="1322"/>
                    <a:pt x="703" y="1322"/>
                  </a:cubicBezTo>
                  <a:cubicBezTo>
                    <a:pt x="970" y="1310"/>
                    <a:pt x="1203" y="1137"/>
                    <a:pt x="1295" y="886"/>
                  </a:cubicBezTo>
                  <a:cubicBezTo>
                    <a:pt x="1387" y="635"/>
                    <a:pt x="1316" y="354"/>
                    <a:pt x="1119" y="173"/>
                  </a:cubicBezTo>
                  <a:cubicBezTo>
                    <a:pt x="995" y="60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0" name="Google Shape;18820;p25"/>
            <p:cNvSpPr/>
            <p:nvPr/>
          </p:nvSpPr>
          <p:spPr>
            <a:xfrm>
              <a:off x="4820300" y="5118975"/>
              <a:ext cx="77950" cy="74425"/>
            </a:xfrm>
            <a:custGeom>
              <a:avLst/>
              <a:gdLst/>
              <a:ahLst/>
              <a:cxnLst/>
              <a:rect l="l" t="t" r="r" b="b"/>
              <a:pathLst>
                <a:path w="3118" h="2977" extrusionOk="0">
                  <a:moveTo>
                    <a:pt x="1515" y="1"/>
                  </a:moveTo>
                  <a:cubicBezTo>
                    <a:pt x="1301" y="1"/>
                    <a:pt x="1086" y="47"/>
                    <a:pt x="884" y="142"/>
                  </a:cubicBezTo>
                  <a:cubicBezTo>
                    <a:pt x="339" y="396"/>
                    <a:pt x="0" y="955"/>
                    <a:pt x="29" y="1556"/>
                  </a:cubicBezTo>
                  <a:cubicBezTo>
                    <a:pt x="64" y="2355"/>
                    <a:pt x="724" y="2977"/>
                    <a:pt x="1515" y="2977"/>
                  </a:cubicBezTo>
                  <a:cubicBezTo>
                    <a:pt x="1537" y="2977"/>
                    <a:pt x="1559" y="2976"/>
                    <a:pt x="1582" y="2975"/>
                  </a:cubicBezTo>
                  <a:cubicBezTo>
                    <a:pt x="2183" y="2948"/>
                    <a:pt x="2709" y="2560"/>
                    <a:pt x="2913" y="1995"/>
                  </a:cubicBezTo>
                  <a:cubicBezTo>
                    <a:pt x="3118" y="1430"/>
                    <a:pt x="2961" y="796"/>
                    <a:pt x="2518" y="390"/>
                  </a:cubicBezTo>
                  <a:cubicBezTo>
                    <a:pt x="2238" y="134"/>
                    <a:pt x="1879" y="1"/>
                    <a:pt x="15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1" name="Google Shape;18821;p25"/>
            <p:cNvSpPr/>
            <p:nvPr/>
          </p:nvSpPr>
          <p:spPr>
            <a:xfrm>
              <a:off x="6276175" y="46780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0"/>
                  </a:moveTo>
                  <a:cubicBezTo>
                    <a:pt x="167" y="0"/>
                    <a:pt x="0" y="142"/>
                    <a:pt x="10" y="348"/>
                  </a:cubicBezTo>
                  <a:cubicBezTo>
                    <a:pt x="19" y="524"/>
                    <a:pt x="163" y="662"/>
                    <a:pt x="339" y="662"/>
                  </a:cubicBezTo>
                  <a:cubicBezTo>
                    <a:pt x="345" y="662"/>
                    <a:pt x="350" y="662"/>
                    <a:pt x="356" y="662"/>
                  </a:cubicBezTo>
                  <a:cubicBezTo>
                    <a:pt x="649" y="648"/>
                    <a:pt x="781" y="286"/>
                    <a:pt x="563" y="87"/>
                  </a:cubicBezTo>
                  <a:cubicBezTo>
                    <a:pt x="497" y="27"/>
                    <a:pt x="419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2" name="Google Shape;18822;p25"/>
            <p:cNvSpPr/>
            <p:nvPr/>
          </p:nvSpPr>
          <p:spPr>
            <a:xfrm>
              <a:off x="5438375" y="4169700"/>
              <a:ext cx="26125" cy="24825"/>
            </a:xfrm>
            <a:custGeom>
              <a:avLst/>
              <a:gdLst/>
              <a:ahLst/>
              <a:cxnLst/>
              <a:rect l="l" t="t" r="r" b="b"/>
              <a:pathLst>
                <a:path w="1045" h="993" extrusionOk="0">
                  <a:moveTo>
                    <a:pt x="513" y="0"/>
                  </a:moveTo>
                  <a:cubicBezTo>
                    <a:pt x="250" y="0"/>
                    <a:pt x="1" y="212"/>
                    <a:pt x="15" y="520"/>
                  </a:cubicBezTo>
                  <a:cubicBezTo>
                    <a:pt x="28" y="786"/>
                    <a:pt x="247" y="993"/>
                    <a:pt x="511" y="993"/>
                  </a:cubicBezTo>
                  <a:cubicBezTo>
                    <a:pt x="518" y="993"/>
                    <a:pt x="526" y="992"/>
                    <a:pt x="533" y="992"/>
                  </a:cubicBezTo>
                  <a:cubicBezTo>
                    <a:pt x="733" y="983"/>
                    <a:pt x="909" y="854"/>
                    <a:pt x="976" y="666"/>
                  </a:cubicBezTo>
                  <a:cubicBezTo>
                    <a:pt x="1044" y="477"/>
                    <a:pt x="993" y="266"/>
                    <a:pt x="844" y="131"/>
                  </a:cubicBezTo>
                  <a:cubicBezTo>
                    <a:pt x="745" y="41"/>
                    <a:pt x="62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3" name="Google Shape;18823;p25"/>
            <p:cNvSpPr/>
            <p:nvPr/>
          </p:nvSpPr>
          <p:spPr>
            <a:xfrm>
              <a:off x="6384025" y="3853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49" y="177"/>
                    <a:pt x="1" y="425"/>
                    <a:pt x="13" y="692"/>
                  </a:cubicBezTo>
                  <a:cubicBezTo>
                    <a:pt x="29" y="1046"/>
                    <a:pt x="320" y="1323"/>
                    <a:pt x="672" y="1323"/>
                  </a:cubicBezTo>
                  <a:cubicBezTo>
                    <a:pt x="682" y="1323"/>
                    <a:pt x="692" y="1323"/>
                    <a:pt x="703" y="1322"/>
                  </a:cubicBezTo>
                  <a:cubicBezTo>
                    <a:pt x="970" y="1310"/>
                    <a:pt x="1203" y="1139"/>
                    <a:pt x="1295" y="886"/>
                  </a:cubicBezTo>
                  <a:cubicBezTo>
                    <a:pt x="1385" y="635"/>
                    <a:pt x="1316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4" name="Google Shape;18824;p25"/>
            <p:cNvSpPr/>
            <p:nvPr/>
          </p:nvSpPr>
          <p:spPr>
            <a:xfrm>
              <a:off x="5356650" y="43762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1"/>
                  </a:moveTo>
                  <a:cubicBezTo>
                    <a:pt x="166" y="1"/>
                    <a:pt x="0" y="142"/>
                    <a:pt x="10" y="347"/>
                  </a:cubicBezTo>
                  <a:cubicBezTo>
                    <a:pt x="17" y="524"/>
                    <a:pt x="164" y="662"/>
                    <a:pt x="342" y="662"/>
                  </a:cubicBezTo>
                  <a:cubicBezTo>
                    <a:pt x="346" y="662"/>
                    <a:pt x="351" y="662"/>
                    <a:pt x="356" y="662"/>
                  </a:cubicBezTo>
                  <a:cubicBezTo>
                    <a:pt x="649" y="649"/>
                    <a:pt x="779" y="286"/>
                    <a:pt x="563" y="88"/>
                  </a:cubicBezTo>
                  <a:cubicBezTo>
                    <a:pt x="497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5" name="Google Shape;18825;p25"/>
            <p:cNvSpPr/>
            <p:nvPr/>
          </p:nvSpPr>
          <p:spPr>
            <a:xfrm>
              <a:off x="5113475" y="5300900"/>
              <a:ext cx="43300" cy="41375"/>
            </a:xfrm>
            <a:custGeom>
              <a:avLst/>
              <a:gdLst/>
              <a:ahLst/>
              <a:cxnLst/>
              <a:rect l="l" t="t" r="r" b="b"/>
              <a:pathLst>
                <a:path w="1732" h="1655" extrusionOk="0">
                  <a:moveTo>
                    <a:pt x="840" y="1"/>
                  </a:moveTo>
                  <a:cubicBezTo>
                    <a:pt x="722" y="1"/>
                    <a:pt x="603" y="26"/>
                    <a:pt x="492" y="78"/>
                  </a:cubicBezTo>
                  <a:cubicBezTo>
                    <a:pt x="188" y="219"/>
                    <a:pt x="0" y="530"/>
                    <a:pt x="15" y="864"/>
                  </a:cubicBezTo>
                  <a:cubicBezTo>
                    <a:pt x="36" y="1308"/>
                    <a:pt x="401" y="1654"/>
                    <a:pt x="839" y="1654"/>
                  </a:cubicBezTo>
                  <a:cubicBezTo>
                    <a:pt x="852" y="1654"/>
                    <a:pt x="865" y="1654"/>
                    <a:pt x="878" y="1653"/>
                  </a:cubicBezTo>
                  <a:cubicBezTo>
                    <a:pt x="1212" y="1638"/>
                    <a:pt x="1505" y="1423"/>
                    <a:pt x="1619" y="1109"/>
                  </a:cubicBezTo>
                  <a:cubicBezTo>
                    <a:pt x="1732" y="795"/>
                    <a:pt x="1646" y="443"/>
                    <a:pt x="1399" y="218"/>
                  </a:cubicBezTo>
                  <a:cubicBezTo>
                    <a:pt x="1244" y="75"/>
                    <a:pt x="1043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6" name="Google Shape;18826;p25"/>
            <p:cNvSpPr/>
            <p:nvPr/>
          </p:nvSpPr>
          <p:spPr>
            <a:xfrm>
              <a:off x="4667025" y="4924100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1"/>
                  </a:moveTo>
                  <a:cubicBezTo>
                    <a:pt x="166" y="1"/>
                    <a:pt x="0" y="142"/>
                    <a:pt x="9" y="346"/>
                  </a:cubicBezTo>
                  <a:cubicBezTo>
                    <a:pt x="17" y="524"/>
                    <a:pt x="163" y="663"/>
                    <a:pt x="339" y="663"/>
                  </a:cubicBezTo>
                  <a:cubicBezTo>
                    <a:pt x="344" y="663"/>
                    <a:pt x="350" y="662"/>
                    <a:pt x="355" y="662"/>
                  </a:cubicBezTo>
                  <a:cubicBezTo>
                    <a:pt x="648" y="649"/>
                    <a:pt x="781" y="286"/>
                    <a:pt x="563" y="88"/>
                  </a:cubicBezTo>
                  <a:cubicBezTo>
                    <a:pt x="496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7" name="Google Shape;18827;p25"/>
            <p:cNvSpPr/>
            <p:nvPr/>
          </p:nvSpPr>
          <p:spPr>
            <a:xfrm>
              <a:off x="4661975" y="45648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0"/>
                  </a:moveTo>
                  <a:cubicBezTo>
                    <a:pt x="167" y="0"/>
                    <a:pt x="1" y="141"/>
                    <a:pt x="10" y="346"/>
                  </a:cubicBezTo>
                  <a:cubicBezTo>
                    <a:pt x="17" y="524"/>
                    <a:pt x="165" y="662"/>
                    <a:pt x="340" y="662"/>
                  </a:cubicBezTo>
                  <a:cubicBezTo>
                    <a:pt x="345" y="662"/>
                    <a:pt x="350" y="662"/>
                    <a:pt x="354" y="662"/>
                  </a:cubicBezTo>
                  <a:cubicBezTo>
                    <a:pt x="649" y="648"/>
                    <a:pt x="780" y="286"/>
                    <a:pt x="563" y="88"/>
                  </a:cubicBezTo>
                  <a:cubicBezTo>
                    <a:pt x="497" y="27"/>
                    <a:pt x="418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8" name="Google Shape;18828;p25"/>
            <p:cNvSpPr/>
            <p:nvPr/>
          </p:nvSpPr>
          <p:spPr>
            <a:xfrm>
              <a:off x="6035100" y="49126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3" y="0"/>
                  </a:moveTo>
                  <a:cubicBezTo>
                    <a:pt x="621" y="0"/>
                    <a:pt x="519" y="22"/>
                    <a:pt x="423" y="67"/>
                  </a:cubicBezTo>
                  <a:cubicBezTo>
                    <a:pt x="161" y="191"/>
                    <a:pt x="0" y="457"/>
                    <a:pt x="14" y="744"/>
                  </a:cubicBezTo>
                  <a:cubicBezTo>
                    <a:pt x="31" y="1126"/>
                    <a:pt x="346" y="1424"/>
                    <a:pt x="723" y="1424"/>
                  </a:cubicBezTo>
                  <a:cubicBezTo>
                    <a:pt x="734" y="1424"/>
                    <a:pt x="745" y="1424"/>
                    <a:pt x="756" y="1423"/>
                  </a:cubicBezTo>
                  <a:cubicBezTo>
                    <a:pt x="1043" y="1410"/>
                    <a:pt x="1294" y="1225"/>
                    <a:pt x="1394" y="954"/>
                  </a:cubicBezTo>
                  <a:cubicBezTo>
                    <a:pt x="1491" y="684"/>
                    <a:pt x="1416" y="382"/>
                    <a:pt x="1204" y="188"/>
                  </a:cubicBezTo>
                  <a:cubicBezTo>
                    <a:pt x="1070" y="65"/>
                    <a:pt x="898" y="0"/>
                    <a:pt x="7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9" name="Google Shape;18829;p25"/>
            <p:cNvSpPr/>
            <p:nvPr/>
          </p:nvSpPr>
          <p:spPr>
            <a:xfrm>
              <a:off x="5885100" y="4983200"/>
              <a:ext cx="9100" cy="7750"/>
            </a:xfrm>
            <a:custGeom>
              <a:avLst/>
              <a:gdLst/>
              <a:ahLst/>
              <a:cxnLst/>
              <a:rect l="l" t="t" r="r" b="b"/>
              <a:pathLst>
                <a:path w="364" h="310" extrusionOk="0">
                  <a:moveTo>
                    <a:pt x="159" y="1"/>
                  </a:moveTo>
                  <a:cubicBezTo>
                    <a:pt x="78" y="1"/>
                    <a:pt x="1" y="67"/>
                    <a:pt x="5" y="162"/>
                  </a:cubicBezTo>
                  <a:cubicBezTo>
                    <a:pt x="9" y="246"/>
                    <a:pt x="78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2" y="303"/>
                    <a:pt x="364" y="133"/>
                    <a:pt x="262" y="42"/>
                  </a:cubicBezTo>
                  <a:cubicBezTo>
                    <a:pt x="231" y="13"/>
                    <a:pt x="195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0" name="Google Shape;18830;p25"/>
            <p:cNvSpPr/>
            <p:nvPr/>
          </p:nvSpPr>
          <p:spPr>
            <a:xfrm>
              <a:off x="5870825" y="5178225"/>
              <a:ext cx="9100" cy="770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59" y="0"/>
                  </a:moveTo>
                  <a:cubicBezTo>
                    <a:pt x="78" y="0"/>
                    <a:pt x="0" y="67"/>
                    <a:pt x="5" y="162"/>
                  </a:cubicBezTo>
                  <a:cubicBezTo>
                    <a:pt x="9" y="243"/>
                    <a:pt x="77" y="308"/>
                    <a:pt x="157" y="308"/>
                  </a:cubicBezTo>
                  <a:cubicBezTo>
                    <a:pt x="160" y="308"/>
                    <a:pt x="163" y="308"/>
                    <a:pt x="165" y="307"/>
                  </a:cubicBezTo>
                  <a:cubicBezTo>
                    <a:pt x="302" y="301"/>
                    <a:pt x="364" y="133"/>
                    <a:pt x="262" y="41"/>
                  </a:cubicBezTo>
                  <a:cubicBezTo>
                    <a:pt x="231" y="13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1" name="Google Shape;18831;p25"/>
            <p:cNvSpPr/>
            <p:nvPr/>
          </p:nvSpPr>
          <p:spPr>
            <a:xfrm>
              <a:off x="5469675" y="5157775"/>
              <a:ext cx="13650" cy="11575"/>
            </a:xfrm>
            <a:custGeom>
              <a:avLst/>
              <a:gdLst/>
              <a:ahLst/>
              <a:cxnLst/>
              <a:rect l="l" t="t" r="r" b="b"/>
              <a:pathLst>
                <a:path w="546" h="463" extrusionOk="0">
                  <a:moveTo>
                    <a:pt x="239" y="1"/>
                  </a:moveTo>
                  <a:cubicBezTo>
                    <a:pt x="117" y="1"/>
                    <a:pt x="1" y="99"/>
                    <a:pt x="7" y="242"/>
                  </a:cubicBezTo>
                  <a:cubicBezTo>
                    <a:pt x="13" y="367"/>
                    <a:pt x="117" y="463"/>
                    <a:pt x="239" y="463"/>
                  </a:cubicBezTo>
                  <a:cubicBezTo>
                    <a:pt x="242" y="463"/>
                    <a:pt x="245" y="463"/>
                    <a:pt x="248" y="463"/>
                  </a:cubicBezTo>
                  <a:cubicBezTo>
                    <a:pt x="453" y="452"/>
                    <a:pt x="545" y="200"/>
                    <a:pt x="393" y="61"/>
                  </a:cubicBezTo>
                  <a:cubicBezTo>
                    <a:pt x="347" y="19"/>
                    <a:pt x="29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2" name="Google Shape;18832;p25"/>
            <p:cNvSpPr/>
            <p:nvPr/>
          </p:nvSpPr>
          <p:spPr>
            <a:xfrm>
              <a:off x="5205925" y="5025125"/>
              <a:ext cx="27250" cy="23100"/>
            </a:xfrm>
            <a:custGeom>
              <a:avLst/>
              <a:gdLst/>
              <a:ahLst/>
              <a:cxnLst/>
              <a:rect l="l" t="t" r="r" b="b"/>
              <a:pathLst>
                <a:path w="1090" h="924" extrusionOk="0">
                  <a:moveTo>
                    <a:pt x="477" y="0"/>
                  </a:moveTo>
                  <a:cubicBezTo>
                    <a:pt x="233" y="0"/>
                    <a:pt x="1" y="197"/>
                    <a:pt x="13" y="482"/>
                  </a:cubicBezTo>
                  <a:cubicBezTo>
                    <a:pt x="25" y="731"/>
                    <a:pt x="228" y="923"/>
                    <a:pt x="473" y="923"/>
                  </a:cubicBezTo>
                  <a:cubicBezTo>
                    <a:pt x="481" y="923"/>
                    <a:pt x="488" y="923"/>
                    <a:pt x="496" y="923"/>
                  </a:cubicBezTo>
                  <a:cubicBezTo>
                    <a:pt x="906" y="905"/>
                    <a:pt x="1089" y="398"/>
                    <a:pt x="786" y="122"/>
                  </a:cubicBezTo>
                  <a:cubicBezTo>
                    <a:pt x="693" y="38"/>
                    <a:pt x="584" y="0"/>
                    <a:pt x="47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3" name="Google Shape;18833;p25"/>
            <p:cNvSpPr/>
            <p:nvPr/>
          </p:nvSpPr>
          <p:spPr>
            <a:xfrm>
              <a:off x="5093775" y="5144075"/>
              <a:ext cx="9125" cy="7725"/>
            </a:xfrm>
            <a:custGeom>
              <a:avLst/>
              <a:gdLst/>
              <a:ahLst/>
              <a:cxnLst/>
              <a:rect l="l" t="t" r="r" b="b"/>
              <a:pathLst>
                <a:path w="365" h="309" extrusionOk="0">
                  <a:moveTo>
                    <a:pt x="160" y="0"/>
                  </a:moveTo>
                  <a:cubicBezTo>
                    <a:pt x="78" y="0"/>
                    <a:pt x="1" y="66"/>
                    <a:pt x="5" y="161"/>
                  </a:cubicBezTo>
                  <a:cubicBezTo>
                    <a:pt x="9" y="244"/>
                    <a:pt x="77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3" y="303"/>
                    <a:pt x="364" y="133"/>
                    <a:pt x="262" y="41"/>
                  </a:cubicBezTo>
                  <a:cubicBezTo>
                    <a:pt x="231" y="13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4" name="Google Shape;18834;p25"/>
            <p:cNvSpPr/>
            <p:nvPr/>
          </p:nvSpPr>
          <p:spPr>
            <a:xfrm>
              <a:off x="5466975" y="5267500"/>
              <a:ext cx="18175" cy="15425"/>
            </a:xfrm>
            <a:custGeom>
              <a:avLst/>
              <a:gdLst/>
              <a:ahLst/>
              <a:cxnLst/>
              <a:rect l="l" t="t" r="r" b="b"/>
              <a:pathLst>
                <a:path w="727" h="617" extrusionOk="0">
                  <a:moveTo>
                    <a:pt x="318" y="1"/>
                  </a:moveTo>
                  <a:cubicBezTo>
                    <a:pt x="155" y="1"/>
                    <a:pt x="0" y="132"/>
                    <a:pt x="10" y="323"/>
                  </a:cubicBezTo>
                  <a:cubicBezTo>
                    <a:pt x="17" y="488"/>
                    <a:pt x="152" y="616"/>
                    <a:pt x="316" y="616"/>
                  </a:cubicBezTo>
                  <a:cubicBezTo>
                    <a:pt x="321" y="616"/>
                    <a:pt x="325" y="616"/>
                    <a:pt x="330" y="616"/>
                  </a:cubicBezTo>
                  <a:cubicBezTo>
                    <a:pt x="604" y="604"/>
                    <a:pt x="727" y="267"/>
                    <a:pt x="524" y="82"/>
                  </a:cubicBezTo>
                  <a:cubicBezTo>
                    <a:pt x="462" y="26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5" name="Google Shape;18835;p25"/>
            <p:cNvSpPr/>
            <p:nvPr/>
          </p:nvSpPr>
          <p:spPr>
            <a:xfrm>
              <a:off x="5524975" y="4651875"/>
              <a:ext cx="27325" cy="23200"/>
            </a:xfrm>
            <a:custGeom>
              <a:avLst/>
              <a:gdLst/>
              <a:ahLst/>
              <a:cxnLst/>
              <a:rect l="l" t="t" r="r" b="b"/>
              <a:pathLst>
                <a:path w="1093" h="928" extrusionOk="0">
                  <a:moveTo>
                    <a:pt x="479" y="1"/>
                  </a:moveTo>
                  <a:cubicBezTo>
                    <a:pt x="234" y="1"/>
                    <a:pt x="1" y="199"/>
                    <a:pt x="14" y="486"/>
                  </a:cubicBezTo>
                  <a:cubicBezTo>
                    <a:pt x="25" y="735"/>
                    <a:pt x="231" y="928"/>
                    <a:pt x="478" y="928"/>
                  </a:cubicBezTo>
                  <a:cubicBezTo>
                    <a:pt x="484" y="928"/>
                    <a:pt x="491" y="928"/>
                    <a:pt x="498" y="928"/>
                  </a:cubicBezTo>
                  <a:cubicBezTo>
                    <a:pt x="909" y="908"/>
                    <a:pt x="1093" y="402"/>
                    <a:pt x="788" y="123"/>
                  </a:cubicBezTo>
                  <a:cubicBezTo>
                    <a:pt x="695" y="38"/>
                    <a:pt x="586" y="1"/>
                    <a:pt x="4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6" name="Google Shape;18836;p25"/>
            <p:cNvSpPr/>
            <p:nvPr/>
          </p:nvSpPr>
          <p:spPr>
            <a:xfrm>
              <a:off x="5322750" y="47924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320" y="0"/>
                  </a:moveTo>
                  <a:cubicBezTo>
                    <a:pt x="156" y="0"/>
                    <a:pt x="1" y="132"/>
                    <a:pt x="10" y="324"/>
                  </a:cubicBezTo>
                  <a:cubicBezTo>
                    <a:pt x="17" y="489"/>
                    <a:pt x="154" y="619"/>
                    <a:pt x="318" y="619"/>
                  </a:cubicBezTo>
                  <a:cubicBezTo>
                    <a:pt x="323" y="619"/>
                    <a:pt x="327" y="619"/>
                    <a:pt x="332" y="618"/>
                  </a:cubicBezTo>
                  <a:cubicBezTo>
                    <a:pt x="607" y="606"/>
                    <a:pt x="729" y="267"/>
                    <a:pt x="526" y="82"/>
                  </a:cubicBezTo>
                  <a:cubicBezTo>
                    <a:pt x="464" y="26"/>
                    <a:pt x="39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7" name="Google Shape;18837;p25"/>
            <p:cNvSpPr/>
            <p:nvPr/>
          </p:nvSpPr>
          <p:spPr>
            <a:xfrm>
              <a:off x="5704075" y="46252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5" y="0"/>
                  </a:moveTo>
                  <a:cubicBezTo>
                    <a:pt x="61" y="0"/>
                    <a:pt x="1" y="52"/>
                    <a:pt x="4" y="126"/>
                  </a:cubicBezTo>
                  <a:cubicBezTo>
                    <a:pt x="7" y="191"/>
                    <a:pt x="61" y="241"/>
                    <a:pt x="125" y="241"/>
                  </a:cubicBezTo>
                  <a:cubicBezTo>
                    <a:pt x="127" y="241"/>
                    <a:pt x="128" y="241"/>
                    <a:pt x="130" y="241"/>
                  </a:cubicBezTo>
                  <a:cubicBezTo>
                    <a:pt x="237" y="236"/>
                    <a:pt x="284" y="104"/>
                    <a:pt x="205" y="32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8" name="Google Shape;18838;p25"/>
            <p:cNvSpPr/>
            <p:nvPr/>
          </p:nvSpPr>
          <p:spPr>
            <a:xfrm>
              <a:off x="5628975" y="4522175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25" y="0"/>
                  </a:moveTo>
                  <a:cubicBezTo>
                    <a:pt x="61" y="0"/>
                    <a:pt x="1" y="51"/>
                    <a:pt x="5" y="126"/>
                  </a:cubicBezTo>
                  <a:cubicBezTo>
                    <a:pt x="8" y="190"/>
                    <a:pt x="60" y="240"/>
                    <a:pt x="124" y="240"/>
                  </a:cubicBezTo>
                  <a:cubicBezTo>
                    <a:pt x="126" y="240"/>
                    <a:pt x="128" y="240"/>
                    <a:pt x="130" y="240"/>
                  </a:cubicBezTo>
                  <a:cubicBezTo>
                    <a:pt x="236" y="236"/>
                    <a:pt x="283" y="103"/>
                    <a:pt x="205" y="31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9" name="Google Shape;18839;p25"/>
            <p:cNvSpPr/>
            <p:nvPr/>
          </p:nvSpPr>
          <p:spPr>
            <a:xfrm>
              <a:off x="5362450" y="46601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23" y="1"/>
                  </a:moveTo>
                  <a:cubicBezTo>
                    <a:pt x="60" y="1"/>
                    <a:pt x="0" y="51"/>
                    <a:pt x="3" y="126"/>
                  </a:cubicBezTo>
                  <a:cubicBezTo>
                    <a:pt x="6" y="190"/>
                    <a:pt x="59" y="240"/>
                    <a:pt x="123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235" y="235"/>
                    <a:pt x="283" y="105"/>
                    <a:pt x="203" y="32"/>
                  </a:cubicBezTo>
                  <a:cubicBezTo>
                    <a:pt x="179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0" name="Google Shape;18840;p25"/>
            <p:cNvSpPr/>
            <p:nvPr/>
          </p:nvSpPr>
          <p:spPr>
            <a:xfrm>
              <a:off x="6060150" y="461060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3" y="105"/>
                    <a:pt x="204" y="32"/>
                  </a:cubicBezTo>
                  <a:cubicBezTo>
                    <a:pt x="180" y="11"/>
                    <a:pt x="152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1" name="Google Shape;18841;p25"/>
            <p:cNvSpPr/>
            <p:nvPr/>
          </p:nvSpPr>
          <p:spPr>
            <a:xfrm>
              <a:off x="6157700" y="4343400"/>
              <a:ext cx="28375" cy="27000"/>
            </a:xfrm>
            <a:custGeom>
              <a:avLst/>
              <a:gdLst/>
              <a:ahLst/>
              <a:cxnLst/>
              <a:rect l="l" t="t" r="r" b="b"/>
              <a:pathLst>
                <a:path w="1135" h="1080" extrusionOk="0">
                  <a:moveTo>
                    <a:pt x="558" y="0"/>
                  </a:moveTo>
                  <a:cubicBezTo>
                    <a:pt x="272" y="0"/>
                    <a:pt x="0" y="230"/>
                    <a:pt x="16" y="564"/>
                  </a:cubicBezTo>
                  <a:cubicBezTo>
                    <a:pt x="29" y="853"/>
                    <a:pt x="267" y="1079"/>
                    <a:pt x="552" y="1079"/>
                  </a:cubicBezTo>
                  <a:cubicBezTo>
                    <a:pt x="561" y="1079"/>
                    <a:pt x="570" y="1079"/>
                    <a:pt x="579" y="1078"/>
                  </a:cubicBezTo>
                  <a:cubicBezTo>
                    <a:pt x="796" y="1069"/>
                    <a:pt x="987" y="928"/>
                    <a:pt x="1060" y="724"/>
                  </a:cubicBezTo>
                  <a:cubicBezTo>
                    <a:pt x="1134" y="519"/>
                    <a:pt x="1078" y="289"/>
                    <a:pt x="918" y="142"/>
                  </a:cubicBezTo>
                  <a:cubicBezTo>
                    <a:pt x="810" y="44"/>
                    <a:pt x="682" y="0"/>
                    <a:pt x="5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2" name="Google Shape;18842;p25"/>
            <p:cNvSpPr/>
            <p:nvPr/>
          </p:nvSpPr>
          <p:spPr>
            <a:xfrm>
              <a:off x="6775000" y="4557225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972" y="0"/>
                  </a:moveTo>
                  <a:cubicBezTo>
                    <a:pt x="866" y="0"/>
                    <a:pt x="757" y="18"/>
                    <a:pt x="652" y="56"/>
                  </a:cubicBezTo>
                  <a:cubicBezTo>
                    <a:pt x="288" y="186"/>
                    <a:pt x="38" y="522"/>
                    <a:pt x="20" y="906"/>
                  </a:cubicBezTo>
                  <a:cubicBezTo>
                    <a:pt x="1" y="1291"/>
                    <a:pt x="216" y="1650"/>
                    <a:pt x="564" y="1816"/>
                  </a:cubicBezTo>
                  <a:cubicBezTo>
                    <a:pt x="694" y="1877"/>
                    <a:pt x="833" y="1908"/>
                    <a:pt x="972" y="1908"/>
                  </a:cubicBezTo>
                  <a:cubicBezTo>
                    <a:pt x="1204" y="1908"/>
                    <a:pt x="1433" y="1823"/>
                    <a:pt x="1612" y="1661"/>
                  </a:cubicBezTo>
                  <a:cubicBezTo>
                    <a:pt x="1898" y="1402"/>
                    <a:pt x="2000" y="997"/>
                    <a:pt x="1869" y="633"/>
                  </a:cubicBezTo>
                  <a:cubicBezTo>
                    <a:pt x="1731" y="243"/>
                    <a:pt x="1364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3" name="Google Shape;18843;p25"/>
            <p:cNvSpPr/>
            <p:nvPr/>
          </p:nvSpPr>
          <p:spPr>
            <a:xfrm>
              <a:off x="6686225" y="3793200"/>
              <a:ext cx="47275" cy="45125"/>
            </a:xfrm>
            <a:custGeom>
              <a:avLst/>
              <a:gdLst/>
              <a:ahLst/>
              <a:cxnLst/>
              <a:rect l="l" t="t" r="r" b="b"/>
              <a:pathLst>
                <a:path w="1891" h="1805" extrusionOk="0">
                  <a:moveTo>
                    <a:pt x="919" y="1"/>
                  </a:moveTo>
                  <a:cubicBezTo>
                    <a:pt x="818" y="1"/>
                    <a:pt x="715" y="18"/>
                    <a:pt x="615" y="54"/>
                  </a:cubicBezTo>
                  <a:cubicBezTo>
                    <a:pt x="272" y="175"/>
                    <a:pt x="36" y="494"/>
                    <a:pt x="18" y="858"/>
                  </a:cubicBezTo>
                  <a:cubicBezTo>
                    <a:pt x="0" y="1222"/>
                    <a:pt x="203" y="1561"/>
                    <a:pt x="532" y="1718"/>
                  </a:cubicBezTo>
                  <a:cubicBezTo>
                    <a:pt x="655" y="1776"/>
                    <a:pt x="787" y="1804"/>
                    <a:pt x="918" y="1804"/>
                  </a:cubicBezTo>
                  <a:cubicBezTo>
                    <a:pt x="1137" y="1804"/>
                    <a:pt x="1355" y="1724"/>
                    <a:pt x="1524" y="1572"/>
                  </a:cubicBezTo>
                  <a:cubicBezTo>
                    <a:pt x="1795" y="1327"/>
                    <a:pt x="1891" y="944"/>
                    <a:pt x="1768" y="599"/>
                  </a:cubicBezTo>
                  <a:cubicBezTo>
                    <a:pt x="1637" y="231"/>
                    <a:pt x="1289" y="1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4" name="Google Shape;18844;p25"/>
            <p:cNvSpPr/>
            <p:nvPr/>
          </p:nvSpPr>
          <p:spPr>
            <a:xfrm>
              <a:off x="6645475" y="3987500"/>
              <a:ext cx="30025" cy="24850"/>
            </a:xfrm>
            <a:custGeom>
              <a:avLst/>
              <a:gdLst/>
              <a:ahLst/>
              <a:cxnLst/>
              <a:rect l="l" t="t" r="r" b="b"/>
              <a:pathLst>
                <a:path w="1201" h="994" extrusionOk="0">
                  <a:moveTo>
                    <a:pt x="613" y="0"/>
                  </a:moveTo>
                  <a:cubicBezTo>
                    <a:pt x="557" y="0"/>
                    <a:pt x="501" y="10"/>
                    <a:pt x="446" y="30"/>
                  </a:cubicBezTo>
                  <a:cubicBezTo>
                    <a:pt x="29" y="177"/>
                    <a:pt x="1" y="754"/>
                    <a:pt x="399" y="944"/>
                  </a:cubicBezTo>
                  <a:cubicBezTo>
                    <a:pt x="471" y="978"/>
                    <a:pt x="544" y="993"/>
                    <a:pt x="614" y="993"/>
                  </a:cubicBezTo>
                  <a:cubicBezTo>
                    <a:pt x="934" y="993"/>
                    <a:pt x="1201" y="671"/>
                    <a:pt x="1079" y="331"/>
                  </a:cubicBezTo>
                  <a:cubicBezTo>
                    <a:pt x="1007" y="127"/>
                    <a:pt x="816" y="0"/>
                    <a:pt x="6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5" name="Google Shape;18845;p25"/>
            <p:cNvSpPr/>
            <p:nvPr/>
          </p:nvSpPr>
          <p:spPr>
            <a:xfrm>
              <a:off x="6774450" y="39063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3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30" y="178"/>
                    <a:pt x="0" y="755"/>
                    <a:pt x="400" y="944"/>
                  </a:cubicBezTo>
                  <a:cubicBezTo>
                    <a:pt x="472" y="978"/>
                    <a:pt x="544" y="994"/>
                    <a:pt x="614" y="994"/>
                  </a:cubicBezTo>
                  <a:cubicBezTo>
                    <a:pt x="934" y="994"/>
                    <a:pt x="1202" y="671"/>
                    <a:pt x="1079" y="331"/>
                  </a:cubicBezTo>
                  <a:cubicBezTo>
                    <a:pt x="1007" y="128"/>
                    <a:pt x="817" y="1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6" name="Google Shape;18846;p25"/>
            <p:cNvSpPr/>
            <p:nvPr/>
          </p:nvSpPr>
          <p:spPr>
            <a:xfrm>
              <a:off x="6521850" y="4391125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6"/>
                    <a:pt x="151" y="1146"/>
                    <a:pt x="392" y="1260"/>
                  </a:cubicBezTo>
                  <a:cubicBezTo>
                    <a:pt x="482" y="1303"/>
                    <a:pt x="579" y="1324"/>
                    <a:pt x="675" y="1324"/>
                  </a:cubicBezTo>
                  <a:cubicBezTo>
                    <a:pt x="836" y="1324"/>
                    <a:pt x="995" y="1265"/>
                    <a:pt x="1119" y="1152"/>
                  </a:cubicBezTo>
                  <a:cubicBezTo>
                    <a:pt x="1317" y="973"/>
                    <a:pt x="1388" y="692"/>
                    <a:pt x="1298" y="439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7" name="Google Shape;18847;p25"/>
            <p:cNvSpPr/>
            <p:nvPr/>
          </p:nvSpPr>
          <p:spPr>
            <a:xfrm>
              <a:off x="7151475" y="3881100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7"/>
                    <a:pt x="151" y="1145"/>
                    <a:pt x="392" y="1259"/>
                  </a:cubicBezTo>
                  <a:cubicBezTo>
                    <a:pt x="482" y="1302"/>
                    <a:pt x="579" y="1323"/>
                    <a:pt x="675" y="1323"/>
                  </a:cubicBezTo>
                  <a:cubicBezTo>
                    <a:pt x="836" y="1323"/>
                    <a:pt x="995" y="1264"/>
                    <a:pt x="1119" y="1152"/>
                  </a:cubicBezTo>
                  <a:cubicBezTo>
                    <a:pt x="1318" y="973"/>
                    <a:pt x="1388" y="692"/>
                    <a:pt x="1298" y="440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8" name="Google Shape;18848;p25"/>
            <p:cNvSpPr/>
            <p:nvPr/>
          </p:nvSpPr>
          <p:spPr>
            <a:xfrm>
              <a:off x="6097125" y="42726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0"/>
                  </a:moveTo>
                  <a:cubicBezTo>
                    <a:pt x="371" y="0"/>
                    <a:pt x="334" y="6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5" y="652"/>
                    <a:pt x="363" y="663"/>
                    <a:pt x="410" y="663"/>
                  </a:cubicBezTo>
                  <a:cubicBezTo>
                    <a:pt x="623" y="663"/>
                    <a:pt x="801" y="448"/>
                    <a:pt x="719" y="219"/>
                  </a:cubicBezTo>
                  <a:cubicBezTo>
                    <a:pt x="671" y="85"/>
                    <a:pt x="543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9" name="Google Shape;18849;p25"/>
            <p:cNvSpPr/>
            <p:nvPr/>
          </p:nvSpPr>
          <p:spPr>
            <a:xfrm>
              <a:off x="7036800" y="45059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4" y="1"/>
                  </a:moveTo>
                  <a:cubicBezTo>
                    <a:pt x="558" y="1"/>
                    <a:pt x="502" y="10"/>
                    <a:pt x="447" y="30"/>
                  </a:cubicBezTo>
                  <a:cubicBezTo>
                    <a:pt x="31" y="178"/>
                    <a:pt x="1" y="756"/>
                    <a:pt x="400" y="944"/>
                  </a:cubicBezTo>
                  <a:cubicBezTo>
                    <a:pt x="472" y="978"/>
                    <a:pt x="545" y="994"/>
                    <a:pt x="615" y="994"/>
                  </a:cubicBezTo>
                  <a:cubicBezTo>
                    <a:pt x="935" y="994"/>
                    <a:pt x="1202" y="671"/>
                    <a:pt x="1080" y="331"/>
                  </a:cubicBezTo>
                  <a:cubicBezTo>
                    <a:pt x="1008" y="128"/>
                    <a:pt x="81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0" name="Google Shape;18850;p25"/>
            <p:cNvSpPr/>
            <p:nvPr/>
          </p:nvSpPr>
          <p:spPr>
            <a:xfrm>
              <a:off x="7064725" y="4291300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1"/>
                  </a:moveTo>
                  <a:cubicBezTo>
                    <a:pt x="371" y="1"/>
                    <a:pt x="334" y="7"/>
                    <a:pt x="298" y="20"/>
                  </a:cubicBezTo>
                  <a:cubicBezTo>
                    <a:pt x="20" y="119"/>
                    <a:pt x="0" y="503"/>
                    <a:pt x="266" y="630"/>
                  </a:cubicBezTo>
                  <a:cubicBezTo>
                    <a:pt x="314" y="652"/>
                    <a:pt x="362" y="663"/>
                    <a:pt x="409" y="663"/>
                  </a:cubicBezTo>
                  <a:cubicBezTo>
                    <a:pt x="623" y="663"/>
                    <a:pt x="800" y="448"/>
                    <a:pt x="720" y="221"/>
                  </a:cubicBezTo>
                  <a:cubicBezTo>
                    <a:pt x="672" y="85"/>
                    <a:pt x="544" y="1"/>
                    <a:pt x="4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1" name="Google Shape;18851;p25"/>
            <p:cNvSpPr/>
            <p:nvPr/>
          </p:nvSpPr>
          <p:spPr>
            <a:xfrm>
              <a:off x="6238875" y="39618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5" y="1"/>
                  </a:moveTo>
                  <a:cubicBezTo>
                    <a:pt x="646" y="1"/>
                    <a:pt x="565" y="14"/>
                    <a:pt x="486" y="42"/>
                  </a:cubicBezTo>
                  <a:cubicBezTo>
                    <a:pt x="215" y="139"/>
                    <a:pt x="29" y="390"/>
                    <a:pt x="14" y="677"/>
                  </a:cubicBezTo>
                  <a:cubicBezTo>
                    <a:pt x="0" y="964"/>
                    <a:pt x="160" y="1231"/>
                    <a:pt x="420" y="1355"/>
                  </a:cubicBezTo>
                  <a:cubicBezTo>
                    <a:pt x="517" y="1401"/>
                    <a:pt x="621" y="1423"/>
                    <a:pt x="725" y="1423"/>
                  </a:cubicBezTo>
                  <a:cubicBezTo>
                    <a:pt x="898" y="1423"/>
                    <a:pt x="1069" y="1360"/>
                    <a:pt x="1203" y="1239"/>
                  </a:cubicBezTo>
                  <a:cubicBezTo>
                    <a:pt x="1415" y="1046"/>
                    <a:pt x="1491" y="744"/>
                    <a:pt x="1395" y="472"/>
                  </a:cubicBezTo>
                  <a:cubicBezTo>
                    <a:pt x="1291" y="182"/>
                    <a:pt x="1017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2" name="Google Shape;18852;p25"/>
            <p:cNvSpPr/>
            <p:nvPr/>
          </p:nvSpPr>
          <p:spPr>
            <a:xfrm>
              <a:off x="6392525" y="3873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91" y="0"/>
                  </a:moveTo>
                  <a:cubicBezTo>
                    <a:pt x="173" y="0"/>
                    <a:pt x="156" y="3"/>
                    <a:pt x="139" y="9"/>
                  </a:cubicBezTo>
                  <a:cubicBezTo>
                    <a:pt x="9" y="54"/>
                    <a:pt x="0" y="233"/>
                    <a:pt x="124" y="293"/>
                  </a:cubicBezTo>
                  <a:cubicBezTo>
                    <a:pt x="146" y="304"/>
                    <a:pt x="168" y="308"/>
                    <a:pt x="190" y="308"/>
                  </a:cubicBezTo>
                  <a:cubicBezTo>
                    <a:pt x="290" y="308"/>
                    <a:pt x="373" y="208"/>
                    <a:pt x="336" y="102"/>
                  </a:cubicBezTo>
                  <a:cubicBezTo>
                    <a:pt x="313" y="40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3" name="Google Shape;18853;p25"/>
            <p:cNvSpPr/>
            <p:nvPr/>
          </p:nvSpPr>
          <p:spPr>
            <a:xfrm>
              <a:off x="7010225" y="3621375"/>
              <a:ext cx="27975" cy="23150"/>
            </a:xfrm>
            <a:custGeom>
              <a:avLst/>
              <a:gdLst/>
              <a:ahLst/>
              <a:cxnLst/>
              <a:rect l="l" t="t" r="r" b="b"/>
              <a:pathLst>
                <a:path w="1119" h="926" extrusionOk="0">
                  <a:moveTo>
                    <a:pt x="569" y="1"/>
                  </a:moveTo>
                  <a:cubicBezTo>
                    <a:pt x="518" y="1"/>
                    <a:pt x="465" y="10"/>
                    <a:pt x="414" y="28"/>
                  </a:cubicBezTo>
                  <a:cubicBezTo>
                    <a:pt x="28" y="166"/>
                    <a:pt x="1" y="704"/>
                    <a:pt x="372" y="880"/>
                  </a:cubicBezTo>
                  <a:cubicBezTo>
                    <a:pt x="439" y="911"/>
                    <a:pt x="506" y="926"/>
                    <a:pt x="571" y="926"/>
                  </a:cubicBezTo>
                  <a:cubicBezTo>
                    <a:pt x="869" y="926"/>
                    <a:pt x="1118" y="626"/>
                    <a:pt x="1005" y="307"/>
                  </a:cubicBezTo>
                  <a:cubicBezTo>
                    <a:pt x="937" y="119"/>
                    <a:pt x="759" y="1"/>
                    <a:pt x="5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4" name="Google Shape;18854;p25"/>
            <p:cNvSpPr/>
            <p:nvPr/>
          </p:nvSpPr>
          <p:spPr>
            <a:xfrm>
              <a:off x="6814650" y="4071750"/>
              <a:ext cx="28050" cy="23200"/>
            </a:xfrm>
            <a:custGeom>
              <a:avLst/>
              <a:gdLst/>
              <a:ahLst/>
              <a:cxnLst/>
              <a:rect l="l" t="t" r="r" b="b"/>
              <a:pathLst>
                <a:path w="1122" h="928" extrusionOk="0">
                  <a:moveTo>
                    <a:pt x="572" y="1"/>
                  </a:moveTo>
                  <a:cubicBezTo>
                    <a:pt x="520" y="1"/>
                    <a:pt x="467" y="9"/>
                    <a:pt x="415" y="28"/>
                  </a:cubicBezTo>
                  <a:cubicBezTo>
                    <a:pt x="28" y="167"/>
                    <a:pt x="1" y="705"/>
                    <a:pt x="373" y="882"/>
                  </a:cubicBezTo>
                  <a:cubicBezTo>
                    <a:pt x="440" y="913"/>
                    <a:pt x="507" y="928"/>
                    <a:pt x="572" y="928"/>
                  </a:cubicBezTo>
                  <a:cubicBezTo>
                    <a:pt x="872" y="928"/>
                    <a:pt x="1121" y="626"/>
                    <a:pt x="1008" y="308"/>
                  </a:cubicBezTo>
                  <a:cubicBezTo>
                    <a:pt x="939" y="119"/>
                    <a:pt x="761" y="1"/>
                    <a:pt x="5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5" name="Google Shape;18855;p25"/>
            <p:cNvSpPr/>
            <p:nvPr/>
          </p:nvSpPr>
          <p:spPr>
            <a:xfrm>
              <a:off x="6976425" y="3884375"/>
              <a:ext cx="18650" cy="15475"/>
            </a:xfrm>
            <a:custGeom>
              <a:avLst/>
              <a:gdLst/>
              <a:ahLst/>
              <a:cxnLst/>
              <a:rect l="l" t="t" r="r" b="b"/>
              <a:pathLst>
                <a:path w="746" h="619" extrusionOk="0">
                  <a:moveTo>
                    <a:pt x="379" y="1"/>
                  </a:moveTo>
                  <a:cubicBezTo>
                    <a:pt x="344" y="1"/>
                    <a:pt x="309" y="6"/>
                    <a:pt x="275" y="19"/>
                  </a:cubicBezTo>
                  <a:cubicBezTo>
                    <a:pt x="17" y="112"/>
                    <a:pt x="0" y="471"/>
                    <a:pt x="248" y="588"/>
                  </a:cubicBezTo>
                  <a:cubicBezTo>
                    <a:pt x="293" y="609"/>
                    <a:pt x="338" y="619"/>
                    <a:pt x="381" y="619"/>
                  </a:cubicBezTo>
                  <a:cubicBezTo>
                    <a:pt x="580" y="619"/>
                    <a:pt x="746" y="419"/>
                    <a:pt x="671" y="206"/>
                  </a:cubicBezTo>
                  <a:cubicBezTo>
                    <a:pt x="626" y="80"/>
                    <a:pt x="506" y="1"/>
                    <a:pt x="3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6" name="Google Shape;18856;p25"/>
            <p:cNvSpPr/>
            <p:nvPr/>
          </p:nvSpPr>
          <p:spPr>
            <a:xfrm>
              <a:off x="6672775" y="4164000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7" y="1"/>
                  </a:moveTo>
                  <a:cubicBezTo>
                    <a:pt x="134" y="1"/>
                    <a:pt x="121" y="3"/>
                    <a:pt x="108" y="7"/>
                  </a:cubicBezTo>
                  <a:cubicBezTo>
                    <a:pt x="8" y="43"/>
                    <a:pt x="0" y="183"/>
                    <a:pt x="96" y="228"/>
                  </a:cubicBezTo>
                  <a:cubicBezTo>
                    <a:pt x="114" y="237"/>
                    <a:pt x="132" y="240"/>
                    <a:pt x="149" y="240"/>
                  </a:cubicBezTo>
                  <a:cubicBezTo>
                    <a:pt x="226" y="240"/>
                    <a:pt x="290" y="163"/>
                    <a:pt x="260" y="81"/>
                  </a:cubicBezTo>
                  <a:cubicBezTo>
                    <a:pt x="243" y="31"/>
                    <a:pt x="19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7" name="Google Shape;18857;p25"/>
            <p:cNvSpPr/>
            <p:nvPr/>
          </p:nvSpPr>
          <p:spPr>
            <a:xfrm>
              <a:off x="6774775" y="424045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6" y="1"/>
                    <a:pt x="122" y="3"/>
                    <a:pt x="109" y="8"/>
                  </a:cubicBezTo>
                  <a:cubicBezTo>
                    <a:pt x="8" y="44"/>
                    <a:pt x="1" y="184"/>
                    <a:pt x="97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6" y="240"/>
                    <a:pt x="291" y="163"/>
                    <a:pt x="262" y="80"/>
                  </a:cubicBezTo>
                  <a:cubicBezTo>
                    <a:pt x="245" y="32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8" name="Google Shape;18858;p25"/>
            <p:cNvSpPr/>
            <p:nvPr/>
          </p:nvSpPr>
          <p:spPr>
            <a:xfrm>
              <a:off x="6989125" y="40303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8" y="0"/>
                  </a:moveTo>
                  <a:cubicBezTo>
                    <a:pt x="135" y="0"/>
                    <a:pt x="122" y="3"/>
                    <a:pt x="108" y="7"/>
                  </a:cubicBezTo>
                  <a:cubicBezTo>
                    <a:pt x="8" y="43"/>
                    <a:pt x="0" y="183"/>
                    <a:pt x="98" y="228"/>
                  </a:cubicBezTo>
                  <a:cubicBezTo>
                    <a:pt x="115" y="237"/>
                    <a:pt x="133" y="240"/>
                    <a:pt x="150" y="240"/>
                  </a:cubicBezTo>
                  <a:cubicBezTo>
                    <a:pt x="227" y="240"/>
                    <a:pt x="291" y="162"/>
                    <a:pt x="262" y="79"/>
                  </a:cubicBezTo>
                  <a:cubicBezTo>
                    <a:pt x="244" y="31"/>
                    <a:pt x="197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9" name="Google Shape;18859;p25"/>
            <p:cNvSpPr/>
            <p:nvPr/>
          </p:nvSpPr>
          <p:spPr>
            <a:xfrm>
              <a:off x="6336650" y="4282425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5" y="1"/>
                    <a:pt x="122" y="3"/>
                    <a:pt x="109" y="8"/>
                  </a:cubicBezTo>
                  <a:cubicBezTo>
                    <a:pt x="8" y="44"/>
                    <a:pt x="0" y="184"/>
                    <a:pt x="96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5" y="240"/>
                    <a:pt x="290" y="163"/>
                    <a:pt x="262" y="80"/>
                  </a:cubicBezTo>
                  <a:cubicBezTo>
                    <a:pt x="244" y="31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0" name="Google Shape;18860;p25"/>
            <p:cNvSpPr/>
            <p:nvPr/>
          </p:nvSpPr>
          <p:spPr>
            <a:xfrm>
              <a:off x="6295500" y="4549125"/>
              <a:ext cx="32675" cy="27025"/>
            </a:xfrm>
            <a:custGeom>
              <a:avLst/>
              <a:gdLst/>
              <a:ahLst/>
              <a:cxnLst/>
              <a:rect l="l" t="t" r="r" b="b"/>
              <a:pathLst>
                <a:path w="1307" h="1081" extrusionOk="0">
                  <a:moveTo>
                    <a:pt x="666" y="1"/>
                  </a:moveTo>
                  <a:cubicBezTo>
                    <a:pt x="606" y="1"/>
                    <a:pt x="544" y="11"/>
                    <a:pt x="484" y="32"/>
                  </a:cubicBezTo>
                  <a:cubicBezTo>
                    <a:pt x="32" y="193"/>
                    <a:pt x="0" y="822"/>
                    <a:pt x="435" y="1027"/>
                  </a:cubicBezTo>
                  <a:cubicBezTo>
                    <a:pt x="512" y="1064"/>
                    <a:pt x="591" y="1081"/>
                    <a:pt x="667" y="1081"/>
                  </a:cubicBezTo>
                  <a:cubicBezTo>
                    <a:pt x="1016" y="1081"/>
                    <a:pt x="1306" y="730"/>
                    <a:pt x="1173" y="359"/>
                  </a:cubicBezTo>
                  <a:cubicBezTo>
                    <a:pt x="1095" y="138"/>
                    <a:pt x="887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1" name="Google Shape;18861;p25"/>
            <p:cNvSpPr/>
            <p:nvPr/>
          </p:nvSpPr>
          <p:spPr>
            <a:xfrm>
              <a:off x="6463925" y="415497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2" y="0"/>
                  </a:moveTo>
                  <a:cubicBezTo>
                    <a:pt x="142" y="0"/>
                    <a:pt x="0" y="121"/>
                    <a:pt x="8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5" y="565"/>
                    <a:pt x="299" y="565"/>
                    <a:pt x="302" y="565"/>
                  </a:cubicBezTo>
                  <a:cubicBezTo>
                    <a:pt x="553" y="553"/>
                    <a:pt x="666" y="245"/>
                    <a:pt x="480" y="75"/>
                  </a:cubicBezTo>
                  <a:cubicBezTo>
                    <a:pt x="423" y="23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2" name="Google Shape;18862;p25"/>
            <p:cNvSpPr/>
            <p:nvPr/>
          </p:nvSpPr>
          <p:spPr>
            <a:xfrm>
              <a:off x="6154275" y="4154550"/>
              <a:ext cx="29650" cy="28225"/>
            </a:xfrm>
            <a:custGeom>
              <a:avLst/>
              <a:gdLst/>
              <a:ahLst/>
              <a:cxnLst/>
              <a:rect l="l" t="t" r="r" b="b"/>
              <a:pathLst>
                <a:path w="1186" h="1129" extrusionOk="0">
                  <a:moveTo>
                    <a:pt x="583" y="1"/>
                  </a:moveTo>
                  <a:cubicBezTo>
                    <a:pt x="284" y="1"/>
                    <a:pt x="1" y="242"/>
                    <a:pt x="18" y="591"/>
                  </a:cubicBezTo>
                  <a:cubicBezTo>
                    <a:pt x="31" y="892"/>
                    <a:pt x="280" y="1128"/>
                    <a:pt x="579" y="1128"/>
                  </a:cubicBezTo>
                  <a:cubicBezTo>
                    <a:pt x="587" y="1128"/>
                    <a:pt x="595" y="1128"/>
                    <a:pt x="604" y="1128"/>
                  </a:cubicBezTo>
                  <a:cubicBezTo>
                    <a:pt x="832" y="1117"/>
                    <a:pt x="1031" y="970"/>
                    <a:pt x="1107" y="756"/>
                  </a:cubicBezTo>
                  <a:cubicBezTo>
                    <a:pt x="1185" y="543"/>
                    <a:pt x="1127" y="302"/>
                    <a:pt x="958" y="149"/>
                  </a:cubicBezTo>
                  <a:cubicBezTo>
                    <a:pt x="846" y="46"/>
                    <a:pt x="713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3" name="Google Shape;18863;p25"/>
            <p:cNvSpPr/>
            <p:nvPr/>
          </p:nvSpPr>
          <p:spPr>
            <a:xfrm>
              <a:off x="5861725" y="3984625"/>
              <a:ext cx="36875" cy="35225"/>
            </a:xfrm>
            <a:custGeom>
              <a:avLst/>
              <a:gdLst/>
              <a:ahLst/>
              <a:cxnLst/>
              <a:rect l="l" t="t" r="r" b="b"/>
              <a:pathLst>
                <a:path w="1475" h="1409" extrusionOk="0">
                  <a:moveTo>
                    <a:pt x="715" y="1"/>
                  </a:moveTo>
                  <a:cubicBezTo>
                    <a:pt x="614" y="1"/>
                    <a:pt x="513" y="22"/>
                    <a:pt x="418" y="67"/>
                  </a:cubicBezTo>
                  <a:cubicBezTo>
                    <a:pt x="160" y="188"/>
                    <a:pt x="0" y="452"/>
                    <a:pt x="14" y="736"/>
                  </a:cubicBezTo>
                  <a:cubicBezTo>
                    <a:pt x="31" y="1113"/>
                    <a:pt x="342" y="1408"/>
                    <a:pt x="717" y="1408"/>
                  </a:cubicBezTo>
                  <a:cubicBezTo>
                    <a:pt x="727" y="1408"/>
                    <a:pt x="737" y="1408"/>
                    <a:pt x="747" y="1407"/>
                  </a:cubicBezTo>
                  <a:cubicBezTo>
                    <a:pt x="1031" y="1394"/>
                    <a:pt x="1281" y="1211"/>
                    <a:pt x="1377" y="943"/>
                  </a:cubicBezTo>
                  <a:cubicBezTo>
                    <a:pt x="1475" y="677"/>
                    <a:pt x="1401" y="376"/>
                    <a:pt x="1191" y="185"/>
                  </a:cubicBezTo>
                  <a:cubicBezTo>
                    <a:pt x="1058" y="64"/>
                    <a:pt x="887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4" name="Google Shape;18864;p25"/>
            <p:cNvSpPr/>
            <p:nvPr/>
          </p:nvSpPr>
          <p:spPr>
            <a:xfrm>
              <a:off x="5962150" y="48892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0"/>
                    <a:pt x="393" y="62"/>
                  </a:cubicBezTo>
                  <a:cubicBezTo>
                    <a:pt x="151" y="175"/>
                    <a:pt x="1" y="424"/>
                    <a:pt x="13" y="690"/>
                  </a:cubicBezTo>
                  <a:cubicBezTo>
                    <a:pt x="29" y="1045"/>
                    <a:pt x="322" y="1322"/>
                    <a:pt x="674" y="1322"/>
                  </a:cubicBezTo>
                  <a:cubicBezTo>
                    <a:pt x="684" y="1322"/>
                    <a:pt x="694" y="1322"/>
                    <a:pt x="704" y="1322"/>
                  </a:cubicBezTo>
                  <a:cubicBezTo>
                    <a:pt x="970" y="1310"/>
                    <a:pt x="1205" y="1137"/>
                    <a:pt x="1295" y="886"/>
                  </a:cubicBezTo>
                  <a:cubicBezTo>
                    <a:pt x="1387" y="635"/>
                    <a:pt x="1318" y="352"/>
                    <a:pt x="1119" y="173"/>
                  </a:cubicBezTo>
                  <a:cubicBezTo>
                    <a:pt x="995" y="59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5" name="Google Shape;18865;p25"/>
            <p:cNvSpPr/>
            <p:nvPr/>
          </p:nvSpPr>
          <p:spPr>
            <a:xfrm>
              <a:off x="5507925" y="4636850"/>
              <a:ext cx="26125" cy="24850"/>
            </a:xfrm>
            <a:custGeom>
              <a:avLst/>
              <a:gdLst/>
              <a:ahLst/>
              <a:cxnLst/>
              <a:rect l="l" t="t" r="r" b="b"/>
              <a:pathLst>
                <a:path w="1045" h="994" extrusionOk="0">
                  <a:moveTo>
                    <a:pt x="513" y="1"/>
                  </a:moveTo>
                  <a:cubicBezTo>
                    <a:pt x="250" y="1"/>
                    <a:pt x="0" y="213"/>
                    <a:pt x="15" y="520"/>
                  </a:cubicBezTo>
                  <a:cubicBezTo>
                    <a:pt x="26" y="786"/>
                    <a:pt x="246" y="994"/>
                    <a:pt x="510" y="994"/>
                  </a:cubicBezTo>
                  <a:cubicBezTo>
                    <a:pt x="517" y="994"/>
                    <a:pt x="524" y="994"/>
                    <a:pt x="532" y="993"/>
                  </a:cubicBezTo>
                  <a:cubicBezTo>
                    <a:pt x="732" y="984"/>
                    <a:pt x="907" y="855"/>
                    <a:pt x="975" y="667"/>
                  </a:cubicBezTo>
                  <a:cubicBezTo>
                    <a:pt x="1044" y="478"/>
                    <a:pt x="992" y="268"/>
                    <a:pt x="844" y="132"/>
                  </a:cubicBezTo>
                  <a:cubicBezTo>
                    <a:pt x="745" y="41"/>
                    <a:pt x="628" y="1"/>
                    <a:pt x="5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6" name="Google Shape;18866;p25"/>
            <p:cNvSpPr/>
            <p:nvPr/>
          </p:nvSpPr>
          <p:spPr>
            <a:xfrm>
              <a:off x="6453550" y="4320925"/>
              <a:ext cx="34675" cy="33125"/>
            </a:xfrm>
            <a:custGeom>
              <a:avLst/>
              <a:gdLst/>
              <a:ahLst/>
              <a:cxnLst/>
              <a:rect l="l" t="t" r="r" b="b"/>
              <a:pathLst>
                <a:path w="1387" h="1325" extrusionOk="0">
                  <a:moveTo>
                    <a:pt x="674" y="1"/>
                  </a:moveTo>
                  <a:cubicBezTo>
                    <a:pt x="578" y="1"/>
                    <a:pt x="482" y="22"/>
                    <a:pt x="393" y="64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7"/>
                    <a:pt x="321" y="1324"/>
                    <a:pt x="672" y="1324"/>
                  </a:cubicBezTo>
                  <a:cubicBezTo>
                    <a:pt x="682" y="1324"/>
                    <a:pt x="692" y="1324"/>
                    <a:pt x="702" y="1324"/>
                  </a:cubicBezTo>
                  <a:cubicBezTo>
                    <a:pt x="970" y="1312"/>
                    <a:pt x="1203" y="1139"/>
                    <a:pt x="1294" y="888"/>
                  </a:cubicBezTo>
                  <a:cubicBezTo>
                    <a:pt x="1386" y="637"/>
                    <a:pt x="1315" y="354"/>
                    <a:pt x="1119" y="174"/>
                  </a:cubicBezTo>
                  <a:cubicBezTo>
                    <a:pt x="995" y="60"/>
                    <a:pt x="835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7" name="Google Shape;18867;p25"/>
            <p:cNvSpPr/>
            <p:nvPr/>
          </p:nvSpPr>
          <p:spPr>
            <a:xfrm>
              <a:off x="5426175" y="48434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3" y="1"/>
                  </a:moveTo>
                  <a:cubicBezTo>
                    <a:pt x="167" y="1"/>
                    <a:pt x="0" y="143"/>
                    <a:pt x="10" y="348"/>
                  </a:cubicBezTo>
                  <a:cubicBezTo>
                    <a:pt x="18" y="524"/>
                    <a:pt x="163" y="662"/>
                    <a:pt x="339" y="662"/>
                  </a:cubicBezTo>
                  <a:cubicBezTo>
                    <a:pt x="344" y="662"/>
                    <a:pt x="350" y="662"/>
                    <a:pt x="355" y="662"/>
                  </a:cubicBezTo>
                  <a:cubicBezTo>
                    <a:pt x="650" y="650"/>
                    <a:pt x="781" y="286"/>
                    <a:pt x="563" y="88"/>
                  </a:cubicBezTo>
                  <a:cubicBezTo>
                    <a:pt x="497" y="28"/>
                    <a:pt x="419" y="1"/>
                    <a:pt x="3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8" name="Google Shape;18868;p25"/>
            <p:cNvSpPr/>
            <p:nvPr/>
          </p:nvSpPr>
          <p:spPr>
            <a:xfrm>
              <a:off x="5594500" y="5119050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479" y="0"/>
                  </a:moveTo>
                  <a:cubicBezTo>
                    <a:pt x="233" y="0"/>
                    <a:pt x="1" y="198"/>
                    <a:pt x="13" y="485"/>
                  </a:cubicBezTo>
                  <a:cubicBezTo>
                    <a:pt x="25" y="733"/>
                    <a:pt x="229" y="927"/>
                    <a:pt x="475" y="927"/>
                  </a:cubicBezTo>
                  <a:cubicBezTo>
                    <a:pt x="482" y="927"/>
                    <a:pt x="490" y="927"/>
                    <a:pt x="497" y="926"/>
                  </a:cubicBezTo>
                  <a:cubicBezTo>
                    <a:pt x="909" y="908"/>
                    <a:pt x="1092" y="400"/>
                    <a:pt x="789" y="122"/>
                  </a:cubicBezTo>
                  <a:cubicBezTo>
                    <a:pt x="696" y="38"/>
                    <a:pt x="586" y="0"/>
                    <a:pt x="4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9" name="Google Shape;18869;p25"/>
            <p:cNvSpPr/>
            <p:nvPr/>
          </p:nvSpPr>
          <p:spPr>
            <a:xfrm>
              <a:off x="5773600" y="5092375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24" y="0"/>
                  </a:moveTo>
                  <a:cubicBezTo>
                    <a:pt x="61" y="0"/>
                    <a:pt x="1" y="51"/>
                    <a:pt x="5" y="125"/>
                  </a:cubicBezTo>
                  <a:cubicBezTo>
                    <a:pt x="8" y="189"/>
                    <a:pt x="61" y="240"/>
                    <a:pt x="124" y="240"/>
                  </a:cubicBezTo>
                  <a:cubicBezTo>
                    <a:pt x="126" y="240"/>
                    <a:pt x="128" y="239"/>
                    <a:pt x="130" y="239"/>
                  </a:cubicBezTo>
                  <a:cubicBezTo>
                    <a:pt x="237" y="235"/>
                    <a:pt x="283" y="104"/>
                    <a:pt x="205" y="32"/>
                  </a:cubicBezTo>
                  <a:cubicBezTo>
                    <a:pt x="181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0" name="Google Shape;18870;p25"/>
            <p:cNvSpPr/>
            <p:nvPr/>
          </p:nvSpPr>
          <p:spPr>
            <a:xfrm>
              <a:off x="5698525" y="498935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4" y="0"/>
                  </a:moveTo>
                  <a:cubicBezTo>
                    <a:pt x="61" y="0"/>
                    <a:pt x="0" y="52"/>
                    <a:pt x="4" y="126"/>
                  </a:cubicBezTo>
                  <a:cubicBezTo>
                    <a:pt x="7" y="191"/>
                    <a:pt x="59" y="241"/>
                    <a:pt x="123" y="241"/>
                  </a:cubicBezTo>
                  <a:cubicBezTo>
                    <a:pt x="125" y="241"/>
                    <a:pt x="126" y="241"/>
                    <a:pt x="128" y="241"/>
                  </a:cubicBezTo>
                  <a:cubicBezTo>
                    <a:pt x="235" y="235"/>
                    <a:pt x="283" y="104"/>
                    <a:pt x="203" y="32"/>
                  </a:cubicBezTo>
                  <a:cubicBezTo>
                    <a:pt x="180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1" name="Google Shape;18871;p25"/>
            <p:cNvSpPr/>
            <p:nvPr/>
          </p:nvSpPr>
          <p:spPr>
            <a:xfrm>
              <a:off x="5431950" y="5127275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4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2" name="Google Shape;18872;p25"/>
            <p:cNvSpPr/>
            <p:nvPr/>
          </p:nvSpPr>
          <p:spPr>
            <a:xfrm>
              <a:off x="6129675" y="507775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0" y="53"/>
                    <a:pt x="4" y="127"/>
                  </a:cubicBezTo>
                  <a:cubicBezTo>
                    <a:pt x="6" y="191"/>
                    <a:pt x="60" y="241"/>
                    <a:pt x="124" y="241"/>
                  </a:cubicBezTo>
                  <a:cubicBezTo>
                    <a:pt x="126" y="241"/>
                    <a:pt x="128" y="241"/>
                    <a:pt x="130" y="241"/>
                  </a:cubicBezTo>
                  <a:cubicBezTo>
                    <a:pt x="236" y="237"/>
                    <a:pt x="283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3" name="Google Shape;18873;p25"/>
            <p:cNvSpPr/>
            <p:nvPr/>
          </p:nvSpPr>
          <p:spPr>
            <a:xfrm>
              <a:off x="6227225" y="4810550"/>
              <a:ext cx="28400" cy="27025"/>
            </a:xfrm>
            <a:custGeom>
              <a:avLst/>
              <a:gdLst/>
              <a:ahLst/>
              <a:cxnLst/>
              <a:rect l="l" t="t" r="r" b="b"/>
              <a:pathLst>
                <a:path w="1136" h="1081" extrusionOk="0">
                  <a:moveTo>
                    <a:pt x="557" y="1"/>
                  </a:moveTo>
                  <a:cubicBezTo>
                    <a:pt x="272" y="1"/>
                    <a:pt x="1" y="232"/>
                    <a:pt x="15" y="566"/>
                  </a:cubicBezTo>
                  <a:cubicBezTo>
                    <a:pt x="29" y="855"/>
                    <a:pt x="268" y="1080"/>
                    <a:pt x="553" y="1080"/>
                  </a:cubicBezTo>
                  <a:cubicBezTo>
                    <a:pt x="561" y="1080"/>
                    <a:pt x="569" y="1080"/>
                    <a:pt x="578" y="1080"/>
                  </a:cubicBezTo>
                  <a:cubicBezTo>
                    <a:pt x="796" y="1069"/>
                    <a:pt x="986" y="929"/>
                    <a:pt x="1060" y="725"/>
                  </a:cubicBezTo>
                  <a:cubicBezTo>
                    <a:pt x="1135" y="519"/>
                    <a:pt x="1078" y="291"/>
                    <a:pt x="917" y="143"/>
                  </a:cubicBezTo>
                  <a:cubicBezTo>
                    <a:pt x="810" y="45"/>
                    <a:pt x="682" y="1"/>
                    <a:pt x="5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4" name="Google Shape;18874;p25"/>
            <p:cNvSpPr/>
            <p:nvPr/>
          </p:nvSpPr>
          <p:spPr>
            <a:xfrm>
              <a:off x="6755725" y="4260375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9" y="0"/>
                  </a:moveTo>
                  <a:cubicBezTo>
                    <a:pt x="819" y="0"/>
                    <a:pt x="717" y="17"/>
                    <a:pt x="617" y="53"/>
                  </a:cubicBezTo>
                  <a:cubicBezTo>
                    <a:pt x="273" y="176"/>
                    <a:pt x="37" y="493"/>
                    <a:pt x="19" y="858"/>
                  </a:cubicBezTo>
                  <a:cubicBezTo>
                    <a:pt x="1" y="1222"/>
                    <a:pt x="204" y="1562"/>
                    <a:pt x="534" y="1718"/>
                  </a:cubicBezTo>
                  <a:cubicBezTo>
                    <a:pt x="657" y="1776"/>
                    <a:pt x="789" y="1804"/>
                    <a:pt x="919" y="1804"/>
                  </a:cubicBezTo>
                  <a:cubicBezTo>
                    <a:pt x="1138" y="1804"/>
                    <a:pt x="1355" y="1724"/>
                    <a:pt x="1525" y="1571"/>
                  </a:cubicBezTo>
                  <a:cubicBezTo>
                    <a:pt x="1795" y="1326"/>
                    <a:pt x="1892" y="942"/>
                    <a:pt x="1770" y="600"/>
                  </a:cubicBezTo>
                  <a:cubicBezTo>
                    <a:pt x="1637" y="231"/>
                    <a:pt x="1290" y="0"/>
                    <a:pt x="9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5" name="Google Shape;18875;p25"/>
            <p:cNvSpPr/>
            <p:nvPr/>
          </p:nvSpPr>
          <p:spPr>
            <a:xfrm>
              <a:off x="6715000" y="4454650"/>
              <a:ext cx="30025" cy="24875"/>
            </a:xfrm>
            <a:custGeom>
              <a:avLst/>
              <a:gdLst/>
              <a:ahLst/>
              <a:cxnLst/>
              <a:rect l="l" t="t" r="r" b="b"/>
              <a:pathLst>
                <a:path w="1201" h="995" extrusionOk="0">
                  <a:moveTo>
                    <a:pt x="612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29" y="179"/>
                    <a:pt x="0" y="756"/>
                    <a:pt x="400" y="945"/>
                  </a:cubicBezTo>
                  <a:cubicBezTo>
                    <a:pt x="472" y="979"/>
                    <a:pt x="544" y="994"/>
                    <a:pt x="614" y="994"/>
                  </a:cubicBezTo>
                  <a:cubicBezTo>
                    <a:pt x="934" y="994"/>
                    <a:pt x="1201" y="672"/>
                    <a:pt x="1080" y="330"/>
                  </a:cubicBezTo>
                  <a:cubicBezTo>
                    <a:pt x="1006" y="127"/>
                    <a:pt x="81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6" name="Google Shape;18876;p25"/>
            <p:cNvSpPr/>
            <p:nvPr/>
          </p:nvSpPr>
          <p:spPr>
            <a:xfrm>
              <a:off x="6591400" y="485827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73" y="1"/>
                  </a:moveTo>
                  <a:cubicBezTo>
                    <a:pt x="600" y="1"/>
                    <a:pt x="525" y="13"/>
                    <a:pt x="452" y="39"/>
                  </a:cubicBezTo>
                  <a:cubicBezTo>
                    <a:pt x="199" y="130"/>
                    <a:pt x="27" y="363"/>
                    <a:pt x="14" y="630"/>
                  </a:cubicBezTo>
                  <a:cubicBezTo>
                    <a:pt x="1" y="896"/>
                    <a:pt x="150" y="1146"/>
                    <a:pt x="392" y="1260"/>
                  </a:cubicBezTo>
                  <a:cubicBezTo>
                    <a:pt x="482" y="1303"/>
                    <a:pt x="578" y="1323"/>
                    <a:pt x="674" y="1323"/>
                  </a:cubicBezTo>
                  <a:cubicBezTo>
                    <a:pt x="834" y="1323"/>
                    <a:pt x="993" y="1265"/>
                    <a:pt x="1118" y="1152"/>
                  </a:cubicBezTo>
                  <a:cubicBezTo>
                    <a:pt x="1316" y="973"/>
                    <a:pt x="1387" y="692"/>
                    <a:pt x="1297" y="441"/>
                  </a:cubicBezTo>
                  <a:cubicBezTo>
                    <a:pt x="1200" y="170"/>
                    <a:pt x="945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7" name="Google Shape;18877;p25"/>
            <p:cNvSpPr/>
            <p:nvPr/>
          </p:nvSpPr>
          <p:spPr>
            <a:xfrm>
              <a:off x="6166650" y="473977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7" y="1"/>
                  </a:moveTo>
                  <a:cubicBezTo>
                    <a:pt x="371" y="1"/>
                    <a:pt x="333" y="7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4" y="652"/>
                    <a:pt x="363" y="663"/>
                    <a:pt x="409" y="663"/>
                  </a:cubicBezTo>
                  <a:cubicBezTo>
                    <a:pt x="623" y="663"/>
                    <a:pt x="800" y="448"/>
                    <a:pt x="719" y="221"/>
                  </a:cubicBezTo>
                  <a:cubicBezTo>
                    <a:pt x="672" y="85"/>
                    <a:pt x="544" y="1"/>
                    <a:pt x="40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8" name="Google Shape;18878;p25"/>
            <p:cNvSpPr/>
            <p:nvPr/>
          </p:nvSpPr>
          <p:spPr>
            <a:xfrm>
              <a:off x="6308400" y="4428975"/>
              <a:ext cx="37325" cy="35625"/>
            </a:xfrm>
            <a:custGeom>
              <a:avLst/>
              <a:gdLst/>
              <a:ahLst/>
              <a:cxnLst/>
              <a:rect l="l" t="t" r="r" b="b"/>
              <a:pathLst>
                <a:path w="1493" h="1425" extrusionOk="0">
                  <a:moveTo>
                    <a:pt x="724" y="1"/>
                  </a:moveTo>
                  <a:cubicBezTo>
                    <a:pt x="645" y="1"/>
                    <a:pt x="564" y="14"/>
                    <a:pt x="485" y="42"/>
                  </a:cubicBezTo>
                  <a:cubicBezTo>
                    <a:pt x="215" y="140"/>
                    <a:pt x="29" y="389"/>
                    <a:pt x="15" y="676"/>
                  </a:cubicBezTo>
                  <a:cubicBezTo>
                    <a:pt x="0" y="965"/>
                    <a:pt x="161" y="1233"/>
                    <a:pt x="421" y="1356"/>
                  </a:cubicBezTo>
                  <a:cubicBezTo>
                    <a:pt x="518" y="1402"/>
                    <a:pt x="622" y="1425"/>
                    <a:pt x="725" y="1425"/>
                  </a:cubicBezTo>
                  <a:cubicBezTo>
                    <a:pt x="898" y="1425"/>
                    <a:pt x="1069" y="1361"/>
                    <a:pt x="1202" y="1240"/>
                  </a:cubicBezTo>
                  <a:cubicBezTo>
                    <a:pt x="1416" y="1048"/>
                    <a:pt x="1493" y="744"/>
                    <a:pt x="1395" y="474"/>
                  </a:cubicBezTo>
                  <a:cubicBezTo>
                    <a:pt x="1291" y="183"/>
                    <a:pt x="1016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9" name="Google Shape;18879;p25"/>
            <p:cNvSpPr/>
            <p:nvPr/>
          </p:nvSpPr>
          <p:spPr>
            <a:xfrm>
              <a:off x="6462025" y="4340600"/>
              <a:ext cx="9375" cy="7725"/>
            </a:xfrm>
            <a:custGeom>
              <a:avLst/>
              <a:gdLst/>
              <a:ahLst/>
              <a:cxnLst/>
              <a:rect l="l" t="t" r="r" b="b"/>
              <a:pathLst>
                <a:path w="375" h="309" extrusionOk="0">
                  <a:moveTo>
                    <a:pt x="192" y="0"/>
                  </a:moveTo>
                  <a:cubicBezTo>
                    <a:pt x="175" y="0"/>
                    <a:pt x="158" y="3"/>
                    <a:pt x="141" y="9"/>
                  </a:cubicBezTo>
                  <a:cubicBezTo>
                    <a:pt x="11" y="56"/>
                    <a:pt x="1" y="234"/>
                    <a:pt x="126" y="293"/>
                  </a:cubicBezTo>
                  <a:cubicBezTo>
                    <a:pt x="148" y="304"/>
                    <a:pt x="171" y="308"/>
                    <a:pt x="192" y="308"/>
                  </a:cubicBezTo>
                  <a:cubicBezTo>
                    <a:pt x="291" y="308"/>
                    <a:pt x="374" y="210"/>
                    <a:pt x="336" y="104"/>
                  </a:cubicBezTo>
                  <a:cubicBezTo>
                    <a:pt x="315" y="40"/>
                    <a:pt x="255" y="0"/>
                    <a:pt x="1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0" name="Google Shape;18880;p25"/>
            <p:cNvSpPr/>
            <p:nvPr/>
          </p:nvSpPr>
          <p:spPr>
            <a:xfrm>
              <a:off x="6742275" y="46311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9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8" y="44"/>
                    <a:pt x="1" y="183"/>
                    <a:pt x="97" y="228"/>
                  </a:cubicBezTo>
                  <a:cubicBezTo>
                    <a:pt x="115" y="237"/>
                    <a:pt x="132" y="241"/>
                    <a:pt x="150" y="241"/>
                  </a:cubicBezTo>
                  <a:cubicBezTo>
                    <a:pt x="227" y="241"/>
                    <a:pt x="292" y="162"/>
                    <a:pt x="262" y="80"/>
                  </a:cubicBezTo>
                  <a:cubicBezTo>
                    <a:pt x="244" y="3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1" name="Google Shape;18881;p25"/>
            <p:cNvSpPr/>
            <p:nvPr/>
          </p:nvSpPr>
          <p:spPr>
            <a:xfrm>
              <a:off x="6406150" y="4749600"/>
              <a:ext cx="7325" cy="6025"/>
            </a:xfrm>
            <a:custGeom>
              <a:avLst/>
              <a:gdLst/>
              <a:ahLst/>
              <a:cxnLst/>
              <a:rect l="l" t="t" r="r" b="b"/>
              <a:pathLst>
                <a:path w="293" h="241" extrusionOk="0">
                  <a:moveTo>
                    <a:pt x="150" y="1"/>
                  </a:moveTo>
                  <a:cubicBezTo>
                    <a:pt x="136" y="1"/>
                    <a:pt x="123" y="3"/>
                    <a:pt x="109" y="8"/>
                  </a:cubicBezTo>
                  <a:cubicBezTo>
                    <a:pt x="8" y="43"/>
                    <a:pt x="1" y="182"/>
                    <a:pt x="99" y="229"/>
                  </a:cubicBezTo>
                  <a:cubicBezTo>
                    <a:pt x="116" y="237"/>
                    <a:pt x="133" y="241"/>
                    <a:pt x="150" y="241"/>
                  </a:cubicBezTo>
                  <a:cubicBezTo>
                    <a:pt x="227" y="241"/>
                    <a:pt x="292" y="163"/>
                    <a:pt x="262" y="80"/>
                  </a:cubicBezTo>
                  <a:cubicBezTo>
                    <a:pt x="245" y="31"/>
                    <a:pt x="199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2" name="Google Shape;18882;p25"/>
            <p:cNvSpPr/>
            <p:nvPr/>
          </p:nvSpPr>
          <p:spPr>
            <a:xfrm>
              <a:off x="6365025" y="5016300"/>
              <a:ext cx="32650" cy="27025"/>
            </a:xfrm>
            <a:custGeom>
              <a:avLst/>
              <a:gdLst/>
              <a:ahLst/>
              <a:cxnLst/>
              <a:rect l="l" t="t" r="r" b="b"/>
              <a:pathLst>
                <a:path w="1306" h="1081" extrusionOk="0">
                  <a:moveTo>
                    <a:pt x="665" y="0"/>
                  </a:moveTo>
                  <a:cubicBezTo>
                    <a:pt x="605" y="0"/>
                    <a:pt x="544" y="10"/>
                    <a:pt x="484" y="31"/>
                  </a:cubicBezTo>
                  <a:cubicBezTo>
                    <a:pt x="32" y="194"/>
                    <a:pt x="0" y="822"/>
                    <a:pt x="434" y="1026"/>
                  </a:cubicBezTo>
                  <a:cubicBezTo>
                    <a:pt x="512" y="1063"/>
                    <a:pt x="592" y="1080"/>
                    <a:pt x="668" y="1080"/>
                  </a:cubicBezTo>
                  <a:cubicBezTo>
                    <a:pt x="1016" y="1080"/>
                    <a:pt x="1306" y="730"/>
                    <a:pt x="1174" y="359"/>
                  </a:cubicBezTo>
                  <a:cubicBezTo>
                    <a:pt x="1095" y="138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3" name="Google Shape;18883;p25"/>
            <p:cNvSpPr/>
            <p:nvPr/>
          </p:nvSpPr>
          <p:spPr>
            <a:xfrm>
              <a:off x="6533450" y="462212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1" y="0"/>
                  </a:moveTo>
                  <a:cubicBezTo>
                    <a:pt x="142" y="0"/>
                    <a:pt x="0" y="121"/>
                    <a:pt x="9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4" y="565"/>
                    <a:pt x="298" y="565"/>
                    <a:pt x="302" y="565"/>
                  </a:cubicBezTo>
                  <a:cubicBezTo>
                    <a:pt x="553" y="553"/>
                    <a:pt x="666" y="245"/>
                    <a:pt x="479" y="75"/>
                  </a:cubicBezTo>
                  <a:cubicBezTo>
                    <a:pt x="423" y="23"/>
                    <a:pt x="356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4" name="Google Shape;18884;p25"/>
            <p:cNvSpPr/>
            <p:nvPr/>
          </p:nvSpPr>
          <p:spPr>
            <a:xfrm>
              <a:off x="6223825" y="4621725"/>
              <a:ext cx="29625" cy="28200"/>
            </a:xfrm>
            <a:custGeom>
              <a:avLst/>
              <a:gdLst/>
              <a:ahLst/>
              <a:cxnLst/>
              <a:rect l="l" t="t" r="r" b="b"/>
              <a:pathLst>
                <a:path w="1185" h="1128" extrusionOk="0">
                  <a:moveTo>
                    <a:pt x="582" y="1"/>
                  </a:moveTo>
                  <a:cubicBezTo>
                    <a:pt x="283" y="1"/>
                    <a:pt x="0" y="242"/>
                    <a:pt x="16" y="590"/>
                  </a:cubicBezTo>
                  <a:cubicBezTo>
                    <a:pt x="29" y="892"/>
                    <a:pt x="277" y="1127"/>
                    <a:pt x="576" y="1127"/>
                  </a:cubicBezTo>
                  <a:cubicBezTo>
                    <a:pt x="585" y="1127"/>
                    <a:pt x="595" y="1127"/>
                    <a:pt x="604" y="1127"/>
                  </a:cubicBezTo>
                  <a:cubicBezTo>
                    <a:pt x="831" y="1116"/>
                    <a:pt x="1029" y="970"/>
                    <a:pt x="1107" y="757"/>
                  </a:cubicBezTo>
                  <a:cubicBezTo>
                    <a:pt x="1184" y="542"/>
                    <a:pt x="1125" y="303"/>
                    <a:pt x="957" y="150"/>
                  </a:cubicBezTo>
                  <a:cubicBezTo>
                    <a:pt x="845" y="47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5" name="Google Shape;18885;p25"/>
            <p:cNvSpPr/>
            <p:nvPr/>
          </p:nvSpPr>
          <p:spPr>
            <a:xfrm>
              <a:off x="5931275" y="44518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15" y="0"/>
                  </a:moveTo>
                  <a:cubicBezTo>
                    <a:pt x="614" y="0"/>
                    <a:pt x="512" y="22"/>
                    <a:pt x="417" y="66"/>
                  </a:cubicBezTo>
                  <a:cubicBezTo>
                    <a:pt x="160" y="186"/>
                    <a:pt x="0" y="451"/>
                    <a:pt x="12" y="735"/>
                  </a:cubicBezTo>
                  <a:cubicBezTo>
                    <a:pt x="30" y="1112"/>
                    <a:pt x="341" y="1406"/>
                    <a:pt x="714" y="1406"/>
                  </a:cubicBezTo>
                  <a:cubicBezTo>
                    <a:pt x="725" y="1406"/>
                    <a:pt x="736" y="1406"/>
                    <a:pt x="747" y="1405"/>
                  </a:cubicBezTo>
                  <a:cubicBezTo>
                    <a:pt x="1032" y="1392"/>
                    <a:pt x="1280" y="1210"/>
                    <a:pt x="1377" y="942"/>
                  </a:cubicBezTo>
                  <a:cubicBezTo>
                    <a:pt x="1473" y="675"/>
                    <a:pt x="1400" y="376"/>
                    <a:pt x="1189" y="183"/>
                  </a:cubicBezTo>
                  <a:cubicBezTo>
                    <a:pt x="1057" y="63"/>
                    <a:pt x="887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6" name="Google Shape;18886;p25"/>
            <p:cNvSpPr/>
            <p:nvPr/>
          </p:nvSpPr>
          <p:spPr>
            <a:xfrm>
              <a:off x="6753650" y="3476450"/>
              <a:ext cx="24875" cy="21150"/>
            </a:xfrm>
            <a:custGeom>
              <a:avLst/>
              <a:gdLst/>
              <a:ahLst/>
              <a:cxnLst/>
              <a:rect l="l" t="t" r="r" b="b"/>
              <a:pathLst>
                <a:path w="995" h="846" extrusionOk="0">
                  <a:moveTo>
                    <a:pt x="436" y="1"/>
                  </a:moveTo>
                  <a:cubicBezTo>
                    <a:pt x="212" y="1"/>
                    <a:pt x="0" y="181"/>
                    <a:pt x="12" y="442"/>
                  </a:cubicBezTo>
                  <a:cubicBezTo>
                    <a:pt x="22" y="669"/>
                    <a:pt x="208" y="846"/>
                    <a:pt x="433" y="846"/>
                  </a:cubicBezTo>
                  <a:cubicBezTo>
                    <a:pt x="439" y="846"/>
                    <a:pt x="446" y="845"/>
                    <a:pt x="452" y="845"/>
                  </a:cubicBezTo>
                  <a:cubicBezTo>
                    <a:pt x="828" y="829"/>
                    <a:pt x="995" y="366"/>
                    <a:pt x="718" y="112"/>
                  </a:cubicBezTo>
                  <a:cubicBezTo>
                    <a:pt x="634" y="35"/>
                    <a:pt x="534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7" name="Google Shape;18887;p25"/>
            <p:cNvSpPr/>
            <p:nvPr/>
          </p:nvSpPr>
          <p:spPr>
            <a:xfrm>
              <a:off x="7266250" y="4135375"/>
              <a:ext cx="58975" cy="56275"/>
            </a:xfrm>
            <a:custGeom>
              <a:avLst/>
              <a:gdLst/>
              <a:ahLst/>
              <a:cxnLst/>
              <a:rect l="l" t="t" r="r" b="b"/>
              <a:pathLst>
                <a:path w="2359" h="2251" extrusionOk="0">
                  <a:moveTo>
                    <a:pt x="1144" y="1"/>
                  </a:moveTo>
                  <a:cubicBezTo>
                    <a:pt x="983" y="1"/>
                    <a:pt x="820" y="36"/>
                    <a:pt x="667" y="108"/>
                  </a:cubicBezTo>
                  <a:cubicBezTo>
                    <a:pt x="256" y="300"/>
                    <a:pt x="0" y="722"/>
                    <a:pt x="21" y="1176"/>
                  </a:cubicBezTo>
                  <a:cubicBezTo>
                    <a:pt x="47" y="1779"/>
                    <a:pt x="545" y="2251"/>
                    <a:pt x="1144" y="2251"/>
                  </a:cubicBezTo>
                  <a:cubicBezTo>
                    <a:pt x="1161" y="2251"/>
                    <a:pt x="1179" y="2250"/>
                    <a:pt x="1197" y="2249"/>
                  </a:cubicBezTo>
                  <a:cubicBezTo>
                    <a:pt x="1650" y="2230"/>
                    <a:pt x="2047" y="1937"/>
                    <a:pt x="2202" y="1508"/>
                  </a:cubicBezTo>
                  <a:cubicBezTo>
                    <a:pt x="2358" y="1082"/>
                    <a:pt x="2240" y="602"/>
                    <a:pt x="1905" y="295"/>
                  </a:cubicBezTo>
                  <a:cubicBezTo>
                    <a:pt x="1692" y="102"/>
                    <a:pt x="1420" y="1"/>
                    <a:pt x="1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8" name="Google Shape;18888;p25"/>
            <p:cNvSpPr/>
            <p:nvPr/>
          </p:nvSpPr>
          <p:spPr>
            <a:xfrm>
              <a:off x="1430600" y="4626575"/>
              <a:ext cx="76100" cy="72025"/>
            </a:xfrm>
            <a:custGeom>
              <a:avLst/>
              <a:gdLst/>
              <a:ahLst/>
              <a:cxnLst/>
              <a:rect l="l" t="t" r="r" b="b"/>
              <a:pathLst>
                <a:path w="3044" h="2881" extrusionOk="0">
                  <a:moveTo>
                    <a:pt x="1590" y="1"/>
                  </a:moveTo>
                  <a:cubicBezTo>
                    <a:pt x="1204" y="1"/>
                    <a:pt x="825" y="156"/>
                    <a:pt x="549" y="447"/>
                  </a:cubicBezTo>
                  <a:cubicBezTo>
                    <a:pt x="0" y="1021"/>
                    <a:pt x="21" y="1934"/>
                    <a:pt x="597" y="2482"/>
                  </a:cubicBezTo>
                  <a:cubicBezTo>
                    <a:pt x="870" y="2743"/>
                    <a:pt x="1227" y="2881"/>
                    <a:pt x="1590" y="2881"/>
                  </a:cubicBezTo>
                  <a:cubicBezTo>
                    <a:pt x="1787" y="2881"/>
                    <a:pt x="1985" y="2840"/>
                    <a:pt x="2172" y="2757"/>
                  </a:cubicBezTo>
                  <a:cubicBezTo>
                    <a:pt x="2706" y="2523"/>
                    <a:pt x="3044" y="1989"/>
                    <a:pt x="3030" y="1406"/>
                  </a:cubicBezTo>
                  <a:cubicBezTo>
                    <a:pt x="3017" y="824"/>
                    <a:pt x="2653" y="307"/>
                    <a:pt x="2110" y="98"/>
                  </a:cubicBezTo>
                  <a:cubicBezTo>
                    <a:pt x="1941" y="33"/>
                    <a:pt x="1765" y="1"/>
                    <a:pt x="159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9" name="Google Shape;18889;p25"/>
            <p:cNvSpPr/>
            <p:nvPr/>
          </p:nvSpPr>
          <p:spPr>
            <a:xfrm>
              <a:off x="1160050" y="4557000"/>
              <a:ext cx="43900" cy="41575"/>
            </a:xfrm>
            <a:custGeom>
              <a:avLst/>
              <a:gdLst/>
              <a:ahLst/>
              <a:cxnLst/>
              <a:rect l="l" t="t" r="r" b="b"/>
              <a:pathLst>
                <a:path w="1756" h="1663" extrusionOk="0">
                  <a:moveTo>
                    <a:pt x="918" y="1"/>
                  </a:moveTo>
                  <a:cubicBezTo>
                    <a:pt x="695" y="1"/>
                    <a:pt x="477" y="90"/>
                    <a:pt x="317" y="257"/>
                  </a:cubicBezTo>
                  <a:cubicBezTo>
                    <a:pt x="0" y="589"/>
                    <a:pt x="12" y="1115"/>
                    <a:pt x="344" y="1432"/>
                  </a:cubicBezTo>
                  <a:cubicBezTo>
                    <a:pt x="503" y="1583"/>
                    <a:pt x="709" y="1662"/>
                    <a:pt x="919" y="1662"/>
                  </a:cubicBezTo>
                  <a:cubicBezTo>
                    <a:pt x="1032" y="1662"/>
                    <a:pt x="1146" y="1639"/>
                    <a:pt x="1254" y="1592"/>
                  </a:cubicBezTo>
                  <a:cubicBezTo>
                    <a:pt x="1560" y="1455"/>
                    <a:pt x="1756" y="1148"/>
                    <a:pt x="1748" y="812"/>
                  </a:cubicBezTo>
                  <a:cubicBezTo>
                    <a:pt x="1741" y="476"/>
                    <a:pt x="1532" y="177"/>
                    <a:pt x="1218" y="57"/>
                  </a:cubicBezTo>
                  <a:cubicBezTo>
                    <a:pt x="1120" y="19"/>
                    <a:pt x="1019" y="1"/>
                    <a:pt x="9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0" name="Google Shape;18890;p25"/>
            <p:cNvSpPr/>
            <p:nvPr/>
          </p:nvSpPr>
          <p:spPr>
            <a:xfrm>
              <a:off x="1341950" y="45299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0" y="325"/>
                    <a:pt x="6" y="615"/>
                    <a:pt x="190" y="788"/>
                  </a:cubicBezTo>
                  <a:cubicBezTo>
                    <a:pt x="282" y="876"/>
                    <a:pt x="394" y="915"/>
                    <a:pt x="502" y="915"/>
                  </a:cubicBezTo>
                  <a:cubicBezTo>
                    <a:pt x="741" y="915"/>
                    <a:pt x="968" y="727"/>
                    <a:pt x="961" y="448"/>
                  </a:cubicBezTo>
                  <a:cubicBezTo>
                    <a:pt x="955" y="177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1" name="Google Shape;18891;p25"/>
            <p:cNvSpPr/>
            <p:nvPr/>
          </p:nvSpPr>
          <p:spPr>
            <a:xfrm>
              <a:off x="1221775" y="44574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4"/>
                    <a:pt x="175" y="142"/>
                  </a:cubicBezTo>
                  <a:cubicBezTo>
                    <a:pt x="1" y="326"/>
                    <a:pt x="8" y="614"/>
                    <a:pt x="190" y="789"/>
                  </a:cubicBezTo>
                  <a:cubicBezTo>
                    <a:pt x="282" y="877"/>
                    <a:pt x="394" y="916"/>
                    <a:pt x="503" y="916"/>
                  </a:cubicBezTo>
                  <a:cubicBezTo>
                    <a:pt x="741" y="916"/>
                    <a:pt x="969" y="727"/>
                    <a:pt x="963" y="447"/>
                  </a:cubicBezTo>
                  <a:cubicBezTo>
                    <a:pt x="956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2" name="Google Shape;18892;p25"/>
            <p:cNvSpPr/>
            <p:nvPr/>
          </p:nvSpPr>
          <p:spPr>
            <a:xfrm>
              <a:off x="1172900" y="4743300"/>
              <a:ext cx="64375" cy="60925"/>
            </a:xfrm>
            <a:custGeom>
              <a:avLst/>
              <a:gdLst/>
              <a:ahLst/>
              <a:cxnLst/>
              <a:rect l="l" t="t" r="r" b="b"/>
              <a:pathLst>
                <a:path w="2575" h="2437" extrusionOk="0">
                  <a:moveTo>
                    <a:pt x="1346" y="0"/>
                  </a:moveTo>
                  <a:cubicBezTo>
                    <a:pt x="1019" y="0"/>
                    <a:pt x="700" y="132"/>
                    <a:pt x="465" y="377"/>
                  </a:cubicBezTo>
                  <a:cubicBezTo>
                    <a:pt x="0" y="864"/>
                    <a:pt x="18" y="1635"/>
                    <a:pt x="505" y="2100"/>
                  </a:cubicBezTo>
                  <a:cubicBezTo>
                    <a:pt x="737" y="2320"/>
                    <a:pt x="1039" y="2436"/>
                    <a:pt x="1347" y="2436"/>
                  </a:cubicBezTo>
                  <a:cubicBezTo>
                    <a:pt x="1513" y="2436"/>
                    <a:pt x="1680" y="2402"/>
                    <a:pt x="1838" y="2333"/>
                  </a:cubicBezTo>
                  <a:cubicBezTo>
                    <a:pt x="2289" y="2133"/>
                    <a:pt x="2575" y="1682"/>
                    <a:pt x="2564" y="1189"/>
                  </a:cubicBezTo>
                  <a:cubicBezTo>
                    <a:pt x="2552" y="698"/>
                    <a:pt x="2246" y="260"/>
                    <a:pt x="1786" y="83"/>
                  </a:cubicBezTo>
                  <a:cubicBezTo>
                    <a:pt x="1643" y="27"/>
                    <a:pt x="1494" y="0"/>
                    <a:pt x="13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3" name="Google Shape;18893;p25"/>
            <p:cNvSpPr/>
            <p:nvPr/>
          </p:nvSpPr>
          <p:spPr>
            <a:xfrm>
              <a:off x="1723825" y="4457900"/>
              <a:ext cx="32250" cy="30475"/>
            </a:xfrm>
            <a:custGeom>
              <a:avLst/>
              <a:gdLst/>
              <a:ahLst/>
              <a:cxnLst/>
              <a:rect l="l" t="t" r="r" b="b"/>
              <a:pathLst>
                <a:path w="1290" h="1219" extrusionOk="0">
                  <a:moveTo>
                    <a:pt x="675" y="0"/>
                  </a:moveTo>
                  <a:cubicBezTo>
                    <a:pt x="511" y="0"/>
                    <a:pt x="351" y="66"/>
                    <a:pt x="234" y="190"/>
                  </a:cubicBezTo>
                  <a:cubicBezTo>
                    <a:pt x="1" y="433"/>
                    <a:pt x="10" y="818"/>
                    <a:pt x="253" y="1051"/>
                  </a:cubicBezTo>
                  <a:cubicBezTo>
                    <a:pt x="369" y="1161"/>
                    <a:pt x="521" y="1219"/>
                    <a:pt x="674" y="1219"/>
                  </a:cubicBezTo>
                  <a:cubicBezTo>
                    <a:pt x="757" y="1219"/>
                    <a:pt x="841" y="1202"/>
                    <a:pt x="921" y="1167"/>
                  </a:cubicBezTo>
                  <a:cubicBezTo>
                    <a:pt x="1146" y="1068"/>
                    <a:pt x="1289" y="842"/>
                    <a:pt x="1283" y="596"/>
                  </a:cubicBezTo>
                  <a:cubicBezTo>
                    <a:pt x="1277" y="349"/>
                    <a:pt x="1124" y="130"/>
                    <a:pt x="894" y="41"/>
                  </a:cubicBezTo>
                  <a:cubicBezTo>
                    <a:pt x="822" y="14"/>
                    <a:pt x="748" y="0"/>
                    <a:pt x="6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4" name="Google Shape;18894;p25"/>
            <p:cNvSpPr/>
            <p:nvPr/>
          </p:nvSpPr>
          <p:spPr>
            <a:xfrm>
              <a:off x="1043550" y="4150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3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2"/>
                    <a:pt x="10" y="817"/>
                    <a:pt x="253" y="1050"/>
                  </a:cubicBezTo>
                  <a:cubicBezTo>
                    <a:pt x="368" y="1160"/>
                    <a:pt x="519" y="1219"/>
                    <a:pt x="673" y="1219"/>
                  </a:cubicBezTo>
                  <a:cubicBezTo>
                    <a:pt x="756" y="1219"/>
                    <a:pt x="840" y="1201"/>
                    <a:pt x="919" y="1166"/>
                  </a:cubicBezTo>
                  <a:cubicBezTo>
                    <a:pt x="1145" y="1067"/>
                    <a:pt x="1287" y="841"/>
                    <a:pt x="1283" y="595"/>
                  </a:cubicBezTo>
                  <a:cubicBezTo>
                    <a:pt x="1277" y="348"/>
                    <a:pt x="1124" y="130"/>
                    <a:pt x="894" y="42"/>
                  </a:cubicBezTo>
                  <a:cubicBezTo>
                    <a:pt x="822" y="14"/>
                    <a:pt x="747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5" name="Google Shape;18895;p25"/>
            <p:cNvSpPr/>
            <p:nvPr/>
          </p:nvSpPr>
          <p:spPr>
            <a:xfrm>
              <a:off x="555550" y="4196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516" y="0"/>
                  </a:moveTo>
                  <a:cubicBezTo>
                    <a:pt x="1148" y="0"/>
                    <a:pt x="787" y="148"/>
                    <a:pt x="524" y="425"/>
                  </a:cubicBezTo>
                  <a:cubicBezTo>
                    <a:pt x="1" y="972"/>
                    <a:pt x="22" y="1839"/>
                    <a:pt x="569" y="2362"/>
                  </a:cubicBezTo>
                  <a:cubicBezTo>
                    <a:pt x="829" y="2610"/>
                    <a:pt x="1170" y="2740"/>
                    <a:pt x="1516" y="2740"/>
                  </a:cubicBezTo>
                  <a:cubicBezTo>
                    <a:pt x="1703" y="2740"/>
                    <a:pt x="1891" y="2702"/>
                    <a:pt x="2069" y="2624"/>
                  </a:cubicBezTo>
                  <a:cubicBezTo>
                    <a:pt x="2575" y="2400"/>
                    <a:pt x="2899" y="1892"/>
                    <a:pt x="2885" y="1338"/>
                  </a:cubicBezTo>
                  <a:cubicBezTo>
                    <a:pt x="2872" y="784"/>
                    <a:pt x="2526" y="292"/>
                    <a:pt x="2010" y="92"/>
                  </a:cubicBezTo>
                  <a:cubicBezTo>
                    <a:pt x="1849" y="30"/>
                    <a:pt x="1682" y="0"/>
                    <a:pt x="15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6" name="Google Shape;18896;p25"/>
            <p:cNvSpPr/>
            <p:nvPr/>
          </p:nvSpPr>
          <p:spPr>
            <a:xfrm>
              <a:off x="1806425" y="4873000"/>
              <a:ext cx="16175" cy="15300"/>
            </a:xfrm>
            <a:custGeom>
              <a:avLst/>
              <a:gdLst/>
              <a:ahLst/>
              <a:cxnLst/>
              <a:rect l="l" t="t" r="r" b="b"/>
              <a:pathLst>
                <a:path w="647" h="612" extrusionOk="0">
                  <a:moveTo>
                    <a:pt x="335" y="0"/>
                  </a:moveTo>
                  <a:cubicBezTo>
                    <a:pt x="257" y="0"/>
                    <a:pt x="179" y="30"/>
                    <a:pt x="116" y="95"/>
                  </a:cubicBezTo>
                  <a:cubicBezTo>
                    <a:pt x="1" y="217"/>
                    <a:pt x="5" y="409"/>
                    <a:pt x="127" y="527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7" name="Google Shape;18897;p25"/>
            <p:cNvSpPr/>
            <p:nvPr/>
          </p:nvSpPr>
          <p:spPr>
            <a:xfrm>
              <a:off x="1606700" y="3993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1" y="326"/>
                    <a:pt x="7" y="615"/>
                    <a:pt x="190" y="789"/>
                  </a:cubicBezTo>
                  <a:cubicBezTo>
                    <a:pt x="282" y="877"/>
                    <a:pt x="393" y="917"/>
                    <a:pt x="502" y="917"/>
                  </a:cubicBezTo>
                  <a:cubicBezTo>
                    <a:pt x="741" y="917"/>
                    <a:pt x="969" y="727"/>
                    <a:pt x="961" y="448"/>
                  </a:cubicBezTo>
                  <a:cubicBezTo>
                    <a:pt x="955" y="177"/>
                    <a:pt x="732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8" name="Google Shape;18898;p25"/>
            <p:cNvSpPr/>
            <p:nvPr/>
          </p:nvSpPr>
          <p:spPr>
            <a:xfrm>
              <a:off x="2414975" y="44228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3" y="0"/>
                  </a:moveTo>
                  <a:cubicBezTo>
                    <a:pt x="509" y="0"/>
                    <a:pt x="350" y="67"/>
                    <a:pt x="232" y="190"/>
                  </a:cubicBezTo>
                  <a:cubicBezTo>
                    <a:pt x="0" y="433"/>
                    <a:pt x="9" y="818"/>
                    <a:pt x="253" y="1051"/>
                  </a:cubicBezTo>
                  <a:cubicBezTo>
                    <a:pt x="368" y="1161"/>
                    <a:pt x="519" y="1218"/>
                    <a:pt x="673" y="1218"/>
                  </a:cubicBezTo>
                  <a:cubicBezTo>
                    <a:pt x="756" y="1218"/>
                    <a:pt x="840" y="1201"/>
                    <a:pt x="919" y="1166"/>
                  </a:cubicBezTo>
                  <a:cubicBezTo>
                    <a:pt x="1144" y="1067"/>
                    <a:pt x="1289" y="842"/>
                    <a:pt x="1283" y="595"/>
                  </a:cubicBezTo>
                  <a:cubicBezTo>
                    <a:pt x="1277" y="349"/>
                    <a:pt x="1123" y="131"/>
                    <a:pt x="893" y="42"/>
                  </a:cubicBezTo>
                  <a:cubicBezTo>
                    <a:pt x="821" y="14"/>
                    <a:pt x="747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9" name="Google Shape;18899;p25"/>
            <p:cNvSpPr/>
            <p:nvPr/>
          </p:nvSpPr>
          <p:spPr>
            <a:xfrm>
              <a:off x="1421425" y="4068925"/>
              <a:ext cx="16125" cy="15300"/>
            </a:xfrm>
            <a:custGeom>
              <a:avLst/>
              <a:gdLst/>
              <a:ahLst/>
              <a:cxnLst/>
              <a:rect l="l" t="t" r="r" b="b"/>
              <a:pathLst>
                <a:path w="645" h="612" extrusionOk="0">
                  <a:moveTo>
                    <a:pt x="335" y="1"/>
                  </a:moveTo>
                  <a:cubicBezTo>
                    <a:pt x="258" y="1"/>
                    <a:pt x="179" y="30"/>
                    <a:pt x="116" y="96"/>
                  </a:cubicBezTo>
                  <a:cubicBezTo>
                    <a:pt x="0" y="218"/>
                    <a:pt x="5" y="410"/>
                    <a:pt x="127" y="526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9"/>
                  </a:cubicBezTo>
                  <a:cubicBezTo>
                    <a:pt x="637" y="118"/>
                    <a:pt x="489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0" name="Google Shape;18900;p25"/>
            <p:cNvSpPr/>
            <p:nvPr/>
          </p:nvSpPr>
          <p:spPr>
            <a:xfrm>
              <a:off x="638400" y="4501000"/>
              <a:ext cx="40250" cy="38075"/>
            </a:xfrm>
            <a:custGeom>
              <a:avLst/>
              <a:gdLst/>
              <a:ahLst/>
              <a:cxnLst/>
              <a:rect l="l" t="t" r="r" b="b"/>
              <a:pathLst>
                <a:path w="1610" h="1523" extrusionOk="0">
                  <a:moveTo>
                    <a:pt x="841" y="0"/>
                  </a:moveTo>
                  <a:cubicBezTo>
                    <a:pt x="637" y="0"/>
                    <a:pt x="437" y="82"/>
                    <a:pt x="291" y="236"/>
                  </a:cubicBezTo>
                  <a:cubicBezTo>
                    <a:pt x="1" y="540"/>
                    <a:pt x="11" y="1023"/>
                    <a:pt x="317" y="1313"/>
                  </a:cubicBezTo>
                  <a:cubicBezTo>
                    <a:pt x="461" y="1450"/>
                    <a:pt x="650" y="1522"/>
                    <a:pt x="841" y="1522"/>
                  </a:cubicBezTo>
                  <a:cubicBezTo>
                    <a:pt x="945" y="1522"/>
                    <a:pt x="1050" y="1501"/>
                    <a:pt x="1149" y="1457"/>
                  </a:cubicBezTo>
                  <a:cubicBezTo>
                    <a:pt x="1430" y="1334"/>
                    <a:pt x="1609" y="1051"/>
                    <a:pt x="1603" y="743"/>
                  </a:cubicBezTo>
                  <a:cubicBezTo>
                    <a:pt x="1596" y="435"/>
                    <a:pt x="1403" y="163"/>
                    <a:pt x="1116" y="52"/>
                  </a:cubicBezTo>
                  <a:cubicBezTo>
                    <a:pt x="1027" y="17"/>
                    <a:pt x="933" y="0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1" name="Google Shape;18901;p25"/>
            <p:cNvSpPr/>
            <p:nvPr/>
          </p:nvSpPr>
          <p:spPr>
            <a:xfrm>
              <a:off x="461125" y="376297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35" y="0"/>
                  </a:moveTo>
                  <a:cubicBezTo>
                    <a:pt x="258" y="0"/>
                    <a:pt x="180" y="30"/>
                    <a:pt x="118" y="95"/>
                  </a:cubicBezTo>
                  <a:cubicBezTo>
                    <a:pt x="1" y="217"/>
                    <a:pt x="5" y="410"/>
                    <a:pt x="127" y="526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7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2" name="Google Shape;18902;p25"/>
            <p:cNvSpPr/>
            <p:nvPr/>
          </p:nvSpPr>
          <p:spPr>
            <a:xfrm>
              <a:off x="853375" y="372685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35" y="0"/>
                  </a:moveTo>
                  <a:cubicBezTo>
                    <a:pt x="258" y="0"/>
                    <a:pt x="179" y="30"/>
                    <a:pt x="117" y="95"/>
                  </a:cubicBezTo>
                  <a:cubicBezTo>
                    <a:pt x="1" y="217"/>
                    <a:pt x="5" y="410"/>
                    <a:pt x="127" y="527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3" name="Google Shape;18903;p25"/>
            <p:cNvSpPr/>
            <p:nvPr/>
          </p:nvSpPr>
          <p:spPr>
            <a:xfrm>
              <a:off x="1486850" y="4865750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725" y="0"/>
                  </a:moveTo>
                  <a:cubicBezTo>
                    <a:pt x="549" y="0"/>
                    <a:pt x="377" y="71"/>
                    <a:pt x="251" y="203"/>
                  </a:cubicBezTo>
                  <a:cubicBezTo>
                    <a:pt x="0" y="465"/>
                    <a:pt x="11" y="880"/>
                    <a:pt x="272" y="1129"/>
                  </a:cubicBezTo>
                  <a:cubicBezTo>
                    <a:pt x="396" y="1248"/>
                    <a:pt x="560" y="1311"/>
                    <a:pt x="725" y="1311"/>
                  </a:cubicBezTo>
                  <a:cubicBezTo>
                    <a:pt x="815" y="1311"/>
                    <a:pt x="904" y="1293"/>
                    <a:pt x="989" y="1256"/>
                  </a:cubicBezTo>
                  <a:cubicBezTo>
                    <a:pt x="1231" y="1147"/>
                    <a:pt x="1386" y="905"/>
                    <a:pt x="1380" y="641"/>
                  </a:cubicBezTo>
                  <a:cubicBezTo>
                    <a:pt x="1374" y="375"/>
                    <a:pt x="1209" y="140"/>
                    <a:pt x="961" y="44"/>
                  </a:cubicBezTo>
                  <a:cubicBezTo>
                    <a:pt x="884" y="15"/>
                    <a:pt x="804" y="0"/>
                    <a:pt x="7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4" name="Google Shape;18904;p25"/>
            <p:cNvSpPr/>
            <p:nvPr/>
          </p:nvSpPr>
          <p:spPr>
            <a:xfrm>
              <a:off x="1358775" y="4805450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56" y="1"/>
                  </a:moveTo>
                  <a:cubicBezTo>
                    <a:pt x="121" y="1"/>
                    <a:pt x="84" y="15"/>
                    <a:pt x="55" y="45"/>
                  </a:cubicBezTo>
                  <a:cubicBezTo>
                    <a:pt x="1" y="101"/>
                    <a:pt x="2" y="191"/>
                    <a:pt x="59" y="245"/>
                  </a:cubicBezTo>
                  <a:cubicBezTo>
                    <a:pt x="88" y="272"/>
                    <a:pt x="122" y="284"/>
                    <a:pt x="156" y="284"/>
                  </a:cubicBezTo>
                  <a:cubicBezTo>
                    <a:pt x="230" y="284"/>
                    <a:pt x="301" y="225"/>
                    <a:pt x="298" y="138"/>
                  </a:cubicBezTo>
                  <a:cubicBezTo>
                    <a:pt x="296" y="55"/>
                    <a:pt x="228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5" name="Google Shape;18905;p25"/>
            <p:cNvSpPr/>
            <p:nvPr/>
          </p:nvSpPr>
          <p:spPr>
            <a:xfrm>
              <a:off x="1219950" y="4920175"/>
              <a:ext cx="7500" cy="7125"/>
            </a:xfrm>
            <a:custGeom>
              <a:avLst/>
              <a:gdLst/>
              <a:ahLst/>
              <a:cxnLst/>
              <a:rect l="l" t="t" r="r" b="b"/>
              <a:pathLst>
                <a:path w="300" h="285" extrusionOk="0">
                  <a:moveTo>
                    <a:pt x="155" y="1"/>
                  </a:moveTo>
                  <a:cubicBezTo>
                    <a:pt x="120" y="1"/>
                    <a:pt x="83" y="14"/>
                    <a:pt x="54" y="45"/>
                  </a:cubicBezTo>
                  <a:cubicBezTo>
                    <a:pt x="0" y="102"/>
                    <a:pt x="2" y="191"/>
                    <a:pt x="59" y="245"/>
                  </a:cubicBezTo>
                  <a:cubicBezTo>
                    <a:pt x="88" y="272"/>
                    <a:pt x="122" y="285"/>
                    <a:pt x="156" y="285"/>
                  </a:cubicBezTo>
                  <a:cubicBezTo>
                    <a:pt x="230" y="285"/>
                    <a:pt x="300" y="226"/>
                    <a:pt x="298" y="140"/>
                  </a:cubicBezTo>
                  <a:cubicBezTo>
                    <a:pt x="296" y="56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6" name="Google Shape;18906;p25"/>
            <p:cNvSpPr/>
            <p:nvPr/>
          </p:nvSpPr>
          <p:spPr>
            <a:xfrm>
              <a:off x="976000" y="4641025"/>
              <a:ext cx="11275" cy="10650"/>
            </a:xfrm>
            <a:custGeom>
              <a:avLst/>
              <a:gdLst/>
              <a:ahLst/>
              <a:cxnLst/>
              <a:rect l="l" t="t" r="r" b="b"/>
              <a:pathLst>
                <a:path w="451" h="426" extrusionOk="0">
                  <a:moveTo>
                    <a:pt x="233" y="0"/>
                  </a:moveTo>
                  <a:cubicBezTo>
                    <a:pt x="180" y="0"/>
                    <a:pt x="125" y="20"/>
                    <a:pt x="81" y="66"/>
                  </a:cubicBezTo>
                  <a:cubicBezTo>
                    <a:pt x="0" y="152"/>
                    <a:pt x="3" y="285"/>
                    <a:pt x="89" y="367"/>
                  </a:cubicBezTo>
                  <a:cubicBezTo>
                    <a:pt x="132" y="407"/>
                    <a:pt x="183" y="426"/>
                    <a:pt x="234" y="426"/>
                  </a:cubicBezTo>
                  <a:cubicBezTo>
                    <a:pt x="345" y="426"/>
                    <a:pt x="450" y="338"/>
                    <a:pt x="448" y="209"/>
                  </a:cubicBezTo>
                  <a:cubicBezTo>
                    <a:pt x="445" y="82"/>
                    <a:pt x="341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7" name="Google Shape;18907;p25"/>
            <p:cNvSpPr/>
            <p:nvPr/>
          </p:nvSpPr>
          <p:spPr>
            <a:xfrm>
              <a:off x="890325" y="4383325"/>
              <a:ext cx="22525" cy="21300"/>
            </a:xfrm>
            <a:custGeom>
              <a:avLst/>
              <a:gdLst/>
              <a:ahLst/>
              <a:cxnLst/>
              <a:rect l="l" t="t" r="r" b="b"/>
              <a:pathLst>
                <a:path w="901" h="852" extrusionOk="0">
                  <a:moveTo>
                    <a:pt x="467" y="0"/>
                  </a:moveTo>
                  <a:cubicBezTo>
                    <a:pt x="359" y="0"/>
                    <a:pt x="250" y="41"/>
                    <a:pt x="163" y="132"/>
                  </a:cubicBezTo>
                  <a:cubicBezTo>
                    <a:pt x="0" y="302"/>
                    <a:pt x="6" y="571"/>
                    <a:pt x="176" y="733"/>
                  </a:cubicBezTo>
                  <a:cubicBezTo>
                    <a:pt x="262" y="815"/>
                    <a:pt x="365" y="851"/>
                    <a:pt x="466" y="851"/>
                  </a:cubicBezTo>
                  <a:cubicBezTo>
                    <a:pt x="688" y="851"/>
                    <a:pt x="901" y="675"/>
                    <a:pt x="895" y="415"/>
                  </a:cubicBezTo>
                  <a:cubicBezTo>
                    <a:pt x="889" y="163"/>
                    <a:pt x="682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8" name="Google Shape;18908;p25"/>
            <p:cNvSpPr/>
            <p:nvPr/>
          </p:nvSpPr>
          <p:spPr>
            <a:xfrm>
              <a:off x="747600" y="4381400"/>
              <a:ext cx="7550" cy="712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56" y="0"/>
                  </a:moveTo>
                  <a:cubicBezTo>
                    <a:pt x="121" y="0"/>
                    <a:pt x="84" y="14"/>
                    <a:pt x="55" y="44"/>
                  </a:cubicBezTo>
                  <a:cubicBezTo>
                    <a:pt x="1" y="101"/>
                    <a:pt x="4" y="191"/>
                    <a:pt x="61" y="245"/>
                  </a:cubicBezTo>
                  <a:cubicBezTo>
                    <a:pt x="89" y="272"/>
                    <a:pt x="123" y="285"/>
                    <a:pt x="157" y="285"/>
                  </a:cubicBezTo>
                  <a:cubicBezTo>
                    <a:pt x="231" y="285"/>
                    <a:pt x="302" y="225"/>
                    <a:pt x="300" y="139"/>
                  </a:cubicBezTo>
                  <a:cubicBezTo>
                    <a:pt x="298" y="54"/>
                    <a:pt x="228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9" name="Google Shape;18909;p25"/>
            <p:cNvSpPr/>
            <p:nvPr/>
          </p:nvSpPr>
          <p:spPr>
            <a:xfrm>
              <a:off x="899300" y="4709875"/>
              <a:ext cx="15000" cy="14225"/>
            </a:xfrm>
            <a:custGeom>
              <a:avLst/>
              <a:gdLst/>
              <a:ahLst/>
              <a:cxnLst/>
              <a:rect l="l" t="t" r="r" b="b"/>
              <a:pathLst>
                <a:path w="600" h="569" extrusionOk="0">
                  <a:moveTo>
                    <a:pt x="312" y="1"/>
                  </a:moveTo>
                  <a:cubicBezTo>
                    <a:pt x="241" y="1"/>
                    <a:pt x="167" y="28"/>
                    <a:pt x="109" y="90"/>
                  </a:cubicBezTo>
                  <a:cubicBezTo>
                    <a:pt x="1" y="202"/>
                    <a:pt x="5" y="381"/>
                    <a:pt x="118" y="489"/>
                  </a:cubicBezTo>
                  <a:cubicBezTo>
                    <a:pt x="175" y="544"/>
                    <a:pt x="243" y="568"/>
                    <a:pt x="311" y="568"/>
                  </a:cubicBezTo>
                  <a:cubicBezTo>
                    <a:pt x="459" y="568"/>
                    <a:pt x="600" y="451"/>
                    <a:pt x="596" y="277"/>
                  </a:cubicBezTo>
                  <a:cubicBezTo>
                    <a:pt x="593" y="109"/>
                    <a:pt x="45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0" name="Google Shape;18910;p25"/>
            <p:cNvSpPr/>
            <p:nvPr/>
          </p:nvSpPr>
          <p:spPr>
            <a:xfrm>
              <a:off x="1341875" y="43578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68" y="0"/>
                  </a:moveTo>
                  <a:cubicBezTo>
                    <a:pt x="360" y="0"/>
                    <a:pt x="250" y="41"/>
                    <a:pt x="163" y="133"/>
                  </a:cubicBezTo>
                  <a:cubicBezTo>
                    <a:pt x="0" y="304"/>
                    <a:pt x="6" y="574"/>
                    <a:pt x="176" y="736"/>
                  </a:cubicBezTo>
                  <a:cubicBezTo>
                    <a:pt x="263" y="818"/>
                    <a:pt x="366" y="855"/>
                    <a:pt x="468" y="855"/>
                  </a:cubicBezTo>
                  <a:cubicBezTo>
                    <a:pt x="691" y="855"/>
                    <a:pt x="904" y="678"/>
                    <a:pt x="898" y="417"/>
                  </a:cubicBezTo>
                  <a:cubicBezTo>
                    <a:pt x="892" y="165"/>
                    <a:pt x="683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1" name="Google Shape;18911;p25"/>
            <p:cNvSpPr/>
            <p:nvPr/>
          </p:nvSpPr>
          <p:spPr>
            <a:xfrm>
              <a:off x="1123450" y="4311300"/>
              <a:ext cx="15075" cy="14275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313" y="1"/>
                  </a:moveTo>
                  <a:cubicBezTo>
                    <a:pt x="241" y="1"/>
                    <a:pt x="167" y="28"/>
                    <a:pt x="108" y="90"/>
                  </a:cubicBezTo>
                  <a:cubicBezTo>
                    <a:pt x="0" y="202"/>
                    <a:pt x="5" y="383"/>
                    <a:pt x="119" y="491"/>
                  </a:cubicBezTo>
                  <a:cubicBezTo>
                    <a:pt x="176" y="546"/>
                    <a:pt x="245" y="570"/>
                    <a:pt x="313" y="570"/>
                  </a:cubicBezTo>
                  <a:cubicBezTo>
                    <a:pt x="461" y="570"/>
                    <a:pt x="603" y="453"/>
                    <a:pt x="598" y="279"/>
                  </a:cubicBezTo>
                  <a:cubicBezTo>
                    <a:pt x="594" y="110"/>
                    <a:pt x="457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2" name="Google Shape;18912;p25"/>
            <p:cNvSpPr/>
            <p:nvPr/>
          </p:nvSpPr>
          <p:spPr>
            <a:xfrm>
              <a:off x="1482550" y="44566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3" y="34"/>
                  </a:cubicBezTo>
                  <a:cubicBezTo>
                    <a:pt x="1" y="78"/>
                    <a:pt x="2" y="149"/>
                    <a:pt x="46" y="191"/>
                  </a:cubicBezTo>
                  <a:cubicBezTo>
                    <a:pt x="68" y="212"/>
                    <a:pt x="95" y="221"/>
                    <a:pt x="122" y="221"/>
                  </a:cubicBezTo>
                  <a:cubicBezTo>
                    <a:pt x="179" y="221"/>
                    <a:pt x="234" y="175"/>
                    <a:pt x="232" y="108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3" name="Google Shape;18913;p25"/>
            <p:cNvSpPr/>
            <p:nvPr/>
          </p:nvSpPr>
          <p:spPr>
            <a:xfrm>
              <a:off x="1503275" y="4341000"/>
              <a:ext cx="5850" cy="5525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21" y="0"/>
                  </a:moveTo>
                  <a:cubicBezTo>
                    <a:pt x="93" y="0"/>
                    <a:pt x="65" y="11"/>
                    <a:pt x="42" y="35"/>
                  </a:cubicBezTo>
                  <a:cubicBezTo>
                    <a:pt x="0" y="79"/>
                    <a:pt x="2" y="148"/>
                    <a:pt x="45" y="190"/>
                  </a:cubicBezTo>
                  <a:cubicBezTo>
                    <a:pt x="67" y="211"/>
                    <a:pt x="94" y="221"/>
                    <a:pt x="121" y="221"/>
                  </a:cubicBezTo>
                  <a:cubicBezTo>
                    <a:pt x="178" y="221"/>
                    <a:pt x="234" y="176"/>
                    <a:pt x="232" y="109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4" name="Google Shape;18914;p25"/>
            <p:cNvSpPr/>
            <p:nvPr/>
          </p:nvSpPr>
          <p:spPr>
            <a:xfrm>
              <a:off x="1241650" y="42515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1"/>
                    <a:pt x="43" y="35"/>
                  </a:cubicBezTo>
                  <a:cubicBezTo>
                    <a:pt x="1" y="80"/>
                    <a:pt x="2" y="149"/>
                    <a:pt x="46" y="191"/>
                  </a:cubicBezTo>
                  <a:cubicBezTo>
                    <a:pt x="69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08"/>
                  </a:cubicBezTo>
                  <a:cubicBezTo>
                    <a:pt x="231" y="43"/>
                    <a:pt x="177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5" name="Google Shape;18915;p25"/>
            <p:cNvSpPr/>
            <p:nvPr/>
          </p:nvSpPr>
          <p:spPr>
            <a:xfrm>
              <a:off x="1719100" y="4684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2"/>
                    <a:pt x="43" y="36"/>
                  </a:cubicBezTo>
                  <a:cubicBezTo>
                    <a:pt x="1" y="79"/>
                    <a:pt x="2" y="149"/>
                    <a:pt x="46" y="191"/>
                  </a:cubicBezTo>
                  <a:cubicBezTo>
                    <a:pt x="68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10"/>
                  </a:cubicBezTo>
                  <a:cubicBezTo>
                    <a:pt x="231" y="44"/>
                    <a:pt x="178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6" name="Google Shape;18916;p25"/>
            <p:cNvSpPr/>
            <p:nvPr/>
          </p:nvSpPr>
          <p:spPr>
            <a:xfrm>
              <a:off x="1948250" y="4583075"/>
              <a:ext cx="26250" cy="24850"/>
            </a:xfrm>
            <a:custGeom>
              <a:avLst/>
              <a:gdLst/>
              <a:ahLst/>
              <a:cxnLst/>
              <a:rect l="l" t="t" r="r" b="b"/>
              <a:pathLst>
                <a:path w="1050" h="994" extrusionOk="0">
                  <a:moveTo>
                    <a:pt x="545" y="0"/>
                  </a:moveTo>
                  <a:cubicBezTo>
                    <a:pt x="419" y="0"/>
                    <a:pt x="291" y="48"/>
                    <a:pt x="189" y="155"/>
                  </a:cubicBezTo>
                  <a:cubicBezTo>
                    <a:pt x="0" y="353"/>
                    <a:pt x="8" y="667"/>
                    <a:pt x="206" y="857"/>
                  </a:cubicBezTo>
                  <a:cubicBezTo>
                    <a:pt x="300" y="947"/>
                    <a:pt x="423" y="994"/>
                    <a:pt x="548" y="994"/>
                  </a:cubicBezTo>
                  <a:cubicBezTo>
                    <a:pt x="616" y="994"/>
                    <a:pt x="684" y="980"/>
                    <a:pt x="749" y="952"/>
                  </a:cubicBezTo>
                  <a:cubicBezTo>
                    <a:pt x="934" y="870"/>
                    <a:pt x="1049" y="687"/>
                    <a:pt x="1045" y="486"/>
                  </a:cubicBezTo>
                  <a:cubicBezTo>
                    <a:pt x="1038" y="191"/>
                    <a:pt x="796" y="0"/>
                    <a:pt x="5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7" name="Google Shape;18917;p25"/>
            <p:cNvSpPr/>
            <p:nvPr/>
          </p:nvSpPr>
          <p:spPr>
            <a:xfrm>
              <a:off x="2189075" y="5134050"/>
              <a:ext cx="48725" cy="43925"/>
            </a:xfrm>
            <a:custGeom>
              <a:avLst/>
              <a:gdLst/>
              <a:ahLst/>
              <a:cxnLst/>
              <a:rect l="l" t="t" r="r" b="b"/>
              <a:pathLst>
                <a:path w="1949" h="1757" extrusionOk="0">
                  <a:moveTo>
                    <a:pt x="946" y="0"/>
                  </a:moveTo>
                  <a:cubicBezTo>
                    <a:pt x="739" y="0"/>
                    <a:pt x="534" y="74"/>
                    <a:pt x="371" y="215"/>
                  </a:cubicBezTo>
                  <a:cubicBezTo>
                    <a:pt x="102" y="447"/>
                    <a:pt x="0" y="818"/>
                    <a:pt x="113" y="1156"/>
                  </a:cubicBezTo>
                  <a:cubicBezTo>
                    <a:pt x="224" y="1493"/>
                    <a:pt x="529" y="1729"/>
                    <a:pt x="882" y="1754"/>
                  </a:cubicBezTo>
                  <a:cubicBezTo>
                    <a:pt x="904" y="1756"/>
                    <a:pt x="925" y="1757"/>
                    <a:pt x="946" y="1757"/>
                  </a:cubicBezTo>
                  <a:cubicBezTo>
                    <a:pt x="1277" y="1757"/>
                    <a:pt x="1582" y="1570"/>
                    <a:pt x="1732" y="1272"/>
                  </a:cubicBezTo>
                  <a:cubicBezTo>
                    <a:pt x="1948" y="837"/>
                    <a:pt x="1772" y="310"/>
                    <a:pt x="1339" y="93"/>
                  </a:cubicBezTo>
                  <a:cubicBezTo>
                    <a:pt x="1215" y="31"/>
                    <a:pt x="1080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8" name="Google Shape;18918;p25"/>
            <p:cNvSpPr/>
            <p:nvPr/>
          </p:nvSpPr>
          <p:spPr>
            <a:xfrm>
              <a:off x="2642150" y="45877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896" y="1"/>
                  </a:moveTo>
                  <a:cubicBezTo>
                    <a:pt x="700" y="1"/>
                    <a:pt x="505" y="70"/>
                    <a:pt x="351" y="203"/>
                  </a:cubicBezTo>
                  <a:cubicBezTo>
                    <a:pt x="97" y="423"/>
                    <a:pt x="1" y="775"/>
                    <a:pt x="108" y="1093"/>
                  </a:cubicBezTo>
                  <a:cubicBezTo>
                    <a:pt x="213" y="1412"/>
                    <a:pt x="501" y="1636"/>
                    <a:pt x="837" y="1660"/>
                  </a:cubicBezTo>
                  <a:cubicBezTo>
                    <a:pt x="857" y="1661"/>
                    <a:pt x="876" y="1662"/>
                    <a:pt x="896" y="1662"/>
                  </a:cubicBezTo>
                  <a:cubicBezTo>
                    <a:pt x="1209" y="1662"/>
                    <a:pt x="1496" y="1486"/>
                    <a:pt x="1638" y="1203"/>
                  </a:cubicBezTo>
                  <a:cubicBezTo>
                    <a:pt x="1844" y="793"/>
                    <a:pt x="1678" y="294"/>
                    <a:pt x="1268" y="89"/>
                  </a:cubicBezTo>
                  <a:cubicBezTo>
                    <a:pt x="1150" y="30"/>
                    <a:pt x="1022" y="1"/>
                    <a:pt x="8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9" name="Google Shape;18919;p25"/>
            <p:cNvSpPr/>
            <p:nvPr/>
          </p:nvSpPr>
          <p:spPr>
            <a:xfrm>
              <a:off x="2497725" y="4682125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90"/>
                    <a:pt x="104" y="603"/>
                  </a:cubicBezTo>
                  <a:cubicBezTo>
                    <a:pt x="162" y="779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7" y="819"/>
                    <a:pt x="946" y="663"/>
                  </a:cubicBezTo>
                  <a:cubicBezTo>
                    <a:pt x="1060" y="438"/>
                    <a:pt x="968" y="164"/>
                    <a:pt x="743" y="51"/>
                  </a:cubicBezTo>
                  <a:cubicBezTo>
                    <a:pt x="674" y="17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0" name="Google Shape;18920;p25"/>
            <p:cNvSpPr/>
            <p:nvPr/>
          </p:nvSpPr>
          <p:spPr>
            <a:xfrm>
              <a:off x="2633900" y="4716250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89"/>
                    <a:pt x="104" y="603"/>
                  </a:cubicBezTo>
                  <a:cubicBezTo>
                    <a:pt x="163" y="778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8" y="819"/>
                    <a:pt x="947" y="664"/>
                  </a:cubicBezTo>
                  <a:cubicBezTo>
                    <a:pt x="1060" y="437"/>
                    <a:pt x="968" y="164"/>
                    <a:pt x="743" y="51"/>
                  </a:cubicBezTo>
                  <a:cubicBezTo>
                    <a:pt x="674" y="16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1" name="Google Shape;18921;p25"/>
            <p:cNvSpPr/>
            <p:nvPr/>
          </p:nvSpPr>
          <p:spPr>
            <a:xfrm>
              <a:off x="2144150" y="4856875"/>
              <a:ext cx="35325" cy="30550"/>
            </a:xfrm>
            <a:custGeom>
              <a:avLst/>
              <a:gdLst/>
              <a:ahLst/>
              <a:cxnLst/>
              <a:rect l="l" t="t" r="r" b="b"/>
              <a:pathLst>
                <a:path w="1413" h="1222" extrusionOk="0">
                  <a:moveTo>
                    <a:pt x="716" y="0"/>
                  </a:moveTo>
                  <a:cubicBezTo>
                    <a:pt x="328" y="0"/>
                    <a:pt x="0" y="386"/>
                    <a:pt x="139" y="803"/>
                  </a:cubicBezTo>
                  <a:cubicBezTo>
                    <a:pt x="217" y="1038"/>
                    <a:pt x="428" y="1202"/>
                    <a:pt x="674" y="1220"/>
                  </a:cubicBezTo>
                  <a:cubicBezTo>
                    <a:pt x="688" y="1221"/>
                    <a:pt x="702" y="1221"/>
                    <a:pt x="716" y="1221"/>
                  </a:cubicBezTo>
                  <a:cubicBezTo>
                    <a:pt x="945" y="1221"/>
                    <a:pt x="1158" y="1092"/>
                    <a:pt x="1262" y="885"/>
                  </a:cubicBezTo>
                  <a:cubicBezTo>
                    <a:pt x="1412" y="584"/>
                    <a:pt x="1291" y="217"/>
                    <a:pt x="990" y="67"/>
                  </a:cubicBezTo>
                  <a:cubicBezTo>
                    <a:pt x="899" y="21"/>
                    <a:pt x="806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2" name="Google Shape;18922;p25"/>
            <p:cNvSpPr/>
            <p:nvPr/>
          </p:nvSpPr>
          <p:spPr>
            <a:xfrm>
              <a:off x="2884650" y="4950900"/>
              <a:ext cx="35300" cy="30525"/>
            </a:xfrm>
            <a:custGeom>
              <a:avLst/>
              <a:gdLst/>
              <a:ahLst/>
              <a:cxnLst/>
              <a:rect l="l" t="t" r="r" b="b"/>
              <a:pathLst>
                <a:path w="1412" h="1221" extrusionOk="0">
                  <a:moveTo>
                    <a:pt x="716" y="1"/>
                  </a:moveTo>
                  <a:cubicBezTo>
                    <a:pt x="329" y="1"/>
                    <a:pt x="1" y="385"/>
                    <a:pt x="140" y="803"/>
                  </a:cubicBezTo>
                  <a:cubicBezTo>
                    <a:pt x="216" y="1038"/>
                    <a:pt x="427" y="1201"/>
                    <a:pt x="673" y="1219"/>
                  </a:cubicBezTo>
                  <a:cubicBezTo>
                    <a:pt x="687" y="1220"/>
                    <a:pt x="701" y="1221"/>
                    <a:pt x="715" y="1221"/>
                  </a:cubicBezTo>
                  <a:cubicBezTo>
                    <a:pt x="944" y="1221"/>
                    <a:pt x="1158" y="1091"/>
                    <a:pt x="1261" y="884"/>
                  </a:cubicBezTo>
                  <a:cubicBezTo>
                    <a:pt x="1411" y="584"/>
                    <a:pt x="1290" y="217"/>
                    <a:pt x="989" y="67"/>
                  </a:cubicBezTo>
                  <a:cubicBezTo>
                    <a:pt x="898" y="21"/>
                    <a:pt x="806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3" name="Google Shape;18923;p25"/>
            <p:cNvSpPr/>
            <p:nvPr/>
          </p:nvSpPr>
          <p:spPr>
            <a:xfrm>
              <a:off x="1962650" y="4496700"/>
              <a:ext cx="17675" cy="15275"/>
            </a:xfrm>
            <a:custGeom>
              <a:avLst/>
              <a:gdLst/>
              <a:ahLst/>
              <a:cxnLst/>
              <a:rect l="l" t="t" r="r" b="b"/>
              <a:pathLst>
                <a:path w="707" h="611" extrusionOk="0">
                  <a:moveTo>
                    <a:pt x="358" y="1"/>
                  </a:moveTo>
                  <a:cubicBezTo>
                    <a:pt x="164" y="1"/>
                    <a:pt x="1" y="194"/>
                    <a:pt x="70" y="402"/>
                  </a:cubicBezTo>
                  <a:cubicBezTo>
                    <a:pt x="116" y="539"/>
                    <a:pt x="238" y="611"/>
                    <a:pt x="360" y="611"/>
                  </a:cubicBezTo>
                  <a:cubicBezTo>
                    <a:pt x="467" y="611"/>
                    <a:pt x="574" y="556"/>
                    <a:pt x="631" y="443"/>
                  </a:cubicBezTo>
                  <a:cubicBezTo>
                    <a:pt x="706" y="293"/>
                    <a:pt x="646" y="109"/>
                    <a:pt x="496" y="34"/>
                  </a:cubicBezTo>
                  <a:cubicBezTo>
                    <a:pt x="450" y="11"/>
                    <a:pt x="403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4" name="Google Shape;18924;p25"/>
            <p:cNvSpPr/>
            <p:nvPr/>
          </p:nvSpPr>
          <p:spPr>
            <a:xfrm>
              <a:off x="2402075" y="5272825"/>
              <a:ext cx="26500" cy="22875"/>
            </a:xfrm>
            <a:custGeom>
              <a:avLst/>
              <a:gdLst/>
              <a:ahLst/>
              <a:cxnLst/>
              <a:rect l="l" t="t" r="r" b="b"/>
              <a:pathLst>
                <a:path w="1060" h="915" extrusionOk="0">
                  <a:moveTo>
                    <a:pt x="537" y="0"/>
                  </a:moveTo>
                  <a:cubicBezTo>
                    <a:pt x="246" y="0"/>
                    <a:pt x="1" y="289"/>
                    <a:pt x="105" y="601"/>
                  </a:cubicBezTo>
                  <a:cubicBezTo>
                    <a:pt x="163" y="777"/>
                    <a:pt x="321" y="900"/>
                    <a:pt x="506" y="914"/>
                  </a:cubicBezTo>
                  <a:cubicBezTo>
                    <a:pt x="516" y="915"/>
                    <a:pt x="526" y="915"/>
                    <a:pt x="536" y="915"/>
                  </a:cubicBezTo>
                  <a:cubicBezTo>
                    <a:pt x="708" y="915"/>
                    <a:pt x="868" y="819"/>
                    <a:pt x="946" y="663"/>
                  </a:cubicBezTo>
                  <a:cubicBezTo>
                    <a:pt x="1059" y="437"/>
                    <a:pt x="969" y="162"/>
                    <a:pt x="742" y="50"/>
                  </a:cubicBezTo>
                  <a:cubicBezTo>
                    <a:pt x="674" y="15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5" name="Google Shape;18925;p25"/>
            <p:cNvSpPr/>
            <p:nvPr/>
          </p:nvSpPr>
          <p:spPr>
            <a:xfrm>
              <a:off x="2566625" y="515245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58" y="0"/>
                  </a:moveTo>
                  <a:cubicBezTo>
                    <a:pt x="164" y="0"/>
                    <a:pt x="0" y="192"/>
                    <a:pt x="70" y="402"/>
                  </a:cubicBezTo>
                  <a:cubicBezTo>
                    <a:pt x="115" y="539"/>
                    <a:pt x="237" y="610"/>
                    <a:pt x="360" y="610"/>
                  </a:cubicBezTo>
                  <a:cubicBezTo>
                    <a:pt x="467" y="610"/>
                    <a:pt x="575" y="555"/>
                    <a:pt x="632" y="441"/>
                  </a:cubicBezTo>
                  <a:cubicBezTo>
                    <a:pt x="707" y="291"/>
                    <a:pt x="646" y="109"/>
                    <a:pt x="495" y="34"/>
                  </a:cubicBezTo>
                  <a:cubicBezTo>
                    <a:pt x="450" y="11"/>
                    <a:pt x="403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6" name="Google Shape;18926;p25"/>
            <p:cNvSpPr/>
            <p:nvPr/>
          </p:nvSpPr>
          <p:spPr>
            <a:xfrm>
              <a:off x="2249800" y="4395625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6" y="1"/>
                  </a:moveTo>
                  <a:cubicBezTo>
                    <a:pt x="551" y="1"/>
                    <a:pt x="398" y="55"/>
                    <a:pt x="277" y="160"/>
                  </a:cubicBezTo>
                  <a:cubicBezTo>
                    <a:pt x="75" y="333"/>
                    <a:pt x="0" y="611"/>
                    <a:pt x="84" y="862"/>
                  </a:cubicBezTo>
                  <a:cubicBezTo>
                    <a:pt x="167" y="1115"/>
                    <a:pt x="394" y="1291"/>
                    <a:pt x="658" y="1309"/>
                  </a:cubicBezTo>
                  <a:cubicBezTo>
                    <a:pt x="675" y="1310"/>
                    <a:pt x="691" y="1310"/>
                    <a:pt x="707" y="1310"/>
                  </a:cubicBezTo>
                  <a:cubicBezTo>
                    <a:pt x="953" y="1310"/>
                    <a:pt x="1180" y="1171"/>
                    <a:pt x="1291" y="949"/>
                  </a:cubicBezTo>
                  <a:cubicBezTo>
                    <a:pt x="1453" y="625"/>
                    <a:pt x="1323" y="232"/>
                    <a:pt x="1000" y="70"/>
                  </a:cubicBezTo>
                  <a:cubicBezTo>
                    <a:pt x="906" y="23"/>
                    <a:pt x="806" y="1"/>
                    <a:pt x="7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7" name="Google Shape;18927;p25"/>
            <p:cNvSpPr/>
            <p:nvPr/>
          </p:nvSpPr>
          <p:spPr>
            <a:xfrm>
              <a:off x="2420725" y="4436625"/>
              <a:ext cx="8225" cy="7100"/>
            </a:xfrm>
            <a:custGeom>
              <a:avLst/>
              <a:gdLst/>
              <a:ahLst/>
              <a:cxnLst/>
              <a:rect l="l" t="t" r="r" b="b"/>
              <a:pathLst>
                <a:path w="329" h="284" extrusionOk="0">
                  <a:moveTo>
                    <a:pt x="166" y="0"/>
                  </a:moveTo>
                  <a:cubicBezTo>
                    <a:pt x="76" y="0"/>
                    <a:pt x="0" y="90"/>
                    <a:pt x="32" y="187"/>
                  </a:cubicBezTo>
                  <a:cubicBezTo>
                    <a:pt x="54" y="251"/>
                    <a:pt x="110" y="284"/>
                    <a:pt x="166" y="284"/>
                  </a:cubicBezTo>
                  <a:cubicBezTo>
                    <a:pt x="216" y="284"/>
                    <a:pt x="267" y="258"/>
                    <a:pt x="293" y="205"/>
                  </a:cubicBezTo>
                  <a:cubicBezTo>
                    <a:pt x="328" y="136"/>
                    <a:pt x="300" y="50"/>
                    <a:pt x="230" y="16"/>
                  </a:cubicBezTo>
                  <a:cubicBezTo>
                    <a:pt x="209" y="5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8" name="Google Shape;18928;p25"/>
            <p:cNvSpPr/>
            <p:nvPr/>
          </p:nvSpPr>
          <p:spPr>
            <a:xfrm>
              <a:off x="2974525" y="4691150"/>
              <a:ext cx="24625" cy="21300"/>
            </a:xfrm>
            <a:custGeom>
              <a:avLst/>
              <a:gdLst/>
              <a:ahLst/>
              <a:cxnLst/>
              <a:rect l="l" t="t" r="r" b="b"/>
              <a:pathLst>
                <a:path w="985" h="852" extrusionOk="0">
                  <a:moveTo>
                    <a:pt x="499" y="0"/>
                  </a:moveTo>
                  <a:cubicBezTo>
                    <a:pt x="229" y="0"/>
                    <a:pt x="0" y="269"/>
                    <a:pt x="98" y="561"/>
                  </a:cubicBezTo>
                  <a:cubicBezTo>
                    <a:pt x="161" y="752"/>
                    <a:pt x="332" y="852"/>
                    <a:pt x="502" y="852"/>
                  </a:cubicBezTo>
                  <a:cubicBezTo>
                    <a:pt x="652" y="852"/>
                    <a:pt x="802" y="775"/>
                    <a:pt x="881" y="618"/>
                  </a:cubicBezTo>
                  <a:cubicBezTo>
                    <a:pt x="985" y="407"/>
                    <a:pt x="901" y="152"/>
                    <a:pt x="690" y="46"/>
                  </a:cubicBezTo>
                  <a:cubicBezTo>
                    <a:pt x="627" y="15"/>
                    <a:pt x="562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9" name="Google Shape;18929;p25"/>
            <p:cNvSpPr/>
            <p:nvPr/>
          </p:nvSpPr>
          <p:spPr>
            <a:xfrm>
              <a:off x="2550200" y="4847950"/>
              <a:ext cx="24750" cy="21350"/>
            </a:xfrm>
            <a:custGeom>
              <a:avLst/>
              <a:gdLst/>
              <a:ahLst/>
              <a:cxnLst/>
              <a:rect l="l" t="t" r="r" b="b"/>
              <a:pathLst>
                <a:path w="990" h="854" extrusionOk="0">
                  <a:moveTo>
                    <a:pt x="502" y="0"/>
                  </a:moveTo>
                  <a:cubicBezTo>
                    <a:pt x="230" y="0"/>
                    <a:pt x="1" y="269"/>
                    <a:pt x="99" y="562"/>
                  </a:cubicBezTo>
                  <a:cubicBezTo>
                    <a:pt x="163" y="754"/>
                    <a:pt x="333" y="854"/>
                    <a:pt x="504" y="854"/>
                  </a:cubicBezTo>
                  <a:cubicBezTo>
                    <a:pt x="654" y="854"/>
                    <a:pt x="805" y="777"/>
                    <a:pt x="885" y="618"/>
                  </a:cubicBezTo>
                  <a:cubicBezTo>
                    <a:pt x="990" y="407"/>
                    <a:pt x="904" y="152"/>
                    <a:pt x="694" y="47"/>
                  </a:cubicBezTo>
                  <a:cubicBezTo>
                    <a:pt x="630" y="15"/>
                    <a:pt x="565" y="0"/>
                    <a:pt x="50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0" name="Google Shape;18930;p25"/>
            <p:cNvSpPr/>
            <p:nvPr/>
          </p:nvSpPr>
          <p:spPr>
            <a:xfrm>
              <a:off x="2781650" y="4834125"/>
              <a:ext cx="16500" cy="14275"/>
            </a:xfrm>
            <a:custGeom>
              <a:avLst/>
              <a:gdLst/>
              <a:ahLst/>
              <a:cxnLst/>
              <a:rect l="l" t="t" r="r" b="b"/>
              <a:pathLst>
                <a:path w="660" h="571" extrusionOk="0">
                  <a:moveTo>
                    <a:pt x="335" y="1"/>
                  </a:moveTo>
                  <a:cubicBezTo>
                    <a:pt x="154" y="1"/>
                    <a:pt x="0" y="180"/>
                    <a:pt x="65" y="376"/>
                  </a:cubicBezTo>
                  <a:cubicBezTo>
                    <a:pt x="107" y="504"/>
                    <a:pt x="221" y="571"/>
                    <a:pt x="335" y="571"/>
                  </a:cubicBezTo>
                  <a:cubicBezTo>
                    <a:pt x="435" y="571"/>
                    <a:pt x="536" y="519"/>
                    <a:pt x="589" y="413"/>
                  </a:cubicBezTo>
                  <a:cubicBezTo>
                    <a:pt x="660" y="274"/>
                    <a:pt x="603" y="102"/>
                    <a:pt x="463" y="32"/>
                  </a:cubicBezTo>
                  <a:cubicBezTo>
                    <a:pt x="421" y="10"/>
                    <a:pt x="37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1" name="Google Shape;18931;p25"/>
            <p:cNvSpPr/>
            <p:nvPr/>
          </p:nvSpPr>
          <p:spPr>
            <a:xfrm>
              <a:off x="2406750" y="480772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8" y="0"/>
                  </a:moveTo>
                  <a:cubicBezTo>
                    <a:pt x="58" y="0"/>
                    <a:pt x="0" y="70"/>
                    <a:pt x="24" y="147"/>
                  </a:cubicBezTo>
                  <a:cubicBezTo>
                    <a:pt x="41" y="196"/>
                    <a:pt x="85" y="222"/>
                    <a:pt x="129" y="222"/>
                  </a:cubicBezTo>
                  <a:cubicBezTo>
                    <a:pt x="168" y="222"/>
                    <a:pt x="207" y="202"/>
                    <a:pt x="227" y="160"/>
                  </a:cubicBezTo>
                  <a:cubicBezTo>
                    <a:pt x="256" y="106"/>
                    <a:pt x="233" y="40"/>
                    <a:pt x="179" y="13"/>
                  </a:cubicBezTo>
                  <a:cubicBezTo>
                    <a:pt x="162" y="4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2" name="Google Shape;18932;p25"/>
            <p:cNvSpPr/>
            <p:nvPr/>
          </p:nvSpPr>
          <p:spPr>
            <a:xfrm>
              <a:off x="2420825" y="49243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30" y="0"/>
                  </a:moveTo>
                  <a:cubicBezTo>
                    <a:pt x="60" y="0"/>
                    <a:pt x="1" y="70"/>
                    <a:pt x="26" y="145"/>
                  </a:cubicBezTo>
                  <a:cubicBezTo>
                    <a:pt x="43" y="195"/>
                    <a:pt x="87" y="221"/>
                    <a:pt x="132" y="221"/>
                  </a:cubicBezTo>
                  <a:cubicBezTo>
                    <a:pt x="170" y="221"/>
                    <a:pt x="209" y="201"/>
                    <a:pt x="229" y="160"/>
                  </a:cubicBezTo>
                  <a:cubicBezTo>
                    <a:pt x="256" y="106"/>
                    <a:pt x="235" y="40"/>
                    <a:pt x="181" y="13"/>
                  </a:cubicBezTo>
                  <a:cubicBezTo>
                    <a:pt x="164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3" name="Google Shape;18933;p25"/>
            <p:cNvSpPr/>
            <p:nvPr/>
          </p:nvSpPr>
          <p:spPr>
            <a:xfrm>
              <a:off x="2697200" y="49331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59" y="0"/>
                    <a:pt x="0" y="70"/>
                    <a:pt x="25" y="146"/>
                  </a:cubicBezTo>
                  <a:cubicBezTo>
                    <a:pt x="42" y="195"/>
                    <a:pt x="86" y="221"/>
                    <a:pt x="130" y="221"/>
                  </a:cubicBezTo>
                  <a:cubicBezTo>
                    <a:pt x="169" y="221"/>
                    <a:pt x="208" y="201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4" name="Google Shape;18934;p25"/>
            <p:cNvSpPr/>
            <p:nvPr/>
          </p:nvSpPr>
          <p:spPr>
            <a:xfrm>
              <a:off x="2113800" y="46595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0" y="70"/>
                    <a:pt x="25" y="146"/>
                  </a:cubicBezTo>
                  <a:cubicBezTo>
                    <a:pt x="41" y="195"/>
                    <a:pt x="86" y="221"/>
                    <a:pt x="131" y="221"/>
                  </a:cubicBezTo>
                  <a:cubicBezTo>
                    <a:pt x="170" y="221"/>
                    <a:pt x="209" y="201"/>
                    <a:pt x="229" y="161"/>
                  </a:cubicBezTo>
                  <a:cubicBezTo>
                    <a:pt x="256" y="105"/>
                    <a:pt x="234" y="39"/>
                    <a:pt x="179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5" name="Google Shape;18935;p25"/>
            <p:cNvSpPr/>
            <p:nvPr/>
          </p:nvSpPr>
          <p:spPr>
            <a:xfrm>
              <a:off x="1900050" y="480765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3" y="1"/>
                  </a:moveTo>
                  <a:cubicBezTo>
                    <a:pt x="267" y="1"/>
                    <a:pt x="0" y="314"/>
                    <a:pt x="114" y="655"/>
                  </a:cubicBezTo>
                  <a:cubicBezTo>
                    <a:pt x="177" y="846"/>
                    <a:pt x="348" y="979"/>
                    <a:pt x="548" y="994"/>
                  </a:cubicBezTo>
                  <a:cubicBezTo>
                    <a:pt x="560" y="995"/>
                    <a:pt x="571" y="995"/>
                    <a:pt x="582" y="995"/>
                  </a:cubicBezTo>
                  <a:cubicBezTo>
                    <a:pt x="771" y="995"/>
                    <a:pt x="944" y="890"/>
                    <a:pt x="1029" y="721"/>
                  </a:cubicBezTo>
                  <a:cubicBezTo>
                    <a:pt x="1151" y="476"/>
                    <a:pt x="1052" y="177"/>
                    <a:pt x="807" y="55"/>
                  </a:cubicBezTo>
                  <a:cubicBezTo>
                    <a:pt x="732" y="18"/>
                    <a:pt x="656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6" name="Google Shape;18936;p25"/>
            <p:cNvSpPr/>
            <p:nvPr/>
          </p:nvSpPr>
          <p:spPr>
            <a:xfrm>
              <a:off x="2275350" y="46642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83" y="1"/>
                  </a:moveTo>
                  <a:cubicBezTo>
                    <a:pt x="218" y="1"/>
                    <a:pt x="151" y="26"/>
                    <a:pt x="98" y="81"/>
                  </a:cubicBezTo>
                  <a:cubicBezTo>
                    <a:pt x="0" y="185"/>
                    <a:pt x="3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8" y="413"/>
                    <a:pt x="544" y="254"/>
                  </a:cubicBezTo>
                  <a:cubicBezTo>
                    <a:pt x="541" y="101"/>
                    <a:pt x="414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7" name="Google Shape;18937;p25"/>
            <p:cNvSpPr/>
            <p:nvPr/>
          </p:nvSpPr>
          <p:spPr>
            <a:xfrm>
              <a:off x="2071125" y="4460750"/>
              <a:ext cx="27400" cy="25950"/>
            </a:xfrm>
            <a:custGeom>
              <a:avLst/>
              <a:gdLst/>
              <a:ahLst/>
              <a:cxnLst/>
              <a:rect l="l" t="t" r="r" b="b"/>
              <a:pathLst>
                <a:path w="1096" h="1038" extrusionOk="0">
                  <a:moveTo>
                    <a:pt x="569" y="0"/>
                  </a:moveTo>
                  <a:cubicBezTo>
                    <a:pt x="438" y="0"/>
                    <a:pt x="305" y="50"/>
                    <a:pt x="198" y="162"/>
                  </a:cubicBezTo>
                  <a:cubicBezTo>
                    <a:pt x="0" y="369"/>
                    <a:pt x="8" y="697"/>
                    <a:pt x="215" y="894"/>
                  </a:cubicBezTo>
                  <a:cubicBezTo>
                    <a:pt x="313" y="988"/>
                    <a:pt x="442" y="1038"/>
                    <a:pt x="572" y="1038"/>
                  </a:cubicBezTo>
                  <a:cubicBezTo>
                    <a:pt x="643" y="1038"/>
                    <a:pt x="714" y="1023"/>
                    <a:pt x="782" y="993"/>
                  </a:cubicBezTo>
                  <a:cubicBezTo>
                    <a:pt x="974" y="909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8" name="Google Shape;18938;p25"/>
            <p:cNvSpPr/>
            <p:nvPr/>
          </p:nvSpPr>
          <p:spPr>
            <a:xfrm>
              <a:off x="1994075" y="4159125"/>
              <a:ext cx="34275" cy="32400"/>
            </a:xfrm>
            <a:custGeom>
              <a:avLst/>
              <a:gdLst/>
              <a:ahLst/>
              <a:cxnLst/>
              <a:rect l="l" t="t" r="r" b="b"/>
              <a:pathLst>
                <a:path w="1371" h="1296" extrusionOk="0">
                  <a:moveTo>
                    <a:pt x="716" y="0"/>
                  </a:moveTo>
                  <a:cubicBezTo>
                    <a:pt x="543" y="0"/>
                    <a:pt x="372" y="70"/>
                    <a:pt x="247" y="201"/>
                  </a:cubicBezTo>
                  <a:cubicBezTo>
                    <a:pt x="1" y="459"/>
                    <a:pt x="10" y="870"/>
                    <a:pt x="270" y="1118"/>
                  </a:cubicBezTo>
                  <a:cubicBezTo>
                    <a:pt x="393" y="1234"/>
                    <a:pt x="553" y="1296"/>
                    <a:pt x="716" y="1296"/>
                  </a:cubicBezTo>
                  <a:cubicBezTo>
                    <a:pt x="805" y="1296"/>
                    <a:pt x="894" y="1278"/>
                    <a:pt x="978" y="1241"/>
                  </a:cubicBezTo>
                  <a:cubicBezTo>
                    <a:pt x="1218" y="1134"/>
                    <a:pt x="1370" y="895"/>
                    <a:pt x="1364" y="634"/>
                  </a:cubicBezTo>
                  <a:cubicBezTo>
                    <a:pt x="1358" y="371"/>
                    <a:pt x="1194" y="139"/>
                    <a:pt x="951" y="44"/>
                  </a:cubicBezTo>
                  <a:cubicBezTo>
                    <a:pt x="874" y="15"/>
                    <a:pt x="795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9" name="Google Shape;18939;p25"/>
            <p:cNvSpPr/>
            <p:nvPr/>
          </p:nvSpPr>
          <p:spPr>
            <a:xfrm>
              <a:off x="1457300" y="4801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2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3"/>
                    <a:pt x="10" y="817"/>
                    <a:pt x="252" y="1050"/>
                  </a:cubicBezTo>
                  <a:cubicBezTo>
                    <a:pt x="368" y="1161"/>
                    <a:pt x="519" y="1219"/>
                    <a:pt x="672" y="1219"/>
                  </a:cubicBezTo>
                  <a:cubicBezTo>
                    <a:pt x="756" y="1219"/>
                    <a:pt x="840" y="1202"/>
                    <a:pt x="919" y="1166"/>
                  </a:cubicBezTo>
                  <a:cubicBezTo>
                    <a:pt x="1145" y="1067"/>
                    <a:pt x="1287" y="842"/>
                    <a:pt x="1281" y="595"/>
                  </a:cubicBezTo>
                  <a:cubicBezTo>
                    <a:pt x="1275" y="349"/>
                    <a:pt x="1122" y="131"/>
                    <a:pt x="892" y="42"/>
                  </a:cubicBezTo>
                  <a:cubicBezTo>
                    <a:pt x="821" y="14"/>
                    <a:pt x="746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0" name="Google Shape;18940;p25"/>
            <p:cNvSpPr/>
            <p:nvPr/>
          </p:nvSpPr>
          <p:spPr>
            <a:xfrm>
              <a:off x="1340150" y="4337250"/>
              <a:ext cx="24175" cy="22900"/>
            </a:xfrm>
            <a:custGeom>
              <a:avLst/>
              <a:gdLst/>
              <a:ahLst/>
              <a:cxnLst/>
              <a:rect l="l" t="t" r="r" b="b"/>
              <a:pathLst>
                <a:path w="967" h="916" extrusionOk="0">
                  <a:moveTo>
                    <a:pt x="502" y="1"/>
                  </a:moveTo>
                  <a:cubicBezTo>
                    <a:pt x="386" y="1"/>
                    <a:pt x="268" y="45"/>
                    <a:pt x="175" y="143"/>
                  </a:cubicBezTo>
                  <a:cubicBezTo>
                    <a:pt x="0" y="325"/>
                    <a:pt x="6" y="613"/>
                    <a:pt x="190" y="788"/>
                  </a:cubicBezTo>
                  <a:cubicBezTo>
                    <a:pt x="282" y="876"/>
                    <a:pt x="392" y="915"/>
                    <a:pt x="501" y="915"/>
                  </a:cubicBezTo>
                  <a:cubicBezTo>
                    <a:pt x="739" y="915"/>
                    <a:pt x="967" y="726"/>
                    <a:pt x="961" y="447"/>
                  </a:cubicBezTo>
                  <a:cubicBezTo>
                    <a:pt x="955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1" name="Google Shape;18941;p25"/>
            <p:cNvSpPr/>
            <p:nvPr/>
          </p:nvSpPr>
          <p:spPr>
            <a:xfrm>
              <a:off x="2148400" y="476672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4" y="1"/>
                  </a:moveTo>
                  <a:cubicBezTo>
                    <a:pt x="511" y="1"/>
                    <a:pt x="351" y="67"/>
                    <a:pt x="234" y="189"/>
                  </a:cubicBezTo>
                  <a:cubicBezTo>
                    <a:pt x="1" y="432"/>
                    <a:pt x="10" y="819"/>
                    <a:pt x="253" y="1050"/>
                  </a:cubicBezTo>
                  <a:cubicBezTo>
                    <a:pt x="370" y="1161"/>
                    <a:pt x="522" y="1219"/>
                    <a:pt x="676" y="1219"/>
                  </a:cubicBezTo>
                  <a:cubicBezTo>
                    <a:pt x="758" y="1219"/>
                    <a:pt x="842" y="1202"/>
                    <a:pt x="921" y="1167"/>
                  </a:cubicBezTo>
                  <a:cubicBezTo>
                    <a:pt x="1146" y="1067"/>
                    <a:pt x="1289" y="841"/>
                    <a:pt x="1283" y="595"/>
                  </a:cubicBezTo>
                  <a:cubicBezTo>
                    <a:pt x="1277" y="350"/>
                    <a:pt x="1124" y="130"/>
                    <a:pt x="894" y="42"/>
                  </a:cubicBezTo>
                  <a:cubicBezTo>
                    <a:pt x="822" y="14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2" name="Google Shape;18942;p25"/>
            <p:cNvSpPr/>
            <p:nvPr/>
          </p:nvSpPr>
          <p:spPr>
            <a:xfrm>
              <a:off x="1154900" y="4412825"/>
              <a:ext cx="16125" cy="15275"/>
            </a:xfrm>
            <a:custGeom>
              <a:avLst/>
              <a:gdLst/>
              <a:ahLst/>
              <a:cxnLst/>
              <a:rect l="l" t="t" r="r" b="b"/>
              <a:pathLst>
                <a:path w="645" h="611" extrusionOk="0">
                  <a:moveTo>
                    <a:pt x="334" y="0"/>
                  </a:moveTo>
                  <a:cubicBezTo>
                    <a:pt x="257" y="0"/>
                    <a:pt x="179" y="29"/>
                    <a:pt x="116" y="95"/>
                  </a:cubicBezTo>
                  <a:cubicBezTo>
                    <a:pt x="0" y="216"/>
                    <a:pt x="5" y="409"/>
                    <a:pt x="127" y="526"/>
                  </a:cubicBezTo>
                  <a:cubicBezTo>
                    <a:pt x="188" y="584"/>
                    <a:pt x="261" y="610"/>
                    <a:pt x="334" y="610"/>
                  </a:cubicBezTo>
                  <a:cubicBezTo>
                    <a:pt x="493" y="610"/>
                    <a:pt x="645" y="484"/>
                    <a:pt x="641" y="297"/>
                  </a:cubicBezTo>
                  <a:cubicBezTo>
                    <a:pt x="637" y="117"/>
                    <a:pt x="48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3" name="Google Shape;18943;p25"/>
            <p:cNvSpPr/>
            <p:nvPr/>
          </p:nvSpPr>
          <p:spPr>
            <a:xfrm>
              <a:off x="1075300" y="4701700"/>
              <a:ext cx="22625" cy="21400"/>
            </a:xfrm>
            <a:custGeom>
              <a:avLst/>
              <a:gdLst/>
              <a:ahLst/>
              <a:cxnLst/>
              <a:rect l="l" t="t" r="r" b="b"/>
              <a:pathLst>
                <a:path w="905" h="856" extrusionOk="0">
                  <a:moveTo>
                    <a:pt x="469" y="1"/>
                  </a:moveTo>
                  <a:cubicBezTo>
                    <a:pt x="361" y="1"/>
                    <a:pt x="251" y="42"/>
                    <a:pt x="163" y="134"/>
                  </a:cubicBezTo>
                  <a:cubicBezTo>
                    <a:pt x="1" y="304"/>
                    <a:pt x="7" y="574"/>
                    <a:pt x="178" y="737"/>
                  </a:cubicBezTo>
                  <a:cubicBezTo>
                    <a:pt x="264" y="819"/>
                    <a:pt x="368" y="855"/>
                    <a:pt x="470" y="855"/>
                  </a:cubicBezTo>
                  <a:cubicBezTo>
                    <a:pt x="692" y="855"/>
                    <a:pt x="904" y="679"/>
                    <a:pt x="898" y="418"/>
                  </a:cubicBezTo>
                  <a:cubicBezTo>
                    <a:pt x="892" y="165"/>
                    <a:pt x="685" y="1"/>
                    <a:pt x="4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4" name="Google Shape;18944;p25"/>
            <p:cNvSpPr/>
            <p:nvPr/>
          </p:nvSpPr>
          <p:spPr>
            <a:xfrm>
              <a:off x="1216000" y="480047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9"/>
                    <a:pt x="2" y="148"/>
                    <a:pt x="47" y="190"/>
                  </a:cubicBezTo>
                  <a:cubicBezTo>
                    <a:pt x="69" y="211"/>
                    <a:pt x="96" y="221"/>
                    <a:pt x="122" y="221"/>
                  </a:cubicBezTo>
                  <a:cubicBezTo>
                    <a:pt x="180" y="221"/>
                    <a:pt x="234" y="176"/>
                    <a:pt x="233" y="109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5" name="Google Shape;18945;p25"/>
            <p:cNvSpPr/>
            <p:nvPr/>
          </p:nvSpPr>
          <p:spPr>
            <a:xfrm>
              <a:off x="1236700" y="46848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1" y="0"/>
                  </a:moveTo>
                  <a:cubicBezTo>
                    <a:pt x="93" y="0"/>
                    <a:pt x="65" y="11"/>
                    <a:pt x="43" y="34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6" y="221"/>
                    <a:pt x="122" y="221"/>
                  </a:cubicBezTo>
                  <a:cubicBezTo>
                    <a:pt x="179" y="221"/>
                    <a:pt x="234" y="175"/>
                    <a:pt x="233" y="108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6" name="Google Shape;18946;p25"/>
            <p:cNvSpPr/>
            <p:nvPr/>
          </p:nvSpPr>
          <p:spPr>
            <a:xfrm>
              <a:off x="975100" y="45954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5" y="221"/>
                    <a:pt x="121" y="221"/>
                  </a:cubicBezTo>
                  <a:cubicBezTo>
                    <a:pt x="179" y="221"/>
                    <a:pt x="234" y="176"/>
                    <a:pt x="233" y="108"/>
                  </a:cubicBezTo>
                  <a:cubicBezTo>
                    <a:pt x="231" y="42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7" name="Google Shape;18947;p25"/>
            <p:cNvSpPr/>
            <p:nvPr/>
          </p:nvSpPr>
          <p:spPr>
            <a:xfrm>
              <a:off x="1452525" y="50281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3" y="1"/>
                  </a:moveTo>
                  <a:cubicBezTo>
                    <a:pt x="94" y="1"/>
                    <a:pt x="66" y="12"/>
                    <a:pt x="43" y="36"/>
                  </a:cubicBezTo>
                  <a:cubicBezTo>
                    <a:pt x="1" y="79"/>
                    <a:pt x="4" y="148"/>
                    <a:pt x="48" y="191"/>
                  </a:cubicBezTo>
                  <a:cubicBezTo>
                    <a:pt x="70" y="212"/>
                    <a:pt x="97" y="221"/>
                    <a:pt x="123" y="221"/>
                  </a:cubicBezTo>
                  <a:cubicBezTo>
                    <a:pt x="180" y="221"/>
                    <a:pt x="235" y="176"/>
                    <a:pt x="234" y="108"/>
                  </a:cubicBezTo>
                  <a:cubicBezTo>
                    <a:pt x="232" y="43"/>
                    <a:pt x="178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8" name="Google Shape;18948;p25"/>
            <p:cNvSpPr/>
            <p:nvPr/>
          </p:nvSpPr>
          <p:spPr>
            <a:xfrm>
              <a:off x="1681675" y="4926925"/>
              <a:ext cx="26300" cy="24875"/>
            </a:xfrm>
            <a:custGeom>
              <a:avLst/>
              <a:gdLst/>
              <a:ahLst/>
              <a:cxnLst/>
              <a:rect l="l" t="t" r="r" b="b"/>
              <a:pathLst>
                <a:path w="1052" h="995" extrusionOk="0">
                  <a:moveTo>
                    <a:pt x="545" y="1"/>
                  </a:moveTo>
                  <a:cubicBezTo>
                    <a:pt x="420" y="1"/>
                    <a:pt x="292" y="48"/>
                    <a:pt x="190" y="155"/>
                  </a:cubicBezTo>
                  <a:cubicBezTo>
                    <a:pt x="1" y="354"/>
                    <a:pt x="8" y="668"/>
                    <a:pt x="206" y="857"/>
                  </a:cubicBezTo>
                  <a:cubicBezTo>
                    <a:pt x="301" y="947"/>
                    <a:pt x="425" y="994"/>
                    <a:pt x="550" y="994"/>
                  </a:cubicBezTo>
                  <a:cubicBezTo>
                    <a:pt x="618" y="994"/>
                    <a:pt x="686" y="980"/>
                    <a:pt x="751" y="952"/>
                  </a:cubicBezTo>
                  <a:cubicBezTo>
                    <a:pt x="934" y="871"/>
                    <a:pt x="1051" y="687"/>
                    <a:pt x="1045" y="486"/>
                  </a:cubicBezTo>
                  <a:cubicBezTo>
                    <a:pt x="1038" y="192"/>
                    <a:pt x="796" y="1"/>
                    <a:pt x="5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9" name="Google Shape;18949;p25"/>
            <p:cNvSpPr/>
            <p:nvPr/>
          </p:nvSpPr>
          <p:spPr>
            <a:xfrm>
              <a:off x="2375600" y="49316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5" y="1"/>
                  </a:moveTo>
                  <a:cubicBezTo>
                    <a:pt x="700" y="1"/>
                    <a:pt x="506" y="70"/>
                    <a:pt x="352" y="203"/>
                  </a:cubicBezTo>
                  <a:cubicBezTo>
                    <a:pt x="98" y="424"/>
                    <a:pt x="0" y="774"/>
                    <a:pt x="107" y="1094"/>
                  </a:cubicBezTo>
                  <a:cubicBezTo>
                    <a:pt x="214" y="1413"/>
                    <a:pt x="501" y="1635"/>
                    <a:pt x="836" y="1659"/>
                  </a:cubicBezTo>
                  <a:cubicBezTo>
                    <a:pt x="856" y="1661"/>
                    <a:pt x="876" y="1661"/>
                    <a:pt x="896" y="1661"/>
                  </a:cubicBezTo>
                  <a:cubicBezTo>
                    <a:pt x="1209" y="1661"/>
                    <a:pt x="1497" y="1486"/>
                    <a:pt x="1639" y="1204"/>
                  </a:cubicBezTo>
                  <a:cubicBezTo>
                    <a:pt x="1843" y="793"/>
                    <a:pt x="1678" y="294"/>
                    <a:pt x="1267" y="89"/>
                  </a:cubicBezTo>
                  <a:cubicBezTo>
                    <a:pt x="1149" y="29"/>
                    <a:pt x="1022" y="1"/>
                    <a:pt x="8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0" name="Google Shape;18950;p25"/>
            <p:cNvSpPr/>
            <p:nvPr/>
          </p:nvSpPr>
          <p:spPr>
            <a:xfrm>
              <a:off x="2231150" y="5026025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38" y="0"/>
                  </a:moveTo>
                  <a:cubicBezTo>
                    <a:pt x="247" y="0"/>
                    <a:pt x="1" y="289"/>
                    <a:pt x="106" y="603"/>
                  </a:cubicBezTo>
                  <a:cubicBezTo>
                    <a:pt x="164" y="777"/>
                    <a:pt x="322" y="900"/>
                    <a:pt x="506" y="914"/>
                  </a:cubicBezTo>
                  <a:cubicBezTo>
                    <a:pt x="517" y="915"/>
                    <a:pt x="528" y="915"/>
                    <a:pt x="539" y="915"/>
                  </a:cubicBezTo>
                  <a:cubicBezTo>
                    <a:pt x="711" y="915"/>
                    <a:pt x="870" y="818"/>
                    <a:pt x="947" y="663"/>
                  </a:cubicBezTo>
                  <a:cubicBezTo>
                    <a:pt x="1060" y="437"/>
                    <a:pt x="969" y="162"/>
                    <a:pt x="743" y="50"/>
                  </a:cubicBezTo>
                  <a:cubicBezTo>
                    <a:pt x="675" y="15"/>
                    <a:pt x="605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1" name="Google Shape;18951;p25"/>
            <p:cNvSpPr/>
            <p:nvPr/>
          </p:nvSpPr>
          <p:spPr>
            <a:xfrm>
              <a:off x="1877625" y="5200775"/>
              <a:ext cx="35325" cy="30500"/>
            </a:xfrm>
            <a:custGeom>
              <a:avLst/>
              <a:gdLst/>
              <a:ahLst/>
              <a:cxnLst/>
              <a:rect l="l" t="t" r="r" b="b"/>
              <a:pathLst>
                <a:path w="1413" h="1220" extrusionOk="0">
                  <a:moveTo>
                    <a:pt x="715" y="0"/>
                  </a:moveTo>
                  <a:cubicBezTo>
                    <a:pt x="327" y="0"/>
                    <a:pt x="0" y="385"/>
                    <a:pt x="139" y="803"/>
                  </a:cubicBezTo>
                  <a:cubicBezTo>
                    <a:pt x="217" y="1038"/>
                    <a:pt x="428" y="1202"/>
                    <a:pt x="673" y="1218"/>
                  </a:cubicBezTo>
                  <a:cubicBezTo>
                    <a:pt x="688" y="1219"/>
                    <a:pt x="703" y="1220"/>
                    <a:pt x="717" y="1220"/>
                  </a:cubicBezTo>
                  <a:cubicBezTo>
                    <a:pt x="947" y="1220"/>
                    <a:pt x="1157" y="1090"/>
                    <a:pt x="1262" y="883"/>
                  </a:cubicBezTo>
                  <a:cubicBezTo>
                    <a:pt x="1412" y="582"/>
                    <a:pt x="1291" y="217"/>
                    <a:pt x="990" y="67"/>
                  </a:cubicBezTo>
                  <a:cubicBezTo>
                    <a:pt x="898" y="21"/>
                    <a:pt x="805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2" name="Google Shape;18952;p25"/>
            <p:cNvSpPr/>
            <p:nvPr/>
          </p:nvSpPr>
          <p:spPr>
            <a:xfrm>
              <a:off x="1696100" y="4840575"/>
              <a:ext cx="17700" cy="15300"/>
            </a:xfrm>
            <a:custGeom>
              <a:avLst/>
              <a:gdLst/>
              <a:ahLst/>
              <a:cxnLst/>
              <a:rect l="l" t="t" r="r" b="b"/>
              <a:pathLst>
                <a:path w="708" h="612" extrusionOk="0">
                  <a:moveTo>
                    <a:pt x="359" y="1"/>
                  </a:moveTo>
                  <a:cubicBezTo>
                    <a:pt x="165" y="1"/>
                    <a:pt x="0" y="193"/>
                    <a:pt x="70" y="402"/>
                  </a:cubicBezTo>
                  <a:cubicBezTo>
                    <a:pt x="115" y="540"/>
                    <a:pt x="238" y="611"/>
                    <a:pt x="360" y="611"/>
                  </a:cubicBezTo>
                  <a:cubicBezTo>
                    <a:pt x="467" y="611"/>
                    <a:pt x="575" y="556"/>
                    <a:pt x="632" y="442"/>
                  </a:cubicBezTo>
                  <a:cubicBezTo>
                    <a:pt x="707" y="292"/>
                    <a:pt x="645" y="110"/>
                    <a:pt x="495" y="34"/>
                  </a:cubicBezTo>
                  <a:cubicBezTo>
                    <a:pt x="450" y="11"/>
                    <a:pt x="404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3" name="Google Shape;18953;p25"/>
            <p:cNvSpPr/>
            <p:nvPr/>
          </p:nvSpPr>
          <p:spPr>
            <a:xfrm>
              <a:off x="1983225" y="4739500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7" y="0"/>
                  </a:moveTo>
                  <a:cubicBezTo>
                    <a:pt x="552" y="0"/>
                    <a:pt x="399" y="55"/>
                    <a:pt x="277" y="161"/>
                  </a:cubicBezTo>
                  <a:cubicBezTo>
                    <a:pt x="77" y="334"/>
                    <a:pt x="0" y="611"/>
                    <a:pt x="85" y="863"/>
                  </a:cubicBezTo>
                  <a:cubicBezTo>
                    <a:pt x="169" y="1114"/>
                    <a:pt x="396" y="1290"/>
                    <a:pt x="660" y="1309"/>
                  </a:cubicBezTo>
                  <a:cubicBezTo>
                    <a:pt x="675" y="1310"/>
                    <a:pt x="691" y="1311"/>
                    <a:pt x="706" y="1311"/>
                  </a:cubicBezTo>
                  <a:cubicBezTo>
                    <a:pt x="953" y="1311"/>
                    <a:pt x="1181" y="1173"/>
                    <a:pt x="1293" y="949"/>
                  </a:cubicBezTo>
                  <a:cubicBezTo>
                    <a:pt x="1454" y="626"/>
                    <a:pt x="1323" y="232"/>
                    <a:pt x="1000" y="69"/>
                  </a:cubicBezTo>
                  <a:cubicBezTo>
                    <a:pt x="907" y="23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4" name="Google Shape;18954;p25"/>
            <p:cNvSpPr/>
            <p:nvPr/>
          </p:nvSpPr>
          <p:spPr>
            <a:xfrm>
              <a:off x="2154150" y="4780500"/>
              <a:ext cx="8250" cy="7150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167" y="1"/>
                  </a:moveTo>
                  <a:cubicBezTo>
                    <a:pt x="77" y="1"/>
                    <a:pt x="1" y="91"/>
                    <a:pt x="34" y="188"/>
                  </a:cubicBezTo>
                  <a:cubicBezTo>
                    <a:pt x="55" y="252"/>
                    <a:pt x="112" y="286"/>
                    <a:pt x="168" y="286"/>
                  </a:cubicBezTo>
                  <a:cubicBezTo>
                    <a:pt x="218" y="286"/>
                    <a:pt x="268" y="260"/>
                    <a:pt x="294" y="208"/>
                  </a:cubicBezTo>
                  <a:cubicBezTo>
                    <a:pt x="330" y="137"/>
                    <a:pt x="301" y="51"/>
                    <a:pt x="231" y="17"/>
                  </a:cubicBezTo>
                  <a:cubicBezTo>
                    <a:pt x="209" y="6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5" name="Google Shape;18955;p25"/>
            <p:cNvSpPr/>
            <p:nvPr/>
          </p:nvSpPr>
          <p:spPr>
            <a:xfrm>
              <a:off x="2140175" y="51516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1" y="70"/>
                    <a:pt x="26" y="146"/>
                  </a:cubicBezTo>
                  <a:cubicBezTo>
                    <a:pt x="42" y="196"/>
                    <a:pt x="86" y="221"/>
                    <a:pt x="130" y="221"/>
                  </a:cubicBezTo>
                  <a:cubicBezTo>
                    <a:pt x="169" y="221"/>
                    <a:pt x="208" y="202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6" name="Google Shape;18956;p25"/>
            <p:cNvSpPr/>
            <p:nvPr/>
          </p:nvSpPr>
          <p:spPr>
            <a:xfrm>
              <a:off x="1847225" y="50034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1" y="0"/>
                  </a:moveTo>
                  <a:cubicBezTo>
                    <a:pt x="61" y="0"/>
                    <a:pt x="1" y="70"/>
                    <a:pt x="26" y="146"/>
                  </a:cubicBezTo>
                  <a:cubicBezTo>
                    <a:pt x="43" y="196"/>
                    <a:pt x="87" y="221"/>
                    <a:pt x="131" y="221"/>
                  </a:cubicBezTo>
                  <a:cubicBezTo>
                    <a:pt x="170" y="221"/>
                    <a:pt x="209" y="202"/>
                    <a:pt x="229" y="161"/>
                  </a:cubicBezTo>
                  <a:cubicBezTo>
                    <a:pt x="256" y="107"/>
                    <a:pt x="234" y="39"/>
                    <a:pt x="180" y="12"/>
                  </a:cubicBezTo>
                  <a:cubicBezTo>
                    <a:pt x="164" y="4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7" name="Google Shape;18957;p25"/>
            <p:cNvSpPr/>
            <p:nvPr/>
          </p:nvSpPr>
          <p:spPr>
            <a:xfrm>
              <a:off x="1633475" y="5151525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4" y="0"/>
                  </a:moveTo>
                  <a:cubicBezTo>
                    <a:pt x="268" y="0"/>
                    <a:pt x="1" y="315"/>
                    <a:pt x="114" y="656"/>
                  </a:cubicBezTo>
                  <a:cubicBezTo>
                    <a:pt x="177" y="846"/>
                    <a:pt x="349" y="980"/>
                    <a:pt x="550" y="994"/>
                  </a:cubicBezTo>
                  <a:cubicBezTo>
                    <a:pt x="563" y="995"/>
                    <a:pt x="575" y="995"/>
                    <a:pt x="587" y="995"/>
                  </a:cubicBezTo>
                  <a:cubicBezTo>
                    <a:pt x="773" y="995"/>
                    <a:pt x="945" y="889"/>
                    <a:pt x="1030" y="720"/>
                  </a:cubicBezTo>
                  <a:cubicBezTo>
                    <a:pt x="1151" y="475"/>
                    <a:pt x="1052" y="178"/>
                    <a:pt x="807" y="54"/>
                  </a:cubicBezTo>
                  <a:cubicBezTo>
                    <a:pt x="733" y="17"/>
                    <a:pt x="657" y="0"/>
                    <a:pt x="5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8" name="Google Shape;18958;p25"/>
            <p:cNvSpPr/>
            <p:nvPr/>
          </p:nvSpPr>
          <p:spPr>
            <a:xfrm>
              <a:off x="2008775" y="5008100"/>
              <a:ext cx="13750" cy="13000"/>
            </a:xfrm>
            <a:custGeom>
              <a:avLst/>
              <a:gdLst/>
              <a:ahLst/>
              <a:cxnLst/>
              <a:rect l="l" t="t" r="r" b="b"/>
              <a:pathLst>
                <a:path w="550" h="520" extrusionOk="0">
                  <a:moveTo>
                    <a:pt x="285" y="0"/>
                  </a:moveTo>
                  <a:cubicBezTo>
                    <a:pt x="220" y="0"/>
                    <a:pt x="153" y="25"/>
                    <a:pt x="100" y="81"/>
                  </a:cubicBezTo>
                  <a:cubicBezTo>
                    <a:pt x="1" y="185"/>
                    <a:pt x="4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9" y="412"/>
                    <a:pt x="546" y="254"/>
                  </a:cubicBezTo>
                  <a:cubicBezTo>
                    <a:pt x="542" y="100"/>
                    <a:pt x="41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9" name="Google Shape;18959;p25"/>
            <p:cNvSpPr/>
            <p:nvPr/>
          </p:nvSpPr>
          <p:spPr>
            <a:xfrm>
              <a:off x="1804550" y="4804650"/>
              <a:ext cx="27425" cy="25950"/>
            </a:xfrm>
            <a:custGeom>
              <a:avLst/>
              <a:gdLst/>
              <a:ahLst/>
              <a:cxnLst/>
              <a:rect l="l" t="t" r="r" b="b"/>
              <a:pathLst>
                <a:path w="1097" h="1038" extrusionOk="0">
                  <a:moveTo>
                    <a:pt x="569" y="0"/>
                  </a:moveTo>
                  <a:cubicBezTo>
                    <a:pt x="438" y="0"/>
                    <a:pt x="305" y="50"/>
                    <a:pt x="199" y="161"/>
                  </a:cubicBezTo>
                  <a:cubicBezTo>
                    <a:pt x="0" y="369"/>
                    <a:pt x="8" y="696"/>
                    <a:pt x="215" y="895"/>
                  </a:cubicBezTo>
                  <a:cubicBezTo>
                    <a:pt x="314" y="988"/>
                    <a:pt x="442" y="1038"/>
                    <a:pt x="572" y="1038"/>
                  </a:cubicBezTo>
                  <a:cubicBezTo>
                    <a:pt x="643" y="1038"/>
                    <a:pt x="715" y="1023"/>
                    <a:pt x="782" y="993"/>
                  </a:cubicBezTo>
                  <a:cubicBezTo>
                    <a:pt x="974" y="908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0" name="Google Shape;18960;p25"/>
            <p:cNvSpPr/>
            <p:nvPr/>
          </p:nvSpPr>
          <p:spPr>
            <a:xfrm>
              <a:off x="1727525" y="450297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716" y="1"/>
                  </a:moveTo>
                  <a:cubicBezTo>
                    <a:pt x="543" y="1"/>
                    <a:pt x="372" y="71"/>
                    <a:pt x="248" y="201"/>
                  </a:cubicBezTo>
                  <a:cubicBezTo>
                    <a:pt x="0" y="461"/>
                    <a:pt x="11" y="871"/>
                    <a:pt x="269" y="1118"/>
                  </a:cubicBezTo>
                  <a:cubicBezTo>
                    <a:pt x="392" y="1235"/>
                    <a:pt x="553" y="1297"/>
                    <a:pt x="716" y="1297"/>
                  </a:cubicBezTo>
                  <a:cubicBezTo>
                    <a:pt x="805" y="1297"/>
                    <a:pt x="894" y="1279"/>
                    <a:pt x="979" y="1241"/>
                  </a:cubicBezTo>
                  <a:cubicBezTo>
                    <a:pt x="1218" y="1136"/>
                    <a:pt x="1369" y="895"/>
                    <a:pt x="1363" y="634"/>
                  </a:cubicBezTo>
                  <a:cubicBezTo>
                    <a:pt x="1357" y="372"/>
                    <a:pt x="1195" y="139"/>
                    <a:pt x="950" y="45"/>
                  </a:cubicBezTo>
                  <a:cubicBezTo>
                    <a:pt x="874" y="15"/>
                    <a:pt x="795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1" name="Google Shape;18961;p25"/>
            <p:cNvSpPr/>
            <p:nvPr/>
          </p:nvSpPr>
          <p:spPr>
            <a:xfrm>
              <a:off x="2907700" y="4426125"/>
              <a:ext cx="20650" cy="1950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428" y="0"/>
                  </a:moveTo>
                  <a:cubicBezTo>
                    <a:pt x="330" y="0"/>
                    <a:pt x="229" y="38"/>
                    <a:pt x="150" y="122"/>
                  </a:cubicBezTo>
                  <a:cubicBezTo>
                    <a:pt x="1" y="276"/>
                    <a:pt x="7" y="523"/>
                    <a:pt x="163" y="672"/>
                  </a:cubicBezTo>
                  <a:cubicBezTo>
                    <a:pt x="241" y="747"/>
                    <a:pt x="336" y="780"/>
                    <a:pt x="428" y="780"/>
                  </a:cubicBezTo>
                  <a:cubicBezTo>
                    <a:pt x="631" y="780"/>
                    <a:pt x="825" y="619"/>
                    <a:pt x="820" y="382"/>
                  </a:cubicBezTo>
                  <a:cubicBezTo>
                    <a:pt x="814" y="150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2" name="Google Shape;18962;p25"/>
            <p:cNvSpPr/>
            <p:nvPr/>
          </p:nvSpPr>
          <p:spPr>
            <a:xfrm>
              <a:off x="2777625" y="5193825"/>
              <a:ext cx="54800" cy="51850"/>
            </a:xfrm>
            <a:custGeom>
              <a:avLst/>
              <a:gdLst/>
              <a:ahLst/>
              <a:cxnLst/>
              <a:rect l="l" t="t" r="r" b="b"/>
              <a:pathLst>
                <a:path w="2192" h="2074" extrusionOk="0">
                  <a:moveTo>
                    <a:pt x="1147" y="1"/>
                  </a:moveTo>
                  <a:cubicBezTo>
                    <a:pt x="869" y="1"/>
                    <a:pt x="596" y="112"/>
                    <a:pt x="396" y="321"/>
                  </a:cubicBezTo>
                  <a:cubicBezTo>
                    <a:pt x="0" y="736"/>
                    <a:pt x="15" y="1391"/>
                    <a:pt x="430" y="1786"/>
                  </a:cubicBezTo>
                  <a:cubicBezTo>
                    <a:pt x="627" y="1974"/>
                    <a:pt x="885" y="2073"/>
                    <a:pt x="1146" y="2073"/>
                  </a:cubicBezTo>
                  <a:cubicBezTo>
                    <a:pt x="1288" y="2073"/>
                    <a:pt x="1430" y="2044"/>
                    <a:pt x="1565" y="1985"/>
                  </a:cubicBezTo>
                  <a:cubicBezTo>
                    <a:pt x="1948" y="1815"/>
                    <a:pt x="2192" y="1432"/>
                    <a:pt x="2181" y="1012"/>
                  </a:cubicBezTo>
                  <a:cubicBezTo>
                    <a:pt x="2172" y="593"/>
                    <a:pt x="1911" y="222"/>
                    <a:pt x="1520" y="70"/>
                  </a:cubicBezTo>
                  <a:cubicBezTo>
                    <a:pt x="1399" y="23"/>
                    <a:pt x="1272" y="1"/>
                    <a:pt x="1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3" name="Google Shape;18963;p25"/>
            <p:cNvSpPr/>
            <p:nvPr/>
          </p:nvSpPr>
          <p:spPr>
            <a:xfrm>
              <a:off x="2906425" y="3822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7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987"/>
                    <a:pt x="285" y="1271"/>
                    <a:pt x="637" y="1271"/>
                  </a:cubicBezTo>
                  <a:cubicBezTo>
                    <a:pt x="987" y="1271"/>
                    <a:pt x="1271" y="987"/>
                    <a:pt x="1271" y="637"/>
                  </a:cubicBezTo>
                  <a:cubicBezTo>
                    <a:pt x="1271" y="285"/>
                    <a:pt x="98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4" name="Google Shape;18964;p25"/>
            <p:cNvSpPr/>
            <p:nvPr/>
          </p:nvSpPr>
          <p:spPr>
            <a:xfrm>
              <a:off x="2215025" y="38029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1" y="187"/>
                    <a:pt x="1" y="469"/>
                  </a:cubicBezTo>
                  <a:cubicBezTo>
                    <a:pt x="1" y="726"/>
                    <a:pt x="210" y="935"/>
                    <a:pt x="468" y="935"/>
                  </a:cubicBezTo>
                  <a:cubicBezTo>
                    <a:pt x="883" y="935"/>
                    <a:pt x="1092" y="433"/>
                    <a:pt x="797" y="138"/>
                  </a:cubicBezTo>
                  <a:cubicBezTo>
                    <a:pt x="703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5" name="Google Shape;18965;p25"/>
            <p:cNvSpPr/>
            <p:nvPr/>
          </p:nvSpPr>
          <p:spPr>
            <a:xfrm>
              <a:off x="2491325" y="3339825"/>
              <a:ext cx="72850" cy="70100"/>
            </a:xfrm>
            <a:custGeom>
              <a:avLst/>
              <a:gdLst/>
              <a:ahLst/>
              <a:cxnLst/>
              <a:rect l="l" t="t" r="r" b="b"/>
              <a:pathLst>
                <a:path w="2914" h="2804" extrusionOk="0">
                  <a:moveTo>
                    <a:pt x="1400" y="1"/>
                  </a:moveTo>
                  <a:cubicBezTo>
                    <a:pt x="1220" y="1"/>
                    <a:pt x="1038" y="36"/>
                    <a:pt x="865" y="107"/>
                  </a:cubicBezTo>
                  <a:cubicBezTo>
                    <a:pt x="342" y="325"/>
                    <a:pt x="1" y="836"/>
                    <a:pt x="1" y="1403"/>
                  </a:cubicBezTo>
                  <a:cubicBezTo>
                    <a:pt x="1" y="2177"/>
                    <a:pt x="627" y="2804"/>
                    <a:pt x="1401" y="2804"/>
                  </a:cubicBezTo>
                  <a:cubicBezTo>
                    <a:pt x="1968" y="2804"/>
                    <a:pt x="2479" y="2462"/>
                    <a:pt x="2696" y="1938"/>
                  </a:cubicBezTo>
                  <a:cubicBezTo>
                    <a:pt x="2914" y="1415"/>
                    <a:pt x="2793" y="812"/>
                    <a:pt x="2392" y="412"/>
                  </a:cubicBezTo>
                  <a:cubicBezTo>
                    <a:pt x="2124" y="143"/>
                    <a:pt x="1766" y="1"/>
                    <a:pt x="14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6" name="Google Shape;18966;p25"/>
            <p:cNvSpPr/>
            <p:nvPr/>
          </p:nvSpPr>
          <p:spPr>
            <a:xfrm>
              <a:off x="2339550" y="3382650"/>
              <a:ext cx="32375" cy="31150"/>
            </a:xfrm>
            <a:custGeom>
              <a:avLst/>
              <a:gdLst/>
              <a:ahLst/>
              <a:cxnLst/>
              <a:rect l="l" t="t" r="r" b="b"/>
              <a:pathLst>
                <a:path w="1295" h="1246" extrusionOk="0">
                  <a:moveTo>
                    <a:pt x="623" y="0"/>
                  </a:moveTo>
                  <a:cubicBezTo>
                    <a:pt x="543" y="0"/>
                    <a:pt x="462" y="16"/>
                    <a:pt x="386" y="47"/>
                  </a:cubicBezTo>
                  <a:cubicBezTo>
                    <a:pt x="153" y="145"/>
                    <a:pt x="1" y="372"/>
                    <a:pt x="1" y="623"/>
                  </a:cubicBezTo>
                  <a:cubicBezTo>
                    <a:pt x="1" y="967"/>
                    <a:pt x="279" y="1245"/>
                    <a:pt x="623" y="1245"/>
                  </a:cubicBezTo>
                  <a:cubicBezTo>
                    <a:pt x="876" y="1245"/>
                    <a:pt x="1103" y="1094"/>
                    <a:pt x="1199" y="862"/>
                  </a:cubicBezTo>
                  <a:cubicBezTo>
                    <a:pt x="1295" y="629"/>
                    <a:pt x="1242" y="362"/>
                    <a:pt x="1063" y="183"/>
                  </a:cubicBezTo>
                  <a:cubicBezTo>
                    <a:pt x="945" y="64"/>
                    <a:pt x="785" y="0"/>
                    <a:pt x="6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7" name="Google Shape;18967;p25"/>
            <p:cNvSpPr/>
            <p:nvPr/>
          </p:nvSpPr>
          <p:spPr>
            <a:xfrm>
              <a:off x="1408075" y="3583625"/>
              <a:ext cx="108075" cy="104000"/>
            </a:xfrm>
            <a:custGeom>
              <a:avLst/>
              <a:gdLst/>
              <a:ahLst/>
              <a:cxnLst/>
              <a:rect l="l" t="t" r="r" b="b"/>
              <a:pathLst>
                <a:path w="4323" h="4160" extrusionOk="0">
                  <a:moveTo>
                    <a:pt x="2080" y="0"/>
                  </a:moveTo>
                  <a:cubicBezTo>
                    <a:pt x="1812" y="0"/>
                    <a:pt x="1542" y="52"/>
                    <a:pt x="1284" y="159"/>
                  </a:cubicBezTo>
                  <a:cubicBezTo>
                    <a:pt x="507" y="481"/>
                    <a:pt x="1" y="1239"/>
                    <a:pt x="1" y="2080"/>
                  </a:cubicBezTo>
                  <a:cubicBezTo>
                    <a:pt x="1" y="3227"/>
                    <a:pt x="931" y="4159"/>
                    <a:pt x="2080" y="4159"/>
                  </a:cubicBezTo>
                  <a:cubicBezTo>
                    <a:pt x="2921" y="4159"/>
                    <a:pt x="3679" y="3653"/>
                    <a:pt x="4000" y="2875"/>
                  </a:cubicBezTo>
                  <a:cubicBezTo>
                    <a:pt x="4322" y="2098"/>
                    <a:pt x="4145" y="1204"/>
                    <a:pt x="3550" y="609"/>
                  </a:cubicBezTo>
                  <a:cubicBezTo>
                    <a:pt x="3153" y="212"/>
                    <a:pt x="2621" y="0"/>
                    <a:pt x="208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8" name="Google Shape;18968;p25"/>
            <p:cNvSpPr/>
            <p:nvPr/>
          </p:nvSpPr>
          <p:spPr>
            <a:xfrm>
              <a:off x="1456175" y="3479925"/>
              <a:ext cx="18225" cy="15600"/>
            </a:xfrm>
            <a:custGeom>
              <a:avLst/>
              <a:gdLst/>
              <a:ahLst/>
              <a:cxnLst/>
              <a:rect l="l" t="t" r="r" b="b"/>
              <a:pathLst>
                <a:path w="729" h="624" extrusionOk="0">
                  <a:moveTo>
                    <a:pt x="314" y="1"/>
                  </a:moveTo>
                  <a:cubicBezTo>
                    <a:pt x="154" y="1"/>
                    <a:pt x="1" y="125"/>
                    <a:pt x="1" y="312"/>
                  </a:cubicBezTo>
                  <a:cubicBezTo>
                    <a:pt x="1" y="485"/>
                    <a:pt x="139" y="623"/>
                    <a:pt x="312" y="623"/>
                  </a:cubicBezTo>
                  <a:cubicBezTo>
                    <a:pt x="588" y="623"/>
                    <a:pt x="728" y="288"/>
                    <a:pt x="531" y="93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9" name="Google Shape;18969;p25"/>
            <p:cNvSpPr/>
            <p:nvPr/>
          </p:nvSpPr>
          <p:spPr>
            <a:xfrm>
              <a:off x="1292725" y="35966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0" y="187"/>
                    <a:pt x="0" y="469"/>
                  </a:cubicBezTo>
                  <a:cubicBezTo>
                    <a:pt x="0" y="726"/>
                    <a:pt x="209" y="935"/>
                    <a:pt x="468" y="935"/>
                  </a:cubicBezTo>
                  <a:cubicBezTo>
                    <a:pt x="884" y="935"/>
                    <a:pt x="1092" y="431"/>
                    <a:pt x="797" y="138"/>
                  </a:cubicBezTo>
                  <a:cubicBezTo>
                    <a:pt x="702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0" name="Google Shape;18970;p25"/>
            <p:cNvSpPr/>
            <p:nvPr/>
          </p:nvSpPr>
          <p:spPr>
            <a:xfrm>
              <a:off x="708975" y="3514975"/>
              <a:ext cx="64775" cy="62325"/>
            </a:xfrm>
            <a:custGeom>
              <a:avLst/>
              <a:gdLst/>
              <a:ahLst/>
              <a:cxnLst/>
              <a:rect l="l" t="t" r="r" b="b"/>
              <a:pathLst>
                <a:path w="2591" h="2493" extrusionOk="0">
                  <a:moveTo>
                    <a:pt x="1247" y="1"/>
                  </a:moveTo>
                  <a:cubicBezTo>
                    <a:pt x="1086" y="1"/>
                    <a:pt x="924" y="32"/>
                    <a:pt x="770" y="96"/>
                  </a:cubicBezTo>
                  <a:cubicBezTo>
                    <a:pt x="304" y="289"/>
                    <a:pt x="1" y="743"/>
                    <a:pt x="1" y="1246"/>
                  </a:cubicBezTo>
                  <a:cubicBezTo>
                    <a:pt x="1" y="1934"/>
                    <a:pt x="558" y="2492"/>
                    <a:pt x="1247" y="2492"/>
                  </a:cubicBezTo>
                  <a:cubicBezTo>
                    <a:pt x="1750" y="2492"/>
                    <a:pt x="2204" y="2188"/>
                    <a:pt x="2397" y="1723"/>
                  </a:cubicBezTo>
                  <a:cubicBezTo>
                    <a:pt x="2590" y="1257"/>
                    <a:pt x="2484" y="722"/>
                    <a:pt x="2127" y="365"/>
                  </a:cubicBezTo>
                  <a:cubicBezTo>
                    <a:pt x="1889" y="127"/>
                    <a:pt x="1571" y="1"/>
                    <a:pt x="1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1" name="Google Shape;18971;p25"/>
            <p:cNvSpPr/>
            <p:nvPr/>
          </p:nvSpPr>
          <p:spPr>
            <a:xfrm>
              <a:off x="767375" y="39391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779" y="0"/>
                  </a:moveTo>
                  <a:cubicBezTo>
                    <a:pt x="679" y="0"/>
                    <a:pt x="578" y="20"/>
                    <a:pt x="481" y="60"/>
                  </a:cubicBezTo>
                  <a:cubicBezTo>
                    <a:pt x="190" y="180"/>
                    <a:pt x="0" y="464"/>
                    <a:pt x="0" y="778"/>
                  </a:cubicBezTo>
                  <a:cubicBezTo>
                    <a:pt x="0" y="1208"/>
                    <a:pt x="349" y="1557"/>
                    <a:pt x="779" y="1557"/>
                  </a:cubicBezTo>
                  <a:cubicBezTo>
                    <a:pt x="1093" y="1557"/>
                    <a:pt x="1377" y="1367"/>
                    <a:pt x="1497" y="1077"/>
                  </a:cubicBezTo>
                  <a:cubicBezTo>
                    <a:pt x="1618" y="786"/>
                    <a:pt x="1552" y="450"/>
                    <a:pt x="1329" y="228"/>
                  </a:cubicBezTo>
                  <a:cubicBezTo>
                    <a:pt x="1180" y="79"/>
                    <a:pt x="981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2" name="Google Shape;18972;p25"/>
            <p:cNvSpPr/>
            <p:nvPr/>
          </p:nvSpPr>
          <p:spPr>
            <a:xfrm>
              <a:off x="343175" y="3853525"/>
              <a:ext cx="62300" cy="62300"/>
            </a:xfrm>
            <a:custGeom>
              <a:avLst/>
              <a:gdLst/>
              <a:ahLst/>
              <a:cxnLst/>
              <a:rect l="l" t="t" r="r" b="b"/>
              <a:pathLst>
                <a:path w="2492" h="2492" extrusionOk="0">
                  <a:moveTo>
                    <a:pt x="1247" y="0"/>
                  </a:moveTo>
                  <a:cubicBezTo>
                    <a:pt x="558" y="0"/>
                    <a:pt x="1" y="558"/>
                    <a:pt x="1" y="1247"/>
                  </a:cubicBezTo>
                  <a:cubicBezTo>
                    <a:pt x="1" y="1933"/>
                    <a:pt x="558" y="2491"/>
                    <a:pt x="1247" y="2491"/>
                  </a:cubicBezTo>
                  <a:cubicBezTo>
                    <a:pt x="1933" y="2491"/>
                    <a:pt x="2491" y="1933"/>
                    <a:pt x="2491" y="1247"/>
                  </a:cubicBezTo>
                  <a:cubicBezTo>
                    <a:pt x="2491" y="558"/>
                    <a:pt x="1933" y="0"/>
                    <a:pt x="124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3" name="Google Shape;18973;p25"/>
            <p:cNvSpPr/>
            <p:nvPr/>
          </p:nvSpPr>
          <p:spPr>
            <a:xfrm>
              <a:off x="323700" y="3666725"/>
              <a:ext cx="40500" cy="38950"/>
            </a:xfrm>
            <a:custGeom>
              <a:avLst/>
              <a:gdLst/>
              <a:ahLst/>
              <a:cxnLst/>
              <a:rect l="l" t="t" r="r" b="b"/>
              <a:pathLst>
                <a:path w="1620" h="1558" extrusionOk="0">
                  <a:moveTo>
                    <a:pt x="778" y="1"/>
                  </a:moveTo>
                  <a:cubicBezTo>
                    <a:pt x="679" y="1"/>
                    <a:pt x="578" y="20"/>
                    <a:pt x="482" y="59"/>
                  </a:cubicBezTo>
                  <a:cubicBezTo>
                    <a:pt x="192" y="181"/>
                    <a:pt x="1" y="464"/>
                    <a:pt x="1" y="779"/>
                  </a:cubicBezTo>
                  <a:cubicBezTo>
                    <a:pt x="1" y="1209"/>
                    <a:pt x="350" y="1558"/>
                    <a:pt x="780" y="1558"/>
                  </a:cubicBezTo>
                  <a:cubicBezTo>
                    <a:pt x="1095" y="1558"/>
                    <a:pt x="1379" y="1369"/>
                    <a:pt x="1499" y="1077"/>
                  </a:cubicBezTo>
                  <a:cubicBezTo>
                    <a:pt x="1620" y="787"/>
                    <a:pt x="1554" y="452"/>
                    <a:pt x="1330" y="229"/>
                  </a:cubicBezTo>
                  <a:cubicBezTo>
                    <a:pt x="1180" y="80"/>
                    <a:pt x="981" y="1"/>
                    <a:pt x="77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4" name="Google Shape;18974;p25"/>
            <p:cNvSpPr/>
            <p:nvPr/>
          </p:nvSpPr>
          <p:spPr>
            <a:xfrm>
              <a:off x="238075" y="3974125"/>
              <a:ext cx="27350" cy="23425"/>
            </a:xfrm>
            <a:custGeom>
              <a:avLst/>
              <a:gdLst/>
              <a:ahLst/>
              <a:cxnLst/>
              <a:rect l="l" t="t" r="r" b="b"/>
              <a:pathLst>
                <a:path w="1094" h="937" extrusionOk="0">
                  <a:moveTo>
                    <a:pt x="472" y="0"/>
                  </a:moveTo>
                  <a:cubicBezTo>
                    <a:pt x="231" y="0"/>
                    <a:pt x="1" y="187"/>
                    <a:pt x="2" y="469"/>
                  </a:cubicBezTo>
                  <a:cubicBezTo>
                    <a:pt x="2" y="727"/>
                    <a:pt x="211" y="936"/>
                    <a:pt x="469" y="936"/>
                  </a:cubicBezTo>
                  <a:cubicBezTo>
                    <a:pt x="886" y="935"/>
                    <a:pt x="1093" y="431"/>
                    <a:pt x="799" y="138"/>
                  </a:cubicBezTo>
                  <a:cubicBezTo>
                    <a:pt x="703" y="43"/>
                    <a:pt x="586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5" name="Google Shape;18975;p25"/>
            <p:cNvSpPr/>
            <p:nvPr/>
          </p:nvSpPr>
          <p:spPr>
            <a:xfrm>
              <a:off x="1417250" y="3931350"/>
              <a:ext cx="18225" cy="15625"/>
            </a:xfrm>
            <a:custGeom>
              <a:avLst/>
              <a:gdLst/>
              <a:ahLst/>
              <a:cxnLst/>
              <a:rect l="l" t="t" r="r" b="b"/>
              <a:pathLst>
                <a:path w="729" h="625" extrusionOk="0">
                  <a:moveTo>
                    <a:pt x="314" y="1"/>
                  </a:moveTo>
                  <a:cubicBezTo>
                    <a:pt x="154" y="1"/>
                    <a:pt x="1" y="125"/>
                    <a:pt x="1" y="313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590" y="624"/>
                    <a:pt x="728" y="289"/>
                    <a:pt x="533" y="92"/>
                  </a:cubicBezTo>
                  <a:cubicBezTo>
                    <a:pt x="469" y="29"/>
                    <a:pt x="391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6" name="Google Shape;18976;p25"/>
            <p:cNvSpPr/>
            <p:nvPr/>
          </p:nvSpPr>
          <p:spPr>
            <a:xfrm>
              <a:off x="1724700" y="4188175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314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5"/>
                    <a:pt x="139" y="624"/>
                    <a:pt x="312" y="624"/>
                  </a:cubicBezTo>
                  <a:cubicBezTo>
                    <a:pt x="588" y="624"/>
                    <a:pt x="728" y="289"/>
                    <a:pt x="531" y="92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7" name="Google Shape;18977;p25"/>
            <p:cNvSpPr/>
            <p:nvPr/>
          </p:nvSpPr>
          <p:spPr>
            <a:xfrm>
              <a:off x="1923150" y="3623925"/>
              <a:ext cx="40475" cy="38975"/>
            </a:xfrm>
            <a:custGeom>
              <a:avLst/>
              <a:gdLst/>
              <a:ahLst/>
              <a:cxnLst/>
              <a:rect l="l" t="t" r="r" b="b"/>
              <a:pathLst>
                <a:path w="1619" h="1559" extrusionOk="0">
                  <a:moveTo>
                    <a:pt x="779" y="0"/>
                  </a:moveTo>
                  <a:cubicBezTo>
                    <a:pt x="679" y="0"/>
                    <a:pt x="578" y="20"/>
                    <a:pt x="481" y="59"/>
                  </a:cubicBezTo>
                  <a:cubicBezTo>
                    <a:pt x="191" y="180"/>
                    <a:pt x="2" y="464"/>
                    <a:pt x="2" y="779"/>
                  </a:cubicBezTo>
                  <a:cubicBezTo>
                    <a:pt x="0" y="1209"/>
                    <a:pt x="349" y="1558"/>
                    <a:pt x="779" y="1558"/>
                  </a:cubicBezTo>
                  <a:cubicBezTo>
                    <a:pt x="1094" y="1558"/>
                    <a:pt x="1378" y="1367"/>
                    <a:pt x="1499" y="1077"/>
                  </a:cubicBezTo>
                  <a:cubicBezTo>
                    <a:pt x="1619" y="785"/>
                    <a:pt x="1553" y="452"/>
                    <a:pt x="1330" y="228"/>
                  </a:cubicBezTo>
                  <a:cubicBezTo>
                    <a:pt x="1181" y="79"/>
                    <a:pt x="982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25"/>
            <p:cNvSpPr/>
            <p:nvPr/>
          </p:nvSpPr>
          <p:spPr>
            <a:xfrm>
              <a:off x="1612425" y="4592100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14" y="0"/>
                  </a:moveTo>
                  <a:cubicBezTo>
                    <a:pt x="56" y="0"/>
                    <a:pt x="0" y="46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212" y="227"/>
                    <a:pt x="263" y="105"/>
                    <a:pt x="193" y="33"/>
                  </a:cubicBezTo>
                  <a:cubicBezTo>
                    <a:pt x="170" y="10"/>
                    <a:pt x="142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25"/>
            <p:cNvSpPr/>
            <p:nvPr/>
          </p:nvSpPr>
          <p:spPr>
            <a:xfrm>
              <a:off x="1324250" y="4674600"/>
              <a:ext cx="6650" cy="5650"/>
            </a:xfrm>
            <a:custGeom>
              <a:avLst/>
              <a:gdLst/>
              <a:ahLst/>
              <a:cxnLst/>
              <a:rect l="l" t="t" r="r" b="b"/>
              <a:pathLst>
                <a:path w="266" h="226" extrusionOk="0">
                  <a:moveTo>
                    <a:pt x="115" y="1"/>
                  </a:moveTo>
                  <a:cubicBezTo>
                    <a:pt x="57" y="1"/>
                    <a:pt x="1" y="46"/>
                    <a:pt x="1" y="115"/>
                  </a:cubicBezTo>
                  <a:cubicBezTo>
                    <a:pt x="2" y="176"/>
                    <a:pt x="52" y="226"/>
                    <a:pt x="113" y="226"/>
                  </a:cubicBezTo>
                  <a:cubicBezTo>
                    <a:pt x="214" y="226"/>
                    <a:pt x="265" y="104"/>
                    <a:pt x="193" y="34"/>
                  </a:cubicBezTo>
                  <a:cubicBezTo>
                    <a:pt x="170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25"/>
            <p:cNvSpPr/>
            <p:nvPr/>
          </p:nvSpPr>
          <p:spPr>
            <a:xfrm>
              <a:off x="1962100" y="4316550"/>
              <a:ext cx="19650" cy="16850"/>
            </a:xfrm>
            <a:custGeom>
              <a:avLst/>
              <a:gdLst/>
              <a:ahLst/>
              <a:cxnLst/>
              <a:rect l="l" t="t" r="r" b="b"/>
              <a:pathLst>
                <a:path w="786" h="674" extrusionOk="0">
                  <a:moveTo>
                    <a:pt x="338" y="1"/>
                  </a:moveTo>
                  <a:cubicBezTo>
                    <a:pt x="166" y="1"/>
                    <a:pt x="1" y="134"/>
                    <a:pt x="1" y="337"/>
                  </a:cubicBezTo>
                  <a:cubicBezTo>
                    <a:pt x="1" y="523"/>
                    <a:pt x="151" y="673"/>
                    <a:pt x="336" y="673"/>
                  </a:cubicBezTo>
                  <a:cubicBezTo>
                    <a:pt x="635" y="673"/>
                    <a:pt x="785" y="311"/>
                    <a:pt x="573" y="99"/>
                  </a:cubicBezTo>
                  <a:cubicBezTo>
                    <a:pt x="505" y="31"/>
                    <a:pt x="421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25"/>
            <p:cNvSpPr/>
            <p:nvPr/>
          </p:nvSpPr>
          <p:spPr>
            <a:xfrm>
              <a:off x="1875375" y="4334725"/>
              <a:ext cx="6600" cy="5700"/>
            </a:xfrm>
            <a:custGeom>
              <a:avLst/>
              <a:gdLst/>
              <a:ahLst/>
              <a:cxnLst/>
              <a:rect l="l" t="t" r="r" b="b"/>
              <a:pathLst>
                <a:path w="264" h="228" extrusionOk="0">
                  <a:moveTo>
                    <a:pt x="114" y="1"/>
                  </a:moveTo>
                  <a:cubicBezTo>
                    <a:pt x="56" y="1"/>
                    <a:pt x="1" y="46"/>
                    <a:pt x="1" y="115"/>
                  </a:cubicBezTo>
                  <a:cubicBezTo>
                    <a:pt x="1" y="176"/>
                    <a:pt x="50" y="227"/>
                    <a:pt x="113" y="227"/>
                  </a:cubicBezTo>
                  <a:cubicBezTo>
                    <a:pt x="213" y="227"/>
                    <a:pt x="264" y="106"/>
                    <a:pt x="193" y="34"/>
                  </a:cubicBezTo>
                  <a:cubicBezTo>
                    <a:pt x="170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25"/>
            <p:cNvSpPr/>
            <p:nvPr/>
          </p:nvSpPr>
          <p:spPr>
            <a:xfrm>
              <a:off x="2272600" y="4176675"/>
              <a:ext cx="6625" cy="5675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114" y="1"/>
                  </a:moveTo>
                  <a:cubicBezTo>
                    <a:pt x="56" y="1"/>
                    <a:pt x="0" y="45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cubicBezTo>
                    <a:pt x="114" y="226"/>
                    <a:pt x="114" y="226"/>
                    <a:pt x="115" y="226"/>
                  </a:cubicBezTo>
                  <a:cubicBezTo>
                    <a:pt x="214" y="226"/>
                    <a:pt x="265" y="105"/>
                    <a:pt x="194" y="34"/>
                  </a:cubicBezTo>
                  <a:cubicBezTo>
                    <a:pt x="171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25"/>
            <p:cNvSpPr/>
            <p:nvPr/>
          </p:nvSpPr>
          <p:spPr>
            <a:xfrm>
              <a:off x="2405475" y="4158500"/>
              <a:ext cx="16350" cy="14025"/>
            </a:xfrm>
            <a:custGeom>
              <a:avLst/>
              <a:gdLst/>
              <a:ahLst/>
              <a:cxnLst/>
              <a:rect l="l" t="t" r="r" b="b"/>
              <a:pathLst>
                <a:path w="654" h="561" extrusionOk="0">
                  <a:moveTo>
                    <a:pt x="283" y="1"/>
                  </a:moveTo>
                  <a:cubicBezTo>
                    <a:pt x="139" y="1"/>
                    <a:pt x="0" y="112"/>
                    <a:pt x="0" y="281"/>
                  </a:cubicBezTo>
                  <a:cubicBezTo>
                    <a:pt x="0" y="436"/>
                    <a:pt x="126" y="561"/>
                    <a:pt x="281" y="561"/>
                  </a:cubicBezTo>
                  <a:cubicBezTo>
                    <a:pt x="529" y="561"/>
                    <a:pt x="654" y="259"/>
                    <a:pt x="478" y="83"/>
                  </a:cubicBezTo>
                  <a:cubicBezTo>
                    <a:pt x="421" y="26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25"/>
            <p:cNvSpPr/>
            <p:nvPr/>
          </p:nvSpPr>
          <p:spPr>
            <a:xfrm>
              <a:off x="2338350" y="42871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25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0" y="449"/>
                    <a:pt x="225" y="449"/>
                  </a:cubicBezTo>
                  <a:cubicBezTo>
                    <a:pt x="423" y="449"/>
                    <a:pt x="524" y="209"/>
                    <a:pt x="383" y="67"/>
                  </a:cubicBezTo>
                  <a:cubicBezTo>
                    <a:pt x="337" y="21"/>
                    <a:pt x="280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25"/>
            <p:cNvSpPr/>
            <p:nvPr/>
          </p:nvSpPr>
          <p:spPr>
            <a:xfrm>
              <a:off x="2136900" y="4291400"/>
              <a:ext cx="22425" cy="22425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449" y="0"/>
                  </a:moveTo>
                  <a:cubicBezTo>
                    <a:pt x="202" y="0"/>
                    <a:pt x="1" y="200"/>
                    <a:pt x="1" y="448"/>
                  </a:cubicBezTo>
                  <a:cubicBezTo>
                    <a:pt x="1" y="695"/>
                    <a:pt x="202" y="896"/>
                    <a:pt x="449" y="896"/>
                  </a:cubicBezTo>
                  <a:cubicBezTo>
                    <a:pt x="697" y="896"/>
                    <a:pt x="897" y="695"/>
                    <a:pt x="897" y="448"/>
                  </a:cubicBezTo>
                  <a:cubicBezTo>
                    <a:pt x="897" y="200"/>
                    <a:pt x="697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25"/>
            <p:cNvSpPr/>
            <p:nvPr/>
          </p:nvSpPr>
          <p:spPr>
            <a:xfrm>
              <a:off x="2078175" y="4273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26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cubicBezTo>
                    <a:pt x="424" y="449"/>
                    <a:pt x="524" y="208"/>
                    <a:pt x="382" y="67"/>
                  </a:cubicBezTo>
                  <a:cubicBezTo>
                    <a:pt x="337" y="21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25"/>
            <p:cNvSpPr/>
            <p:nvPr/>
          </p:nvSpPr>
          <p:spPr>
            <a:xfrm>
              <a:off x="2118725" y="412492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8"/>
                    <a:pt x="0" y="617"/>
                  </a:cubicBezTo>
                  <a:cubicBezTo>
                    <a:pt x="0" y="957"/>
                    <a:pt x="277" y="1232"/>
                    <a:pt x="617" y="1232"/>
                  </a:cubicBezTo>
                  <a:cubicBezTo>
                    <a:pt x="956" y="1232"/>
                    <a:pt x="1231" y="957"/>
                    <a:pt x="1231" y="617"/>
                  </a:cubicBezTo>
                  <a:cubicBezTo>
                    <a:pt x="1231" y="278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25"/>
            <p:cNvSpPr/>
            <p:nvPr/>
          </p:nvSpPr>
          <p:spPr>
            <a:xfrm>
              <a:off x="3079175" y="5008700"/>
              <a:ext cx="79825" cy="72000"/>
            </a:xfrm>
            <a:custGeom>
              <a:avLst/>
              <a:gdLst/>
              <a:ahLst/>
              <a:cxnLst/>
              <a:rect l="l" t="t" r="r" b="b"/>
              <a:pathLst>
                <a:path w="3193" h="2880" extrusionOk="0">
                  <a:moveTo>
                    <a:pt x="1640" y="0"/>
                  </a:moveTo>
                  <a:cubicBezTo>
                    <a:pt x="1082" y="0"/>
                    <a:pt x="572" y="323"/>
                    <a:pt x="335" y="834"/>
                  </a:cubicBezTo>
                  <a:cubicBezTo>
                    <a:pt x="0" y="1556"/>
                    <a:pt x="313" y="2411"/>
                    <a:pt x="1034" y="2746"/>
                  </a:cubicBezTo>
                  <a:cubicBezTo>
                    <a:pt x="1228" y="2836"/>
                    <a:pt x="1435" y="2880"/>
                    <a:pt x="1640" y="2880"/>
                  </a:cubicBezTo>
                  <a:cubicBezTo>
                    <a:pt x="1995" y="2880"/>
                    <a:pt x="2344" y="2749"/>
                    <a:pt x="2616" y="2500"/>
                  </a:cubicBezTo>
                  <a:cubicBezTo>
                    <a:pt x="3044" y="2106"/>
                    <a:pt x="3193" y="1493"/>
                    <a:pt x="2993" y="946"/>
                  </a:cubicBezTo>
                  <a:cubicBezTo>
                    <a:pt x="2793" y="398"/>
                    <a:pt x="2283" y="26"/>
                    <a:pt x="1700" y="2"/>
                  </a:cubicBezTo>
                  <a:cubicBezTo>
                    <a:pt x="1680" y="1"/>
                    <a:pt x="1660" y="0"/>
                    <a:pt x="16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25"/>
            <p:cNvSpPr/>
            <p:nvPr/>
          </p:nvSpPr>
          <p:spPr>
            <a:xfrm>
              <a:off x="2797125" y="503607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0"/>
                  </a:moveTo>
                  <a:cubicBezTo>
                    <a:pt x="626" y="0"/>
                    <a:pt x="331" y="187"/>
                    <a:pt x="194" y="480"/>
                  </a:cubicBezTo>
                  <a:cubicBezTo>
                    <a:pt x="0" y="897"/>
                    <a:pt x="181" y="1391"/>
                    <a:pt x="597" y="1585"/>
                  </a:cubicBezTo>
                  <a:cubicBezTo>
                    <a:pt x="709" y="1637"/>
                    <a:pt x="828" y="1662"/>
                    <a:pt x="946" y="1662"/>
                  </a:cubicBezTo>
                  <a:cubicBezTo>
                    <a:pt x="1151" y="1662"/>
                    <a:pt x="1353" y="1586"/>
                    <a:pt x="1509" y="1442"/>
                  </a:cubicBezTo>
                  <a:cubicBezTo>
                    <a:pt x="1757" y="1215"/>
                    <a:pt x="1843" y="861"/>
                    <a:pt x="1727" y="545"/>
                  </a:cubicBezTo>
                  <a:cubicBezTo>
                    <a:pt x="1612" y="229"/>
                    <a:pt x="1317" y="14"/>
                    <a:pt x="982" y="1"/>
                  </a:cubicBezTo>
                  <a:cubicBezTo>
                    <a:pt x="971" y="0"/>
                    <a:pt x="959" y="0"/>
                    <a:pt x="9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25"/>
            <p:cNvSpPr/>
            <p:nvPr/>
          </p:nvSpPr>
          <p:spPr>
            <a:xfrm>
              <a:off x="2958550" y="4955800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21" y="1"/>
                  </a:moveTo>
                  <a:cubicBezTo>
                    <a:pt x="356" y="1"/>
                    <a:pt x="190" y="88"/>
                    <a:pt x="107" y="266"/>
                  </a:cubicBezTo>
                  <a:cubicBezTo>
                    <a:pt x="0" y="494"/>
                    <a:pt x="100" y="765"/>
                    <a:pt x="330" y="872"/>
                  </a:cubicBezTo>
                  <a:cubicBezTo>
                    <a:pt x="394" y="902"/>
                    <a:pt x="460" y="915"/>
                    <a:pt x="523" y="915"/>
                  </a:cubicBezTo>
                  <a:cubicBezTo>
                    <a:pt x="819" y="915"/>
                    <a:pt x="1066" y="615"/>
                    <a:pt x="950" y="300"/>
                  </a:cubicBezTo>
                  <a:cubicBezTo>
                    <a:pt x="878" y="102"/>
                    <a:pt x="700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25"/>
            <p:cNvSpPr/>
            <p:nvPr/>
          </p:nvSpPr>
          <p:spPr>
            <a:xfrm>
              <a:off x="2821425" y="4925750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20" y="0"/>
                  </a:moveTo>
                  <a:cubicBezTo>
                    <a:pt x="355" y="0"/>
                    <a:pt x="190" y="87"/>
                    <a:pt x="108" y="264"/>
                  </a:cubicBezTo>
                  <a:cubicBezTo>
                    <a:pt x="1" y="494"/>
                    <a:pt x="100" y="764"/>
                    <a:pt x="329" y="871"/>
                  </a:cubicBezTo>
                  <a:cubicBezTo>
                    <a:pt x="394" y="901"/>
                    <a:pt x="459" y="915"/>
                    <a:pt x="523" y="915"/>
                  </a:cubicBezTo>
                  <a:cubicBezTo>
                    <a:pt x="820" y="915"/>
                    <a:pt x="1066" y="615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25"/>
            <p:cNvSpPr/>
            <p:nvPr/>
          </p:nvSpPr>
          <p:spPr>
            <a:xfrm>
              <a:off x="2871450" y="5204375"/>
              <a:ext cx="67550" cy="60925"/>
            </a:xfrm>
            <a:custGeom>
              <a:avLst/>
              <a:gdLst/>
              <a:ahLst/>
              <a:cxnLst/>
              <a:rect l="l" t="t" r="r" b="b"/>
              <a:pathLst>
                <a:path w="2702" h="2437" extrusionOk="0">
                  <a:moveTo>
                    <a:pt x="1390" y="0"/>
                  </a:moveTo>
                  <a:cubicBezTo>
                    <a:pt x="917" y="0"/>
                    <a:pt x="484" y="274"/>
                    <a:pt x="283" y="706"/>
                  </a:cubicBezTo>
                  <a:cubicBezTo>
                    <a:pt x="0" y="1316"/>
                    <a:pt x="265" y="2041"/>
                    <a:pt x="875" y="2323"/>
                  </a:cubicBezTo>
                  <a:cubicBezTo>
                    <a:pt x="1039" y="2399"/>
                    <a:pt x="1214" y="2436"/>
                    <a:pt x="1388" y="2436"/>
                  </a:cubicBezTo>
                  <a:cubicBezTo>
                    <a:pt x="1687" y="2436"/>
                    <a:pt x="1984" y="2326"/>
                    <a:pt x="2213" y="2116"/>
                  </a:cubicBezTo>
                  <a:cubicBezTo>
                    <a:pt x="2575" y="1782"/>
                    <a:pt x="2701" y="1262"/>
                    <a:pt x="2532" y="801"/>
                  </a:cubicBezTo>
                  <a:cubicBezTo>
                    <a:pt x="2362" y="338"/>
                    <a:pt x="1932" y="22"/>
                    <a:pt x="1439" y="1"/>
                  </a:cubicBezTo>
                  <a:cubicBezTo>
                    <a:pt x="1423" y="0"/>
                    <a:pt x="1406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25"/>
            <p:cNvSpPr/>
            <p:nvPr/>
          </p:nvSpPr>
          <p:spPr>
            <a:xfrm>
              <a:off x="3297875" y="4763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6" y="0"/>
                  </a:moveTo>
                  <a:cubicBezTo>
                    <a:pt x="458" y="0"/>
                    <a:pt x="240" y="137"/>
                    <a:pt x="141" y="354"/>
                  </a:cubicBezTo>
                  <a:cubicBezTo>
                    <a:pt x="0" y="659"/>
                    <a:pt x="132" y="1020"/>
                    <a:pt x="437" y="1163"/>
                  </a:cubicBezTo>
                  <a:cubicBezTo>
                    <a:pt x="524" y="1203"/>
                    <a:pt x="611" y="1221"/>
                    <a:pt x="696" y="1221"/>
                  </a:cubicBezTo>
                  <a:cubicBezTo>
                    <a:pt x="1091" y="1221"/>
                    <a:pt x="1419" y="820"/>
                    <a:pt x="1266" y="401"/>
                  </a:cubicBezTo>
                  <a:cubicBezTo>
                    <a:pt x="1180" y="169"/>
                    <a:pt x="965" y="11"/>
                    <a:pt x="718" y="1"/>
                  </a:cubicBezTo>
                  <a:cubicBezTo>
                    <a:pt x="711" y="0"/>
                    <a:pt x="703" y="0"/>
                    <a:pt x="69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25"/>
            <p:cNvSpPr/>
            <p:nvPr/>
          </p:nvSpPr>
          <p:spPr>
            <a:xfrm>
              <a:off x="2554900" y="46911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4" y="1"/>
                  </a:moveTo>
                  <a:cubicBezTo>
                    <a:pt x="458" y="1"/>
                    <a:pt x="242" y="137"/>
                    <a:pt x="142" y="353"/>
                  </a:cubicBezTo>
                  <a:cubicBezTo>
                    <a:pt x="1" y="658"/>
                    <a:pt x="133" y="1020"/>
                    <a:pt x="438" y="1162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3" y="1220"/>
                    <a:pt x="1420" y="820"/>
                    <a:pt x="1266" y="400"/>
                  </a:cubicBezTo>
                  <a:cubicBezTo>
                    <a:pt x="1182" y="168"/>
                    <a:pt x="966" y="10"/>
                    <a:pt x="721" y="1"/>
                  </a:cubicBezTo>
                  <a:cubicBezTo>
                    <a:pt x="712" y="1"/>
                    <a:pt x="703" y="1"/>
                    <a:pt x="6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25"/>
            <p:cNvSpPr/>
            <p:nvPr/>
          </p:nvSpPr>
          <p:spPr>
            <a:xfrm>
              <a:off x="3507800" y="513275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48" y="1"/>
                  </a:moveTo>
                  <a:cubicBezTo>
                    <a:pt x="237" y="1"/>
                    <a:pt x="127" y="59"/>
                    <a:pt x="73" y="177"/>
                  </a:cubicBezTo>
                  <a:cubicBezTo>
                    <a:pt x="1" y="329"/>
                    <a:pt x="68" y="511"/>
                    <a:pt x="220" y="581"/>
                  </a:cubicBezTo>
                  <a:cubicBezTo>
                    <a:pt x="263" y="601"/>
                    <a:pt x="307" y="611"/>
                    <a:pt x="349" y="611"/>
                  </a:cubicBezTo>
                  <a:cubicBezTo>
                    <a:pt x="547" y="611"/>
                    <a:pt x="712" y="410"/>
                    <a:pt x="635" y="201"/>
                  </a:cubicBezTo>
                  <a:cubicBezTo>
                    <a:pt x="586" y="68"/>
                    <a:pt x="467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25"/>
            <p:cNvSpPr/>
            <p:nvPr/>
          </p:nvSpPr>
          <p:spPr>
            <a:xfrm>
              <a:off x="3940975" y="4507625"/>
              <a:ext cx="35500" cy="30550"/>
            </a:xfrm>
            <a:custGeom>
              <a:avLst/>
              <a:gdLst/>
              <a:ahLst/>
              <a:cxnLst/>
              <a:rect l="l" t="t" r="r" b="b"/>
              <a:pathLst>
                <a:path w="1420" h="1222" extrusionOk="0">
                  <a:moveTo>
                    <a:pt x="693" y="1"/>
                  </a:moveTo>
                  <a:cubicBezTo>
                    <a:pt x="457" y="1"/>
                    <a:pt x="242" y="139"/>
                    <a:pt x="142" y="355"/>
                  </a:cubicBezTo>
                  <a:cubicBezTo>
                    <a:pt x="1" y="660"/>
                    <a:pt x="133" y="1021"/>
                    <a:pt x="438" y="1163"/>
                  </a:cubicBezTo>
                  <a:cubicBezTo>
                    <a:pt x="524" y="1204"/>
                    <a:pt x="612" y="1222"/>
                    <a:pt x="696" y="1222"/>
                  </a:cubicBezTo>
                  <a:cubicBezTo>
                    <a:pt x="1092" y="1222"/>
                    <a:pt x="1420" y="821"/>
                    <a:pt x="1266" y="401"/>
                  </a:cubicBezTo>
                  <a:cubicBezTo>
                    <a:pt x="1182" y="170"/>
                    <a:pt x="966" y="12"/>
                    <a:pt x="719" y="2"/>
                  </a:cubicBezTo>
                  <a:cubicBezTo>
                    <a:pt x="710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25"/>
            <p:cNvSpPr/>
            <p:nvPr/>
          </p:nvSpPr>
          <p:spPr>
            <a:xfrm>
              <a:off x="3204900" y="5225075"/>
              <a:ext cx="36325" cy="32775"/>
            </a:xfrm>
            <a:custGeom>
              <a:avLst/>
              <a:gdLst/>
              <a:ahLst/>
              <a:cxnLst/>
              <a:rect l="l" t="t" r="r" b="b"/>
              <a:pathLst>
                <a:path w="1453" h="1311" extrusionOk="0">
                  <a:moveTo>
                    <a:pt x="743" y="0"/>
                  </a:moveTo>
                  <a:cubicBezTo>
                    <a:pt x="490" y="0"/>
                    <a:pt x="259" y="148"/>
                    <a:pt x="152" y="380"/>
                  </a:cubicBezTo>
                  <a:cubicBezTo>
                    <a:pt x="0" y="708"/>
                    <a:pt x="143" y="1098"/>
                    <a:pt x="471" y="1250"/>
                  </a:cubicBezTo>
                  <a:cubicBezTo>
                    <a:pt x="559" y="1291"/>
                    <a:pt x="652" y="1311"/>
                    <a:pt x="746" y="1311"/>
                  </a:cubicBezTo>
                  <a:cubicBezTo>
                    <a:pt x="907" y="1311"/>
                    <a:pt x="1067" y="1251"/>
                    <a:pt x="1191" y="1137"/>
                  </a:cubicBezTo>
                  <a:cubicBezTo>
                    <a:pt x="1386" y="957"/>
                    <a:pt x="1452" y="679"/>
                    <a:pt x="1362" y="430"/>
                  </a:cubicBezTo>
                  <a:cubicBezTo>
                    <a:pt x="1271" y="182"/>
                    <a:pt x="1039" y="12"/>
                    <a:pt x="773" y="1"/>
                  </a:cubicBezTo>
                  <a:cubicBezTo>
                    <a:pt x="763" y="1"/>
                    <a:pt x="753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25"/>
            <p:cNvSpPr/>
            <p:nvPr/>
          </p:nvSpPr>
          <p:spPr>
            <a:xfrm>
              <a:off x="3061275" y="5214425"/>
              <a:ext cx="8300" cy="7125"/>
            </a:xfrm>
            <a:custGeom>
              <a:avLst/>
              <a:gdLst/>
              <a:ahLst/>
              <a:cxnLst/>
              <a:rect l="l" t="t" r="r" b="b"/>
              <a:pathLst>
                <a:path w="332" h="285" extrusionOk="0">
                  <a:moveTo>
                    <a:pt x="162" y="1"/>
                  </a:moveTo>
                  <a:cubicBezTo>
                    <a:pt x="111" y="1"/>
                    <a:pt x="59" y="28"/>
                    <a:pt x="34" y="83"/>
                  </a:cubicBezTo>
                  <a:cubicBezTo>
                    <a:pt x="1" y="154"/>
                    <a:pt x="32" y="238"/>
                    <a:pt x="103" y="271"/>
                  </a:cubicBezTo>
                  <a:cubicBezTo>
                    <a:pt x="123" y="280"/>
                    <a:pt x="143" y="284"/>
                    <a:pt x="163" y="284"/>
                  </a:cubicBezTo>
                  <a:cubicBezTo>
                    <a:pt x="255" y="284"/>
                    <a:pt x="331" y="191"/>
                    <a:pt x="295" y="93"/>
                  </a:cubicBezTo>
                  <a:cubicBezTo>
                    <a:pt x="273" y="32"/>
                    <a:pt x="218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25"/>
            <p:cNvSpPr/>
            <p:nvPr/>
          </p:nvSpPr>
          <p:spPr>
            <a:xfrm>
              <a:off x="2966750" y="5367725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0" y="0"/>
                  </a:moveTo>
                  <a:cubicBezTo>
                    <a:pt x="109" y="0"/>
                    <a:pt x="58" y="27"/>
                    <a:pt x="33" y="82"/>
                  </a:cubicBezTo>
                  <a:cubicBezTo>
                    <a:pt x="0" y="154"/>
                    <a:pt x="30" y="237"/>
                    <a:pt x="101" y="270"/>
                  </a:cubicBezTo>
                  <a:cubicBezTo>
                    <a:pt x="121" y="279"/>
                    <a:pt x="142" y="284"/>
                    <a:pt x="161" y="284"/>
                  </a:cubicBezTo>
                  <a:cubicBezTo>
                    <a:pt x="253" y="284"/>
                    <a:pt x="329" y="190"/>
                    <a:pt x="293" y="94"/>
                  </a:cubicBezTo>
                  <a:cubicBezTo>
                    <a:pt x="271" y="32"/>
                    <a:pt x="21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25"/>
            <p:cNvSpPr/>
            <p:nvPr/>
          </p:nvSpPr>
          <p:spPr>
            <a:xfrm>
              <a:off x="2646375" y="5181125"/>
              <a:ext cx="12400" cy="10650"/>
            </a:xfrm>
            <a:custGeom>
              <a:avLst/>
              <a:gdLst/>
              <a:ahLst/>
              <a:cxnLst/>
              <a:rect l="l" t="t" r="r" b="b"/>
              <a:pathLst>
                <a:path w="496" h="426" extrusionOk="0">
                  <a:moveTo>
                    <a:pt x="242" y="0"/>
                  </a:moveTo>
                  <a:cubicBezTo>
                    <a:pt x="165" y="0"/>
                    <a:pt x="88" y="41"/>
                    <a:pt x="50" y="124"/>
                  </a:cubicBezTo>
                  <a:cubicBezTo>
                    <a:pt x="0" y="231"/>
                    <a:pt x="47" y="357"/>
                    <a:pt x="154" y="405"/>
                  </a:cubicBezTo>
                  <a:cubicBezTo>
                    <a:pt x="184" y="419"/>
                    <a:pt x="214" y="425"/>
                    <a:pt x="244" y="425"/>
                  </a:cubicBezTo>
                  <a:cubicBezTo>
                    <a:pt x="381" y="425"/>
                    <a:pt x="495" y="286"/>
                    <a:pt x="442" y="140"/>
                  </a:cubicBezTo>
                  <a:cubicBezTo>
                    <a:pt x="409" y="48"/>
                    <a:pt x="32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25"/>
            <p:cNvSpPr/>
            <p:nvPr/>
          </p:nvSpPr>
          <p:spPr>
            <a:xfrm>
              <a:off x="2483575" y="4962500"/>
              <a:ext cx="24800" cy="21300"/>
            </a:xfrm>
            <a:custGeom>
              <a:avLst/>
              <a:gdLst/>
              <a:ahLst/>
              <a:cxnLst/>
              <a:rect l="l" t="t" r="r" b="b"/>
              <a:pathLst>
                <a:path w="992" h="852" extrusionOk="0">
                  <a:moveTo>
                    <a:pt x="484" y="0"/>
                  </a:moveTo>
                  <a:cubicBezTo>
                    <a:pt x="330" y="0"/>
                    <a:pt x="175" y="82"/>
                    <a:pt x="99" y="247"/>
                  </a:cubicBezTo>
                  <a:cubicBezTo>
                    <a:pt x="1" y="459"/>
                    <a:pt x="93" y="712"/>
                    <a:pt x="306" y="811"/>
                  </a:cubicBezTo>
                  <a:cubicBezTo>
                    <a:pt x="366" y="839"/>
                    <a:pt x="427" y="852"/>
                    <a:pt x="486" y="852"/>
                  </a:cubicBezTo>
                  <a:cubicBezTo>
                    <a:pt x="762" y="852"/>
                    <a:pt x="991" y="572"/>
                    <a:pt x="883" y="279"/>
                  </a:cubicBezTo>
                  <a:cubicBezTo>
                    <a:pt x="816" y="94"/>
                    <a:pt x="650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25"/>
            <p:cNvSpPr/>
            <p:nvPr/>
          </p:nvSpPr>
          <p:spPr>
            <a:xfrm>
              <a:off x="2596325" y="5270275"/>
              <a:ext cx="16500" cy="14225"/>
            </a:xfrm>
            <a:custGeom>
              <a:avLst/>
              <a:gdLst/>
              <a:ahLst/>
              <a:cxnLst/>
              <a:rect l="l" t="t" r="r" b="b"/>
              <a:pathLst>
                <a:path w="660" h="569" extrusionOk="0">
                  <a:moveTo>
                    <a:pt x="322" y="0"/>
                  </a:moveTo>
                  <a:cubicBezTo>
                    <a:pt x="219" y="0"/>
                    <a:pt x="116" y="54"/>
                    <a:pt x="65" y="165"/>
                  </a:cubicBezTo>
                  <a:cubicBezTo>
                    <a:pt x="0" y="306"/>
                    <a:pt x="62" y="475"/>
                    <a:pt x="203" y="541"/>
                  </a:cubicBezTo>
                  <a:cubicBezTo>
                    <a:pt x="243" y="560"/>
                    <a:pt x="284" y="568"/>
                    <a:pt x="323" y="568"/>
                  </a:cubicBezTo>
                  <a:cubicBezTo>
                    <a:pt x="507" y="568"/>
                    <a:pt x="660" y="382"/>
                    <a:pt x="588" y="186"/>
                  </a:cubicBezTo>
                  <a:cubicBezTo>
                    <a:pt x="543" y="63"/>
                    <a:pt x="43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25"/>
            <p:cNvSpPr/>
            <p:nvPr/>
          </p:nvSpPr>
          <p:spPr>
            <a:xfrm>
              <a:off x="2902925" y="4793150"/>
              <a:ext cx="24875" cy="21375"/>
            </a:xfrm>
            <a:custGeom>
              <a:avLst/>
              <a:gdLst/>
              <a:ahLst/>
              <a:cxnLst/>
              <a:rect l="l" t="t" r="r" b="b"/>
              <a:pathLst>
                <a:path w="995" h="855" extrusionOk="0">
                  <a:moveTo>
                    <a:pt x="486" y="1"/>
                  </a:moveTo>
                  <a:cubicBezTo>
                    <a:pt x="332" y="1"/>
                    <a:pt x="177" y="82"/>
                    <a:pt x="100" y="247"/>
                  </a:cubicBezTo>
                  <a:cubicBezTo>
                    <a:pt x="1" y="461"/>
                    <a:pt x="93" y="715"/>
                    <a:pt x="306" y="814"/>
                  </a:cubicBezTo>
                  <a:cubicBezTo>
                    <a:pt x="367" y="842"/>
                    <a:pt x="428" y="855"/>
                    <a:pt x="487" y="855"/>
                  </a:cubicBezTo>
                  <a:cubicBezTo>
                    <a:pt x="764" y="855"/>
                    <a:pt x="994" y="575"/>
                    <a:pt x="886" y="280"/>
                  </a:cubicBezTo>
                  <a:cubicBezTo>
                    <a:pt x="819" y="95"/>
                    <a:pt x="653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25"/>
            <p:cNvSpPr/>
            <p:nvPr/>
          </p:nvSpPr>
          <p:spPr>
            <a:xfrm>
              <a:off x="2680325" y="4820775"/>
              <a:ext cx="16600" cy="14275"/>
            </a:xfrm>
            <a:custGeom>
              <a:avLst/>
              <a:gdLst/>
              <a:ahLst/>
              <a:cxnLst/>
              <a:rect l="l" t="t" r="r" b="b"/>
              <a:pathLst>
                <a:path w="664" h="571" extrusionOk="0">
                  <a:moveTo>
                    <a:pt x="325" y="1"/>
                  </a:moveTo>
                  <a:cubicBezTo>
                    <a:pt x="222" y="1"/>
                    <a:pt x="118" y="55"/>
                    <a:pt x="67" y="166"/>
                  </a:cubicBezTo>
                  <a:cubicBezTo>
                    <a:pt x="1" y="309"/>
                    <a:pt x="64" y="477"/>
                    <a:pt x="205" y="543"/>
                  </a:cubicBezTo>
                  <a:cubicBezTo>
                    <a:pt x="246" y="562"/>
                    <a:pt x="287" y="570"/>
                    <a:pt x="326" y="570"/>
                  </a:cubicBezTo>
                  <a:cubicBezTo>
                    <a:pt x="511" y="570"/>
                    <a:pt x="664" y="384"/>
                    <a:pt x="593" y="188"/>
                  </a:cubicBezTo>
                  <a:cubicBezTo>
                    <a:pt x="548" y="64"/>
                    <a:pt x="437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25"/>
            <p:cNvSpPr/>
            <p:nvPr/>
          </p:nvSpPr>
          <p:spPr>
            <a:xfrm>
              <a:off x="3066100" y="4844625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26" y="0"/>
                  </a:moveTo>
                  <a:cubicBezTo>
                    <a:pt x="86" y="0"/>
                    <a:pt x="46" y="21"/>
                    <a:pt x="26" y="64"/>
                  </a:cubicBezTo>
                  <a:cubicBezTo>
                    <a:pt x="0" y="120"/>
                    <a:pt x="24" y="184"/>
                    <a:pt x="80" y="210"/>
                  </a:cubicBezTo>
                  <a:cubicBezTo>
                    <a:pt x="96" y="217"/>
                    <a:pt x="112" y="221"/>
                    <a:pt x="127" y="221"/>
                  </a:cubicBezTo>
                  <a:cubicBezTo>
                    <a:pt x="199" y="221"/>
                    <a:pt x="259" y="148"/>
                    <a:pt x="230" y="73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25"/>
            <p:cNvSpPr/>
            <p:nvPr/>
          </p:nvSpPr>
          <p:spPr>
            <a:xfrm>
              <a:off x="3048500" y="4728475"/>
              <a:ext cx="6500" cy="5575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6"/>
                  </a:cubicBezTo>
                  <a:cubicBezTo>
                    <a:pt x="1" y="121"/>
                    <a:pt x="25" y="186"/>
                    <a:pt x="80" y="211"/>
                  </a:cubicBezTo>
                  <a:cubicBezTo>
                    <a:pt x="96" y="219"/>
                    <a:pt x="113" y="222"/>
                    <a:pt x="128" y="222"/>
                  </a:cubicBezTo>
                  <a:cubicBezTo>
                    <a:pt x="200" y="222"/>
                    <a:pt x="259" y="150"/>
                    <a:pt x="231" y="73"/>
                  </a:cubicBezTo>
                  <a:cubicBezTo>
                    <a:pt x="214" y="25"/>
                    <a:pt x="171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25"/>
            <p:cNvSpPr/>
            <p:nvPr/>
          </p:nvSpPr>
          <p:spPr>
            <a:xfrm>
              <a:off x="2772050" y="47279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1" y="119"/>
                    <a:pt x="25" y="185"/>
                    <a:pt x="79" y="211"/>
                  </a:cubicBezTo>
                  <a:cubicBezTo>
                    <a:pt x="95" y="218"/>
                    <a:pt x="110" y="221"/>
                    <a:pt x="126" y="221"/>
                  </a:cubicBezTo>
                  <a:cubicBezTo>
                    <a:pt x="198" y="221"/>
                    <a:pt x="257" y="148"/>
                    <a:pt x="229" y="72"/>
                  </a:cubicBezTo>
                  <a:cubicBezTo>
                    <a:pt x="211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25"/>
            <p:cNvSpPr/>
            <p:nvPr/>
          </p:nvSpPr>
          <p:spPr>
            <a:xfrm>
              <a:off x="3363275" y="49840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7" y="21"/>
                    <a:pt x="26" y="65"/>
                  </a:cubicBezTo>
                  <a:cubicBezTo>
                    <a:pt x="1" y="120"/>
                    <a:pt x="25" y="185"/>
                    <a:pt x="80" y="211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4"/>
                  </a:cubicBezTo>
                  <a:cubicBezTo>
                    <a:pt x="213" y="25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25"/>
            <p:cNvSpPr/>
            <p:nvPr/>
          </p:nvSpPr>
          <p:spPr>
            <a:xfrm>
              <a:off x="3549925" y="4810650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65" y="0"/>
                  </a:moveTo>
                  <a:cubicBezTo>
                    <a:pt x="385" y="0"/>
                    <a:pt x="205" y="95"/>
                    <a:pt x="116" y="288"/>
                  </a:cubicBezTo>
                  <a:cubicBezTo>
                    <a:pt x="0" y="538"/>
                    <a:pt x="109" y="832"/>
                    <a:pt x="357" y="948"/>
                  </a:cubicBezTo>
                  <a:cubicBezTo>
                    <a:pt x="427" y="981"/>
                    <a:pt x="499" y="996"/>
                    <a:pt x="567" y="996"/>
                  </a:cubicBezTo>
                  <a:cubicBezTo>
                    <a:pt x="890" y="996"/>
                    <a:pt x="1158" y="669"/>
                    <a:pt x="1032" y="326"/>
                  </a:cubicBezTo>
                  <a:cubicBezTo>
                    <a:pt x="953" y="110"/>
                    <a:pt x="759" y="0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25"/>
            <p:cNvSpPr/>
            <p:nvPr/>
          </p:nvSpPr>
          <p:spPr>
            <a:xfrm>
              <a:off x="3986850" y="5267850"/>
              <a:ext cx="46850" cy="43925"/>
            </a:xfrm>
            <a:custGeom>
              <a:avLst/>
              <a:gdLst/>
              <a:ahLst/>
              <a:cxnLst/>
              <a:rect l="l" t="t" r="r" b="b"/>
              <a:pathLst>
                <a:path w="1874" h="1757" extrusionOk="0">
                  <a:moveTo>
                    <a:pt x="938" y="0"/>
                  </a:moveTo>
                  <a:cubicBezTo>
                    <a:pt x="629" y="0"/>
                    <a:pt x="340" y="163"/>
                    <a:pt x="180" y="435"/>
                  </a:cubicBezTo>
                  <a:cubicBezTo>
                    <a:pt x="1" y="742"/>
                    <a:pt x="23" y="1126"/>
                    <a:pt x="238" y="1409"/>
                  </a:cubicBezTo>
                  <a:cubicBezTo>
                    <a:pt x="407" y="1631"/>
                    <a:pt x="668" y="1756"/>
                    <a:pt x="938" y="1756"/>
                  </a:cubicBezTo>
                  <a:cubicBezTo>
                    <a:pt x="1012" y="1756"/>
                    <a:pt x="1086" y="1747"/>
                    <a:pt x="1160" y="1728"/>
                  </a:cubicBezTo>
                  <a:cubicBezTo>
                    <a:pt x="1504" y="1637"/>
                    <a:pt x="1759" y="1350"/>
                    <a:pt x="1808" y="999"/>
                  </a:cubicBezTo>
                  <a:cubicBezTo>
                    <a:pt x="1874" y="518"/>
                    <a:pt x="1538" y="74"/>
                    <a:pt x="1057" y="8"/>
                  </a:cubicBezTo>
                  <a:cubicBezTo>
                    <a:pt x="1018" y="3"/>
                    <a:pt x="978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25"/>
            <p:cNvSpPr/>
            <p:nvPr/>
          </p:nvSpPr>
          <p:spPr>
            <a:xfrm>
              <a:off x="4211300" y="4588625"/>
              <a:ext cx="44375" cy="41550"/>
            </a:xfrm>
            <a:custGeom>
              <a:avLst/>
              <a:gdLst/>
              <a:ahLst/>
              <a:cxnLst/>
              <a:rect l="l" t="t" r="r" b="b"/>
              <a:pathLst>
                <a:path w="1775" h="1662" extrusionOk="0">
                  <a:moveTo>
                    <a:pt x="889" y="0"/>
                  </a:moveTo>
                  <a:cubicBezTo>
                    <a:pt x="596" y="0"/>
                    <a:pt x="321" y="154"/>
                    <a:pt x="170" y="411"/>
                  </a:cubicBezTo>
                  <a:cubicBezTo>
                    <a:pt x="1" y="701"/>
                    <a:pt x="23" y="1065"/>
                    <a:pt x="226" y="1334"/>
                  </a:cubicBezTo>
                  <a:cubicBezTo>
                    <a:pt x="385" y="1544"/>
                    <a:pt x="631" y="1662"/>
                    <a:pt x="886" y="1662"/>
                  </a:cubicBezTo>
                  <a:cubicBezTo>
                    <a:pt x="957" y="1662"/>
                    <a:pt x="1028" y="1653"/>
                    <a:pt x="1098" y="1634"/>
                  </a:cubicBezTo>
                  <a:cubicBezTo>
                    <a:pt x="1424" y="1550"/>
                    <a:pt x="1666" y="1277"/>
                    <a:pt x="1711" y="944"/>
                  </a:cubicBezTo>
                  <a:cubicBezTo>
                    <a:pt x="1774" y="489"/>
                    <a:pt x="1455" y="70"/>
                    <a:pt x="1002" y="8"/>
                  </a:cubicBezTo>
                  <a:cubicBezTo>
                    <a:pt x="964" y="3"/>
                    <a:pt x="926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25"/>
            <p:cNvSpPr/>
            <p:nvPr/>
          </p:nvSpPr>
          <p:spPr>
            <a:xfrm>
              <a:off x="4100750" y="4727875"/>
              <a:ext cx="27075" cy="22875"/>
            </a:xfrm>
            <a:custGeom>
              <a:avLst/>
              <a:gdLst/>
              <a:ahLst/>
              <a:cxnLst/>
              <a:rect l="l" t="t" r="r" b="b"/>
              <a:pathLst>
                <a:path w="1083" h="915" extrusionOk="0">
                  <a:moveTo>
                    <a:pt x="592" y="1"/>
                  </a:moveTo>
                  <a:cubicBezTo>
                    <a:pt x="228" y="1"/>
                    <a:pt x="1" y="426"/>
                    <a:pt x="232" y="733"/>
                  </a:cubicBezTo>
                  <a:cubicBezTo>
                    <a:pt x="327" y="857"/>
                    <a:pt x="461" y="914"/>
                    <a:pt x="593" y="914"/>
                  </a:cubicBezTo>
                  <a:cubicBezTo>
                    <a:pt x="806" y="914"/>
                    <a:pt x="1014" y="768"/>
                    <a:pt x="1048" y="519"/>
                  </a:cubicBezTo>
                  <a:cubicBezTo>
                    <a:pt x="1083" y="270"/>
                    <a:pt x="908" y="38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25"/>
            <p:cNvSpPr/>
            <p:nvPr/>
          </p:nvSpPr>
          <p:spPr>
            <a:xfrm>
              <a:off x="4240650" y="4716375"/>
              <a:ext cx="27125" cy="22875"/>
            </a:xfrm>
            <a:custGeom>
              <a:avLst/>
              <a:gdLst/>
              <a:ahLst/>
              <a:cxnLst/>
              <a:rect l="l" t="t" r="r" b="b"/>
              <a:pathLst>
                <a:path w="1085" h="915" extrusionOk="0">
                  <a:moveTo>
                    <a:pt x="592" y="1"/>
                  </a:moveTo>
                  <a:cubicBezTo>
                    <a:pt x="227" y="1"/>
                    <a:pt x="1" y="428"/>
                    <a:pt x="233" y="733"/>
                  </a:cubicBezTo>
                  <a:cubicBezTo>
                    <a:pt x="327" y="857"/>
                    <a:pt x="461" y="914"/>
                    <a:pt x="594" y="914"/>
                  </a:cubicBezTo>
                  <a:cubicBezTo>
                    <a:pt x="806" y="914"/>
                    <a:pt x="1015" y="768"/>
                    <a:pt x="1050" y="519"/>
                  </a:cubicBezTo>
                  <a:cubicBezTo>
                    <a:pt x="1084" y="270"/>
                    <a:pt x="908" y="40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25"/>
            <p:cNvSpPr/>
            <p:nvPr/>
          </p:nvSpPr>
          <p:spPr>
            <a:xfrm>
              <a:off x="3778900" y="5094300"/>
              <a:ext cx="32550" cy="30475"/>
            </a:xfrm>
            <a:custGeom>
              <a:avLst/>
              <a:gdLst/>
              <a:ahLst/>
              <a:cxnLst/>
              <a:rect l="l" t="t" r="r" b="b"/>
              <a:pathLst>
                <a:path w="1302" h="1219" extrusionOk="0">
                  <a:moveTo>
                    <a:pt x="649" y="0"/>
                  </a:moveTo>
                  <a:cubicBezTo>
                    <a:pt x="435" y="0"/>
                    <a:pt x="236" y="113"/>
                    <a:pt x="126" y="301"/>
                  </a:cubicBezTo>
                  <a:cubicBezTo>
                    <a:pt x="1" y="514"/>
                    <a:pt x="18" y="780"/>
                    <a:pt x="166" y="977"/>
                  </a:cubicBezTo>
                  <a:cubicBezTo>
                    <a:pt x="283" y="1131"/>
                    <a:pt x="463" y="1218"/>
                    <a:pt x="650" y="1218"/>
                  </a:cubicBezTo>
                  <a:cubicBezTo>
                    <a:pt x="702" y="1218"/>
                    <a:pt x="754" y="1212"/>
                    <a:pt x="805" y="1198"/>
                  </a:cubicBezTo>
                  <a:cubicBezTo>
                    <a:pt x="1044" y="1136"/>
                    <a:pt x="1221" y="936"/>
                    <a:pt x="1255" y="691"/>
                  </a:cubicBezTo>
                  <a:cubicBezTo>
                    <a:pt x="1301" y="359"/>
                    <a:pt x="1067" y="51"/>
                    <a:pt x="734" y="6"/>
                  </a:cubicBezTo>
                  <a:cubicBezTo>
                    <a:pt x="706" y="2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25"/>
            <p:cNvSpPr/>
            <p:nvPr/>
          </p:nvSpPr>
          <p:spPr>
            <a:xfrm>
              <a:off x="4557675" y="4856275"/>
              <a:ext cx="32500" cy="30475"/>
            </a:xfrm>
            <a:custGeom>
              <a:avLst/>
              <a:gdLst/>
              <a:ahLst/>
              <a:cxnLst/>
              <a:rect l="l" t="t" r="r" b="b"/>
              <a:pathLst>
                <a:path w="1300" h="1219" extrusionOk="0">
                  <a:moveTo>
                    <a:pt x="649" y="1"/>
                  </a:moveTo>
                  <a:cubicBezTo>
                    <a:pt x="435" y="1"/>
                    <a:pt x="234" y="114"/>
                    <a:pt x="124" y="301"/>
                  </a:cubicBezTo>
                  <a:cubicBezTo>
                    <a:pt x="1" y="515"/>
                    <a:pt x="16" y="781"/>
                    <a:pt x="164" y="978"/>
                  </a:cubicBezTo>
                  <a:cubicBezTo>
                    <a:pt x="281" y="1132"/>
                    <a:pt x="461" y="1219"/>
                    <a:pt x="649" y="1219"/>
                  </a:cubicBezTo>
                  <a:cubicBezTo>
                    <a:pt x="701" y="1219"/>
                    <a:pt x="753" y="1212"/>
                    <a:pt x="805" y="1199"/>
                  </a:cubicBezTo>
                  <a:cubicBezTo>
                    <a:pt x="1042" y="1137"/>
                    <a:pt x="1220" y="937"/>
                    <a:pt x="1254" y="692"/>
                  </a:cubicBezTo>
                  <a:cubicBezTo>
                    <a:pt x="1299" y="360"/>
                    <a:pt x="1066" y="52"/>
                    <a:pt x="734" y="7"/>
                  </a:cubicBezTo>
                  <a:cubicBezTo>
                    <a:pt x="706" y="3"/>
                    <a:pt x="677" y="1"/>
                    <a:pt x="6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25"/>
            <p:cNvSpPr/>
            <p:nvPr/>
          </p:nvSpPr>
          <p:spPr>
            <a:xfrm>
              <a:off x="3533950" y="4726050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95" y="0"/>
                  </a:moveTo>
                  <a:cubicBezTo>
                    <a:pt x="153" y="0"/>
                    <a:pt x="1" y="285"/>
                    <a:pt x="155" y="489"/>
                  </a:cubicBezTo>
                  <a:cubicBezTo>
                    <a:pt x="218" y="572"/>
                    <a:pt x="308" y="610"/>
                    <a:pt x="396" y="610"/>
                  </a:cubicBezTo>
                  <a:cubicBezTo>
                    <a:pt x="538" y="610"/>
                    <a:pt x="678" y="512"/>
                    <a:pt x="701" y="346"/>
                  </a:cubicBezTo>
                  <a:cubicBezTo>
                    <a:pt x="724" y="179"/>
                    <a:pt x="606" y="26"/>
                    <a:pt x="440" y="3"/>
                  </a:cubicBezTo>
                  <a:cubicBezTo>
                    <a:pt x="424" y="1"/>
                    <a:pt x="410" y="0"/>
                    <a:pt x="39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25"/>
            <p:cNvSpPr/>
            <p:nvPr/>
          </p:nvSpPr>
          <p:spPr>
            <a:xfrm>
              <a:off x="4200150" y="5317900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593" y="1"/>
                  </a:moveTo>
                  <a:cubicBezTo>
                    <a:pt x="227" y="1"/>
                    <a:pt x="0" y="428"/>
                    <a:pt x="233" y="734"/>
                  </a:cubicBezTo>
                  <a:cubicBezTo>
                    <a:pt x="328" y="859"/>
                    <a:pt x="462" y="916"/>
                    <a:pt x="595" y="916"/>
                  </a:cubicBezTo>
                  <a:cubicBezTo>
                    <a:pt x="808" y="916"/>
                    <a:pt x="1016" y="769"/>
                    <a:pt x="1051" y="521"/>
                  </a:cubicBezTo>
                  <a:cubicBezTo>
                    <a:pt x="1084" y="270"/>
                    <a:pt x="909" y="40"/>
                    <a:pt x="660" y="5"/>
                  </a:cubicBezTo>
                  <a:cubicBezTo>
                    <a:pt x="637" y="2"/>
                    <a:pt x="615" y="1"/>
                    <a:pt x="5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25"/>
            <p:cNvSpPr/>
            <p:nvPr/>
          </p:nvSpPr>
          <p:spPr>
            <a:xfrm>
              <a:off x="4392875" y="52556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7" y="1"/>
                  </a:moveTo>
                  <a:cubicBezTo>
                    <a:pt x="153" y="1"/>
                    <a:pt x="0" y="285"/>
                    <a:pt x="157" y="489"/>
                  </a:cubicBezTo>
                  <a:cubicBezTo>
                    <a:pt x="219" y="572"/>
                    <a:pt x="309" y="610"/>
                    <a:pt x="397" y="610"/>
                  </a:cubicBezTo>
                  <a:cubicBezTo>
                    <a:pt x="539" y="610"/>
                    <a:pt x="678" y="513"/>
                    <a:pt x="701" y="348"/>
                  </a:cubicBezTo>
                  <a:cubicBezTo>
                    <a:pt x="723" y="181"/>
                    <a:pt x="607" y="26"/>
                    <a:pt x="441" y="4"/>
                  </a:cubicBezTo>
                  <a:cubicBezTo>
                    <a:pt x="426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25"/>
            <p:cNvSpPr/>
            <p:nvPr/>
          </p:nvSpPr>
          <p:spPr>
            <a:xfrm>
              <a:off x="3776800" y="45347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698" y="0"/>
                  </a:moveTo>
                  <a:cubicBezTo>
                    <a:pt x="468" y="0"/>
                    <a:pt x="253" y="122"/>
                    <a:pt x="135" y="324"/>
                  </a:cubicBezTo>
                  <a:cubicBezTo>
                    <a:pt x="1" y="552"/>
                    <a:pt x="17" y="839"/>
                    <a:pt x="178" y="1051"/>
                  </a:cubicBezTo>
                  <a:cubicBezTo>
                    <a:pt x="303" y="1217"/>
                    <a:pt x="498" y="1310"/>
                    <a:pt x="700" y="1310"/>
                  </a:cubicBezTo>
                  <a:cubicBezTo>
                    <a:pt x="755" y="1310"/>
                    <a:pt x="811" y="1303"/>
                    <a:pt x="867" y="1289"/>
                  </a:cubicBezTo>
                  <a:cubicBezTo>
                    <a:pt x="1122" y="1223"/>
                    <a:pt x="1313" y="1006"/>
                    <a:pt x="1349" y="745"/>
                  </a:cubicBezTo>
                  <a:cubicBezTo>
                    <a:pt x="1399" y="385"/>
                    <a:pt x="1148" y="55"/>
                    <a:pt x="790" y="7"/>
                  </a:cubicBezTo>
                  <a:cubicBezTo>
                    <a:pt x="759" y="2"/>
                    <a:pt x="728" y="0"/>
                    <a:pt x="69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25"/>
            <p:cNvSpPr/>
            <p:nvPr/>
          </p:nvSpPr>
          <p:spPr>
            <a:xfrm>
              <a:off x="3947800" y="4523550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86" y="0"/>
                  </a:moveTo>
                  <a:cubicBezTo>
                    <a:pt x="72" y="0"/>
                    <a:pt x="1" y="132"/>
                    <a:pt x="73" y="227"/>
                  </a:cubicBezTo>
                  <a:cubicBezTo>
                    <a:pt x="103" y="266"/>
                    <a:pt x="144" y="283"/>
                    <a:pt x="185" y="283"/>
                  </a:cubicBezTo>
                  <a:cubicBezTo>
                    <a:pt x="251" y="283"/>
                    <a:pt x="316" y="238"/>
                    <a:pt x="326" y="161"/>
                  </a:cubicBezTo>
                  <a:cubicBezTo>
                    <a:pt x="338" y="84"/>
                    <a:pt x="282" y="12"/>
                    <a:pt x="206" y="2"/>
                  </a:cubicBezTo>
                  <a:cubicBezTo>
                    <a:pt x="199" y="1"/>
                    <a:pt x="192" y="0"/>
                    <a:pt x="1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25"/>
            <p:cNvSpPr/>
            <p:nvPr/>
          </p:nvSpPr>
          <p:spPr>
            <a:xfrm>
              <a:off x="4555000" y="4583375"/>
              <a:ext cx="25200" cy="21300"/>
            </a:xfrm>
            <a:custGeom>
              <a:avLst/>
              <a:gdLst/>
              <a:ahLst/>
              <a:cxnLst/>
              <a:rect l="l" t="t" r="r" b="b"/>
              <a:pathLst>
                <a:path w="1008" h="852" extrusionOk="0">
                  <a:moveTo>
                    <a:pt x="552" y="0"/>
                  </a:moveTo>
                  <a:cubicBezTo>
                    <a:pt x="212" y="0"/>
                    <a:pt x="0" y="397"/>
                    <a:pt x="216" y="683"/>
                  </a:cubicBezTo>
                  <a:cubicBezTo>
                    <a:pt x="304" y="798"/>
                    <a:pt x="429" y="851"/>
                    <a:pt x="552" y="851"/>
                  </a:cubicBezTo>
                  <a:cubicBezTo>
                    <a:pt x="750" y="851"/>
                    <a:pt x="944" y="715"/>
                    <a:pt x="976" y="484"/>
                  </a:cubicBezTo>
                  <a:cubicBezTo>
                    <a:pt x="1008" y="251"/>
                    <a:pt x="846" y="36"/>
                    <a:pt x="613" y="5"/>
                  </a:cubicBezTo>
                  <a:cubicBezTo>
                    <a:pt x="592" y="2"/>
                    <a:pt x="572" y="0"/>
                    <a:pt x="55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25"/>
            <p:cNvSpPr/>
            <p:nvPr/>
          </p:nvSpPr>
          <p:spPr>
            <a:xfrm>
              <a:off x="4324100" y="4801225"/>
              <a:ext cx="25275" cy="21350"/>
            </a:xfrm>
            <a:custGeom>
              <a:avLst/>
              <a:gdLst/>
              <a:ahLst/>
              <a:cxnLst/>
              <a:rect l="l" t="t" r="r" b="b"/>
              <a:pathLst>
                <a:path w="1011" h="854" extrusionOk="0">
                  <a:moveTo>
                    <a:pt x="551" y="1"/>
                  </a:moveTo>
                  <a:cubicBezTo>
                    <a:pt x="211" y="1"/>
                    <a:pt x="0" y="398"/>
                    <a:pt x="216" y="685"/>
                  </a:cubicBezTo>
                  <a:cubicBezTo>
                    <a:pt x="304" y="801"/>
                    <a:pt x="429" y="854"/>
                    <a:pt x="553" y="854"/>
                  </a:cubicBezTo>
                  <a:cubicBezTo>
                    <a:pt x="752" y="854"/>
                    <a:pt x="946" y="717"/>
                    <a:pt x="978" y="485"/>
                  </a:cubicBezTo>
                  <a:cubicBezTo>
                    <a:pt x="1011" y="252"/>
                    <a:pt x="847" y="37"/>
                    <a:pt x="614" y="5"/>
                  </a:cubicBezTo>
                  <a:cubicBezTo>
                    <a:pt x="593" y="2"/>
                    <a:pt x="572" y="1"/>
                    <a:pt x="5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25"/>
            <p:cNvSpPr/>
            <p:nvPr/>
          </p:nvSpPr>
          <p:spPr>
            <a:xfrm>
              <a:off x="4417875" y="4782325"/>
              <a:ext cx="16875" cy="14275"/>
            </a:xfrm>
            <a:custGeom>
              <a:avLst/>
              <a:gdLst/>
              <a:ahLst/>
              <a:cxnLst/>
              <a:rect l="l" t="t" r="r" b="b"/>
              <a:pathLst>
                <a:path w="675" h="571" extrusionOk="0">
                  <a:moveTo>
                    <a:pt x="370" y="1"/>
                  </a:moveTo>
                  <a:cubicBezTo>
                    <a:pt x="143" y="1"/>
                    <a:pt x="1" y="268"/>
                    <a:pt x="147" y="458"/>
                  </a:cubicBezTo>
                  <a:cubicBezTo>
                    <a:pt x="206" y="535"/>
                    <a:pt x="289" y="570"/>
                    <a:pt x="371" y="570"/>
                  </a:cubicBezTo>
                  <a:cubicBezTo>
                    <a:pt x="504" y="570"/>
                    <a:pt x="634" y="479"/>
                    <a:pt x="655" y="324"/>
                  </a:cubicBezTo>
                  <a:cubicBezTo>
                    <a:pt x="675" y="168"/>
                    <a:pt x="566" y="25"/>
                    <a:pt x="412" y="4"/>
                  </a:cubicBezTo>
                  <a:cubicBezTo>
                    <a:pt x="398" y="2"/>
                    <a:pt x="384" y="1"/>
                    <a:pt x="3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25"/>
            <p:cNvSpPr/>
            <p:nvPr/>
          </p:nvSpPr>
          <p:spPr>
            <a:xfrm>
              <a:off x="4053825" y="4879750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4" y="0"/>
                  </a:moveTo>
                  <a:cubicBezTo>
                    <a:pt x="56" y="0"/>
                    <a:pt x="1" y="103"/>
                    <a:pt x="57" y="177"/>
                  </a:cubicBezTo>
                  <a:cubicBezTo>
                    <a:pt x="80" y="207"/>
                    <a:pt x="112" y="221"/>
                    <a:pt x="145" y="221"/>
                  </a:cubicBezTo>
                  <a:cubicBezTo>
                    <a:pt x="196" y="221"/>
                    <a:pt x="246" y="186"/>
                    <a:pt x="254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0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25"/>
            <p:cNvSpPr/>
            <p:nvPr/>
          </p:nvSpPr>
          <p:spPr>
            <a:xfrm>
              <a:off x="4101650" y="48587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4" y="0"/>
                  </a:moveTo>
                  <a:cubicBezTo>
                    <a:pt x="55" y="0"/>
                    <a:pt x="1" y="104"/>
                    <a:pt x="56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6" y="221"/>
                    <a:pt x="246" y="186"/>
                    <a:pt x="255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25"/>
            <p:cNvSpPr/>
            <p:nvPr/>
          </p:nvSpPr>
          <p:spPr>
            <a:xfrm>
              <a:off x="4640400" y="49296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44" y="1"/>
                  </a:moveTo>
                  <a:cubicBezTo>
                    <a:pt x="56" y="1"/>
                    <a:pt x="0" y="104"/>
                    <a:pt x="57" y="178"/>
                  </a:cubicBezTo>
                  <a:cubicBezTo>
                    <a:pt x="80" y="208"/>
                    <a:pt x="112" y="222"/>
                    <a:pt x="144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1" y="66"/>
                    <a:pt x="221" y="11"/>
                    <a:pt x="161" y="2"/>
                  </a:cubicBezTo>
                  <a:cubicBezTo>
                    <a:pt x="155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25"/>
            <p:cNvSpPr/>
            <p:nvPr/>
          </p:nvSpPr>
          <p:spPr>
            <a:xfrm>
              <a:off x="3728800" y="48336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5" y="0"/>
                  </a:moveTo>
                  <a:cubicBezTo>
                    <a:pt x="56" y="0"/>
                    <a:pt x="0" y="104"/>
                    <a:pt x="57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5" y="221"/>
                    <a:pt x="246" y="186"/>
                    <a:pt x="254" y="126"/>
                  </a:cubicBezTo>
                  <a:cubicBezTo>
                    <a:pt x="263" y="66"/>
                    <a:pt x="221" y="9"/>
                    <a:pt x="161" y="1"/>
                  </a:cubicBezTo>
                  <a:cubicBezTo>
                    <a:pt x="155" y="1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25"/>
            <p:cNvSpPr/>
            <p:nvPr/>
          </p:nvSpPr>
          <p:spPr>
            <a:xfrm>
              <a:off x="3575325" y="5038525"/>
              <a:ext cx="29450" cy="24850"/>
            </a:xfrm>
            <a:custGeom>
              <a:avLst/>
              <a:gdLst/>
              <a:ahLst/>
              <a:cxnLst/>
              <a:rect l="l" t="t" r="r" b="b"/>
              <a:pathLst>
                <a:path w="1178" h="994" extrusionOk="0">
                  <a:moveTo>
                    <a:pt x="644" y="0"/>
                  </a:moveTo>
                  <a:cubicBezTo>
                    <a:pt x="246" y="0"/>
                    <a:pt x="0" y="465"/>
                    <a:pt x="253" y="797"/>
                  </a:cubicBezTo>
                  <a:cubicBezTo>
                    <a:pt x="347" y="923"/>
                    <a:pt x="494" y="994"/>
                    <a:pt x="647" y="994"/>
                  </a:cubicBezTo>
                  <a:cubicBezTo>
                    <a:pt x="689" y="994"/>
                    <a:pt x="731" y="989"/>
                    <a:pt x="773" y="978"/>
                  </a:cubicBezTo>
                  <a:cubicBezTo>
                    <a:pt x="968" y="926"/>
                    <a:pt x="1113" y="764"/>
                    <a:pt x="1140" y="566"/>
                  </a:cubicBezTo>
                  <a:cubicBezTo>
                    <a:pt x="1177" y="294"/>
                    <a:pt x="988" y="43"/>
                    <a:pt x="716" y="5"/>
                  </a:cubicBezTo>
                  <a:cubicBezTo>
                    <a:pt x="692" y="2"/>
                    <a:pt x="668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25"/>
            <p:cNvSpPr/>
            <p:nvPr/>
          </p:nvSpPr>
          <p:spPr>
            <a:xfrm>
              <a:off x="3884400" y="4784725"/>
              <a:ext cx="15100" cy="13000"/>
            </a:xfrm>
            <a:custGeom>
              <a:avLst/>
              <a:gdLst/>
              <a:ahLst/>
              <a:cxnLst/>
              <a:rect l="l" t="t" r="r" b="b"/>
              <a:pathLst>
                <a:path w="604" h="520" extrusionOk="0">
                  <a:moveTo>
                    <a:pt x="294" y="1"/>
                  </a:moveTo>
                  <a:cubicBezTo>
                    <a:pt x="200" y="1"/>
                    <a:pt x="106" y="50"/>
                    <a:pt x="60" y="151"/>
                  </a:cubicBezTo>
                  <a:cubicBezTo>
                    <a:pt x="0" y="281"/>
                    <a:pt x="56" y="434"/>
                    <a:pt x="186" y="495"/>
                  </a:cubicBezTo>
                  <a:cubicBezTo>
                    <a:pt x="223" y="512"/>
                    <a:pt x="260" y="520"/>
                    <a:pt x="295" y="520"/>
                  </a:cubicBezTo>
                  <a:cubicBezTo>
                    <a:pt x="464" y="520"/>
                    <a:pt x="604" y="349"/>
                    <a:pt x="538" y="171"/>
                  </a:cubicBezTo>
                  <a:cubicBezTo>
                    <a:pt x="497" y="58"/>
                    <a:pt x="395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25"/>
            <p:cNvSpPr/>
            <p:nvPr/>
          </p:nvSpPr>
          <p:spPr>
            <a:xfrm>
              <a:off x="3627025" y="4655100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1"/>
                  </a:cubicBezTo>
                  <a:cubicBezTo>
                    <a:pt x="1" y="560"/>
                    <a:pt x="113" y="868"/>
                    <a:pt x="373" y="988"/>
                  </a:cubicBezTo>
                  <a:cubicBezTo>
                    <a:pt x="448" y="1022"/>
                    <a:pt x="522" y="1038"/>
                    <a:pt x="594" y="1038"/>
                  </a:cubicBezTo>
                  <a:cubicBezTo>
                    <a:pt x="931" y="1038"/>
                    <a:pt x="1208" y="698"/>
                    <a:pt x="1078" y="340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25"/>
            <p:cNvSpPr/>
            <p:nvPr/>
          </p:nvSpPr>
          <p:spPr>
            <a:xfrm>
              <a:off x="3457825" y="4392925"/>
              <a:ext cx="35950" cy="32425"/>
            </a:xfrm>
            <a:custGeom>
              <a:avLst/>
              <a:gdLst/>
              <a:ahLst/>
              <a:cxnLst/>
              <a:rect l="l" t="t" r="r" b="b"/>
              <a:pathLst>
                <a:path w="1438" h="1297" extrusionOk="0">
                  <a:moveTo>
                    <a:pt x="739" y="0"/>
                  </a:moveTo>
                  <a:cubicBezTo>
                    <a:pt x="488" y="0"/>
                    <a:pt x="258" y="145"/>
                    <a:pt x="151" y="375"/>
                  </a:cubicBezTo>
                  <a:cubicBezTo>
                    <a:pt x="0" y="700"/>
                    <a:pt x="142" y="1086"/>
                    <a:pt x="466" y="1236"/>
                  </a:cubicBezTo>
                  <a:cubicBezTo>
                    <a:pt x="553" y="1276"/>
                    <a:pt x="646" y="1296"/>
                    <a:pt x="738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0" y="948"/>
                    <a:pt x="1437" y="671"/>
                    <a:pt x="1347" y="426"/>
                  </a:cubicBezTo>
                  <a:cubicBezTo>
                    <a:pt x="1257" y="180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25"/>
            <p:cNvSpPr/>
            <p:nvPr/>
          </p:nvSpPr>
          <p:spPr>
            <a:xfrm>
              <a:off x="3156100" y="51744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2" y="1"/>
                  </a:moveTo>
                  <a:cubicBezTo>
                    <a:pt x="456" y="1"/>
                    <a:pt x="240" y="139"/>
                    <a:pt x="141" y="355"/>
                  </a:cubicBezTo>
                  <a:cubicBezTo>
                    <a:pt x="0" y="660"/>
                    <a:pt x="132" y="1021"/>
                    <a:pt x="437" y="1162"/>
                  </a:cubicBezTo>
                  <a:cubicBezTo>
                    <a:pt x="524" y="1203"/>
                    <a:pt x="612" y="1221"/>
                    <a:pt x="697" y="1221"/>
                  </a:cubicBezTo>
                  <a:cubicBezTo>
                    <a:pt x="1092" y="1221"/>
                    <a:pt x="1419" y="821"/>
                    <a:pt x="1266" y="400"/>
                  </a:cubicBezTo>
                  <a:cubicBezTo>
                    <a:pt x="1180" y="168"/>
                    <a:pt x="965" y="12"/>
                    <a:pt x="718" y="2"/>
                  </a:cubicBezTo>
                  <a:cubicBezTo>
                    <a:pt x="710" y="1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25"/>
            <p:cNvSpPr/>
            <p:nvPr/>
          </p:nvSpPr>
          <p:spPr>
            <a:xfrm>
              <a:off x="2894850" y="4773875"/>
              <a:ext cx="26625" cy="22900"/>
            </a:xfrm>
            <a:custGeom>
              <a:avLst/>
              <a:gdLst/>
              <a:ahLst/>
              <a:cxnLst/>
              <a:rect l="l" t="t" r="r" b="b"/>
              <a:pathLst>
                <a:path w="1065" h="916" extrusionOk="0">
                  <a:moveTo>
                    <a:pt x="520" y="0"/>
                  </a:moveTo>
                  <a:cubicBezTo>
                    <a:pt x="354" y="0"/>
                    <a:pt x="188" y="87"/>
                    <a:pt x="106" y="265"/>
                  </a:cubicBezTo>
                  <a:cubicBezTo>
                    <a:pt x="1" y="494"/>
                    <a:pt x="100" y="766"/>
                    <a:pt x="328" y="872"/>
                  </a:cubicBezTo>
                  <a:cubicBezTo>
                    <a:pt x="393" y="902"/>
                    <a:pt x="459" y="916"/>
                    <a:pt x="522" y="916"/>
                  </a:cubicBezTo>
                  <a:cubicBezTo>
                    <a:pt x="819" y="916"/>
                    <a:pt x="1065" y="616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25"/>
            <p:cNvSpPr/>
            <p:nvPr/>
          </p:nvSpPr>
          <p:spPr>
            <a:xfrm>
              <a:off x="3721050" y="468097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3" y="0"/>
                  </a:moveTo>
                  <a:cubicBezTo>
                    <a:pt x="456" y="0"/>
                    <a:pt x="240" y="138"/>
                    <a:pt x="142" y="354"/>
                  </a:cubicBezTo>
                  <a:cubicBezTo>
                    <a:pt x="0" y="659"/>
                    <a:pt x="133" y="1020"/>
                    <a:pt x="438" y="1161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2" y="1220"/>
                    <a:pt x="1419" y="820"/>
                    <a:pt x="1266" y="399"/>
                  </a:cubicBezTo>
                  <a:cubicBezTo>
                    <a:pt x="1182" y="168"/>
                    <a:pt x="965" y="12"/>
                    <a:pt x="719" y="1"/>
                  </a:cubicBezTo>
                  <a:cubicBezTo>
                    <a:pt x="710" y="1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25"/>
            <p:cNvSpPr/>
            <p:nvPr/>
          </p:nvSpPr>
          <p:spPr>
            <a:xfrm>
              <a:off x="2742875" y="4906575"/>
              <a:ext cx="17750" cy="15275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346" y="1"/>
                  </a:moveTo>
                  <a:cubicBezTo>
                    <a:pt x="236" y="1"/>
                    <a:pt x="126" y="59"/>
                    <a:pt x="71" y="177"/>
                  </a:cubicBezTo>
                  <a:cubicBezTo>
                    <a:pt x="0" y="331"/>
                    <a:pt x="66" y="511"/>
                    <a:pt x="218" y="582"/>
                  </a:cubicBezTo>
                  <a:cubicBezTo>
                    <a:pt x="261" y="602"/>
                    <a:pt x="305" y="611"/>
                    <a:pt x="347" y="611"/>
                  </a:cubicBezTo>
                  <a:cubicBezTo>
                    <a:pt x="545" y="611"/>
                    <a:pt x="710" y="411"/>
                    <a:pt x="633" y="201"/>
                  </a:cubicBezTo>
                  <a:cubicBezTo>
                    <a:pt x="584" y="69"/>
                    <a:pt x="465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25"/>
            <p:cNvSpPr/>
            <p:nvPr/>
          </p:nvSpPr>
          <p:spPr>
            <a:xfrm>
              <a:off x="2761150" y="52044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485" y="1"/>
                  </a:moveTo>
                  <a:cubicBezTo>
                    <a:pt x="331" y="1"/>
                    <a:pt x="177" y="82"/>
                    <a:pt x="100" y="248"/>
                  </a:cubicBezTo>
                  <a:cubicBezTo>
                    <a:pt x="1" y="461"/>
                    <a:pt x="93" y="714"/>
                    <a:pt x="306" y="813"/>
                  </a:cubicBezTo>
                  <a:cubicBezTo>
                    <a:pt x="367" y="842"/>
                    <a:pt x="428" y="854"/>
                    <a:pt x="488" y="854"/>
                  </a:cubicBezTo>
                  <a:cubicBezTo>
                    <a:pt x="764" y="854"/>
                    <a:pt x="994" y="574"/>
                    <a:pt x="886" y="281"/>
                  </a:cubicBezTo>
                  <a:cubicBezTo>
                    <a:pt x="819" y="96"/>
                    <a:pt x="652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25"/>
            <p:cNvSpPr/>
            <p:nvPr/>
          </p:nvSpPr>
          <p:spPr>
            <a:xfrm>
              <a:off x="2924325" y="52559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0" y="120"/>
                    <a:pt x="24" y="185"/>
                    <a:pt x="80" y="211"/>
                  </a:cubicBezTo>
                  <a:cubicBezTo>
                    <a:pt x="96" y="218"/>
                    <a:pt x="112" y="221"/>
                    <a:pt x="127" y="221"/>
                  </a:cubicBezTo>
                  <a:cubicBezTo>
                    <a:pt x="198" y="221"/>
                    <a:pt x="257" y="149"/>
                    <a:pt x="230" y="74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25"/>
            <p:cNvSpPr/>
            <p:nvPr/>
          </p:nvSpPr>
          <p:spPr>
            <a:xfrm>
              <a:off x="2906725" y="51398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5"/>
                  </a:cubicBezTo>
                  <a:cubicBezTo>
                    <a:pt x="1" y="119"/>
                    <a:pt x="25" y="186"/>
                    <a:pt x="80" y="211"/>
                  </a:cubicBezTo>
                  <a:cubicBezTo>
                    <a:pt x="96" y="219"/>
                    <a:pt x="112" y="222"/>
                    <a:pt x="128" y="222"/>
                  </a:cubicBezTo>
                  <a:cubicBezTo>
                    <a:pt x="199" y="222"/>
                    <a:pt x="258" y="149"/>
                    <a:pt x="231" y="73"/>
                  </a:cubicBezTo>
                  <a:cubicBezTo>
                    <a:pt x="213" y="25"/>
                    <a:pt x="170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25"/>
            <p:cNvSpPr/>
            <p:nvPr/>
          </p:nvSpPr>
          <p:spPr>
            <a:xfrm>
              <a:off x="2630250" y="51392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6" y="0"/>
                  </a:moveTo>
                  <a:cubicBezTo>
                    <a:pt x="86" y="0"/>
                    <a:pt x="47" y="21"/>
                    <a:pt x="27" y="63"/>
                  </a:cubicBezTo>
                  <a:cubicBezTo>
                    <a:pt x="0" y="119"/>
                    <a:pt x="24" y="185"/>
                    <a:pt x="80" y="211"/>
                  </a:cubicBezTo>
                  <a:cubicBezTo>
                    <a:pt x="96" y="218"/>
                    <a:pt x="111" y="221"/>
                    <a:pt x="127" y="221"/>
                  </a:cubicBezTo>
                  <a:cubicBezTo>
                    <a:pt x="199" y="221"/>
                    <a:pt x="258" y="148"/>
                    <a:pt x="230" y="72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25"/>
            <p:cNvSpPr/>
            <p:nvPr/>
          </p:nvSpPr>
          <p:spPr>
            <a:xfrm>
              <a:off x="3221500" y="53954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7" y="0"/>
                  </a:moveTo>
                  <a:cubicBezTo>
                    <a:pt x="87" y="0"/>
                    <a:pt x="47" y="21"/>
                    <a:pt x="26" y="65"/>
                  </a:cubicBezTo>
                  <a:cubicBezTo>
                    <a:pt x="1" y="119"/>
                    <a:pt x="25" y="185"/>
                    <a:pt x="80" y="210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2"/>
                  </a:cubicBezTo>
                  <a:cubicBezTo>
                    <a:pt x="213" y="25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25"/>
            <p:cNvSpPr/>
            <p:nvPr/>
          </p:nvSpPr>
          <p:spPr>
            <a:xfrm>
              <a:off x="3408150" y="5222000"/>
              <a:ext cx="28975" cy="24875"/>
            </a:xfrm>
            <a:custGeom>
              <a:avLst/>
              <a:gdLst/>
              <a:ahLst/>
              <a:cxnLst/>
              <a:rect l="l" t="t" r="r" b="b"/>
              <a:pathLst>
                <a:path w="1159" h="995" extrusionOk="0">
                  <a:moveTo>
                    <a:pt x="566" y="0"/>
                  </a:moveTo>
                  <a:cubicBezTo>
                    <a:pt x="386" y="0"/>
                    <a:pt x="206" y="95"/>
                    <a:pt x="116" y="288"/>
                  </a:cubicBezTo>
                  <a:cubicBezTo>
                    <a:pt x="0" y="536"/>
                    <a:pt x="109" y="832"/>
                    <a:pt x="357" y="948"/>
                  </a:cubicBezTo>
                  <a:cubicBezTo>
                    <a:pt x="427" y="980"/>
                    <a:pt x="498" y="995"/>
                    <a:pt x="567" y="995"/>
                  </a:cubicBezTo>
                  <a:cubicBezTo>
                    <a:pt x="890" y="995"/>
                    <a:pt x="1158" y="669"/>
                    <a:pt x="1033" y="326"/>
                  </a:cubicBezTo>
                  <a:cubicBezTo>
                    <a:pt x="953" y="110"/>
                    <a:pt x="760" y="0"/>
                    <a:pt x="5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25"/>
            <p:cNvSpPr/>
            <p:nvPr/>
          </p:nvSpPr>
          <p:spPr>
            <a:xfrm>
              <a:off x="4145775" y="51607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8" y="0"/>
                  </a:moveTo>
                  <a:cubicBezTo>
                    <a:pt x="596" y="0"/>
                    <a:pt x="321" y="155"/>
                    <a:pt x="170" y="412"/>
                  </a:cubicBezTo>
                  <a:cubicBezTo>
                    <a:pt x="0" y="702"/>
                    <a:pt x="21" y="1066"/>
                    <a:pt x="224" y="1334"/>
                  </a:cubicBezTo>
                  <a:cubicBezTo>
                    <a:pt x="384" y="1544"/>
                    <a:pt x="631" y="1662"/>
                    <a:pt x="888" y="1662"/>
                  </a:cubicBezTo>
                  <a:cubicBezTo>
                    <a:pt x="957" y="1662"/>
                    <a:pt x="1028" y="1654"/>
                    <a:pt x="1097" y="1636"/>
                  </a:cubicBezTo>
                  <a:cubicBezTo>
                    <a:pt x="1422" y="1550"/>
                    <a:pt x="1664" y="1278"/>
                    <a:pt x="1709" y="944"/>
                  </a:cubicBezTo>
                  <a:cubicBezTo>
                    <a:pt x="1772" y="490"/>
                    <a:pt x="1455" y="71"/>
                    <a:pt x="1000" y="8"/>
                  </a:cubicBezTo>
                  <a:cubicBezTo>
                    <a:pt x="962" y="3"/>
                    <a:pt x="925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25"/>
            <p:cNvSpPr/>
            <p:nvPr/>
          </p:nvSpPr>
          <p:spPr>
            <a:xfrm>
              <a:off x="3958975" y="5139200"/>
              <a:ext cx="27075" cy="22900"/>
            </a:xfrm>
            <a:custGeom>
              <a:avLst/>
              <a:gdLst/>
              <a:ahLst/>
              <a:cxnLst/>
              <a:rect l="l" t="t" r="r" b="b"/>
              <a:pathLst>
                <a:path w="1083" h="916" extrusionOk="0">
                  <a:moveTo>
                    <a:pt x="593" y="0"/>
                  </a:moveTo>
                  <a:cubicBezTo>
                    <a:pt x="228" y="0"/>
                    <a:pt x="1" y="427"/>
                    <a:pt x="232" y="734"/>
                  </a:cubicBezTo>
                  <a:cubicBezTo>
                    <a:pt x="327" y="858"/>
                    <a:pt x="461" y="915"/>
                    <a:pt x="593" y="915"/>
                  </a:cubicBezTo>
                  <a:cubicBezTo>
                    <a:pt x="806" y="915"/>
                    <a:pt x="1014" y="768"/>
                    <a:pt x="1048" y="520"/>
                  </a:cubicBezTo>
                  <a:cubicBezTo>
                    <a:pt x="1083" y="271"/>
                    <a:pt x="908" y="39"/>
                    <a:pt x="659" y="5"/>
                  </a:cubicBezTo>
                  <a:cubicBezTo>
                    <a:pt x="636" y="2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25"/>
            <p:cNvSpPr/>
            <p:nvPr/>
          </p:nvSpPr>
          <p:spPr>
            <a:xfrm>
              <a:off x="3392175" y="5137350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6" y="1"/>
                  </a:moveTo>
                  <a:cubicBezTo>
                    <a:pt x="152" y="1"/>
                    <a:pt x="1" y="286"/>
                    <a:pt x="155" y="491"/>
                  </a:cubicBezTo>
                  <a:cubicBezTo>
                    <a:pt x="218" y="573"/>
                    <a:pt x="308" y="611"/>
                    <a:pt x="396" y="611"/>
                  </a:cubicBezTo>
                  <a:cubicBezTo>
                    <a:pt x="538" y="611"/>
                    <a:pt x="677" y="514"/>
                    <a:pt x="700" y="348"/>
                  </a:cubicBezTo>
                  <a:cubicBezTo>
                    <a:pt x="724" y="181"/>
                    <a:pt x="606" y="28"/>
                    <a:pt x="440" y="4"/>
                  </a:cubicBezTo>
                  <a:cubicBezTo>
                    <a:pt x="425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25"/>
            <p:cNvSpPr/>
            <p:nvPr/>
          </p:nvSpPr>
          <p:spPr>
            <a:xfrm>
              <a:off x="3635025" y="49460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1"/>
                  </a:moveTo>
                  <a:cubicBezTo>
                    <a:pt x="469" y="1"/>
                    <a:pt x="253" y="122"/>
                    <a:pt x="135" y="324"/>
                  </a:cubicBezTo>
                  <a:cubicBezTo>
                    <a:pt x="1" y="554"/>
                    <a:pt x="17" y="841"/>
                    <a:pt x="178" y="1052"/>
                  </a:cubicBezTo>
                  <a:cubicBezTo>
                    <a:pt x="303" y="1218"/>
                    <a:pt x="497" y="1311"/>
                    <a:pt x="699" y="1311"/>
                  </a:cubicBezTo>
                  <a:cubicBezTo>
                    <a:pt x="755" y="1311"/>
                    <a:pt x="811" y="1304"/>
                    <a:pt x="867" y="1289"/>
                  </a:cubicBezTo>
                  <a:cubicBezTo>
                    <a:pt x="1122" y="1223"/>
                    <a:pt x="1313" y="1008"/>
                    <a:pt x="1349" y="745"/>
                  </a:cubicBezTo>
                  <a:cubicBezTo>
                    <a:pt x="1399" y="386"/>
                    <a:pt x="1148" y="57"/>
                    <a:pt x="790" y="7"/>
                  </a:cubicBezTo>
                  <a:cubicBezTo>
                    <a:pt x="760" y="3"/>
                    <a:pt x="730" y="1"/>
                    <a:pt x="7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25"/>
            <p:cNvSpPr/>
            <p:nvPr/>
          </p:nvSpPr>
          <p:spPr>
            <a:xfrm>
              <a:off x="3806050" y="4934900"/>
              <a:ext cx="8400" cy="7100"/>
            </a:xfrm>
            <a:custGeom>
              <a:avLst/>
              <a:gdLst/>
              <a:ahLst/>
              <a:cxnLst/>
              <a:rect l="l" t="t" r="r" b="b"/>
              <a:pathLst>
                <a:path w="336" h="284" extrusionOk="0">
                  <a:moveTo>
                    <a:pt x="183" y="0"/>
                  </a:moveTo>
                  <a:cubicBezTo>
                    <a:pt x="71" y="0"/>
                    <a:pt x="0" y="132"/>
                    <a:pt x="72" y="227"/>
                  </a:cubicBezTo>
                  <a:cubicBezTo>
                    <a:pt x="102" y="266"/>
                    <a:pt x="143" y="283"/>
                    <a:pt x="184" y="283"/>
                  </a:cubicBezTo>
                  <a:cubicBezTo>
                    <a:pt x="250" y="283"/>
                    <a:pt x="315" y="238"/>
                    <a:pt x="325" y="161"/>
                  </a:cubicBezTo>
                  <a:cubicBezTo>
                    <a:pt x="335" y="83"/>
                    <a:pt x="281" y="12"/>
                    <a:pt x="205" y="2"/>
                  </a:cubicBezTo>
                  <a:cubicBezTo>
                    <a:pt x="197" y="1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25"/>
            <p:cNvSpPr/>
            <p:nvPr/>
          </p:nvSpPr>
          <p:spPr>
            <a:xfrm>
              <a:off x="3912050" y="529112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2" y="0"/>
                  </a:moveTo>
                  <a:cubicBezTo>
                    <a:pt x="54" y="0"/>
                    <a:pt x="1" y="103"/>
                    <a:pt x="57" y="176"/>
                  </a:cubicBezTo>
                  <a:cubicBezTo>
                    <a:pt x="80" y="207"/>
                    <a:pt x="112" y="220"/>
                    <a:pt x="144" y="220"/>
                  </a:cubicBezTo>
                  <a:cubicBezTo>
                    <a:pt x="196" y="220"/>
                    <a:pt x="246" y="185"/>
                    <a:pt x="254" y="125"/>
                  </a:cubicBezTo>
                  <a:cubicBezTo>
                    <a:pt x="262" y="65"/>
                    <a:pt x="220" y="9"/>
                    <a:pt x="160" y="2"/>
                  </a:cubicBezTo>
                  <a:cubicBezTo>
                    <a:pt x="154" y="1"/>
                    <a:pt x="148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25"/>
            <p:cNvSpPr/>
            <p:nvPr/>
          </p:nvSpPr>
          <p:spPr>
            <a:xfrm>
              <a:off x="3587025" y="52450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43" y="1"/>
                  </a:moveTo>
                  <a:cubicBezTo>
                    <a:pt x="55" y="1"/>
                    <a:pt x="1" y="103"/>
                    <a:pt x="57" y="178"/>
                  </a:cubicBezTo>
                  <a:cubicBezTo>
                    <a:pt x="79" y="208"/>
                    <a:pt x="111" y="222"/>
                    <a:pt x="143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3" y="65"/>
                    <a:pt x="221" y="10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25"/>
            <p:cNvSpPr/>
            <p:nvPr/>
          </p:nvSpPr>
          <p:spPr>
            <a:xfrm>
              <a:off x="3742625" y="5196025"/>
              <a:ext cx="15100" cy="13025"/>
            </a:xfrm>
            <a:custGeom>
              <a:avLst/>
              <a:gdLst/>
              <a:ahLst/>
              <a:cxnLst/>
              <a:rect l="l" t="t" r="r" b="b"/>
              <a:pathLst>
                <a:path w="604" h="521" extrusionOk="0">
                  <a:moveTo>
                    <a:pt x="295" y="1"/>
                  </a:moveTo>
                  <a:cubicBezTo>
                    <a:pt x="201" y="1"/>
                    <a:pt x="106" y="50"/>
                    <a:pt x="60" y="152"/>
                  </a:cubicBezTo>
                  <a:cubicBezTo>
                    <a:pt x="0" y="281"/>
                    <a:pt x="56" y="434"/>
                    <a:pt x="186" y="496"/>
                  </a:cubicBezTo>
                  <a:cubicBezTo>
                    <a:pt x="223" y="513"/>
                    <a:pt x="260" y="520"/>
                    <a:pt x="295" y="520"/>
                  </a:cubicBezTo>
                  <a:cubicBezTo>
                    <a:pt x="464" y="520"/>
                    <a:pt x="604" y="350"/>
                    <a:pt x="538" y="171"/>
                  </a:cubicBezTo>
                  <a:cubicBezTo>
                    <a:pt x="497" y="58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25"/>
            <p:cNvSpPr/>
            <p:nvPr/>
          </p:nvSpPr>
          <p:spPr>
            <a:xfrm>
              <a:off x="3485250" y="5066425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0"/>
                  </a:cubicBezTo>
                  <a:cubicBezTo>
                    <a:pt x="1" y="560"/>
                    <a:pt x="113" y="869"/>
                    <a:pt x="373" y="989"/>
                  </a:cubicBezTo>
                  <a:cubicBezTo>
                    <a:pt x="447" y="1023"/>
                    <a:pt x="522" y="1038"/>
                    <a:pt x="593" y="1038"/>
                  </a:cubicBezTo>
                  <a:cubicBezTo>
                    <a:pt x="930" y="1038"/>
                    <a:pt x="1208" y="698"/>
                    <a:pt x="1078" y="341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25"/>
            <p:cNvSpPr/>
            <p:nvPr/>
          </p:nvSpPr>
          <p:spPr>
            <a:xfrm>
              <a:off x="3316050" y="4804275"/>
              <a:ext cx="35950" cy="32400"/>
            </a:xfrm>
            <a:custGeom>
              <a:avLst/>
              <a:gdLst/>
              <a:ahLst/>
              <a:cxnLst/>
              <a:rect l="l" t="t" r="r" b="b"/>
              <a:pathLst>
                <a:path w="1438" h="1296" extrusionOk="0">
                  <a:moveTo>
                    <a:pt x="739" y="0"/>
                  </a:moveTo>
                  <a:cubicBezTo>
                    <a:pt x="488" y="0"/>
                    <a:pt x="258" y="145"/>
                    <a:pt x="152" y="375"/>
                  </a:cubicBezTo>
                  <a:cubicBezTo>
                    <a:pt x="0" y="699"/>
                    <a:pt x="142" y="1084"/>
                    <a:pt x="466" y="1236"/>
                  </a:cubicBezTo>
                  <a:cubicBezTo>
                    <a:pt x="553" y="1276"/>
                    <a:pt x="646" y="1296"/>
                    <a:pt x="739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1" y="947"/>
                    <a:pt x="1437" y="671"/>
                    <a:pt x="1347" y="424"/>
                  </a:cubicBezTo>
                  <a:cubicBezTo>
                    <a:pt x="1257" y="179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25"/>
            <p:cNvSpPr/>
            <p:nvPr/>
          </p:nvSpPr>
          <p:spPr>
            <a:xfrm>
              <a:off x="4407325" y="4354525"/>
              <a:ext cx="22700" cy="19475"/>
            </a:xfrm>
            <a:custGeom>
              <a:avLst/>
              <a:gdLst/>
              <a:ahLst/>
              <a:cxnLst/>
              <a:rect l="l" t="t" r="r" b="b"/>
              <a:pathLst>
                <a:path w="908" h="779" extrusionOk="0">
                  <a:moveTo>
                    <a:pt x="443" y="1"/>
                  </a:moveTo>
                  <a:cubicBezTo>
                    <a:pt x="302" y="1"/>
                    <a:pt x="161" y="75"/>
                    <a:pt x="91" y="226"/>
                  </a:cubicBezTo>
                  <a:cubicBezTo>
                    <a:pt x="1" y="420"/>
                    <a:pt x="85" y="651"/>
                    <a:pt x="280" y="742"/>
                  </a:cubicBezTo>
                  <a:cubicBezTo>
                    <a:pt x="336" y="767"/>
                    <a:pt x="392" y="779"/>
                    <a:pt x="446" y="779"/>
                  </a:cubicBezTo>
                  <a:cubicBezTo>
                    <a:pt x="698" y="779"/>
                    <a:pt x="907" y="524"/>
                    <a:pt x="808" y="256"/>
                  </a:cubicBezTo>
                  <a:cubicBezTo>
                    <a:pt x="746" y="87"/>
                    <a:pt x="595" y="1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25"/>
            <p:cNvSpPr/>
            <p:nvPr/>
          </p:nvSpPr>
          <p:spPr>
            <a:xfrm>
              <a:off x="4534750" y="5116650"/>
              <a:ext cx="57475" cy="51850"/>
            </a:xfrm>
            <a:custGeom>
              <a:avLst/>
              <a:gdLst/>
              <a:ahLst/>
              <a:cxnLst/>
              <a:rect l="l" t="t" r="r" b="b"/>
              <a:pathLst>
                <a:path w="2299" h="2074" extrusionOk="0">
                  <a:moveTo>
                    <a:pt x="1181" y="1"/>
                  </a:moveTo>
                  <a:cubicBezTo>
                    <a:pt x="779" y="1"/>
                    <a:pt x="412" y="233"/>
                    <a:pt x="243" y="600"/>
                  </a:cubicBezTo>
                  <a:cubicBezTo>
                    <a:pt x="1" y="1120"/>
                    <a:pt x="226" y="1736"/>
                    <a:pt x="746" y="1977"/>
                  </a:cubicBezTo>
                  <a:cubicBezTo>
                    <a:pt x="886" y="2042"/>
                    <a:pt x="1035" y="2074"/>
                    <a:pt x="1182" y="2074"/>
                  </a:cubicBezTo>
                  <a:cubicBezTo>
                    <a:pt x="1437" y="2074"/>
                    <a:pt x="1689" y="1979"/>
                    <a:pt x="1884" y="1800"/>
                  </a:cubicBezTo>
                  <a:cubicBezTo>
                    <a:pt x="2192" y="1515"/>
                    <a:pt x="2299" y="1074"/>
                    <a:pt x="2156" y="681"/>
                  </a:cubicBezTo>
                  <a:cubicBezTo>
                    <a:pt x="2012" y="287"/>
                    <a:pt x="1645" y="18"/>
                    <a:pt x="1226" y="2"/>
                  </a:cubicBezTo>
                  <a:cubicBezTo>
                    <a:pt x="1211" y="1"/>
                    <a:pt x="1196" y="1"/>
                    <a:pt x="11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25"/>
            <p:cNvSpPr/>
            <p:nvPr/>
          </p:nvSpPr>
          <p:spPr>
            <a:xfrm>
              <a:off x="3209100" y="4510775"/>
              <a:ext cx="18850" cy="15625"/>
            </a:xfrm>
            <a:custGeom>
              <a:avLst/>
              <a:gdLst/>
              <a:ahLst/>
              <a:cxnLst/>
              <a:rect l="l" t="t" r="r" b="b"/>
              <a:pathLst>
                <a:path w="754" h="625" extrusionOk="0">
                  <a:moveTo>
                    <a:pt x="368" y="1"/>
                  </a:moveTo>
                  <a:cubicBezTo>
                    <a:pt x="168" y="1"/>
                    <a:pt x="1" y="199"/>
                    <a:pt x="73" y="414"/>
                  </a:cubicBezTo>
                  <a:cubicBezTo>
                    <a:pt x="117" y="543"/>
                    <a:pt x="237" y="624"/>
                    <a:pt x="367" y="624"/>
                  </a:cubicBezTo>
                  <a:cubicBezTo>
                    <a:pt x="401" y="624"/>
                    <a:pt x="435" y="619"/>
                    <a:pt x="468" y="607"/>
                  </a:cubicBezTo>
                  <a:cubicBezTo>
                    <a:pt x="730" y="519"/>
                    <a:pt x="754" y="157"/>
                    <a:pt x="506" y="33"/>
                  </a:cubicBezTo>
                  <a:cubicBezTo>
                    <a:pt x="460" y="11"/>
                    <a:pt x="413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25"/>
            <p:cNvSpPr/>
            <p:nvPr/>
          </p:nvSpPr>
          <p:spPr>
            <a:xfrm>
              <a:off x="3232250" y="49312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1"/>
                  </a:moveTo>
                  <a:cubicBezTo>
                    <a:pt x="61" y="1"/>
                    <a:pt x="1" y="73"/>
                    <a:pt x="28" y="151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4"/>
                    <a:pt x="169" y="220"/>
                  </a:cubicBezTo>
                  <a:cubicBezTo>
                    <a:pt x="265" y="189"/>
                    <a:pt x="274" y="56"/>
                    <a:pt x="184" y="13"/>
                  </a:cubicBezTo>
                  <a:cubicBezTo>
                    <a:pt x="167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25"/>
            <p:cNvSpPr/>
            <p:nvPr/>
          </p:nvSpPr>
          <p:spPr>
            <a:xfrm>
              <a:off x="2985950" y="5102025"/>
              <a:ext cx="6900" cy="5650"/>
            </a:xfrm>
            <a:custGeom>
              <a:avLst/>
              <a:gdLst/>
              <a:ahLst/>
              <a:cxnLst/>
              <a:rect l="l" t="t" r="r" b="b"/>
              <a:pathLst>
                <a:path w="276" h="226" extrusionOk="0">
                  <a:moveTo>
                    <a:pt x="133" y="0"/>
                  </a:moveTo>
                  <a:cubicBezTo>
                    <a:pt x="61" y="0"/>
                    <a:pt x="0" y="73"/>
                    <a:pt x="27" y="151"/>
                  </a:cubicBezTo>
                  <a:cubicBezTo>
                    <a:pt x="44" y="197"/>
                    <a:pt x="88" y="226"/>
                    <a:pt x="134" y="226"/>
                  </a:cubicBezTo>
                  <a:cubicBezTo>
                    <a:pt x="146" y="226"/>
                    <a:pt x="158" y="224"/>
                    <a:pt x="170" y="220"/>
                  </a:cubicBezTo>
                  <a:cubicBezTo>
                    <a:pt x="265" y="189"/>
                    <a:pt x="275" y="56"/>
                    <a:pt x="184" y="13"/>
                  </a:cubicBezTo>
                  <a:cubicBezTo>
                    <a:pt x="167" y="4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25"/>
            <p:cNvSpPr/>
            <p:nvPr/>
          </p:nvSpPr>
          <p:spPr>
            <a:xfrm>
              <a:off x="3475225" y="4555750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395" y="1"/>
                  </a:moveTo>
                  <a:cubicBezTo>
                    <a:pt x="181" y="1"/>
                    <a:pt x="0" y="214"/>
                    <a:pt x="79" y="445"/>
                  </a:cubicBezTo>
                  <a:cubicBezTo>
                    <a:pt x="126" y="586"/>
                    <a:pt x="258" y="673"/>
                    <a:pt x="397" y="673"/>
                  </a:cubicBezTo>
                  <a:cubicBezTo>
                    <a:pt x="433" y="673"/>
                    <a:pt x="469" y="668"/>
                    <a:pt x="504" y="656"/>
                  </a:cubicBezTo>
                  <a:cubicBezTo>
                    <a:pt x="788" y="558"/>
                    <a:pt x="814" y="169"/>
                    <a:pt x="544" y="36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25"/>
            <p:cNvSpPr/>
            <p:nvPr/>
          </p:nvSpPr>
          <p:spPr>
            <a:xfrm>
              <a:off x="3398450" y="460295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0"/>
                  </a:moveTo>
                  <a:cubicBezTo>
                    <a:pt x="62" y="0"/>
                    <a:pt x="1" y="73"/>
                    <a:pt x="28" y="151"/>
                  </a:cubicBezTo>
                  <a:cubicBezTo>
                    <a:pt x="43" y="197"/>
                    <a:pt x="86" y="226"/>
                    <a:pt x="132" y="226"/>
                  </a:cubicBezTo>
                  <a:cubicBezTo>
                    <a:pt x="144" y="226"/>
                    <a:pt x="157" y="224"/>
                    <a:pt x="169" y="220"/>
                  </a:cubicBezTo>
                  <a:cubicBezTo>
                    <a:pt x="265" y="188"/>
                    <a:pt x="274" y="57"/>
                    <a:pt x="184" y="12"/>
                  </a:cubicBezTo>
                  <a:cubicBezTo>
                    <a:pt x="167" y="4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25"/>
            <p:cNvSpPr/>
            <p:nvPr/>
          </p:nvSpPr>
          <p:spPr>
            <a:xfrm>
              <a:off x="3723750" y="43255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5" y="0"/>
                  </a:moveTo>
                  <a:cubicBezTo>
                    <a:pt x="62" y="0"/>
                    <a:pt x="1" y="73"/>
                    <a:pt x="28" y="150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5"/>
                    <a:pt x="169" y="221"/>
                  </a:cubicBezTo>
                  <a:cubicBezTo>
                    <a:pt x="265" y="189"/>
                    <a:pt x="274" y="57"/>
                    <a:pt x="184" y="12"/>
                  </a:cubicBezTo>
                  <a:cubicBezTo>
                    <a:pt x="167" y="4"/>
                    <a:pt x="151" y="0"/>
                    <a:pt x="1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25"/>
            <p:cNvSpPr/>
            <p:nvPr/>
          </p:nvSpPr>
          <p:spPr>
            <a:xfrm>
              <a:off x="3844100" y="4264000"/>
              <a:ext cx="16950" cy="14050"/>
            </a:xfrm>
            <a:custGeom>
              <a:avLst/>
              <a:gdLst/>
              <a:ahLst/>
              <a:cxnLst/>
              <a:rect l="l" t="t" r="r" b="b"/>
              <a:pathLst>
                <a:path w="678" h="562" extrusionOk="0">
                  <a:moveTo>
                    <a:pt x="329" y="1"/>
                  </a:moveTo>
                  <a:cubicBezTo>
                    <a:pt x="151" y="1"/>
                    <a:pt x="1" y="179"/>
                    <a:pt x="65" y="371"/>
                  </a:cubicBezTo>
                  <a:cubicBezTo>
                    <a:pt x="105" y="488"/>
                    <a:pt x="214" y="561"/>
                    <a:pt x="330" y="561"/>
                  </a:cubicBezTo>
                  <a:cubicBezTo>
                    <a:pt x="360" y="561"/>
                    <a:pt x="390" y="556"/>
                    <a:pt x="420" y="546"/>
                  </a:cubicBezTo>
                  <a:cubicBezTo>
                    <a:pt x="656" y="465"/>
                    <a:pt x="677" y="141"/>
                    <a:pt x="455" y="31"/>
                  </a:cubicBezTo>
                  <a:cubicBezTo>
                    <a:pt x="413" y="10"/>
                    <a:pt x="370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25"/>
            <p:cNvSpPr/>
            <p:nvPr/>
          </p:nvSpPr>
          <p:spPr>
            <a:xfrm>
              <a:off x="3821775" y="4407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66" y="1"/>
                  </a:moveTo>
                  <a:cubicBezTo>
                    <a:pt x="122" y="1"/>
                    <a:pt x="1" y="143"/>
                    <a:pt x="54" y="298"/>
                  </a:cubicBezTo>
                  <a:cubicBezTo>
                    <a:pt x="85" y="390"/>
                    <a:pt x="173" y="449"/>
                    <a:pt x="266" y="449"/>
                  </a:cubicBezTo>
                  <a:cubicBezTo>
                    <a:pt x="290" y="449"/>
                    <a:pt x="314" y="445"/>
                    <a:pt x="338" y="437"/>
                  </a:cubicBezTo>
                  <a:cubicBezTo>
                    <a:pt x="526" y="373"/>
                    <a:pt x="544" y="113"/>
                    <a:pt x="365" y="24"/>
                  </a:cubicBezTo>
                  <a:cubicBezTo>
                    <a:pt x="332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25"/>
            <p:cNvSpPr/>
            <p:nvPr/>
          </p:nvSpPr>
          <p:spPr>
            <a:xfrm>
              <a:off x="3632925" y="4474625"/>
              <a:ext cx="27125" cy="22425"/>
            </a:xfrm>
            <a:custGeom>
              <a:avLst/>
              <a:gdLst/>
              <a:ahLst/>
              <a:cxnLst/>
              <a:rect l="l" t="t" r="r" b="b"/>
              <a:pathLst>
                <a:path w="1085" h="897" extrusionOk="0">
                  <a:moveTo>
                    <a:pt x="527" y="0"/>
                  </a:moveTo>
                  <a:cubicBezTo>
                    <a:pt x="241" y="0"/>
                    <a:pt x="0" y="286"/>
                    <a:pt x="104" y="593"/>
                  </a:cubicBezTo>
                  <a:cubicBezTo>
                    <a:pt x="168" y="780"/>
                    <a:pt x="343" y="897"/>
                    <a:pt x="530" y="897"/>
                  </a:cubicBezTo>
                  <a:cubicBezTo>
                    <a:pt x="577" y="897"/>
                    <a:pt x="625" y="889"/>
                    <a:pt x="673" y="874"/>
                  </a:cubicBezTo>
                  <a:cubicBezTo>
                    <a:pt x="1050" y="744"/>
                    <a:pt x="1084" y="224"/>
                    <a:pt x="727" y="48"/>
                  </a:cubicBezTo>
                  <a:cubicBezTo>
                    <a:pt x="660" y="15"/>
                    <a:pt x="592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25"/>
            <p:cNvSpPr/>
            <p:nvPr/>
          </p:nvSpPr>
          <p:spPr>
            <a:xfrm>
              <a:off x="3570975" y="4478425"/>
              <a:ext cx="13550" cy="11225"/>
            </a:xfrm>
            <a:custGeom>
              <a:avLst/>
              <a:gdLst/>
              <a:ahLst/>
              <a:cxnLst/>
              <a:rect l="l" t="t" r="r" b="b"/>
              <a:pathLst>
                <a:path w="542" h="449" extrusionOk="0">
                  <a:moveTo>
                    <a:pt x="262" y="0"/>
                  </a:moveTo>
                  <a:cubicBezTo>
                    <a:pt x="120" y="0"/>
                    <a:pt x="0" y="142"/>
                    <a:pt x="53" y="296"/>
                  </a:cubicBezTo>
                  <a:cubicBezTo>
                    <a:pt x="84" y="389"/>
                    <a:pt x="171" y="448"/>
                    <a:pt x="263" y="448"/>
                  </a:cubicBezTo>
                  <a:cubicBezTo>
                    <a:pt x="287" y="448"/>
                    <a:pt x="311" y="444"/>
                    <a:pt x="335" y="436"/>
                  </a:cubicBezTo>
                  <a:cubicBezTo>
                    <a:pt x="525" y="371"/>
                    <a:pt x="541" y="111"/>
                    <a:pt x="362" y="24"/>
                  </a:cubicBezTo>
                  <a:cubicBezTo>
                    <a:pt x="329" y="8"/>
                    <a:pt x="295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25"/>
            <p:cNvSpPr/>
            <p:nvPr/>
          </p:nvSpPr>
          <p:spPr>
            <a:xfrm>
              <a:off x="3562525" y="4321250"/>
              <a:ext cx="33975" cy="30850"/>
            </a:xfrm>
            <a:custGeom>
              <a:avLst/>
              <a:gdLst/>
              <a:ahLst/>
              <a:cxnLst/>
              <a:rect l="l" t="t" r="r" b="b"/>
              <a:pathLst>
                <a:path w="1359" h="1234" extrusionOk="0">
                  <a:moveTo>
                    <a:pt x="726" y="1"/>
                  </a:moveTo>
                  <a:cubicBezTo>
                    <a:pt x="333" y="1"/>
                    <a:pt x="1" y="394"/>
                    <a:pt x="144" y="816"/>
                  </a:cubicBezTo>
                  <a:cubicBezTo>
                    <a:pt x="232" y="1072"/>
                    <a:pt x="471" y="1234"/>
                    <a:pt x="728" y="1234"/>
                  </a:cubicBezTo>
                  <a:cubicBezTo>
                    <a:pt x="793" y="1234"/>
                    <a:pt x="860" y="1223"/>
                    <a:pt x="926" y="1201"/>
                  </a:cubicBezTo>
                  <a:cubicBezTo>
                    <a:pt x="1162" y="1121"/>
                    <a:pt x="1326" y="908"/>
                    <a:pt x="1342" y="658"/>
                  </a:cubicBezTo>
                  <a:cubicBezTo>
                    <a:pt x="1359" y="410"/>
                    <a:pt x="1223" y="177"/>
                    <a:pt x="999" y="66"/>
                  </a:cubicBezTo>
                  <a:cubicBezTo>
                    <a:pt x="908" y="21"/>
                    <a:pt x="816" y="1"/>
                    <a:pt x="7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25"/>
            <p:cNvSpPr/>
            <p:nvPr/>
          </p:nvSpPr>
          <p:spPr>
            <a:xfrm>
              <a:off x="2173275" y="402422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282" y="0"/>
                  </a:moveTo>
                  <a:cubicBezTo>
                    <a:pt x="139" y="0"/>
                    <a:pt x="1" y="112"/>
                    <a:pt x="1" y="280"/>
                  </a:cubicBezTo>
                  <a:cubicBezTo>
                    <a:pt x="1" y="435"/>
                    <a:pt x="126" y="560"/>
                    <a:pt x="280" y="560"/>
                  </a:cubicBezTo>
                  <a:cubicBezTo>
                    <a:pt x="530" y="560"/>
                    <a:pt x="655" y="259"/>
                    <a:pt x="479" y="83"/>
                  </a:cubicBezTo>
                  <a:cubicBezTo>
                    <a:pt x="422" y="26"/>
                    <a:pt x="351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25"/>
            <p:cNvSpPr/>
            <p:nvPr/>
          </p:nvSpPr>
          <p:spPr>
            <a:xfrm>
              <a:off x="4690975" y="4411125"/>
              <a:ext cx="25075" cy="21650"/>
            </a:xfrm>
            <a:custGeom>
              <a:avLst/>
              <a:gdLst/>
              <a:ahLst/>
              <a:cxnLst/>
              <a:rect l="l" t="t" r="r" b="b"/>
              <a:pathLst>
                <a:path w="1003" h="866" extrusionOk="0">
                  <a:moveTo>
                    <a:pt x="508" y="1"/>
                  </a:moveTo>
                  <a:cubicBezTo>
                    <a:pt x="233" y="1"/>
                    <a:pt x="0" y="274"/>
                    <a:pt x="99" y="570"/>
                  </a:cubicBezTo>
                  <a:cubicBezTo>
                    <a:pt x="164" y="765"/>
                    <a:pt x="337" y="866"/>
                    <a:pt x="511" y="866"/>
                  </a:cubicBezTo>
                  <a:cubicBezTo>
                    <a:pt x="663" y="866"/>
                    <a:pt x="815" y="788"/>
                    <a:pt x="896" y="628"/>
                  </a:cubicBezTo>
                  <a:cubicBezTo>
                    <a:pt x="1002" y="414"/>
                    <a:pt x="917" y="155"/>
                    <a:pt x="703" y="48"/>
                  </a:cubicBezTo>
                  <a:cubicBezTo>
                    <a:pt x="638" y="16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25"/>
            <p:cNvSpPr/>
            <p:nvPr/>
          </p:nvSpPr>
          <p:spPr>
            <a:xfrm>
              <a:off x="5098500" y="4267625"/>
              <a:ext cx="51600" cy="46550"/>
            </a:xfrm>
            <a:custGeom>
              <a:avLst/>
              <a:gdLst/>
              <a:ahLst/>
              <a:cxnLst/>
              <a:rect l="l" t="t" r="r" b="b"/>
              <a:pathLst>
                <a:path w="2064" h="1862" extrusionOk="0">
                  <a:moveTo>
                    <a:pt x="1003" y="1"/>
                  </a:moveTo>
                  <a:cubicBezTo>
                    <a:pt x="783" y="1"/>
                    <a:pt x="566" y="79"/>
                    <a:pt x="393" y="229"/>
                  </a:cubicBezTo>
                  <a:cubicBezTo>
                    <a:pt x="108" y="475"/>
                    <a:pt x="1" y="867"/>
                    <a:pt x="120" y="1225"/>
                  </a:cubicBezTo>
                  <a:cubicBezTo>
                    <a:pt x="238" y="1581"/>
                    <a:pt x="560" y="1832"/>
                    <a:pt x="936" y="1859"/>
                  </a:cubicBezTo>
                  <a:cubicBezTo>
                    <a:pt x="957" y="1861"/>
                    <a:pt x="978" y="1861"/>
                    <a:pt x="1000" y="1861"/>
                  </a:cubicBezTo>
                  <a:cubicBezTo>
                    <a:pt x="1350" y="1861"/>
                    <a:pt x="1674" y="1664"/>
                    <a:pt x="1833" y="1347"/>
                  </a:cubicBezTo>
                  <a:cubicBezTo>
                    <a:pt x="2063" y="888"/>
                    <a:pt x="1877" y="329"/>
                    <a:pt x="1418" y="99"/>
                  </a:cubicBezTo>
                  <a:cubicBezTo>
                    <a:pt x="1286" y="33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25"/>
            <p:cNvSpPr/>
            <p:nvPr/>
          </p:nvSpPr>
          <p:spPr>
            <a:xfrm>
              <a:off x="4844900" y="4360100"/>
              <a:ext cx="38900" cy="36800"/>
            </a:xfrm>
            <a:custGeom>
              <a:avLst/>
              <a:gdLst/>
              <a:ahLst/>
              <a:cxnLst/>
              <a:rect l="l" t="t" r="r" b="b"/>
              <a:pathLst>
                <a:path w="1556" h="1472" extrusionOk="0">
                  <a:moveTo>
                    <a:pt x="813" y="0"/>
                  </a:moveTo>
                  <a:cubicBezTo>
                    <a:pt x="615" y="0"/>
                    <a:pt x="422" y="79"/>
                    <a:pt x="280" y="229"/>
                  </a:cubicBezTo>
                  <a:cubicBezTo>
                    <a:pt x="1" y="522"/>
                    <a:pt x="11" y="988"/>
                    <a:pt x="305" y="1267"/>
                  </a:cubicBezTo>
                  <a:cubicBezTo>
                    <a:pt x="445" y="1401"/>
                    <a:pt x="628" y="1471"/>
                    <a:pt x="813" y="1471"/>
                  </a:cubicBezTo>
                  <a:cubicBezTo>
                    <a:pt x="914" y="1471"/>
                    <a:pt x="1015" y="1451"/>
                    <a:pt x="1110" y="1408"/>
                  </a:cubicBezTo>
                  <a:cubicBezTo>
                    <a:pt x="1382" y="1288"/>
                    <a:pt x="1555" y="1016"/>
                    <a:pt x="1548" y="718"/>
                  </a:cubicBezTo>
                  <a:cubicBezTo>
                    <a:pt x="1542" y="421"/>
                    <a:pt x="1357" y="156"/>
                    <a:pt x="1079" y="50"/>
                  </a:cubicBezTo>
                  <a:cubicBezTo>
                    <a:pt x="992" y="16"/>
                    <a:pt x="902" y="0"/>
                    <a:pt x="8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25"/>
            <p:cNvSpPr/>
            <p:nvPr/>
          </p:nvSpPr>
          <p:spPr>
            <a:xfrm>
              <a:off x="4735600" y="3931975"/>
              <a:ext cx="48600" cy="46000"/>
            </a:xfrm>
            <a:custGeom>
              <a:avLst/>
              <a:gdLst/>
              <a:ahLst/>
              <a:cxnLst/>
              <a:rect l="l" t="t" r="r" b="b"/>
              <a:pathLst>
                <a:path w="1944" h="1840" extrusionOk="0">
                  <a:moveTo>
                    <a:pt x="1018" y="1"/>
                  </a:moveTo>
                  <a:cubicBezTo>
                    <a:pt x="771" y="1"/>
                    <a:pt x="528" y="101"/>
                    <a:pt x="351" y="286"/>
                  </a:cubicBezTo>
                  <a:cubicBezTo>
                    <a:pt x="1" y="653"/>
                    <a:pt x="14" y="1235"/>
                    <a:pt x="381" y="1585"/>
                  </a:cubicBezTo>
                  <a:cubicBezTo>
                    <a:pt x="555" y="1752"/>
                    <a:pt x="784" y="1839"/>
                    <a:pt x="1016" y="1839"/>
                  </a:cubicBezTo>
                  <a:cubicBezTo>
                    <a:pt x="1141" y="1839"/>
                    <a:pt x="1268" y="1814"/>
                    <a:pt x="1388" y="1761"/>
                  </a:cubicBezTo>
                  <a:cubicBezTo>
                    <a:pt x="1728" y="1611"/>
                    <a:pt x="1944" y="1271"/>
                    <a:pt x="1935" y="898"/>
                  </a:cubicBezTo>
                  <a:cubicBezTo>
                    <a:pt x="1926" y="527"/>
                    <a:pt x="1694" y="198"/>
                    <a:pt x="1347" y="62"/>
                  </a:cubicBezTo>
                  <a:cubicBezTo>
                    <a:pt x="1240" y="21"/>
                    <a:pt x="1128" y="1"/>
                    <a:pt x="10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25"/>
            <p:cNvSpPr/>
            <p:nvPr/>
          </p:nvSpPr>
          <p:spPr>
            <a:xfrm>
              <a:off x="4690175" y="41554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481" y="1"/>
                  </a:moveTo>
                  <a:cubicBezTo>
                    <a:pt x="236" y="1"/>
                    <a:pt x="0" y="191"/>
                    <a:pt x="0" y="478"/>
                  </a:cubicBezTo>
                  <a:cubicBezTo>
                    <a:pt x="0" y="741"/>
                    <a:pt x="214" y="954"/>
                    <a:pt x="477" y="954"/>
                  </a:cubicBezTo>
                  <a:cubicBezTo>
                    <a:pt x="902" y="954"/>
                    <a:pt x="1114" y="442"/>
                    <a:pt x="813" y="141"/>
                  </a:cubicBezTo>
                  <a:cubicBezTo>
                    <a:pt x="717" y="44"/>
                    <a:pt x="598" y="1"/>
                    <a:pt x="4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25"/>
            <p:cNvSpPr/>
            <p:nvPr/>
          </p:nvSpPr>
          <p:spPr>
            <a:xfrm>
              <a:off x="4567100" y="4181250"/>
              <a:ext cx="9325" cy="7975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160" y="0"/>
                  </a:moveTo>
                  <a:cubicBezTo>
                    <a:pt x="79" y="0"/>
                    <a:pt x="1" y="64"/>
                    <a:pt x="1" y="160"/>
                  </a:cubicBezTo>
                  <a:cubicBezTo>
                    <a:pt x="1" y="248"/>
                    <a:pt x="72" y="318"/>
                    <a:pt x="160" y="318"/>
                  </a:cubicBezTo>
                  <a:cubicBezTo>
                    <a:pt x="301" y="318"/>
                    <a:pt x="372" y="148"/>
                    <a:pt x="271" y="48"/>
                  </a:cubicBezTo>
                  <a:cubicBezTo>
                    <a:pt x="239" y="15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25"/>
            <p:cNvSpPr/>
            <p:nvPr/>
          </p:nvSpPr>
          <p:spPr>
            <a:xfrm>
              <a:off x="5130900" y="3956950"/>
              <a:ext cx="9275" cy="7975"/>
            </a:xfrm>
            <a:custGeom>
              <a:avLst/>
              <a:gdLst/>
              <a:ahLst/>
              <a:cxnLst/>
              <a:rect l="l" t="t" r="r" b="b"/>
              <a:pathLst>
                <a:path w="371" h="319" extrusionOk="0">
                  <a:moveTo>
                    <a:pt x="160" y="0"/>
                  </a:moveTo>
                  <a:cubicBezTo>
                    <a:pt x="79" y="0"/>
                    <a:pt x="1" y="63"/>
                    <a:pt x="1" y="159"/>
                  </a:cubicBezTo>
                  <a:cubicBezTo>
                    <a:pt x="1" y="246"/>
                    <a:pt x="71" y="319"/>
                    <a:pt x="158" y="319"/>
                  </a:cubicBezTo>
                  <a:cubicBezTo>
                    <a:pt x="300" y="319"/>
                    <a:pt x="370" y="147"/>
                    <a:pt x="271" y="46"/>
                  </a:cubicBezTo>
                  <a:cubicBezTo>
                    <a:pt x="239" y="14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25"/>
            <p:cNvSpPr/>
            <p:nvPr/>
          </p:nvSpPr>
          <p:spPr>
            <a:xfrm>
              <a:off x="5224175" y="4113750"/>
              <a:ext cx="18625" cy="15900"/>
            </a:xfrm>
            <a:custGeom>
              <a:avLst/>
              <a:gdLst/>
              <a:ahLst/>
              <a:cxnLst/>
              <a:rect l="l" t="t" r="r" b="b"/>
              <a:pathLst>
                <a:path w="745" h="636" extrusionOk="0">
                  <a:moveTo>
                    <a:pt x="321" y="0"/>
                  </a:moveTo>
                  <a:cubicBezTo>
                    <a:pt x="158" y="0"/>
                    <a:pt x="2" y="128"/>
                    <a:pt x="2" y="319"/>
                  </a:cubicBezTo>
                  <a:cubicBezTo>
                    <a:pt x="0" y="495"/>
                    <a:pt x="143" y="636"/>
                    <a:pt x="319" y="636"/>
                  </a:cubicBezTo>
                  <a:cubicBezTo>
                    <a:pt x="601" y="636"/>
                    <a:pt x="744" y="295"/>
                    <a:pt x="543" y="95"/>
                  </a:cubicBezTo>
                  <a:cubicBezTo>
                    <a:pt x="478" y="30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25"/>
            <p:cNvSpPr/>
            <p:nvPr/>
          </p:nvSpPr>
          <p:spPr>
            <a:xfrm>
              <a:off x="4938325" y="4119725"/>
              <a:ext cx="33025" cy="31775"/>
            </a:xfrm>
            <a:custGeom>
              <a:avLst/>
              <a:gdLst/>
              <a:ahLst/>
              <a:cxnLst/>
              <a:rect l="l" t="t" r="r" b="b"/>
              <a:pathLst>
                <a:path w="1321" h="1271" extrusionOk="0">
                  <a:moveTo>
                    <a:pt x="635" y="0"/>
                  </a:moveTo>
                  <a:cubicBezTo>
                    <a:pt x="554" y="0"/>
                    <a:pt x="471" y="16"/>
                    <a:pt x="393" y="48"/>
                  </a:cubicBezTo>
                  <a:cubicBezTo>
                    <a:pt x="155" y="146"/>
                    <a:pt x="0" y="379"/>
                    <a:pt x="0" y="636"/>
                  </a:cubicBezTo>
                  <a:cubicBezTo>
                    <a:pt x="0" y="986"/>
                    <a:pt x="285" y="1270"/>
                    <a:pt x="636" y="1270"/>
                  </a:cubicBezTo>
                  <a:cubicBezTo>
                    <a:pt x="893" y="1270"/>
                    <a:pt x="1125" y="1115"/>
                    <a:pt x="1222" y="878"/>
                  </a:cubicBezTo>
                  <a:cubicBezTo>
                    <a:pt x="1320" y="640"/>
                    <a:pt x="1266" y="368"/>
                    <a:pt x="1084" y="186"/>
                  </a:cubicBezTo>
                  <a:cubicBezTo>
                    <a:pt x="963" y="65"/>
                    <a:pt x="801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25"/>
            <p:cNvSpPr/>
            <p:nvPr/>
          </p:nvSpPr>
          <p:spPr>
            <a:xfrm>
              <a:off x="4854950" y="4093900"/>
              <a:ext cx="18575" cy="15925"/>
            </a:xfrm>
            <a:custGeom>
              <a:avLst/>
              <a:gdLst/>
              <a:ahLst/>
              <a:cxnLst/>
              <a:rect l="l" t="t" r="r" b="b"/>
              <a:pathLst>
                <a:path w="743" h="637" extrusionOk="0">
                  <a:moveTo>
                    <a:pt x="321" y="0"/>
                  </a:moveTo>
                  <a:cubicBezTo>
                    <a:pt x="157" y="0"/>
                    <a:pt x="0" y="127"/>
                    <a:pt x="0" y="319"/>
                  </a:cubicBezTo>
                  <a:cubicBezTo>
                    <a:pt x="0" y="493"/>
                    <a:pt x="143" y="636"/>
                    <a:pt x="319" y="636"/>
                  </a:cubicBezTo>
                  <a:cubicBezTo>
                    <a:pt x="601" y="636"/>
                    <a:pt x="743" y="294"/>
                    <a:pt x="543" y="94"/>
                  </a:cubicBezTo>
                  <a:cubicBezTo>
                    <a:pt x="478" y="29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25"/>
            <p:cNvSpPr/>
            <p:nvPr/>
          </p:nvSpPr>
          <p:spPr>
            <a:xfrm>
              <a:off x="4912500" y="3883500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874" y="1"/>
                  </a:moveTo>
                  <a:cubicBezTo>
                    <a:pt x="762" y="1"/>
                    <a:pt x="648" y="22"/>
                    <a:pt x="540" y="67"/>
                  </a:cubicBezTo>
                  <a:cubicBezTo>
                    <a:pt x="214" y="202"/>
                    <a:pt x="1" y="521"/>
                    <a:pt x="1" y="874"/>
                  </a:cubicBezTo>
                  <a:cubicBezTo>
                    <a:pt x="1" y="1357"/>
                    <a:pt x="392" y="1747"/>
                    <a:pt x="874" y="1747"/>
                  </a:cubicBezTo>
                  <a:cubicBezTo>
                    <a:pt x="1227" y="1747"/>
                    <a:pt x="1546" y="1534"/>
                    <a:pt x="1681" y="1208"/>
                  </a:cubicBezTo>
                  <a:cubicBezTo>
                    <a:pt x="1817" y="882"/>
                    <a:pt x="1741" y="506"/>
                    <a:pt x="1492" y="256"/>
                  </a:cubicBezTo>
                  <a:cubicBezTo>
                    <a:pt x="1325" y="89"/>
                    <a:pt x="1101" y="1"/>
                    <a:pt x="8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7" name="Google Shape;19077;p25"/>
            <p:cNvSpPr/>
            <p:nvPr/>
          </p:nvSpPr>
          <p:spPr>
            <a:xfrm>
              <a:off x="4989950" y="3740550"/>
              <a:ext cx="23225" cy="19875"/>
            </a:xfrm>
            <a:custGeom>
              <a:avLst/>
              <a:gdLst/>
              <a:ahLst/>
              <a:cxnLst/>
              <a:rect l="l" t="t" r="r" b="b"/>
              <a:pathLst>
                <a:path w="929" h="795" extrusionOk="0">
                  <a:moveTo>
                    <a:pt x="401" y="0"/>
                  </a:moveTo>
                  <a:cubicBezTo>
                    <a:pt x="196" y="0"/>
                    <a:pt x="1" y="159"/>
                    <a:pt x="1" y="398"/>
                  </a:cubicBezTo>
                  <a:cubicBezTo>
                    <a:pt x="1" y="618"/>
                    <a:pt x="178" y="795"/>
                    <a:pt x="397" y="795"/>
                  </a:cubicBezTo>
                  <a:cubicBezTo>
                    <a:pt x="751" y="795"/>
                    <a:pt x="928" y="368"/>
                    <a:pt x="679" y="117"/>
                  </a:cubicBezTo>
                  <a:cubicBezTo>
                    <a:pt x="597" y="36"/>
                    <a:pt x="498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8" name="Google Shape;19078;p25"/>
            <p:cNvSpPr/>
            <p:nvPr/>
          </p:nvSpPr>
          <p:spPr>
            <a:xfrm>
              <a:off x="4155475" y="42714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10"/>
                    <a:pt x="204" y="914"/>
                    <a:pt x="457" y="914"/>
                  </a:cubicBezTo>
                  <a:cubicBezTo>
                    <a:pt x="709" y="914"/>
                    <a:pt x="914" y="710"/>
                    <a:pt x="914" y="457"/>
                  </a:cubicBezTo>
                  <a:cubicBezTo>
                    <a:pt x="914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9" name="Google Shape;19079;p25"/>
            <p:cNvSpPr/>
            <p:nvPr/>
          </p:nvSpPr>
          <p:spPr>
            <a:xfrm>
              <a:off x="4313500" y="4063875"/>
              <a:ext cx="22275" cy="19075"/>
            </a:xfrm>
            <a:custGeom>
              <a:avLst/>
              <a:gdLst/>
              <a:ahLst/>
              <a:cxnLst/>
              <a:rect l="l" t="t" r="r" b="b"/>
              <a:pathLst>
                <a:path w="891" h="763" extrusionOk="0">
                  <a:moveTo>
                    <a:pt x="385" y="0"/>
                  </a:moveTo>
                  <a:cubicBezTo>
                    <a:pt x="189" y="0"/>
                    <a:pt x="1" y="152"/>
                    <a:pt x="1" y="382"/>
                  </a:cubicBezTo>
                  <a:cubicBezTo>
                    <a:pt x="1" y="593"/>
                    <a:pt x="172" y="763"/>
                    <a:pt x="383" y="763"/>
                  </a:cubicBezTo>
                  <a:cubicBezTo>
                    <a:pt x="721" y="763"/>
                    <a:pt x="891" y="352"/>
                    <a:pt x="652" y="112"/>
                  </a:cubicBezTo>
                  <a:cubicBezTo>
                    <a:pt x="574" y="35"/>
                    <a:pt x="479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0" name="Google Shape;19080;p25"/>
            <p:cNvSpPr/>
            <p:nvPr/>
          </p:nvSpPr>
          <p:spPr>
            <a:xfrm>
              <a:off x="3839400" y="40543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2"/>
                  </a:cubicBezTo>
                  <a:cubicBezTo>
                    <a:pt x="1" y="236"/>
                    <a:pt x="69" y="305"/>
                    <a:pt x="153" y="305"/>
                  </a:cubicBezTo>
                  <a:cubicBezTo>
                    <a:pt x="288" y="305"/>
                    <a:pt x="357" y="142"/>
                    <a:pt x="261" y="45"/>
                  </a:cubicBezTo>
                  <a:cubicBezTo>
                    <a:pt x="230" y="14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1" name="Google Shape;19081;p25"/>
            <p:cNvSpPr/>
            <p:nvPr/>
          </p:nvSpPr>
          <p:spPr>
            <a:xfrm>
              <a:off x="3900325" y="383725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154" y="1"/>
                  </a:moveTo>
                  <a:cubicBezTo>
                    <a:pt x="76" y="1"/>
                    <a:pt x="0" y="62"/>
                    <a:pt x="0" y="154"/>
                  </a:cubicBezTo>
                  <a:cubicBezTo>
                    <a:pt x="0" y="238"/>
                    <a:pt x="68" y="306"/>
                    <a:pt x="154" y="306"/>
                  </a:cubicBezTo>
                  <a:cubicBezTo>
                    <a:pt x="289" y="306"/>
                    <a:pt x="357" y="142"/>
                    <a:pt x="260" y="46"/>
                  </a:cubicBezTo>
                  <a:cubicBezTo>
                    <a:pt x="229" y="15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2" name="Google Shape;19082;p25"/>
            <p:cNvSpPr/>
            <p:nvPr/>
          </p:nvSpPr>
          <p:spPr>
            <a:xfrm>
              <a:off x="3287200" y="41114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384" y="1"/>
                  </a:moveTo>
                  <a:cubicBezTo>
                    <a:pt x="188" y="1"/>
                    <a:pt x="0" y="153"/>
                    <a:pt x="0" y="383"/>
                  </a:cubicBezTo>
                  <a:cubicBezTo>
                    <a:pt x="0" y="593"/>
                    <a:pt x="171" y="763"/>
                    <a:pt x="382" y="763"/>
                  </a:cubicBezTo>
                  <a:cubicBezTo>
                    <a:pt x="720" y="763"/>
                    <a:pt x="891" y="353"/>
                    <a:pt x="651" y="114"/>
                  </a:cubicBezTo>
                  <a:cubicBezTo>
                    <a:pt x="573" y="3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3" name="Google Shape;19083;p25"/>
            <p:cNvSpPr/>
            <p:nvPr/>
          </p:nvSpPr>
          <p:spPr>
            <a:xfrm>
              <a:off x="3447150" y="39610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0" y="0"/>
                    <a:pt x="1" y="170"/>
                    <a:pt x="1" y="380"/>
                  </a:cubicBezTo>
                  <a:cubicBezTo>
                    <a:pt x="1" y="591"/>
                    <a:pt x="170" y="762"/>
                    <a:pt x="381" y="762"/>
                  </a:cubicBezTo>
                  <a:cubicBezTo>
                    <a:pt x="591" y="762"/>
                    <a:pt x="763" y="591"/>
                    <a:pt x="763" y="380"/>
                  </a:cubicBezTo>
                  <a:cubicBezTo>
                    <a:pt x="763" y="170"/>
                    <a:pt x="591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4" name="Google Shape;19084;p25"/>
            <p:cNvSpPr/>
            <p:nvPr/>
          </p:nvSpPr>
          <p:spPr>
            <a:xfrm>
              <a:off x="4109775" y="3945850"/>
              <a:ext cx="30500" cy="30450"/>
            </a:xfrm>
            <a:custGeom>
              <a:avLst/>
              <a:gdLst/>
              <a:ahLst/>
              <a:cxnLst/>
              <a:rect l="l" t="t" r="r" b="b"/>
              <a:pathLst>
                <a:path w="1220" h="1218" extrusionOk="0">
                  <a:moveTo>
                    <a:pt x="611" y="0"/>
                  </a:moveTo>
                  <a:cubicBezTo>
                    <a:pt x="274" y="0"/>
                    <a:pt x="0" y="273"/>
                    <a:pt x="0" y="609"/>
                  </a:cubicBezTo>
                  <a:cubicBezTo>
                    <a:pt x="0" y="946"/>
                    <a:pt x="274" y="1218"/>
                    <a:pt x="611" y="1218"/>
                  </a:cubicBezTo>
                  <a:cubicBezTo>
                    <a:pt x="946" y="1218"/>
                    <a:pt x="1219" y="946"/>
                    <a:pt x="1219" y="609"/>
                  </a:cubicBezTo>
                  <a:cubicBezTo>
                    <a:pt x="1219" y="273"/>
                    <a:pt x="946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5" name="Google Shape;19085;p25"/>
            <p:cNvSpPr/>
            <p:nvPr/>
          </p:nvSpPr>
          <p:spPr>
            <a:xfrm>
              <a:off x="4414425" y="3801100"/>
              <a:ext cx="27725" cy="26700"/>
            </a:xfrm>
            <a:custGeom>
              <a:avLst/>
              <a:gdLst/>
              <a:ahLst/>
              <a:cxnLst/>
              <a:rect l="l" t="t" r="r" b="b"/>
              <a:pathLst>
                <a:path w="1109" h="1068" extrusionOk="0">
                  <a:moveTo>
                    <a:pt x="538" y="0"/>
                  </a:moveTo>
                  <a:cubicBezTo>
                    <a:pt x="264" y="0"/>
                    <a:pt x="1" y="213"/>
                    <a:pt x="1" y="534"/>
                  </a:cubicBezTo>
                  <a:cubicBezTo>
                    <a:pt x="1" y="829"/>
                    <a:pt x="240" y="1068"/>
                    <a:pt x="535" y="1068"/>
                  </a:cubicBezTo>
                  <a:cubicBezTo>
                    <a:pt x="750" y="1068"/>
                    <a:pt x="943" y="937"/>
                    <a:pt x="1026" y="739"/>
                  </a:cubicBezTo>
                  <a:cubicBezTo>
                    <a:pt x="1109" y="539"/>
                    <a:pt x="1064" y="310"/>
                    <a:pt x="910" y="157"/>
                  </a:cubicBezTo>
                  <a:cubicBezTo>
                    <a:pt x="802" y="49"/>
                    <a:pt x="669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6" name="Google Shape;19086;p25"/>
            <p:cNvSpPr/>
            <p:nvPr/>
          </p:nvSpPr>
          <p:spPr>
            <a:xfrm>
              <a:off x="5545475" y="39344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10" y="0"/>
                  </a:moveTo>
                  <a:cubicBezTo>
                    <a:pt x="531" y="0"/>
                    <a:pt x="452" y="15"/>
                    <a:pt x="376" y="47"/>
                  </a:cubicBezTo>
                  <a:cubicBezTo>
                    <a:pt x="148" y="141"/>
                    <a:pt x="1" y="364"/>
                    <a:pt x="1" y="610"/>
                  </a:cubicBezTo>
                  <a:cubicBezTo>
                    <a:pt x="1" y="947"/>
                    <a:pt x="273" y="1219"/>
                    <a:pt x="609" y="1219"/>
                  </a:cubicBezTo>
                  <a:cubicBezTo>
                    <a:pt x="856" y="1219"/>
                    <a:pt x="1078" y="1072"/>
                    <a:pt x="1173" y="843"/>
                  </a:cubicBezTo>
                  <a:cubicBezTo>
                    <a:pt x="1268" y="615"/>
                    <a:pt x="1215" y="353"/>
                    <a:pt x="1041" y="179"/>
                  </a:cubicBezTo>
                  <a:cubicBezTo>
                    <a:pt x="924" y="62"/>
                    <a:pt x="768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7" name="Google Shape;19087;p25"/>
            <p:cNvSpPr/>
            <p:nvPr/>
          </p:nvSpPr>
          <p:spPr>
            <a:xfrm>
              <a:off x="5741600" y="4275200"/>
              <a:ext cx="26725" cy="22925"/>
            </a:xfrm>
            <a:custGeom>
              <a:avLst/>
              <a:gdLst/>
              <a:ahLst/>
              <a:cxnLst/>
              <a:rect l="l" t="t" r="r" b="b"/>
              <a:pathLst>
                <a:path w="1069" h="917" extrusionOk="0">
                  <a:moveTo>
                    <a:pt x="461" y="1"/>
                  </a:moveTo>
                  <a:cubicBezTo>
                    <a:pt x="226" y="1"/>
                    <a:pt x="1" y="184"/>
                    <a:pt x="2" y="459"/>
                  </a:cubicBezTo>
                  <a:cubicBezTo>
                    <a:pt x="2" y="712"/>
                    <a:pt x="206" y="916"/>
                    <a:pt x="458" y="916"/>
                  </a:cubicBezTo>
                  <a:cubicBezTo>
                    <a:pt x="866" y="916"/>
                    <a:pt x="1069" y="425"/>
                    <a:pt x="782" y="136"/>
                  </a:cubicBezTo>
                  <a:cubicBezTo>
                    <a:pt x="688" y="43"/>
                    <a:pt x="57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8" name="Google Shape;19088;p25"/>
            <p:cNvSpPr/>
            <p:nvPr/>
          </p:nvSpPr>
          <p:spPr>
            <a:xfrm>
              <a:off x="6069100" y="3749700"/>
              <a:ext cx="15250" cy="15275"/>
            </a:xfrm>
            <a:custGeom>
              <a:avLst/>
              <a:gdLst/>
              <a:ahLst/>
              <a:cxnLst/>
              <a:rect l="l" t="t" r="r" b="b"/>
              <a:pathLst>
                <a:path w="610" h="611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cubicBezTo>
                    <a:pt x="1" y="474"/>
                    <a:pt x="137" y="611"/>
                    <a:pt x="306" y="611"/>
                  </a:cubicBezTo>
                  <a:cubicBezTo>
                    <a:pt x="474" y="611"/>
                    <a:pt x="609" y="474"/>
                    <a:pt x="609" y="306"/>
                  </a:cubicBezTo>
                  <a:cubicBezTo>
                    <a:pt x="609" y="137"/>
                    <a:pt x="474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9" name="Google Shape;19089;p25"/>
            <p:cNvSpPr/>
            <p:nvPr/>
          </p:nvSpPr>
          <p:spPr>
            <a:xfrm>
              <a:off x="1136025" y="3876925"/>
              <a:ext cx="28175" cy="27125"/>
            </a:xfrm>
            <a:custGeom>
              <a:avLst/>
              <a:gdLst/>
              <a:ahLst/>
              <a:cxnLst/>
              <a:rect l="l" t="t" r="r" b="b"/>
              <a:pathLst>
                <a:path w="1127" h="1085" extrusionOk="0">
                  <a:moveTo>
                    <a:pt x="546" y="1"/>
                  </a:moveTo>
                  <a:cubicBezTo>
                    <a:pt x="268" y="1"/>
                    <a:pt x="1" y="217"/>
                    <a:pt x="1" y="543"/>
                  </a:cubicBezTo>
                  <a:cubicBezTo>
                    <a:pt x="1" y="843"/>
                    <a:pt x="244" y="1085"/>
                    <a:pt x="543" y="1085"/>
                  </a:cubicBezTo>
                  <a:cubicBezTo>
                    <a:pt x="761" y="1085"/>
                    <a:pt x="960" y="952"/>
                    <a:pt x="1044" y="751"/>
                  </a:cubicBezTo>
                  <a:cubicBezTo>
                    <a:pt x="1127" y="548"/>
                    <a:pt x="1080" y="315"/>
                    <a:pt x="925" y="160"/>
                  </a:cubicBezTo>
                  <a:cubicBezTo>
                    <a:pt x="815" y="50"/>
                    <a:pt x="679" y="1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0" name="Google Shape;19090;p25"/>
            <p:cNvSpPr/>
            <p:nvPr/>
          </p:nvSpPr>
          <p:spPr>
            <a:xfrm>
              <a:off x="1840100" y="3890475"/>
              <a:ext cx="42225" cy="40675"/>
            </a:xfrm>
            <a:custGeom>
              <a:avLst/>
              <a:gdLst/>
              <a:ahLst/>
              <a:cxnLst/>
              <a:rect l="l" t="t" r="r" b="b"/>
              <a:pathLst>
                <a:path w="1689" h="1627" extrusionOk="0">
                  <a:moveTo>
                    <a:pt x="813" y="1"/>
                  </a:moveTo>
                  <a:cubicBezTo>
                    <a:pt x="708" y="1"/>
                    <a:pt x="602" y="21"/>
                    <a:pt x="501" y="63"/>
                  </a:cubicBezTo>
                  <a:cubicBezTo>
                    <a:pt x="197" y="188"/>
                    <a:pt x="0" y="485"/>
                    <a:pt x="0" y="813"/>
                  </a:cubicBezTo>
                  <a:cubicBezTo>
                    <a:pt x="0" y="1263"/>
                    <a:pt x="364" y="1626"/>
                    <a:pt x="812" y="1626"/>
                  </a:cubicBezTo>
                  <a:cubicBezTo>
                    <a:pt x="1141" y="1626"/>
                    <a:pt x="1437" y="1428"/>
                    <a:pt x="1562" y="1124"/>
                  </a:cubicBezTo>
                  <a:cubicBezTo>
                    <a:pt x="1688" y="821"/>
                    <a:pt x="1619" y="472"/>
                    <a:pt x="1386" y="239"/>
                  </a:cubicBezTo>
                  <a:cubicBezTo>
                    <a:pt x="1232" y="83"/>
                    <a:pt x="1024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1" name="Google Shape;19091;p25"/>
            <p:cNvSpPr/>
            <p:nvPr/>
          </p:nvSpPr>
          <p:spPr>
            <a:xfrm>
              <a:off x="2679550" y="4281750"/>
              <a:ext cx="9050" cy="7700"/>
            </a:xfrm>
            <a:custGeom>
              <a:avLst/>
              <a:gdLst/>
              <a:ahLst/>
              <a:cxnLst/>
              <a:rect l="l" t="t" r="r" b="b"/>
              <a:pathLst>
                <a:path w="362" h="308" extrusionOk="0">
                  <a:moveTo>
                    <a:pt x="206" y="0"/>
                  </a:moveTo>
                  <a:cubicBezTo>
                    <a:pt x="70" y="0"/>
                    <a:pt x="0" y="166"/>
                    <a:pt x="98" y="262"/>
                  </a:cubicBezTo>
                  <a:cubicBezTo>
                    <a:pt x="129" y="293"/>
                    <a:pt x="168" y="308"/>
                    <a:pt x="205" y="308"/>
                  </a:cubicBezTo>
                  <a:cubicBezTo>
                    <a:pt x="284" y="308"/>
                    <a:pt x="360" y="246"/>
                    <a:pt x="361" y="154"/>
                  </a:cubicBezTo>
                  <a:cubicBezTo>
                    <a:pt x="361" y="69"/>
                    <a:pt x="292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2" name="Google Shape;19092;p25"/>
            <p:cNvSpPr/>
            <p:nvPr/>
          </p:nvSpPr>
          <p:spPr>
            <a:xfrm>
              <a:off x="2605600" y="40066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3" y="0"/>
                  </a:moveTo>
                  <a:cubicBezTo>
                    <a:pt x="415" y="0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1"/>
                  </a:cubicBezTo>
                  <a:cubicBezTo>
                    <a:pt x="347" y="1169"/>
                    <a:pt x="504" y="1231"/>
                    <a:pt x="664" y="1231"/>
                  </a:cubicBezTo>
                  <a:cubicBezTo>
                    <a:pt x="744" y="1231"/>
                    <a:pt x="823" y="1216"/>
                    <a:pt x="899" y="1185"/>
                  </a:cubicBezTo>
                  <a:cubicBezTo>
                    <a:pt x="1129" y="1090"/>
                    <a:pt x="1279" y="865"/>
                    <a:pt x="1279" y="617"/>
                  </a:cubicBezTo>
                  <a:cubicBezTo>
                    <a:pt x="1279" y="275"/>
                    <a:pt x="1004" y="0"/>
                    <a:pt x="6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3" name="Google Shape;19093;p25"/>
            <p:cNvSpPr/>
            <p:nvPr/>
          </p:nvSpPr>
          <p:spPr>
            <a:xfrm>
              <a:off x="2979975" y="4187475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8" y="0"/>
                  </a:moveTo>
                  <a:cubicBezTo>
                    <a:pt x="102" y="0"/>
                    <a:pt x="0" y="250"/>
                    <a:pt x="145" y="394"/>
                  </a:cubicBezTo>
                  <a:cubicBezTo>
                    <a:pt x="192" y="441"/>
                    <a:pt x="250" y="462"/>
                    <a:pt x="307" y="462"/>
                  </a:cubicBezTo>
                  <a:cubicBezTo>
                    <a:pt x="426" y="462"/>
                    <a:pt x="540" y="371"/>
                    <a:pt x="540" y="232"/>
                  </a:cubicBezTo>
                  <a:cubicBezTo>
                    <a:pt x="540" y="104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4" name="Google Shape;19094;p25"/>
            <p:cNvSpPr/>
            <p:nvPr/>
          </p:nvSpPr>
          <p:spPr>
            <a:xfrm>
              <a:off x="3079350" y="3975875"/>
              <a:ext cx="11300" cy="9650"/>
            </a:xfrm>
            <a:custGeom>
              <a:avLst/>
              <a:gdLst/>
              <a:ahLst/>
              <a:cxnLst/>
              <a:rect l="l" t="t" r="r" b="b"/>
              <a:pathLst>
                <a:path w="452" h="386" extrusionOk="0">
                  <a:moveTo>
                    <a:pt x="259" y="0"/>
                  </a:moveTo>
                  <a:cubicBezTo>
                    <a:pt x="86" y="0"/>
                    <a:pt x="1" y="208"/>
                    <a:pt x="123" y="330"/>
                  </a:cubicBezTo>
                  <a:cubicBezTo>
                    <a:pt x="162" y="368"/>
                    <a:pt x="210" y="386"/>
                    <a:pt x="257" y="386"/>
                  </a:cubicBezTo>
                  <a:cubicBezTo>
                    <a:pt x="356" y="386"/>
                    <a:pt x="452" y="309"/>
                    <a:pt x="452" y="193"/>
                  </a:cubicBezTo>
                  <a:cubicBezTo>
                    <a:pt x="450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5" name="Google Shape;19095;p25"/>
            <p:cNvSpPr/>
            <p:nvPr/>
          </p:nvSpPr>
          <p:spPr>
            <a:xfrm>
              <a:off x="2526275" y="3866225"/>
              <a:ext cx="18025" cy="15450"/>
            </a:xfrm>
            <a:custGeom>
              <a:avLst/>
              <a:gdLst/>
              <a:ahLst/>
              <a:cxnLst/>
              <a:rect l="l" t="t" r="r" b="b"/>
              <a:pathLst>
                <a:path w="721" h="618" extrusionOk="0">
                  <a:moveTo>
                    <a:pt x="412" y="1"/>
                  </a:moveTo>
                  <a:cubicBezTo>
                    <a:pt x="139" y="1"/>
                    <a:pt x="0" y="333"/>
                    <a:pt x="194" y="527"/>
                  </a:cubicBezTo>
                  <a:cubicBezTo>
                    <a:pt x="257" y="589"/>
                    <a:pt x="335" y="617"/>
                    <a:pt x="410" y="617"/>
                  </a:cubicBezTo>
                  <a:cubicBezTo>
                    <a:pt x="569" y="617"/>
                    <a:pt x="720" y="494"/>
                    <a:pt x="720" y="309"/>
                  </a:cubicBezTo>
                  <a:cubicBezTo>
                    <a:pt x="720" y="139"/>
                    <a:pt x="582" y="1"/>
                    <a:pt x="4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6" name="Google Shape;19096;p25"/>
            <p:cNvSpPr/>
            <p:nvPr/>
          </p:nvSpPr>
          <p:spPr>
            <a:xfrm>
              <a:off x="3144450" y="375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7" name="Google Shape;19097;p25"/>
            <p:cNvSpPr/>
            <p:nvPr/>
          </p:nvSpPr>
          <p:spPr>
            <a:xfrm>
              <a:off x="3158825" y="4274975"/>
              <a:ext cx="13550" cy="11625"/>
            </a:xfrm>
            <a:custGeom>
              <a:avLst/>
              <a:gdLst/>
              <a:ahLst/>
              <a:cxnLst/>
              <a:rect l="l" t="t" r="r" b="b"/>
              <a:pathLst>
                <a:path w="542" h="465" extrusionOk="0">
                  <a:moveTo>
                    <a:pt x="310" y="1"/>
                  </a:moveTo>
                  <a:cubicBezTo>
                    <a:pt x="104" y="1"/>
                    <a:pt x="1" y="250"/>
                    <a:pt x="147" y="396"/>
                  </a:cubicBezTo>
                  <a:cubicBezTo>
                    <a:pt x="194" y="443"/>
                    <a:pt x="251" y="464"/>
                    <a:pt x="308" y="464"/>
                  </a:cubicBezTo>
                  <a:cubicBezTo>
                    <a:pt x="427" y="464"/>
                    <a:pt x="541" y="372"/>
                    <a:pt x="542" y="232"/>
                  </a:cubicBezTo>
                  <a:cubicBezTo>
                    <a:pt x="542" y="104"/>
                    <a:pt x="43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8" name="Google Shape;19098;p25"/>
            <p:cNvSpPr/>
            <p:nvPr/>
          </p:nvSpPr>
          <p:spPr>
            <a:xfrm>
              <a:off x="2737575" y="4140350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10" y="0"/>
                  </a:moveTo>
                  <a:cubicBezTo>
                    <a:pt x="104" y="0"/>
                    <a:pt x="0" y="248"/>
                    <a:pt x="146" y="394"/>
                  </a:cubicBezTo>
                  <a:cubicBezTo>
                    <a:pt x="193" y="441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4"/>
                    <a:pt x="437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9" name="Google Shape;19099;p25"/>
            <p:cNvSpPr/>
            <p:nvPr/>
          </p:nvSpPr>
          <p:spPr>
            <a:xfrm>
              <a:off x="2669700" y="4472550"/>
              <a:ext cx="13925" cy="11950"/>
            </a:xfrm>
            <a:custGeom>
              <a:avLst/>
              <a:gdLst/>
              <a:ahLst/>
              <a:cxnLst/>
              <a:rect l="l" t="t" r="r" b="b"/>
              <a:pathLst>
                <a:path w="557" h="478" extrusionOk="0">
                  <a:moveTo>
                    <a:pt x="319" y="1"/>
                  </a:moveTo>
                  <a:cubicBezTo>
                    <a:pt x="107" y="1"/>
                    <a:pt x="1" y="258"/>
                    <a:pt x="151" y="408"/>
                  </a:cubicBezTo>
                  <a:cubicBezTo>
                    <a:pt x="199" y="456"/>
                    <a:pt x="259" y="478"/>
                    <a:pt x="317" y="478"/>
                  </a:cubicBezTo>
                  <a:cubicBezTo>
                    <a:pt x="440" y="478"/>
                    <a:pt x="557" y="383"/>
                    <a:pt x="557" y="238"/>
                  </a:cubicBezTo>
                  <a:cubicBezTo>
                    <a:pt x="557" y="107"/>
                    <a:pt x="450" y="1"/>
                    <a:pt x="3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0" name="Google Shape;19100;p25"/>
            <p:cNvSpPr/>
            <p:nvPr/>
          </p:nvSpPr>
          <p:spPr>
            <a:xfrm>
              <a:off x="3038850" y="455142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1"/>
                  </a:moveTo>
                  <a:cubicBezTo>
                    <a:pt x="71" y="1"/>
                    <a:pt x="1" y="170"/>
                    <a:pt x="101" y="270"/>
                  </a:cubicBezTo>
                  <a:cubicBezTo>
                    <a:pt x="133" y="302"/>
                    <a:pt x="173" y="316"/>
                    <a:pt x="211" y="316"/>
                  </a:cubicBezTo>
                  <a:cubicBezTo>
                    <a:pt x="292" y="316"/>
                    <a:pt x="370" y="253"/>
                    <a:pt x="370" y="158"/>
                  </a:cubicBezTo>
                  <a:cubicBezTo>
                    <a:pt x="370" y="71"/>
                    <a:pt x="30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1" name="Google Shape;19101;p25"/>
            <p:cNvSpPr/>
            <p:nvPr/>
          </p:nvSpPr>
          <p:spPr>
            <a:xfrm>
              <a:off x="3392325" y="4244950"/>
              <a:ext cx="11525" cy="9900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4" y="1"/>
                  </a:moveTo>
                  <a:cubicBezTo>
                    <a:pt x="88" y="1"/>
                    <a:pt x="1" y="213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3" y="395"/>
                    <a:pt x="461" y="317"/>
                    <a:pt x="461" y="198"/>
                  </a:cubicBezTo>
                  <a:cubicBezTo>
                    <a:pt x="461" y="89"/>
                    <a:pt x="372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2" name="Google Shape;19102;p25"/>
            <p:cNvSpPr/>
            <p:nvPr/>
          </p:nvSpPr>
          <p:spPr>
            <a:xfrm>
              <a:off x="3641950" y="402127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0"/>
                  </a:moveTo>
                  <a:cubicBezTo>
                    <a:pt x="71" y="0"/>
                    <a:pt x="0" y="170"/>
                    <a:pt x="100" y="269"/>
                  </a:cubicBezTo>
                  <a:cubicBezTo>
                    <a:pt x="132" y="301"/>
                    <a:pt x="172" y="315"/>
                    <a:pt x="211" y="315"/>
                  </a:cubicBezTo>
                  <a:cubicBezTo>
                    <a:pt x="292" y="315"/>
                    <a:pt x="370" y="253"/>
                    <a:pt x="370" y="158"/>
                  </a:cubicBezTo>
                  <a:cubicBezTo>
                    <a:pt x="370" y="71"/>
                    <a:pt x="299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3" name="Google Shape;19103;p25"/>
            <p:cNvSpPr/>
            <p:nvPr/>
          </p:nvSpPr>
          <p:spPr>
            <a:xfrm>
              <a:off x="4192475" y="4411500"/>
              <a:ext cx="11550" cy="987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265" y="0"/>
                  </a:moveTo>
                  <a:cubicBezTo>
                    <a:pt x="89" y="0"/>
                    <a:pt x="1" y="212"/>
                    <a:pt x="125" y="337"/>
                  </a:cubicBezTo>
                  <a:cubicBezTo>
                    <a:pt x="166" y="377"/>
                    <a:pt x="215" y="395"/>
                    <a:pt x="263" y="395"/>
                  </a:cubicBezTo>
                  <a:cubicBezTo>
                    <a:pt x="365" y="395"/>
                    <a:pt x="462" y="316"/>
                    <a:pt x="462" y="197"/>
                  </a:cubicBezTo>
                  <a:cubicBezTo>
                    <a:pt x="462" y="89"/>
                    <a:pt x="373" y="0"/>
                    <a:pt x="2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4" name="Google Shape;19104;p25"/>
            <p:cNvSpPr/>
            <p:nvPr/>
          </p:nvSpPr>
          <p:spPr>
            <a:xfrm>
              <a:off x="4365300" y="4206525"/>
              <a:ext cx="9225" cy="7900"/>
            </a:xfrm>
            <a:custGeom>
              <a:avLst/>
              <a:gdLst/>
              <a:ahLst/>
              <a:cxnLst/>
              <a:rect l="l" t="t" r="r" b="b"/>
              <a:pathLst>
                <a:path w="369" h="316" extrusionOk="0">
                  <a:moveTo>
                    <a:pt x="210" y="0"/>
                  </a:moveTo>
                  <a:cubicBezTo>
                    <a:pt x="71" y="0"/>
                    <a:pt x="0" y="170"/>
                    <a:pt x="99" y="269"/>
                  </a:cubicBezTo>
                  <a:cubicBezTo>
                    <a:pt x="131" y="301"/>
                    <a:pt x="171" y="316"/>
                    <a:pt x="209" y="316"/>
                  </a:cubicBezTo>
                  <a:cubicBezTo>
                    <a:pt x="290" y="316"/>
                    <a:pt x="368" y="253"/>
                    <a:pt x="368" y="158"/>
                  </a:cubicBezTo>
                  <a:cubicBezTo>
                    <a:pt x="368" y="71"/>
                    <a:pt x="29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25"/>
            <p:cNvSpPr/>
            <p:nvPr/>
          </p:nvSpPr>
          <p:spPr>
            <a:xfrm>
              <a:off x="4526225" y="3984825"/>
              <a:ext cx="27650" cy="27600"/>
            </a:xfrm>
            <a:custGeom>
              <a:avLst/>
              <a:gdLst/>
              <a:ahLst/>
              <a:cxnLst/>
              <a:rect l="l" t="t" r="r" b="b"/>
              <a:pathLst>
                <a:path w="1106" h="1104" extrusionOk="0">
                  <a:moveTo>
                    <a:pt x="554" y="0"/>
                  </a:moveTo>
                  <a:cubicBezTo>
                    <a:pt x="249" y="0"/>
                    <a:pt x="1" y="247"/>
                    <a:pt x="1" y="552"/>
                  </a:cubicBezTo>
                  <a:cubicBezTo>
                    <a:pt x="1" y="855"/>
                    <a:pt x="249" y="1103"/>
                    <a:pt x="554" y="1103"/>
                  </a:cubicBezTo>
                  <a:cubicBezTo>
                    <a:pt x="857" y="1103"/>
                    <a:pt x="1105" y="855"/>
                    <a:pt x="1105" y="552"/>
                  </a:cubicBezTo>
                  <a:cubicBezTo>
                    <a:pt x="1105" y="247"/>
                    <a:pt x="857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25"/>
            <p:cNvSpPr/>
            <p:nvPr/>
          </p:nvSpPr>
          <p:spPr>
            <a:xfrm>
              <a:off x="3987200" y="4120800"/>
              <a:ext cx="6925" cy="5950"/>
            </a:xfrm>
            <a:custGeom>
              <a:avLst/>
              <a:gdLst/>
              <a:ahLst/>
              <a:cxnLst/>
              <a:rect l="l" t="t" r="r" b="b"/>
              <a:pathLst>
                <a:path w="277" h="238" extrusionOk="0">
                  <a:moveTo>
                    <a:pt x="156" y="1"/>
                  </a:moveTo>
                  <a:cubicBezTo>
                    <a:pt x="52" y="1"/>
                    <a:pt x="1" y="127"/>
                    <a:pt x="74" y="202"/>
                  </a:cubicBezTo>
                  <a:cubicBezTo>
                    <a:pt x="98" y="226"/>
                    <a:pt x="128" y="237"/>
                    <a:pt x="157" y="237"/>
                  </a:cubicBezTo>
                  <a:cubicBezTo>
                    <a:pt x="218" y="237"/>
                    <a:pt x="277" y="189"/>
                    <a:pt x="277" y="118"/>
                  </a:cubicBezTo>
                  <a:cubicBezTo>
                    <a:pt x="277" y="53"/>
                    <a:pt x="224" y="1"/>
                    <a:pt x="158" y="1"/>
                  </a:cubicBezTo>
                  <a:cubicBezTo>
                    <a:pt x="158" y="1"/>
                    <a:pt x="157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25"/>
            <p:cNvSpPr/>
            <p:nvPr/>
          </p:nvSpPr>
          <p:spPr>
            <a:xfrm>
              <a:off x="4903275" y="4700950"/>
              <a:ext cx="13550" cy="11575"/>
            </a:xfrm>
            <a:custGeom>
              <a:avLst/>
              <a:gdLst/>
              <a:ahLst/>
              <a:cxnLst/>
              <a:rect l="l" t="t" r="r" b="b"/>
              <a:pathLst>
                <a:path w="542" h="463" extrusionOk="0">
                  <a:moveTo>
                    <a:pt x="310" y="0"/>
                  </a:moveTo>
                  <a:cubicBezTo>
                    <a:pt x="104" y="0"/>
                    <a:pt x="0" y="250"/>
                    <a:pt x="146" y="394"/>
                  </a:cubicBezTo>
                  <a:cubicBezTo>
                    <a:pt x="193" y="441"/>
                    <a:pt x="251" y="462"/>
                    <a:pt x="309" y="462"/>
                  </a:cubicBezTo>
                  <a:cubicBezTo>
                    <a:pt x="427" y="462"/>
                    <a:pt x="541" y="371"/>
                    <a:pt x="541" y="232"/>
                  </a:cubicBezTo>
                  <a:cubicBezTo>
                    <a:pt x="541" y="104"/>
                    <a:pt x="43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25"/>
            <p:cNvSpPr/>
            <p:nvPr/>
          </p:nvSpPr>
          <p:spPr>
            <a:xfrm>
              <a:off x="5112075" y="4527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372" y="0"/>
                  </a:moveTo>
                  <a:cubicBezTo>
                    <a:pt x="124" y="0"/>
                    <a:pt x="1" y="299"/>
                    <a:pt x="175" y="475"/>
                  </a:cubicBezTo>
                  <a:cubicBezTo>
                    <a:pt x="231" y="531"/>
                    <a:pt x="300" y="556"/>
                    <a:pt x="368" y="556"/>
                  </a:cubicBezTo>
                  <a:cubicBezTo>
                    <a:pt x="511" y="556"/>
                    <a:pt x="648" y="445"/>
                    <a:pt x="648" y="278"/>
                  </a:cubicBezTo>
                  <a:cubicBezTo>
                    <a:pt x="648" y="125"/>
                    <a:pt x="525" y="0"/>
                    <a:pt x="3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9" name="Google Shape;19109;p25"/>
            <p:cNvSpPr/>
            <p:nvPr/>
          </p:nvSpPr>
          <p:spPr>
            <a:xfrm>
              <a:off x="5325925" y="3880350"/>
              <a:ext cx="16175" cy="16225"/>
            </a:xfrm>
            <a:custGeom>
              <a:avLst/>
              <a:gdLst/>
              <a:ahLst/>
              <a:cxnLst/>
              <a:rect l="l" t="t" r="r" b="b"/>
              <a:pathLst>
                <a:path w="647" h="649" extrusionOk="0">
                  <a:moveTo>
                    <a:pt x="324" y="1"/>
                  </a:moveTo>
                  <a:cubicBezTo>
                    <a:pt x="145" y="1"/>
                    <a:pt x="0" y="146"/>
                    <a:pt x="0" y="324"/>
                  </a:cubicBezTo>
                  <a:cubicBezTo>
                    <a:pt x="0" y="503"/>
                    <a:pt x="145" y="648"/>
                    <a:pt x="324" y="648"/>
                  </a:cubicBezTo>
                  <a:cubicBezTo>
                    <a:pt x="502" y="648"/>
                    <a:pt x="647" y="503"/>
                    <a:pt x="647" y="324"/>
                  </a:cubicBezTo>
                  <a:cubicBezTo>
                    <a:pt x="647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0" name="Google Shape;19110;p25"/>
            <p:cNvSpPr/>
            <p:nvPr/>
          </p:nvSpPr>
          <p:spPr>
            <a:xfrm>
              <a:off x="3048275" y="29742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0" y="1"/>
                    <a:pt x="1" y="112"/>
                    <a:pt x="1" y="247"/>
                  </a:cubicBezTo>
                  <a:cubicBezTo>
                    <a:pt x="1" y="384"/>
                    <a:pt x="110" y="494"/>
                    <a:pt x="247" y="494"/>
                  </a:cubicBezTo>
                  <a:cubicBezTo>
                    <a:pt x="384" y="494"/>
                    <a:pt x="494" y="384"/>
                    <a:pt x="494" y="247"/>
                  </a:cubicBezTo>
                  <a:cubicBezTo>
                    <a:pt x="494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1" name="Google Shape;19111;p25"/>
            <p:cNvSpPr/>
            <p:nvPr/>
          </p:nvSpPr>
          <p:spPr>
            <a:xfrm>
              <a:off x="2222925" y="2651550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cubicBezTo>
                    <a:pt x="0" y="552"/>
                    <a:pt x="160" y="711"/>
                    <a:pt x="355" y="711"/>
                  </a:cubicBezTo>
                  <a:cubicBezTo>
                    <a:pt x="552" y="711"/>
                    <a:pt x="711" y="552"/>
                    <a:pt x="711" y="355"/>
                  </a:cubicBezTo>
                  <a:cubicBezTo>
                    <a:pt x="711" y="159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2" name="Google Shape;19112;p25"/>
            <p:cNvSpPr/>
            <p:nvPr/>
          </p:nvSpPr>
          <p:spPr>
            <a:xfrm>
              <a:off x="2134100" y="2230525"/>
              <a:ext cx="21350" cy="21375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427" y="1"/>
                  </a:moveTo>
                  <a:cubicBezTo>
                    <a:pt x="191" y="1"/>
                    <a:pt x="0" y="192"/>
                    <a:pt x="0" y="428"/>
                  </a:cubicBezTo>
                  <a:cubicBezTo>
                    <a:pt x="0" y="664"/>
                    <a:pt x="191" y="855"/>
                    <a:pt x="427" y="855"/>
                  </a:cubicBezTo>
                  <a:cubicBezTo>
                    <a:pt x="663" y="855"/>
                    <a:pt x="854" y="664"/>
                    <a:pt x="854" y="428"/>
                  </a:cubicBezTo>
                  <a:cubicBezTo>
                    <a:pt x="854" y="192"/>
                    <a:pt x="663" y="1"/>
                    <a:pt x="4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3" name="Google Shape;19113;p25"/>
            <p:cNvSpPr/>
            <p:nvPr/>
          </p:nvSpPr>
          <p:spPr>
            <a:xfrm>
              <a:off x="1537350" y="3038750"/>
              <a:ext cx="44350" cy="42675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920" y="1"/>
                  </a:moveTo>
                  <a:cubicBezTo>
                    <a:pt x="576" y="1"/>
                    <a:pt x="265" y="210"/>
                    <a:pt x="133" y="529"/>
                  </a:cubicBezTo>
                  <a:cubicBezTo>
                    <a:pt x="0" y="847"/>
                    <a:pt x="74" y="1212"/>
                    <a:pt x="317" y="1457"/>
                  </a:cubicBezTo>
                  <a:cubicBezTo>
                    <a:pt x="480" y="1620"/>
                    <a:pt x="699" y="1707"/>
                    <a:pt x="921" y="1707"/>
                  </a:cubicBezTo>
                  <a:cubicBezTo>
                    <a:pt x="1030" y="1707"/>
                    <a:pt x="1141" y="1686"/>
                    <a:pt x="1246" y="1642"/>
                  </a:cubicBezTo>
                  <a:cubicBezTo>
                    <a:pt x="1565" y="1510"/>
                    <a:pt x="1772" y="1199"/>
                    <a:pt x="1774" y="855"/>
                  </a:cubicBezTo>
                  <a:cubicBezTo>
                    <a:pt x="1774" y="383"/>
                    <a:pt x="1392" y="1"/>
                    <a:pt x="9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4" name="Google Shape;19114;p25"/>
            <p:cNvSpPr/>
            <p:nvPr/>
          </p:nvSpPr>
          <p:spPr>
            <a:xfrm>
              <a:off x="1115075" y="2704825"/>
              <a:ext cx="8325" cy="7125"/>
            </a:xfrm>
            <a:custGeom>
              <a:avLst/>
              <a:gdLst/>
              <a:ahLst/>
              <a:cxnLst/>
              <a:rect l="l" t="t" r="r" b="b"/>
              <a:pathLst>
                <a:path w="333" h="285" extrusionOk="0">
                  <a:moveTo>
                    <a:pt x="191" y="0"/>
                  </a:moveTo>
                  <a:cubicBezTo>
                    <a:pt x="63" y="0"/>
                    <a:pt x="0" y="154"/>
                    <a:pt x="90" y="242"/>
                  </a:cubicBezTo>
                  <a:cubicBezTo>
                    <a:pt x="119" y="272"/>
                    <a:pt x="155" y="285"/>
                    <a:pt x="190" y="285"/>
                  </a:cubicBezTo>
                  <a:cubicBezTo>
                    <a:pt x="262" y="285"/>
                    <a:pt x="332" y="228"/>
                    <a:pt x="332" y="143"/>
                  </a:cubicBezTo>
                  <a:cubicBezTo>
                    <a:pt x="332" y="64"/>
                    <a:pt x="269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5" name="Google Shape;19115;p25"/>
            <p:cNvSpPr/>
            <p:nvPr/>
          </p:nvSpPr>
          <p:spPr>
            <a:xfrm>
              <a:off x="3462775" y="2326475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357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0" y="711"/>
                    <a:pt x="357" y="711"/>
                  </a:cubicBezTo>
                  <a:cubicBezTo>
                    <a:pt x="552" y="711"/>
                    <a:pt x="712" y="552"/>
                    <a:pt x="712" y="355"/>
                  </a:cubicBezTo>
                  <a:cubicBezTo>
                    <a:pt x="712" y="160"/>
                    <a:pt x="552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6" name="Google Shape;19116;p25"/>
            <p:cNvSpPr/>
            <p:nvPr/>
          </p:nvSpPr>
          <p:spPr>
            <a:xfrm>
              <a:off x="4942450" y="2898450"/>
              <a:ext cx="12500" cy="10675"/>
            </a:xfrm>
            <a:custGeom>
              <a:avLst/>
              <a:gdLst/>
              <a:ahLst/>
              <a:cxnLst/>
              <a:rect l="l" t="t" r="r" b="b"/>
              <a:pathLst>
                <a:path w="500" h="427" extrusionOk="0">
                  <a:moveTo>
                    <a:pt x="286" y="1"/>
                  </a:moveTo>
                  <a:cubicBezTo>
                    <a:pt x="95" y="1"/>
                    <a:pt x="1" y="231"/>
                    <a:pt x="135" y="364"/>
                  </a:cubicBezTo>
                  <a:cubicBezTo>
                    <a:pt x="178" y="408"/>
                    <a:pt x="232" y="427"/>
                    <a:pt x="285" y="427"/>
                  </a:cubicBezTo>
                  <a:cubicBezTo>
                    <a:pt x="395" y="427"/>
                    <a:pt x="500" y="342"/>
                    <a:pt x="500" y="214"/>
                  </a:cubicBezTo>
                  <a:cubicBezTo>
                    <a:pt x="500" y="95"/>
                    <a:pt x="404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7" name="Google Shape;19117;p25"/>
            <p:cNvSpPr/>
            <p:nvPr/>
          </p:nvSpPr>
          <p:spPr>
            <a:xfrm>
              <a:off x="4086250" y="3019250"/>
              <a:ext cx="24925" cy="21375"/>
            </a:xfrm>
            <a:custGeom>
              <a:avLst/>
              <a:gdLst/>
              <a:ahLst/>
              <a:cxnLst/>
              <a:rect l="l" t="t" r="r" b="b"/>
              <a:pathLst>
                <a:path w="997" h="855" extrusionOk="0">
                  <a:moveTo>
                    <a:pt x="570" y="1"/>
                  </a:moveTo>
                  <a:cubicBezTo>
                    <a:pt x="191" y="1"/>
                    <a:pt x="0" y="459"/>
                    <a:pt x="269" y="728"/>
                  </a:cubicBezTo>
                  <a:cubicBezTo>
                    <a:pt x="356" y="815"/>
                    <a:pt x="463" y="854"/>
                    <a:pt x="567" y="854"/>
                  </a:cubicBezTo>
                  <a:cubicBezTo>
                    <a:pt x="786" y="854"/>
                    <a:pt x="997" y="684"/>
                    <a:pt x="997" y="428"/>
                  </a:cubicBezTo>
                  <a:cubicBezTo>
                    <a:pt x="997" y="192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8" name="Google Shape;19118;p25"/>
          <p:cNvGrpSpPr/>
          <p:nvPr/>
        </p:nvGrpSpPr>
        <p:grpSpPr>
          <a:xfrm>
            <a:off x="-128548" y="-596017"/>
            <a:ext cx="9357872" cy="6281452"/>
            <a:chOff x="235375" y="458950"/>
            <a:chExt cx="7145050" cy="4796100"/>
          </a:xfrm>
        </p:grpSpPr>
        <p:sp>
          <p:nvSpPr>
            <p:cNvPr id="19119" name="Google Shape;19119;p25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0" name="Google Shape;19120;p25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1" name="Google Shape;19121;p25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2" name="Google Shape;19122;p25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3" name="Google Shape;19123;p25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4" name="Google Shape;19124;p25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5" name="Google Shape;19125;p25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6" name="Google Shape;19126;p25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7" name="Google Shape;19127;p25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8" name="Google Shape;19128;p25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9" name="Google Shape;19129;p25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0" name="Google Shape;19130;p25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1" name="Google Shape;19131;p25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2" name="Google Shape;19132;p25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3" name="Google Shape;19133;p25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4" name="Google Shape;19134;p25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5" name="Google Shape;19135;p25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6" name="Google Shape;19136;p25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7" name="Google Shape;19137;p25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8" name="Google Shape;19138;p25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9" name="Google Shape;19139;p25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0" name="Google Shape;19140;p25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1" name="Google Shape;19141;p25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2" name="Google Shape;19142;p25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3" name="Google Shape;19143;p25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4" name="Google Shape;19144;p25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5" name="Google Shape;19145;p25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6" name="Google Shape;19146;p25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7" name="Google Shape;19147;p25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8" name="Google Shape;19148;p25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9" name="Google Shape;19149;p25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0" name="Google Shape;19150;p25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1" name="Google Shape;19151;p25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2" name="Google Shape;19152;p25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3" name="Google Shape;19153;p25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4" name="Google Shape;19154;p25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5" name="Google Shape;19155;p25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6" name="Google Shape;19156;p25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7" name="Google Shape;19157;p25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8" name="Google Shape;19158;p25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9" name="Google Shape;19159;p25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0" name="Google Shape;19160;p25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1" name="Google Shape;19161;p25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2" name="Google Shape;19162;p25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3" name="Google Shape;19163;p25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4" name="Google Shape;19164;p25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5" name="Google Shape;19165;p25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6" name="Google Shape;19166;p25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7" name="Google Shape;19167;p25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8" name="Google Shape;19168;p25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9" name="Google Shape;19169;p25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0" name="Google Shape;19170;p25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1" name="Google Shape;19171;p25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2" name="Google Shape;19172;p25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3" name="Google Shape;19173;p25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4" name="Google Shape;19174;p25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5" name="Google Shape;19175;p25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6" name="Google Shape;19176;p25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7" name="Google Shape;19177;p25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8" name="Google Shape;19178;p25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9" name="Google Shape;19179;p25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0" name="Google Shape;19180;p25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1" name="Google Shape;19181;p25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2" name="Google Shape;19182;p25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3" name="Google Shape;19183;p25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4" name="Google Shape;19184;p25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5" name="Google Shape;19185;p25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6" name="Google Shape;19186;p25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7" name="Google Shape;19187;p25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8" name="Google Shape;19188;p25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9" name="Google Shape;19189;p25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0" name="Google Shape;19190;p25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1" name="Google Shape;19191;p25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2" name="Google Shape;19192;p25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3" name="Google Shape;19193;p25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4" name="Google Shape;19194;p25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5" name="Google Shape;19195;p25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6" name="Google Shape;19196;p25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7" name="Google Shape;19197;p25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8" name="Google Shape;19198;p25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9" name="Google Shape;19199;p25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0" name="Google Shape;19200;p25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1" name="Google Shape;19201;p25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2" name="Google Shape;19202;p25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3" name="Google Shape;19203;p25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4" name="Google Shape;19204;p25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5" name="Google Shape;19205;p25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6" name="Google Shape;19206;p25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7" name="Google Shape;19207;p25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8" name="Google Shape;19208;p25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9" name="Google Shape;19209;p25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0" name="Google Shape;19210;p25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1" name="Google Shape;19211;p25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2" name="Google Shape;19212;p25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3" name="Google Shape;19213;p25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4" name="Google Shape;19214;p25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5" name="Google Shape;19215;p25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6" name="Google Shape;19216;p25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7" name="Google Shape;19217;p25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8" name="Google Shape;19218;p25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9" name="Google Shape;19219;p25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0" name="Google Shape;19220;p25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1" name="Google Shape;19221;p25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2" name="Google Shape;19222;p25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3" name="Google Shape;19223;p25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4" name="Google Shape;19224;p25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5" name="Google Shape;19225;p25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6" name="Google Shape;19226;p25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7" name="Google Shape;19227;p25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8" name="Google Shape;19228;p25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9" name="Google Shape;19229;p25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0" name="Google Shape;19230;p25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1" name="Google Shape;19231;p25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2" name="Google Shape;19232;p25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3" name="Google Shape;19233;p25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4" name="Google Shape;19234;p25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5" name="Google Shape;19235;p25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6" name="Google Shape;19236;p25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7" name="Google Shape;19237;p25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8" name="Google Shape;19238;p25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9" name="Google Shape;19239;p25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0" name="Google Shape;19240;p25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1" name="Google Shape;19241;p25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2" name="Google Shape;19242;p25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3" name="Google Shape;19243;p25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4" name="Google Shape;19244;p25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5" name="Google Shape;19245;p25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6" name="Google Shape;19246;p25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7" name="Google Shape;19247;p25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8" name="Google Shape;19248;p25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9" name="Google Shape;19249;p25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0" name="Google Shape;19250;p25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1" name="Google Shape;19251;p25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2" name="Google Shape;19252;p25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3" name="Google Shape;19253;p25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4" name="Google Shape;19254;p25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5" name="Google Shape;19255;p25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6" name="Google Shape;19256;p25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7" name="Google Shape;19257;p25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8" name="Google Shape;19258;p25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9" name="Google Shape;19259;p25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0" name="Google Shape;19260;p25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1" name="Google Shape;19261;p25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2" name="Google Shape;19262;p25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3" name="Google Shape;19263;p25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4" name="Google Shape;19264;p25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5" name="Google Shape;19265;p25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6" name="Google Shape;19266;p25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7" name="Google Shape;19267;p25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8" name="Google Shape;19268;p25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9" name="Google Shape;19269;p25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0" name="Google Shape;19270;p25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71" name="Google Shape;19271;p25"/>
          <p:cNvGrpSpPr/>
          <p:nvPr/>
        </p:nvGrpSpPr>
        <p:grpSpPr>
          <a:xfrm>
            <a:off x="-79368" y="-558092"/>
            <a:ext cx="9358095" cy="6205603"/>
            <a:chOff x="236675" y="487975"/>
            <a:chExt cx="7144675" cy="4737825"/>
          </a:xfrm>
        </p:grpSpPr>
        <p:sp>
          <p:nvSpPr>
            <p:cNvPr id="19272" name="Google Shape;19272;p25"/>
            <p:cNvSpPr/>
            <p:nvPr/>
          </p:nvSpPr>
          <p:spPr>
            <a:xfrm>
              <a:off x="3851750" y="1063075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0"/>
                  </a:moveTo>
                  <a:cubicBezTo>
                    <a:pt x="154" y="0"/>
                    <a:pt x="0" y="370"/>
                    <a:pt x="216" y="587"/>
                  </a:cubicBezTo>
                  <a:cubicBezTo>
                    <a:pt x="286" y="657"/>
                    <a:pt x="372" y="688"/>
                    <a:pt x="456" y="688"/>
                  </a:cubicBezTo>
                  <a:cubicBezTo>
                    <a:pt x="633" y="688"/>
                    <a:pt x="802" y="551"/>
                    <a:pt x="802" y="345"/>
                  </a:cubicBezTo>
                  <a:cubicBezTo>
                    <a:pt x="802" y="154"/>
                    <a:pt x="649" y="0"/>
                    <a:pt x="4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3" name="Google Shape;19273;p25"/>
            <p:cNvSpPr/>
            <p:nvPr/>
          </p:nvSpPr>
          <p:spPr>
            <a:xfrm>
              <a:off x="3594200" y="874250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689" y="0"/>
                  </a:moveTo>
                  <a:cubicBezTo>
                    <a:pt x="230" y="0"/>
                    <a:pt x="1" y="555"/>
                    <a:pt x="325" y="879"/>
                  </a:cubicBezTo>
                  <a:cubicBezTo>
                    <a:pt x="424" y="978"/>
                    <a:pt x="556" y="1030"/>
                    <a:pt x="690" y="1030"/>
                  </a:cubicBezTo>
                  <a:cubicBezTo>
                    <a:pt x="756" y="1030"/>
                    <a:pt x="823" y="1017"/>
                    <a:pt x="886" y="991"/>
                  </a:cubicBezTo>
                  <a:cubicBezTo>
                    <a:pt x="1079" y="911"/>
                    <a:pt x="1204" y="723"/>
                    <a:pt x="1204" y="515"/>
                  </a:cubicBezTo>
                  <a:cubicBezTo>
                    <a:pt x="1204" y="230"/>
                    <a:pt x="974" y="0"/>
                    <a:pt x="68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4" name="Google Shape;19274;p25"/>
            <p:cNvSpPr/>
            <p:nvPr/>
          </p:nvSpPr>
          <p:spPr>
            <a:xfrm>
              <a:off x="3248025" y="912850"/>
              <a:ext cx="10075" cy="8600"/>
            </a:xfrm>
            <a:custGeom>
              <a:avLst/>
              <a:gdLst/>
              <a:ahLst/>
              <a:cxnLst/>
              <a:rect l="l" t="t" r="r" b="b"/>
              <a:pathLst>
                <a:path w="403" h="344" extrusionOk="0">
                  <a:moveTo>
                    <a:pt x="229" y="1"/>
                  </a:moveTo>
                  <a:cubicBezTo>
                    <a:pt x="76" y="1"/>
                    <a:pt x="0" y="186"/>
                    <a:pt x="108" y="293"/>
                  </a:cubicBezTo>
                  <a:cubicBezTo>
                    <a:pt x="143" y="328"/>
                    <a:pt x="187" y="344"/>
                    <a:pt x="229" y="344"/>
                  </a:cubicBezTo>
                  <a:cubicBezTo>
                    <a:pt x="318" y="344"/>
                    <a:pt x="402" y="275"/>
                    <a:pt x="402" y="172"/>
                  </a:cubicBezTo>
                  <a:cubicBezTo>
                    <a:pt x="401" y="76"/>
                    <a:pt x="325" y="1"/>
                    <a:pt x="22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5" name="Google Shape;19275;p25"/>
            <p:cNvSpPr/>
            <p:nvPr/>
          </p:nvSpPr>
          <p:spPr>
            <a:xfrm>
              <a:off x="3231300" y="11932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3" y="0"/>
                  </a:moveTo>
                  <a:cubicBezTo>
                    <a:pt x="204" y="0"/>
                    <a:pt x="1" y="495"/>
                    <a:pt x="289" y="783"/>
                  </a:cubicBezTo>
                  <a:cubicBezTo>
                    <a:pt x="382" y="876"/>
                    <a:pt x="497" y="917"/>
                    <a:pt x="609" y="917"/>
                  </a:cubicBezTo>
                  <a:cubicBezTo>
                    <a:pt x="845" y="917"/>
                    <a:pt x="1071" y="734"/>
                    <a:pt x="1071" y="458"/>
                  </a:cubicBezTo>
                  <a:cubicBezTo>
                    <a:pt x="1071" y="207"/>
                    <a:pt x="865" y="0"/>
                    <a:pt x="6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6" name="Google Shape;19276;p25"/>
            <p:cNvSpPr/>
            <p:nvPr/>
          </p:nvSpPr>
          <p:spPr>
            <a:xfrm>
              <a:off x="3920725" y="795525"/>
              <a:ext cx="29775" cy="28650"/>
            </a:xfrm>
            <a:custGeom>
              <a:avLst/>
              <a:gdLst/>
              <a:ahLst/>
              <a:cxnLst/>
              <a:rect l="l" t="t" r="r" b="b"/>
              <a:pathLst>
                <a:path w="1191" h="1146" extrusionOk="0">
                  <a:moveTo>
                    <a:pt x="619" y="1"/>
                  </a:moveTo>
                  <a:cubicBezTo>
                    <a:pt x="387" y="1"/>
                    <a:pt x="178" y="140"/>
                    <a:pt x="90" y="354"/>
                  </a:cubicBezTo>
                  <a:cubicBezTo>
                    <a:pt x="0" y="569"/>
                    <a:pt x="50" y="815"/>
                    <a:pt x="214" y="978"/>
                  </a:cubicBezTo>
                  <a:cubicBezTo>
                    <a:pt x="324" y="1088"/>
                    <a:pt x="470" y="1146"/>
                    <a:pt x="619" y="1146"/>
                  </a:cubicBezTo>
                  <a:cubicBezTo>
                    <a:pt x="692" y="1146"/>
                    <a:pt x="766" y="1132"/>
                    <a:pt x="837" y="1103"/>
                  </a:cubicBezTo>
                  <a:cubicBezTo>
                    <a:pt x="1051" y="1013"/>
                    <a:pt x="1190" y="806"/>
                    <a:pt x="1190" y="574"/>
                  </a:cubicBezTo>
                  <a:cubicBezTo>
                    <a:pt x="1190" y="257"/>
                    <a:pt x="934" y="1"/>
                    <a:pt x="619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7" name="Google Shape;19277;p25"/>
            <p:cNvSpPr/>
            <p:nvPr/>
          </p:nvSpPr>
          <p:spPr>
            <a:xfrm>
              <a:off x="4216075" y="1307725"/>
              <a:ext cx="13400" cy="11450"/>
            </a:xfrm>
            <a:custGeom>
              <a:avLst/>
              <a:gdLst/>
              <a:ahLst/>
              <a:cxnLst/>
              <a:rect l="l" t="t" r="r" b="b"/>
              <a:pathLst>
                <a:path w="536" h="458" extrusionOk="0">
                  <a:moveTo>
                    <a:pt x="310" y="1"/>
                  </a:moveTo>
                  <a:cubicBezTo>
                    <a:pt x="309" y="1"/>
                    <a:pt x="308" y="1"/>
                    <a:pt x="307" y="1"/>
                  </a:cubicBezTo>
                  <a:cubicBezTo>
                    <a:pt x="102" y="1"/>
                    <a:pt x="1" y="246"/>
                    <a:pt x="145" y="390"/>
                  </a:cubicBezTo>
                  <a:cubicBezTo>
                    <a:pt x="192" y="437"/>
                    <a:pt x="249" y="458"/>
                    <a:pt x="305" y="458"/>
                  </a:cubicBezTo>
                  <a:cubicBezTo>
                    <a:pt x="423" y="458"/>
                    <a:pt x="536" y="367"/>
                    <a:pt x="536" y="230"/>
                  </a:cubicBezTo>
                  <a:cubicBezTo>
                    <a:pt x="536" y="103"/>
                    <a:pt x="434" y="1"/>
                    <a:pt x="310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8" name="Google Shape;19278;p25"/>
            <p:cNvSpPr/>
            <p:nvPr/>
          </p:nvSpPr>
          <p:spPr>
            <a:xfrm>
              <a:off x="3383950" y="1619575"/>
              <a:ext cx="60100" cy="60125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201" y="1"/>
                  </a:moveTo>
                  <a:cubicBezTo>
                    <a:pt x="539" y="1"/>
                    <a:pt x="1" y="539"/>
                    <a:pt x="1" y="1203"/>
                  </a:cubicBezTo>
                  <a:cubicBezTo>
                    <a:pt x="1" y="1867"/>
                    <a:pt x="539" y="2405"/>
                    <a:pt x="1201" y="2405"/>
                  </a:cubicBezTo>
                  <a:cubicBezTo>
                    <a:pt x="1865" y="2405"/>
                    <a:pt x="2403" y="1867"/>
                    <a:pt x="2403" y="1203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9" name="Google Shape;19279;p25"/>
            <p:cNvSpPr/>
            <p:nvPr/>
          </p:nvSpPr>
          <p:spPr>
            <a:xfrm>
              <a:off x="2897525" y="1138900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1"/>
                  </a:moveTo>
                  <a:cubicBezTo>
                    <a:pt x="129" y="1"/>
                    <a:pt x="0" y="128"/>
                    <a:pt x="0" y="286"/>
                  </a:cubicBezTo>
                  <a:cubicBezTo>
                    <a:pt x="0" y="445"/>
                    <a:pt x="129" y="572"/>
                    <a:pt x="287" y="572"/>
                  </a:cubicBezTo>
                  <a:cubicBezTo>
                    <a:pt x="444" y="572"/>
                    <a:pt x="573" y="445"/>
                    <a:pt x="573" y="286"/>
                  </a:cubicBezTo>
                  <a:cubicBezTo>
                    <a:pt x="573" y="128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0" name="Google Shape;19280;p25"/>
            <p:cNvSpPr/>
            <p:nvPr/>
          </p:nvSpPr>
          <p:spPr>
            <a:xfrm>
              <a:off x="4624950" y="740575"/>
              <a:ext cx="30500" cy="26100"/>
            </a:xfrm>
            <a:custGeom>
              <a:avLst/>
              <a:gdLst/>
              <a:ahLst/>
              <a:cxnLst/>
              <a:rect l="l" t="t" r="r" b="b"/>
              <a:pathLst>
                <a:path w="1220" h="1044" extrusionOk="0">
                  <a:moveTo>
                    <a:pt x="698" y="1"/>
                  </a:moveTo>
                  <a:cubicBezTo>
                    <a:pt x="232" y="1"/>
                    <a:pt x="0" y="563"/>
                    <a:pt x="328" y="890"/>
                  </a:cubicBezTo>
                  <a:cubicBezTo>
                    <a:pt x="428" y="991"/>
                    <a:pt x="562" y="1044"/>
                    <a:pt x="697" y="1044"/>
                  </a:cubicBezTo>
                  <a:cubicBezTo>
                    <a:pt x="764" y="1044"/>
                    <a:pt x="832" y="1031"/>
                    <a:pt x="896" y="1004"/>
                  </a:cubicBezTo>
                  <a:cubicBezTo>
                    <a:pt x="1092" y="924"/>
                    <a:pt x="1219" y="733"/>
                    <a:pt x="1219" y="522"/>
                  </a:cubicBezTo>
                  <a:cubicBezTo>
                    <a:pt x="1218" y="234"/>
                    <a:pt x="986" y="1"/>
                    <a:pt x="69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1" name="Google Shape;19281;p25"/>
            <p:cNvSpPr/>
            <p:nvPr/>
          </p:nvSpPr>
          <p:spPr>
            <a:xfrm>
              <a:off x="4546125" y="1480625"/>
              <a:ext cx="65025" cy="62550"/>
            </a:xfrm>
            <a:custGeom>
              <a:avLst/>
              <a:gdLst/>
              <a:ahLst/>
              <a:cxnLst/>
              <a:rect l="l" t="t" r="r" b="b"/>
              <a:pathLst>
                <a:path w="2601" h="2502" extrusionOk="0">
                  <a:moveTo>
                    <a:pt x="1350" y="0"/>
                  </a:moveTo>
                  <a:cubicBezTo>
                    <a:pt x="843" y="0"/>
                    <a:pt x="388" y="305"/>
                    <a:pt x="194" y="772"/>
                  </a:cubicBezTo>
                  <a:cubicBezTo>
                    <a:pt x="0" y="1240"/>
                    <a:pt x="108" y="1777"/>
                    <a:pt x="466" y="2134"/>
                  </a:cubicBezTo>
                  <a:cubicBezTo>
                    <a:pt x="705" y="2374"/>
                    <a:pt x="1025" y="2501"/>
                    <a:pt x="1351" y="2501"/>
                  </a:cubicBezTo>
                  <a:cubicBezTo>
                    <a:pt x="1512" y="2501"/>
                    <a:pt x="1674" y="2470"/>
                    <a:pt x="1829" y="2406"/>
                  </a:cubicBezTo>
                  <a:cubicBezTo>
                    <a:pt x="2295" y="2213"/>
                    <a:pt x="2600" y="1757"/>
                    <a:pt x="2600" y="1251"/>
                  </a:cubicBezTo>
                  <a:cubicBezTo>
                    <a:pt x="2600" y="559"/>
                    <a:pt x="2041" y="0"/>
                    <a:pt x="135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2" name="Google Shape;19282;p25"/>
            <p:cNvSpPr/>
            <p:nvPr/>
          </p:nvSpPr>
          <p:spPr>
            <a:xfrm>
              <a:off x="5628225" y="589450"/>
              <a:ext cx="12175" cy="10475"/>
            </a:xfrm>
            <a:custGeom>
              <a:avLst/>
              <a:gdLst/>
              <a:ahLst/>
              <a:cxnLst/>
              <a:rect l="l" t="t" r="r" b="b"/>
              <a:pathLst>
                <a:path w="487" h="419" extrusionOk="0">
                  <a:moveTo>
                    <a:pt x="279" y="0"/>
                  </a:moveTo>
                  <a:cubicBezTo>
                    <a:pt x="92" y="0"/>
                    <a:pt x="0" y="225"/>
                    <a:pt x="130" y="357"/>
                  </a:cubicBezTo>
                  <a:cubicBezTo>
                    <a:pt x="173" y="399"/>
                    <a:pt x="225" y="418"/>
                    <a:pt x="276" y="418"/>
                  </a:cubicBezTo>
                  <a:cubicBezTo>
                    <a:pt x="384" y="418"/>
                    <a:pt x="487" y="335"/>
                    <a:pt x="487" y="210"/>
                  </a:cubicBezTo>
                  <a:cubicBezTo>
                    <a:pt x="487" y="94"/>
                    <a:pt x="393" y="0"/>
                    <a:pt x="27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3" name="Google Shape;19283;p25"/>
            <p:cNvSpPr/>
            <p:nvPr/>
          </p:nvSpPr>
          <p:spPr>
            <a:xfrm>
              <a:off x="5554275" y="1299250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4" name="Google Shape;19284;p25"/>
            <p:cNvSpPr/>
            <p:nvPr/>
          </p:nvSpPr>
          <p:spPr>
            <a:xfrm>
              <a:off x="6409675" y="642275"/>
              <a:ext cx="16500" cy="14150"/>
            </a:xfrm>
            <a:custGeom>
              <a:avLst/>
              <a:gdLst/>
              <a:ahLst/>
              <a:cxnLst/>
              <a:rect l="l" t="t" r="r" b="b"/>
              <a:pathLst>
                <a:path w="660" h="566" extrusionOk="0">
                  <a:moveTo>
                    <a:pt x="378" y="1"/>
                  </a:moveTo>
                  <a:cubicBezTo>
                    <a:pt x="126" y="1"/>
                    <a:pt x="0" y="304"/>
                    <a:pt x="178" y="481"/>
                  </a:cubicBezTo>
                  <a:cubicBezTo>
                    <a:pt x="235" y="539"/>
                    <a:pt x="306" y="565"/>
                    <a:pt x="376" y="565"/>
                  </a:cubicBezTo>
                  <a:cubicBezTo>
                    <a:pt x="521" y="565"/>
                    <a:pt x="660" y="452"/>
                    <a:pt x="660" y="282"/>
                  </a:cubicBezTo>
                  <a:cubicBezTo>
                    <a:pt x="660" y="126"/>
                    <a:pt x="534" y="1"/>
                    <a:pt x="378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5" name="Google Shape;19285;p25"/>
            <p:cNvSpPr/>
            <p:nvPr/>
          </p:nvSpPr>
          <p:spPr>
            <a:xfrm>
              <a:off x="6597550" y="1072025"/>
              <a:ext cx="20625" cy="17675"/>
            </a:xfrm>
            <a:custGeom>
              <a:avLst/>
              <a:gdLst/>
              <a:ahLst/>
              <a:cxnLst/>
              <a:rect l="l" t="t" r="r" b="b"/>
              <a:pathLst>
                <a:path w="825" h="707" extrusionOk="0">
                  <a:moveTo>
                    <a:pt x="471" y="0"/>
                  </a:moveTo>
                  <a:cubicBezTo>
                    <a:pt x="157" y="0"/>
                    <a:pt x="1" y="381"/>
                    <a:pt x="222" y="602"/>
                  </a:cubicBezTo>
                  <a:cubicBezTo>
                    <a:pt x="294" y="674"/>
                    <a:pt x="383" y="706"/>
                    <a:pt x="470" y="706"/>
                  </a:cubicBezTo>
                  <a:cubicBezTo>
                    <a:pt x="651" y="706"/>
                    <a:pt x="824" y="566"/>
                    <a:pt x="824" y="353"/>
                  </a:cubicBezTo>
                  <a:cubicBezTo>
                    <a:pt x="824" y="158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6" name="Google Shape;19286;p25"/>
            <p:cNvSpPr/>
            <p:nvPr/>
          </p:nvSpPr>
          <p:spPr>
            <a:xfrm>
              <a:off x="6046250" y="1510600"/>
              <a:ext cx="20600" cy="17675"/>
            </a:xfrm>
            <a:custGeom>
              <a:avLst/>
              <a:gdLst/>
              <a:ahLst/>
              <a:cxnLst/>
              <a:rect l="l" t="t" r="r" b="b"/>
              <a:pathLst>
                <a:path w="824" h="707" extrusionOk="0">
                  <a:moveTo>
                    <a:pt x="472" y="0"/>
                  </a:moveTo>
                  <a:cubicBezTo>
                    <a:pt x="158" y="0"/>
                    <a:pt x="0" y="381"/>
                    <a:pt x="223" y="602"/>
                  </a:cubicBezTo>
                  <a:cubicBezTo>
                    <a:pt x="295" y="674"/>
                    <a:pt x="383" y="706"/>
                    <a:pt x="469" y="706"/>
                  </a:cubicBezTo>
                  <a:cubicBezTo>
                    <a:pt x="650" y="706"/>
                    <a:pt x="823" y="565"/>
                    <a:pt x="823" y="353"/>
                  </a:cubicBezTo>
                  <a:cubicBezTo>
                    <a:pt x="823" y="158"/>
                    <a:pt x="666" y="0"/>
                    <a:pt x="47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7" name="Google Shape;19287;p25"/>
            <p:cNvSpPr/>
            <p:nvPr/>
          </p:nvSpPr>
          <p:spPr>
            <a:xfrm>
              <a:off x="6988000" y="12340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1"/>
                  </a:moveTo>
                  <a:cubicBezTo>
                    <a:pt x="64" y="1"/>
                    <a:pt x="1" y="65"/>
                    <a:pt x="1" y="142"/>
                  </a:cubicBezTo>
                  <a:cubicBezTo>
                    <a:pt x="1" y="221"/>
                    <a:pt x="64" y="283"/>
                    <a:pt x="142" y="283"/>
                  </a:cubicBezTo>
                  <a:cubicBezTo>
                    <a:pt x="219" y="283"/>
                    <a:pt x="283" y="221"/>
                    <a:pt x="283" y="142"/>
                  </a:cubicBezTo>
                  <a:cubicBezTo>
                    <a:pt x="283" y="65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8" name="Google Shape;19288;p25"/>
            <p:cNvSpPr/>
            <p:nvPr/>
          </p:nvSpPr>
          <p:spPr>
            <a:xfrm>
              <a:off x="6556475" y="1862875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9"/>
                    <a:pt x="64" y="282"/>
                    <a:pt x="142" y="282"/>
                  </a:cubicBezTo>
                  <a:cubicBezTo>
                    <a:pt x="219" y="282"/>
                    <a:pt x="283" y="219"/>
                    <a:pt x="283" y="141"/>
                  </a:cubicBezTo>
                  <a:cubicBezTo>
                    <a:pt x="283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9" name="Google Shape;19289;p25"/>
            <p:cNvSpPr/>
            <p:nvPr/>
          </p:nvSpPr>
          <p:spPr>
            <a:xfrm>
              <a:off x="7120350" y="1568725"/>
              <a:ext cx="40300" cy="38775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837" y="0"/>
                  </a:moveTo>
                  <a:cubicBezTo>
                    <a:pt x="523" y="0"/>
                    <a:pt x="240" y="190"/>
                    <a:pt x="120" y="479"/>
                  </a:cubicBezTo>
                  <a:cubicBezTo>
                    <a:pt x="0" y="769"/>
                    <a:pt x="67" y="1102"/>
                    <a:pt x="288" y="1324"/>
                  </a:cubicBezTo>
                  <a:cubicBezTo>
                    <a:pt x="437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2"/>
                    <a:pt x="1611" y="1089"/>
                    <a:pt x="1611" y="775"/>
                  </a:cubicBezTo>
                  <a:cubicBezTo>
                    <a:pt x="1611" y="348"/>
                    <a:pt x="1264" y="0"/>
                    <a:pt x="8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0" name="Google Shape;19290;p25"/>
            <p:cNvSpPr/>
            <p:nvPr/>
          </p:nvSpPr>
          <p:spPr>
            <a:xfrm>
              <a:off x="7364925" y="215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1" name="Google Shape;19291;p25"/>
            <p:cNvSpPr/>
            <p:nvPr/>
          </p:nvSpPr>
          <p:spPr>
            <a:xfrm>
              <a:off x="6368025" y="22397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90" y="1"/>
                    <a:pt x="0" y="190"/>
                    <a:pt x="0" y="424"/>
                  </a:cubicBezTo>
                  <a:cubicBezTo>
                    <a:pt x="0" y="657"/>
                    <a:pt x="190" y="847"/>
                    <a:pt x="423" y="847"/>
                  </a:cubicBezTo>
                  <a:cubicBezTo>
                    <a:pt x="657" y="847"/>
                    <a:pt x="846" y="657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2" name="Google Shape;19292;p25"/>
            <p:cNvSpPr/>
            <p:nvPr/>
          </p:nvSpPr>
          <p:spPr>
            <a:xfrm>
              <a:off x="5896225" y="1963250"/>
              <a:ext cx="40300" cy="38800"/>
            </a:xfrm>
            <a:custGeom>
              <a:avLst/>
              <a:gdLst/>
              <a:ahLst/>
              <a:cxnLst/>
              <a:rect l="l" t="t" r="r" b="b"/>
              <a:pathLst>
                <a:path w="1612" h="1552" extrusionOk="0">
                  <a:moveTo>
                    <a:pt x="837" y="1"/>
                  </a:moveTo>
                  <a:cubicBezTo>
                    <a:pt x="523" y="1"/>
                    <a:pt x="241" y="190"/>
                    <a:pt x="120" y="480"/>
                  </a:cubicBezTo>
                  <a:cubicBezTo>
                    <a:pt x="0" y="769"/>
                    <a:pt x="67" y="1103"/>
                    <a:pt x="288" y="1324"/>
                  </a:cubicBezTo>
                  <a:cubicBezTo>
                    <a:pt x="436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3"/>
                    <a:pt x="1611" y="1089"/>
                    <a:pt x="1611" y="775"/>
                  </a:cubicBezTo>
                  <a:cubicBezTo>
                    <a:pt x="1611" y="348"/>
                    <a:pt x="1264" y="1"/>
                    <a:pt x="8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3" name="Google Shape;19293;p25"/>
            <p:cNvSpPr/>
            <p:nvPr/>
          </p:nvSpPr>
          <p:spPr>
            <a:xfrm>
              <a:off x="6526550" y="15088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657"/>
                    <a:pt x="190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4" name="Google Shape;19294;p25"/>
            <p:cNvSpPr/>
            <p:nvPr/>
          </p:nvSpPr>
          <p:spPr>
            <a:xfrm>
              <a:off x="7273900" y="1989450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599" y="0"/>
                  </a:moveTo>
                  <a:cubicBezTo>
                    <a:pt x="200" y="0"/>
                    <a:pt x="0" y="482"/>
                    <a:pt x="282" y="766"/>
                  </a:cubicBezTo>
                  <a:cubicBezTo>
                    <a:pt x="373" y="857"/>
                    <a:pt x="486" y="898"/>
                    <a:pt x="596" y="898"/>
                  </a:cubicBezTo>
                  <a:cubicBezTo>
                    <a:pt x="826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5" name="Google Shape;19295;p25"/>
            <p:cNvSpPr/>
            <p:nvPr/>
          </p:nvSpPr>
          <p:spPr>
            <a:xfrm>
              <a:off x="7275300" y="1783475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1"/>
                  </a:moveTo>
                  <a:cubicBezTo>
                    <a:pt x="125" y="1"/>
                    <a:pt x="0" y="302"/>
                    <a:pt x="176" y="478"/>
                  </a:cubicBezTo>
                  <a:cubicBezTo>
                    <a:pt x="234" y="536"/>
                    <a:pt x="304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1"/>
                    <a:pt x="37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6" name="Google Shape;19296;p25"/>
            <p:cNvSpPr/>
            <p:nvPr/>
          </p:nvSpPr>
          <p:spPr>
            <a:xfrm>
              <a:off x="6862900" y="2482675"/>
              <a:ext cx="58900" cy="58875"/>
            </a:xfrm>
            <a:custGeom>
              <a:avLst/>
              <a:gdLst/>
              <a:ahLst/>
              <a:cxnLst/>
              <a:rect l="l" t="t" r="r" b="b"/>
              <a:pathLst>
                <a:path w="2356" h="2355" extrusionOk="0">
                  <a:moveTo>
                    <a:pt x="1177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7"/>
                    <a:pt x="527" y="2354"/>
                    <a:pt x="1177" y="2354"/>
                  </a:cubicBezTo>
                  <a:cubicBezTo>
                    <a:pt x="1828" y="2354"/>
                    <a:pt x="2355" y="1827"/>
                    <a:pt x="2355" y="1178"/>
                  </a:cubicBezTo>
                  <a:cubicBezTo>
                    <a:pt x="2355" y="528"/>
                    <a:pt x="1828" y="0"/>
                    <a:pt x="117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7" name="Google Shape;19297;p25"/>
            <p:cNvSpPr/>
            <p:nvPr/>
          </p:nvSpPr>
          <p:spPr>
            <a:xfrm>
              <a:off x="7277650" y="2512100"/>
              <a:ext cx="14050" cy="14025"/>
            </a:xfrm>
            <a:custGeom>
              <a:avLst/>
              <a:gdLst/>
              <a:ahLst/>
              <a:cxnLst/>
              <a:rect l="l" t="t" r="r" b="b"/>
              <a:pathLst>
                <a:path w="562" h="561" extrusionOk="0">
                  <a:moveTo>
                    <a:pt x="281" y="1"/>
                  </a:moveTo>
                  <a:cubicBezTo>
                    <a:pt x="126" y="1"/>
                    <a:pt x="0" y="125"/>
                    <a:pt x="0" y="280"/>
                  </a:cubicBezTo>
                  <a:cubicBezTo>
                    <a:pt x="0" y="434"/>
                    <a:pt x="126" y="560"/>
                    <a:pt x="281" y="560"/>
                  </a:cubicBezTo>
                  <a:cubicBezTo>
                    <a:pt x="435" y="560"/>
                    <a:pt x="561" y="434"/>
                    <a:pt x="561" y="280"/>
                  </a:cubicBezTo>
                  <a:cubicBezTo>
                    <a:pt x="561" y="125"/>
                    <a:pt x="435" y="1"/>
                    <a:pt x="28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8" name="Google Shape;19298;p25"/>
            <p:cNvSpPr/>
            <p:nvPr/>
          </p:nvSpPr>
          <p:spPr>
            <a:xfrm>
              <a:off x="6471975" y="28175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1"/>
                  </a:moveTo>
                  <a:cubicBezTo>
                    <a:pt x="226" y="1"/>
                    <a:pt x="0" y="226"/>
                    <a:pt x="0" y="505"/>
                  </a:cubicBezTo>
                  <a:cubicBezTo>
                    <a:pt x="0" y="784"/>
                    <a:pt x="226" y="1009"/>
                    <a:pt x="505" y="1009"/>
                  </a:cubicBezTo>
                  <a:cubicBezTo>
                    <a:pt x="783" y="1009"/>
                    <a:pt x="1008" y="784"/>
                    <a:pt x="1008" y="505"/>
                  </a:cubicBezTo>
                  <a:cubicBezTo>
                    <a:pt x="1008" y="226"/>
                    <a:pt x="783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9" name="Google Shape;19299;p25"/>
            <p:cNvSpPr/>
            <p:nvPr/>
          </p:nvSpPr>
          <p:spPr>
            <a:xfrm>
              <a:off x="6894625" y="2985700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5" y="0"/>
                  </a:moveTo>
                  <a:cubicBezTo>
                    <a:pt x="175" y="0"/>
                    <a:pt x="1" y="423"/>
                    <a:pt x="248" y="670"/>
                  </a:cubicBezTo>
                  <a:cubicBezTo>
                    <a:pt x="328" y="750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6"/>
                    <a:pt x="742" y="0"/>
                    <a:pt x="5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0" name="Google Shape;19300;p25"/>
            <p:cNvSpPr/>
            <p:nvPr/>
          </p:nvSpPr>
          <p:spPr>
            <a:xfrm>
              <a:off x="7171625" y="2811950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74" y="0"/>
                  </a:moveTo>
                  <a:cubicBezTo>
                    <a:pt x="124" y="0"/>
                    <a:pt x="0" y="302"/>
                    <a:pt x="176" y="479"/>
                  </a:cubicBezTo>
                  <a:cubicBezTo>
                    <a:pt x="233" y="536"/>
                    <a:pt x="304" y="562"/>
                    <a:pt x="372" y="562"/>
                  </a:cubicBezTo>
                  <a:cubicBezTo>
                    <a:pt x="517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1" name="Google Shape;19301;p25"/>
            <p:cNvSpPr/>
            <p:nvPr/>
          </p:nvSpPr>
          <p:spPr>
            <a:xfrm>
              <a:off x="7258050" y="311042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7"/>
                    <a:pt x="101" y="447"/>
                    <a:pt x="224" y="447"/>
                  </a:cubicBezTo>
                  <a:cubicBezTo>
                    <a:pt x="348" y="447"/>
                    <a:pt x="448" y="347"/>
                    <a:pt x="448" y="223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2" name="Google Shape;19302;p25"/>
            <p:cNvSpPr/>
            <p:nvPr/>
          </p:nvSpPr>
          <p:spPr>
            <a:xfrm>
              <a:off x="6920775" y="3365425"/>
              <a:ext cx="26225" cy="22450"/>
            </a:xfrm>
            <a:custGeom>
              <a:avLst/>
              <a:gdLst/>
              <a:ahLst/>
              <a:cxnLst/>
              <a:rect l="l" t="t" r="r" b="b"/>
              <a:pathLst>
                <a:path w="1049" h="898" extrusionOk="0">
                  <a:moveTo>
                    <a:pt x="599" y="0"/>
                  </a:moveTo>
                  <a:cubicBezTo>
                    <a:pt x="201" y="0"/>
                    <a:pt x="1" y="484"/>
                    <a:pt x="283" y="766"/>
                  </a:cubicBezTo>
                  <a:cubicBezTo>
                    <a:pt x="374" y="857"/>
                    <a:pt x="486" y="898"/>
                    <a:pt x="596" y="898"/>
                  </a:cubicBezTo>
                  <a:cubicBezTo>
                    <a:pt x="827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3" name="Google Shape;19303;p25"/>
            <p:cNvSpPr/>
            <p:nvPr/>
          </p:nvSpPr>
          <p:spPr>
            <a:xfrm>
              <a:off x="6142550" y="3183250"/>
              <a:ext cx="40800" cy="39250"/>
            </a:xfrm>
            <a:custGeom>
              <a:avLst/>
              <a:gdLst/>
              <a:ahLst/>
              <a:cxnLst/>
              <a:rect l="l" t="t" r="r" b="b"/>
              <a:pathLst>
                <a:path w="1632" h="1570" extrusionOk="0">
                  <a:moveTo>
                    <a:pt x="846" y="0"/>
                  </a:moveTo>
                  <a:cubicBezTo>
                    <a:pt x="529" y="0"/>
                    <a:pt x="243" y="191"/>
                    <a:pt x="121" y="486"/>
                  </a:cubicBezTo>
                  <a:cubicBezTo>
                    <a:pt x="0" y="778"/>
                    <a:pt x="67" y="1116"/>
                    <a:pt x="291" y="1340"/>
                  </a:cubicBezTo>
                  <a:cubicBezTo>
                    <a:pt x="441" y="1490"/>
                    <a:pt x="642" y="1570"/>
                    <a:pt x="846" y="1570"/>
                  </a:cubicBezTo>
                  <a:cubicBezTo>
                    <a:pt x="947" y="1570"/>
                    <a:pt x="1049" y="1550"/>
                    <a:pt x="1146" y="1510"/>
                  </a:cubicBezTo>
                  <a:cubicBezTo>
                    <a:pt x="1440" y="1389"/>
                    <a:pt x="1631" y="1102"/>
                    <a:pt x="1631" y="786"/>
                  </a:cubicBezTo>
                  <a:cubicBezTo>
                    <a:pt x="1631" y="352"/>
                    <a:pt x="1280" y="0"/>
                    <a:pt x="846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4" name="Google Shape;19304;p25"/>
            <p:cNvSpPr/>
            <p:nvPr/>
          </p:nvSpPr>
          <p:spPr>
            <a:xfrm>
              <a:off x="6410775" y="375075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0"/>
                  </a:moveTo>
                  <a:cubicBezTo>
                    <a:pt x="125" y="0"/>
                    <a:pt x="0" y="302"/>
                    <a:pt x="176" y="479"/>
                  </a:cubicBezTo>
                  <a:cubicBezTo>
                    <a:pt x="233" y="536"/>
                    <a:pt x="303" y="562"/>
                    <a:pt x="372" y="562"/>
                  </a:cubicBezTo>
                  <a:cubicBezTo>
                    <a:pt x="516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5" name="Google Shape;19305;p25"/>
            <p:cNvSpPr/>
            <p:nvPr/>
          </p:nvSpPr>
          <p:spPr>
            <a:xfrm>
              <a:off x="6815250" y="366665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1"/>
                  </a:moveTo>
                  <a:cubicBezTo>
                    <a:pt x="152" y="1"/>
                    <a:pt x="0" y="152"/>
                    <a:pt x="0" y="337"/>
                  </a:cubicBezTo>
                  <a:cubicBezTo>
                    <a:pt x="0" y="524"/>
                    <a:pt x="152" y="674"/>
                    <a:pt x="337" y="674"/>
                  </a:cubicBezTo>
                  <a:cubicBezTo>
                    <a:pt x="523" y="674"/>
                    <a:pt x="673" y="524"/>
                    <a:pt x="673" y="337"/>
                  </a:cubicBezTo>
                  <a:cubicBezTo>
                    <a:pt x="673" y="152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6" name="Google Shape;19306;p25"/>
            <p:cNvSpPr/>
            <p:nvPr/>
          </p:nvSpPr>
          <p:spPr>
            <a:xfrm>
              <a:off x="6874950" y="4144475"/>
              <a:ext cx="23000" cy="19675"/>
            </a:xfrm>
            <a:custGeom>
              <a:avLst/>
              <a:gdLst/>
              <a:ahLst/>
              <a:cxnLst/>
              <a:rect l="l" t="t" r="r" b="b"/>
              <a:pathLst>
                <a:path w="920" h="787" extrusionOk="0">
                  <a:moveTo>
                    <a:pt x="527" y="1"/>
                  </a:moveTo>
                  <a:cubicBezTo>
                    <a:pt x="177" y="1"/>
                    <a:pt x="1" y="424"/>
                    <a:pt x="250" y="671"/>
                  </a:cubicBezTo>
                  <a:cubicBezTo>
                    <a:pt x="329" y="751"/>
                    <a:pt x="427" y="786"/>
                    <a:pt x="524" y="786"/>
                  </a:cubicBezTo>
                  <a:cubicBezTo>
                    <a:pt x="725" y="786"/>
                    <a:pt x="919" y="630"/>
                    <a:pt x="920" y="393"/>
                  </a:cubicBezTo>
                  <a:cubicBezTo>
                    <a:pt x="920" y="177"/>
                    <a:pt x="744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7" name="Google Shape;19307;p25"/>
            <p:cNvSpPr/>
            <p:nvPr/>
          </p:nvSpPr>
          <p:spPr>
            <a:xfrm>
              <a:off x="5994600" y="3973575"/>
              <a:ext cx="16400" cy="14025"/>
            </a:xfrm>
            <a:custGeom>
              <a:avLst/>
              <a:gdLst/>
              <a:ahLst/>
              <a:cxnLst/>
              <a:rect l="l" t="t" r="r" b="b"/>
              <a:pathLst>
                <a:path w="656" h="561" extrusionOk="0">
                  <a:moveTo>
                    <a:pt x="375" y="0"/>
                  </a:moveTo>
                  <a:cubicBezTo>
                    <a:pt x="126" y="0"/>
                    <a:pt x="0" y="302"/>
                    <a:pt x="178" y="478"/>
                  </a:cubicBezTo>
                  <a:cubicBezTo>
                    <a:pt x="235" y="535"/>
                    <a:pt x="305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0"/>
                    <a:pt x="37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8" name="Google Shape;19308;p25"/>
            <p:cNvSpPr/>
            <p:nvPr/>
          </p:nvSpPr>
          <p:spPr>
            <a:xfrm>
              <a:off x="7308500" y="3732525"/>
              <a:ext cx="28025" cy="28050"/>
            </a:xfrm>
            <a:custGeom>
              <a:avLst/>
              <a:gdLst/>
              <a:ahLst/>
              <a:cxnLst/>
              <a:rect l="l" t="t" r="r" b="b"/>
              <a:pathLst>
                <a:path w="1121" h="1122" extrusionOk="0">
                  <a:moveTo>
                    <a:pt x="560" y="0"/>
                  </a:moveTo>
                  <a:cubicBezTo>
                    <a:pt x="250" y="0"/>
                    <a:pt x="0" y="252"/>
                    <a:pt x="0" y="561"/>
                  </a:cubicBezTo>
                  <a:cubicBezTo>
                    <a:pt x="0" y="870"/>
                    <a:pt x="250" y="1122"/>
                    <a:pt x="560" y="1122"/>
                  </a:cubicBezTo>
                  <a:cubicBezTo>
                    <a:pt x="870" y="1122"/>
                    <a:pt x="1121" y="870"/>
                    <a:pt x="1121" y="561"/>
                  </a:cubicBezTo>
                  <a:cubicBezTo>
                    <a:pt x="1121" y="25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9" name="Google Shape;19309;p25"/>
            <p:cNvSpPr/>
            <p:nvPr/>
          </p:nvSpPr>
          <p:spPr>
            <a:xfrm>
              <a:off x="7197300" y="43785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1" y="0"/>
                  </a:moveTo>
                  <a:cubicBezTo>
                    <a:pt x="101" y="0"/>
                    <a:pt x="1" y="241"/>
                    <a:pt x="142" y="382"/>
                  </a:cubicBezTo>
                  <a:cubicBezTo>
                    <a:pt x="187" y="428"/>
                    <a:pt x="243" y="448"/>
                    <a:pt x="298" y="448"/>
                  </a:cubicBezTo>
                  <a:cubicBezTo>
                    <a:pt x="413" y="448"/>
                    <a:pt x="524" y="359"/>
                    <a:pt x="524" y="225"/>
                  </a:cubicBezTo>
                  <a:cubicBezTo>
                    <a:pt x="524" y="100"/>
                    <a:pt x="424" y="0"/>
                    <a:pt x="3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0" name="Google Shape;19310;p25"/>
            <p:cNvSpPr/>
            <p:nvPr/>
          </p:nvSpPr>
          <p:spPr>
            <a:xfrm>
              <a:off x="6393900" y="4416325"/>
              <a:ext cx="26250" cy="22450"/>
            </a:xfrm>
            <a:custGeom>
              <a:avLst/>
              <a:gdLst/>
              <a:ahLst/>
              <a:cxnLst/>
              <a:rect l="l" t="t" r="r" b="b"/>
              <a:pathLst>
                <a:path w="1050" h="898" extrusionOk="0">
                  <a:moveTo>
                    <a:pt x="601" y="0"/>
                  </a:moveTo>
                  <a:cubicBezTo>
                    <a:pt x="201" y="0"/>
                    <a:pt x="1" y="484"/>
                    <a:pt x="284" y="766"/>
                  </a:cubicBezTo>
                  <a:cubicBezTo>
                    <a:pt x="375" y="857"/>
                    <a:pt x="488" y="897"/>
                    <a:pt x="598" y="897"/>
                  </a:cubicBezTo>
                  <a:cubicBezTo>
                    <a:pt x="828" y="897"/>
                    <a:pt x="1050" y="719"/>
                    <a:pt x="1050" y="449"/>
                  </a:cubicBezTo>
                  <a:cubicBezTo>
                    <a:pt x="1050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1" name="Google Shape;19311;p25"/>
            <p:cNvSpPr/>
            <p:nvPr/>
          </p:nvSpPr>
          <p:spPr>
            <a:xfrm>
              <a:off x="6876900" y="4627900"/>
              <a:ext cx="11225" cy="11225"/>
            </a:xfrm>
            <a:custGeom>
              <a:avLst/>
              <a:gdLst/>
              <a:ahLst/>
              <a:cxnLst/>
              <a:rect l="l" t="t" r="r" b="b"/>
              <a:pathLst>
                <a:path w="449" h="449" extrusionOk="0">
                  <a:moveTo>
                    <a:pt x="225" y="0"/>
                  </a:moveTo>
                  <a:cubicBezTo>
                    <a:pt x="102" y="0"/>
                    <a:pt x="0" y="100"/>
                    <a:pt x="0" y="224"/>
                  </a:cubicBezTo>
                  <a:cubicBezTo>
                    <a:pt x="0" y="349"/>
                    <a:pt x="102" y="449"/>
                    <a:pt x="225" y="449"/>
                  </a:cubicBezTo>
                  <a:cubicBezTo>
                    <a:pt x="349" y="449"/>
                    <a:pt x="449" y="349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2" name="Google Shape;19312;p25"/>
            <p:cNvSpPr/>
            <p:nvPr/>
          </p:nvSpPr>
          <p:spPr>
            <a:xfrm>
              <a:off x="6914750" y="4958575"/>
              <a:ext cx="36450" cy="36475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8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131"/>
                    <a:pt x="327" y="1459"/>
                    <a:pt x="728" y="1459"/>
                  </a:cubicBezTo>
                  <a:cubicBezTo>
                    <a:pt x="1131" y="1459"/>
                    <a:pt x="1457" y="1131"/>
                    <a:pt x="1457" y="729"/>
                  </a:cubicBezTo>
                  <a:cubicBezTo>
                    <a:pt x="1457" y="326"/>
                    <a:pt x="1131" y="0"/>
                    <a:pt x="728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3" name="Google Shape;19313;p25"/>
            <p:cNvSpPr/>
            <p:nvPr/>
          </p:nvSpPr>
          <p:spPr>
            <a:xfrm>
              <a:off x="7358400" y="48941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7" y="1"/>
                  </a:moveTo>
                  <a:cubicBezTo>
                    <a:pt x="177" y="1"/>
                    <a:pt x="1" y="424"/>
                    <a:pt x="248" y="671"/>
                  </a:cubicBezTo>
                  <a:cubicBezTo>
                    <a:pt x="328" y="751"/>
                    <a:pt x="426" y="787"/>
                    <a:pt x="523" y="787"/>
                  </a:cubicBezTo>
                  <a:cubicBezTo>
                    <a:pt x="724" y="787"/>
                    <a:pt x="918" y="630"/>
                    <a:pt x="918" y="393"/>
                  </a:cubicBezTo>
                  <a:cubicBezTo>
                    <a:pt x="918" y="177"/>
                    <a:pt x="742" y="1"/>
                    <a:pt x="527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4" name="Google Shape;19314;p25"/>
            <p:cNvSpPr/>
            <p:nvPr/>
          </p:nvSpPr>
          <p:spPr>
            <a:xfrm>
              <a:off x="6061850" y="457605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2"/>
                    <a:pt x="72" y="191"/>
                  </a:cubicBezTo>
                  <a:cubicBezTo>
                    <a:pt x="95" y="214"/>
                    <a:pt x="124" y="225"/>
                    <a:pt x="151" y="225"/>
                  </a:cubicBezTo>
                  <a:cubicBezTo>
                    <a:pt x="209" y="225"/>
                    <a:pt x="263" y="180"/>
                    <a:pt x="263" y="113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5" name="Google Shape;19315;p25"/>
            <p:cNvSpPr/>
            <p:nvPr/>
          </p:nvSpPr>
          <p:spPr>
            <a:xfrm>
              <a:off x="6271125" y="41318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9" y="0"/>
                    <a:pt x="0" y="241"/>
                    <a:pt x="141" y="384"/>
                  </a:cubicBezTo>
                  <a:cubicBezTo>
                    <a:pt x="187" y="429"/>
                    <a:pt x="243" y="450"/>
                    <a:pt x="298" y="450"/>
                  </a:cubicBezTo>
                  <a:cubicBezTo>
                    <a:pt x="413" y="450"/>
                    <a:pt x="523" y="360"/>
                    <a:pt x="523" y="224"/>
                  </a:cubicBezTo>
                  <a:cubicBezTo>
                    <a:pt x="523" y="100"/>
                    <a:pt x="423" y="0"/>
                    <a:pt x="299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6" name="Google Shape;19316;p25"/>
            <p:cNvSpPr/>
            <p:nvPr/>
          </p:nvSpPr>
          <p:spPr>
            <a:xfrm>
              <a:off x="6591950" y="504125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8" y="751"/>
                    <a:pt x="426" y="786"/>
                    <a:pt x="522" y="786"/>
                  </a:cubicBezTo>
                  <a:cubicBezTo>
                    <a:pt x="724" y="786"/>
                    <a:pt x="918" y="630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7" name="Google Shape;19317;p25"/>
            <p:cNvSpPr/>
            <p:nvPr/>
          </p:nvSpPr>
          <p:spPr>
            <a:xfrm>
              <a:off x="6077250" y="5107125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601" y="0"/>
                  </a:moveTo>
                  <a:cubicBezTo>
                    <a:pt x="200" y="0"/>
                    <a:pt x="0" y="482"/>
                    <a:pt x="284" y="764"/>
                  </a:cubicBezTo>
                  <a:cubicBezTo>
                    <a:pt x="375" y="856"/>
                    <a:pt x="487" y="897"/>
                    <a:pt x="597" y="897"/>
                  </a:cubicBezTo>
                  <a:cubicBezTo>
                    <a:pt x="827" y="897"/>
                    <a:pt x="1048" y="718"/>
                    <a:pt x="1048" y="448"/>
                  </a:cubicBezTo>
                  <a:cubicBezTo>
                    <a:pt x="1048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8" name="Google Shape;19318;p25"/>
            <p:cNvSpPr/>
            <p:nvPr/>
          </p:nvSpPr>
          <p:spPr>
            <a:xfrm>
              <a:off x="5825500" y="48675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7" y="751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9" name="Google Shape;19319;p25"/>
            <p:cNvSpPr/>
            <p:nvPr/>
          </p:nvSpPr>
          <p:spPr>
            <a:xfrm>
              <a:off x="5662500" y="4581650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1"/>
                  </a:moveTo>
                  <a:cubicBezTo>
                    <a:pt x="51" y="1"/>
                    <a:pt x="1" y="122"/>
                    <a:pt x="72" y="192"/>
                  </a:cubicBezTo>
                  <a:cubicBezTo>
                    <a:pt x="95" y="215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3"/>
                  </a:cubicBezTo>
                  <a:cubicBezTo>
                    <a:pt x="263" y="51"/>
                    <a:pt x="213" y="1"/>
                    <a:pt x="15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0" name="Google Shape;19320;p25"/>
            <p:cNvSpPr/>
            <p:nvPr/>
          </p:nvSpPr>
          <p:spPr>
            <a:xfrm>
              <a:off x="5817625" y="4249575"/>
              <a:ext cx="16800" cy="16850"/>
            </a:xfrm>
            <a:custGeom>
              <a:avLst/>
              <a:gdLst/>
              <a:ahLst/>
              <a:cxnLst/>
              <a:rect l="l" t="t" r="r" b="b"/>
              <a:pathLst>
                <a:path w="672" h="674" extrusionOk="0">
                  <a:moveTo>
                    <a:pt x="337" y="0"/>
                  </a:moveTo>
                  <a:cubicBezTo>
                    <a:pt x="150" y="0"/>
                    <a:pt x="0" y="150"/>
                    <a:pt x="0" y="337"/>
                  </a:cubicBezTo>
                  <a:cubicBezTo>
                    <a:pt x="0" y="522"/>
                    <a:pt x="150" y="673"/>
                    <a:pt x="337" y="673"/>
                  </a:cubicBezTo>
                  <a:cubicBezTo>
                    <a:pt x="522" y="673"/>
                    <a:pt x="672" y="522"/>
                    <a:pt x="672" y="337"/>
                  </a:cubicBezTo>
                  <a:cubicBezTo>
                    <a:pt x="672" y="150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1" name="Google Shape;19321;p25"/>
            <p:cNvSpPr/>
            <p:nvPr/>
          </p:nvSpPr>
          <p:spPr>
            <a:xfrm>
              <a:off x="5467300" y="499500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0"/>
                  </a:moveTo>
                  <a:cubicBezTo>
                    <a:pt x="151" y="0"/>
                    <a:pt x="1" y="152"/>
                    <a:pt x="1" y="337"/>
                  </a:cubicBezTo>
                  <a:cubicBezTo>
                    <a:pt x="1" y="523"/>
                    <a:pt x="151" y="673"/>
                    <a:pt x="337" y="673"/>
                  </a:cubicBezTo>
                  <a:cubicBezTo>
                    <a:pt x="522" y="673"/>
                    <a:pt x="674" y="523"/>
                    <a:pt x="674" y="337"/>
                  </a:cubicBezTo>
                  <a:cubicBezTo>
                    <a:pt x="674" y="152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2" name="Google Shape;19322;p25"/>
            <p:cNvSpPr/>
            <p:nvPr/>
          </p:nvSpPr>
          <p:spPr>
            <a:xfrm>
              <a:off x="5322050" y="4703575"/>
              <a:ext cx="6575" cy="5625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51" y="0"/>
                  </a:moveTo>
                  <a:cubicBezTo>
                    <a:pt x="50" y="0"/>
                    <a:pt x="0" y="120"/>
                    <a:pt x="70" y="191"/>
                  </a:cubicBezTo>
                  <a:cubicBezTo>
                    <a:pt x="93" y="214"/>
                    <a:pt x="122" y="225"/>
                    <a:pt x="150" y="225"/>
                  </a:cubicBezTo>
                  <a:cubicBezTo>
                    <a:pt x="207" y="225"/>
                    <a:pt x="263" y="180"/>
                    <a:pt x="263" y="112"/>
                  </a:cubicBezTo>
                  <a:cubicBezTo>
                    <a:pt x="263" y="50"/>
                    <a:pt x="211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3" name="Google Shape;19323;p25"/>
            <p:cNvSpPr/>
            <p:nvPr/>
          </p:nvSpPr>
          <p:spPr>
            <a:xfrm>
              <a:off x="5073575" y="4546650"/>
              <a:ext cx="25250" cy="25225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505" y="0"/>
                  </a:moveTo>
                  <a:cubicBezTo>
                    <a:pt x="226" y="0"/>
                    <a:pt x="0" y="226"/>
                    <a:pt x="0" y="503"/>
                  </a:cubicBezTo>
                  <a:cubicBezTo>
                    <a:pt x="0" y="782"/>
                    <a:pt x="226" y="1008"/>
                    <a:pt x="505" y="1008"/>
                  </a:cubicBezTo>
                  <a:cubicBezTo>
                    <a:pt x="784" y="1008"/>
                    <a:pt x="1010" y="782"/>
                    <a:pt x="1010" y="503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4" name="Google Shape;19324;p25"/>
            <p:cNvSpPr/>
            <p:nvPr/>
          </p:nvSpPr>
          <p:spPr>
            <a:xfrm>
              <a:off x="5564425" y="520100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0"/>
                    <a:pt x="72" y="191"/>
                  </a:cubicBezTo>
                  <a:cubicBezTo>
                    <a:pt x="95" y="214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2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5" name="Google Shape;19325;p25"/>
            <p:cNvSpPr/>
            <p:nvPr/>
          </p:nvSpPr>
          <p:spPr>
            <a:xfrm>
              <a:off x="5561175" y="4745600"/>
              <a:ext cx="5625" cy="5625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113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5"/>
                    <a:pt x="50" y="225"/>
                    <a:pt x="113" y="225"/>
                  </a:cubicBezTo>
                  <a:cubicBezTo>
                    <a:pt x="175" y="225"/>
                    <a:pt x="225" y="175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6" name="Google Shape;19326;p25"/>
            <p:cNvSpPr/>
            <p:nvPr/>
          </p:nvSpPr>
          <p:spPr>
            <a:xfrm>
              <a:off x="5474325" y="4490600"/>
              <a:ext cx="33625" cy="33625"/>
            </a:xfrm>
            <a:custGeom>
              <a:avLst/>
              <a:gdLst/>
              <a:ahLst/>
              <a:cxnLst/>
              <a:rect l="l" t="t" r="r" b="b"/>
              <a:pathLst>
                <a:path w="1345" h="1345" extrusionOk="0">
                  <a:moveTo>
                    <a:pt x="673" y="0"/>
                  </a:moveTo>
                  <a:cubicBezTo>
                    <a:pt x="300" y="0"/>
                    <a:pt x="0" y="300"/>
                    <a:pt x="0" y="672"/>
                  </a:cubicBezTo>
                  <a:cubicBezTo>
                    <a:pt x="0" y="1043"/>
                    <a:pt x="300" y="1345"/>
                    <a:pt x="673" y="1345"/>
                  </a:cubicBezTo>
                  <a:cubicBezTo>
                    <a:pt x="1045" y="1345"/>
                    <a:pt x="1345" y="1043"/>
                    <a:pt x="1345" y="672"/>
                  </a:cubicBezTo>
                  <a:cubicBezTo>
                    <a:pt x="1345" y="300"/>
                    <a:pt x="1045" y="0"/>
                    <a:pt x="67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7" name="Google Shape;19327;p25"/>
            <p:cNvSpPr/>
            <p:nvPr/>
          </p:nvSpPr>
          <p:spPr>
            <a:xfrm>
              <a:off x="4969875" y="5109925"/>
              <a:ext cx="25275" cy="25225"/>
            </a:xfrm>
            <a:custGeom>
              <a:avLst/>
              <a:gdLst/>
              <a:ahLst/>
              <a:cxnLst/>
              <a:rect l="l" t="t" r="r" b="b"/>
              <a:pathLst>
                <a:path w="1011" h="1009" extrusionOk="0">
                  <a:moveTo>
                    <a:pt x="505" y="1"/>
                  </a:moveTo>
                  <a:cubicBezTo>
                    <a:pt x="227" y="1"/>
                    <a:pt x="1" y="225"/>
                    <a:pt x="1" y="504"/>
                  </a:cubicBezTo>
                  <a:cubicBezTo>
                    <a:pt x="1" y="783"/>
                    <a:pt x="227" y="1009"/>
                    <a:pt x="505" y="1009"/>
                  </a:cubicBezTo>
                  <a:cubicBezTo>
                    <a:pt x="784" y="1009"/>
                    <a:pt x="1010" y="783"/>
                    <a:pt x="1010" y="504"/>
                  </a:cubicBezTo>
                  <a:cubicBezTo>
                    <a:pt x="1010" y="225"/>
                    <a:pt x="784" y="1"/>
                    <a:pt x="5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8" name="Google Shape;19328;p25"/>
            <p:cNvSpPr/>
            <p:nvPr/>
          </p:nvSpPr>
          <p:spPr>
            <a:xfrm>
              <a:off x="5804025" y="4625075"/>
              <a:ext cx="16425" cy="140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376" y="1"/>
                  </a:moveTo>
                  <a:cubicBezTo>
                    <a:pt x="126" y="1"/>
                    <a:pt x="0" y="302"/>
                    <a:pt x="177" y="480"/>
                  </a:cubicBezTo>
                  <a:cubicBezTo>
                    <a:pt x="234" y="537"/>
                    <a:pt x="304" y="562"/>
                    <a:pt x="373" y="562"/>
                  </a:cubicBezTo>
                  <a:cubicBezTo>
                    <a:pt x="517" y="562"/>
                    <a:pt x="655" y="451"/>
                    <a:pt x="656" y="281"/>
                  </a:cubicBezTo>
                  <a:cubicBezTo>
                    <a:pt x="656" y="127"/>
                    <a:pt x="531" y="1"/>
                    <a:pt x="37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9" name="Google Shape;19329;p25"/>
            <p:cNvSpPr/>
            <p:nvPr/>
          </p:nvSpPr>
          <p:spPr>
            <a:xfrm>
              <a:off x="4576050" y="4852050"/>
              <a:ext cx="28225" cy="24175"/>
            </a:xfrm>
            <a:custGeom>
              <a:avLst/>
              <a:gdLst/>
              <a:ahLst/>
              <a:cxnLst/>
              <a:rect l="l" t="t" r="r" b="b"/>
              <a:pathLst>
                <a:path w="1129" h="967" extrusionOk="0">
                  <a:moveTo>
                    <a:pt x="645" y="0"/>
                  </a:moveTo>
                  <a:cubicBezTo>
                    <a:pt x="216" y="0"/>
                    <a:pt x="1" y="520"/>
                    <a:pt x="304" y="823"/>
                  </a:cubicBezTo>
                  <a:cubicBezTo>
                    <a:pt x="403" y="922"/>
                    <a:pt x="524" y="966"/>
                    <a:pt x="643" y="966"/>
                  </a:cubicBezTo>
                  <a:cubicBezTo>
                    <a:pt x="891" y="966"/>
                    <a:pt x="1129" y="773"/>
                    <a:pt x="1129" y="482"/>
                  </a:cubicBezTo>
                  <a:cubicBezTo>
                    <a:pt x="1129" y="217"/>
                    <a:pt x="912" y="0"/>
                    <a:pt x="64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0" name="Google Shape;19330;p25"/>
            <p:cNvSpPr/>
            <p:nvPr/>
          </p:nvSpPr>
          <p:spPr>
            <a:xfrm>
              <a:off x="4662500" y="44020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79"/>
                    <a:pt x="1" y="402"/>
                  </a:cubicBezTo>
                  <a:cubicBezTo>
                    <a:pt x="1" y="623"/>
                    <a:pt x="181" y="803"/>
                    <a:pt x="402" y="803"/>
                  </a:cubicBezTo>
                  <a:cubicBezTo>
                    <a:pt x="624" y="803"/>
                    <a:pt x="804" y="623"/>
                    <a:pt x="804" y="402"/>
                  </a:cubicBezTo>
                  <a:cubicBezTo>
                    <a:pt x="804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1" name="Google Shape;19331;p25"/>
            <p:cNvSpPr/>
            <p:nvPr/>
          </p:nvSpPr>
          <p:spPr>
            <a:xfrm>
              <a:off x="4089850" y="45205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5" y="1"/>
                    <a:pt x="1" y="145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2" name="Google Shape;19332;p25"/>
            <p:cNvSpPr/>
            <p:nvPr/>
          </p:nvSpPr>
          <p:spPr>
            <a:xfrm>
              <a:off x="4174250" y="487820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3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3" name="Google Shape;19333;p25"/>
            <p:cNvSpPr/>
            <p:nvPr/>
          </p:nvSpPr>
          <p:spPr>
            <a:xfrm>
              <a:off x="4568075" y="5059000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500"/>
                    <a:pt x="144" y="643"/>
                    <a:pt x="321" y="643"/>
                  </a:cubicBezTo>
                  <a:cubicBezTo>
                    <a:pt x="499" y="643"/>
                    <a:pt x="643" y="500"/>
                    <a:pt x="643" y="322"/>
                  </a:cubicBezTo>
                  <a:cubicBezTo>
                    <a:pt x="643" y="144"/>
                    <a:pt x="499" y="0"/>
                    <a:pt x="32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4" name="Google Shape;19334;p25"/>
            <p:cNvSpPr/>
            <p:nvPr/>
          </p:nvSpPr>
          <p:spPr>
            <a:xfrm>
              <a:off x="3686000" y="4727475"/>
              <a:ext cx="20100" cy="20125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5"/>
                    <a:pt x="181" y="804"/>
                    <a:pt x="402" y="804"/>
                  </a:cubicBezTo>
                  <a:cubicBezTo>
                    <a:pt x="625" y="804"/>
                    <a:pt x="804" y="625"/>
                    <a:pt x="804" y="402"/>
                  </a:cubicBezTo>
                  <a:cubicBezTo>
                    <a:pt x="804" y="181"/>
                    <a:pt x="625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5" name="Google Shape;19335;p25"/>
            <p:cNvSpPr/>
            <p:nvPr/>
          </p:nvSpPr>
          <p:spPr>
            <a:xfrm>
              <a:off x="3732225" y="4482375"/>
              <a:ext cx="16100" cy="1607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22" y="0"/>
                  </a:moveTo>
                  <a:cubicBezTo>
                    <a:pt x="144" y="0"/>
                    <a:pt x="0" y="143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3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6" name="Google Shape;19336;p25"/>
            <p:cNvSpPr/>
            <p:nvPr/>
          </p:nvSpPr>
          <p:spPr>
            <a:xfrm>
              <a:off x="3272100" y="4952500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4"/>
                    <a:pt x="0" y="161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1" y="251"/>
                    <a:pt x="321" y="161"/>
                  </a:cubicBezTo>
                  <a:cubicBezTo>
                    <a:pt x="321" y="74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7" name="Google Shape;19337;p25"/>
            <p:cNvSpPr/>
            <p:nvPr/>
          </p:nvSpPr>
          <p:spPr>
            <a:xfrm>
              <a:off x="3651850" y="51956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2" y="249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8" name="Google Shape;19338;p25"/>
            <p:cNvSpPr/>
            <p:nvPr/>
          </p:nvSpPr>
          <p:spPr>
            <a:xfrm>
              <a:off x="2972700" y="458485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1" y="252"/>
                    <a:pt x="1" y="562"/>
                  </a:cubicBezTo>
                  <a:cubicBezTo>
                    <a:pt x="1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9" name="Google Shape;19339;p25"/>
            <p:cNvSpPr/>
            <p:nvPr/>
          </p:nvSpPr>
          <p:spPr>
            <a:xfrm>
              <a:off x="3168025" y="4305550"/>
              <a:ext cx="41825" cy="40200"/>
            </a:xfrm>
            <a:custGeom>
              <a:avLst/>
              <a:gdLst/>
              <a:ahLst/>
              <a:cxnLst/>
              <a:rect l="l" t="t" r="r" b="b"/>
              <a:pathLst>
                <a:path w="1673" h="1608" extrusionOk="0"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543" y="0"/>
                    <a:pt x="249" y="196"/>
                    <a:pt x="125" y="496"/>
                  </a:cubicBezTo>
                  <a:cubicBezTo>
                    <a:pt x="0" y="796"/>
                    <a:pt x="70" y="1142"/>
                    <a:pt x="299" y="1372"/>
                  </a:cubicBezTo>
                  <a:cubicBezTo>
                    <a:pt x="453" y="1525"/>
                    <a:pt x="660" y="1607"/>
                    <a:pt x="869" y="1607"/>
                  </a:cubicBezTo>
                  <a:cubicBezTo>
                    <a:pt x="972" y="1607"/>
                    <a:pt x="1076" y="1587"/>
                    <a:pt x="1175" y="1546"/>
                  </a:cubicBezTo>
                  <a:cubicBezTo>
                    <a:pt x="1475" y="1422"/>
                    <a:pt x="1671" y="1128"/>
                    <a:pt x="1672" y="804"/>
                  </a:cubicBezTo>
                  <a:cubicBezTo>
                    <a:pt x="1672" y="360"/>
                    <a:pt x="1313" y="0"/>
                    <a:pt x="870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0" name="Google Shape;19340;p25"/>
            <p:cNvSpPr/>
            <p:nvPr/>
          </p:nvSpPr>
          <p:spPr>
            <a:xfrm>
              <a:off x="3416775" y="4301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4"/>
                    <a:pt x="179" y="804"/>
                    <a:pt x="402" y="804"/>
                  </a:cubicBezTo>
                  <a:cubicBezTo>
                    <a:pt x="624" y="804"/>
                    <a:pt x="804" y="624"/>
                    <a:pt x="804" y="402"/>
                  </a:cubicBezTo>
                  <a:cubicBezTo>
                    <a:pt x="804" y="179"/>
                    <a:pt x="624" y="1"/>
                    <a:pt x="40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1" name="Google Shape;19341;p25"/>
            <p:cNvSpPr/>
            <p:nvPr/>
          </p:nvSpPr>
          <p:spPr>
            <a:xfrm>
              <a:off x="2799900" y="5109250"/>
              <a:ext cx="36225" cy="36175"/>
            </a:xfrm>
            <a:custGeom>
              <a:avLst/>
              <a:gdLst/>
              <a:ahLst/>
              <a:cxnLst/>
              <a:rect l="l" t="t" r="r" b="b"/>
              <a:pathLst>
                <a:path w="1449" h="1447" extrusionOk="0">
                  <a:moveTo>
                    <a:pt x="725" y="0"/>
                  </a:moveTo>
                  <a:cubicBezTo>
                    <a:pt x="325" y="0"/>
                    <a:pt x="1" y="323"/>
                    <a:pt x="1" y="723"/>
                  </a:cubicBezTo>
                  <a:cubicBezTo>
                    <a:pt x="1" y="1124"/>
                    <a:pt x="325" y="1446"/>
                    <a:pt x="725" y="1446"/>
                  </a:cubicBezTo>
                  <a:cubicBezTo>
                    <a:pt x="1124" y="1446"/>
                    <a:pt x="1448" y="1124"/>
                    <a:pt x="1448" y="723"/>
                  </a:cubicBezTo>
                  <a:cubicBezTo>
                    <a:pt x="1448" y="323"/>
                    <a:pt x="1124" y="0"/>
                    <a:pt x="725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2" name="Google Shape;19342;p25"/>
            <p:cNvSpPr/>
            <p:nvPr/>
          </p:nvSpPr>
          <p:spPr>
            <a:xfrm>
              <a:off x="2536700" y="4468300"/>
              <a:ext cx="52250" cy="52250"/>
            </a:xfrm>
            <a:custGeom>
              <a:avLst/>
              <a:gdLst/>
              <a:ahLst/>
              <a:cxnLst/>
              <a:rect l="l" t="t" r="r" b="b"/>
              <a:pathLst>
                <a:path w="2090" h="2090" extrusionOk="0">
                  <a:moveTo>
                    <a:pt x="1045" y="1"/>
                  </a:moveTo>
                  <a:cubicBezTo>
                    <a:pt x="468" y="1"/>
                    <a:pt x="1" y="468"/>
                    <a:pt x="1" y="1045"/>
                  </a:cubicBezTo>
                  <a:cubicBezTo>
                    <a:pt x="1" y="1621"/>
                    <a:pt x="468" y="2090"/>
                    <a:pt x="1045" y="2090"/>
                  </a:cubicBezTo>
                  <a:cubicBezTo>
                    <a:pt x="1623" y="2090"/>
                    <a:pt x="2090" y="1621"/>
                    <a:pt x="2090" y="1045"/>
                  </a:cubicBezTo>
                  <a:cubicBezTo>
                    <a:pt x="2090" y="468"/>
                    <a:pt x="1623" y="1"/>
                    <a:pt x="104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3" name="Google Shape;19343;p25"/>
            <p:cNvSpPr/>
            <p:nvPr/>
          </p:nvSpPr>
          <p:spPr>
            <a:xfrm>
              <a:off x="2773800" y="41508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5" y="803"/>
                    <a:pt x="803" y="625"/>
                    <a:pt x="803" y="402"/>
                  </a:cubicBezTo>
                  <a:cubicBezTo>
                    <a:pt x="803" y="180"/>
                    <a:pt x="625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4" name="Google Shape;19344;p25"/>
            <p:cNvSpPr/>
            <p:nvPr/>
          </p:nvSpPr>
          <p:spPr>
            <a:xfrm>
              <a:off x="2329750" y="4988650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0" y="645"/>
                    <a:pt x="644" y="501"/>
                    <a:pt x="644" y="324"/>
                  </a:cubicBezTo>
                  <a:cubicBezTo>
                    <a:pt x="644" y="145"/>
                    <a:pt x="500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5" name="Google Shape;19345;p25"/>
            <p:cNvSpPr/>
            <p:nvPr/>
          </p:nvSpPr>
          <p:spPr>
            <a:xfrm>
              <a:off x="2203150" y="4618975"/>
              <a:ext cx="24175" cy="24125"/>
            </a:xfrm>
            <a:custGeom>
              <a:avLst/>
              <a:gdLst/>
              <a:ahLst/>
              <a:cxnLst/>
              <a:rect l="l" t="t" r="r" b="b"/>
              <a:pathLst>
                <a:path w="967" h="965" extrusionOk="0">
                  <a:moveTo>
                    <a:pt x="484" y="1"/>
                  </a:moveTo>
                  <a:cubicBezTo>
                    <a:pt x="217" y="1"/>
                    <a:pt x="0" y="216"/>
                    <a:pt x="0" y="483"/>
                  </a:cubicBezTo>
                  <a:cubicBezTo>
                    <a:pt x="0" y="750"/>
                    <a:pt x="217" y="965"/>
                    <a:pt x="484" y="965"/>
                  </a:cubicBezTo>
                  <a:cubicBezTo>
                    <a:pt x="749" y="965"/>
                    <a:pt x="966" y="750"/>
                    <a:pt x="966" y="483"/>
                  </a:cubicBezTo>
                  <a:cubicBezTo>
                    <a:pt x="966" y="216"/>
                    <a:pt x="749" y="1"/>
                    <a:pt x="48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6" name="Google Shape;19346;p25"/>
            <p:cNvSpPr/>
            <p:nvPr/>
          </p:nvSpPr>
          <p:spPr>
            <a:xfrm>
              <a:off x="2154950" y="42834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2"/>
                    <a:pt x="161" y="322"/>
                  </a:cubicBezTo>
                  <a:cubicBezTo>
                    <a:pt x="250" y="322"/>
                    <a:pt x="322" y="249"/>
                    <a:pt x="322" y="161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7" name="Google Shape;19347;p25"/>
            <p:cNvSpPr/>
            <p:nvPr/>
          </p:nvSpPr>
          <p:spPr>
            <a:xfrm>
              <a:off x="1911775" y="4856050"/>
              <a:ext cx="28200" cy="24175"/>
            </a:xfrm>
            <a:custGeom>
              <a:avLst/>
              <a:gdLst/>
              <a:ahLst/>
              <a:cxnLst/>
              <a:rect l="l" t="t" r="r" b="b"/>
              <a:pathLst>
                <a:path w="1128" h="967" extrusionOk="0">
                  <a:moveTo>
                    <a:pt x="646" y="1"/>
                  </a:moveTo>
                  <a:cubicBezTo>
                    <a:pt x="215" y="1"/>
                    <a:pt x="0" y="521"/>
                    <a:pt x="305" y="824"/>
                  </a:cubicBezTo>
                  <a:cubicBezTo>
                    <a:pt x="403" y="923"/>
                    <a:pt x="524" y="967"/>
                    <a:pt x="642" y="967"/>
                  </a:cubicBezTo>
                  <a:cubicBezTo>
                    <a:pt x="890" y="967"/>
                    <a:pt x="1128" y="774"/>
                    <a:pt x="1128" y="483"/>
                  </a:cubicBezTo>
                  <a:cubicBezTo>
                    <a:pt x="1128" y="218"/>
                    <a:pt x="911" y="1"/>
                    <a:pt x="64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8" name="Google Shape;19348;p25"/>
            <p:cNvSpPr/>
            <p:nvPr/>
          </p:nvSpPr>
          <p:spPr>
            <a:xfrm>
              <a:off x="1968075" y="5073050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499" y="645"/>
                    <a:pt x="643" y="501"/>
                    <a:pt x="643" y="324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9" name="Google Shape;19349;p25"/>
            <p:cNvSpPr/>
            <p:nvPr/>
          </p:nvSpPr>
          <p:spPr>
            <a:xfrm>
              <a:off x="1666700" y="46189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3" y="1286"/>
                  </a:cubicBezTo>
                  <a:cubicBezTo>
                    <a:pt x="999" y="1286"/>
                    <a:pt x="1285" y="998"/>
                    <a:pt x="1285" y="644"/>
                  </a:cubicBezTo>
                  <a:cubicBezTo>
                    <a:pt x="1285" y="289"/>
                    <a:pt x="999" y="1"/>
                    <a:pt x="64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0" name="Google Shape;19350;p25"/>
            <p:cNvSpPr/>
            <p:nvPr/>
          </p:nvSpPr>
          <p:spPr>
            <a:xfrm>
              <a:off x="1787225" y="4325625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9" y="1"/>
                    <a:pt x="1" y="289"/>
                    <a:pt x="1" y="643"/>
                  </a:cubicBezTo>
                  <a:cubicBezTo>
                    <a:pt x="1" y="998"/>
                    <a:pt x="289" y="1286"/>
                    <a:pt x="644" y="1286"/>
                  </a:cubicBezTo>
                  <a:cubicBezTo>
                    <a:pt x="1000" y="1286"/>
                    <a:pt x="1288" y="998"/>
                    <a:pt x="1288" y="643"/>
                  </a:cubicBezTo>
                  <a:cubicBezTo>
                    <a:pt x="1288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1" name="Google Shape;19351;p25"/>
            <p:cNvSpPr/>
            <p:nvPr/>
          </p:nvSpPr>
          <p:spPr>
            <a:xfrm>
              <a:off x="1596350" y="4064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5" y="1"/>
                    <a:pt x="1" y="325"/>
                    <a:pt x="1" y="725"/>
                  </a:cubicBezTo>
                  <a:cubicBezTo>
                    <a:pt x="1" y="1124"/>
                    <a:pt x="325" y="1449"/>
                    <a:pt x="725" y="1449"/>
                  </a:cubicBezTo>
                  <a:cubicBezTo>
                    <a:pt x="1124" y="1449"/>
                    <a:pt x="1448" y="1124"/>
                    <a:pt x="1448" y="725"/>
                  </a:cubicBezTo>
                  <a:cubicBezTo>
                    <a:pt x="1448" y="325"/>
                    <a:pt x="1124" y="1"/>
                    <a:pt x="72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2" name="Google Shape;19352;p25"/>
            <p:cNvSpPr/>
            <p:nvPr/>
          </p:nvSpPr>
          <p:spPr>
            <a:xfrm>
              <a:off x="1170400" y="460090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2" y="375"/>
                    <a:pt x="482" y="242"/>
                  </a:cubicBezTo>
                  <a:cubicBezTo>
                    <a:pt x="482" y="108"/>
                    <a:pt x="375" y="1"/>
                    <a:pt x="24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3" name="Google Shape;19353;p25"/>
            <p:cNvSpPr/>
            <p:nvPr/>
          </p:nvSpPr>
          <p:spPr>
            <a:xfrm>
              <a:off x="1228675" y="49545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1" y="109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3" y="374"/>
                    <a:pt x="483" y="241"/>
                  </a:cubicBezTo>
                  <a:cubicBezTo>
                    <a:pt x="483" y="109"/>
                    <a:pt x="375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4" name="Google Shape;19354;p25"/>
            <p:cNvSpPr/>
            <p:nvPr/>
          </p:nvSpPr>
          <p:spPr>
            <a:xfrm>
              <a:off x="1477825" y="5193650"/>
              <a:ext cx="32175" cy="32150"/>
            </a:xfrm>
            <a:custGeom>
              <a:avLst/>
              <a:gdLst/>
              <a:ahLst/>
              <a:cxnLst/>
              <a:rect l="l" t="t" r="r" b="b"/>
              <a:pathLst>
                <a:path w="1287" h="1286" extrusionOk="0">
                  <a:moveTo>
                    <a:pt x="644" y="0"/>
                  </a:moveTo>
                  <a:cubicBezTo>
                    <a:pt x="288" y="0"/>
                    <a:pt x="0" y="288"/>
                    <a:pt x="0" y="643"/>
                  </a:cubicBezTo>
                  <a:cubicBezTo>
                    <a:pt x="0" y="997"/>
                    <a:pt x="288" y="1286"/>
                    <a:pt x="644" y="1286"/>
                  </a:cubicBezTo>
                  <a:cubicBezTo>
                    <a:pt x="999" y="1286"/>
                    <a:pt x="1287" y="997"/>
                    <a:pt x="1287" y="643"/>
                  </a:cubicBezTo>
                  <a:cubicBezTo>
                    <a:pt x="1287" y="288"/>
                    <a:pt x="999" y="0"/>
                    <a:pt x="64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5" name="Google Shape;19355;p25"/>
            <p:cNvSpPr/>
            <p:nvPr/>
          </p:nvSpPr>
          <p:spPr>
            <a:xfrm>
              <a:off x="1369325" y="4733500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6" name="Google Shape;19356;p25"/>
            <p:cNvSpPr/>
            <p:nvPr/>
          </p:nvSpPr>
          <p:spPr>
            <a:xfrm>
              <a:off x="841450" y="4848025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2" y="1"/>
                  </a:moveTo>
                  <a:cubicBezTo>
                    <a:pt x="489" y="1"/>
                    <a:pt x="225" y="176"/>
                    <a:pt x="113" y="448"/>
                  </a:cubicBezTo>
                  <a:cubicBezTo>
                    <a:pt x="1" y="718"/>
                    <a:pt x="63" y="1028"/>
                    <a:pt x="271" y="1236"/>
                  </a:cubicBezTo>
                  <a:cubicBezTo>
                    <a:pt x="409" y="1374"/>
                    <a:pt x="593" y="1447"/>
                    <a:pt x="782" y="1447"/>
                  </a:cubicBezTo>
                  <a:cubicBezTo>
                    <a:pt x="875" y="1447"/>
                    <a:pt x="969" y="1429"/>
                    <a:pt x="1059" y="1392"/>
                  </a:cubicBezTo>
                  <a:cubicBezTo>
                    <a:pt x="1329" y="1280"/>
                    <a:pt x="1505" y="1016"/>
                    <a:pt x="1505" y="724"/>
                  </a:cubicBezTo>
                  <a:cubicBezTo>
                    <a:pt x="1505" y="325"/>
                    <a:pt x="1182" y="1"/>
                    <a:pt x="78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7" name="Google Shape;19357;p25"/>
            <p:cNvSpPr/>
            <p:nvPr/>
          </p:nvSpPr>
          <p:spPr>
            <a:xfrm>
              <a:off x="834825" y="4590875"/>
              <a:ext cx="14125" cy="12075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3" y="0"/>
                  </a:moveTo>
                  <a:cubicBezTo>
                    <a:pt x="108" y="0"/>
                    <a:pt x="1" y="259"/>
                    <a:pt x="152" y="411"/>
                  </a:cubicBezTo>
                  <a:cubicBezTo>
                    <a:pt x="202" y="461"/>
                    <a:pt x="263" y="483"/>
                    <a:pt x="322" y="483"/>
                  </a:cubicBezTo>
                  <a:cubicBezTo>
                    <a:pt x="446" y="483"/>
                    <a:pt x="564" y="386"/>
                    <a:pt x="564" y="241"/>
                  </a:cubicBezTo>
                  <a:cubicBezTo>
                    <a:pt x="564" y="108"/>
                    <a:pt x="457" y="0"/>
                    <a:pt x="32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8" name="Google Shape;19358;p25"/>
            <p:cNvSpPr/>
            <p:nvPr/>
          </p:nvSpPr>
          <p:spPr>
            <a:xfrm>
              <a:off x="366700" y="51132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05" y="1"/>
                  </a:moveTo>
                  <a:cubicBezTo>
                    <a:pt x="361" y="1"/>
                    <a:pt x="0" y="360"/>
                    <a:pt x="0" y="804"/>
                  </a:cubicBezTo>
                  <a:cubicBezTo>
                    <a:pt x="0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0"/>
                    <a:pt x="1248" y="1"/>
                    <a:pt x="80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9" name="Google Shape;19359;p25"/>
            <p:cNvSpPr/>
            <p:nvPr/>
          </p:nvSpPr>
          <p:spPr>
            <a:xfrm>
              <a:off x="356650" y="4755600"/>
              <a:ext cx="28175" cy="2817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563" y="0"/>
                  </a:moveTo>
                  <a:cubicBezTo>
                    <a:pt x="252" y="0"/>
                    <a:pt x="1" y="252"/>
                    <a:pt x="1" y="563"/>
                  </a:cubicBezTo>
                  <a:cubicBezTo>
                    <a:pt x="1" y="874"/>
                    <a:pt x="252" y="1127"/>
                    <a:pt x="563" y="1127"/>
                  </a:cubicBezTo>
                  <a:cubicBezTo>
                    <a:pt x="874" y="1127"/>
                    <a:pt x="1127" y="874"/>
                    <a:pt x="1127" y="563"/>
                  </a:cubicBezTo>
                  <a:cubicBezTo>
                    <a:pt x="1127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0" name="Google Shape;19360;p25"/>
            <p:cNvSpPr/>
            <p:nvPr/>
          </p:nvSpPr>
          <p:spPr>
            <a:xfrm>
              <a:off x="236675" y="4365800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1" y="0"/>
                  </a:moveTo>
                  <a:cubicBezTo>
                    <a:pt x="489" y="0"/>
                    <a:pt x="225" y="178"/>
                    <a:pt x="113" y="448"/>
                  </a:cubicBezTo>
                  <a:cubicBezTo>
                    <a:pt x="0" y="717"/>
                    <a:pt x="63" y="1030"/>
                    <a:pt x="270" y="1236"/>
                  </a:cubicBezTo>
                  <a:cubicBezTo>
                    <a:pt x="408" y="1375"/>
                    <a:pt x="593" y="1448"/>
                    <a:pt x="782" y="1448"/>
                  </a:cubicBezTo>
                  <a:cubicBezTo>
                    <a:pt x="875" y="1448"/>
                    <a:pt x="969" y="1430"/>
                    <a:pt x="1058" y="1393"/>
                  </a:cubicBezTo>
                  <a:cubicBezTo>
                    <a:pt x="1328" y="1281"/>
                    <a:pt x="1504" y="1018"/>
                    <a:pt x="1504" y="725"/>
                  </a:cubicBezTo>
                  <a:cubicBezTo>
                    <a:pt x="1504" y="325"/>
                    <a:pt x="1181" y="0"/>
                    <a:pt x="78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1" name="Google Shape;19361;p25"/>
            <p:cNvSpPr/>
            <p:nvPr/>
          </p:nvSpPr>
          <p:spPr>
            <a:xfrm>
              <a:off x="648000" y="4058375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2" name="Google Shape;19362;p25"/>
            <p:cNvSpPr/>
            <p:nvPr/>
          </p:nvSpPr>
          <p:spPr>
            <a:xfrm>
              <a:off x="1174425" y="4010175"/>
              <a:ext cx="28175" cy="28150"/>
            </a:xfrm>
            <a:custGeom>
              <a:avLst/>
              <a:gdLst/>
              <a:ahLst/>
              <a:cxnLst/>
              <a:rect l="l" t="t" r="r" b="b"/>
              <a:pathLst>
                <a:path w="1127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6" y="874"/>
                    <a:pt x="1126" y="563"/>
                  </a:cubicBezTo>
                  <a:cubicBezTo>
                    <a:pt x="1126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3" name="Google Shape;19363;p25"/>
            <p:cNvSpPr/>
            <p:nvPr/>
          </p:nvSpPr>
          <p:spPr>
            <a:xfrm>
              <a:off x="1335175" y="3654525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3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4" name="Google Shape;19364;p25"/>
            <p:cNvSpPr/>
            <p:nvPr/>
          </p:nvSpPr>
          <p:spPr>
            <a:xfrm>
              <a:off x="441050" y="378112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23" y="1"/>
                  </a:moveTo>
                  <a:cubicBezTo>
                    <a:pt x="325" y="1"/>
                    <a:pt x="0" y="324"/>
                    <a:pt x="0" y="724"/>
                  </a:cubicBezTo>
                  <a:cubicBezTo>
                    <a:pt x="0" y="1123"/>
                    <a:pt x="325" y="1447"/>
                    <a:pt x="723" y="1447"/>
                  </a:cubicBezTo>
                  <a:cubicBezTo>
                    <a:pt x="1124" y="1447"/>
                    <a:pt x="1447" y="1123"/>
                    <a:pt x="1447" y="724"/>
                  </a:cubicBezTo>
                  <a:cubicBezTo>
                    <a:pt x="1447" y="324"/>
                    <a:pt x="1124" y="1"/>
                    <a:pt x="72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5" name="Google Shape;19365;p25"/>
            <p:cNvSpPr/>
            <p:nvPr/>
          </p:nvSpPr>
          <p:spPr>
            <a:xfrm>
              <a:off x="336575" y="34295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3"/>
                    <a:pt x="0" y="161"/>
                  </a:cubicBezTo>
                  <a:cubicBezTo>
                    <a:pt x="0" y="251"/>
                    <a:pt x="71" y="322"/>
                    <a:pt x="161" y="322"/>
                  </a:cubicBezTo>
                  <a:cubicBezTo>
                    <a:pt x="250" y="322"/>
                    <a:pt x="322" y="251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6" name="Google Shape;19366;p25"/>
            <p:cNvSpPr/>
            <p:nvPr/>
          </p:nvSpPr>
          <p:spPr>
            <a:xfrm>
              <a:off x="824100" y="3258750"/>
              <a:ext cx="32875" cy="28125"/>
            </a:xfrm>
            <a:custGeom>
              <a:avLst/>
              <a:gdLst/>
              <a:ahLst/>
              <a:cxnLst/>
              <a:rect l="l" t="t" r="r" b="b"/>
              <a:pathLst>
                <a:path w="1315" h="1125" extrusionOk="0">
                  <a:moveTo>
                    <a:pt x="752" y="0"/>
                  </a:moveTo>
                  <a:cubicBezTo>
                    <a:pt x="251" y="0"/>
                    <a:pt x="1" y="605"/>
                    <a:pt x="355" y="960"/>
                  </a:cubicBezTo>
                  <a:cubicBezTo>
                    <a:pt x="463" y="1067"/>
                    <a:pt x="606" y="1124"/>
                    <a:pt x="752" y="1124"/>
                  </a:cubicBezTo>
                  <a:cubicBezTo>
                    <a:pt x="824" y="1124"/>
                    <a:pt x="898" y="1110"/>
                    <a:pt x="968" y="1081"/>
                  </a:cubicBezTo>
                  <a:cubicBezTo>
                    <a:pt x="1178" y="994"/>
                    <a:pt x="1315" y="790"/>
                    <a:pt x="1315" y="562"/>
                  </a:cubicBezTo>
                  <a:cubicBezTo>
                    <a:pt x="1315" y="252"/>
                    <a:pt x="1063" y="0"/>
                    <a:pt x="75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7" name="Google Shape;19367;p25"/>
            <p:cNvSpPr/>
            <p:nvPr/>
          </p:nvSpPr>
          <p:spPr>
            <a:xfrm>
              <a:off x="748450" y="3570125"/>
              <a:ext cx="24150" cy="24175"/>
            </a:xfrm>
            <a:custGeom>
              <a:avLst/>
              <a:gdLst/>
              <a:ahLst/>
              <a:cxnLst/>
              <a:rect l="l" t="t" r="r" b="b"/>
              <a:pathLst>
                <a:path w="966" h="967" extrusionOk="0">
                  <a:moveTo>
                    <a:pt x="483" y="1"/>
                  </a:moveTo>
                  <a:cubicBezTo>
                    <a:pt x="216" y="1"/>
                    <a:pt x="1" y="218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50" y="966"/>
                    <a:pt x="965" y="750"/>
                    <a:pt x="965" y="484"/>
                  </a:cubicBezTo>
                  <a:cubicBezTo>
                    <a:pt x="965" y="218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8" name="Google Shape;19368;p25"/>
            <p:cNvSpPr/>
            <p:nvPr/>
          </p:nvSpPr>
          <p:spPr>
            <a:xfrm>
              <a:off x="1256800" y="31482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50"/>
                    <a:pt x="73" y="322"/>
                    <a:pt x="161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9" name="Google Shape;19369;p25"/>
            <p:cNvSpPr/>
            <p:nvPr/>
          </p:nvSpPr>
          <p:spPr>
            <a:xfrm>
              <a:off x="414925" y="304372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4" y="0"/>
                    <a:pt x="1" y="325"/>
                    <a:pt x="1" y="723"/>
                  </a:cubicBezTo>
                  <a:cubicBezTo>
                    <a:pt x="1" y="1123"/>
                    <a:pt x="324" y="1448"/>
                    <a:pt x="724" y="1448"/>
                  </a:cubicBezTo>
                  <a:cubicBezTo>
                    <a:pt x="1124" y="1448"/>
                    <a:pt x="1447" y="1123"/>
                    <a:pt x="1447" y="723"/>
                  </a:cubicBezTo>
                  <a:cubicBezTo>
                    <a:pt x="1447" y="325"/>
                    <a:pt x="1124" y="0"/>
                    <a:pt x="724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0" name="Google Shape;19370;p25"/>
            <p:cNvSpPr/>
            <p:nvPr/>
          </p:nvSpPr>
          <p:spPr>
            <a:xfrm>
              <a:off x="650000" y="2551475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9"/>
                    <a:pt x="74" y="322"/>
                    <a:pt x="161" y="322"/>
                  </a:cubicBezTo>
                  <a:cubicBezTo>
                    <a:pt x="251" y="322"/>
                    <a:pt x="322" y="249"/>
                    <a:pt x="322" y="161"/>
                  </a:cubicBezTo>
                  <a:cubicBezTo>
                    <a:pt x="322" y="72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1" name="Google Shape;19371;p25"/>
            <p:cNvSpPr/>
            <p:nvPr/>
          </p:nvSpPr>
          <p:spPr>
            <a:xfrm>
              <a:off x="1049850" y="278655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6" y="1"/>
                    <a:pt x="1" y="216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2" name="Google Shape;19372;p25"/>
            <p:cNvSpPr/>
            <p:nvPr/>
          </p:nvSpPr>
          <p:spPr>
            <a:xfrm>
              <a:off x="658050" y="30015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2"/>
                    <a:pt x="0" y="162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2" y="251"/>
                    <a:pt x="322" y="162"/>
                  </a:cubicBezTo>
                  <a:cubicBezTo>
                    <a:pt x="322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3" name="Google Shape;19373;p25"/>
            <p:cNvSpPr/>
            <p:nvPr/>
          </p:nvSpPr>
          <p:spPr>
            <a:xfrm>
              <a:off x="1437650" y="26238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2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4" name="Google Shape;19374;p25"/>
            <p:cNvSpPr/>
            <p:nvPr/>
          </p:nvSpPr>
          <p:spPr>
            <a:xfrm>
              <a:off x="1626525" y="2083325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2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1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5" name="Google Shape;19375;p25"/>
            <p:cNvSpPr/>
            <p:nvPr/>
          </p:nvSpPr>
          <p:spPr>
            <a:xfrm>
              <a:off x="1206600" y="18904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79" y="0"/>
                    <a:pt x="0" y="181"/>
                    <a:pt x="0" y="402"/>
                  </a:cubicBezTo>
                  <a:cubicBezTo>
                    <a:pt x="0" y="623"/>
                    <a:pt x="179" y="804"/>
                    <a:pt x="402" y="804"/>
                  </a:cubicBezTo>
                  <a:cubicBezTo>
                    <a:pt x="623" y="804"/>
                    <a:pt x="803" y="623"/>
                    <a:pt x="803" y="402"/>
                  </a:cubicBezTo>
                  <a:cubicBezTo>
                    <a:pt x="803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6" name="Google Shape;19376;p25"/>
            <p:cNvSpPr/>
            <p:nvPr/>
          </p:nvSpPr>
          <p:spPr>
            <a:xfrm>
              <a:off x="537500" y="19024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0"/>
                  </a:moveTo>
                  <a:cubicBezTo>
                    <a:pt x="215" y="0"/>
                    <a:pt x="0" y="216"/>
                    <a:pt x="0" y="482"/>
                  </a:cubicBezTo>
                  <a:cubicBezTo>
                    <a:pt x="0" y="749"/>
                    <a:pt x="215" y="965"/>
                    <a:pt x="482" y="965"/>
                  </a:cubicBezTo>
                  <a:cubicBezTo>
                    <a:pt x="749" y="965"/>
                    <a:pt x="964" y="749"/>
                    <a:pt x="964" y="482"/>
                  </a:cubicBezTo>
                  <a:cubicBezTo>
                    <a:pt x="964" y="216"/>
                    <a:pt x="749" y="0"/>
                    <a:pt x="48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7" name="Google Shape;19377;p25"/>
            <p:cNvSpPr/>
            <p:nvPr/>
          </p:nvSpPr>
          <p:spPr>
            <a:xfrm>
              <a:off x="431000" y="14705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5" y="0"/>
                    <a:pt x="1" y="144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8" name="Google Shape;19378;p25"/>
            <p:cNvSpPr/>
            <p:nvPr/>
          </p:nvSpPr>
          <p:spPr>
            <a:xfrm>
              <a:off x="676125" y="1159075"/>
              <a:ext cx="28175" cy="28125"/>
            </a:xfrm>
            <a:custGeom>
              <a:avLst/>
              <a:gdLst/>
              <a:ahLst/>
              <a:cxnLst/>
              <a:rect l="l" t="t" r="r" b="b"/>
              <a:pathLst>
                <a:path w="1127" h="1125" extrusionOk="0">
                  <a:moveTo>
                    <a:pt x="563" y="0"/>
                  </a:moveTo>
                  <a:cubicBezTo>
                    <a:pt x="253" y="0"/>
                    <a:pt x="0" y="252"/>
                    <a:pt x="0" y="562"/>
                  </a:cubicBezTo>
                  <a:cubicBezTo>
                    <a:pt x="0" y="873"/>
                    <a:pt x="253" y="1125"/>
                    <a:pt x="563" y="1125"/>
                  </a:cubicBezTo>
                  <a:cubicBezTo>
                    <a:pt x="873" y="1125"/>
                    <a:pt x="1126" y="873"/>
                    <a:pt x="1126" y="562"/>
                  </a:cubicBezTo>
                  <a:cubicBezTo>
                    <a:pt x="1126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9" name="Google Shape;19379;p25"/>
            <p:cNvSpPr/>
            <p:nvPr/>
          </p:nvSpPr>
          <p:spPr>
            <a:xfrm>
              <a:off x="352625" y="1018400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62" y="0"/>
                  </a:moveTo>
                  <a:cubicBezTo>
                    <a:pt x="74" y="0"/>
                    <a:pt x="1" y="73"/>
                    <a:pt x="1" y="161"/>
                  </a:cubicBezTo>
                  <a:cubicBezTo>
                    <a:pt x="1" y="250"/>
                    <a:pt x="74" y="322"/>
                    <a:pt x="162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0" name="Google Shape;19380;p25"/>
            <p:cNvSpPr/>
            <p:nvPr/>
          </p:nvSpPr>
          <p:spPr>
            <a:xfrm>
              <a:off x="569625" y="6145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6" y="1"/>
                  </a:moveTo>
                  <a:cubicBezTo>
                    <a:pt x="433" y="1"/>
                    <a:pt x="1" y="433"/>
                    <a:pt x="1" y="965"/>
                  </a:cubicBezTo>
                  <a:cubicBezTo>
                    <a:pt x="1" y="1499"/>
                    <a:pt x="433" y="1931"/>
                    <a:pt x="966" y="1931"/>
                  </a:cubicBezTo>
                  <a:cubicBezTo>
                    <a:pt x="1498" y="1931"/>
                    <a:pt x="1930" y="1499"/>
                    <a:pt x="1930" y="965"/>
                  </a:cubicBezTo>
                  <a:cubicBezTo>
                    <a:pt x="1930" y="433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1" name="Google Shape;19381;p25"/>
            <p:cNvSpPr/>
            <p:nvPr/>
          </p:nvSpPr>
          <p:spPr>
            <a:xfrm>
              <a:off x="1033775" y="53420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0"/>
                  </a:moveTo>
                  <a:cubicBezTo>
                    <a:pt x="216" y="0"/>
                    <a:pt x="1" y="216"/>
                    <a:pt x="1" y="482"/>
                  </a:cubicBezTo>
                  <a:cubicBezTo>
                    <a:pt x="1" y="748"/>
                    <a:pt x="216" y="964"/>
                    <a:pt x="483" y="964"/>
                  </a:cubicBezTo>
                  <a:cubicBezTo>
                    <a:pt x="750" y="964"/>
                    <a:pt x="965" y="748"/>
                    <a:pt x="965" y="482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2" name="Google Shape;19382;p25"/>
            <p:cNvSpPr/>
            <p:nvPr/>
          </p:nvSpPr>
          <p:spPr>
            <a:xfrm>
              <a:off x="1335175" y="9782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3" name="Google Shape;19383;p25"/>
            <p:cNvSpPr/>
            <p:nvPr/>
          </p:nvSpPr>
          <p:spPr>
            <a:xfrm>
              <a:off x="1212625" y="12715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2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2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2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4" name="Google Shape;19384;p25"/>
            <p:cNvSpPr/>
            <p:nvPr/>
          </p:nvSpPr>
          <p:spPr>
            <a:xfrm>
              <a:off x="1604425" y="154285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3"/>
                    <a:pt x="108" y="482"/>
                    <a:pt x="242" y="482"/>
                  </a:cubicBezTo>
                  <a:cubicBezTo>
                    <a:pt x="373" y="482"/>
                    <a:pt x="483" y="373"/>
                    <a:pt x="483" y="241"/>
                  </a:cubicBezTo>
                  <a:cubicBezTo>
                    <a:pt x="483" y="108"/>
                    <a:pt x="373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5" name="Google Shape;19385;p25"/>
            <p:cNvSpPr/>
            <p:nvPr/>
          </p:nvSpPr>
          <p:spPr>
            <a:xfrm>
              <a:off x="2044450" y="7592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2"/>
                    <a:pt x="241" y="482"/>
                  </a:cubicBezTo>
                  <a:cubicBezTo>
                    <a:pt x="374" y="482"/>
                    <a:pt x="482" y="375"/>
                    <a:pt x="482" y="241"/>
                  </a:cubicBezTo>
                  <a:cubicBezTo>
                    <a:pt x="482" y="108"/>
                    <a:pt x="374" y="0"/>
                    <a:pt x="241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6" name="Google Shape;19386;p25"/>
            <p:cNvSpPr/>
            <p:nvPr/>
          </p:nvSpPr>
          <p:spPr>
            <a:xfrm>
              <a:off x="1708900" y="837550"/>
              <a:ext cx="24125" cy="24175"/>
            </a:xfrm>
            <a:custGeom>
              <a:avLst/>
              <a:gdLst/>
              <a:ahLst/>
              <a:cxnLst/>
              <a:rect l="l" t="t" r="r" b="b"/>
              <a:pathLst>
                <a:path w="965" h="967" extrusionOk="0">
                  <a:moveTo>
                    <a:pt x="483" y="1"/>
                  </a:moveTo>
                  <a:cubicBezTo>
                    <a:pt x="216" y="1"/>
                    <a:pt x="1" y="217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48" y="966"/>
                    <a:pt x="965" y="750"/>
                    <a:pt x="965" y="484"/>
                  </a:cubicBezTo>
                  <a:cubicBezTo>
                    <a:pt x="965" y="217"/>
                    <a:pt x="748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7" name="Google Shape;19387;p25"/>
            <p:cNvSpPr/>
            <p:nvPr/>
          </p:nvSpPr>
          <p:spPr>
            <a:xfrm>
              <a:off x="1534100" y="48797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3" y="803"/>
                    <a:pt x="803" y="625"/>
                    <a:pt x="803" y="402"/>
                  </a:cubicBezTo>
                  <a:cubicBezTo>
                    <a:pt x="803" y="180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8" name="Google Shape;19388;p25"/>
            <p:cNvSpPr/>
            <p:nvPr/>
          </p:nvSpPr>
          <p:spPr>
            <a:xfrm>
              <a:off x="2265450" y="11972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5" y="1"/>
                  </a:moveTo>
                  <a:cubicBezTo>
                    <a:pt x="432" y="1"/>
                    <a:pt x="0" y="433"/>
                    <a:pt x="0" y="965"/>
                  </a:cubicBezTo>
                  <a:cubicBezTo>
                    <a:pt x="0" y="1498"/>
                    <a:pt x="432" y="1930"/>
                    <a:pt x="965" y="1930"/>
                  </a:cubicBezTo>
                  <a:cubicBezTo>
                    <a:pt x="1498" y="1930"/>
                    <a:pt x="1930" y="1498"/>
                    <a:pt x="1930" y="965"/>
                  </a:cubicBezTo>
                  <a:cubicBezTo>
                    <a:pt x="1930" y="433"/>
                    <a:pt x="1498" y="1"/>
                    <a:pt x="965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9" name="Google Shape;19389;p25"/>
            <p:cNvSpPr/>
            <p:nvPr/>
          </p:nvSpPr>
          <p:spPr>
            <a:xfrm>
              <a:off x="2472400" y="6527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7" y="1"/>
                    <a:pt x="1" y="216"/>
                    <a:pt x="1" y="483"/>
                  </a:cubicBezTo>
                  <a:cubicBezTo>
                    <a:pt x="1" y="748"/>
                    <a:pt x="217" y="965"/>
                    <a:pt x="483" y="965"/>
                  </a:cubicBezTo>
                  <a:cubicBezTo>
                    <a:pt x="749" y="965"/>
                    <a:pt x="965" y="748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0" name="Google Shape;19390;p25"/>
            <p:cNvSpPr/>
            <p:nvPr/>
          </p:nvSpPr>
          <p:spPr>
            <a:xfrm>
              <a:off x="2663275" y="530150"/>
              <a:ext cx="20125" cy="20150"/>
            </a:xfrm>
            <a:custGeom>
              <a:avLst/>
              <a:gdLst/>
              <a:ahLst/>
              <a:cxnLst/>
              <a:rect l="l" t="t" r="r" b="b"/>
              <a:pathLst>
                <a:path w="805" h="806" extrusionOk="0">
                  <a:moveTo>
                    <a:pt x="403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5"/>
                    <a:pt x="181" y="805"/>
                    <a:pt x="403" y="805"/>
                  </a:cubicBezTo>
                  <a:cubicBezTo>
                    <a:pt x="625" y="805"/>
                    <a:pt x="804" y="625"/>
                    <a:pt x="804" y="402"/>
                  </a:cubicBezTo>
                  <a:cubicBezTo>
                    <a:pt x="804" y="181"/>
                    <a:pt x="625" y="0"/>
                    <a:pt x="40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1" name="Google Shape;19391;p25"/>
            <p:cNvSpPr/>
            <p:nvPr/>
          </p:nvSpPr>
          <p:spPr>
            <a:xfrm>
              <a:off x="2850150" y="10043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2" y="1"/>
                    <a:pt x="1" y="74"/>
                    <a:pt x="1" y="162"/>
                  </a:cubicBezTo>
                  <a:cubicBezTo>
                    <a:pt x="1" y="251"/>
                    <a:pt x="72" y="322"/>
                    <a:pt x="161" y="322"/>
                  </a:cubicBezTo>
                  <a:cubicBezTo>
                    <a:pt x="251" y="322"/>
                    <a:pt x="322" y="251"/>
                    <a:pt x="322" y="162"/>
                  </a:cubicBezTo>
                  <a:cubicBezTo>
                    <a:pt x="322" y="74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2" name="Google Shape;19392;p25"/>
            <p:cNvSpPr/>
            <p:nvPr/>
          </p:nvSpPr>
          <p:spPr>
            <a:xfrm>
              <a:off x="3113350" y="572350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4" y="1286"/>
                  </a:cubicBezTo>
                  <a:cubicBezTo>
                    <a:pt x="999" y="1286"/>
                    <a:pt x="1287" y="998"/>
                    <a:pt x="1287" y="644"/>
                  </a:cubicBez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93" name="Google Shape;19393;p25"/>
          <p:cNvSpPr/>
          <p:nvPr/>
        </p:nvSpPr>
        <p:spPr>
          <a:xfrm>
            <a:off x="-121" y="3910645"/>
            <a:ext cx="9144255" cy="2310173"/>
          </a:xfrm>
          <a:custGeom>
            <a:avLst/>
            <a:gdLst/>
            <a:ahLst/>
            <a:cxnLst/>
            <a:rect l="l" t="t" r="r" b="b"/>
            <a:pathLst>
              <a:path w="285691" h="72176" extrusionOk="0">
                <a:moveTo>
                  <a:pt x="50628" y="1"/>
                </a:moveTo>
                <a:cubicBezTo>
                  <a:pt x="22651" y="1"/>
                  <a:pt x="7855" y="6614"/>
                  <a:pt x="0" y="14458"/>
                </a:cubicBezTo>
                <a:lnTo>
                  <a:pt x="0" y="72176"/>
                </a:lnTo>
                <a:cubicBezTo>
                  <a:pt x="24933" y="47918"/>
                  <a:pt x="73316" y="37868"/>
                  <a:pt x="123852" y="37868"/>
                </a:cubicBezTo>
                <a:cubicBezTo>
                  <a:pt x="131198" y="37868"/>
                  <a:pt x="138590" y="38080"/>
                  <a:pt x="145962" y="38492"/>
                </a:cubicBezTo>
                <a:cubicBezTo>
                  <a:pt x="155220" y="39009"/>
                  <a:pt x="163949" y="39249"/>
                  <a:pt x="172172" y="39249"/>
                </a:cubicBezTo>
                <a:cubicBezTo>
                  <a:pt x="241590" y="39249"/>
                  <a:pt x="274940" y="22184"/>
                  <a:pt x="285690" y="11178"/>
                </a:cubicBezTo>
                <a:lnTo>
                  <a:pt x="285690" y="8835"/>
                </a:lnTo>
                <a:cubicBezTo>
                  <a:pt x="275231" y="16049"/>
                  <a:pt x="254260" y="23540"/>
                  <a:pt x="219275" y="23540"/>
                </a:cubicBezTo>
                <a:cubicBezTo>
                  <a:pt x="196257" y="23540"/>
                  <a:pt x="167172" y="20298"/>
                  <a:pt x="131022" y="11600"/>
                </a:cubicBezTo>
                <a:cubicBezTo>
                  <a:pt x="96318" y="3249"/>
                  <a:pt x="70236" y="1"/>
                  <a:pt x="50628" y="1"/>
                </a:cubicBezTo>
                <a:close/>
              </a:path>
            </a:pathLst>
          </a:custGeom>
          <a:solidFill>
            <a:srgbClr val="FFFFFF">
              <a:alpha val="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9394;p25"/>
          <p:cNvSpPr/>
          <p:nvPr/>
        </p:nvSpPr>
        <p:spPr>
          <a:xfrm>
            <a:off x="-121" y="1313453"/>
            <a:ext cx="9144255" cy="2204293"/>
          </a:xfrm>
          <a:custGeom>
            <a:avLst/>
            <a:gdLst/>
            <a:ahLst/>
            <a:cxnLst/>
            <a:rect l="l" t="t" r="r" b="b"/>
            <a:pathLst>
              <a:path w="285691" h="68868" extrusionOk="0">
                <a:moveTo>
                  <a:pt x="285690" y="0"/>
                </a:moveTo>
                <a:cubicBezTo>
                  <a:pt x="267880" y="12392"/>
                  <a:pt x="236724" y="26451"/>
                  <a:pt x="175331" y="26451"/>
                </a:cubicBezTo>
                <a:cubicBezTo>
                  <a:pt x="165621" y="26451"/>
                  <a:pt x="155155" y="26100"/>
                  <a:pt x="143866" y="25334"/>
                </a:cubicBezTo>
                <a:cubicBezTo>
                  <a:pt x="136195" y="24814"/>
                  <a:pt x="128830" y="24568"/>
                  <a:pt x="121764" y="24568"/>
                </a:cubicBezTo>
                <a:cubicBezTo>
                  <a:pt x="58970" y="24568"/>
                  <a:pt x="19823" y="44018"/>
                  <a:pt x="0" y="63678"/>
                </a:cubicBezTo>
                <a:lnTo>
                  <a:pt x="0" y="68868"/>
                </a:lnTo>
                <a:cubicBezTo>
                  <a:pt x="21773" y="50757"/>
                  <a:pt x="66869" y="36008"/>
                  <a:pt x="141037" y="36008"/>
                </a:cubicBezTo>
                <a:cubicBezTo>
                  <a:pt x="142074" y="36008"/>
                  <a:pt x="143115" y="36011"/>
                  <a:pt x="144163" y="36017"/>
                </a:cubicBezTo>
                <a:cubicBezTo>
                  <a:pt x="145194" y="36022"/>
                  <a:pt x="146218" y="36025"/>
                  <a:pt x="147234" y="36025"/>
                </a:cubicBezTo>
                <a:cubicBezTo>
                  <a:pt x="228467" y="36025"/>
                  <a:pt x="263237" y="18048"/>
                  <a:pt x="285690" y="2552"/>
                </a:cubicBezTo>
                <a:lnTo>
                  <a:pt x="285690" y="0"/>
                </a:lnTo>
                <a:close/>
              </a:path>
            </a:pathLst>
          </a:custGeom>
          <a:solidFill>
            <a:srgbClr val="FFFFFF">
              <a:alpha val="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spTree>
      <p:nvGrpSpPr>
        <p:cNvPr id="1" name="Shape 19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6" name="Google Shape;1939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9397" name="Google Shape;19397;p26"/>
          <p:cNvSpPr/>
          <p:nvPr/>
        </p:nvSpPr>
        <p:spPr>
          <a:xfrm>
            <a:off x="-21500" y="-35500"/>
            <a:ext cx="9217800" cy="5215800"/>
          </a:xfrm>
          <a:prstGeom prst="rect">
            <a:avLst/>
          </a:prstGeom>
          <a:solidFill>
            <a:schemeClr val="accent1">
              <a:alpha val="348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98" name="Google Shape;19398;p26"/>
          <p:cNvGrpSpPr/>
          <p:nvPr/>
        </p:nvGrpSpPr>
        <p:grpSpPr>
          <a:xfrm rot="10800000" flipH="1">
            <a:off x="-128548" y="-541921"/>
            <a:ext cx="9357872" cy="6281452"/>
            <a:chOff x="235375" y="458950"/>
            <a:chExt cx="7145050" cy="4796100"/>
          </a:xfrm>
        </p:grpSpPr>
        <p:sp>
          <p:nvSpPr>
            <p:cNvPr id="19399" name="Google Shape;19399;p26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0" name="Google Shape;19400;p26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1" name="Google Shape;19401;p26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2" name="Google Shape;19402;p26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3" name="Google Shape;19403;p26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4" name="Google Shape;19404;p26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5" name="Google Shape;19405;p26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6" name="Google Shape;19406;p26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26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26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26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26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26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26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26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26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26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26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26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26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26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26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26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26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26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26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26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26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26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26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26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26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26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26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26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26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26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26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26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26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26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26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26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26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26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26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26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26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26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26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26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26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26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26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26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26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26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26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26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26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26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26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26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26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26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26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26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26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26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26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26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26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26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26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26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26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26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26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26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26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26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26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26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26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26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26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26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26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26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26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26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26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26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26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26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26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26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26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26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26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26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26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26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26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26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26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26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6" name="Google Shape;19506;p26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7" name="Google Shape;19507;p26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8" name="Google Shape;19508;p26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9" name="Google Shape;19509;p26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0" name="Google Shape;19510;p26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1" name="Google Shape;19511;p26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2" name="Google Shape;19512;p26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3" name="Google Shape;19513;p26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4" name="Google Shape;19514;p26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5" name="Google Shape;19515;p26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6" name="Google Shape;19516;p26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7" name="Google Shape;19517;p26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8" name="Google Shape;19518;p26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9" name="Google Shape;19519;p26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0" name="Google Shape;19520;p26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1" name="Google Shape;19521;p26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2" name="Google Shape;19522;p26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3" name="Google Shape;19523;p26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4" name="Google Shape;19524;p26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5" name="Google Shape;19525;p26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6" name="Google Shape;19526;p26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7" name="Google Shape;19527;p26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8" name="Google Shape;19528;p26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9" name="Google Shape;19529;p26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0" name="Google Shape;19530;p26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1" name="Google Shape;19531;p26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2" name="Google Shape;19532;p26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3" name="Google Shape;19533;p26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26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26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26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26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8" name="Google Shape;19538;p26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9" name="Google Shape;19539;p26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0" name="Google Shape;19540;p26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1" name="Google Shape;19541;p26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2" name="Google Shape;19542;p26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3" name="Google Shape;19543;p26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4" name="Google Shape;19544;p26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5" name="Google Shape;19545;p26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6" name="Google Shape;19546;p26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7" name="Google Shape;19547;p26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8" name="Google Shape;19548;p26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9" name="Google Shape;19549;p26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0" name="Google Shape;19550;p26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1" name="Google Shape;19551;p26"/>
          <p:cNvGrpSpPr/>
          <p:nvPr/>
        </p:nvGrpSpPr>
        <p:grpSpPr>
          <a:xfrm rot="10800000">
            <a:off x="-2000474" y="-391993"/>
            <a:ext cx="11226942" cy="5700535"/>
            <a:chOff x="238125" y="1043475"/>
            <a:chExt cx="7142275" cy="3626525"/>
          </a:xfrm>
        </p:grpSpPr>
        <p:sp>
          <p:nvSpPr>
            <p:cNvPr id="19552" name="Google Shape;19552;p26"/>
            <p:cNvSpPr/>
            <p:nvPr/>
          </p:nvSpPr>
          <p:spPr>
            <a:xfrm>
              <a:off x="3419160" y="2086946"/>
              <a:ext cx="3049875" cy="839550"/>
            </a:xfrm>
            <a:custGeom>
              <a:avLst/>
              <a:gdLst/>
              <a:ahLst/>
              <a:cxnLst/>
              <a:rect l="l" t="t" r="r" b="b"/>
              <a:pathLst>
                <a:path w="121995" h="33582" extrusionOk="0">
                  <a:moveTo>
                    <a:pt x="121994" y="0"/>
                  </a:moveTo>
                  <a:cubicBezTo>
                    <a:pt x="102691" y="20952"/>
                    <a:pt x="48973" y="29522"/>
                    <a:pt x="18349" y="29522"/>
                  </a:cubicBezTo>
                  <a:cubicBezTo>
                    <a:pt x="10277" y="29522"/>
                    <a:pt x="3810" y="28927"/>
                    <a:pt x="0" y="27806"/>
                  </a:cubicBezTo>
                  <a:lnTo>
                    <a:pt x="0" y="27806"/>
                  </a:lnTo>
                  <a:cubicBezTo>
                    <a:pt x="13334" y="31967"/>
                    <a:pt x="27080" y="33581"/>
                    <a:pt x="40381" y="33581"/>
                  </a:cubicBezTo>
                  <a:cubicBezTo>
                    <a:pt x="76702" y="33581"/>
                    <a:pt x="109712" y="21548"/>
                    <a:pt x="121994" y="16484"/>
                  </a:cubicBezTo>
                  <a:lnTo>
                    <a:pt x="121994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3" name="Google Shape;19553;p26"/>
            <p:cNvSpPr/>
            <p:nvPr/>
          </p:nvSpPr>
          <p:spPr>
            <a:xfrm>
              <a:off x="238125" y="1470500"/>
              <a:ext cx="3414525" cy="986850"/>
            </a:xfrm>
            <a:custGeom>
              <a:avLst/>
              <a:gdLst/>
              <a:ahLst/>
              <a:cxnLst/>
              <a:rect l="l" t="t" r="r" b="b"/>
              <a:pathLst>
                <a:path w="136581" h="39474" extrusionOk="0">
                  <a:moveTo>
                    <a:pt x="95031" y="0"/>
                  </a:moveTo>
                  <a:cubicBezTo>
                    <a:pt x="63774" y="0"/>
                    <a:pt x="30522" y="7079"/>
                    <a:pt x="0" y="25768"/>
                  </a:cubicBezTo>
                  <a:lnTo>
                    <a:pt x="0" y="39473"/>
                  </a:lnTo>
                  <a:cubicBezTo>
                    <a:pt x="17723" y="21678"/>
                    <a:pt x="63674" y="3256"/>
                    <a:pt x="117107" y="3256"/>
                  </a:cubicBezTo>
                  <a:cubicBezTo>
                    <a:pt x="123502" y="3256"/>
                    <a:pt x="130006" y="3520"/>
                    <a:pt x="136580" y="4080"/>
                  </a:cubicBezTo>
                  <a:cubicBezTo>
                    <a:pt x="123466" y="1509"/>
                    <a:pt x="109461" y="0"/>
                    <a:pt x="950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4" name="Google Shape;19554;p26"/>
            <p:cNvSpPr/>
            <p:nvPr/>
          </p:nvSpPr>
          <p:spPr>
            <a:xfrm>
              <a:off x="238125" y="2865600"/>
              <a:ext cx="7142275" cy="1804400"/>
            </a:xfrm>
            <a:custGeom>
              <a:avLst/>
              <a:gdLst/>
              <a:ahLst/>
              <a:cxnLst/>
              <a:rect l="l" t="t" r="r" b="b"/>
              <a:pathLst>
                <a:path w="285691" h="72176" extrusionOk="0">
                  <a:moveTo>
                    <a:pt x="50628" y="1"/>
                  </a:moveTo>
                  <a:cubicBezTo>
                    <a:pt x="22651" y="1"/>
                    <a:pt x="7855" y="6614"/>
                    <a:pt x="0" y="14458"/>
                  </a:cubicBezTo>
                  <a:lnTo>
                    <a:pt x="0" y="72176"/>
                  </a:lnTo>
                  <a:cubicBezTo>
                    <a:pt x="24933" y="47918"/>
                    <a:pt x="73316" y="37868"/>
                    <a:pt x="123852" y="37868"/>
                  </a:cubicBezTo>
                  <a:cubicBezTo>
                    <a:pt x="131198" y="37868"/>
                    <a:pt x="138590" y="38080"/>
                    <a:pt x="145962" y="38492"/>
                  </a:cubicBezTo>
                  <a:cubicBezTo>
                    <a:pt x="155220" y="39009"/>
                    <a:pt x="163949" y="39249"/>
                    <a:pt x="172172" y="39249"/>
                  </a:cubicBezTo>
                  <a:cubicBezTo>
                    <a:pt x="241590" y="39249"/>
                    <a:pt x="274940" y="22184"/>
                    <a:pt x="285690" y="11178"/>
                  </a:cubicBezTo>
                  <a:lnTo>
                    <a:pt x="285690" y="8835"/>
                  </a:lnTo>
                  <a:cubicBezTo>
                    <a:pt x="275231" y="16049"/>
                    <a:pt x="254260" y="23540"/>
                    <a:pt x="219275" y="23540"/>
                  </a:cubicBezTo>
                  <a:cubicBezTo>
                    <a:pt x="196257" y="23540"/>
                    <a:pt x="167172" y="20298"/>
                    <a:pt x="131022" y="11600"/>
                  </a:cubicBezTo>
                  <a:cubicBezTo>
                    <a:pt x="96318" y="3249"/>
                    <a:pt x="70236" y="1"/>
                    <a:pt x="5062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5" name="Google Shape;19555;p26"/>
            <p:cNvSpPr/>
            <p:nvPr/>
          </p:nvSpPr>
          <p:spPr>
            <a:xfrm>
              <a:off x="238125" y="1043475"/>
              <a:ext cx="7142275" cy="1721700"/>
            </a:xfrm>
            <a:custGeom>
              <a:avLst/>
              <a:gdLst/>
              <a:ahLst/>
              <a:cxnLst/>
              <a:rect l="l" t="t" r="r" b="b"/>
              <a:pathLst>
                <a:path w="285691" h="68868" extrusionOk="0">
                  <a:moveTo>
                    <a:pt x="285690" y="0"/>
                  </a:moveTo>
                  <a:cubicBezTo>
                    <a:pt x="267880" y="12392"/>
                    <a:pt x="236724" y="26451"/>
                    <a:pt x="175331" y="26451"/>
                  </a:cubicBezTo>
                  <a:cubicBezTo>
                    <a:pt x="165621" y="26451"/>
                    <a:pt x="155155" y="26100"/>
                    <a:pt x="143866" y="25334"/>
                  </a:cubicBezTo>
                  <a:cubicBezTo>
                    <a:pt x="136195" y="24814"/>
                    <a:pt x="128830" y="24568"/>
                    <a:pt x="121764" y="24568"/>
                  </a:cubicBezTo>
                  <a:cubicBezTo>
                    <a:pt x="58970" y="24568"/>
                    <a:pt x="19823" y="44018"/>
                    <a:pt x="0" y="63678"/>
                  </a:cubicBezTo>
                  <a:lnTo>
                    <a:pt x="0" y="68868"/>
                  </a:lnTo>
                  <a:cubicBezTo>
                    <a:pt x="21773" y="50757"/>
                    <a:pt x="66869" y="36008"/>
                    <a:pt x="141037" y="36008"/>
                  </a:cubicBezTo>
                  <a:cubicBezTo>
                    <a:pt x="142074" y="36008"/>
                    <a:pt x="143115" y="36011"/>
                    <a:pt x="144163" y="36017"/>
                  </a:cubicBezTo>
                  <a:cubicBezTo>
                    <a:pt x="145194" y="36022"/>
                    <a:pt x="146218" y="36025"/>
                    <a:pt x="147234" y="36025"/>
                  </a:cubicBezTo>
                  <a:cubicBezTo>
                    <a:pt x="228467" y="36025"/>
                    <a:pt x="263237" y="18048"/>
                    <a:pt x="285690" y="2552"/>
                  </a:cubicBezTo>
                  <a:lnTo>
                    <a:pt x="285690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B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Thin"/>
              <a:buNone/>
              <a:defRPr sz="28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0" r:id="rId6"/>
    <p:sldLayoutId id="2147483667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0"/>
        </a:solidFill>
        <a:effectLst/>
      </p:bgPr>
    </p:bg>
    <p:spTree>
      <p:nvGrpSpPr>
        <p:cNvPr id="1" name="Shape 19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4" name="Google Shape;19564;p29"/>
          <p:cNvSpPr txBox="1">
            <a:spLocks noGrp="1"/>
          </p:cNvSpPr>
          <p:nvPr>
            <p:ph type="ctrTitle"/>
          </p:nvPr>
        </p:nvSpPr>
        <p:spPr>
          <a:xfrm>
            <a:off x="4437529" y="1454246"/>
            <a:ext cx="4344534" cy="11965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</a:rPr>
              <a:t>Potentially Hazardous Asteroids &amp; Diameter Prediction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9565" name="Google Shape;19565;p29"/>
          <p:cNvSpPr txBox="1">
            <a:spLocks noGrp="1"/>
          </p:cNvSpPr>
          <p:nvPr>
            <p:ph type="subTitle" idx="1"/>
          </p:nvPr>
        </p:nvSpPr>
        <p:spPr>
          <a:xfrm>
            <a:off x="4707979" y="2724832"/>
            <a:ext cx="3803633" cy="703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bg2"/>
                </a:solidFill>
              </a:rPr>
              <a:t>Edoardo Di Paolo, 1728334</a:t>
            </a:r>
            <a:endParaRPr lang="en-US" b="1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2"/>
                </a:solidFill>
              </a:rPr>
              <a:t>Big Data, A.Y. 2020-2021</a:t>
            </a:r>
          </a:p>
        </p:txBody>
      </p:sp>
      <p:grpSp>
        <p:nvGrpSpPr>
          <p:cNvPr id="19566" name="Google Shape;19566;p29"/>
          <p:cNvGrpSpPr/>
          <p:nvPr/>
        </p:nvGrpSpPr>
        <p:grpSpPr>
          <a:xfrm>
            <a:off x="443754" y="547150"/>
            <a:ext cx="3571190" cy="3557858"/>
            <a:chOff x="1180700" y="238125"/>
            <a:chExt cx="5257250" cy="5237625"/>
          </a:xfrm>
        </p:grpSpPr>
        <p:sp>
          <p:nvSpPr>
            <p:cNvPr id="19567" name="Google Shape;19567;p29"/>
            <p:cNvSpPr/>
            <p:nvPr/>
          </p:nvSpPr>
          <p:spPr>
            <a:xfrm>
              <a:off x="1195000" y="242600"/>
              <a:ext cx="5228650" cy="5228650"/>
            </a:xfrm>
            <a:custGeom>
              <a:avLst/>
              <a:gdLst/>
              <a:ahLst/>
              <a:cxnLst/>
              <a:rect l="l" t="t" r="r" b="b"/>
              <a:pathLst>
                <a:path w="209146" h="209146" extrusionOk="0">
                  <a:moveTo>
                    <a:pt x="104573" y="0"/>
                  </a:moveTo>
                  <a:cubicBezTo>
                    <a:pt x="76839" y="0"/>
                    <a:pt x="50240" y="11018"/>
                    <a:pt x="30629" y="30629"/>
                  </a:cubicBezTo>
                  <a:cubicBezTo>
                    <a:pt x="11018" y="50241"/>
                    <a:pt x="0" y="76839"/>
                    <a:pt x="0" y="104573"/>
                  </a:cubicBezTo>
                  <a:cubicBezTo>
                    <a:pt x="0" y="132308"/>
                    <a:pt x="11018" y="158906"/>
                    <a:pt x="30629" y="178518"/>
                  </a:cubicBezTo>
                  <a:cubicBezTo>
                    <a:pt x="50240" y="198129"/>
                    <a:pt x="76839" y="209146"/>
                    <a:pt x="104573" y="209146"/>
                  </a:cubicBezTo>
                  <a:cubicBezTo>
                    <a:pt x="132307" y="209146"/>
                    <a:pt x="158906" y="198129"/>
                    <a:pt x="178517" y="178518"/>
                  </a:cubicBezTo>
                  <a:cubicBezTo>
                    <a:pt x="198129" y="158906"/>
                    <a:pt x="209146" y="132308"/>
                    <a:pt x="209146" y="104573"/>
                  </a:cubicBezTo>
                  <a:cubicBezTo>
                    <a:pt x="209146" y="76839"/>
                    <a:pt x="198129" y="50241"/>
                    <a:pt x="178517" y="30629"/>
                  </a:cubicBezTo>
                  <a:cubicBezTo>
                    <a:pt x="158906" y="11018"/>
                    <a:pt x="132307" y="0"/>
                    <a:pt x="104573" y="0"/>
                  </a:cubicBezTo>
                  <a:close/>
                </a:path>
              </a:pathLst>
            </a:custGeom>
            <a:solidFill>
              <a:schemeClr val="accent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8" name="Google Shape;19568;p29"/>
            <p:cNvSpPr/>
            <p:nvPr/>
          </p:nvSpPr>
          <p:spPr>
            <a:xfrm>
              <a:off x="4747275" y="1995925"/>
              <a:ext cx="1676375" cy="2483600"/>
            </a:xfrm>
            <a:custGeom>
              <a:avLst/>
              <a:gdLst/>
              <a:ahLst/>
              <a:cxnLst/>
              <a:rect l="l" t="t" r="r" b="b"/>
              <a:pathLst>
                <a:path w="67055" h="99344" extrusionOk="0">
                  <a:moveTo>
                    <a:pt x="28312" y="1"/>
                  </a:moveTo>
                  <a:cubicBezTo>
                    <a:pt x="25719" y="1"/>
                    <a:pt x="23239" y="265"/>
                    <a:pt x="20964" y="915"/>
                  </a:cubicBezTo>
                  <a:cubicBezTo>
                    <a:pt x="7348" y="4805"/>
                    <a:pt x="0" y="18636"/>
                    <a:pt x="2810" y="36358"/>
                  </a:cubicBezTo>
                  <a:cubicBezTo>
                    <a:pt x="3800" y="42605"/>
                    <a:pt x="7474" y="44313"/>
                    <a:pt x="11968" y="44313"/>
                  </a:cubicBezTo>
                  <a:cubicBezTo>
                    <a:pt x="17390" y="44313"/>
                    <a:pt x="24005" y="41827"/>
                    <a:pt x="28543" y="41827"/>
                  </a:cubicBezTo>
                  <a:cubicBezTo>
                    <a:pt x="30913" y="41827"/>
                    <a:pt x="32716" y="42505"/>
                    <a:pt x="33486" y="44570"/>
                  </a:cubicBezTo>
                  <a:cubicBezTo>
                    <a:pt x="36395" y="52359"/>
                    <a:pt x="39496" y="83684"/>
                    <a:pt x="44476" y="99343"/>
                  </a:cubicBezTo>
                  <a:cubicBezTo>
                    <a:pt x="58610" y="81511"/>
                    <a:pt x="67055" y="58962"/>
                    <a:pt x="67055" y="34440"/>
                  </a:cubicBezTo>
                  <a:cubicBezTo>
                    <a:pt x="67055" y="24161"/>
                    <a:pt x="65564" y="14231"/>
                    <a:pt x="62802" y="4848"/>
                  </a:cubicBezTo>
                  <a:cubicBezTo>
                    <a:pt x="62217" y="4920"/>
                    <a:pt x="61593" y="4954"/>
                    <a:pt x="60933" y="4954"/>
                  </a:cubicBezTo>
                  <a:cubicBezTo>
                    <a:pt x="52900" y="4954"/>
                    <a:pt x="39544" y="1"/>
                    <a:pt x="28312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9" name="Google Shape;19569;p29"/>
            <p:cNvSpPr/>
            <p:nvPr/>
          </p:nvSpPr>
          <p:spPr>
            <a:xfrm>
              <a:off x="1276275" y="685900"/>
              <a:ext cx="2774025" cy="4716825"/>
            </a:xfrm>
            <a:custGeom>
              <a:avLst/>
              <a:gdLst/>
              <a:ahLst/>
              <a:cxnLst/>
              <a:rect l="l" t="t" r="r" b="b"/>
              <a:pathLst>
                <a:path w="110961" h="188673" extrusionOk="0">
                  <a:moveTo>
                    <a:pt x="43049" y="1"/>
                  </a:moveTo>
                  <a:cubicBezTo>
                    <a:pt x="22043" y="14125"/>
                    <a:pt x="6442" y="35669"/>
                    <a:pt x="0" y="60878"/>
                  </a:cubicBezTo>
                  <a:cubicBezTo>
                    <a:pt x="6237" y="70073"/>
                    <a:pt x="17531" y="77095"/>
                    <a:pt x="34889" y="88110"/>
                  </a:cubicBezTo>
                  <a:cubicBezTo>
                    <a:pt x="57364" y="102374"/>
                    <a:pt x="39859" y="112315"/>
                    <a:pt x="47855" y="123769"/>
                  </a:cubicBezTo>
                  <a:cubicBezTo>
                    <a:pt x="55851" y="135223"/>
                    <a:pt x="62552" y="132197"/>
                    <a:pt x="61903" y="150135"/>
                  </a:cubicBezTo>
                  <a:cubicBezTo>
                    <a:pt x="61437" y="163043"/>
                    <a:pt x="65447" y="178861"/>
                    <a:pt x="69988" y="186636"/>
                  </a:cubicBezTo>
                  <a:cubicBezTo>
                    <a:pt x="72435" y="187403"/>
                    <a:pt x="74920" y="188082"/>
                    <a:pt x="77442" y="188673"/>
                  </a:cubicBezTo>
                  <a:cubicBezTo>
                    <a:pt x="77611" y="183887"/>
                    <a:pt x="73905" y="173771"/>
                    <a:pt x="79841" y="165912"/>
                  </a:cubicBezTo>
                  <a:cubicBezTo>
                    <a:pt x="87837" y="155321"/>
                    <a:pt x="110961" y="136411"/>
                    <a:pt x="106206" y="115988"/>
                  </a:cubicBezTo>
                  <a:cubicBezTo>
                    <a:pt x="99223" y="85989"/>
                    <a:pt x="42237" y="87246"/>
                    <a:pt x="36834" y="83140"/>
                  </a:cubicBezTo>
                  <a:cubicBezTo>
                    <a:pt x="31431" y="79033"/>
                    <a:pt x="24732" y="71902"/>
                    <a:pt x="29270" y="65851"/>
                  </a:cubicBezTo>
                  <a:cubicBezTo>
                    <a:pt x="33809" y="59799"/>
                    <a:pt x="57364" y="51154"/>
                    <a:pt x="67522" y="44239"/>
                  </a:cubicBezTo>
                  <a:cubicBezTo>
                    <a:pt x="77679" y="37324"/>
                    <a:pt x="96697" y="22628"/>
                    <a:pt x="93456" y="10309"/>
                  </a:cubicBezTo>
                  <a:cubicBezTo>
                    <a:pt x="91282" y="2049"/>
                    <a:pt x="78808" y="688"/>
                    <a:pt x="70825" y="688"/>
                  </a:cubicBezTo>
                  <a:cubicBezTo>
                    <a:pt x="66902" y="688"/>
                    <a:pt x="64064" y="1017"/>
                    <a:pt x="64064" y="1017"/>
                  </a:cubicBezTo>
                  <a:cubicBezTo>
                    <a:pt x="63953" y="1020"/>
                    <a:pt x="63824" y="1022"/>
                    <a:pt x="63677" y="1022"/>
                  </a:cubicBezTo>
                  <a:cubicBezTo>
                    <a:pt x="61076" y="1022"/>
                    <a:pt x="53072" y="471"/>
                    <a:pt x="43049" y="1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0" name="Google Shape;19570;p29"/>
            <p:cNvSpPr/>
            <p:nvPr/>
          </p:nvSpPr>
          <p:spPr>
            <a:xfrm>
              <a:off x="5024525" y="1203625"/>
              <a:ext cx="1188550" cy="739725"/>
            </a:xfrm>
            <a:custGeom>
              <a:avLst/>
              <a:gdLst/>
              <a:ahLst/>
              <a:cxnLst/>
              <a:rect l="l" t="t" r="r" b="b"/>
              <a:pathLst>
                <a:path w="47542" h="29589" extrusionOk="0">
                  <a:moveTo>
                    <a:pt x="32401" y="0"/>
                  </a:moveTo>
                  <a:cubicBezTo>
                    <a:pt x="26179" y="1204"/>
                    <a:pt x="17434" y="2075"/>
                    <a:pt x="14411" y="2351"/>
                  </a:cubicBezTo>
                  <a:cubicBezTo>
                    <a:pt x="9657" y="2783"/>
                    <a:pt x="7495" y="17695"/>
                    <a:pt x="7495" y="17695"/>
                  </a:cubicBezTo>
                  <a:cubicBezTo>
                    <a:pt x="5627" y="17556"/>
                    <a:pt x="4179" y="17374"/>
                    <a:pt x="3082" y="17374"/>
                  </a:cubicBezTo>
                  <a:cubicBezTo>
                    <a:pt x="753" y="17374"/>
                    <a:pt x="1" y="18198"/>
                    <a:pt x="148" y="22018"/>
                  </a:cubicBezTo>
                  <a:cubicBezTo>
                    <a:pt x="331" y="26791"/>
                    <a:pt x="2386" y="28913"/>
                    <a:pt x="5650" y="28913"/>
                  </a:cubicBezTo>
                  <a:cubicBezTo>
                    <a:pt x="6228" y="28913"/>
                    <a:pt x="6845" y="28846"/>
                    <a:pt x="7495" y="28716"/>
                  </a:cubicBezTo>
                  <a:cubicBezTo>
                    <a:pt x="11818" y="27851"/>
                    <a:pt x="13978" y="18781"/>
                    <a:pt x="17653" y="17374"/>
                  </a:cubicBezTo>
                  <a:cubicBezTo>
                    <a:pt x="18878" y="16904"/>
                    <a:pt x="20224" y="16615"/>
                    <a:pt x="21538" y="16615"/>
                  </a:cubicBezTo>
                  <a:cubicBezTo>
                    <a:pt x="24162" y="16615"/>
                    <a:pt x="26658" y="17768"/>
                    <a:pt x="27810" y="20937"/>
                  </a:cubicBezTo>
                  <a:cubicBezTo>
                    <a:pt x="29495" y="25570"/>
                    <a:pt x="25227" y="29588"/>
                    <a:pt x="27610" y="29588"/>
                  </a:cubicBezTo>
                  <a:cubicBezTo>
                    <a:pt x="27672" y="29588"/>
                    <a:pt x="27739" y="29585"/>
                    <a:pt x="27810" y="29580"/>
                  </a:cubicBezTo>
                  <a:cubicBezTo>
                    <a:pt x="30620" y="29364"/>
                    <a:pt x="33186" y="25474"/>
                    <a:pt x="31686" y="20071"/>
                  </a:cubicBezTo>
                  <a:cubicBezTo>
                    <a:pt x="31036" y="17729"/>
                    <a:pt x="32032" y="16646"/>
                    <a:pt x="33531" y="16646"/>
                  </a:cubicBezTo>
                  <a:cubicBezTo>
                    <a:pt x="35490" y="16646"/>
                    <a:pt x="38307" y="18495"/>
                    <a:pt x="39434" y="21801"/>
                  </a:cubicBezTo>
                  <a:cubicBezTo>
                    <a:pt x="40407" y="24652"/>
                    <a:pt x="42193" y="25233"/>
                    <a:pt x="44044" y="25233"/>
                  </a:cubicBezTo>
                  <a:cubicBezTo>
                    <a:pt x="45252" y="25233"/>
                    <a:pt x="46488" y="24985"/>
                    <a:pt x="47542" y="24959"/>
                  </a:cubicBezTo>
                  <a:cubicBezTo>
                    <a:pt x="45243" y="19599"/>
                    <a:pt x="42499" y="14440"/>
                    <a:pt x="39338" y="9539"/>
                  </a:cubicBezTo>
                  <a:cubicBezTo>
                    <a:pt x="37019" y="6325"/>
                    <a:pt x="35020" y="2606"/>
                    <a:pt x="32401" y="0"/>
                  </a:cubicBezTo>
                  <a:close/>
                </a:path>
              </a:pathLst>
            </a:custGeom>
            <a:solidFill>
              <a:schemeClr val="accent2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1" name="Google Shape;19571;p29"/>
            <p:cNvSpPr/>
            <p:nvPr/>
          </p:nvSpPr>
          <p:spPr>
            <a:xfrm>
              <a:off x="1180700" y="973800"/>
              <a:ext cx="5257250" cy="3766225"/>
            </a:xfrm>
            <a:custGeom>
              <a:avLst/>
              <a:gdLst/>
              <a:ahLst/>
              <a:cxnLst/>
              <a:rect l="l" t="t" r="r" b="b"/>
              <a:pathLst>
                <a:path w="210290" h="150649" extrusionOk="0">
                  <a:moveTo>
                    <a:pt x="103657" y="360"/>
                  </a:moveTo>
                  <a:cubicBezTo>
                    <a:pt x="104664" y="360"/>
                    <a:pt x="105673" y="371"/>
                    <a:pt x="106684" y="391"/>
                  </a:cubicBezTo>
                  <a:cubicBezTo>
                    <a:pt x="134575" y="965"/>
                    <a:pt x="160632" y="9305"/>
                    <a:pt x="180057" y="23875"/>
                  </a:cubicBezTo>
                  <a:cubicBezTo>
                    <a:pt x="199465" y="38433"/>
                    <a:pt x="209927" y="57465"/>
                    <a:pt x="209516" y="77470"/>
                  </a:cubicBezTo>
                  <a:cubicBezTo>
                    <a:pt x="209106" y="97475"/>
                    <a:pt x="197871" y="116062"/>
                    <a:pt x="177880" y="129810"/>
                  </a:cubicBezTo>
                  <a:cubicBezTo>
                    <a:pt x="158609" y="143064"/>
                    <a:pt x="133431" y="150290"/>
                    <a:pt x="106678" y="150290"/>
                  </a:cubicBezTo>
                  <a:cubicBezTo>
                    <a:pt x="105656" y="150290"/>
                    <a:pt x="104632" y="150280"/>
                    <a:pt x="103605" y="150259"/>
                  </a:cubicBezTo>
                  <a:cubicBezTo>
                    <a:pt x="75716" y="149686"/>
                    <a:pt x="49659" y="141346"/>
                    <a:pt x="30232" y="126776"/>
                  </a:cubicBezTo>
                  <a:cubicBezTo>
                    <a:pt x="10826" y="112218"/>
                    <a:pt x="363" y="93185"/>
                    <a:pt x="774" y="73181"/>
                  </a:cubicBezTo>
                  <a:cubicBezTo>
                    <a:pt x="1608" y="32587"/>
                    <a:pt x="47476" y="360"/>
                    <a:pt x="103657" y="360"/>
                  </a:cubicBezTo>
                  <a:close/>
                  <a:moveTo>
                    <a:pt x="103659" y="1"/>
                  </a:moveTo>
                  <a:cubicBezTo>
                    <a:pt x="47284" y="1"/>
                    <a:pt x="1254" y="32387"/>
                    <a:pt x="414" y="73174"/>
                  </a:cubicBezTo>
                  <a:cubicBezTo>
                    <a:pt x="1" y="93296"/>
                    <a:pt x="10515" y="112434"/>
                    <a:pt x="30018" y="127063"/>
                  </a:cubicBezTo>
                  <a:cubicBezTo>
                    <a:pt x="49503" y="141678"/>
                    <a:pt x="75635" y="150044"/>
                    <a:pt x="103598" y="150618"/>
                  </a:cubicBezTo>
                  <a:cubicBezTo>
                    <a:pt x="104625" y="150639"/>
                    <a:pt x="105646" y="150649"/>
                    <a:pt x="106669" y="150649"/>
                  </a:cubicBezTo>
                  <a:cubicBezTo>
                    <a:pt x="133492" y="150649"/>
                    <a:pt x="158752" y="143401"/>
                    <a:pt x="178083" y="130106"/>
                  </a:cubicBezTo>
                  <a:cubicBezTo>
                    <a:pt x="198172" y="116291"/>
                    <a:pt x="209462" y="97600"/>
                    <a:pt x="209875" y="77477"/>
                  </a:cubicBezTo>
                  <a:cubicBezTo>
                    <a:pt x="210289" y="57355"/>
                    <a:pt x="199776" y="38216"/>
                    <a:pt x="180272" y="23587"/>
                  </a:cubicBezTo>
                  <a:cubicBezTo>
                    <a:pt x="160787" y="8973"/>
                    <a:pt x="134656" y="607"/>
                    <a:pt x="106692" y="32"/>
                  </a:cubicBezTo>
                  <a:cubicBezTo>
                    <a:pt x="105678" y="12"/>
                    <a:pt x="104666" y="1"/>
                    <a:pt x="103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2" name="Google Shape;19572;p29"/>
            <p:cNvSpPr/>
            <p:nvPr/>
          </p:nvSpPr>
          <p:spPr>
            <a:xfrm>
              <a:off x="1190525" y="1863400"/>
              <a:ext cx="5237600" cy="1987075"/>
            </a:xfrm>
            <a:custGeom>
              <a:avLst/>
              <a:gdLst/>
              <a:ahLst/>
              <a:cxnLst/>
              <a:rect l="l" t="t" r="r" b="b"/>
              <a:pathLst>
                <a:path w="209504" h="79483" extrusionOk="0">
                  <a:moveTo>
                    <a:pt x="104752" y="360"/>
                  </a:moveTo>
                  <a:cubicBezTo>
                    <a:pt x="162315" y="360"/>
                    <a:pt x="209146" y="18025"/>
                    <a:pt x="209146" y="39741"/>
                  </a:cubicBezTo>
                  <a:cubicBezTo>
                    <a:pt x="209146" y="61457"/>
                    <a:pt x="162316" y="79123"/>
                    <a:pt x="104752" y="79123"/>
                  </a:cubicBezTo>
                  <a:cubicBezTo>
                    <a:pt x="47189" y="79123"/>
                    <a:pt x="359" y="61457"/>
                    <a:pt x="359" y="39741"/>
                  </a:cubicBezTo>
                  <a:cubicBezTo>
                    <a:pt x="359" y="18026"/>
                    <a:pt x="47189" y="360"/>
                    <a:pt x="104752" y="360"/>
                  </a:cubicBezTo>
                  <a:close/>
                  <a:moveTo>
                    <a:pt x="104752" y="1"/>
                  </a:moveTo>
                  <a:cubicBezTo>
                    <a:pt x="46992" y="1"/>
                    <a:pt x="0" y="17828"/>
                    <a:pt x="0" y="39741"/>
                  </a:cubicBezTo>
                  <a:cubicBezTo>
                    <a:pt x="0" y="61655"/>
                    <a:pt x="46992" y="79482"/>
                    <a:pt x="104752" y="79482"/>
                  </a:cubicBezTo>
                  <a:cubicBezTo>
                    <a:pt x="162513" y="79482"/>
                    <a:pt x="209504" y="61655"/>
                    <a:pt x="209504" y="39741"/>
                  </a:cubicBezTo>
                  <a:cubicBezTo>
                    <a:pt x="209504" y="17828"/>
                    <a:pt x="162513" y="1"/>
                    <a:pt x="104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3" name="Google Shape;19573;p29"/>
            <p:cNvSpPr/>
            <p:nvPr/>
          </p:nvSpPr>
          <p:spPr>
            <a:xfrm>
              <a:off x="1912675" y="238400"/>
              <a:ext cx="3808650" cy="5237075"/>
            </a:xfrm>
            <a:custGeom>
              <a:avLst/>
              <a:gdLst/>
              <a:ahLst/>
              <a:cxnLst/>
              <a:rect l="l" t="t" r="r" b="b"/>
              <a:pathLst>
                <a:path w="152346" h="209483" extrusionOk="0">
                  <a:moveTo>
                    <a:pt x="76890" y="359"/>
                  </a:moveTo>
                  <a:cubicBezTo>
                    <a:pt x="77261" y="359"/>
                    <a:pt x="77638" y="362"/>
                    <a:pt x="78011" y="370"/>
                  </a:cubicBezTo>
                  <a:cubicBezTo>
                    <a:pt x="119330" y="1220"/>
                    <a:pt x="151982" y="48731"/>
                    <a:pt x="150801" y="106282"/>
                  </a:cubicBezTo>
                  <a:cubicBezTo>
                    <a:pt x="149629" y="163310"/>
                    <a:pt x="115669" y="209124"/>
                    <a:pt x="74848" y="209124"/>
                  </a:cubicBezTo>
                  <a:cubicBezTo>
                    <a:pt x="74847" y="209124"/>
                    <a:pt x="74845" y="209124"/>
                    <a:pt x="74844" y="209124"/>
                  </a:cubicBezTo>
                  <a:cubicBezTo>
                    <a:pt x="74472" y="209123"/>
                    <a:pt x="74096" y="209119"/>
                    <a:pt x="73723" y="209112"/>
                  </a:cubicBezTo>
                  <a:cubicBezTo>
                    <a:pt x="53718" y="208701"/>
                    <a:pt x="35131" y="197467"/>
                    <a:pt x="21383" y="177477"/>
                  </a:cubicBezTo>
                  <a:cubicBezTo>
                    <a:pt x="7623" y="157469"/>
                    <a:pt x="360" y="131090"/>
                    <a:pt x="933" y="103201"/>
                  </a:cubicBezTo>
                  <a:cubicBezTo>
                    <a:pt x="2105" y="46170"/>
                    <a:pt x="36066" y="359"/>
                    <a:pt x="76890" y="359"/>
                  </a:cubicBezTo>
                  <a:close/>
                  <a:moveTo>
                    <a:pt x="76894" y="0"/>
                  </a:moveTo>
                  <a:cubicBezTo>
                    <a:pt x="35857" y="0"/>
                    <a:pt x="1750" y="45969"/>
                    <a:pt x="573" y="103194"/>
                  </a:cubicBezTo>
                  <a:cubicBezTo>
                    <a:pt x="0" y="131158"/>
                    <a:pt x="7284" y="157611"/>
                    <a:pt x="21086" y="177681"/>
                  </a:cubicBezTo>
                  <a:cubicBezTo>
                    <a:pt x="34901" y="197767"/>
                    <a:pt x="53592" y="209058"/>
                    <a:pt x="73714" y="209471"/>
                  </a:cubicBezTo>
                  <a:cubicBezTo>
                    <a:pt x="74092" y="209479"/>
                    <a:pt x="74467" y="209482"/>
                    <a:pt x="74844" y="209482"/>
                  </a:cubicBezTo>
                  <a:cubicBezTo>
                    <a:pt x="115857" y="209482"/>
                    <a:pt x="149983" y="163512"/>
                    <a:pt x="151159" y="106289"/>
                  </a:cubicBezTo>
                  <a:cubicBezTo>
                    <a:pt x="152346" y="48540"/>
                    <a:pt x="119535" y="864"/>
                    <a:pt x="78018" y="12"/>
                  </a:cubicBezTo>
                  <a:cubicBezTo>
                    <a:pt x="77643" y="4"/>
                    <a:pt x="77268" y="0"/>
                    <a:pt x="76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4" name="Google Shape;19574;p29"/>
            <p:cNvSpPr/>
            <p:nvPr/>
          </p:nvSpPr>
          <p:spPr>
            <a:xfrm>
              <a:off x="2815800" y="238125"/>
              <a:ext cx="1987075" cy="5237625"/>
            </a:xfrm>
            <a:custGeom>
              <a:avLst/>
              <a:gdLst/>
              <a:ahLst/>
              <a:cxnLst/>
              <a:rect l="l" t="t" r="r" b="b"/>
              <a:pathLst>
                <a:path w="79483" h="209505" extrusionOk="0">
                  <a:moveTo>
                    <a:pt x="39741" y="359"/>
                  </a:moveTo>
                  <a:cubicBezTo>
                    <a:pt x="61457" y="359"/>
                    <a:pt x="79123" y="47190"/>
                    <a:pt x="79123" y="104752"/>
                  </a:cubicBezTo>
                  <a:cubicBezTo>
                    <a:pt x="79123" y="162315"/>
                    <a:pt x="61458" y="209146"/>
                    <a:pt x="39741" y="209146"/>
                  </a:cubicBezTo>
                  <a:cubicBezTo>
                    <a:pt x="18026" y="209146"/>
                    <a:pt x="360" y="162316"/>
                    <a:pt x="360" y="104752"/>
                  </a:cubicBezTo>
                  <a:cubicBezTo>
                    <a:pt x="360" y="47189"/>
                    <a:pt x="18026" y="359"/>
                    <a:pt x="39741" y="359"/>
                  </a:cubicBezTo>
                  <a:close/>
                  <a:moveTo>
                    <a:pt x="39741" y="0"/>
                  </a:moveTo>
                  <a:cubicBezTo>
                    <a:pt x="17828" y="0"/>
                    <a:pt x="1" y="46992"/>
                    <a:pt x="1" y="104752"/>
                  </a:cubicBezTo>
                  <a:cubicBezTo>
                    <a:pt x="1" y="162513"/>
                    <a:pt x="17828" y="209505"/>
                    <a:pt x="39741" y="209505"/>
                  </a:cubicBezTo>
                  <a:cubicBezTo>
                    <a:pt x="61655" y="209505"/>
                    <a:pt x="79482" y="162514"/>
                    <a:pt x="79482" y="104752"/>
                  </a:cubicBezTo>
                  <a:cubicBezTo>
                    <a:pt x="79482" y="46992"/>
                    <a:pt x="61655" y="0"/>
                    <a:pt x="397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5" name="Google Shape;19575;p29"/>
            <p:cNvSpPr/>
            <p:nvPr/>
          </p:nvSpPr>
          <p:spPr>
            <a:xfrm>
              <a:off x="1195000" y="2852425"/>
              <a:ext cx="5228650" cy="9000"/>
            </a:xfrm>
            <a:custGeom>
              <a:avLst/>
              <a:gdLst/>
              <a:ahLst/>
              <a:cxnLst/>
              <a:rect l="l" t="t" r="r" b="b"/>
              <a:pathLst>
                <a:path w="209146" h="360" extrusionOk="0">
                  <a:moveTo>
                    <a:pt x="0" y="0"/>
                  </a:moveTo>
                  <a:lnTo>
                    <a:pt x="0" y="360"/>
                  </a:lnTo>
                  <a:lnTo>
                    <a:pt x="209146" y="360"/>
                  </a:lnTo>
                  <a:lnTo>
                    <a:pt x="209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6" name="Google Shape;19576;p29"/>
            <p:cNvSpPr/>
            <p:nvPr/>
          </p:nvSpPr>
          <p:spPr>
            <a:xfrm>
              <a:off x="3804825" y="242600"/>
              <a:ext cx="9000" cy="5228650"/>
            </a:xfrm>
            <a:custGeom>
              <a:avLst/>
              <a:gdLst/>
              <a:ahLst/>
              <a:cxnLst/>
              <a:rect l="l" t="t" r="r" b="b"/>
              <a:pathLst>
                <a:path w="360" h="209146" extrusionOk="0">
                  <a:moveTo>
                    <a:pt x="0" y="0"/>
                  </a:moveTo>
                  <a:lnTo>
                    <a:pt x="0" y="209146"/>
                  </a:lnTo>
                  <a:lnTo>
                    <a:pt x="359" y="209146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9" name="Google Shape;20129;p51"/>
          <p:cNvSpPr txBox="1">
            <a:spLocks noGrp="1"/>
          </p:cNvSpPr>
          <p:nvPr>
            <p:ph type="title"/>
          </p:nvPr>
        </p:nvSpPr>
        <p:spPr>
          <a:xfrm>
            <a:off x="713225" y="4580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DC1088-FCFA-4942-BE31-A83861DB9F61}"/>
              </a:ext>
            </a:extLst>
          </p:cNvPr>
          <p:cNvSpPr txBox="1"/>
          <p:nvPr/>
        </p:nvSpPr>
        <p:spPr>
          <a:xfrm>
            <a:off x="713225" y="1210235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>
                <a:solidFill>
                  <a:schemeClr val="accent2"/>
                </a:solidFill>
                <a:latin typeface="Montserrat Medium" panose="020B0604020202020204" charset="0"/>
              </a:rPr>
              <a:t>Random forest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A412E2-42A0-4861-ACBB-C333D58A4B55}"/>
              </a:ext>
            </a:extLst>
          </p:cNvPr>
          <p:cNvSpPr txBox="1"/>
          <p:nvPr/>
        </p:nvSpPr>
        <p:spPr>
          <a:xfrm>
            <a:off x="713225" y="154878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Montserrat Medium" panose="020B0604020202020204" charset="0"/>
              </a:rPr>
              <a:t>All the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A630F6-BFBE-4F4E-9B07-E04211DC0FB8}"/>
              </a:ext>
            </a:extLst>
          </p:cNvPr>
          <p:cNvSpPr txBox="1"/>
          <p:nvPr/>
        </p:nvSpPr>
        <p:spPr>
          <a:xfrm>
            <a:off x="713225" y="1847411"/>
            <a:ext cx="3072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Best results on the dataset oversampled without the scaler.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Accuracy: </a:t>
            </a:r>
            <a:r>
              <a:rPr lang="it-IT" b="1" i="1">
                <a:solidFill>
                  <a:schemeClr val="bg1"/>
                </a:solidFill>
              </a:rPr>
              <a:t>0.97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b="1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Precision: </a:t>
            </a:r>
            <a:r>
              <a:rPr lang="it-IT" b="1" i="1">
                <a:solidFill>
                  <a:schemeClr val="bg1"/>
                </a:solidFill>
              </a:rPr>
              <a:t>0.54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Recall: </a:t>
            </a:r>
            <a:r>
              <a:rPr lang="it-IT" b="1" i="1">
                <a:solidFill>
                  <a:schemeClr val="bg1"/>
                </a:solidFill>
              </a:rPr>
              <a:t>0.98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F1-Score: </a:t>
            </a:r>
            <a:r>
              <a:rPr lang="it-IT" b="1" i="1">
                <a:solidFill>
                  <a:schemeClr val="bg1"/>
                </a:solidFill>
              </a:rPr>
              <a:t>0.70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8676C42-6578-41A3-B839-3497C951818B}"/>
              </a:ext>
            </a:extLst>
          </p:cNvPr>
          <p:cNvSpPr/>
          <p:nvPr/>
        </p:nvSpPr>
        <p:spPr>
          <a:xfrm>
            <a:off x="4787153" y="1539634"/>
            <a:ext cx="2321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Montserrat Medium" panose="020B0604020202020204" charset="0"/>
              </a:rPr>
              <a:t>Only dataset with NEOs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15D8ABF-AA98-44AC-AF8C-4FECE37F918C}"/>
              </a:ext>
            </a:extLst>
          </p:cNvPr>
          <p:cNvSpPr/>
          <p:nvPr/>
        </p:nvSpPr>
        <p:spPr>
          <a:xfrm>
            <a:off x="4787153" y="1856566"/>
            <a:ext cx="35567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Best results on the dataset oversampled and with the scaler.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Accuracy: </a:t>
            </a:r>
            <a:r>
              <a:rPr lang="it-IT" b="1" i="1">
                <a:solidFill>
                  <a:schemeClr val="bg1"/>
                </a:solidFill>
              </a:rPr>
              <a:t>0.91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b="1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Precision: </a:t>
            </a:r>
            <a:r>
              <a:rPr lang="it-IT" b="1" i="1">
                <a:solidFill>
                  <a:schemeClr val="bg1"/>
                </a:solidFill>
              </a:rPr>
              <a:t>0.74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Recall: </a:t>
            </a:r>
            <a:r>
              <a:rPr lang="it-IT" b="1" i="1">
                <a:solidFill>
                  <a:schemeClr val="bg1"/>
                </a:solidFill>
              </a:rPr>
              <a:t>0.90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F1-Score: </a:t>
            </a:r>
            <a:r>
              <a:rPr lang="it-IT" b="1" i="1">
                <a:solidFill>
                  <a:schemeClr val="bg1"/>
                </a:solidFill>
              </a:rPr>
              <a:t>0.81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8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9" name="Google Shape;20129;p51"/>
          <p:cNvSpPr txBox="1">
            <a:spLocks noGrp="1"/>
          </p:cNvSpPr>
          <p:nvPr>
            <p:ph type="title"/>
          </p:nvPr>
        </p:nvSpPr>
        <p:spPr>
          <a:xfrm>
            <a:off x="713225" y="4580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DC1088-FCFA-4942-BE31-A83861DB9F61}"/>
              </a:ext>
            </a:extLst>
          </p:cNvPr>
          <p:cNvSpPr txBox="1"/>
          <p:nvPr/>
        </p:nvSpPr>
        <p:spPr>
          <a:xfrm>
            <a:off x="713225" y="1210235"/>
            <a:ext cx="7385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>
                <a:solidFill>
                  <a:schemeClr val="accent2"/>
                </a:solidFill>
                <a:latin typeface="Montserrat Medium" panose="020B0604020202020204" charset="0"/>
              </a:rPr>
              <a:t>Linear regression, Random forest regressor and Gradient boosted tree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8F16AB3E-3681-4BBE-81C1-322E60A62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93294"/>
              </p:ext>
            </p:extLst>
          </p:nvPr>
        </p:nvGraphicFramePr>
        <p:xfrm>
          <a:off x="1523975" y="2026173"/>
          <a:ext cx="6096000" cy="1483360"/>
        </p:xfrm>
        <a:graphic>
          <a:graphicData uri="http://schemas.openxmlformats.org/drawingml/2006/table">
            <a:tbl>
              <a:tblPr firstRow="1" bandRow="1">
                <a:tableStyleId>{9114ED08-4F6C-40CC-AB69-8ABA4CA03E50}</a:tableStyleId>
              </a:tblPr>
              <a:tblGrid>
                <a:gridCol w="3216113">
                  <a:extLst>
                    <a:ext uri="{9D8B030D-6E8A-4147-A177-3AD203B41FA5}">
                      <a16:colId xmlns:a16="http://schemas.microsoft.com/office/drawing/2014/main" val="2821103669"/>
                    </a:ext>
                  </a:extLst>
                </a:gridCol>
                <a:gridCol w="1324536">
                  <a:extLst>
                    <a:ext uri="{9D8B030D-6E8A-4147-A177-3AD203B41FA5}">
                      <a16:colId xmlns:a16="http://schemas.microsoft.com/office/drawing/2014/main" val="2197322443"/>
                    </a:ext>
                  </a:extLst>
                </a:gridCol>
                <a:gridCol w="1555351">
                  <a:extLst>
                    <a:ext uri="{9D8B030D-6E8A-4147-A177-3AD203B41FA5}">
                      <a16:colId xmlns:a16="http://schemas.microsoft.com/office/drawing/2014/main" val="250370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1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1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77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5.832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6.58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2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7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Gradient boosted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3.198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  <a:latin typeface="Montserrat Medium" panose="020B0604020202020204" charset="0"/>
                        </a:rPr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66609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C3B0BD-594E-4101-A653-B9FD47C341D5}"/>
              </a:ext>
            </a:extLst>
          </p:cNvPr>
          <p:cNvSpPr txBox="1"/>
          <p:nvPr/>
        </p:nvSpPr>
        <p:spPr>
          <a:xfrm>
            <a:off x="2116014" y="3679140"/>
            <a:ext cx="4911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>
                <a:solidFill>
                  <a:schemeClr val="bg1"/>
                </a:solidFill>
              </a:rPr>
              <a:t>Results are expressed in the RMSE metrics, lower is better.</a:t>
            </a:r>
          </a:p>
        </p:txBody>
      </p:sp>
    </p:spTree>
    <p:extLst>
      <p:ext uri="{BB962C8B-B14F-4D97-AF65-F5344CB8AC3E}">
        <p14:creationId xmlns:p14="http://schemas.microsoft.com/office/powerpoint/2010/main" val="348328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0"/>
        </a:solidFill>
        <a:effectLst/>
      </p:bgPr>
    </p:bg>
    <p:spTree>
      <p:nvGrpSpPr>
        <p:cNvPr id="1" name="Shape 19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" name="Google Shape;1969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832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1"/>
                </a:solidFill>
              </a:rPr>
              <a:t>Conclusions &amp; future works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695" name="Google Shape;19695;p35"/>
          <p:cNvSpPr/>
          <p:nvPr/>
        </p:nvSpPr>
        <p:spPr>
          <a:xfrm>
            <a:off x="8794294" y="2788232"/>
            <a:ext cx="61414" cy="75967"/>
          </a:xfrm>
          <a:custGeom>
            <a:avLst/>
            <a:gdLst/>
            <a:ahLst/>
            <a:cxnLst/>
            <a:rect l="l" t="t" r="r" b="b"/>
            <a:pathLst>
              <a:path w="4144" h="5126" extrusionOk="0">
                <a:moveTo>
                  <a:pt x="3902" y="0"/>
                </a:moveTo>
                <a:cubicBezTo>
                  <a:pt x="3628" y="0"/>
                  <a:pt x="2692" y="984"/>
                  <a:pt x="1719" y="2303"/>
                </a:cubicBezTo>
                <a:cubicBezTo>
                  <a:pt x="683" y="3711"/>
                  <a:pt x="0" y="4967"/>
                  <a:pt x="196" y="5112"/>
                </a:cubicBezTo>
                <a:cubicBezTo>
                  <a:pt x="208" y="5121"/>
                  <a:pt x="224" y="5125"/>
                  <a:pt x="242" y="5125"/>
                </a:cubicBezTo>
                <a:cubicBezTo>
                  <a:pt x="517" y="5125"/>
                  <a:pt x="1456" y="4142"/>
                  <a:pt x="2426" y="2823"/>
                </a:cubicBezTo>
                <a:cubicBezTo>
                  <a:pt x="3462" y="1415"/>
                  <a:pt x="4144" y="157"/>
                  <a:pt x="3948" y="14"/>
                </a:cubicBezTo>
                <a:cubicBezTo>
                  <a:pt x="3936" y="5"/>
                  <a:pt x="3921" y="0"/>
                  <a:pt x="39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9" name="Google Shape;19699;p35"/>
          <p:cNvSpPr/>
          <p:nvPr/>
        </p:nvSpPr>
        <p:spPr>
          <a:xfrm>
            <a:off x="7538061" y="4948899"/>
            <a:ext cx="65549" cy="81599"/>
          </a:xfrm>
          <a:custGeom>
            <a:avLst/>
            <a:gdLst/>
            <a:ahLst/>
            <a:cxnLst/>
            <a:rect l="l" t="t" r="r" b="b"/>
            <a:pathLst>
              <a:path w="4423" h="5506" extrusionOk="0">
                <a:moveTo>
                  <a:pt x="4185" y="1"/>
                </a:moveTo>
                <a:cubicBezTo>
                  <a:pt x="3909" y="1"/>
                  <a:pt x="2908" y="1070"/>
                  <a:pt x="1858" y="2494"/>
                </a:cubicBezTo>
                <a:cubicBezTo>
                  <a:pt x="744" y="4006"/>
                  <a:pt x="0" y="5349"/>
                  <a:pt x="194" y="5493"/>
                </a:cubicBezTo>
                <a:cubicBezTo>
                  <a:pt x="206" y="5501"/>
                  <a:pt x="220" y="5505"/>
                  <a:pt x="237" y="5505"/>
                </a:cubicBezTo>
                <a:cubicBezTo>
                  <a:pt x="514" y="5505"/>
                  <a:pt x="1516" y="4438"/>
                  <a:pt x="2565" y="3013"/>
                </a:cubicBezTo>
                <a:cubicBezTo>
                  <a:pt x="3677" y="1500"/>
                  <a:pt x="4423" y="157"/>
                  <a:pt x="4227" y="13"/>
                </a:cubicBezTo>
                <a:cubicBezTo>
                  <a:pt x="4216" y="5"/>
                  <a:pt x="4202" y="1"/>
                  <a:pt x="41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9700;p35"/>
          <p:cNvSpPr/>
          <p:nvPr/>
        </p:nvSpPr>
        <p:spPr>
          <a:xfrm>
            <a:off x="8822289" y="4908559"/>
            <a:ext cx="74974" cy="80369"/>
          </a:xfrm>
          <a:custGeom>
            <a:avLst/>
            <a:gdLst/>
            <a:ahLst/>
            <a:cxnLst/>
            <a:rect l="l" t="t" r="r" b="b"/>
            <a:pathLst>
              <a:path w="5059" h="5423" extrusionOk="0">
                <a:moveTo>
                  <a:pt x="233" y="0"/>
                </a:moveTo>
                <a:cubicBezTo>
                  <a:pt x="212" y="0"/>
                  <a:pt x="196" y="6"/>
                  <a:pt x="184" y="16"/>
                </a:cubicBezTo>
                <a:cubicBezTo>
                  <a:pt x="0" y="175"/>
                  <a:pt x="903" y="1510"/>
                  <a:pt x="2200" y="3000"/>
                </a:cubicBezTo>
                <a:cubicBezTo>
                  <a:pt x="3410" y="4390"/>
                  <a:pt x="4535" y="5422"/>
                  <a:pt x="4827" y="5422"/>
                </a:cubicBezTo>
                <a:cubicBezTo>
                  <a:pt x="4848" y="5422"/>
                  <a:pt x="4864" y="5417"/>
                  <a:pt x="4876" y="5407"/>
                </a:cubicBezTo>
                <a:cubicBezTo>
                  <a:pt x="5058" y="5248"/>
                  <a:pt x="4157" y="3912"/>
                  <a:pt x="2860" y="2424"/>
                </a:cubicBezTo>
                <a:cubicBezTo>
                  <a:pt x="1651" y="1033"/>
                  <a:pt x="526" y="0"/>
                  <a:pt x="2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DE5A3E-1AAF-424C-8F51-C5F20C16B9E4}"/>
              </a:ext>
            </a:extLst>
          </p:cNvPr>
          <p:cNvSpPr txBox="1"/>
          <p:nvPr/>
        </p:nvSpPr>
        <p:spPr>
          <a:xfrm>
            <a:off x="793377" y="1512795"/>
            <a:ext cx="6965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I trained 6 different models on the two tasks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Obtained good results</a:t>
            </a:r>
          </a:p>
          <a:p>
            <a:pPr>
              <a:buClr>
                <a:schemeClr val="bg1"/>
              </a:buClr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Add more models like SVM and Naïve Bayes</a:t>
            </a:r>
          </a:p>
          <a:p>
            <a:pPr>
              <a:buClr>
                <a:schemeClr val="bg1"/>
              </a:buClr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Use the cross validation on the classification task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Use SMOTE to oversample the datasets</a:t>
            </a:r>
          </a:p>
        </p:txBody>
      </p:sp>
    </p:spTree>
    <p:extLst>
      <p:ext uri="{BB962C8B-B14F-4D97-AF65-F5344CB8AC3E}">
        <p14:creationId xmlns:p14="http://schemas.microsoft.com/office/powerpoint/2010/main" val="87637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0"/>
        </a:solidFill>
        <a:effectLst/>
      </p:bgPr>
    </p:bg>
    <p:spTree>
      <p:nvGrpSpPr>
        <p:cNvPr id="1" name="Shape 19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1" name="Google Shape;19591;p31"/>
          <p:cNvSpPr txBox="1">
            <a:spLocks noGrp="1"/>
          </p:cNvSpPr>
          <p:nvPr>
            <p:ph type="title"/>
          </p:nvPr>
        </p:nvSpPr>
        <p:spPr>
          <a:xfrm>
            <a:off x="850238" y="741350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92" name="Google Shape;19592;p31"/>
          <p:cNvSpPr txBox="1">
            <a:spLocks noGrp="1"/>
          </p:cNvSpPr>
          <p:nvPr>
            <p:ph type="ctrTitle" idx="2"/>
          </p:nvPr>
        </p:nvSpPr>
        <p:spPr>
          <a:xfrm>
            <a:off x="850238" y="1181975"/>
            <a:ext cx="23733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19593" name="Google Shape;19593;p31"/>
          <p:cNvSpPr txBox="1">
            <a:spLocks noGrp="1"/>
          </p:cNvSpPr>
          <p:nvPr>
            <p:ph type="subTitle" idx="1"/>
          </p:nvPr>
        </p:nvSpPr>
        <p:spPr>
          <a:xfrm>
            <a:off x="850238" y="1501113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bg2"/>
                </a:solidFill>
              </a:rPr>
              <a:t>A brief introduction to the topic and why it is important.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9594" name="Google Shape;19594;p31"/>
          <p:cNvSpPr txBox="1">
            <a:spLocks noGrp="1"/>
          </p:cNvSpPr>
          <p:nvPr>
            <p:ph type="title" idx="3"/>
          </p:nvPr>
        </p:nvSpPr>
        <p:spPr>
          <a:xfrm>
            <a:off x="3385350" y="741350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595" name="Google Shape;19595;p31"/>
          <p:cNvSpPr txBox="1">
            <a:spLocks noGrp="1"/>
          </p:cNvSpPr>
          <p:nvPr>
            <p:ph type="ctrTitle" idx="4"/>
          </p:nvPr>
        </p:nvSpPr>
        <p:spPr>
          <a:xfrm>
            <a:off x="3385350" y="1172763"/>
            <a:ext cx="23733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Dataset</a:t>
            </a:r>
            <a:endParaRPr b="1"/>
          </a:p>
        </p:txBody>
      </p:sp>
      <p:sp>
        <p:nvSpPr>
          <p:cNvPr id="19596" name="Google Shape;19596;p31"/>
          <p:cNvSpPr txBox="1">
            <a:spLocks noGrp="1"/>
          </p:cNvSpPr>
          <p:nvPr>
            <p:ph type="subTitle" idx="5"/>
          </p:nvPr>
        </p:nvSpPr>
        <p:spPr>
          <a:xfrm>
            <a:off x="3405888" y="1502331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bg2"/>
                </a:solidFill>
              </a:rPr>
              <a:t>Everything you need to know about the dataset used in the project.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9597" name="Google Shape;19597;p31"/>
          <p:cNvSpPr txBox="1">
            <a:spLocks noGrp="1"/>
          </p:cNvSpPr>
          <p:nvPr>
            <p:ph type="title" idx="6"/>
          </p:nvPr>
        </p:nvSpPr>
        <p:spPr>
          <a:xfrm>
            <a:off x="5961538" y="741350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598" name="Google Shape;19598;p31"/>
          <p:cNvSpPr txBox="1">
            <a:spLocks noGrp="1"/>
          </p:cNvSpPr>
          <p:nvPr>
            <p:ph type="ctrTitle" idx="7"/>
          </p:nvPr>
        </p:nvSpPr>
        <p:spPr>
          <a:xfrm>
            <a:off x="5961538" y="1190256"/>
            <a:ext cx="2618053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9599" name="Google Shape;19599;p31"/>
          <p:cNvSpPr txBox="1">
            <a:spLocks noGrp="1"/>
          </p:cNvSpPr>
          <p:nvPr>
            <p:ph type="subTitle" idx="8"/>
          </p:nvPr>
        </p:nvSpPr>
        <p:spPr>
          <a:xfrm>
            <a:off x="6083914" y="1518606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bg2"/>
                </a:solidFill>
              </a:rPr>
              <a:t>How the dataset was modified to be used in the project.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9600" name="Google Shape;19600;p31"/>
          <p:cNvSpPr txBox="1">
            <a:spLocks noGrp="1"/>
          </p:cNvSpPr>
          <p:nvPr>
            <p:ph type="title" idx="9"/>
          </p:nvPr>
        </p:nvSpPr>
        <p:spPr>
          <a:xfrm>
            <a:off x="829700" y="2813325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601" name="Google Shape;19601;p31"/>
          <p:cNvSpPr txBox="1">
            <a:spLocks noGrp="1"/>
          </p:cNvSpPr>
          <p:nvPr>
            <p:ph type="ctrTitle" idx="13"/>
          </p:nvPr>
        </p:nvSpPr>
        <p:spPr>
          <a:xfrm>
            <a:off x="406065" y="3253950"/>
            <a:ext cx="322057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9602" name="Google Shape;19602;p31"/>
          <p:cNvSpPr txBox="1">
            <a:spLocks noGrp="1"/>
          </p:cNvSpPr>
          <p:nvPr>
            <p:ph type="subTitle" idx="14"/>
          </p:nvPr>
        </p:nvSpPr>
        <p:spPr>
          <a:xfrm>
            <a:off x="829700" y="3593050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bg2"/>
                </a:solidFill>
              </a:rPr>
              <a:t>The machine learning models applied for the tasks.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9603" name="Google Shape;19603;p31"/>
          <p:cNvSpPr txBox="1">
            <a:spLocks noGrp="1"/>
          </p:cNvSpPr>
          <p:nvPr>
            <p:ph type="title" idx="15"/>
          </p:nvPr>
        </p:nvSpPr>
        <p:spPr>
          <a:xfrm>
            <a:off x="3385350" y="2813325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604" name="Google Shape;19604;p31"/>
          <p:cNvSpPr txBox="1">
            <a:spLocks noGrp="1"/>
          </p:cNvSpPr>
          <p:nvPr>
            <p:ph type="ctrTitle" idx="16"/>
          </p:nvPr>
        </p:nvSpPr>
        <p:spPr>
          <a:xfrm>
            <a:off x="3385350" y="3253950"/>
            <a:ext cx="23733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19605" name="Google Shape;19605;p31"/>
          <p:cNvSpPr txBox="1">
            <a:spLocks noGrp="1"/>
          </p:cNvSpPr>
          <p:nvPr>
            <p:ph type="subTitle" idx="17"/>
          </p:nvPr>
        </p:nvSpPr>
        <p:spPr>
          <a:xfrm>
            <a:off x="3385350" y="3605156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bg2"/>
                </a:solidFill>
              </a:rPr>
              <a:t>An overview about the results obtained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bg2"/>
                </a:solidFill>
              </a:rPr>
              <a:t>in the tasks.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9606" name="Google Shape;19606;p31"/>
          <p:cNvSpPr txBox="1">
            <a:spLocks noGrp="1"/>
          </p:cNvSpPr>
          <p:nvPr>
            <p:ph type="title" idx="18"/>
          </p:nvPr>
        </p:nvSpPr>
        <p:spPr>
          <a:xfrm>
            <a:off x="5941000" y="2813325"/>
            <a:ext cx="2373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9607" name="Google Shape;19607;p31"/>
          <p:cNvSpPr txBox="1">
            <a:spLocks noGrp="1"/>
          </p:cNvSpPr>
          <p:nvPr>
            <p:ph type="ctrTitle" idx="19"/>
          </p:nvPr>
        </p:nvSpPr>
        <p:spPr>
          <a:xfrm>
            <a:off x="5488803" y="3253950"/>
            <a:ext cx="3318769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future works</a:t>
            </a:r>
            <a:endParaRPr/>
          </a:p>
        </p:txBody>
      </p:sp>
      <p:sp>
        <p:nvSpPr>
          <p:cNvPr id="19608" name="Google Shape;19608;p31"/>
          <p:cNvSpPr txBox="1">
            <a:spLocks noGrp="1"/>
          </p:cNvSpPr>
          <p:nvPr>
            <p:ph type="subTitle" idx="20"/>
          </p:nvPr>
        </p:nvSpPr>
        <p:spPr>
          <a:xfrm>
            <a:off x="5941000" y="3605156"/>
            <a:ext cx="23733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bg2"/>
                </a:solidFill>
              </a:rPr>
              <a:t>Conclusions and possible future works on those topics.</a:t>
            </a:r>
            <a:endParaRPr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8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6" name="Google Shape;20016;p48"/>
          <p:cNvSpPr txBox="1">
            <a:spLocks noGrp="1"/>
          </p:cNvSpPr>
          <p:nvPr>
            <p:ph type="title"/>
          </p:nvPr>
        </p:nvSpPr>
        <p:spPr>
          <a:xfrm>
            <a:off x="2614239" y="484669"/>
            <a:ext cx="3915521" cy="88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What are PHAs?</a:t>
            </a:r>
            <a:endParaRPr b="1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8093A83-947B-4CF2-A7C2-E3EBA476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157" y="1420519"/>
            <a:ext cx="4812560" cy="271253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5FD68A-55A2-411F-BA2F-5B8438C5C070}"/>
              </a:ext>
            </a:extLst>
          </p:cNvPr>
          <p:cNvSpPr txBox="1"/>
          <p:nvPr/>
        </p:nvSpPr>
        <p:spPr>
          <a:xfrm>
            <a:off x="5032974" y="4133053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>
                <a:solidFill>
                  <a:schemeClr val="bg2"/>
                </a:solidFill>
              </a:rPr>
              <a:t>Known Near Earth Objects in 2018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21F225-82BA-45A7-A45C-F1CF4F0959D9}"/>
              </a:ext>
            </a:extLst>
          </p:cNvPr>
          <p:cNvSpPr txBox="1"/>
          <p:nvPr/>
        </p:nvSpPr>
        <p:spPr>
          <a:xfrm>
            <a:off x="412510" y="1437958"/>
            <a:ext cx="35141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1800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 Potentially Hazardous Asteroids.</a:t>
            </a:r>
          </a:p>
          <a:p>
            <a:pPr marL="342900" indent="-18000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342900" indent="-1800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 Their orbits can make close</a:t>
            </a:r>
            <a:br>
              <a:rPr lang="it-IT">
                <a:solidFill>
                  <a:schemeClr val="bg1"/>
                </a:solidFill>
              </a:rPr>
            </a:br>
            <a:r>
              <a:rPr lang="it-IT">
                <a:solidFill>
                  <a:schemeClr val="bg1"/>
                </a:solidFill>
              </a:rPr>
              <a:t> approaches to the Earth.</a:t>
            </a:r>
          </a:p>
          <a:p>
            <a:pPr marL="342900" indent="-18000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342900" indent="-1800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 They are large enough to cause</a:t>
            </a:r>
            <a:br>
              <a:rPr lang="it-IT">
                <a:solidFill>
                  <a:schemeClr val="bg1"/>
                </a:solidFill>
              </a:rPr>
            </a:br>
            <a:r>
              <a:rPr lang="it-IT">
                <a:solidFill>
                  <a:schemeClr val="bg1"/>
                </a:solidFill>
              </a:rPr>
              <a:t> significant regional damage in the</a:t>
            </a:r>
            <a:br>
              <a:rPr lang="it-IT">
                <a:solidFill>
                  <a:schemeClr val="bg1"/>
                </a:solidFill>
              </a:rPr>
            </a:br>
            <a:r>
              <a:rPr lang="it-IT">
                <a:solidFill>
                  <a:schemeClr val="bg1"/>
                </a:solidFill>
              </a:rPr>
              <a:t> event of impact.</a:t>
            </a:r>
          </a:p>
          <a:p>
            <a:pPr marL="342900" indent="-18000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342900" indent="-1800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 NASA astronomers reported that</a:t>
            </a:r>
            <a:br>
              <a:rPr lang="it-IT">
                <a:solidFill>
                  <a:schemeClr val="bg1"/>
                </a:solidFill>
              </a:rPr>
            </a:br>
            <a:r>
              <a:rPr lang="it-IT">
                <a:solidFill>
                  <a:schemeClr val="bg1"/>
                </a:solidFill>
              </a:rPr>
              <a:t> 5 to 10 years of preparation may be</a:t>
            </a:r>
            <a:br>
              <a:rPr lang="it-IT">
                <a:solidFill>
                  <a:schemeClr val="bg1"/>
                </a:solidFill>
              </a:rPr>
            </a:br>
            <a:r>
              <a:rPr lang="it-IT">
                <a:solidFill>
                  <a:schemeClr val="bg1"/>
                </a:solidFill>
              </a:rPr>
              <a:t> needed to avoid a potential impactor.</a:t>
            </a:r>
          </a:p>
        </p:txBody>
      </p:sp>
    </p:spTree>
    <p:extLst>
      <p:ext uri="{BB962C8B-B14F-4D97-AF65-F5344CB8AC3E}">
        <p14:creationId xmlns:p14="http://schemas.microsoft.com/office/powerpoint/2010/main" val="27521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" name="Google Shape;19660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Dataset</a:t>
            </a:r>
            <a:endParaRPr/>
          </a:p>
        </p:txBody>
      </p:sp>
      <p:cxnSp>
        <p:nvCxnSpPr>
          <p:cNvPr id="19661" name="Google Shape;19661;p34"/>
          <p:cNvCxnSpPr/>
          <p:nvPr/>
        </p:nvCxnSpPr>
        <p:spPr>
          <a:xfrm rot="10800000" flipH="1">
            <a:off x="-73500" y="2461500"/>
            <a:ext cx="4645500" cy="2682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62" name="Google Shape;19662;p34"/>
          <p:cNvCxnSpPr/>
          <p:nvPr/>
        </p:nvCxnSpPr>
        <p:spPr>
          <a:xfrm rot="10800000">
            <a:off x="4572000" y="2461500"/>
            <a:ext cx="4645500" cy="2682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63" name="Google Shape;19663;p34"/>
          <p:cNvSpPr/>
          <p:nvPr/>
        </p:nvSpPr>
        <p:spPr>
          <a:xfrm>
            <a:off x="4461300" y="2817868"/>
            <a:ext cx="221400" cy="221400"/>
          </a:xfrm>
          <a:prstGeom prst="ellipse">
            <a:avLst/>
          </a:prstGeom>
          <a:solidFill>
            <a:schemeClr val="accent2">
              <a:alpha val="27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9664;p34"/>
          <p:cNvSpPr/>
          <p:nvPr/>
        </p:nvSpPr>
        <p:spPr>
          <a:xfrm>
            <a:off x="2939050" y="2772750"/>
            <a:ext cx="221400" cy="221400"/>
          </a:xfrm>
          <a:prstGeom prst="ellipse">
            <a:avLst/>
          </a:prstGeom>
          <a:solidFill>
            <a:schemeClr val="accent2">
              <a:alpha val="27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5" name="Google Shape;19665;p34"/>
          <p:cNvSpPr/>
          <p:nvPr/>
        </p:nvSpPr>
        <p:spPr>
          <a:xfrm>
            <a:off x="1434129" y="3635496"/>
            <a:ext cx="221400" cy="221400"/>
          </a:xfrm>
          <a:prstGeom prst="ellipse">
            <a:avLst/>
          </a:prstGeom>
          <a:solidFill>
            <a:schemeClr val="accent2">
              <a:alpha val="27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9666;p34"/>
          <p:cNvSpPr/>
          <p:nvPr/>
        </p:nvSpPr>
        <p:spPr>
          <a:xfrm>
            <a:off x="5983550" y="2772750"/>
            <a:ext cx="221400" cy="221400"/>
          </a:xfrm>
          <a:prstGeom prst="ellipse">
            <a:avLst/>
          </a:prstGeom>
          <a:solidFill>
            <a:schemeClr val="accent2">
              <a:alpha val="27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7" name="Google Shape;19667;p34"/>
          <p:cNvSpPr/>
          <p:nvPr/>
        </p:nvSpPr>
        <p:spPr>
          <a:xfrm>
            <a:off x="7507250" y="3641885"/>
            <a:ext cx="221400" cy="221400"/>
          </a:xfrm>
          <a:prstGeom prst="ellipse">
            <a:avLst/>
          </a:prstGeom>
          <a:solidFill>
            <a:schemeClr val="accent2">
              <a:alpha val="27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68" name="Google Shape;19668;p34"/>
          <p:cNvCxnSpPr/>
          <p:nvPr/>
        </p:nvCxnSpPr>
        <p:spPr>
          <a:xfrm>
            <a:off x="1544829" y="3860796"/>
            <a:ext cx="0" cy="344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69" name="Google Shape;19669;p34"/>
          <p:cNvCxnSpPr>
            <a:stCxn id="19664" idx="4"/>
          </p:cNvCxnSpPr>
          <p:nvPr/>
        </p:nvCxnSpPr>
        <p:spPr>
          <a:xfrm>
            <a:off x="3049750" y="2994150"/>
            <a:ext cx="0" cy="344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70" name="Google Shape;19670;p34"/>
          <p:cNvCxnSpPr>
            <a:stCxn id="19663" idx="0"/>
          </p:cNvCxnSpPr>
          <p:nvPr/>
        </p:nvCxnSpPr>
        <p:spPr>
          <a:xfrm rot="10800000">
            <a:off x="4572000" y="2465068"/>
            <a:ext cx="0" cy="352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71" name="Google Shape;19671;p34"/>
          <p:cNvCxnSpPr>
            <a:stCxn id="19666" idx="4"/>
          </p:cNvCxnSpPr>
          <p:nvPr/>
        </p:nvCxnSpPr>
        <p:spPr>
          <a:xfrm>
            <a:off x="6094250" y="2994150"/>
            <a:ext cx="0" cy="34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72" name="Google Shape;19672;p34"/>
          <p:cNvCxnSpPr/>
          <p:nvPr/>
        </p:nvCxnSpPr>
        <p:spPr>
          <a:xfrm>
            <a:off x="7617950" y="3863285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73" name="Google Shape;19673;p34"/>
          <p:cNvSpPr txBox="1">
            <a:spLocks noGrp="1"/>
          </p:cNvSpPr>
          <p:nvPr>
            <p:ph type="ctrTitle" idx="4294967295"/>
          </p:nvPr>
        </p:nvSpPr>
        <p:spPr>
          <a:xfrm>
            <a:off x="717618" y="3071282"/>
            <a:ext cx="1559840" cy="479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800" b="1">
                <a:solidFill>
                  <a:schemeClr val="accent1"/>
                </a:solidFill>
              </a:rPr>
              <a:t>~ 450 MB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19674" name="Google Shape;19674;p34"/>
          <p:cNvSpPr txBox="1">
            <a:spLocks noGrp="1"/>
          </p:cNvSpPr>
          <p:nvPr>
            <p:ph type="subTitle" idx="4294967295"/>
          </p:nvPr>
        </p:nvSpPr>
        <p:spPr>
          <a:xfrm>
            <a:off x="933129" y="3321598"/>
            <a:ext cx="1223400" cy="292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/>
              <a:t>of data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675" name="Google Shape;19675;p34"/>
          <p:cNvSpPr txBox="1">
            <a:spLocks noGrp="1"/>
          </p:cNvSpPr>
          <p:nvPr>
            <p:ph type="ctrTitle" idx="4294967295"/>
          </p:nvPr>
        </p:nvSpPr>
        <p:spPr>
          <a:xfrm>
            <a:off x="2350600" y="2037543"/>
            <a:ext cx="12234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 </a:t>
            </a:r>
            <a:r>
              <a:rPr lang="en" sz="1800" b="1">
                <a:solidFill>
                  <a:schemeClr val="accent1"/>
                </a:solidFill>
              </a:rPr>
              <a:t>+ 900k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19676" name="Google Shape;19676;p34"/>
          <p:cNvSpPr txBox="1">
            <a:spLocks noGrp="1"/>
          </p:cNvSpPr>
          <p:nvPr>
            <p:ph type="subTitle" idx="4294967295"/>
          </p:nvPr>
        </p:nvSpPr>
        <p:spPr>
          <a:xfrm>
            <a:off x="2438050" y="2284376"/>
            <a:ext cx="12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/>
              <a:t>objects in the dataset</a:t>
            </a:r>
            <a:endParaRPr sz="1200"/>
          </a:p>
        </p:txBody>
      </p:sp>
      <p:sp>
        <p:nvSpPr>
          <p:cNvPr id="19677" name="Google Shape;19677;p34"/>
          <p:cNvSpPr txBox="1">
            <a:spLocks noGrp="1"/>
          </p:cNvSpPr>
          <p:nvPr>
            <p:ph type="ctrTitle" idx="4294967295"/>
          </p:nvPr>
        </p:nvSpPr>
        <p:spPr>
          <a:xfrm>
            <a:off x="3960275" y="2976987"/>
            <a:ext cx="1223400" cy="448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45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19678" name="Google Shape;19678;p34"/>
          <p:cNvSpPr txBox="1">
            <a:spLocks noGrp="1"/>
          </p:cNvSpPr>
          <p:nvPr>
            <p:ph type="subTitle" idx="4294967295"/>
          </p:nvPr>
        </p:nvSpPr>
        <p:spPr>
          <a:xfrm>
            <a:off x="4013729" y="3218755"/>
            <a:ext cx="1223400" cy="545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/>
              <a:t>different columns</a:t>
            </a:r>
            <a:endParaRPr sz="1200"/>
          </a:p>
        </p:txBody>
      </p:sp>
      <p:sp>
        <p:nvSpPr>
          <p:cNvPr id="19679" name="Google Shape;19679;p34"/>
          <p:cNvSpPr txBox="1">
            <a:spLocks noGrp="1"/>
          </p:cNvSpPr>
          <p:nvPr>
            <p:ph type="ctrTitle" idx="4294967295"/>
          </p:nvPr>
        </p:nvSpPr>
        <p:spPr>
          <a:xfrm>
            <a:off x="5425921" y="2037543"/>
            <a:ext cx="12234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+ 20k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19680" name="Google Shape;19680;p34"/>
          <p:cNvSpPr txBox="1">
            <a:spLocks noGrp="1"/>
          </p:cNvSpPr>
          <p:nvPr>
            <p:ph type="subTitle" idx="4294967295"/>
          </p:nvPr>
        </p:nvSpPr>
        <p:spPr>
          <a:xfrm>
            <a:off x="5427928" y="2278682"/>
            <a:ext cx="133409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/>
              <a:t>NEOs, near Earth objects</a:t>
            </a:r>
            <a:endParaRPr sz="1200"/>
          </a:p>
        </p:txBody>
      </p:sp>
      <p:sp>
        <p:nvSpPr>
          <p:cNvPr id="19681" name="Google Shape;19681;p34"/>
          <p:cNvSpPr txBox="1">
            <a:spLocks noGrp="1"/>
          </p:cNvSpPr>
          <p:nvPr>
            <p:ph type="ctrTitle" idx="4294967295"/>
          </p:nvPr>
        </p:nvSpPr>
        <p:spPr>
          <a:xfrm>
            <a:off x="6919946" y="3071282"/>
            <a:ext cx="12234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+ 2k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19682" name="Google Shape;19682;p34"/>
          <p:cNvSpPr txBox="1">
            <a:spLocks noGrp="1"/>
          </p:cNvSpPr>
          <p:nvPr>
            <p:ph type="subTitle" idx="4294967295"/>
          </p:nvPr>
        </p:nvSpPr>
        <p:spPr>
          <a:xfrm>
            <a:off x="7006250" y="3334663"/>
            <a:ext cx="12234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/>
              <a:t>PHAs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1859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0"/>
        </a:solidFill>
        <a:effectLst/>
      </p:bgPr>
    </p:bg>
    <p:spTree>
      <p:nvGrpSpPr>
        <p:cNvPr id="1" name="Shape 19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" name="Google Shape;1969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832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1"/>
                </a:solidFill>
              </a:rPr>
              <a:t>Feature Engineering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695" name="Google Shape;19695;p35"/>
          <p:cNvSpPr/>
          <p:nvPr/>
        </p:nvSpPr>
        <p:spPr>
          <a:xfrm>
            <a:off x="8794294" y="2788232"/>
            <a:ext cx="61414" cy="75967"/>
          </a:xfrm>
          <a:custGeom>
            <a:avLst/>
            <a:gdLst/>
            <a:ahLst/>
            <a:cxnLst/>
            <a:rect l="l" t="t" r="r" b="b"/>
            <a:pathLst>
              <a:path w="4144" h="5126" extrusionOk="0">
                <a:moveTo>
                  <a:pt x="3902" y="0"/>
                </a:moveTo>
                <a:cubicBezTo>
                  <a:pt x="3628" y="0"/>
                  <a:pt x="2692" y="984"/>
                  <a:pt x="1719" y="2303"/>
                </a:cubicBezTo>
                <a:cubicBezTo>
                  <a:pt x="683" y="3711"/>
                  <a:pt x="0" y="4967"/>
                  <a:pt x="196" y="5112"/>
                </a:cubicBezTo>
                <a:cubicBezTo>
                  <a:pt x="208" y="5121"/>
                  <a:pt x="224" y="5125"/>
                  <a:pt x="242" y="5125"/>
                </a:cubicBezTo>
                <a:cubicBezTo>
                  <a:pt x="517" y="5125"/>
                  <a:pt x="1456" y="4142"/>
                  <a:pt x="2426" y="2823"/>
                </a:cubicBezTo>
                <a:cubicBezTo>
                  <a:pt x="3462" y="1415"/>
                  <a:pt x="4144" y="157"/>
                  <a:pt x="3948" y="14"/>
                </a:cubicBezTo>
                <a:cubicBezTo>
                  <a:pt x="3936" y="5"/>
                  <a:pt x="3921" y="0"/>
                  <a:pt x="39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9" name="Google Shape;19699;p35"/>
          <p:cNvSpPr/>
          <p:nvPr/>
        </p:nvSpPr>
        <p:spPr>
          <a:xfrm>
            <a:off x="7538061" y="4948899"/>
            <a:ext cx="65549" cy="81599"/>
          </a:xfrm>
          <a:custGeom>
            <a:avLst/>
            <a:gdLst/>
            <a:ahLst/>
            <a:cxnLst/>
            <a:rect l="l" t="t" r="r" b="b"/>
            <a:pathLst>
              <a:path w="4423" h="5506" extrusionOk="0">
                <a:moveTo>
                  <a:pt x="4185" y="1"/>
                </a:moveTo>
                <a:cubicBezTo>
                  <a:pt x="3909" y="1"/>
                  <a:pt x="2908" y="1070"/>
                  <a:pt x="1858" y="2494"/>
                </a:cubicBezTo>
                <a:cubicBezTo>
                  <a:pt x="744" y="4006"/>
                  <a:pt x="0" y="5349"/>
                  <a:pt x="194" y="5493"/>
                </a:cubicBezTo>
                <a:cubicBezTo>
                  <a:pt x="206" y="5501"/>
                  <a:pt x="220" y="5505"/>
                  <a:pt x="237" y="5505"/>
                </a:cubicBezTo>
                <a:cubicBezTo>
                  <a:pt x="514" y="5505"/>
                  <a:pt x="1516" y="4438"/>
                  <a:pt x="2565" y="3013"/>
                </a:cubicBezTo>
                <a:cubicBezTo>
                  <a:pt x="3677" y="1500"/>
                  <a:pt x="4423" y="157"/>
                  <a:pt x="4227" y="13"/>
                </a:cubicBezTo>
                <a:cubicBezTo>
                  <a:pt x="4216" y="5"/>
                  <a:pt x="4202" y="1"/>
                  <a:pt x="41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9700;p35"/>
          <p:cNvSpPr/>
          <p:nvPr/>
        </p:nvSpPr>
        <p:spPr>
          <a:xfrm>
            <a:off x="8822289" y="4908559"/>
            <a:ext cx="74974" cy="80369"/>
          </a:xfrm>
          <a:custGeom>
            <a:avLst/>
            <a:gdLst/>
            <a:ahLst/>
            <a:cxnLst/>
            <a:rect l="l" t="t" r="r" b="b"/>
            <a:pathLst>
              <a:path w="5059" h="5423" extrusionOk="0">
                <a:moveTo>
                  <a:pt x="233" y="0"/>
                </a:moveTo>
                <a:cubicBezTo>
                  <a:pt x="212" y="0"/>
                  <a:pt x="196" y="6"/>
                  <a:pt x="184" y="16"/>
                </a:cubicBezTo>
                <a:cubicBezTo>
                  <a:pt x="0" y="175"/>
                  <a:pt x="903" y="1510"/>
                  <a:pt x="2200" y="3000"/>
                </a:cubicBezTo>
                <a:cubicBezTo>
                  <a:pt x="3410" y="4390"/>
                  <a:pt x="4535" y="5422"/>
                  <a:pt x="4827" y="5422"/>
                </a:cubicBezTo>
                <a:cubicBezTo>
                  <a:pt x="4848" y="5422"/>
                  <a:pt x="4864" y="5417"/>
                  <a:pt x="4876" y="5407"/>
                </a:cubicBezTo>
                <a:cubicBezTo>
                  <a:pt x="5058" y="5248"/>
                  <a:pt x="4157" y="3912"/>
                  <a:pt x="2860" y="2424"/>
                </a:cubicBezTo>
                <a:cubicBezTo>
                  <a:pt x="1651" y="1033"/>
                  <a:pt x="526" y="0"/>
                  <a:pt x="2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6DE5A3E-1AAF-424C-8F51-C5F20C16B9E4}"/>
                  </a:ext>
                </a:extLst>
              </p:cNvPr>
              <p:cNvSpPr txBox="1"/>
              <p:nvPr/>
            </p:nvSpPr>
            <p:spPr>
              <a:xfrm>
                <a:off x="793377" y="1512795"/>
                <a:ext cx="696557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r>
                  <a:rPr lang="it-IT">
                    <a:solidFill>
                      <a:schemeClr val="bg1"/>
                    </a:solidFill>
                  </a:rPr>
                  <a:t>I removed useless columns and columns with multiple missing values.</a:t>
                </a:r>
              </a:p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endParaRPr lang="it-IT">
                  <a:solidFill>
                    <a:schemeClr val="bg1"/>
                  </a:solidFill>
                </a:endParaRPr>
              </a:p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r>
                  <a:rPr lang="it-IT">
                    <a:solidFill>
                      <a:schemeClr val="bg1"/>
                    </a:solidFill>
                  </a:rPr>
                  <a:t>In particular, for the PHAs classification task, I removed these columns: </a:t>
                </a:r>
                <a:r>
                  <a:rPr lang="it-IT" i="1">
                    <a:solidFill>
                      <a:schemeClr val="bg1"/>
                    </a:solidFill>
                  </a:rPr>
                  <a:t>id, name, prefix, spkid, full_name, diameter, albedo, diameter_sigma, pdes and equinox.</a:t>
                </a:r>
                <a:r>
                  <a:rPr lang="it-IT">
                    <a:solidFill>
                      <a:schemeClr val="bg1"/>
                    </a:solidFill>
                  </a:rPr>
                  <a:t> </a:t>
                </a:r>
              </a:p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endParaRPr lang="it-IT">
                  <a:solidFill>
                    <a:schemeClr val="bg1"/>
                  </a:solidFill>
                </a:endParaRPr>
              </a:p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r>
                  <a:rPr lang="it-IT">
                    <a:solidFill>
                      <a:schemeClr val="bg1"/>
                    </a:solidFill>
                  </a:rPr>
                  <a:t>I added a column, called </a:t>
                </a:r>
                <a:r>
                  <a:rPr lang="it-IT" i="1">
                    <a:solidFill>
                      <a:schemeClr val="bg1"/>
                    </a:solidFill>
                  </a:rPr>
                  <a:t>Q_ph</a:t>
                </a:r>
                <a:r>
                  <a:rPr lang="it-IT">
                    <a:solidFill>
                      <a:schemeClr val="bg1"/>
                    </a:solidFill>
                  </a:rPr>
                  <a:t>: it is the </a:t>
                </a:r>
                <a:r>
                  <a:rPr lang="it-IT" i="1">
                    <a:solidFill>
                      <a:schemeClr val="bg1"/>
                    </a:solidFill>
                  </a:rPr>
                  <a:t>aphelion distance </a:t>
                </a:r>
                <a:r>
                  <a:rPr lang="it-IT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1−ⅇ</m:t>
                        </m:r>
                      </m:e>
                    </m:d>
                  </m:oMath>
                </a14:m>
                <a:r>
                  <a:rPr lang="it-IT">
                    <a:solidFill>
                      <a:schemeClr val="bg1"/>
                    </a:solidFill>
                  </a:rPr>
                  <a:t>), where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>
                    <a:solidFill>
                      <a:schemeClr val="bg1"/>
                    </a:solidFill>
                  </a:rPr>
                  <a:t> is the semi-major axis and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it-IT">
                    <a:solidFill>
                      <a:schemeClr val="bg1"/>
                    </a:solidFill>
                  </a:rPr>
                  <a:t> is the eccentricity.</a:t>
                </a:r>
              </a:p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endParaRPr lang="it-IT">
                  <a:solidFill>
                    <a:schemeClr val="bg1"/>
                  </a:solidFill>
                </a:endParaRPr>
              </a:p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r>
                  <a:rPr lang="it-IT">
                    <a:solidFill>
                      <a:schemeClr val="bg1"/>
                    </a:solidFill>
                  </a:rPr>
                  <a:t>For the </a:t>
                </a:r>
                <a:r>
                  <a:rPr lang="it-IT" i="1">
                    <a:solidFill>
                      <a:schemeClr val="bg1"/>
                    </a:solidFill>
                  </a:rPr>
                  <a:t>diameter prediction </a:t>
                </a:r>
                <a:r>
                  <a:rPr lang="it-IT">
                    <a:solidFill>
                      <a:schemeClr val="bg1"/>
                    </a:solidFill>
                  </a:rPr>
                  <a:t>task, I used a subdataset with a valid value in the diameter column (~ 135k samples).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6DE5A3E-1AAF-424C-8F51-C5F20C16B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7" y="1512795"/>
                <a:ext cx="6965576" cy="2246769"/>
              </a:xfrm>
              <a:prstGeom prst="rect">
                <a:avLst/>
              </a:prstGeom>
              <a:blipFill>
                <a:blip r:embed="rId3"/>
                <a:stretch>
                  <a:fillRect l="-87" t="-542" b="-1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33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0"/>
        </a:solidFill>
        <a:effectLst/>
      </p:bgPr>
    </p:bg>
    <p:spTree>
      <p:nvGrpSpPr>
        <p:cNvPr id="1" name="Shape 19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" name="Google Shape;1969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832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1"/>
                </a:solidFill>
              </a:rPr>
              <a:t>Feature Engineering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695" name="Google Shape;19695;p35"/>
          <p:cNvSpPr/>
          <p:nvPr/>
        </p:nvSpPr>
        <p:spPr>
          <a:xfrm>
            <a:off x="8794294" y="2788232"/>
            <a:ext cx="61414" cy="75967"/>
          </a:xfrm>
          <a:custGeom>
            <a:avLst/>
            <a:gdLst/>
            <a:ahLst/>
            <a:cxnLst/>
            <a:rect l="l" t="t" r="r" b="b"/>
            <a:pathLst>
              <a:path w="4144" h="5126" extrusionOk="0">
                <a:moveTo>
                  <a:pt x="3902" y="0"/>
                </a:moveTo>
                <a:cubicBezTo>
                  <a:pt x="3628" y="0"/>
                  <a:pt x="2692" y="984"/>
                  <a:pt x="1719" y="2303"/>
                </a:cubicBezTo>
                <a:cubicBezTo>
                  <a:pt x="683" y="3711"/>
                  <a:pt x="0" y="4967"/>
                  <a:pt x="196" y="5112"/>
                </a:cubicBezTo>
                <a:cubicBezTo>
                  <a:pt x="208" y="5121"/>
                  <a:pt x="224" y="5125"/>
                  <a:pt x="242" y="5125"/>
                </a:cubicBezTo>
                <a:cubicBezTo>
                  <a:pt x="517" y="5125"/>
                  <a:pt x="1456" y="4142"/>
                  <a:pt x="2426" y="2823"/>
                </a:cubicBezTo>
                <a:cubicBezTo>
                  <a:pt x="3462" y="1415"/>
                  <a:pt x="4144" y="157"/>
                  <a:pt x="3948" y="14"/>
                </a:cubicBezTo>
                <a:cubicBezTo>
                  <a:pt x="3936" y="5"/>
                  <a:pt x="3921" y="0"/>
                  <a:pt x="39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9" name="Google Shape;19699;p35"/>
          <p:cNvSpPr/>
          <p:nvPr/>
        </p:nvSpPr>
        <p:spPr>
          <a:xfrm>
            <a:off x="7538061" y="4948899"/>
            <a:ext cx="65549" cy="81599"/>
          </a:xfrm>
          <a:custGeom>
            <a:avLst/>
            <a:gdLst/>
            <a:ahLst/>
            <a:cxnLst/>
            <a:rect l="l" t="t" r="r" b="b"/>
            <a:pathLst>
              <a:path w="4423" h="5506" extrusionOk="0">
                <a:moveTo>
                  <a:pt x="4185" y="1"/>
                </a:moveTo>
                <a:cubicBezTo>
                  <a:pt x="3909" y="1"/>
                  <a:pt x="2908" y="1070"/>
                  <a:pt x="1858" y="2494"/>
                </a:cubicBezTo>
                <a:cubicBezTo>
                  <a:pt x="744" y="4006"/>
                  <a:pt x="0" y="5349"/>
                  <a:pt x="194" y="5493"/>
                </a:cubicBezTo>
                <a:cubicBezTo>
                  <a:pt x="206" y="5501"/>
                  <a:pt x="220" y="5505"/>
                  <a:pt x="237" y="5505"/>
                </a:cubicBezTo>
                <a:cubicBezTo>
                  <a:pt x="514" y="5505"/>
                  <a:pt x="1516" y="4438"/>
                  <a:pt x="2565" y="3013"/>
                </a:cubicBezTo>
                <a:cubicBezTo>
                  <a:pt x="3677" y="1500"/>
                  <a:pt x="4423" y="157"/>
                  <a:pt x="4227" y="13"/>
                </a:cubicBezTo>
                <a:cubicBezTo>
                  <a:pt x="4216" y="5"/>
                  <a:pt x="4202" y="1"/>
                  <a:pt x="41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9700;p35"/>
          <p:cNvSpPr/>
          <p:nvPr/>
        </p:nvSpPr>
        <p:spPr>
          <a:xfrm>
            <a:off x="8822289" y="4908559"/>
            <a:ext cx="74974" cy="80369"/>
          </a:xfrm>
          <a:custGeom>
            <a:avLst/>
            <a:gdLst/>
            <a:ahLst/>
            <a:cxnLst/>
            <a:rect l="l" t="t" r="r" b="b"/>
            <a:pathLst>
              <a:path w="5059" h="5423" extrusionOk="0">
                <a:moveTo>
                  <a:pt x="233" y="0"/>
                </a:moveTo>
                <a:cubicBezTo>
                  <a:pt x="212" y="0"/>
                  <a:pt x="196" y="6"/>
                  <a:pt x="184" y="16"/>
                </a:cubicBezTo>
                <a:cubicBezTo>
                  <a:pt x="0" y="175"/>
                  <a:pt x="903" y="1510"/>
                  <a:pt x="2200" y="3000"/>
                </a:cubicBezTo>
                <a:cubicBezTo>
                  <a:pt x="3410" y="4390"/>
                  <a:pt x="4535" y="5422"/>
                  <a:pt x="4827" y="5422"/>
                </a:cubicBezTo>
                <a:cubicBezTo>
                  <a:pt x="4848" y="5422"/>
                  <a:pt x="4864" y="5417"/>
                  <a:pt x="4876" y="5407"/>
                </a:cubicBezTo>
                <a:cubicBezTo>
                  <a:pt x="5058" y="5248"/>
                  <a:pt x="4157" y="3912"/>
                  <a:pt x="2860" y="2424"/>
                </a:cubicBezTo>
                <a:cubicBezTo>
                  <a:pt x="1651" y="1033"/>
                  <a:pt x="526" y="0"/>
                  <a:pt x="2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DE5A3E-1AAF-424C-8F51-C5F20C16B9E4}"/>
              </a:ext>
            </a:extLst>
          </p:cNvPr>
          <p:cNvSpPr txBox="1"/>
          <p:nvPr/>
        </p:nvSpPr>
        <p:spPr>
          <a:xfrm>
            <a:off x="793377" y="1512795"/>
            <a:ext cx="69655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In the PHAs classification task, the original dataset is </a:t>
            </a:r>
            <a:r>
              <a:rPr lang="it-IT" b="1">
                <a:solidFill>
                  <a:schemeClr val="bg1"/>
                </a:solidFill>
              </a:rPr>
              <a:t>highly</a:t>
            </a:r>
            <a:r>
              <a:rPr lang="it-IT">
                <a:solidFill>
                  <a:schemeClr val="bg1"/>
                </a:solidFill>
              </a:rPr>
              <a:t> unbalanced.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There are about 2066 PHAs and 930269 not PHAs.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I oversampled the dataset, with the </a:t>
            </a:r>
            <a:r>
              <a:rPr lang="it-IT" i="1">
                <a:solidFill>
                  <a:schemeClr val="bg1"/>
                </a:solidFill>
              </a:rPr>
              <a:t>sample </a:t>
            </a:r>
            <a:r>
              <a:rPr lang="it-IT">
                <a:solidFill>
                  <a:schemeClr val="bg1"/>
                </a:solidFill>
              </a:rPr>
              <a:t>method provided by Spark, and I used also a dataset with only the NEOs that contains about 22k samples.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The oversampling is performed on the training dataset.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I used the 70% of the dataset to train the model and the remaining 30% to test the model.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I didn’t use cross validation for this task due to limits of Databricks.</a:t>
            </a:r>
          </a:p>
        </p:txBody>
      </p:sp>
    </p:spTree>
    <p:extLst>
      <p:ext uri="{BB962C8B-B14F-4D97-AF65-F5344CB8AC3E}">
        <p14:creationId xmlns:p14="http://schemas.microsoft.com/office/powerpoint/2010/main" val="385157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8" name="Google Shape;19858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Machine Learning Models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859" name="Google Shape;19859;p43"/>
          <p:cNvSpPr txBox="1">
            <a:spLocks noGrp="1"/>
          </p:cNvSpPr>
          <p:nvPr>
            <p:ph type="ctrTitle" idx="2"/>
          </p:nvPr>
        </p:nvSpPr>
        <p:spPr>
          <a:xfrm>
            <a:off x="410044" y="1148798"/>
            <a:ext cx="3805608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PHAs classification task</a:t>
            </a:r>
            <a:endParaRPr/>
          </a:p>
        </p:txBody>
      </p:sp>
      <p:sp>
        <p:nvSpPr>
          <p:cNvPr id="19860" name="Google Shape;19860;p43"/>
          <p:cNvSpPr txBox="1">
            <a:spLocks noGrp="1"/>
          </p:cNvSpPr>
          <p:nvPr>
            <p:ph type="subTitle" idx="1"/>
          </p:nvPr>
        </p:nvSpPr>
        <p:spPr>
          <a:xfrm>
            <a:off x="713225" y="1570024"/>
            <a:ext cx="2382600" cy="1359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t-IT" sz="1400"/>
              <a:t>Logistic regression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it-IT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t-IT" sz="1400"/>
              <a:t>Decision tree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it-IT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t-IT" sz="1400"/>
              <a:t>Random forest</a:t>
            </a:r>
            <a:endParaRPr sz="140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EAAF961-BEF5-4203-BEFA-E10585E64439}"/>
              </a:ext>
            </a:extLst>
          </p:cNvPr>
          <p:cNvSpPr/>
          <p:nvPr/>
        </p:nvSpPr>
        <p:spPr>
          <a:xfrm>
            <a:off x="713225" y="2796850"/>
            <a:ext cx="4025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it-IT" sz="2000">
                <a:solidFill>
                  <a:schemeClr val="accent2"/>
                </a:solidFill>
                <a:latin typeface="Montserrat Thin" panose="020B0604020202020204" charset="0"/>
              </a:rPr>
              <a:t>Asteroids diameter prediction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3C35AB-BD0B-4956-BCF1-92E6D85B6038}"/>
              </a:ext>
            </a:extLst>
          </p:cNvPr>
          <p:cNvSpPr txBox="1"/>
          <p:nvPr/>
        </p:nvSpPr>
        <p:spPr>
          <a:xfrm>
            <a:off x="713225" y="3196960"/>
            <a:ext cx="27093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  <a:latin typeface="Montserrat Medium" panose="020B0604020202020204" charset="0"/>
              </a:rPr>
              <a:t>Linear regression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  <a:latin typeface="Montserrat Medium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  <a:latin typeface="Montserrat Medium" panose="020B0604020202020204" charset="0"/>
              </a:rPr>
              <a:t>Random forest regressor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  <a:latin typeface="Montserrat Medium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  <a:latin typeface="Montserrat Medium" panose="020B0604020202020204" charset="0"/>
              </a:rPr>
              <a:t>Gradient-boosted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9" name="Google Shape;20129;p51"/>
          <p:cNvSpPr txBox="1">
            <a:spLocks noGrp="1"/>
          </p:cNvSpPr>
          <p:nvPr>
            <p:ph type="title"/>
          </p:nvPr>
        </p:nvSpPr>
        <p:spPr>
          <a:xfrm>
            <a:off x="713225" y="4580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DC1088-FCFA-4942-BE31-A83861DB9F61}"/>
              </a:ext>
            </a:extLst>
          </p:cNvPr>
          <p:cNvSpPr txBox="1"/>
          <p:nvPr/>
        </p:nvSpPr>
        <p:spPr>
          <a:xfrm>
            <a:off x="713225" y="1210235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>
                <a:solidFill>
                  <a:schemeClr val="accent2"/>
                </a:solidFill>
                <a:latin typeface="Montserrat Medium" panose="020B0604020202020204" charset="0"/>
              </a:rPr>
              <a:t>Logistic Regression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A412E2-42A0-4861-ACBB-C333D58A4B55}"/>
              </a:ext>
            </a:extLst>
          </p:cNvPr>
          <p:cNvSpPr txBox="1"/>
          <p:nvPr/>
        </p:nvSpPr>
        <p:spPr>
          <a:xfrm>
            <a:off x="713225" y="154878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Montserrat Medium" panose="020B0604020202020204" charset="0"/>
              </a:rPr>
              <a:t>All the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A630F6-BFBE-4F4E-9B07-E04211DC0FB8}"/>
              </a:ext>
            </a:extLst>
          </p:cNvPr>
          <p:cNvSpPr txBox="1"/>
          <p:nvPr/>
        </p:nvSpPr>
        <p:spPr>
          <a:xfrm>
            <a:off x="713225" y="1847411"/>
            <a:ext cx="3072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Best results on the dataset not oversampled without the scaler.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Accuracy: </a:t>
            </a:r>
            <a:r>
              <a:rPr lang="it-IT" b="1" i="1">
                <a:solidFill>
                  <a:schemeClr val="bg1"/>
                </a:solidFill>
              </a:rPr>
              <a:t>0.99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b="1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Precision: </a:t>
            </a:r>
            <a:r>
              <a:rPr lang="it-IT" b="1" i="1">
                <a:solidFill>
                  <a:schemeClr val="bg1"/>
                </a:solidFill>
              </a:rPr>
              <a:t>0.70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Recall: </a:t>
            </a:r>
            <a:r>
              <a:rPr lang="it-IT" b="1" i="1">
                <a:solidFill>
                  <a:schemeClr val="bg1"/>
                </a:solidFill>
              </a:rPr>
              <a:t>0.58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F1-Score: </a:t>
            </a:r>
            <a:r>
              <a:rPr lang="it-IT" b="1" i="1">
                <a:solidFill>
                  <a:schemeClr val="bg1"/>
                </a:solidFill>
              </a:rPr>
              <a:t>0.64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8676C42-6578-41A3-B839-3497C951818B}"/>
              </a:ext>
            </a:extLst>
          </p:cNvPr>
          <p:cNvSpPr/>
          <p:nvPr/>
        </p:nvSpPr>
        <p:spPr>
          <a:xfrm>
            <a:off x="4787153" y="1539634"/>
            <a:ext cx="2321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Montserrat Medium" panose="020B0604020202020204" charset="0"/>
              </a:rPr>
              <a:t>Only dataset with NEOs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15D8ABF-AA98-44AC-AF8C-4FECE37F918C}"/>
              </a:ext>
            </a:extLst>
          </p:cNvPr>
          <p:cNvSpPr/>
          <p:nvPr/>
        </p:nvSpPr>
        <p:spPr>
          <a:xfrm>
            <a:off x="4787153" y="1856566"/>
            <a:ext cx="35567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Best results on the dataset not oversampled and with the scaler.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Accuracy: </a:t>
            </a:r>
            <a:r>
              <a:rPr lang="it-IT" b="1" i="1">
                <a:solidFill>
                  <a:schemeClr val="bg1"/>
                </a:solidFill>
              </a:rPr>
              <a:t>0.95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b="1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Precision: </a:t>
            </a:r>
            <a:r>
              <a:rPr lang="it-IT" b="1" i="1">
                <a:solidFill>
                  <a:schemeClr val="bg1"/>
                </a:solidFill>
              </a:rPr>
              <a:t>0.85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Recall: </a:t>
            </a:r>
            <a:r>
              <a:rPr lang="it-IT" b="1" i="1">
                <a:solidFill>
                  <a:schemeClr val="bg1"/>
                </a:solidFill>
              </a:rPr>
              <a:t>0.86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F1-Score: </a:t>
            </a:r>
            <a:r>
              <a:rPr lang="it-IT" b="1" i="1">
                <a:solidFill>
                  <a:schemeClr val="bg1"/>
                </a:solidFill>
              </a:rPr>
              <a:t>0.86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0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9" name="Google Shape;20129;p51"/>
          <p:cNvSpPr txBox="1">
            <a:spLocks noGrp="1"/>
          </p:cNvSpPr>
          <p:nvPr>
            <p:ph type="title"/>
          </p:nvPr>
        </p:nvSpPr>
        <p:spPr>
          <a:xfrm>
            <a:off x="713225" y="4580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DC1088-FCFA-4942-BE31-A83861DB9F61}"/>
              </a:ext>
            </a:extLst>
          </p:cNvPr>
          <p:cNvSpPr txBox="1"/>
          <p:nvPr/>
        </p:nvSpPr>
        <p:spPr>
          <a:xfrm>
            <a:off x="713225" y="1210235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>
                <a:solidFill>
                  <a:schemeClr val="accent2"/>
                </a:solidFill>
                <a:latin typeface="Montserrat Medium" panose="020B0604020202020204" charset="0"/>
              </a:rPr>
              <a:t>Decision tree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A412E2-42A0-4861-ACBB-C333D58A4B55}"/>
              </a:ext>
            </a:extLst>
          </p:cNvPr>
          <p:cNvSpPr txBox="1"/>
          <p:nvPr/>
        </p:nvSpPr>
        <p:spPr>
          <a:xfrm>
            <a:off x="713225" y="154878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Montserrat Medium" panose="020B0604020202020204" charset="0"/>
              </a:rPr>
              <a:t>All the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A630F6-BFBE-4F4E-9B07-E04211DC0FB8}"/>
              </a:ext>
            </a:extLst>
          </p:cNvPr>
          <p:cNvSpPr txBox="1"/>
          <p:nvPr/>
        </p:nvSpPr>
        <p:spPr>
          <a:xfrm>
            <a:off x="713225" y="1847411"/>
            <a:ext cx="3072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Best results on the dataset oversampled without the scaler.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Accuracy: </a:t>
            </a:r>
            <a:r>
              <a:rPr lang="it-IT" b="1" i="1">
                <a:solidFill>
                  <a:schemeClr val="bg1"/>
                </a:solidFill>
              </a:rPr>
              <a:t>0.99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b="1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Precision: </a:t>
            </a:r>
            <a:r>
              <a:rPr lang="it-IT" b="1" i="1">
                <a:solidFill>
                  <a:schemeClr val="bg1"/>
                </a:solidFill>
              </a:rPr>
              <a:t>0.61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Recall: </a:t>
            </a:r>
            <a:r>
              <a:rPr lang="it-IT" b="1" i="1">
                <a:solidFill>
                  <a:schemeClr val="bg1"/>
                </a:solidFill>
              </a:rPr>
              <a:t>0.99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F1-Score: </a:t>
            </a:r>
            <a:r>
              <a:rPr lang="it-IT" b="1" i="1">
                <a:solidFill>
                  <a:schemeClr val="bg1"/>
                </a:solidFill>
              </a:rPr>
              <a:t>0.75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8676C42-6578-41A3-B839-3497C951818B}"/>
              </a:ext>
            </a:extLst>
          </p:cNvPr>
          <p:cNvSpPr/>
          <p:nvPr/>
        </p:nvSpPr>
        <p:spPr>
          <a:xfrm>
            <a:off x="4787153" y="1539634"/>
            <a:ext cx="2321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Montserrat Medium" panose="020B0604020202020204" charset="0"/>
              </a:rPr>
              <a:t>Only dataset with NEOs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15D8ABF-AA98-44AC-AF8C-4FECE37F918C}"/>
              </a:ext>
            </a:extLst>
          </p:cNvPr>
          <p:cNvSpPr/>
          <p:nvPr/>
        </p:nvSpPr>
        <p:spPr>
          <a:xfrm>
            <a:off x="4787153" y="1856566"/>
            <a:ext cx="35567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Best results on the dataset not oversampled and without the scaler.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Accuracy: </a:t>
            </a:r>
            <a:r>
              <a:rPr lang="it-IT" b="1" i="1">
                <a:solidFill>
                  <a:schemeClr val="bg1"/>
                </a:solidFill>
              </a:rPr>
              <a:t>0.99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 b="1" i="1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Precision: </a:t>
            </a:r>
            <a:r>
              <a:rPr lang="it-IT" b="1" i="1">
                <a:solidFill>
                  <a:schemeClr val="bg1"/>
                </a:solidFill>
              </a:rPr>
              <a:t>0.98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Recall: </a:t>
            </a:r>
            <a:r>
              <a:rPr lang="it-IT" b="1" i="1">
                <a:solidFill>
                  <a:schemeClr val="bg1"/>
                </a:solidFill>
              </a:rPr>
              <a:t>0.98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>
                <a:solidFill>
                  <a:schemeClr val="bg1"/>
                </a:solidFill>
              </a:rPr>
              <a:t>F1-Score: </a:t>
            </a:r>
            <a:r>
              <a:rPr lang="it-IT" b="1" i="1">
                <a:solidFill>
                  <a:schemeClr val="bg1"/>
                </a:solidFill>
              </a:rPr>
              <a:t>0.98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58257"/>
      </p:ext>
    </p:extLst>
  </p:cSld>
  <p:clrMapOvr>
    <a:masterClrMapping/>
  </p:clrMapOvr>
</p:sld>
</file>

<file path=ppt/theme/theme1.xml><?xml version="1.0" encoding="utf-8"?>
<a:theme xmlns:a="http://schemas.openxmlformats.org/drawingml/2006/main" name="Earth Hour Social Media 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FFFF"/>
      </a:accent1>
      <a:accent2>
        <a:srgbClr val="EEFF41"/>
      </a:accent2>
      <a:accent3>
        <a:srgbClr val="FAFFCB"/>
      </a:accent3>
      <a:accent4>
        <a:srgbClr val="A6FFFF"/>
      </a:accent4>
      <a:accent5>
        <a:srgbClr val="F5FF92"/>
      </a:accent5>
      <a:accent6>
        <a:srgbClr val="001235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770</Words>
  <Application>Microsoft Office PowerPoint</Application>
  <PresentationFormat>Presentazione su schermo (16:9)</PresentationFormat>
  <Paragraphs>176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Cambria Math</vt:lpstr>
      <vt:lpstr>Montserrat Thin</vt:lpstr>
      <vt:lpstr>Muli</vt:lpstr>
      <vt:lpstr>Arial</vt:lpstr>
      <vt:lpstr>Wingdings</vt:lpstr>
      <vt:lpstr>Montserrat Medium</vt:lpstr>
      <vt:lpstr>Montserrat</vt:lpstr>
      <vt:lpstr>Earth Hour Social Media  by Slidesgo</vt:lpstr>
      <vt:lpstr>Potentially Hazardous Asteroids &amp; Diameter Prediction</vt:lpstr>
      <vt:lpstr>01</vt:lpstr>
      <vt:lpstr>What are PHAs?</vt:lpstr>
      <vt:lpstr>Dataset</vt:lpstr>
      <vt:lpstr>Feature Engineering</vt:lpstr>
      <vt:lpstr>Feature Engineering</vt:lpstr>
      <vt:lpstr>Machine Learning Models</vt:lpstr>
      <vt:lpstr>Results</vt:lpstr>
      <vt:lpstr>Results</vt:lpstr>
      <vt:lpstr>Results</vt:lpstr>
      <vt:lpstr>Results</vt:lpstr>
      <vt:lpstr>Conclusions &amp;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Potentially Hazardous Asteroids &amp; Diameter Prediction</dc:title>
  <cp:lastModifiedBy>Edoardo Di Paolo</cp:lastModifiedBy>
  <cp:revision>30</cp:revision>
  <dcterms:modified xsi:type="dcterms:W3CDTF">2021-06-16T16:23:05Z</dcterms:modified>
</cp:coreProperties>
</file>