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1" r:id="rId17"/>
    <p:sldId id="282" r:id="rId18"/>
    <p:sldId id="283" r:id="rId19"/>
    <p:sldId id="284" r:id="rId20"/>
    <p:sldId id="285" r:id="rId21"/>
    <p:sldId id="276" r:id="rId22"/>
    <p:sldId id="278" r:id="rId23"/>
    <p:sldId id="279" r:id="rId24"/>
    <p:sldId id="280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89" d="100"/>
          <a:sy n="189" d="100"/>
        </p:scale>
        <p:origin x="174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9c76fa07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" name="Google Shape;52;g299c76fa07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b5fb5c26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b5fb5c26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b5fb5c26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b5fb5c26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b5fb5c26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b5fb5c26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b5fb5c26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b5fb5c26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9c76fa076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9c76fa076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9c76fa07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9c76fa07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9c76fa07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9c76fa07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286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9c76fa07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9c76fa07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536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9c76fa07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9c76fa07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637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9c76fa07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9c76fa07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18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9c76fa07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9c76fa07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9c76fa07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9c76fa07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059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9c76fa07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9c76fa07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ad655051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ad655051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9c76fa07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9c76fa07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9c76fa076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99c76fa076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9c76fa07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9c76fa07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a4df0115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a4df0115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a4df0115d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a4df0115d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9c76fa076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9c76fa076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b5fb5c26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b5fb5c26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b5fb5c26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b5fb5c26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b5fb5c26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b5fb5c26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81855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58529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05051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2254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89079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3387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67549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644859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011786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175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5643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45866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91605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91052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21030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84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06165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99397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2537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498339" y="3047470"/>
            <a:ext cx="2075392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By Austin and Adam</a:t>
            </a: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459" y="-69495"/>
            <a:ext cx="3668900" cy="36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171" y="465541"/>
            <a:ext cx="8201658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4360" y="678055"/>
            <a:ext cx="7955280" cy="3540100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171" y="465541"/>
            <a:ext cx="8201658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10219" y="589587"/>
            <a:ext cx="5923562" cy="3717036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171" y="465541"/>
            <a:ext cx="8201658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86429" y="589587"/>
            <a:ext cx="5971142" cy="3717036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171" y="465541"/>
            <a:ext cx="8201658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11442" y="589587"/>
            <a:ext cx="6521116" cy="3717036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480217" y="514350"/>
            <a:ext cx="3613992" cy="34528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3900" dirty="0"/>
              <a:t>Backend Overview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4969238" y="514350"/>
            <a:ext cx="3659219" cy="34528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596900" lvl="1" indent="0">
              <a:buSzPts val="18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tx1"/>
                </a:solidFill>
              </a:rPr>
              <a:t>Changes: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tx1"/>
                </a:solidFill>
              </a:rPr>
              <a:t>Modifications to the database and schema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tx1"/>
                </a:solidFill>
              </a:rPr>
              <a:t>Implementation of new APIs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tx1"/>
                </a:solidFill>
              </a:rPr>
              <a:t>Dropped Cloud Functions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68658"/>
            <a:ext cx="4560491" cy="4560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24208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457200"/>
            <a:ext cx="3257549" cy="32575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5649532" y="471462"/>
            <a:ext cx="2978927" cy="227173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 dirty="0"/>
              <a:t>Database Schema Modifications</a:t>
            </a:r>
          </a:p>
        </p:txBody>
      </p:sp>
      <p:sp>
        <p:nvSpPr>
          <p:cNvPr id="165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00" y="465541"/>
            <a:ext cx="4931622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Google Shape;148;p27"/>
          <p:cNvPicPr preferRelativeResize="0"/>
          <p:nvPr/>
        </p:nvPicPr>
        <p:blipFill rotWithShape="1">
          <a:blip r:embed="rId3"/>
          <a:srcRect r="6752" b="4"/>
          <a:stretch/>
        </p:blipFill>
        <p:spPr>
          <a:xfrm>
            <a:off x="599304" y="589587"/>
            <a:ext cx="4684014" cy="3717036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</p:spPr>
      </p:pic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68658"/>
            <a:ext cx="4560491" cy="4560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24208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457200"/>
            <a:ext cx="3257549" cy="32575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5649532" y="471462"/>
            <a:ext cx="2978927" cy="227173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 dirty="0"/>
              <a:t>Database Schema Modifications</a:t>
            </a:r>
          </a:p>
        </p:txBody>
      </p:sp>
      <p:sp>
        <p:nvSpPr>
          <p:cNvPr id="165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00" y="465541"/>
            <a:ext cx="4931622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BF6F3BB-8753-D5C9-00D1-D58D41C4BC9A}"/>
              </a:ext>
            </a:extLst>
          </p:cNvPr>
          <p:cNvSpPr txBox="1"/>
          <p:nvPr/>
        </p:nvSpPr>
        <p:spPr>
          <a:xfrm>
            <a:off x="3285937" y="1955143"/>
            <a:ext cx="4579536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352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/>
                <a:sym typeface="Times New Roman"/>
              </a:rPr>
              <a:t>-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/>
                <a:sym typeface="Times New Roman"/>
              </a:rPr>
              <a:t>xAxis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Times New Roman"/>
              <a:sym typeface="Times New Roman"/>
            </a:endParaRPr>
          </a:p>
          <a:p>
            <a:pPr marL="285750" marR="0" lvl="0" indent="-285750" algn="l" defTabSz="352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/>
                <a:sym typeface="Times New Roman"/>
              </a:rPr>
              <a:t>-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/>
                <a:sym typeface="Times New Roman"/>
              </a:rPr>
              <a:t>yAxis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Times New Roman"/>
              <a:sym typeface="Times New Roman"/>
            </a:endParaRPr>
          </a:p>
          <a:p>
            <a:pPr marL="285750" marR="0" lvl="0" indent="-285750" algn="l" defTabSz="352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/>
                <a:sym typeface="Times New Roman"/>
              </a:rPr>
              <a:t>-alignment</a:t>
            </a:r>
          </a:p>
          <a:p>
            <a:pPr marL="285750" marR="0" lvl="0" indent="-285750" algn="l" defTabSz="352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/>
                <a:sym typeface="Times New Roman"/>
              </a:rPr>
              <a:t>+email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anose="020B0502020202020204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Google Shape;155;p28">
            <a:extLst>
              <a:ext uri="{FF2B5EF4-FFF2-40B4-BE49-F238E27FC236}">
                <a16:creationId xmlns:a16="http://schemas.microsoft.com/office/drawing/2014/main" id="{8D0A538C-60E5-97EE-D54B-4EC49DE5C5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858" y="1320651"/>
            <a:ext cx="1929609" cy="2254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284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68658"/>
            <a:ext cx="4560491" cy="4560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24208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457200"/>
            <a:ext cx="3257549" cy="32575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5649532" y="471462"/>
            <a:ext cx="2978927" cy="227173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 dirty="0"/>
              <a:t>Database Schema Modifications</a:t>
            </a:r>
          </a:p>
        </p:txBody>
      </p:sp>
      <p:sp>
        <p:nvSpPr>
          <p:cNvPr id="165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00" y="465541"/>
            <a:ext cx="4931622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Google Shape;162;p29">
            <a:extLst>
              <a:ext uri="{FF2B5EF4-FFF2-40B4-BE49-F238E27FC236}">
                <a16:creationId xmlns:a16="http://schemas.microsoft.com/office/drawing/2014/main" id="{FED90577-241A-5B92-93B0-82BD05E5003C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28053" y="846385"/>
            <a:ext cx="1253494" cy="3234826"/>
          </a:xfrm>
          <a:prstGeom prst="rect">
            <a:avLst/>
          </a:prstGeom>
          <a:noFill/>
        </p:spPr>
      </p:pic>
      <p:sp>
        <p:nvSpPr>
          <p:cNvPr id="3" name="Google Shape;161;p29">
            <a:extLst>
              <a:ext uri="{FF2B5EF4-FFF2-40B4-BE49-F238E27FC236}">
                <a16:creationId xmlns:a16="http://schemas.microsoft.com/office/drawing/2014/main" id="{990B714E-5086-46B7-A486-C2A183E536CF}"/>
              </a:ext>
            </a:extLst>
          </p:cNvPr>
          <p:cNvSpPr txBox="1"/>
          <p:nvPr/>
        </p:nvSpPr>
        <p:spPr>
          <a:xfrm>
            <a:off x="2893888" y="1108073"/>
            <a:ext cx="1574107" cy="27114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lnSpcReduction="10000"/>
          </a:bodyPr>
          <a:lstStyle/>
          <a:p>
            <a:pPr marL="285750" lvl="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Times New Roman"/>
              </a:rPr>
              <a:t>-name</a:t>
            </a:r>
          </a:p>
          <a:p>
            <a:pPr marL="285750" lvl="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Times New Roman"/>
              </a:rPr>
              <a:t>-description</a:t>
            </a:r>
          </a:p>
          <a:p>
            <a:pPr marL="285750" lvl="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rgbClr val="0070C0"/>
                </a:solidFill>
                <a:sym typeface="Times New Roman"/>
              </a:rPr>
              <a:t>+</a:t>
            </a:r>
            <a:r>
              <a:rPr lang="en-US" sz="1400" dirty="0" err="1">
                <a:solidFill>
                  <a:srgbClr val="0070C0"/>
                </a:solidFill>
                <a:sym typeface="Times New Roman"/>
              </a:rPr>
              <a:t>last_name</a:t>
            </a:r>
            <a:endParaRPr lang="en-US" sz="1400" dirty="0">
              <a:solidFill>
                <a:srgbClr val="0070C0"/>
              </a:solidFill>
              <a:sym typeface="Times New Roman"/>
            </a:endParaRPr>
          </a:p>
          <a:p>
            <a:pPr marL="285750" lvl="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rgbClr val="0070C0"/>
                </a:solidFill>
                <a:sym typeface="Times New Roman"/>
              </a:rPr>
              <a:t>+</a:t>
            </a:r>
            <a:r>
              <a:rPr lang="en-US" sz="1400" dirty="0" err="1">
                <a:solidFill>
                  <a:srgbClr val="0070C0"/>
                </a:solidFill>
                <a:sym typeface="Times New Roman"/>
              </a:rPr>
              <a:t>first_name</a:t>
            </a:r>
            <a:endParaRPr lang="en-US" sz="1400" dirty="0">
              <a:solidFill>
                <a:srgbClr val="0070C0"/>
              </a:solidFill>
              <a:sym typeface="Times New Roman"/>
            </a:endParaRPr>
          </a:p>
          <a:p>
            <a:pPr marL="285750" lvl="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rgbClr val="0070C0"/>
                </a:solidFill>
                <a:sym typeface="Times New Roman"/>
              </a:rPr>
              <a:t>+dob</a:t>
            </a:r>
          </a:p>
          <a:p>
            <a:pPr marL="285750" lvl="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rgbClr val="0070C0"/>
                </a:solidFill>
                <a:sym typeface="Times New Roman"/>
              </a:rPr>
              <a:t>+gender</a:t>
            </a:r>
          </a:p>
          <a:p>
            <a:pPr marL="285750" lvl="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rgbClr val="0070C0"/>
                </a:solidFill>
                <a:sym typeface="Times New Roman"/>
              </a:rPr>
              <a:t>+social media</a:t>
            </a:r>
          </a:p>
          <a:p>
            <a:pPr marL="285750" lvl="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rgbClr val="0070C0"/>
                </a:solidFill>
                <a:sym typeface="Times New Roman"/>
              </a:rPr>
              <a:t>+</a:t>
            </a:r>
            <a:r>
              <a:rPr lang="en-US" sz="1400" dirty="0" err="1">
                <a:solidFill>
                  <a:srgbClr val="0070C0"/>
                </a:solidFill>
                <a:sym typeface="Times New Roman"/>
              </a:rPr>
              <a:t>image_url</a:t>
            </a:r>
            <a:endParaRPr lang="en-US" sz="1400" dirty="0">
              <a:solidFill>
                <a:srgbClr val="0070C0"/>
              </a:solidFill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4936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68658"/>
            <a:ext cx="4560491" cy="4560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24208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457200"/>
            <a:ext cx="3257549" cy="32575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5649532" y="471462"/>
            <a:ext cx="2978927" cy="227173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 dirty="0"/>
              <a:t>Database Schema Modifications</a:t>
            </a:r>
          </a:p>
        </p:txBody>
      </p:sp>
      <p:sp>
        <p:nvSpPr>
          <p:cNvPr id="165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00" y="465541"/>
            <a:ext cx="4931622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oogle Shape;169;p30">
            <a:extLst>
              <a:ext uri="{FF2B5EF4-FFF2-40B4-BE49-F238E27FC236}">
                <a16:creationId xmlns:a16="http://schemas.microsoft.com/office/drawing/2014/main" id="{C399BD83-AEE5-3C9F-2095-3804958D2561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9666" y="767445"/>
            <a:ext cx="1792009" cy="3250621"/>
          </a:xfrm>
          <a:prstGeom prst="rect">
            <a:avLst/>
          </a:prstGeom>
          <a:noFill/>
        </p:spPr>
      </p:pic>
      <p:sp>
        <p:nvSpPr>
          <p:cNvPr id="5" name="Google Shape;168;p30">
            <a:extLst>
              <a:ext uri="{FF2B5EF4-FFF2-40B4-BE49-F238E27FC236}">
                <a16:creationId xmlns:a16="http://schemas.microsoft.com/office/drawing/2014/main" id="{FD30E37B-7BE1-AC6D-FF37-E864DF1CA922}"/>
              </a:ext>
            </a:extLst>
          </p:cNvPr>
          <p:cNvSpPr txBox="1"/>
          <p:nvPr/>
        </p:nvSpPr>
        <p:spPr>
          <a:xfrm>
            <a:off x="2657064" y="1475778"/>
            <a:ext cx="2842431" cy="219194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Times New Roman"/>
              </a:rPr>
              <a:t>-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sym typeface="Times New Roman"/>
              </a:rPr>
              <a:t>full_bill</a:t>
            </a:r>
            <a:endParaRPr lang="en-US" sz="1400" dirty="0">
              <a:solidFill>
                <a:schemeClr val="accent2">
                  <a:lumMod val="50000"/>
                </a:schemeClr>
              </a:solidFill>
              <a:sym typeface="Times New Roman"/>
            </a:endParaRP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rgbClr val="0070C0"/>
                </a:solidFill>
                <a:sym typeface="Times New Roman"/>
              </a:rPr>
              <a:t>+</a:t>
            </a:r>
            <a:r>
              <a:rPr lang="en-US" sz="1400" dirty="0" err="1">
                <a:solidFill>
                  <a:srgbClr val="0070C0"/>
                </a:solidFill>
                <a:sym typeface="Times New Roman"/>
              </a:rPr>
              <a:t>bill_url</a:t>
            </a:r>
            <a:endParaRPr lang="en-US" sz="1400" dirty="0">
              <a:solidFill>
                <a:srgbClr val="0070C0"/>
              </a:solidFill>
              <a:sym typeface="Times New Roman"/>
            </a:endParaRP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rgbClr val="0070C0"/>
                </a:solidFill>
                <a:sym typeface="Times New Roman"/>
              </a:rPr>
              <a:t>+</a:t>
            </a:r>
            <a:r>
              <a:rPr lang="en-US" sz="1400" dirty="0" err="1">
                <a:solidFill>
                  <a:srgbClr val="0070C0"/>
                </a:solidFill>
                <a:sym typeface="Times New Roman"/>
              </a:rPr>
              <a:t>bill_short_summary</a:t>
            </a:r>
            <a:endParaRPr lang="en-US" sz="1400" dirty="0">
              <a:solidFill>
                <a:srgbClr val="0070C0"/>
              </a:solidFill>
              <a:sym typeface="Times New Roman"/>
            </a:endParaRP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rgbClr val="0070C0"/>
                </a:solidFill>
                <a:sym typeface="Times New Roman"/>
              </a:rPr>
              <a:t>+</a:t>
            </a:r>
            <a:r>
              <a:rPr lang="en-US" sz="1400" dirty="0" err="1">
                <a:solidFill>
                  <a:srgbClr val="0070C0"/>
                </a:solidFill>
                <a:sym typeface="Times New Roman"/>
              </a:rPr>
              <a:t>bill_simplified</a:t>
            </a:r>
            <a:endParaRPr lang="en-US" sz="1400" dirty="0">
              <a:solidFill>
                <a:srgbClr val="0070C0"/>
              </a:solidFill>
              <a:sym typeface="Times New Roman"/>
            </a:endParaRP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rgbClr val="0070C0"/>
                </a:solidFill>
                <a:sym typeface="Times New Roman"/>
              </a:rPr>
              <a:t>+</a:t>
            </a:r>
            <a:r>
              <a:rPr lang="en-US" sz="1400" dirty="0" err="1">
                <a:solidFill>
                  <a:srgbClr val="0070C0"/>
                </a:solidFill>
                <a:sym typeface="Times New Roman"/>
              </a:rPr>
              <a:t>latest_major_action</a:t>
            </a:r>
            <a:endParaRPr lang="en-US" sz="1400" dirty="0">
              <a:solidFill>
                <a:srgbClr val="0070C0"/>
              </a:solidFill>
              <a:sym typeface="Times New Roman"/>
            </a:endParaRP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rgbClr val="0070C0"/>
                </a:solidFill>
                <a:sym typeface="Times New Roman"/>
              </a:rPr>
              <a:t>+</a:t>
            </a:r>
            <a:r>
              <a:rPr lang="en-US" sz="1400" dirty="0" err="1">
                <a:solidFill>
                  <a:srgbClr val="0070C0"/>
                </a:solidFill>
                <a:sym typeface="Times New Roman"/>
              </a:rPr>
              <a:t>latest_major_action_date</a:t>
            </a:r>
            <a:endParaRPr lang="en-US" sz="1400" dirty="0">
              <a:solidFill>
                <a:srgbClr val="0070C0"/>
              </a:solidFill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4018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68658"/>
            <a:ext cx="4560491" cy="4560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24208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457200"/>
            <a:ext cx="3257549" cy="32575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5649532" y="471462"/>
            <a:ext cx="2978927" cy="227173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 dirty="0"/>
              <a:t>Database Schema Modifications</a:t>
            </a:r>
          </a:p>
        </p:txBody>
      </p:sp>
      <p:sp>
        <p:nvSpPr>
          <p:cNvPr id="165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00" y="465541"/>
            <a:ext cx="4931622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Google Shape;176;p31">
            <a:extLst>
              <a:ext uri="{FF2B5EF4-FFF2-40B4-BE49-F238E27FC236}">
                <a16:creationId xmlns:a16="http://schemas.microsoft.com/office/drawing/2014/main" id="{924E45E9-F940-90A4-43BE-071612C0C51C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25912" y="1429858"/>
            <a:ext cx="4230798" cy="20364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107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80217" y="514350"/>
            <a:ext cx="3613992" cy="34528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3900" dirty="0"/>
              <a:t>Overview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Google Shape;61;p14"/>
          <p:cNvSpPr txBox="1">
            <a:spLocks noGrp="1"/>
          </p:cNvSpPr>
          <p:nvPr>
            <p:ph type="body" idx="1"/>
          </p:nvPr>
        </p:nvSpPr>
        <p:spPr>
          <a:xfrm>
            <a:off x="4969238" y="514350"/>
            <a:ext cx="3659219" cy="34528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0" defTabSz="457200">
              <a:spcBef>
                <a:spcPct val="20000"/>
              </a:spcBef>
              <a:spcAft>
                <a:spcPts val="600"/>
              </a:spcAft>
              <a:buSzPct val="8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Brief on frontend</a:t>
            </a:r>
          </a:p>
          <a:p>
            <a:pPr marL="457200" lvl="0" indent="0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Brief on backend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68658"/>
            <a:ext cx="4560491" cy="4560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24208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457200"/>
            <a:ext cx="3257549" cy="32575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5649532" y="471462"/>
            <a:ext cx="2978927" cy="227173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 dirty="0"/>
              <a:t>Updated Backend UML</a:t>
            </a:r>
          </a:p>
        </p:txBody>
      </p:sp>
      <p:sp>
        <p:nvSpPr>
          <p:cNvPr id="165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00" y="465541"/>
            <a:ext cx="4931622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oogle Shape;182;p32" descr="A diagram of a company&#10;&#10;Description automatically generated">
            <a:extLst>
              <a:ext uri="{FF2B5EF4-FFF2-40B4-BE49-F238E27FC236}">
                <a16:creationId xmlns:a16="http://schemas.microsoft.com/office/drawing/2014/main" id="{1E443D59-D1CE-A5D2-B715-9A5DEAF5F571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44876" y="791110"/>
            <a:ext cx="4566501" cy="32601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0986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4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12" name="Rectangle 211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480217" y="514350"/>
            <a:ext cx="3613992" cy="34528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 dirty="0"/>
              <a:t>backend progress and upcoming developments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Google Shape;188;p33"/>
          <p:cNvSpPr txBox="1">
            <a:spLocks noGrp="1"/>
          </p:cNvSpPr>
          <p:nvPr>
            <p:ph type="body" idx="1"/>
          </p:nvPr>
        </p:nvSpPr>
        <p:spPr>
          <a:xfrm>
            <a:off x="4969238" y="514350"/>
            <a:ext cx="3659219" cy="34528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Progress: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Collections generally complete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Integration with frontend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Upcoming: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Find API for recent news collection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Aggregate recent statements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Clean up ‘bills’ data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11" name="Rectangle 210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480217" y="514350"/>
            <a:ext cx="3613992" cy="34528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3900" dirty="0"/>
              <a:t>Unresolved Backend Issues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AC327-F08B-09C8-CBB0-BE1B735208A5}"/>
              </a:ext>
            </a:extLst>
          </p:cNvPr>
          <p:cNvSpPr txBox="1"/>
          <p:nvPr/>
        </p:nvSpPr>
        <p:spPr>
          <a:xfrm>
            <a:off x="4969238" y="514350"/>
            <a:ext cx="3659219" cy="3452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OpenAI token limit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17" name="Rectangle 216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480217" y="514350"/>
            <a:ext cx="3613992" cy="34528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3900" dirty="0"/>
              <a:t>Political Spectrum Component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53BCC-6D8E-2EBD-8F15-A016209A3855}"/>
              </a:ext>
            </a:extLst>
          </p:cNvPr>
          <p:cNvSpPr txBox="1"/>
          <p:nvPr/>
        </p:nvSpPr>
        <p:spPr>
          <a:xfrm>
            <a:off x="4969238" y="514350"/>
            <a:ext cx="3659219" cy="3452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Omitted Political Spectrum component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23" name="Rectangle 222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480217" y="514350"/>
            <a:ext cx="3613992" cy="34528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3900" dirty="0"/>
              <a:t>Conclusion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1BC81-B7AB-1228-B63B-6878DB16AF4C}"/>
              </a:ext>
            </a:extLst>
          </p:cNvPr>
          <p:cNvSpPr txBox="1"/>
          <p:nvPr/>
        </p:nvSpPr>
        <p:spPr>
          <a:xfrm>
            <a:off x="4969238" y="514350"/>
            <a:ext cx="3659219" cy="3452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80217" y="514350"/>
            <a:ext cx="3613992" cy="34528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3900" dirty="0"/>
              <a:t>Frontend Overview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969238" y="514350"/>
            <a:ext cx="3659219" cy="34528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Important Changes from Frontend Design</a:t>
            </a:r>
          </a:p>
          <a:p>
            <a:pPr marL="914400" lvl="1" indent="-317500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CSS -&gt; Bootstrap</a:t>
            </a:r>
          </a:p>
          <a:p>
            <a:pPr marL="914400" lvl="1" indent="-317500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Navigation Component</a:t>
            </a:r>
          </a:p>
          <a:p>
            <a:pPr marL="914400" lvl="1" indent="-317500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Login/Register: Firebase Auth tie with </a:t>
            </a:r>
            <a:r>
              <a:rPr lang="en-US" dirty="0" err="1">
                <a:solidFill>
                  <a:schemeClr val="tx1"/>
                </a:solidFill>
              </a:rPr>
              <a:t>Firestore</a:t>
            </a:r>
            <a:r>
              <a:rPr lang="en-US" dirty="0">
                <a:solidFill>
                  <a:schemeClr val="tx1"/>
                </a:solidFill>
              </a:rPr>
              <a:t> User Database</a:t>
            </a:r>
          </a:p>
          <a:p>
            <a:pPr marL="914400" lvl="1" indent="-317500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Context Creation for </a:t>
            </a:r>
            <a:r>
              <a:rPr lang="en-US" dirty="0" err="1">
                <a:solidFill>
                  <a:schemeClr val="tx1"/>
                </a:solidFill>
              </a:rPr>
              <a:t>useAuth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171" y="465541"/>
            <a:ext cx="8201658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14292" y="589587"/>
            <a:ext cx="6915415" cy="3717036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68658"/>
            <a:ext cx="4560491" cy="4560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24208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457200"/>
            <a:ext cx="3257549" cy="32575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5649532" y="471462"/>
            <a:ext cx="2978927" cy="227173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700" dirty="0"/>
              <a:t>APP Code for Reference</a:t>
            </a:r>
          </a:p>
        </p:txBody>
      </p:sp>
      <p:sp>
        <p:nvSpPr>
          <p:cNvPr id="112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00" y="465541"/>
            <a:ext cx="4931622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/>
          <a:srcRect t="9095" b="4177"/>
          <a:stretch/>
        </p:blipFill>
        <p:spPr>
          <a:xfrm>
            <a:off x="584556" y="574625"/>
            <a:ext cx="4684014" cy="3717036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-2639" y="565494"/>
            <a:ext cx="4572001" cy="34528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2800" dirty="0"/>
              <a:t>Upcoming Frontend Developments and Issues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969238" y="514350"/>
            <a:ext cx="3659219" cy="34528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34327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200" dirty="0">
                <a:solidFill>
                  <a:schemeClr val="tx1"/>
                </a:solidFill>
              </a:rPr>
              <a:t>Improve user profile to delete accounts, and collect more user information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pPr marL="457200" lvl="0" indent="-334327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200" dirty="0">
                <a:solidFill>
                  <a:schemeClr val="tx1"/>
                </a:solidFill>
              </a:rPr>
              <a:t>Finish Senate pages functionality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pPr marL="457200" lvl="0" indent="-334327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200" dirty="0">
                <a:solidFill>
                  <a:schemeClr val="tx1"/>
                </a:solidFill>
              </a:rPr>
              <a:t>Implement recent news and personal statements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pPr marL="457200" lvl="0" indent="-334327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200" dirty="0">
                <a:solidFill>
                  <a:schemeClr val="tx1"/>
                </a:solidFill>
              </a:rPr>
              <a:t>Touch up on the styling of the website.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pPr marL="457200" lvl="0" indent="-334327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200" dirty="0">
                <a:solidFill>
                  <a:schemeClr val="tx1"/>
                </a:solidFill>
              </a:rPr>
              <a:t>Find a easier way to create bill summaries. 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pPr marL="457200" lvl="0" indent="-334327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200" dirty="0">
                <a:solidFill>
                  <a:schemeClr val="tx1"/>
                </a:solidFill>
              </a:rPr>
              <a:t>Add Ads to cover costs of running database.</a:t>
            </a:r>
          </a:p>
          <a:p>
            <a:pPr marL="0" lv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171" y="465541"/>
            <a:ext cx="8201658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4360" y="787440"/>
            <a:ext cx="7955280" cy="3321329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171" y="465541"/>
            <a:ext cx="8201658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4360" y="926658"/>
            <a:ext cx="7955280" cy="3042893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171" y="465541"/>
            <a:ext cx="8201658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46159" y="589587"/>
            <a:ext cx="6851681" cy="3717036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10">
      <a:dk1>
        <a:srgbClr val="000000"/>
      </a:dk1>
      <a:lt1>
        <a:sysClr val="window" lastClr="FFFFFF"/>
      </a:lt1>
      <a:dk2>
        <a:srgbClr val="08528A"/>
      </a:dk2>
      <a:lt2>
        <a:srgbClr val="08528A"/>
      </a:lt2>
      <a:accent1>
        <a:srgbClr val="4E67C8"/>
      </a:accent1>
      <a:accent2>
        <a:srgbClr val="F14124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247</Words>
  <Application>Microsoft Office PowerPoint</Application>
  <PresentationFormat>On-screen Show (16:9)</PresentationFormat>
  <Paragraphs>65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Slice</vt:lpstr>
      <vt:lpstr>PowerPoint Presentation</vt:lpstr>
      <vt:lpstr>Overview</vt:lpstr>
      <vt:lpstr>Frontend Overview</vt:lpstr>
      <vt:lpstr>PowerPoint Presentation</vt:lpstr>
      <vt:lpstr>APP Code for Reference</vt:lpstr>
      <vt:lpstr>Upcoming Frontend Developments and Issues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Backend Overview</vt:lpstr>
      <vt:lpstr>Database Schema Modifications</vt:lpstr>
      <vt:lpstr>Database Schema Modifications</vt:lpstr>
      <vt:lpstr>Database Schema Modifications</vt:lpstr>
      <vt:lpstr>Database Schema Modifications</vt:lpstr>
      <vt:lpstr>Database Schema Modifications</vt:lpstr>
      <vt:lpstr>Updated Backend UML</vt:lpstr>
      <vt:lpstr>backend progress and upcoming developments</vt:lpstr>
      <vt:lpstr>Unresolved Backend Issues</vt:lpstr>
      <vt:lpstr>Political Spectrum Component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Botens, Adam S.</cp:lastModifiedBy>
  <cp:revision>6</cp:revision>
  <dcterms:modified xsi:type="dcterms:W3CDTF">2023-11-15T13:31:11Z</dcterms:modified>
</cp:coreProperties>
</file>