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5105400"/>
            <a:ext cx="4283968" cy="1752600"/>
          </a:xfrm>
        </p:spPr>
        <p:txBody>
          <a:bodyPr/>
          <a:lstStyle/>
          <a:p>
            <a:r>
              <a:rPr lang="ru-RU" dirty="0" smtClean="0"/>
              <a:t>Авторы:</a:t>
            </a:r>
          </a:p>
          <a:p>
            <a:r>
              <a:rPr lang="ru-RU" dirty="0" smtClean="0"/>
              <a:t>Вдовин Тимур</a:t>
            </a:r>
          </a:p>
          <a:p>
            <a:r>
              <a:rPr lang="ru-RU" dirty="0" smtClean="0"/>
              <a:t>Нестеров Даниил</a:t>
            </a:r>
          </a:p>
          <a:p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Chambers Of Chaos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D</a:t>
            </a:r>
            <a:r>
              <a:rPr lang="ru-RU" dirty="0" smtClean="0"/>
              <a:t> </a:t>
            </a:r>
            <a:r>
              <a:rPr lang="ru-RU" dirty="0" err="1" smtClean="0"/>
              <a:t>шутер</a:t>
            </a:r>
            <a:r>
              <a:rPr lang="ru-RU" dirty="0" smtClean="0"/>
              <a:t> с видом сверху, игра разделена на уровни, каждые 4 уровня игрока  ждёт босс. На каждом уровне будет возможность получить разное оружие, различные артефакты, влияющие на характеристики персонажа.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Что реализовано: передвижение врагов и героев, все анимации врагов и героев игры, стартовый экран, экран настроек, экран с таблицей лидеров, финальное окно, карты и уровни, подсчет очков, коллизии, разные виды оружия, артефакты реализованы в качестве усилений(урона, скорости, повышение здоровья), два персонажа со своими характеристиками, хранение данных.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игре присутствуют данные классы:</a:t>
            </a:r>
          </a:p>
          <a:p>
            <a:r>
              <a:rPr lang="ru-RU" dirty="0" smtClean="0"/>
              <a:t>Главный герой</a:t>
            </a:r>
          </a:p>
          <a:p>
            <a:r>
              <a:rPr lang="ru-RU" dirty="0" smtClean="0"/>
              <a:t>Враг</a:t>
            </a:r>
          </a:p>
          <a:p>
            <a:r>
              <a:rPr lang="ru-RU" dirty="0" smtClean="0"/>
              <a:t>Уровень</a:t>
            </a:r>
          </a:p>
          <a:p>
            <a:r>
              <a:rPr lang="ru-RU" dirty="0" smtClean="0"/>
              <a:t>Снаряд</a:t>
            </a:r>
          </a:p>
          <a:p>
            <a:r>
              <a:rPr lang="ru-RU" dirty="0" smtClean="0"/>
              <a:t>Экраны(стартовый, настройки, таблица лидеров, финальный)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Итог: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Работать над проектом было очень интересно, но игру можно развивать и дальше! К примеру, можно было бы добавить новых врагов, уникальные механики для них, новых персонажей и оружия!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</TotalTime>
  <Words>169</Words>
  <Application>Microsoft Office PowerPoint</Application>
  <PresentationFormat>Экран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Официальная</vt:lpstr>
      <vt:lpstr>Chambers Of Chaos</vt:lpstr>
      <vt:lpstr>Идея проекта</vt:lpstr>
      <vt:lpstr>Описание:</vt:lpstr>
      <vt:lpstr>Классы:</vt:lpstr>
      <vt:lpstr>Итог: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Chambers Of Chaos</dc:title>
  <dc:creator>630</dc:creator>
  <cp:lastModifiedBy>630</cp:lastModifiedBy>
  <cp:revision>2</cp:revision>
  <dcterms:created xsi:type="dcterms:W3CDTF">2025-01-28T09:40:39Z</dcterms:created>
  <dcterms:modified xsi:type="dcterms:W3CDTF">2025-02-05T15:50:52Z</dcterms:modified>
</cp:coreProperties>
</file>