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D33"/>
    <a:srgbClr val="739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Внутренняя </a:t>
            </a:r>
            <a:r>
              <a:rPr lang="en-US" dirty="0"/>
              <a:t>CRM</a:t>
            </a:r>
            <a:br>
              <a:rPr lang="ru-RU" dirty="0"/>
            </a:br>
            <a:r>
              <a:rPr lang="ru-RU" dirty="0"/>
              <a:t>сервисного центра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Вдовин Тимур, Нестеров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21970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9825" y="2278453"/>
            <a:ext cx="7503910" cy="4232566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5530" y="3860800"/>
            <a:ext cx="1828803" cy="575733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5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426" y="2574836"/>
            <a:ext cx="5878500" cy="3326431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75019"/>
            <a:ext cx="5889710" cy="33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524754"/>
            <a:ext cx="6251575" cy="5257629"/>
          </a:xfrm>
          <a:prstGeom prst="rect">
            <a:avLst/>
          </a:prstGeom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1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развитию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err="1"/>
              <a:t>Телеграм</a:t>
            </a:r>
            <a:r>
              <a:rPr lang="ru-RU" dirty="0"/>
              <a:t> бот для оповещения курьера о новых заявках (</a:t>
            </a:r>
            <a:r>
              <a:rPr lang="en-US" dirty="0"/>
              <a:t>API</a:t>
            </a:r>
            <a:r>
              <a:rPr lang="ru-RU" dirty="0"/>
              <a:t>)</a:t>
            </a:r>
          </a:p>
          <a:p>
            <a:r>
              <a:rPr lang="ru-RU" dirty="0"/>
              <a:t>Добавить возможность фильтрации и сортировки таблиц</a:t>
            </a:r>
          </a:p>
          <a:p>
            <a:r>
              <a:rPr lang="ru-RU" dirty="0"/>
              <a:t>Возможность выгружать файл реестра выполненный работ по заявке</a:t>
            </a:r>
          </a:p>
          <a:p>
            <a:r>
              <a:rPr lang="ru-RU" dirty="0"/>
              <a:t>Доработка разграничений прав пользователей</a:t>
            </a:r>
          </a:p>
          <a:p>
            <a:r>
              <a:rPr lang="ru-RU" dirty="0"/>
              <a:t>Добавить человеко-читаемую обработку ошибок</a:t>
            </a:r>
          </a:p>
          <a:p>
            <a:r>
              <a:rPr lang="ru-RU" dirty="0"/>
              <a:t>Объединить клиентов по филиалам</a:t>
            </a:r>
          </a:p>
          <a:p>
            <a:r>
              <a:rPr lang="ru-RU" dirty="0"/>
              <a:t>Присвоить объектам типы для разделения видов работ</a:t>
            </a:r>
          </a:p>
        </p:txBody>
      </p:sp>
    </p:spTree>
    <p:extLst>
      <p:ext uri="{BB962C8B-B14F-4D97-AF65-F5344CB8AC3E}">
        <p14:creationId xmlns:p14="http://schemas.microsoft.com/office/powerpoint/2010/main" val="20343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0467" y="2278456"/>
            <a:ext cx="7503268" cy="42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7" y="2278456"/>
            <a:ext cx="7503268" cy="42463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81667" y="2559679"/>
            <a:ext cx="1902492" cy="556054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12998" y="2559679"/>
            <a:ext cx="1902492" cy="556054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Объект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0412" y="2278455"/>
            <a:ext cx="7513323" cy="42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7" y="2278454"/>
            <a:ext cx="7503268" cy="42408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69732" y="2542746"/>
            <a:ext cx="945757" cy="1351921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14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9825" y="2278453"/>
            <a:ext cx="7503910" cy="4240877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99734" y="3287812"/>
            <a:ext cx="2215756" cy="1148721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25" y="2278453"/>
            <a:ext cx="7503910" cy="42408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99734" y="3287812"/>
            <a:ext cx="2215756" cy="1148721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96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9825" y="2278453"/>
            <a:ext cx="7503910" cy="4230249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99734" y="3287812"/>
            <a:ext cx="2215756" cy="1148721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67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25" y="2278453"/>
            <a:ext cx="7503910" cy="42325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бизнес-процесса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485" y="2278456"/>
            <a:ext cx="4276429" cy="24171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5530" y="3860800"/>
            <a:ext cx="1828803" cy="575733"/>
          </a:xfrm>
          <a:prstGeom prst="rect">
            <a:avLst/>
          </a:prstGeom>
          <a:solidFill>
            <a:srgbClr val="9ECD33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52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259</TotalTime>
  <Words>87</Words>
  <Application>Microsoft Office PowerPoint</Application>
  <PresentationFormat>Широкоэкранный</PresentationFormat>
  <Paragraphs>22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Цитаты</vt:lpstr>
      <vt:lpstr>Внутренняя CRM сервисного центра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Жизненный цикл бизнес-процесса</vt:lpstr>
      <vt:lpstr>Структура базы данных</vt:lpstr>
      <vt:lpstr>Планы по развитию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Внутренняя CRM сервисного центра</dc:title>
  <dc:creator>timur.vdovin.08@gmail.com</dc:creator>
  <cp:lastModifiedBy>Тимур Вдовин</cp:lastModifiedBy>
  <cp:revision>17</cp:revision>
  <dcterms:created xsi:type="dcterms:W3CDTF">2025-05-16T08:54:43Z</dcterms:created>
  <dcterms:modified xsi:type="dcterms:W3CDTF">2025-05-17T09:37:02Z</dcterms:modified>
</cp:coreProperties>
</file>