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6cb3c20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6cb3c20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cb3c20a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cb3c20a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6cb3c20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6cb3c20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6cb3c20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6cb3c20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6cb3c20a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6cb3c20a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6cb3c20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6cb3c20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cb3c20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cb3c20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6cb3c20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6cb3c20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cb3c20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cb3c20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6cb3c20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6cb3c20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6cb3c20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6cb3c20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cb3c20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cb3c20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6cb3c20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6cb3c20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6cb3c20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6cb3c20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6cb3c20a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6cb3c20a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cb3c20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cb3c20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6cb3c20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6cb3c20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cb3c20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6cb3c20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6cb3c20a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6cb3c20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e956be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de956b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de956b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de956b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6cb3c20a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6cb3c20a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6cb3c20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6cb3c20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6cb3c20a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6cb3c20a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6cb3c20a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6cb3c20a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cb3c20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6cb3c20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6cb3c20ab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6cb3c20a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6cb3c20a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6cb3c20a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6cb3c20a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6cb3c20a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6cb3c20a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6cb3c20a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6cb3c20a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6cb3c20a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6cb3c20a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6cb3c20a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6cb3c20a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6cb3c20a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cb3c20a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cb3c20a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6cb3c20a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6cb3c20a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6cb3c20a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6cb3c20a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6cb3c20ab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d6cb3c20ab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6cb3c20a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6cb3c20a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6cb3c20a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6cb3c20a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cb3c20a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6cb3c20a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6cb3c20a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6cb3c20a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6cb3c20a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6cb3c20a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6cb3c20ab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6cb3c20ab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6cb3c20a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6cb3c20a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6cb3c20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6cb3c20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6cb3c20a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6cb3c20a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6cb3c20a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6cb3c20a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6cb3c20a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6cb3c20a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e391c95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e391c95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e391c95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e391c95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6cb3c20ab_0_5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6cb3c20a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6cb3c20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6cb3c20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cb3c20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cb3c20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cb3c20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cb3c20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6cb3c20a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6cb3c20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(프론트엔드)개발의 기초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2일차 - 생존코</a:t>
            </a:r>
            <a:r>
              <a:rPr lang="ko"/>
              <a:t>딩 오준석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 다른건 뭐가 있나요?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JSON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등등이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보통은 개발언어로 얘네들을 만들어서 씁니다.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JQUERY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 문법이 매~~~우 손이 많이 갑니다.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그래서 좀 쉽게 써보자 해서 만들었는데 너무 좋아서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사람들이 개량해서 여기까지 왔습니다. 제이쿼리라고 부릅니다.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 자바스크립트 프레임 워크 시대 에서는 라이브러리 형태의 제이쿼리는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레거시 취급을 받지만 아직 70% 이상의 사용율을 보이는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현직 입니다!     프리랜서 개발자 하려면 무조건 해야지.</a:t>
            </a:r>
            <a:endParaRPr/>
          </a:p>
        </p:txBody>
      </p:sp>
      <p:cxnSp>
        <p:nvCxnSpPr>
          <p:cNvPr id="188" name="Google Shape;188;p35"/>
          <p:cNvCxnSpPr/>
          <p:nvPr/>
        </p:nvCxnSpPr>
        <p:spPr>
          <a:xfrm flipH="1" rot="10800000">
            <a:off x="1928825" y="4346575"/>
            <a:ext cx="3641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자바스크립트 플랫폼이 있나요?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자바스크립트 춘추 전국 시대입니다.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REACT 를 필두로 ANGULAR 그리고 VUE 가 제일 유명합니다.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세계적으로 JQUERY 가 가장 많이 사용되지만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저 셋중 하나로 변경되어가는 과정에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한국에서는 REACT 로 제일 많이 변해가고 있습니다.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라이브러리랑 프레임워크 차이가 뭔가요?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지금은 말해도 모르겠지만 쉽게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대~~~충 이해만 되게 설명 드리면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라이브러리는 신발/롤러스케이트/스노우보드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프레임워크는 자동차/열차/비행기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제어권을 누가 가지냐 하는 고차원적인 질문입니다. 나중에 아~ 하실때가 옵니다.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의 기본구조</a:t>
            </a:r>
            <a:endParaRPr/>
          </a:p>
        </p:txBody>
      </p:sp>
      <p:sp>
        <p:nvSpPr>
          <p:cNvPr id="206" name="Google Shape;206;p38"/>
          <p:cNvSpPr txBox="1"/>
          <p:nvPr/>
        </p:nvSpPr>
        <p:spPr>
          <a:xfrm>
            <a:off x="3501450" y="233425"/>
            <a:ext cx="5553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&lt;TITLE&gt;&lt;/TITLE&gt;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&lt;BODY&gt;</a:t>
            </a:r>
            <a:br>
              <a:rPr lang="ko">
                <a:latin typeface="Roboto"/>
                <a:ea typeface="Roboto"/>
                <a:cs typeface="Roboto"/>
                <a:sym typeface="Roboto"/>
              </a:rPr>
            </a:br>
            <a:r>
              <a:rPr lang="ko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 태그 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아이언맨이다.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쟤는 토르다.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쟈는 캠틴 아메이카다.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야는 블랙위도우다. &lt;br&gt;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나는 그루트다.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&lt;hr /&gt; 태그 </a:t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&lt;hr /&gt;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&lt;b&gt; 태그 </a:t>
            </a:r>
            <a:endParaRPr/>
          </a:p>
        </p:txBody>
      </p:sp>
      <p:sp>
        <p:nvSpPr>
          <p:cNvPr id="224" name="Google Shape;224;p41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&lt;b&gt;&lt;/b&gt;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&lt;img /&gt; 태그 </a:t>
            </a:r>
            <a:endParaRPr/>
          </a:p>
        </p:txBody>
      </p:sp>
      <p:sp>
        <p:nvSpPr>
          <p:cNvPr id="230" name="Google Shape;230;p42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src=”img.jpg”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&lt;img src=”img.jpg”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width=”1000px” height=”500px”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&lt;a&gt; 태그 </a:t>
            </a:r>
            <a:endParaRPr/>
          </a:p>
        </p:txBody>
      </p:sp>
      <p:sp>
        <p:nvSpPr>
          <p:cNvPr id="236" name="Google Shape;236;p43"/>
          <p:cNvSpPr txBox="1"/>
          <p:nvPr/>
        </p:nvSpPr>
        <p:spPr>
          <a:xfrm>
            <a:off x="3485350" y="1795000"/>
            <a:ext cx="55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href=”a.html”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 href=”https://www.naver.com”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target=”a”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복습먼저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&lt;table&gt; 태그 </a:t>
            </a:r>
            <a:endParaRPr/>
          </a:p>
        </p:txBody>
      </p:sp>
      <p:sp>
        <p:nvSpPr>
          <p:cNvPr id="242" name="Google Shape;242;p44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검색 먼저?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&lt;li&gt; 태그 </a:t>
            </a:r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HTML 에도 list 가 있습니다.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언제나 그렇듯 검색부터!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&lt;form&gt; 태그 </a:t>
            </a:r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 </a:t>
            </a:r>
            <a:endParaRPr/>
          </a:p>
        </p:txBody>
      </p:sp>
      <p:sp>
        <p:nvSpPr>
          <p:cNvPr id="260" name="Google Shape;260;p47"/>
          <p:cNvSpPr txBox="1"/>
          <p:nvPr/>
        </p:nvSpPr>
        <p:spPr>
          <a:xfrm>
            <a:off x="3485350" y="1795000"/>
            <a:ext cx="55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태그 시리즈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&lt;input&gt; 태그의 옵션 </a:t>
            </a:r>
            <a:endParaRPr/>
          </a:p>
        </p:txBody>
      </p:sp>
      <p:sp>
        <p:nvSpPr>
          <p:cNvPr id="266" name="Google Shape;266;p48"/>
          <p:cNvSpPr txBox="1"/>
          <p:nvPr/>
        </p:nvSpPr>
        <p:spPr>
          <a:xfrm>
            <a:off x="3485350" y="1795000"/>
            <a:ext cx="55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password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radio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checkbox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button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submit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&lt;textarea&gt; 태그 </a:t>
            </a:r>
            <a:endParaRPr/>
          </a:p>
        </p:txBody>
      </p:sp>
      <p:sp>
        <p:nvSpPr>
          <p:cNvPr id="272" name="Google Shape;272;p49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&lt;textarea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배울건?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&lt;label /&gt;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input 태그와 함께 사용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for 속성의 값을 input 태그의 id와 동일하게 하면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label 태그를 클릭한 것만으로도 해당 input 태그를 클릭하는 것과 같은 효과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&lt;h1~h6&gt; 태그 </a:t>
            </a:r>
            <a:endParaRPr/>
          </a:p>
        </p:txBody>
      </p:sp>
      <p:sp>
        <p:nvSpPr>
          <p:cNvPr id="289" name="Google Shape;289;p52"/>
          <p:cNvSpPr txBox="1"/>
          <p:nvPr/>
        </p:nvSpPr>
        <p:spPr>
          <a:xfrm>
            <a:off x="3485350" y="1795000"/>
            <a:ext cx="55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제목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&lt;div&gt; 태그 </a:t>
            </a:r>
            <a:endParaRPr/>
          </a:p>
        </p:txBody>
      </p:sp>
      <p:sp>
        <p:nvSpPr>
          <p:cNvPr id="295" name="Google Shape;295;p53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특별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한 역할을 하지 않는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 속성이 block (한 라인을 모두 차지하는 방식)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 text markup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뛰어난텍스트 표시 언어?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웹페이지를 표현하기 위한 마크업 언어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&lt;span&gt; 태그 </a:t>
            </a:r>
            <a:endParaRPr/>
          </a:p>
        </p:txBody>
      </p:sp>
      <p:sp>
        <p:nvSpPr>
          <p:cNvPr id="301" name="Google Shape;301;p54"/>
          <p:cNvSpPr txBox="1"/>
          <p:nvPr/>
        </p:nvSpPr>
        <p:spPr>
          <a:xfrm>
            <a:off x="3485350" y="1795000"/>
            <a:ext cx="5553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&lt;span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특별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한 역할을 하지 않는 영역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 속성이 inline (실제 자기 자신의 내용만큼의 크기만을 가짐)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미디어 태그 </a:t>
            </a:r>
            <a:endParaRPr/>
          </a:p>
        </p:txBody>
      </p:sp>
      <p:sp>
        <p:nvSpPr>
          <p:cNvPr id="307" name="Google Shape;307;p55"/>
          <p:cNvSpPr txBox="1"/>
          <p:nvPr/>
        </p:nvSpPr>
        <p:spPr>
          <a:xfrm>
            <a:off x="3485350" y="1795000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&lt;video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&lt;audio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&lt;iframe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유튜브는 어떻게 동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작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할까요?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실습1 </a:t>
            </a:r>
            <a:endParaRPr/>
          </a:p>
        </p:txBody>
      </p:sp>
      <p:sp>
        <p:nvSpPr>
          <p:cNvPr id="313" name="Google Shape;313;p56"/>
          <p:cNvSpPr/>
          <p:nvPr/>
        </p:nvSpPr>
        <p:spPr>
          <a:xfrm>
            <a:off x="3362450" y="786175"/>
            <a:ext cx="5624400" cy="5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mp4 플레이 리스트</a:t>
            </a:r>
            <a:endParaRPr/>
          </a:p>
        </p:txBody>
      </p:sp>
      <p:sp>
        <p:nvSpPr>
          <p:cNvPr id="314" name="Google Shape;314;p56"/>
          <p:cNvSpPr/>
          <p:nvPr/>
        </p:nvSpPr>
        <p:spPr>
          <a:xfrm>
            <a:off x="3362450" y="2752850"/>
            <a:ext cx="5624400" cy="56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유튜브 플레이 리스트</a:t>
            </a:r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50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25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000" y="1354675"/>
            <a:ext cx="1874775" cy="13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225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850" y="3321350"/>
            <a:ext cx="22689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오전에</a:t>
            </a:r>
            <a:r>
              <a:rPr lang="ko"/>
              <a:t> 뭐 배웠지?</a:t>
            </a:r>
            <a:endParaRPr/>
          </a:p>
        </p:txBody>
      </p:sp>
      <p:sp>
        <p:nvSpPr>
          <p:cNvPr id="326" name="Google Shape;326;p5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언제나 그렇듯 용어정리 먼저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(Element)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디자인의 최소 단위.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객체를 의미합니다.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태그 하나를 지칭할 때 쓰이지만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반드시 태그만 의미 하지는 않습니다.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이해를 쉽게 하기 위해 </a:t>
            </a:r>
            <a:r>
              <a:rPr b="1" lang="ko"/>
              <a:t>하나의 태그를 지칭한다. </a:t>
            </a:r>
            <a:r>
              <a:rPr lang="ko"/>
              <a:t>라고 치고 진행하겠습니다.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셀렉터 (Selector)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선택자 라고 불리기도 합니다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보통은 그냥 셀렉터 라고 부르고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css 혹은 javascript 로 변화시킬 대상(데이터)을 지정할때 부른다.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하나의 엘리먼트 </a:t>
            </a:r>
            <a:r>
              <a:rPr lang="ko"/>
              <a:t>일 수도</a:t>
            </a:r>
            <a:r>
              <a:rPr lang="ko"/>
              <a:t> 다수의 엘리먼트 일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선택할때 tag, class, name, id를 이용합니다.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(class)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다른 개발언어에서의 클래스와 전</a:t>
            </a:r>
            <a:r>
              <a:rPr lang="ko"/>
              <a:t>혀 다릅니다.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html 에서는 좀 더 한정적인 역할을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‘학년’ 혹은 ‘부서’ 정도</a:t>
            </a:r>
            <a:r>
              <a:rPr lang="ko"/>
              <a:t>의 그룹 정도로</a:t>
            </a:r>
            <a:r>
              <a:rPr lang="ko"/>
              <a:t> 이해 합시다.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우리 부서 사람, 1학년 학생들..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(id)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 하나의 엘리먼트를 지칭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절대 겹치면 안됩니다.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인간사에 대비해 보면 ‘주민등록번호’ 정도로 이해 합시다.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겹치는 사람 없죠?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브라우저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을 읽을수 있는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 서핑을 하기 위한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인터넷으로 뭐든 하려면 일단 있어야 하는 프로그램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어지간 하면 다 깔려있는 프로그램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네임 (name)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보다는 소수의. 하지만 단수 일수도 복수 일수도 있는 단위 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인간사로 치면 영어 그대로 ‘이름' 으로 이해 하시면 편합니다.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같은 이름 가진 사람들도 좀 있죠?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우리학교 ‘김지영’ 모두 모여라.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form 에서는 쓰임이 좀 다르지만 결국에는 같이 사용 됩니다.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구조를 알아볼까요?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구조입니다.</a:t>
            </a:r>
            <a:endParaRPr/>
          </a:p>
        </p:txBody>
      </p:sp>
      <p:sp>
        <p:nvSpPr>
          <p:cNvPr id="379" name="Google Shape;379;p66"/>
          <p:cNvSpPr txBox="1"/>
          <p:nvPr/>
        </p:nvSpPr>
        <p:spPr>
          <a:xfrm>
            <a:off x="3501450" y="233425"/>
            <a:ext cx="555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태그에 직접 CSS 적용하기 (inline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style=”border:1px;”&gt;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스타일시작옵션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스타일명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스타일변수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;”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66"/>
          <p:cNvSpPr txBox="1"/>
          <p:nvPr/>
        </p:nvSpPr>
        <p:spPr>
          <a:xfrm>
            <a:off x="3501450" y="1764275"/>
            <a:ext cx="5553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head 태그에서 CSS 작성하기 (</a:t>
            </a: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embedded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div{border:1px}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66"/>
          <p:cNvSpPr txBox="1"/>
          <p:nvPr/>
        </p:nvSpPr>
        <p:spPr>
          <a:xfrm>
            <a:off x="3501450" y="3740325"/>
            <a:ext cx="555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외부 파일에서 작성하고 연결하기 (external</a:t>
            </a:r>
            <a:r>
              <a:rPr b="1" lang="ko" u="sng">
                <a:latin typeface="Roboto"/>
                <a:ea typeface="Roboto"/>
                <a:cs typeface="Roboto"/>
                <a:sym typeface="Roboto"/>
              </a:rPr>
              <a:t> 방식)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&lt;link rel="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 href="</a:t>
            </a:r>
            <a:r>
              <a:rPr b="1" lang="ko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shared_vars.css</a:t>
            </a:r>
            <a:r>
              <a:rPr b="1" lang="ko" sz="12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엘리먼트 선언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class=”div_class”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id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id=”div_id”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name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name=”div_name”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의 특성?</a:t>
            </a:r>
            <a:endParaRPr/>
          </a:p>
        </p:txBody>
      </p:sp>
      <p:sp>
        <p:nvSpPr>
          <p:cNvPr id="393" name="Google Shape;393;p6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여러개의 부서에 소속될 수도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능력자는 여기저기 일이 많죠.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비슷합니다.</a:t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3433275" y="137000"/>
            <a:ext cx="5616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class=”div_class1 div_class2”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&lt;div class=”</a:t>
            </a:r>
            <a:r>
              <a:rPr lang="ko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클래스명1    클래스명2    클래스명3</a:t>
            </a:r>
            <a:r>
              <a:rPr lang="ko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3364775" y="423325"/>
            <a:ext cx="5702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id=”div1”&gt;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id=”div2”&gt;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id=”div3”&gt;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166150" y="2121525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div id 를 5개 까지 늘려봅시다.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와 id 의 개념을 테스트 하는 과정입니다.</a:t>
            </a:r>
            <a:endParaRPr/>
          </a:p>
        </p:txBody>
      </p:sp>
      <p:sp>
        <p:nvSpPr>
          <p:cNvPr id="406" name="Google Shape;406;p70"/>
          <p:cNvSpPr txBox="1"/>
          <p:nvPr/>
        </p:nvSpPr>
        <p:spPr>
          <a:xfrm>
            <a:off x="3364775" y="423325"/>
            <a:ext cx="5702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id=”div1”&gt;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name=”span_name1” id=”span13”&gt;text3&lt;/span&gt;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id=”div2”&gt;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name=”span_name2” id=”span23”&gt;text3&lt;/span&gt;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&lt;div class=”div_class” id=”div3”&gt;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id=”span31”&gt;text1&lt;/span&gt;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id=”span32”&gt;text2&lt;/span&gt;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&lt;span class=”span_class” name=”span_name3” id=”span33”&gt;text3&lt;/span&gt;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Roboto"/>
                <a:ea typeface="Roboto"/>
                <a:cs typeface="Roboto"/>
                <a:sym typeface="Roboto"/>
              </a:rPr>
              <a:t>&lt;/div&gt;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0"/>
          <p:cNvSpPr txBox="1"/>
          <p:nvPr/>
        </p:nvSpPr>
        <p:spPr>
          <a:xfrm>
            <a:off x="4940150" y="4383650"/>
            <a:ext cx="22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+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2개 더 추가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>
            <p:ph type="title"/>
          </p:nvPr>
        </p:nvSpPr>
        <p:spPr>
          <a:xfrm>
            <a:off x="226075" y="357800"/>
            <a:ext cx="2808000" cy="23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배경색과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크기 제어</a:t>
            </a:r>
            <a:endParaRPr/>
          </a:p>
        </p:txBody>
      </p:sp>
      <p:sp>
        <p:nvSpPr>
          <p:cNvPr id="413" name="Google Shape;413;p71"/>
          <p:cNvSpPr txBox="1"/>
          <p:nvPr/>
        </p:nvSpPr>
        <p:spPr>
          <a:xfrm>
            <a:off x="3433275" y="137000"/>
            <a:ext cx="5616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background-color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저번 시간에 색 지정하는 방법 배웠죠?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display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width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딱봐도 뭔지 알겠네요. 그쵸?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3</a:t>
            </a:r>
            <a:endParaRPr/>
          </a:p>
        </p:txBody>
      </p:sp>
      <p:sp>
        <p:nvSpPr>
          <p:cNvPr id="419" name="Google Shape;419;p72"/>
          <p:cNvSpPr txBox="1"/>
          <p:nvPr/>
        </p:nvSpPr>
        <p:spPr>
          <a:xfrm>
            <a:off x="3364775" y="423325"/>
            <a:ext cx="5702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inline 방식으로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색 변경을 실습 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div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span</a:t>
            </a:r>
            <a:br>
              <a:rPr lang="ko" sz="1800">
                <a:latin typeface="Roboto"/>
                <a:ea typeface="Roboto"/>
                <a:cs typeface="Roboto"/>
                <a:sym typeface="Roboto"/>
              </a:rPr>
            </a:br>
            <a:br>
              <a:rPr lang="ko" sz="1800">
                <a:latin typeface="Roboto"/>
                <a:ea typeface="Roboto"/>
                <a:cs typeface="Roboto"/>
                <a:sym typeface="Roboto"/>
              </a:rPr>
            </a:b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embedded 방식으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로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 색 변경을 실습 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class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name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</a:t>
            </a:r>
            <a:endParaRPr/>
          </a:p>
        </p:txBody>
      </p:sp>
      <p:sp>
        <p:nvSpPr>
          <p:cNvPr id="425" name="Google Shape;425;p73"/>
          <p:cNvSpPr txBox="1"/>
          <p:nvPr/>
        </p:nvSpPr>
        <p:spPr>
          <a:xfrm>
            <a:off x="3433275" y="137000"/>
            <a:ext cx="561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text-transform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태그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&lt;/&gt;  혹은 &lt;&gt; &lt;/&gt;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로 이루어진 HTML 의 최소 단위 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우리 이미 한번 써봤습니다.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진짜 써봤어요.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4</a:t>
            </a:r>
            <a:endParaRPr/>
          </a:p>
        </p:txBody>
      </p:sp>
      <p:sp>
        <p:nvSpPr>
          <p:cNvPr id="431" name="Google Shape;431;p74"/>
          <p:cNvSpPr txBox="1"/>
          <p:nvPr/>
        </p:nvSpPr>
        <p:spPr>
          <a:xfrm>
            <a:off x="3364775" y="423325"/>
            <a:ext cx="5702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텍스트 제어를 실습합니다.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color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text-align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text-decoration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underline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uppercase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lowercase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text-indent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제어2</a:t>
            </a:r>
            <a:endParaRPr/>
          </a:p>
        </p:txBody>
      </p:sp>
      <p:sp>
        <p:nvSpPr>
          <p:cNvPr id="437" name="Google Shape;437;p75"/>
          <p:cNvSpPr txBox="1"/>
          <p:nvPr/>
        </p:nvSpPr>
        <p:spPr>
          <a:xfrm>
            <a:off x="3433275" y="137000"/>
            <a:ext cx="5616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 5</a:t>
            </a:r>
            <a:endParaRPr/>
          </a:p>
        </p:txBody>
      </p:sp>
      <p:sp>
        <p:nvSpPr>
          <p:cNvPr id="443" name="Google Shape;443;p76"/>
          <p:cNvSpPr txBox="1"/>
          <p:nvPr/>
        </p:nvSpPr>
        <p:spPr>
          <a:xfrm>
            <a:off x="3364775" y="423325"/>
            <a:ext cx="5702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텍스트 제어2 를 실습합니다.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font-family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font-style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font-size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line-height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>
            <p:ph type="title"/>
          </p:nvPr>
        </p:nvSpPr>
        <p:spPr>
          <a:xfrm>
            <a:off x="226075" y="357800"/>
            <a:ext cx="2808000" cy="20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게임하</a:t>
            </a:r>
            <a:r>
              <a:rPr lang="ko"/>
              <a:t>던 사람만 할 것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박병주, 양승재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r>
              <a:rPr lang="ko"/>
              <a:t>위치지정</a:t>
            </a:r>
            <a:endParaRPr/>
          </a:p>
        </p:txBody>
      </p:sp>
      <p:sp>
        <p:nvSpPr>
          <p:cNvPr id="449" name="Google Shape;449;p77"/>
          <p:cNvSpPr txBox="1"/>
          <p:nvPr/>
        </p:nvSpPr>
        <p:spPr>
          <a:xfrm>
            <a:off x="3433275" y="137000"/>
            <a:ext cx="561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top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bottom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left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 :  auto / hidden / scroll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overflow-x , overflow-y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position : absolute / fixed / relative / static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z-index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>
            <p:ph type="title"/>
          </p:nvPr>
        </p:nvSpPr>
        <p:spPr>
          <a:xfrm>
            <a:off x="226075" y="357800"/>
            <a:ext cx="28080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 이거?!</a:t>
            </a:r>
            <a:endParaRPr/>
          </a:p>
        </p:txBody>
      </p:sp>
      <p:sp>
        <p:nvSpPr>
          <p:cNvPr id="455" name="Google Shape;455;p78"/>
          <p:cNvSpPr/>
          <p:nvPr/>
        </p:nvSpPr>
        <p:spPr>
          <a:xfrm>
            <a:off x="4366375" y="1504525"/>
            <a:ext cx="1524000" cy="3260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456" name="Google Shape;456;p78"/>
          <p:cNvSpPr/>
          <p:nvPr/>
        </p:nvSpPr>
        <p:spPr>
          <a:xfrm>
            <a:off x="4366375" y="689425"/>
            <a:ext cx="3048000" cy="8151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457" name="Google Shape;457;p78"/>
          <p:cNvSpPr/>
          <p:nvPr/>
        </p:nvSpPr>
        <p:spPr>
          <a:xfrm>
            <a:off x="5890375" y="1504525"/>
            <a:ext cx="1524000" cy="24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/>
          <p:nvPr/>
        </p:nvSpPr>
        <p:spPr>
          <a:xfrm>
            <a:off x="5890375" y="3949825"/>
            <a:ext cx="2854500" cy="8151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459" name="Google Shape;459;p78"/>
          <p:cNvSpPr/>
          <p:nvPr/>
        </p:nvSpPr>
        <p:spPr>
          <a:xfrm>
            <a:off x="7414375" y="689425"/>
            <a:ext cx="1330500" cy="3260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460" name="Google Shape;4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25" y="1643225"/>
            <a:ext cx="1524000" cy="20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/>
          <p:nvPr>
            <p:ph type="title"/>
          </p:nvPr>
        </p:nvSpPr>
        <p:spPr>
          <a:xfrm>
            <a:off x="265500" y="6536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배웠지?</a:t>
            </a:r>
            <a:endParaRPr/>
          </a:p>
        </p:txBody>
      </p:sp>
      <p:sp>
        <p:nvSpPr>
          <p:cNvPr id="466" name="Google Shape;466;p7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각자 정리 합시다.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남은 시간은 오늘의 수업 질문과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실무 관련된 질문 하시면 됩니다.</a:t>
            </a:r>
            <a:endParaRPr/>
          </a:p>
        </p:txBody>
      </p:sp>
      <p:pic>
        <p:nvPicPr>
          <p:cNvPr id="467" name="Google Shape;46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0" y="1657600"/>
            <a:ext cx="3417175" cy="1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CSS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ascading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tyle </a:t>
            </a:r>
            <a:r>
              <a:rPr b="1"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ko" sz="1600">
                <a:solidFill>
                  <a:srgbClr val="373A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좀 더 디자인에 최적화된 웹페이지 마크업 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나오기 이전에는 HTML 에서도 디자인 관련된 규약이 있었으나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나온 이후에는 HTML 은 레이아웃 구성을 위한 언어가 되었음.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레이아웃</a:t>
            </a:r>
            <a:endParaRPr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요소들을 구성하는 방법 및 단위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웹페이지를 동적으로 만들기 위한 혹은 대화형태로 만들기 위한 개발언어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자바 아닙니다. 자바 스크립트 라고 읽습니다.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만든사람이 자바가 유명해서 묻어갈려고 이름을 이렇게 만들었습니다.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진짜야.</a:t>
            </a:r>
            <a:endParaRPr/>
          </a:p>
        </p:txBody>
      </p:sp>
      <p:cxnSp>
        <p:nvCxnSpPr>
          <p:cNvPr id="168" name="Google Shape;168;p32"/>
          <p:cNvCxnSpPr/>
          <p:nvPr/>
        </p:nvCxnSpPr>
        <p:spPr>
          <a:xfrm flipH="1" rot="10800000">
            <a:off x="482950" y="3549700"/>
            <a:ext cx="740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은 개발언어 인가요?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마크업 언어를 개발언어가 아닙니다.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마크업 언어는 데이터 혹은 구조를 가질 수</a:t>
            </a:r>
            <a:r>
              <a:rPr b="1" lang="ko">
                <a:solidFill>
                  <a:srgbClr val="FF0000"/>
                </a:solidFill>
              </a:rPr>
              <a:t>만</a:t>
            </a:r>
            <a:r>
              <a:rPr lang="ko"/>
              <a:t> 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개발언어는 데이터의 위변조 메모리 위치의 접근 저장 삭제 변조 가 가능합니다.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 는 개발언어가 맞습니다.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한글워드를 개발언어라고 하진 않죠?</a:t>
            </a:r>
            <a:endParaRPr/>
          </a:p>
        </p:txBody>
      </p:sp>
      <p:cxnSp>
        <p:nvCxnSpPr>
          <p:cNvPr id="175" name="Google Shape;175;p33"/>
          <p:cNvCxnSpPr/>
          <p:nvPr/>
        </p:nvCxnSpPr>
        <p:spPr>
          <a:xfrm flipH="1" rot="10800000">
            <a:off x="479199" y="4028301"/>
            <a:ext cx="3405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