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894c8c81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894c8c81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894c8c81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894c8c81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894c8c81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894c8c81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894c8c81c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894c8c81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894c8c81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894c8c81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894c8c81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894c8c81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894c8c81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894c8c81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894c8c81c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894c8c81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894c8c81c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894c8c81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894c8c81c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d894c8c81c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894c8c81c_0_2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894c8c81c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164bab3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164bab3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164bab3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164bab3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164bab3a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164bab3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164bab3a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164bab3a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164bab3a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164bab3a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164bab3a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164bab3a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164bab3a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164bab3a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894c8c81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894c8c81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gif"/><Relationship Id="rId4" Type="http://schemas.openxmlformats.org/officeDocument/2006/relationships/image" Target="../media/image8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gif"/><Relationship Id="rId4" Type="http://schemas.openxmlformats.org/officeDocument/2006/relationships/image" Target="../media/image8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gif"/><Relationship Id="rId4" Type="http://schemas.openxmlformats.org/officeDocument/2006/relationships/image" Target="../media/image8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gif"/><Relationship Id="rId4" Type="http://schemas.openxmlformats.org/officeDocument/2006/relationships/image" Target="../media/image7.jpg"/><Relationship Id="rId5" Type="http://schemas.openxmlformats.org/officeDocument/2006/relationships/image" Target="../media/image8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6.gif"/><Relationship Id="rId5" Type="http://schemas.openxmlformats.org/officeDocument/2006/relationships/image" Target="../media/image8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(프론트엔드)개발의 기초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Game 개</a:t>
            </a:r>
            <a:r>
              <a:rPr lang="ko"/>
              <a:t>발 프로젝트</a:t>
            </a:r>
            <a:endParaRPr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r>
              <a:rPr lang="ko"/>
              <a:t>일차 - 생존코</a:t>
            </a:r>
            <a:r>
              <a:rPr lang="ko"/>
              <a:t>딩 오준석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타이머</a:t>
            </a:r>
            <a:endParaRPr/>
          </a:p>
        </p:txBody>
      </p:sp>
      <p:sp>
        <p:nvSpPr>
          <p:cNvPr id="172" name="Google Shape;172;p34"/>
          <p:cNvSpPr txBox="1"/>
          <p:nvPr/>
        </p:nvSpPr>
        <p:spPr>
          <a:xfrm>
            <a:off x="3331500" y="108625"/>
            <a:ext cx="58125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setTimeout(함수, 밀리초);</a:t>
            </a:r>
            <a:endParaRPr sz="19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setInterval(함수, 밀리초);</a:t>
            </a:r>
            <a:endParaRPr sz="19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랜덤 숫자 만들기</a:t>
            </a:r>
            <a:endParaRPr/>
          </a:p>
        </p:txBody>
      </p:sp>
      <p:sp>
        <p:nvSpPr>
          <p:cNvPr id="178" name="Google Shape;178;p35"/>
          <p:cNvSpPr txBox="1"/>
          <p:nvPr/>
        </p:nvSpPr>
        <p:spPr>
          <a:xfrm>
            <a:off x="3331500" y="108625"/>
            <a:ext cx="5812500" cy="49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const rand1 = Math.random();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const rand2 = Math.random();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const rand3 = Math.random();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console.log(rand1);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console.log(rand2);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console.log(rand3);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9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정수값을 얻기 위해? </a:t>
            </a:r>
            <a:r>
              <a:rPr lang="ko" sz="1350">
                <a:solidFill>
                  <a:srgbClr val="666666"/>
                </a:solidFill>
                <a:highlight>
                  <a:srgbClr val="FCFCFC"/>
                </a:highlight>
              </a:rPr>
              <a:t>Math.ceil(x); </a:t>
            </a:r>
            <a:endParaRPr sz="19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226075" y="357800"/>
            <a:ext cx="2808000" cy="32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실습3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장애물이 나오면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피하는 캐릭터를 만들어 봅시다.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캐릭터는 왼쪽 하단에서 점프만 가능합니다.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점프는 스페이스바 를 쓸게요</a:t>
            </a:r>
            <a:endParaRPr sz="1800"/>
          </a:p>
        </p:txBody>
      </p:sp>
      <p:sp>
        <p:nvSpPr>
          <p:cNvPr id="184" name="Google Shape;184;p36"/>
          <p:cNvSpPr/>
          <p:nvPr/>
        </p:nvSpPr>
        <p:spPr>
          <a:xfrm>
            <a:off x="3694625" y="305875"/>
            <a:ext cx="5087100" cy="364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36"/>
          <p:cNvCxnSpPr/>
          <p:nvPr/>
        </p:nvCxnSpPr>
        <p:spPr>
          <a:xfrm flipH="1" rot="10800000">
            <a:off x="4177300" y="2616050"/>
            <a:ext cx="8400" cy="5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36"/>
          <p:cNvCxnSpPr/>
          <p:nvPr/>
        </p:nvCxnSpPr>
        <p:spPr>
          <a:xfrm flipH="1">
            <a:off x="4507475" y="2624075"/>
            <a:ext cx="11400" cy="5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최고 Tanooki Mario GIF들 | Gfycat" id="187" name="Google Shape;1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925" y="3163475"/>
            <a:ext cx="880750" cy="8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title"/>
          </p:nvPr>
        </p:nvSpPr>
        <p:spPr>
          <a:xfrm>
            <a:off x="226075" y="357800"/>
            <a:ext cx="2808000" cy="32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실습4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장애물은 오른쪽에서 왼쪽으로 날라 와서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왼쪽 끝으로 도달 하면 사라집니다.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장애물의 속도와 등장은 랜덤입니다.</a:t>
            </a:r>
            <a:endParaRPr sz="1800"/>
          </a:p>
        </p:txBody>
      </p:sp>
      <p:sp>
        <p:nvSpPr>
          <p:cNvPr id="193" name="Google Shape;193;p37"/>
          <p:cNvSpPr/>
          <p:nvPr/>
        </p:nvSpPr>
        <p:spPr>
          <a:xfrm>
            <a:off x="3694625" y="305875"/>
            <a:ext cx="5087100" cy="364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37"/>
          <p:cNvCxnSpPr>
            <a:stCxn id="195" idx="1"/>
          </p:cNvCxnSpPr>
          <p:nvPr/>
        </p:nvCxnSpPr>
        <p:spPr>
          <a:xfrm rot="10800000">
            <a:off x="6399350" y="3493400"/>
            <a:ext cx="6438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37"/>
          <p:cNvCxnSpPr/>
          <p:nvPr/>
        </p:nvCxnSpPr>
        <p:spPr>
          <a:xfrm flipH="1" rot="10800000">
            <a:off x="4177300" y="2616050"/>
            <a:ext cx="8400" cy="5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37"/>
          <p:cNvCxnSpPr/>
          <p:nvPr/>
        </p:nvCxnSpPr>
        <p:spPr>
          <a:xfrm flipH="1">
            <a:off x="4507475" y="2624075"/>
            <a:ext cx="11400" cy="5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최고 Tanooki Mario GIF들 | Gfycat" id="198" name="Google Shape;1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925" y="3163475"/>
            <a:ext cx="880750" cy="880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mba Art" id="199" name="Google Shape;199;p37" title="Pixilart Goomba by 21Jalapeno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2250" y="3053625"/>
            <a:ext cx="880749" cy="88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226075" y="357800"/>
            <a:ext cx="2808000" cy="32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실습5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장애물이 마리오와 만나면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마리오는 죽었습니다. 라고 알림이 뜨게 합니다.</a:t>
            </a:r>
            <a:endParaRPr sz="1800"/>
          </a:p>
        </p:txBody>
      </p:sp>
      <p:sp>
        <p:nvSpPr>
          <p:cNvPr id="205" name="Google Shape;205;p38"/>
          <p:cNvSpPr/>
          <p:nvPr/>
        </p:nvSpPr>
        <p:spPr>
          <a:xfrm>
            <a:off x="3694625" y="305875"/>
            <a:ext cx="5087100" cy="364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38"/>
          <p:cNvCxnSpPr/>
          <p:nvPr/>
        </p:nvCxnSpPr>
        <p:spPr>
          <a:xfrm flipH="1" rot="10800000">
            <a:off x="4177300" y="2616050"/>
            <a:ext cx="8400" cy="5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38"/>
          <p:cNvCxnSpPr/>
          <p:nvPr/>
        </p:nvCxnSpPr>
        <p:spPr>
          <a:xfrm flipH="1">
            <a:off x="4507475" y="2624075"/>
            <a:ext cx="11400" cy="5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최고 Tanooki Mario GIF들 | Gfycat" id="208" name="Google Shape;2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925" y="3163475"/>
            <a:ext cx="880750" cy="8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8"/>
          <p:cNvSpPr/>
          <p:nvPr/>
        </p:nvSpPr>
        <p:spPr>
          <a:xfrm>
            <a:off x="5038850" y="1448875"/>
            <a:ext cx="2519400" cy="10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마리오가 죽었습니다.</a:t>
            </a:r>
            <a:endParaRPr/>
          </a:p>
        </p:txBody>
      </p:sp>
      <p:sp>
        <p:nvSpPr>
          <p:cNvPr id="210" name="Google Shape;210;p38"/>
          <p:cNvSpPr/>
          <p:nvPr/>
        </p:nvSpPr>
        <p:spPr>
          <a:xfrm>
            <a:off x="5827700" y="2141125"/>
            <a:ext cx="917700" cy="22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확인</a:t>
            </a:r>
            <a:endParaRPr/>
          </a:p>
        </p:txBody>
      </p:sp>
      <p:pic>
        <p:nvPicPr>
          <p:cNvPr descr="Goomba Art" id="211" name="Google Shape;211;p38" title="Pixilart Goomba by 21Jalapeno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109975"/>
            <a:ext cx="880749" cy="88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226075" y="357800"/>
            <a:ext cx="2808000" cy="32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실습4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마리오가 장애물을 피하면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점수가 100점씩 올라가게 합니다.</a:t>
            </a:r>
            <a:endParaRPr sz="1800"/>
          </a:p>
        </p:txBody>
      </p:sp>
      <p:sp>
        <p:nvSpPr>
          <p:cNvPr id="217" name="Google Shape;217;p39"/>
          <p:cNvSpPr/>
          <p:nvPr/>
        </p:nvSpPr>
        <p:spPr>
          <a:xfrm>
            <a:off x="3694625" y="305875"/>
            <a:ext cx="5087100" cy="364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최고 Tanooki Mario GIF들 | Gfycat" id="218" name="Google Shape;2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925" y="1980225"/>
            <a:ext cx="880750" cy="8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9"/>
          <p:cNvSpPr txBox="1"/>
          <p:nvPr/>
        </p:nvSpPr>
        <p:spPr>
          <a:xfrm>
            <a:off x="5489625" y="1006150"/>
            <a:ext cx="25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점수 : 100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mba Art" id="220" name="Google Shape;220;p39" title="Pixilart Goomba by 21Jalapeno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7925" y="3071325"/>
            <a:ext cx="880749" cy="88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226075" y="357800"/>
            <a:ext cx="2808000" cy="32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실습5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마리오가 장풍을 쓸수 있습니다.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장애물이 장풍을 맞으면 사라지게 합니다.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점수는 200점 입니다.</a:t>
            </a:r>
            <a:endParaRPr sz="1800"/>
          </a:p>
        </p:txBody>
      </p:sp>
      <p:sp>
        <p:nvSpPr>
          <p:cNvPr id="226" name="Google Shape;226;p40"/>
          <p:cNvSpPr/>
          <p:nvPr/>
        </p:nvSpPr>
        <p:spPr>
          <a:xfrm>
            <a:off x="3694625" y="305875"/>
            <a:ext cx="5087100" cy="364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최고 Tanooki Mario GIF들 | Gfycat"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625" y="2957150"/>
            <a:ext cx="880750" cy="8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0"/>
          <p:cNvSpPr txBox="1"/>
          <p:nvPr/>
        </p:nvSpPr>
        <p:spPr>
          <a:xfrm>
            <a:off x="5489625" y="1006150"/>
            <a:ext cx="25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점수 : 100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633725" y="3038600"/>
            <a:ext cx="1161750" cy="79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mba Art" id="230" name="Google Shape;230;p40" title="Pixilart Goomba by 21Jalapeno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2250" y="3053625"/>
            <a:ext cx="880749" cy="88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PHOLIC - 바탕화면/아이콘 자료실 - 슈퍼마리오 배경입니다."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725" y="457600"/>
            <a:ext cx="5591174" cy="349448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1"/>
          <p:cNvSpPr txBox="1"/>
          <p:nvPr>
            <p:ph type="title"/>
          </p:nvPr>
        </p:nvSpPr>
        <p:spPr>
          <a:xfrm>
            <a:off x="226075" y="357800"/>
            <a:ext cx="2808000" cy="32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실습6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그럴싸한 배경을 넣어 봅시다.</a:t>
            </a:r>
            <a:endParaRPr sz="1800"/>
          </a:p>
        </p:txBody>
      </p:sp>
      <p:pic>
        <p:nvPicPr>
          <p:cNvPr descr="최고 Tanooki Mario GIF들 | Gfycat" id="237" name="Google Shape;23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625" y="2957150"/>
            <a:ext cx="880750" cy="8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1"/>
          <p:cNvSpPr txBox="1"/>
          <p:nvPr/>
        </p:nvSpPr>
        <p:spPr>
          <a:xfrm>
            <a:off x="5489625" y="1006150"/>
            <a:ext cx="25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점수 : 100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mba Art" id="239" name="Google Shape;239;p41" title="Pixilart Goomba by 21Jalapeno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5450" y="3013375"/>
            <a:ext cx="880749" cy="88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226075" y="357800"/>
            <a:ext cx="2808000" cy="32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실습7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게임을 패키징 해 봅시다.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게임 시작을 누르면 게임이 시작되도록 할까요?</a:t>
            </a:r>
            <a:endParaRPr sz="1800"/>
          </a:p>
        </p:txBody>
      </p:sp>
      <p:sp>
        <p:nvSpPr>
          <p:cNvPr id="245" name="Google Shape;245;p42"/>
          <p:cNvSpPr/>
          <p:nvPr/>
        </p:nvSpPr>
        <p:spPr>
          <a:xfrm>
            <a:off x="3694625" y="305875"/>
            <a:ext cx="5087100" cy="364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최고 Tanooki Mario GIF들 | Gfycat" id="246" name="Google Shape;2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7800" y="2131375"/>
            <a:ext cx="880750" cy="8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2"/>
          <p:cNvSpPr txBox="1"/>
          <p:nvPr/>
        </p:nvSpPr>
        <p:spPr>
          <a:xfrm>
            <a:off x="4760375" y="1022225"/>
            <a:ext cx="25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자바스크립트 마리오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42"/>
          <p:cNvSpPr txBox="1"/>
          <p:nvPr/>
        </p:nvSpPr>
        <p:spPr>
          <a:xfrm>
            <a:off x="4856425" y="1480500"/>
            <a:ext cx="25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개발자 : 누구누구누구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42"/>
          <p:cNvSpPr/>
          <p:nvPr/>
        </p:nvSpPr>
        <p:spPr>
          <a:xfrm>
            <a:off x="5425225" y="3227775"/>
            <a:ext cx="1690500" cy="46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게임시작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265500" y="6536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 배웠지?</a:t>
            </a:r>
            <a:endParaRPr/>
          </a:p>
        </p:txBody>
      </p:sp>
      <p:sp>
        <p:nvSpPr>
          <p:cNvPr id="255" name="Google Shape;255;p43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각자 정리 합시다.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남은 시간은 오늘의 수업 질문과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실무 관련된 질문 하시면 됩니다.</a:t>
            </a:r>
            <a:endParaRPr/>
          </a:p>
        </p:txBody>
      </p:sp>
      <p:pic>
        <p:nvPicPr>
          <p:cNvPr id="256" name="Google Shape;2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750" y="1657600"/>
            <a:ext cx="3417175" cy="14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Effect 1</a:t>
            </a:r>
            <a:endParaRPr/>
          </a:p>
        </p:txBody>
      </p:sp>
      <p:sp>
        <p:nvSpPr>
          <p:cNvPr id="119" name="Google Shape;119;p26"/>
          <p:cNvSpPr txBox="1"/>
          <p:nvPr/>
        </p:nvSpPr>
        <p:spPr>
          <a:xfrm>
            <a:off x="3331500" y="108625"/>
            <a:ext cx="58125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$(target).hide(밀리초);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$(target).show(밀리초);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Effect 2</a:t>
            </a:r>
            <a:endParaRPr/>
          </a:p>
        </p:txBody>
      </p:sp>
      <p:sp>
        <p:nvSpPr>
          <p:cNvPr id="125" name="Google Shape;125;p27"/>
          <p:cNvSpPr txBox="1"/>
          <p:nvPr/>
        </p:nvSpPr>
        <p:spPr>
          <a:xfrm>
            <a:off x="3331500" y="108625"/>
            <a:ext cx="5812500" cy="3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$(target).fadein(밀리초);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$(target).fadeOut(밀리초);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$(target).slideUp(밀리초);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$(target).slideDown(밀리초);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Effect 3</a:t>
            </a:r>
            <a:endParaRPr/>
          </a:p>
        </p:txBody>
      </p:sp>
      <p:sp>
        <p:nvSpPr>
          <p:cNvPr id="131" name="Google Shape;131;p28"/>
          <p:cNvSpPr txBox="1"/>
          <p:nvPr/>
        </p:nvSpPr>
        <p:spPr>
          <a:xfrm>
            <a:off x="3331500" y="108625"/>
            <a:ext cx="5812500" cy="3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$(target).animate(변경할 옵션);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옵션 예제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{left: </a:t>
            </a:r>
            <a:r>
              <a:rPr b="1" lang="ko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'250px'</a:t>
            </a:r>
            <a:r>
              <a:rPr b="1" lang="k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{left: </a:t>
            </a:r>
            <a:r>
              <a:rPr b="1" lang="ko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'250px'</a:t>
            </a:r>
            <a:r>
              <a:rPr b="1" lang="k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opacity: </a:t>
            </a:r>
            <a:r>
              <a:rPr b="1" lang="ko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'0.5'</a:t>
            </a:r>
            <a:r>
              <a:rPr b="1" lang="k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height: </a:t>
            </a:r>
            <a:r>
              <a:rPr b="1" lang="ko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'150px'</a:t>
            </a:r>
            <a:r>
              <a:rPr b="1" lang="k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width: </a:t>
            </a:r>
            <a:r>
              <a:rPr b="1" lang="ko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'150px'</a:t>
            </a:r>
            <a:r>
              <a:rPr b="1" lang="k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{left: </a:t>
            </a:r>
            <a:r>
              <a:rPr b="1" lang="ko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'250px'</a:t>
            </a:r>
            <a:r>
              <a:rPr b="1" lang="k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,height: </a:t>
            </a:r>
            <a:r>
              <a:rPr b="1" lang="ko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'+=150px'</a:t>
            </a:r>
            <a:r>
              <a:rPr b="1" lang="k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,width: </a:t>
            </a:r>
            <a:r>
              <a:rPr b="1" lang="ko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'+=150px'</a:t>
            </a:r>
            <a:r>
              <a:rPr b="1" lang="k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Effect 4</a:t>
            </a:r>
            <a:endParaRPr/>
          </a:p>
        </p:txBody>
      </p:sp>
      <p:sp>
        <p:nvSpPr>
          <p:cNvPr id="137" name="Google Shape;137;p29"/>
          <p:cNvSpPr txBox="1"/>
          <p:nvPr/>
        </p:nvSpPr>
        <p:spPr>
          <a:xfrm>
            <a:off x="3331500" y="108625"/>
            <a:ext cx="58125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$(target).stop();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226075" y="357800"/>
            <a:ext cx="2808000" cy="20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실습1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네모 공간 안에서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키보드 화살표를 따라 이동하는 캐릭터를 만들어 보자</a:t>
            </a:r>
            <a:endParaRPr sz="1800"/>
          </a:p>
        </p:txBody>
      </p:sp>
      <p:sp>
        <p:nvSpPr>
          <p:cNvPr id="143" name="Google Shape;143;p30"/>
          <p:cNvSpPr/>
          <p:nvPr/>
        </p:nvSpPr>
        <p:spPr>
          <a:xfrm>
            <a:off x="3694625" y="305875"/>
            <a:ext cx="5087100" cy="364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775" y="1496600"/>
            <a:ext cx="1046475" cy="10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타이머</a:t>
            </a:r>
            <a:endParaRPr/>
          </a:p>
        </p:txBody>
      </p:sp>
      <p:sp>
        <p:nvSpPr>
          <p:cNvPr id="150" name="Google Shape;150;p31"/>
          <p:cNvSpPr txBox="1"/>
          <p:nvPr/>
        </p:nvSpPr>
        <p:spPr>
          <a:xfrm>
            <a:off x="3331500" y="108625"/>
            <a:ext cx="58125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setTimeout(함수, 밀리초);</a:t>
            </a:r>
            <a:endParaRPr sz="19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setInterval(함수, 밀리초);</a:t>
            </a:r>
            <a:endParaRPr sz="19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226075" y="357800"/>
            <a:ext cx="2808000" cy="32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실습2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장애물이 나오면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피하는 캐릭터를 만들어 봅시다.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캐릭터는 왼쪽 하단에서 점프만 가능합니다.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점프는 스페이스바 를 쓸게요</a:t>
            </a:r>
            <a:endParaRPr sz="1800"/>
          </a:p>
        </p:txBody>
      </p:sp>
      <p:sp>
        <p:nvSpPr>
          <p:cNvPr id="156" name="Google Shape;156;p32"/>
          <p:cNvSpPr/>
          <p:nvPr/>
        </p:nvSpPr>
        <p:spPr>
          <a:xfrm>
            <a:off x="3694625" y="305875"/>
            <a:ext cx="5087100" cy="364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900" y="3170150"/>
            <a:ext cx="4191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150" y="3094950"/>
            <a:ext cx="1035700" cy="79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32"/>
          <p:cNvCxnSpPr>
            <a:stCxn id="158" idx="1"/>
          </p:cNvCxnSpPr>
          <p:nvPr/>
        </p:nvCxnSpPr>
        <p:spPr>
          <a:xfrm rot="10800000">
            <a:off x="6399350" y="3493400"/>
            <a:ext cx="6438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32"/>
          <p:cNvCxnSpPr/>
          <p:nvPr/>
        </p:nvCxnSpPr>
        <p:spPr>
          <a:xfrm flipH="1" rot="10800000">
            <a:off x="4177300" y="2616050"/>
            <a:ext cx="8400" cy="5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32"/>
          <p:cNvCxnSpPr/>
          <p:nvPr/>
        </p:nvCxnSpPr>
        <p:spPr>
          <a:xfrm flipH="1">
            <a:off x="4507475" y="2624075"/>
            <a:ext cx="11400" cy="5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본격 게임 만들기!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