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004500" cy="51206400"/>
  <p:notesSz cx="6858000" cy="9144000"/>
  <p:defaultTextStyle>
    <a:defPPr>
      <a:defRPr lang="es-CO"/>
    </a:defPPr>
    <a:lvl1pPr marL="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1pPr>
    <a:lvl2pPr marL="249174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2pPr>
    <a:lvl3pPr marL="498348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3pPr>
    <a:lvl4pPr marL="747522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4pPr>
    <a:lvl5pPr marL="996696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5pPr>
    <a:lvl6pPr marL="1245870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6pPr>
    <a:lvl7pPr marL="1495044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7pPr>
    <a:lvl8pPr marL="1744218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8pPr>
    <a:lvl9pPr marL="1993392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28">
          <p15:clr>
            <a:srgbClr val="A4A3A4"/>
          </p15:clr>
        </p15:guide>
        <p15:guide id="2" pos="11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0" d="100"/>
          <a:sy n="10" d="100"/>
        </p:scale>
        <p:origin x="2334" y="66"/>
      </p:cViewPr>
      <p:guideLst>
        <p:guide orient="horz" pos="16128"/>
        <p:guide pos="113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700338" y="15907177"/>
            <a:ext cx="30603825" cy="1097618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400675" y="29016960"/>
            <a:ext cx="2520315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91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83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75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96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45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95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442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93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A8FE-D641-4303-A15A-742BD41CD1B3}" type="datetimeFigureOut">
              <a:rPr lang="es-CO" smtClean="0"/>
              <a:t>30/10/2016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A0B0-6459-4A28-BA7A-02A30C194C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532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A8FE-D641-4303-A15A-742BD41CD1B3}" type="datetimeFigureOut">
              <a:rPr lang="es-CO" smtClean="0"/>
              <a:t>30/10/2016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A0B0-6459-4A28-BA7A-02A30C194C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967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2781598" y="15314510"/>
            <a:ext cx="31897735" cy="32622744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088386" y="15314510"/>
            <a:ext cx="95093137" cy="32622744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A8FE-D641-4303-A15A-742BD41CD1B3}" type="datetimeFigureOut">
              <a:rPr lang="es-CO" smtClean="0"/>
              <a:t>30/10/2016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A0B0-6459-4A28-BA7A-02A30C194C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220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A8FE-D641-4303-A15A-742BD41CD1B3}" type="datetimeFigureOut">
              <a:rPr lang="es-CO" smtClean="0"/>
              <a:t>30/10/2016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A0B0-6459-4A28-BA7A-02A30C194C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465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44107" y="32904857"/>
            <a:ext cx="30603825" cy="10170160"/>
          </a:xfrm>
        </p:spPr>
        <p:txBody>
          <a:bodyPr anchor="t"/>
          <a:lstStyle>
            <a:lvl1pPr algn="l">
              <a:defRPr sz="218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844107" y="21703461"/>
            <a:ext cx="30603825" cy="11201396"/>
          </a:xfrm>
        </p:spPr>
        <p:txBody>
          <a:bodyPr anchor="b"/>
          <a:lstStyle>
            <a:lvl1pPr marL="0" indent="0">
              <a:buNone/>
              <a:defRPr sz="10900">
                <a:solidFill>
                  <a:schemeClr val="tx1">
                    <a:tint val="75000"/>
                  </a:schemeClr>
                </a:solidFill>
              </a:defRPr>
            </a:lvl1pPr>
            <a:lvl2pPr marL="2491740" indent="0">
              <a:buNone/>
              <a:defRPr sz="9800">
                <a:solidFill>
                  <a:schemeClr val="tx1">
                    <a:tint val="75000"/>
                  </a:schemeClr>
                </a:solidFill>
              </a:defRPr>
            </a:lvl2pPr>
            <a:lvl3pPr marL="4983480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3pPr>
            <a:lvl4pPr marL="747522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4pPr>
            <a:lvl5pPr marL="996696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5pPr>
            <a:lvl6pPr marL="1245870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6pPr>
            <a:lvl7pPr marL="149504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7pPr>
            <a:lvl8pPr marL="1744218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8pPr>
            <a:lvl9pPr marL="1993392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A8FE-D641-4303-A15A-742BD41CD1B3}" type="datetimeFigureOut">
              <a:rPr lang="es-CO" smtClean="0"/>
              <a:t>30/10/2016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A0B0-6459-4A28-BA7A-02A30C194C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47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088388" y="89208187"/>
            <a:ext cx="63495436" cy="252333760"/>
          </a:xfrm>
        </p:spPr>
        <p:txBody>
          <a:bodyPr/>
          <a:lstStyle>
            <a:lvl1pPr>
              <a:defRPr sz="15300"/>
            </a:lvl1pPr>
            <a:lvl2pPr>
              <a:defRPr sz="13100"/>
            </a:lvl2pPr>
            <a:lvl3pPr>
              <a:defRPr sz="109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1183899" y="89208187"/>
            <a:ext cx="63495436" cy="252333760"/>
          </a:xfrm>
        </p:spPr>
        <p:txBody>
          <a:bodyPr/>
          <a:lstStyle>
            <a:lvl1pPr>
              <a:defRPr sz="15300"/>
            </a:lvl1pPr>
            <a:lvl2pPr>
              <a:defRPr sz="13100"/>
            </a:lvl2pPr>
            <a:lvl3pPr>
              <a:defRPr sz="109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A8FE-D641-4303-A15A-742BD41CD1B3}" type="datetimeFigureOut">
              <a:rPr lang="es-CO" smtClean="0"/>
              <a:t>30/10/2016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A0B0-6459-4A28-BA7A-02A30C194C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781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00225" y="2050630"/>
            <a:ext cx="32404050" cy="85344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800225" y="11462177"/>
            <a:ext cx="15908240" cy="4776890"/>
          </a:xfrm>
        </p:spPr>
        <p:txBody>
          <a:bodyPr anchor="b"/>
          <a:lstStyle>
            <a:lvl1pPr marL="0" indent="0">
              <a:buNone/>
              <a:defRPr sz="13100" b="1"/>
            </a:lvl1pPr>
            <a:lvl2pPr marL="2491740" indent="0">
              <a:buNone/>
              <a:defRPr sz="10900" b="1"/>
            </a:lvl2pPr>
            <a:lvl3pPr marL="4983480" indent="0">
              <a:buNone/>
              <a:defRPr sz="9800" b="1"/>
            </a:lvl3pPr>
            <a:lvl4pPr marL="7475220" indent="0">
              <a:buNone/>
              <a:defRPr sz="8700" b="1"/>
            </a:lvl4pPr>
            <a:lvl5pPr marL="9966960" indent="0">
              <a:buNone/>
              <a:defRPr sz="8700" b="1"/>
            </a:lvl5pPr>
            <a:lvl6pPr marL="12458700" indent="0">
              <a:buNone/>
              <a:defRPr sz="8700" b="1"/>
            </a:lvl6pPr>
            <a:lvl7pPr marL="14950440" indent="0">
              <a:buNone/>
              <a:defRPr sz="8700" b="1"/>
            </a:lvl7pPr>
            <a:lvl8pPr marL="17442180" indent="0">
              <a:buNone/>
              <a:defRPr sz="8700" b="1"/>
            </a:lvl8pPr>
            <a:lvl9pPr marL="19933920" indent="0">
              <a:buNone/>
              <a:defRPr sz="8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800225" y="16239067"/>
            <a:ext cx="15908240" cy="29502950"/>
          </a:xfrm>
        </p:spPr>
        <p:txBody>
          <a:bodyPr/>
          <a:lstStyle>
            <a:lvl1pPr>
              <a:defRPr sz="13100"/>
            </a:lvl1pPr>
            <a:lvl2pPr>
              <a:defRPr sz="10900"/>
            </a:lvl2pPr>
            <a:lvl3pPr>
              <a:defRPr sz="98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8289788" y="11462177"/>
            <a:ext cx="15914489" cy="4776890"/>
          </a:xfrm>
        </p:spPr>
        <p:txBody>
          <a:bodyPr anchor="b"/>
          <a:lstStyle>
            <a:lvl1pPr marL="0" indent="0">
              <a:buNone/>
              <a:defRPr sz="13100" b="1"/>
            </a:lvl1pPr>
            <a:lvl2pPr marL="2491740" indent="0">
              <a:buNone/>
              <a:defRPr sz="10900" b="1"/>
            </a:lvl2pPr>
            <a:lvl3pPr marL="4983480" indent="0">
              <a:buNone/>
              <a:defRPr sz="9800" b="1"/>
            </a:lvl3pPr>
            <a:lvl4pPr marL="7475220" indent="0">
              <a:buNone/>
              <a:defRPr sz="8700" b="1"/>
            </a:lvl4pPr>
            <a:lvl5pPr marL="9966960" indent="0">
              <a:buNone/>
              <a:defRPr sz="8700" b="1"/>
            </a:lvl5pPr>
            <a:lvl6pPr marL="12458700" indent="0">
              <a:buNone/>
              <a:defRPr sz="8700" b="1"/>
            </a:lvl6pPr>
            <a:lvl7pPr marL="14950440" indent="0">
              <a:buNone/>
              <a:defRPr sz="8700" b="1"/>
            </a:lvl7pPr>
            <a:lvl8pPr marL="17442180" indent="0">
              <a:buNone/>
              <a:defRPr sz="8700" b="1"/>
            </a:lvl8pPr>
            <a:lvl9pPr marL="19933920" indent="0">
              <a:buNone/>
              <a:defRPr sz="8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8289788" y="16239067"/>
            <a:ext cx="15914489" cy="29502950"/>
          </a:xfrm>
        </p:spPr>
        <p:txBody>
          <a:bodyPr/>
          <a:lstStyle>
            <a:lvl1pPr>
              <a:defRPr sz="13100"/>
            </a:lvl1pPr>
            <a:lvl2pPr>
              <a:defRPr sz="10900"/>
            </a:lvl2pPr>
            <a:lvl3pPr>
              <a:defRPr sz="98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A8FE-D641-4303-A15A-742BD41CD1B3}" type="datetimeFigureOut">
              <a:rPr lang="es-CO" smtClean="0"/>
              <a:t>30/10/2016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A0B0-6459-4A28-BA7A-02A30C194C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451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A8FE-D641-4303-A15A-742BD41CD1B3}" type="datetimeFigureOut">
              <a:rPr lang="es-CO" smtClean="0"/>
              <a:t>30/10/2016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A0B0-6459-4A28-BA7A-02A30C194C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47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A8FE-D641-4303-A15A-742BD41CD1B3}" type="datetimeFigureOut">
              <a:rPr lang="es-CO" smtClean="0"/>
              <a:t>30/10/2016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A0B0-6459-4A28-BA7A-02A30C194C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623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00227" y="2038773"/>
            <a:ext cx="11845232" cy="8676640"/>
          </a:xfrm>
        </p:spPr>
        <p:txBody>
          <a:bodyPr anchor="b"/>
          <a:lstStyle>
            <a:lvl1pPr algn="l">
              <a:defRPr sz="10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076759" y="2038777"/>
            <a:ext cx="20127516" cy="43703244"/>
          </a:xfrm>
        </p:spPr>
        <p:txBody>
          <a:bodyPr/>
          <a:lstStyle>
            <a:lvl1pPr>
              <a:defRPr sz="17400"/>
            </a:lvl1pPr>
            <a:lvl2pPr>
              <a:defRPr sz="15300"/>
            </a:lvl2pPr>
            <a:lvl3pPr>
              <a:defRPr sz="13100"/>
            </a:lvl3pPr>
            <a:lvl4pPr>
              <a:defRPr sz="10900"/>
            </a:lvl4pPr>
            <a:lvl5pPr>
              <a:defRPr sz="10900"/>
            </a:lvl5pPr>
            <a:lvl6pPr>
              <a:defRPr sz="10900"/>
            </a:lvl6pPr>
            <a:lvl7pPr>
              <a:defRPr sz="10900"/>
            </a:lvl7pPr>
            <a:lvl8pPr>
              <a:defRPr sz="10900"/>
            </a:lvl8pPr>
            <a:lvl9pPr>
              <a:defRPr sz="10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00227" y="10715417"/>
            <a:ext cx="11845232" cy="35026604"/>
          </a:xfrm>
        </p:spPr>
        <p:txBody>
          <a:bodyPr/>
          <a:lstStyle>
            <a:lvl1pPr marL="0" indent="0">
              <a:buNone/>
              <a:defRPr sz="7600"/>
            </a:lvl1pPr>
            <a:lvl2pPr marL="2491740" indent="0">
              <a:buNone/>
              <a:defRPr sz="6500"/>
            </a:lvl2pPr>
            <a:lvl3pPr marL="4983480" indent="0">
              <a:buNone/>
              <a:defRPr sz="5500"/>
            </a:lvl3pPr>
            <a:lvl4pPr marL="7475220" indent="0">
              <a:buNone/>
              <a:defRPr sz="4900"/>
            </a:lvl4pPr>
            <a:lvl5pPr marL="9966960" indent="0">
              <a:buNone/>
              <a:defRPr sz="4900"/>
            </a:lvl5pPr>
            <a:lvl6pPr marL="12458700" indent="0">
              <a:buNone/>
              <a:defRPr sz="4900"/>
            </a:lvl6pPr>
            <a:lvl7pPr marL="14950440" indent="0">
              <a:buNone/>
              <a:defRPr sz="4900"/>
            </a:lvl7pPr>
            <a:lvl8pPr marL="17442180" indent="0">
              <a:buNone/>
              <a:defRPr sz="4900"/>
            </a:lvl8pPr>
            <a:lvl9pPr marL="19933920" indent="0">
              <a:buNone/>
              <a:defRPr sz="4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A8FE-D641-4303-A15A-742BD41CD1B3}" type="datetimeFigureOut">
              <a:rPr lang="es-CO" smtClean="0"/>
              <a:t>30/10/2016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A0B0-6459-4A28-BA7A-02A30C194C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459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57134" y="35844480"/>
            <a:ext cx="21602700" cy="4231644"/>
          </a:xfrm>
        </p:spPr>
        <p:txBody>
          <a:bodyPr anchor="b"/>
          <a:lstStyle>
            <a:lvl1pPr algn="l">
              <a:defRPr sz="10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7057134" y="4575387"/>
            <a:ext cx="21602700" cy="30723840"/>
          </a:xfrm>
        </p:spPr>
        <p:txBody>
          <a:bodyPr/>
          <a:lstStyle>
            <a:lvl1pPr marL="0" indent="0">
              <a:buNone/>
              <a:defRPr sz="17400"/>
            </a:lvl1pPr>
            <a:lvl2pPr marL="2491740" indent="0">
              <a:buNone/>
              <a:defRPr sz="15300"/>
            </a:lvl2pPr>
            <a:lvl3pPr marL="4983480" indent="0">
              <a:buNone/>
              <a:defRPr sz="13100"/>
            </a:lvl3pPr>
            <a:lvl4pPr marL="7475220" indent="0">
              <a:buNone/>
              <a:defRPr sz="10900"/>
            </a:lvl4pPr>
            <a:lvl5pPr marL="9966960" indent="0">
              <a:buNone/>
              <a:defRPr sz="10900"/>
            </a:lvl5pPr>
            <a:lvl6pPr marL="12458700" indent="0">
              <a:buNone/>
              <a:defRPr sz="10900"/>
            </a:lvl6pPr>
            <a:lvl7pPr marL="14950440" indent="0">
              <a:buNone/>
              <a:defRPr sz="10900"/>
            </a:lvl7pPr>
            <a:lvl8pPr marL="17442180" indent="0">
              <a:buNone/>
              <a:defRPr sz="10900"/>
            </a:lvl8pPr>
            <a:lvl9pPr marL="19933920" indent="0">
              <a:buNone/>
              <a:defRPr sz="109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7057134" y="40076124"/>
            <a:ext cx="21602700" cy="6009636"/>
          </a:xfrm>
        </p:spPr>
        <p:txBody>
          <a:bodyPr/>
          <a:lstStyle>
            <a:lvl1pPr marL="0" indent="0">
              <a:buNone/>
              <a:defRPr sz="7600"/>
            </a:lvl1pPr>
            <a:lvl2pPr marL="2491740" indent="0">
              <a:buNone/>
              <a:defRPr sz="6500"/>
            </a:lvl2pPr>
            <a:lvl3pPr marL="4983480" indent="0">
              <a:buNone/>
              <a:defRPr sz="5500"/>
            </a:lvl3pPr>
            <a:lvl4pPr marL="7475220" indent="0">
              <a:buNone/>
              <a:defRPr sz="4900"/>
            </a:lvl4pPr>
            <a:lvl5pPr marL="9966960" indent="0">
              <a:buNone/>
              <a:defRPr sz="4900"/>
            </a:lvl5pPr>
            <a:lvl6pPr marL="12458700" indent="0">
              <a:buNone/>
              <a:defRPr sz="4900"/>
            </a:lvl6pPr>
            <a:lvl7pPr marL="14950440" indent="0">
              <a:buNone/>
              <a:defRPr sz="4900"/>
            </a:lvl7pPr>
            <a:lvl8pPr marL="17442180" indent="0">
              <a:buNone/>
              <a:defRPr sz="4900"/>
            </a:lvl8pPr>
            <a:lvl9pPr marL="19933920" indent="0">
              <a:buNone/>
              <a:defRPr sz="4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A8FE-D641-4303-A15A-742BD41CD1B3}" type="datetimeFigureOut">
              <a:rPr lang="es-CO" smtClean="0"/>
              <a:t>30/10/2016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A0B0-6459-4A28-BA7A-02A30C194C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519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800225" y="2050630"/>
            <a:ext cx="32404050" cy="8534400"/>
          </a:xfrm>
          <a:prstGeom prst="rect">
            <a:avLst/>
          </a:prstGeom>
        </p:spPr>
        <p:txBody>
          <a:bodyPr vert="horz" lIns="498348" tIns="249174" rIns="498348" bIns="249174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800225" y="11948164"/>
            <a:ext cx="32404050" cy="33793857"/>
          </a:xfrm>
          <a:prstGeom prst="rect">
            <a:avLst/>
          </a:prstGeom>
        </p:spPr>
        <p:txBody>
          <a:bodyPr vert="horz" lIns="498348" tIns="249174" rIns="498348" bIns="24917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800225" y="47460750"/>
            <a:ext cx="8401050" cy="2726267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l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A8FE-D641-4303-A15A-742BD41CD1B3}" type="datetimeFigureOut">
              <a:rPr lang="es-CO" smtClean="0"/>
              <a:t>30/10/2016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301538" y="47460750"/>
            <a:ext cx="11401425" cy="2726267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ctr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803225" y="47460750"/>
            <a:ext cx="8401050" cy="2726267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r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1A0B0-6459-4A28-BA7A-02A30C194C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16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83480" rtl="0" eaLnBrk="1" latinLnBrk="0" hangingPunct="1">
        <a:spcBef>
          <a:spcPct val="0"/>
        </a:spcBef>
        <a:buNone/>
        <a:defRPr sz="2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8805" indent="-1868805" algn="l" defTabSz="4983480" rtl="0" eaLnBrk="1" latinLnBrk="0" hangingPunct="1">
        <a:spcBef>
          <a:spcPct val="20000"/>
        </a:spcBef>
        <a:buFont typeface="Arial" pitchFamily="34" charset="0"/>
        <a:buChar char="•"/>
        <a:defRPr sz="17400" kern="1200">
          <a:solidFill>
            <a:schemeClr val="tx1"/>
          </a:solidFill>
          <a:latin typeface="+mn-lt"/>
          <a:ea typeface="+mn-ea"/>
          <a:cs typeface="+mn-cs"/>
        </a:defRPr>
      </a:lvl1pPr>
      <a:lvl2pPr marL="4049078" indent="-1557338" algn="l" defTabSz="4983480" rtl="0" eaLnBrk="1" latinLnBrk="0" hangingPunct="1">
        <a:spcBef>
          <a:spcPct val="20000"/>
        </a:spcBef>
        <a:buFont typeface="Arial" pitchFamily="34" charset="0"/>
        <a:buChar char="–"/>
        <a:defRPr sz="15300" kern="1200">
          <a:solidFill>
            <a:schemeClr val="tx1"/>
          </a:solidFill>
          <a:latin typeface="+mn-lt"/>
          <a:ea typeface="+mn-ea"/>
          <a:cs typeface="+mn-cs"/>
        </a:defRPr>
      </a:lvl2pPr>
      <a:lvl3pPr marL="6229350" indent="-1245870" algn="l" defTabSz="4983480" rtl="0" eaLnBrk="1" latinLnBrk="0" hangingPunct="1">
        <a:spcBef>
          <a:spcPct val="20000"/>
        </a:spcBef>
        <a:buFont typeface="Arial" pitchFamily="34" charset="0"/>
        <a:buChar char="•"/>
        <a:defRPr sz="13100" kern="1200">
          <a:solidFill>
            <a:schemeClr val="tx1"/>
          </a:solidFill>
          <a:latin typeface="+mn-lt"/>
          <a:ea typeface="+mn-ea"/>
          <a:cs typeface="+mn-cs"/>
        </a:defRPr>
      </a:lvl3pPr>
      <a:lvl4pPr marL="8721090" indent="-1245870" algn="l" defTabSz="4983480" rtl="0" eaLnBrk="1" latinLnBrk="0" hangingPunct="1">
        <a:spcBef>
          <a:spcPct val="20000"/>
        </a:spcBef>
        <a:buFont typeface="Arial" pitchFamily="34" charset="0"/>
        <a:buChar char="–"/>
        <a:defRPr sz="10900" kern="1200">
          <a:solidFill>
            <a:schemeClr val="tx1"/>
          </a:solidFill>
          <a:latin typeface="+mn-lt"/>
          <a:ea typeface="+mn-ea"/>
          <a:cs typeface="+mn-cs"/>
        </a:defRPr>
      </a:lvl4pPr>
      <a:lvl5pPr marL="11212830" indent="-1245870" algn="l" defTabSz="4983480" rtl="0" eaLnBrk="1" latinLnBrk="0" hangingPunct="1">
        <a:spcBef>
          <a:spcPct val="20000"/>
        </a:spcBef>
        <a:buFont typeface="Arial" pitchFamily="34" charset="0"/>
        <a:buChar char="»"/>
        <a:defRPr sz="10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04570" indent="-1245870" algn="l" defTabSz="4983480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6310" indent="-1245870" algn="l" defTabSz="4983480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7pPr>
      <a:lvl8pPr marL="18688050" indent="-1245870" algn="l" defTabSz="4983480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8pPr>
      <a:lvl9pPr marL="21179790" indent="-1245870" algn="l" defTabSz="4983480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9174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2pPr>
      <a:lvl3pPr marL="498348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747522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4pPr>
      <a:lvl5pPr marL="996696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5pPr>
      <a:lvl6pPr marL="1245870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6pPr>
      <a:lvl7pPr marL="1495044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7pPr>
      <a:lvl8pPr marL="1744218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8pPr>
      <a:lvl9pPr marL="1993392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52"/>
            <a:ext cx="36004500" cy="448463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49869897"/>
            <a:ext cx="36004500" cy="1336504"/>
          </a:xfrm>
          <a:prstGeom prst="rect">
            <a:avLst/>
          </a:prstGeom>
          <a:solidFill>
            <a:srgbClr val="0A8B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" name="1 Título"/>
          <p:cNvSpPr>
            <a:spLocks noGrp="1"/>
          </p:cNvSpPr>
          <p:nvPr>
            <p:ph type="ctrTitle"/>
          </p:nvPr>
        </p:nvSpPr>
        <p:spPr>
          <a:xfrm>
            <a:off x="2629999" y="1394318"/>
            <a:ext cx="30603825" cy="10976187"/>
          </a:xfrm>
        </p:spPr>
        <p:txBody>
          <a:bodyPr/>
          <a:lstStyle/>
          <a:p>
            <a:r>
              <a:rPr lang="en-US" dirty="0" err="1" smtClean="0"/>
              <a:t>EnergyPAZ</a:t>
            </a:r>
            <a:endParaRPr lang="es-CO" dirty="0"/>
          </a:p>
        </p:txBody>
      </p:sp>
      <p:sp>
        <p:nvSpPr>
          <p:cNvPr id="28" name="2 Subtítulo"/>
          <p:cNvSpPr>
            <a:spLocks noGrp="1"/>
          </p:cNvSpPr>
          <p:nvPr>
            <p:ph type="subTitle" idx="1"/>
          </p:nvPr>
        </p:nvSpPr>
        <p:spPr>
          <a:xfrm>
            <a:off x="3026256" y="9502636"/>
            <a:ext cx="18002000" cy="6758226"/>
          </a:xfrm>
        </p:spPr>
        <p:txBody>
          <a:bodyPr>
            <a:normAutofit/>
          </a:bodyPr>
          <a:lstStyle/>
          <a:p>
            <a:r>
              <a:rPr lang="es-CO" sz="6600" dirty="0">
                <a:solidFill>
                  <a:schemeClr val="tx1"/>
                </a:solidFill>
              </a:rPr>
              <a:t>Objetivo general</a:t>
            </a:r>
          </a:p>
          <a:p>
            <a:r>
              <a:rPr lang="es-CO" sz="6600" dirty="0"/>
              <a:t>Evaluar financieramente la instalación de una fuente de energía eléctrica renovable y eficiente en la vereda </a:t>
            </a:r>
            <a:r>
              <a:rPr lang="es-CO" sz="6600" dirty="0" err="1"/>
              <a:t>Llanogrande</a:t>
            </a:r>
            <a:r>
              <a:rPr lang="es-CO" sz="6600" dirty="0"/>
              <a:t>, </a:t>
            </a:r>
            <a:r>
              <a:rPr lang="es-CO" sz="6600" dirty="0" err="1"/>
              <a:t>Dabeiba</a:t>
            </a:r>
            <a:r>
              <a:rPr lang="es-CO" sz="6600" dirty="0"/>
              <a:t>, Antioquia; donde se instalará una zona de concentración de las </a:t>
            </a:r>
            <a:r>
              <a:rPr lang="es-CO" sz="6600" dirty="0" err="1"/>
              <a:t>Farc</a:t>
            </a:r>
            <a:r>
              <a:rPr lang="es-CO" sz="6600" dirty="0"/>
              <a:t>, en el marco del posible posconflicto.</a:t>
            </a:r>
          </a:p>
          <a:p>
            <a:endParaRPr lang="es-CO" dirty="0"/>
          </a:p>
        </p:txBody>
      </p:sp>
      <p:sp>
        <p:nvSpPr>
          <p:cNvPr id="29" name="2 Subtítulo"/>
          <p:cNvSpPr txBox="1">
            <a:spLocks/>
          </p:cNvSpPr>
          <p:nvPr/>
        </p:nvSpPr>
        <p:spPr>
          <a:xfrm>
            <a:off x="474884" y="17015898"/>
            <a:ext cx="16921880" cy="2304256"/>
          </a:xfrm>
          <a:prstGeom prst="rect">
            <a:avLst/>
          </a:prstGeom>
        </p:spPr>
        <p:txBody>
          <a:bodyPr vert="horz" lIns="498348" tIns="249174" rIns="498348" bIns="249174" rtlCol="0">
            <a:normAutofit/>
          </a:bodyPr>
          <a:lstStyle>
            <a:lvl1pPr marL="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7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9174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98348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3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7522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96696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45870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95044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744218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993392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7200" dirty="0" smtClean="0">
                <a:solidFill>
                  <a:schemeClr val="tx1"/>
                </a:solidFill>
              </a:rPr>
              <a:t>Estudio Técnico</a:t>
            </a:r>
            <a:r>
              <a:rPr lang="es-CO" sz="7200" dirty="0" smtClean="0"/>
              <a:t>.</a:t>
            </a:r>
          </a:p>
          <a:p>
            <a:endParaRPr lang="es-CO" dirty="0"/>
          </a:p>
        </p:txBody>
      </p:sp>
      <p:grpSp>
        <p:nvGrpSpPr>
          <p:cNvPr id="30" name="Grupo 29"/>
          <p:cNvGrpSpPr/>
          <p:nvPr/>
        </p:nvGrpSpPr>
        <p:grpSpPr>
          <a:xfrm>
            <a:off x="2116175" y="18789918"/>
            <a:ext cx="13658268" cy="9283668"/>
            <a:chOff x="3027056" y="20748024"/>
            <a:chExt cx="13658268" cy="9283668"/>
          </a:xfrm>
        </p:grpSpPr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7056" y="20748024"/>
              <a:ext cx="13658268" cy="9217024"/>
            </a:xfrm>
            <a:prstGeom prst="rect">
              <a:avLst/>
            </a:prstGeom>
          </p:spPr>
        </p:pic>
        <p:sp>
          <p:nvSpPr>
            <p:cNvPr id="32" name="Elipse 31"/>
            <p:cNvSpPr/>
            <p:nvPr/>
          </p:nvSpPr>
          <p:spPr>
            <a:xfrm>
              <a:off x="14329842" y="29347318"/>
              <a:ext cx="1768774" cy="68437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33" name="Imagen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479" y="28164260"/>
            <a:ext cx="7786689" cy="2386991"/>
          </a:xfrm>
          <a:prstGeom prst="rect">
            <a:avLst/>
          </a:prstGeom>
        </p:spPr>
      </p:pic>
      <p:sp>
        <p:nvSpPr>
          <p:cNvPr id="34" name="2 Subtítulo"/>
          <p:cNvSpPr txBox="1">
            <a:spLocks/>
          </p:cNvSpPr>
          <p:nvPr/>
        </p:nvSpPr>
        <p:spPr>
          <a:xfrm>
            <a:off x="1913510" y="30874572"/>
            <a:ext cx="14063595" cy="5427248"/>
          </a:xfrm>
          <a:prstGeom prst="rect">
            <a:avLst/>
          </a:prstGeom>
        </p:spPr>
        <p:txBody>
          <a:bodyPr vert="horz" lIns="498348" tIns="249174" rIns="498348" bIns="249174" rtlCol="0">
            <a:normAutofit/>
          </a:bodyPr>
          <a:lstStyle>
            <a:lvl1pPr marL="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7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9174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98348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3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7522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96696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45870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95044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744218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993392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3600" dirty="0" err="1"/>
              <a:t>C</a:t>
            </a:r>
            <a:r>
              <a:rPr lang="es-CO" sz="3600" baseline="-25000" dirty="0" err="1"/>
              <a:t>ed</a:t>
            </a:r>
            <a:r>
              <a:rPr lang="es-CO" sz="3600" dirty="0"/>
              <a:t>: el consumo diario estimado, de valor 5,308 </a:t>
            </a:r>
            <a:r>
              <a:rPr lang="es-CO" sz="3600" dirty="0" err="1"/>
              <a:t>kW·h</a:t>
            </a:r>
            <a:r>
              <a:rPr lang="es-CO" sz="3600" dirty="0"/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3600" dirty="0"/>
              <a:t>P</a:t>
            </a:r>
            <a:r>
              <a:rPr lang="es-CO" sz="3600" baseline="-25000" dirty="0"/>
              <a:t>MP</a:t>
            </a:r>
            <a:r>
              <a:rPr lang="es-CO" sz="3600" dirty="0"/>
              <a:t>: la potencia pico del módulo ISF-255 seleccionado en condiciones estándar de medida (CEM), de valor 255 W.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3600" dirty="0" err="1"/>
              <a:t>HSP</a:t>
            </a:r>
            <a:r>
              <a:rPr lang="es-CO" sz="3600" baseline="-25000" dirty="0" err="1"/>
              <a:t>crit</a:t>
            </a:r>
            <a:r>
              <a:rPr lang="es-CO" sz="3600" dirty="0"/>
              <a:t>: es el valor de las horas de sol pico del mes crítico (en este caso diciembre), de valor 4,56 HSP.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3600" dirty="0"/>
              <a:t>PR: es el "Performance Ratio" de la instalación o rendimiento energético de la instalación, definido como la eficiencia de la instalación en condiciones reales de </a:t>
            </a:r>
            <a:r>
              <a:rPr lang="es-CO" sz="3600" dirty="0" smtClean="0"/>
              <a:t>trabajo.</a:t>
            </a:r>
            <a:endParaRPr lang="es-CO" sz="3600" dirty="0"/>
          </a:p>
          <a:p>
            <a:endParaRPr lang="es-CO" dirty="0"/>
          </a:p>
        </p:txBody>
      </p:sp>
      <p:sp>
        <p:nvSpPr>
          <p:cNvPr id="35" name="2 Subtítulo"/>
          <p:cNvSpPr txBox="1">
            <a:spLocks/>
          </p:cNvSpPr>
          <p:nvPr/>
        </p:nvSpPr>
        <p:spPr>
          <a:xfrm>
            <a:off x="2110196" y="35645553"/>
            <a:ext cx="13651254" cy="3721592"/>
          </a:xfrm>
          <a:prstGeom prst="rect">
            <a:avLst/>
          </a:prstGeom>
        </p:spPr>
        <p:txBody>
          <a:bodyPr vert="horz" lIns="498348" tIns="249174" rIns="498348" bIns="249174" rtlCol="0">
            <a:normAutofit/>
          </a:bodyPr>
          <a:lstStyle>
            <a:lvl1pPr marL="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7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9174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98348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3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7522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96696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45870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95044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744218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993392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2100" i="1" dirty="0" err="1"/>
              <a:t>N</a:t>
            </a:r>
            <a:r>
              <a:rPr lang="es-CO" sz="12100" i="1" baseline="-25000" dirty="0" err="1"/>
              <a:t>mod</a:t>
            </a:r>
            <a:r>
              <a:rPr lang="es-CO" sz="12100" dirty="0"/>
              <a:t> </a:t>
            </a:r>
            <a:r>
              <a:rPr lang="es-CO" sz="12100" dirty="0" smtClean="0"/>
              <a:t>= 12</a:t>
            </a:r>
            <a:endParaRPr lang="es-CO" sz="12100" dirty="0"/>
          </a:p>
        </p:txBody>
      </p:sp>
      <p:sp>
        <p:nvSpPr>
          <p:cNvPr id="36" name="2 Subtítulo"/>
          <p:cNvSpPr txBox="1">
            <a:spLocks/>
          </p:cNvSpPr>
          <p:nvPr/>
        </p:nvSpPr>
        <p:spPr>
          <a:xfrm>
            <a:off x="17931911" y="35697727"/>
            <a:ext cx="16921880" cy="2304256"/>
          </a:xfrm>
          <a:prstGeom prst="rect">
            <a:avLst/>
          </a:prstGeom>
        </p:spPr>
        <p:txBody>
          <a:bodyPr vert="horz" lIns="498348" tIns="249174" rIns="498348" bIns="249174" rtlCol="0">
            <a:normAutofit/>
          </a:bodyPr>
          <a:lstStyle>
            <a:lvl1pPr marL="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7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9174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98348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3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7522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96696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45870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95044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744218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993392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7200" dirty="0" smtClean="0">
                <a:solidFill>
                  <a:schemeClr val="tx1"/>
                </a:solidFill>
              </a:rPr>
              <a:t>Métodos Alternativos</a:t>
            </a:r>
            <a:endParaRPr lang="es-CO" sz="7200" dirty="0" smtClean="0"/>
          </a:p>
          <a:p>
            <a:endParaRPr lang="es-CO" dirty="0"/>
          </a:p>
        </p:txBody>
      </p:sp>
      <p:sp>
        <p:nvSpPr>
          <p:cNvPr id="37" name="2 Subtítulo"/>
          <p:cNvSpPr txBox="1">
            <a:spLocks/>
          </p:cNvSpPr>
          <p:nvPr/>
        </p:nvSpPr>
        <p:spPr>
          <a:xfrm>
            <a:off x="17931911" y="17015898"/>
            <a:ext cx="16921880" cy="2304256"/>
          </a:xfrm>
          <a:prstGeom prst="rect">
            <a:avLst/>
          </a:prstGeom>
        </p:spPr>
        <p:txBody>
          <a:bodyPr vert="horz" lIns="498348" tIns="249174" rIns="498348" bIns="249174" rtlCol="0">
            <a:normAutofit/>
          </a:bodyPr>
          <a:lstStyle>
            <a:lvl1pPr marL="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7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9174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98348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3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7522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96696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45870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95044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744218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993392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7200" dirty="0" smtClean="0">
                <a:solidFill>
                  <a:schemeClr val="tx1"/>
                </a:solidFill>
              </a:rPr>
              <a:t>Flujo de Fondos</a:t>
            </a:r>
            <a:endParaRPr lang="es-CO" sz="7200" dirty="0" smtClean="0"/>
          </a:p>
          <a:p>
            <a:endParaRPr lang="es-CO" dirty="0"/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4400" y="9186076"/>
            <a:ext cx="9433048" cy="7074786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9878" y="40456888"/>
            <a:ext cx="9792637" cy="8352921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7931911" y="38055868"/>
            <a:ext cx="13458390" cy="5425356"/>
            <a:chOff x="18002249" y="38899924"/>
            <a:chExt cx="13458390" cy="5425356"/>
          </a:xfrm>
        </p:grpSpPr>
        <p:pic>
          <p:nvPicPr>
            <p:cNvPr id="42" name="Imagen 4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002249" y="38899924"/>
              <a:ext cx="8928994" cy="5425356"/>
            </a:xfrm>
            <a:prstGeom prst="rect">
              <a:avLst/>
            </a:prstGeom>
          </p:spPr>
        </p:pic>
        <p:sp>
          <p:nvSpPr>
            <p:cNvPr id="43" name="Rectángulo 42"/>
            <p:cNvSpPr/>
            <p:nvPr/>
          </p:nvSpPr>
          <p:spPr>
            <a:xfrm>
              <a:off x="27500199" y="40273594"/>
              <a:ext cx="396044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6000" dirty="0"/>
                <a:t>Litros de luz</a:t>
              </a: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20416188" y="43535109"/>
            <a:ext cx="14067129" cy="5274700"/>
            <a:chOff x="20486526" y="44379165"/>
            <a:chExt cx="14067129" cy="5274700"/>
          </a:xfrm>
        </p:grpSpPr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203050" y="44379165"/>
              <a:ext cx="9350605" cy="5274700"/>
            </a:xfrm>
            <a:prstGeom prst="rect">
              <a:avLst/>
            </a:prstGeom>
          </p:spPr>
        </p:pic>
        <p:sp>
          <p:nvSpPr>
            <p:cNvPr id="46" name="Rectángulo 45"/>
            <p:cNvSpPr/>
            <p:nvPr/>
          </p:nvSpPr>
          <p:spPr>
            <a:xfrm>
              <a:off x="20486526" y="46508683"/>
              <a:ext cx="396044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6000" dirty="0" smtClean="0"/>
                <a:t>Eco-</a:t>
              </a:r>
              <a:r>
                <a:rPr lang="es-CO" sz="6000" dirty="0" err="1" smtClean="0"/>
                <a:t>Cooler</a:t>
              </a:r>
              <a:endParaRPr lang="es-CO" sz="6000" dirty="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74907" y="19092774"/>
            <a:ext cx="12158917" cy="1607490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758" y="5193996"/>
            <a:ext cx="2829097" cy="38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11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146</Words>
  <Application>Microsoft Office PowerPoint</Application>
  <PresentationFormat>Personalizado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EnergyPAZ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andres ...</cp:lastModifiedBy>
  <cp:revision>8</cp:revision>
  <dcterms:created xsi:type="dcterms:W3CDTF">2015-05-20T14:14:43Z</dcterms:created>
  <dcterms:modified xsi:type="dcterms:W3CDTF">2016-10-31T03:16:32Z</dcterms:modified>
</cp:coreProperties>
</file>