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AFD5-61DD-6545-9E69-95F98F4D7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DB020-23A8-474A-892B-987B1F141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80A1-4685-984E-A485-3D6D15D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FB21-1348-D943-BABD-FEA16359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EF46-E342-9048-B49A-7C4F709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67E7-70DE-D64D-AA12-60CB2BAA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5A2A3-0794-5143-B6CC-90549A00B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12CE-5553-FF45-B7D9-285CA49A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0205-6CAA-674E-B23E-20E360B5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C5E5-A53E-F348-B4F3-2DCD6551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761AA-DE0A-6A45-8487-5273631DE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DE8AA-AA53-C34A-ADC6-F033F1A0A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5989-B2C8-B14F-8B4A-B9CA095C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C302-F59B-954C-8C00-5509BAC5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B78A-A1AB-EA4C-B28A-1842E3F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CC1-8593-FD4E-A4E5-71084329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4B1-3B85-F141-B7CB-EF093FA7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D4C3-FD39-C243-A1D7-A87CDBDD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CF18-5FC4-ED40-90B2-A93A1793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5F1B-6720-D247-8CA6-4EFC1099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F3B0-923C-F24B-A8ED-42CC4FAA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046F-AED1-9244-8D51-F7395378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2E9A-FA37-C143-9D42-BC0BACD5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FAF4-244D-504B-9343-2AD6BEAD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503F-AD51-DE44-9845-4AE1C63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73C-C8CC-E14B-AEB0-CC52C6D9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021A-47CA-374C-93BF-7155A4D4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5C140-BCC1-8E4E-98B6-FD9DFDFF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50933-BF43-F54B-8308-2E03CADF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6D446-C08F-F24F-8B37-E122FA18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81167-6925-0444-89E8-2BE0233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95B4-BCF0-6E46-BCFF-BA21C7E1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AC260-CE84-5542-9AE7-292E7BA8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252D-42DB-E84C-AAF9-9088359D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D3C4B-1D4F-6843-980E-BC55F06FC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AE031-BF6F-F048-9296-092059A7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85682-C8D4-204A-B9C0-328E8C9C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75E23-D22E-B24F-A4F6-195C8DC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BAD55-6C0E-1E4B-851E-9422F33B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8B1B-818E-7444-AC8B-028D1307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4D44A-EB93-6A49-82CD-6C7DDB82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7AC4-F582-D745-82B1-76781730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BD368-5E00-D543-956E-E469E924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3E6B0-09A9-7E4F-80B1-B5E4551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6D2D6-07E2-724C-83FE-D4FE51A2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23D5-2F83-A74D-8E95-CE6C2C7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03E1-9A01-9C4A-8264-20354715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DD81-FBA9-AB49-9ACB-9EE8B672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FFF80-9ABA-5E4B-AC56-BC0E2DA5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A94EA-0BE6-EC46-B15C-1A1EA17D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5CC7-CE17-E34D-8E83-F2C14206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D3BD-0E5A-FA45-8C5A-C4CD028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78C3-F8BA-324B-996A-74E2F8A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50D98-C409-F944-A1EF-21508014A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C6D06-F32D-0B4E-95EF-2BF27CFF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5D4A9-68C4-1245-8328-EB025348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894B-96FF-2846-B14C-74EFFF01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B73B-BC0C-5A4C-8616-79256A6C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5581-0E32-3347-BCA1-5144BF22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48DA7-638B-C447-8A2B-05F1CBEB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803B-CFBE-9441-9BCB-4F5365A37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054C-8201-E545-B737-48F66BDA6F6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0AD2-8C13-484F-A961-156B90DC3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8A03-DD29-D94C-ADF5-7988BB13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1237-5C8D-B542-AEB8-5C3713CF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97E0C-A0E5-6040-A84F-92660FB88BD8}"/>
              </a:ext>
            </a:extLst>
          </p:cNvPr>
          <p:cNvSpPr txBox="1"/>
          <p:nvPr/>
        </p:nvSpPr>
        <p:spPr>
          <a:xfrm>
            <a:off x="1355974" y="360815"/>
            <a:ext cx="570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Nanostring Analysis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04DA6-EF6C-8541-9C83-18F71F9E28A5}"/>
              </a:ext>
            </a:extLst>
          </p:cNvPr>
          <p:cNvSpPr txBox="1"/>
          <p:nvPr/>
        </p:nvSpPr>
        <p:spPr>
          <a:xfrm>
            <a:off x="-13529" y="4117183"/>
            <a:ext cx="124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 in &amp;</a:t>
            </a:r>
          </a:p>
          <a:p>
            <a:pPr algn="ctr"/>
            <a:r>
              <a:rPr lang="en-US" sz="1600" dirty="0"/>
              <a:t>clean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060E6-62EF-4C42-844F-17234B6A2ACA}"/>
              </a:ext>
            </a:extLst>
          </p:cNvPr>
          <p:cNvSpPr txBox="1"/>
          <p:nvPr/>
        </p:nvSpPr>
        <p:spPr>
          <a:xfrm>
            <a:off x="1965435" y="4097125"/>
            <a:ext cx="162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Normality test (Shapiro-Wilks)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AB2E9-A5AE-1340-A902-31E804E390D8}"/>
              </a:ext>
            </a:extLst>
          </p:cNvPr>
          <p:cNvSpPr txBox="1"/>
          <p:nvPr/>
        </p:nvSpPr>
        <p:spPr>
          <a:xfrm rot="19800000">
            <a:off x="3127248" y="3166592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Normal-distribution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19C5A-B213-6D4F-BB06-C53788AF5D1B}"/>
              </a:ext>
            </a:extLst>
          </p:cNvPr>
          <p:cNvSpPr txBox="1"/>
          <p:nvPr/>
        </p:nvSpPr>
        <p:spPr>
          <a:xfrm rot="1500000">
            <a:off x="3578327" y="5104319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Non-normal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E0E1-D939-2645-A4CE-7C11D7B673FC}"/>
              </a:ext>
            </a:extLst>
          </p:cNvPr>
          <p:cNvSpPr txBox="1"/>
          <p:nvPr/>
        </p:nvSpPr>
        <p:spPr>
          <a:xfrm>
            <a:off x="4848318" y="2888082"/>
            <a:ext cx="14027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Variance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BFF3C-7AA0-7A44-BC66-3C95468C51AD}"/>
              </a:ext>
            </a:extLst>
          </p:cNvPr>
          <p:cNvSpPr txBox="1"/>
          <p:nvPr/>
        </p:nvSpPr>
        <p:spPr>
          <a:xfrm>
            <a:off x="5671499" y="5258208"/>
            <a:ext cx="23970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Significant Difference Test</a:t>
            </a:r>
          </a:p>
          <a:p>
            <a:pPr algn="ctr"/>
            <a:r>
              <a:rPr lang="en-US" sz="1600" dirty="0"/>
              <a:t>(Mann-Whitney Wilcox)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93F52-7C22-4B4F-8FEC-F1D0FBE74DB8}"/>
              </a:ext>
            </a:extLst>
          </p:cNvPr>
          <p:cNvSpPr txBox="1"/>
          <p:nvPr/>
        </p:nvSpPr>
        <p:spPr>
          <a:xfrm rot="19800000">
            <a:off x="5986530" y="1981013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67B70-86A1-6443-AE5B-9BB665DF8870}"/>
              </a:ext>
            </a:extLst>
          </p:cNvPr>
          <p:cNvSpPr txBox="1"/>
          <p:nvPr/>
        </p:nvSpPr>
        <p:spPr>
          <a:xfrm rot="1500000">
            <a:off x="6136263" y="3603340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Non-Equal 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EA132-8CAE-F942-A479-D4DDDAA8B595}"/>
              </a:ext>
            </a:extLst>
          </p:cNvPr>
          <p:cNvSpPr txBox="1"/>
          <p:nvPr/>
        </p:nvSpPr>
        <p:spPr>
          <a:xfrm>
            <a:off x="7332320" y="1988836"/>
            <a:ext cx="23088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Significant Difference Test </a:t>
            </a:r>
          </a:p>
          <a:p>
            <a:pPr algn="ctr"/>
            <a:r>
              <a:rPr lang="en-US" sz="1600" dirty="0"/>
              <a:t>(T-test)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65E8B-A3F8-B547-A0A5-DFE7214D17BA}"/>
              </a:ext>
            </a:extLst>
          </p:cNvPr>
          <p:cNvSpPr txBox="1"/>
          <p:nvPr/>
        </p:nvSpPr>
        <p:spPr>
          <a:xfrm rot="19800000">
            <a:off x="9560827" y="1144628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Significant differences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E71A2-DD6A-7945-B9CF-31A353E78628}"/>
              </a:ext>
            </a:extLst>
          </p:cNvPr>
          <p:cNvSpPr txBox="1"/>
          <p:nvPr/>
        </p:nvSpPr>
        <p:spPr>
          <a:xfrm rot="1500000">
            <a:off x="9650045" y="2524856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Non-significant differences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892F5-2863-8A4E-B70F-1334223BDC54}"/>
              </a:ext>
            </a:extLst>
          </p:cNvPr>
          <p:cNvSpPr txBox="1"/>
          <p:nvPr/>
        </p:nvSpPr>
        <p:spPr>
          <a:xfrm>
            <a:off x="9778165" y="4387192"/>
            <a:ext cx="6420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024F8A-631E-9E4E-8BDA-8F0DD19BCDC9}"/>
              </a:ext>
            </a:extLst>
          </p:cNvPr>
          <p:cNvSpPr txBox="1"/>
          <p:nvPr/>
        </p:nvSpPr>
        <p:spPr>
          <a:xfrm rot="19800000">
            <a:off x="7919238" y="4575359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Significant differences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F8444-738F-B14F-9D88-AA94CE9CC732}"/>
              </a:ext>
            </a:extLst>
          </p:cNvPr>
          <p:cNvSpPr txBox="1"/>
          <p:nvPr/>
        </p:nvSpPr>
        <p:spPr>
          <a:xfrm rot="1500000">
            <a:off x="8009288" y="6066138"/>
            <a:ext cx="265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Non-significant differences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0D41D-94C7-1B49-8A4A-AE593818F639}"/>
              </a:ext>
            </a:extLst>
          </p:cNvPr>
          <p:cNvSpPr txBox="1"/>
          <p:nvPr/>
        </p:nvSpPr>
        <p:spPr>
          <a:xfrm>
            <a:off x="11389092" y="966999"/>
            <a:ext cx="5722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84F46E-43A5-A149-ACFE-229E82F00E18}"/>
              </a:ext>
            </a:extLst>
          </p:cNvPr>
          <p:cNvCxnSpPr>
            <a:cxnSpLocks/>
          </p:cNvCxnSpPr>
          <p:nvPr/>
        </p:nvCxnSpPr>
        <p:spPr>
          <a:xfrm flipV="1">
            <a:off x="3577777" y="3363182"/>
            <a:ext cx="1239498" cy="697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C1813-1FC5-4E44-9F6F-D64F6ABA0115}"/>
              </a:ext>
            </a:extLst>
          </p:cNvPr>
          <p:cNvCxnSpPr>
            <a:cxnSpLocks/>
          </p:cNvCxnSpPr>
          <p:nvPr/>
        </p:nvCxnSpPr>
        <p:spPr>
          <a:xfrm>
            <a:off x="3711318" y="4937599"/>
            <a:ext cx="1562258" cy="715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C6E214-C2EE-A247-99EA-B05602187844}"/>
              </a:ext>
            </a:extLst>
          </p:cNvPr>
          <p:cNvCxnSpPr>
            <a:cxnSpLocks/>
          </p:cNvCxnSpPr>
          <p:nvPr/>
        </p:nvCxnSpPr>
        <p:spPr>
          <a:xfrm flipV="1">
            <a:off x="6339114" y="2413024"/>
            <a:ext cx="889792" cy="487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D7DBD7-D616-4A4C-9FE0-5533A0828086}"/>
              </a:ext>
            </a:extLst>
          </p:cNvPr>
          <p:cNvCxnSpPr>
            <a:cxnSpLocks/>
          </p:cNvCxnSpPr>
          <p:nvPr/>
        </p:nvCxnSpPr>
        <p:spPr>
          <a:xfrm>
            <a:off x="6261170" y="3387988"/>
            <a:ext cx="1266269" cy="61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3226C6-B25F-A04B-8EE3-CEBB5C55E41F}"/>
              </a:ext>
            </a:extLst>
          </p:cNvPr>
          <p:cNvCxnSpPr>
            <a:cxnSpLocks/>
          </p:cNvCxnSpPr>
          <p:nvPr/>
        </p:nvCxnSpPr>
        <p:spPr>
          <a:xfrm flipV="1">
            <a:off x="10024268" y="1360520"/>
            <a:ext cx="1216153" cy="628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0592C4-09E2-F440-9439-FEEDEE53908F}"/>
              </a:ext>
            </a:extLst>
          </p:cNvPr>
          <p:cNvCxnSpPr>
            <a:cxnSpLocks/>
          </p:cNvCxnSpPr>
          <p:nvPr/>
        </p:nvCxnSpPr>
        <p:spPr>
          <a:xfrm>
            <a:off x="9919578" y="2416860"/>
            <a:ext cx="1596919" cy="753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0114B0-F6C7-5C41-8028-AC39C71B15E0}"/>
              </a:ext>
            </a:extLst>
          </p:cNvPr>
          <p:cNvCxnSpPr>
            <a:cxnSpLocks/>
          </p:cNvCxnSpPr>
          <p:nvPr/>
        </p:nvCxnSpPr>
        <p:spPr>
          <a:xfrm>
            <a:off x="8206660" y="5843643"/>
            <a:ext cx="1707385" cy="846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986C67-5C70-414F-A892-2BBA0D70B7F4}"/>
              </a:ext>
            </a:extLst>
          </p:cNvPr>
          <p:cNvCxnSpPr>
            <a:cxnSpLocks/>
          </p:cNvCxnSpPr>
          <p:nvPr/>
        </p:nvCxnSpPr>
        <p:spPr>
          <a:xfrm flipV="1">
            <a:off x="8206660" y="4715963"/>
            <a:ext cx="1519589" cy="803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01D2DC-062A-2346-805F-5A81350F43FD}"/>
              </a:ext>
            </a:extLst>
          </p:cNvPr>
          <p:cNvCxnSpPr>
            <a:cxnSpLocks/>
          </p:cNvCxnSpPr>
          <p:nvPr/>
        </p:nvCxnSpPr>
        <p:spPr>
          <a:xfrm>
            <a:off x="1331260" y="4457455"/>
            <a:ext cx="558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7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Fox,Amy</dc:creator>
  <cp:lastModifiedBy>Fox,Amy</cp:lastModifiedBy>
  <cp:revision>2</cp:revision>
  <dcterms:created xsi:type="dcterms:W3CDTF">2019-09-25T19:38:58Z</dcterms:created>
  <dcterms:modified xsi:type="dcterms:W3CDTF">2019-09-25T19:52:38Z</dcterms:modified>
</cp:coreProperties>
</file>