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0F1-9EA4-44F9-9782-4C1D2F476D60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5BA1-F5BF-4240-9C3D-EA94776875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117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0F1-9EA4-44F9-9782-4C1D2F476D60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5BA1-F5BF-4240-9C3D-EA94776875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713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0F1-9EA4-44F9-9782-4C1D2F476D60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5BA1-F5BF-4240-9C3D-EA94776875AF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9680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0F1-9EA4-44F9-9782-4C1D2F476D60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5BA1-F5BF-4240-9C3D-EA94776875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1975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0F1-9EA4-44F9-9782-4C1D2F476D60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5BA1-F5BF-4240-9C3D-EA94776875AF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1739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0F1-9EA4-44F9-9782-4C1D2F476D60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5BA1-F5BF-4240-9C3D-EA94776875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5840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0F1-9EA4-44F9-9782-4C1D2F476D60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5BA1-F5BF-4240-9C3D-EA94776875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8852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0F1-9EA4-44F9-9782-4C1D2F476D60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5BA1-F5BF-4240-9C3D-EA94776875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748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0F1-9EA4-44F9-9782-4C1D2F476D60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5BA1-F5BF-4240-9C3D-EA94776875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149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0F1-9EA4-44F9-9782-4C1D2F476D60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5BA1-F5BF-4240-9C3D-EA94776875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75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0F1-9EA4-44F9-9782-4C1D2F476D60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5BA1-F5BF-4240-9C3D-EA94776875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535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0F1-9EA4-44F9-9782-4C1D2F476D60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5BA1-F5BF-4240-9C3D-EA94776875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784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0F1-9EA4-44F9-9782-4C1D2F476D60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5BA1-F5BF-4240-9C3D-EA94776875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491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0F1-9EA4-44F9-9782-4C1D2F476D60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5BA1-F5BF-4240-9C3D-EA94776875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234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0F1-9EA4-44F9-9782-4C1D2F476D60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5BA1-F5BF-4240-9C3D-EA94776875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806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10F1-9EA4-44F9-9782-4C1D2F476D60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A5BA1-F5BF-4240-9C3D-EA94776875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444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10F1-9EA4-44F9-9782-4C1D2F476D60}" type="datetimeFigureOut">
              <a:rPr lang="en-IE" smtClean="0"/>
              <a:t>19/04/2018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EA5BA1-F5BF-4240-9C3D-EA94776875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323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4702-30CE-4215-91F4-5A897159E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IE" dirty="0"/>
            </a:br>
            <a:r>
              <a:rPr lang="en-IE" dirty="0">
                <a:solidFill>
                  <a:schemeClr val="tx1"/>
                </a:solidFill>
              </a:rPr>
              <a:t>Football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AFE45-E7AD-426D-A1EF-189736E8A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/>
              <a:t>By Nuzhafiq </a:t>
            </a:r>
            <a:r>
              <a:rPr lang="en-IE" dirty="0"/>
              <a:t>and Shane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4522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D64C-4EB2-4066-947A-AAE403F7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CD627-4600-4E54-8B55-E9A872052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This application uses </a:t>
            </a:r>
            <a:r>
              <a:rPr lang="en-IE" dirty="0" err="1"/>
              <a:t>mongodb</a:t>
            </a:r>
            <a:r>
              <a:rPr lang="en-IE" dirty="0"/>
              <a:t> and node. We use </a:t>
            </a:r>
            <a:r>
              <a:rPr lang="en-IE" dirty="0" err="1"/>
              <a:t>mongodb</a:t>
            </a:r>
            <a:r>
              <a:rPr lang="en-IE" dirty="0"/>
              <a:t> to store the players with the help of studio 3T. We use node.js to connect </a:t>
            </a:r>
            <a:r>
              <a:rPr lang="en-IE" dirty="0" err="1"/>
              <a:t>mongodb</a:t>
            </a:r>
            <a:r>
              <a:rPr lang="en-IE" dirty="0"/>
              <a:t> and ionic. </a:t>
            </a:r>
          </a:p>
        </p:txBody>
      </p:sp>
    </p:spTree>
    <p:extLst>
      <p:ext uri="{BB962C8B-B14F-4D97-AF65-F5344CB8AC3E}">
        <p14:creationId xmlns:p14="http://schemas.microsoft.com/office/powerpoint/2010/main" val="155914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D86B-E25A-4C7F-8F63-F98E4A62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The 3 Tier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BD361D-A40F-498B-BC56-A3EB3AD12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50" y="2314546"/>
            <a:ext cx="6178477" cy="3408276"/>
          </a:xfrm>
        </p:spPr>
      </p:pic>
    </p:spTree>
    <p:extLst>
      <p:ext uri="{BB962C8B-B14F-4D97-AF65-F5344CB8AC3E}">
        <p14:creationId xmlns:p14="http://schemas.microsoft.com/office/powerpoint/2010/main" val="231487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4055-4038-424F-B852-11201EC7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How we connect to </a:t>
            </a:r>
            <a:r>
              <a:rPr lang="en-IE" dirty="0" err="1">
                <a:solidFill>
                  <a:schemeClr val="tx1"/>
                </a:solidFill>
              </a:rPr>
              <a:t>mongodb</a:t>
            </a:r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43948-1FC3-453B-8B18-9183B9A25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36" y="2231126"/>
            <a:ext cx="5363684" cy="17841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871D8-E50A-4809-847E-2FF72DFC7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36" y="4466196"/>
            <a:ext cx="6987671" cy="16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1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2463-8FAC-4BD4-B513-9A480EBF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800" dirty="0">
                <a:solidFill>
                  <a:schemeClr val="tx1"/>
                </a:solidFill>
              </a:rPr>
              <a:t>How we send a get request and how we display the values.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AD0C9-63AE-4C9B-A938-67C1F60BD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80" y="3962708"/>
            <a:ext cx="5636722" cy="21171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87019-B95D-4D43-BF90-E10A14FEB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3" y="1547920"/>
            <a:ext cx="5976598" cy="204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3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F60B-18D4-49A9-86E2-F67D4741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How it looks.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C9298F-F8D3-4116-8B6A-FC9117C5E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240" y="1398588"/>
            <a:ext cx="3078480" cy="4681568"/>
          </a:xfrm>
        </p:spPr>
      </p:pic>
    </p:spTree>
    <p:extLst>
      <p:ext uri="{BB962C8B-B14F-4D97-AF65-F5344CB8AC3E}">
        <p14:creationId xmlns:p14="http://schemas.microsoft.com/office/powerpoint/2010/main" val="264856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187F-A209-4527-8827-A8831F60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What we will do next.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98B7-5E75-4597-B6B3-603E3483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We will add the search option. When user searches it will display that player.</a:t>
            </a:r>
          </a:p>
          <a:p>
            <a:r>
              <a:rPr lang="en-IE" dirty="0"/>
              <a:t>We will add a login page</a:t>
            </a:r>
          </a:p>
        </p:txBody>
      </p:sp>
    </p:spTree>
    <p:extLst>
      <p:ext uri="{BB962C8B-B14F-4D97-AF65-F5344CB8AC3E}">
        <p14:creationId xmlns:p14="http://schemas.microsoft.com/office/powerpoint/2010/main" val="12059552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91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 Football App</vt:lpstr>
      <vt:lpstr>Info</vt:lpstr>
      <vt:lpstr>The 3 Tier Architecture</vt:lpstr>
      <vt:lpstr>How we connect to mongodb</vt:lpstr>
      <vt:lpstr>How we send a get request and how we display the values.</vt:lpstr>
      <vt:lpstr>How it looks.</vt:lpstr>
      <vt:lpstr>What we will do next.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App</dc:title>
  <dc:creator>naqiahmad@outlook.com</dc:creator>
  <cp:lastModifiedBy>NUZHAFIQ NOOR AZMAN</cp:lastModifiedBy>
  <cp:revision>5</cp:revision>
  <dcterms:created xsi:type="dcterms:W3CDTF">2018-04-18T22:38:36Z</dcterms:created>
  <dcterms:modified xsi:type="dcterms:W3CDTF">2018-04-18T23:09:04Z</dcterms:modified>
</cp:coreProperties>
</file>