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77" r:id="rId4"/>
    <p:sldId id="270" r:id="rId5"/>
    <p:sldId id="272" r:id="rId6"/>
    <p:sldId id="276" r:id="rId7"/>
    <p:sldId id="271" r:id="rId8"/>
    <p:sldId id="273" r:id="rId9"/>
    <p:sldId id="274" r:id="rId10"/>
    <p:sldId id="275" r:id="rId11"/>
    <p:sldId id="278" r:id="rId1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6" autoAdjust="0"/>
    <p:restoredTop sz="82689" autoAdjust="0"/>
  </p:normalViewPr>
  <p:slideViewPr>
    <p:cSldViewPr snapToGrid="0">
      <p:cViewPr varScale="1">
        <p:scale>
          <a:sx n="60" d="100"/>
          <a:sy n="60" d="100"/>
        </p:scale>
        <p:origin x="1014" y="66"/>
      </p:cViewPr>
      <p:guideLst/>
    </p:cSldViewPr>
  </p:slideViewPr>
  <p:notesTextViewPr>
    <p:cViewPr>
      <p:scale>
        <a:sx n="1" d="1"/>
        <a:sy n="1" d="1"/>
      </p:scale>
      <p:origin x="0" y="0"/>
    </p:cViewPr>
  </p:notesTextViewPr>
  <p:notesViewPr>
    <p:cSldViewPr snapToGrid="0">
      <p:cViewPr varScale="1">
        <p:scale>
          <a:sx n="88" d="100"/>
          <a:sy n="88" d="100"/>
        </p:scale>
        <p:origin x="247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287F7C-3238-3142-BEDD-1648C3F255BE}" type="doc">
      <dgm:prSet loTypeId="urn:microsoft.com/office/officeart/2008/layout/HexagonCluster" loCatId="" qsTypeId="urn:microsoft.com/office/officeart/2005/8/quickstyle/simple4" qsCatId="simple" csTypeId="urn:microsoft.com/office/officeart/2005/8/colors/accent2_3" csCatId="accent2" phldr="1"/>
      <dgm:spPr/>
      <dgm:t>
        <a:bodyPr/>
        <a:lstStyle/>
        <a:p>
          <a:endParaRPr lang="es-ES_tradnl"/>
        </a:p>
      </dgm:t>
    </dgm:pt>
    <dgm:pt modelId="{901A3A31-9E6A-A744-A512-D5ED5D87D786}">
      <dgm:prSet custT="1"/>
      <dgm:spPr>
        <a:xfrm>
          <a:off x="1388822" y="3010212"/>
          <a:ext cx="1914323" cy="1480621"/>
        </a:xfrm>
        <a:prstGeom prst="hexagon">
          <a:avLst>
            <a:gd name="adj" fmla="val 25000"/>
            <a:gd name="vf" fmla="val 115470"/>
          </a:avLst>
        </a:prstGeom>
        <a:gradFill rotWithShape="0">
          <a:gsLst>
            <a:gs pos="0">
              <a:srgbClr val="009DD9">
                <a:shade val="80000"/>
                <a:hueOff val="0"/>
                <a:satOff val="0"/>
                <a:lumOff val="0"/>
                <a:alphaOff val="0"/>
                <a:shade val="51000"/>
                <a:satMod val="130000"/>
              </a:srgbClr>
            </a:gs>
            <a:gs pos="80000">
              <a:srgbClr val="009DD9">
                <a:shade val="80000"/>
                <a:hueOff val="0"/>
                <a:satOff val="0"/>
                <a:lumOff val="0"/>
                <a:alphaOff val="0"/>
                <a:shade val="93000"/>
                <a:satMod val="130000"/>
              </a:srgbClr>
            </a:gs>
            <a:gs pos="100000">
              <a:srgbClr val="009DD9">
                <a:shade val="80000"/>
                <a:hueOff val="0"/>
                <a:satOff val="0"/>
                <a:lumOff val="0"/>
                <a:alphaOff val="0"/>
                <a:shade val="94000"/>
                <a:satMod val="135000"/>
              </a:srgbClr>
            </a:gs>
          </a:gsLst>
          <a:lin ang="16200000" scaled="0"/>
        </a:gradFill>
        <a:ln w="9525" cap="flat" cmpd="sng" algn="ctr">
          <a:solidFill>
            <a:srgbClr val="009DD9">
              <a:shade val="80000"/>
              <a:hueOff val="0"/>
              <a:satOff val="0"/>
              <a:lumOff val="0"/>
              <a:alphaOff val="0"/>
            </a:srgbClr>
          </a:solidFill>
          <a:prstDash val="solid"/>
        </a:ln>
        <a:effectLst>
          <a:outerShdw blurRad="40000" dist="23000" dir="5400000" rotWithShape="0">
            <a:srgbClr val="000000">
              <a:alpha val="35000"/>
            </a:srgbClr>
          </a:outerShdw>
        </a:effectLst>
      </dgm:spPr>
      <dgm:t>
        <a:bodyPr/>
        <a:lstStyle/>
        <a:p>
          <a:pPr rtl="0">
            <a:buNone/>
          </a:pPr>
          <a:r>
            <a:rPr lang="es-CO" sz="1700" b="0" kern="1200" baseline="0" dirty="0">
              <a:solidFill>
                <a:sysClr val="window" lastClr="FFFFFF"/>
              </a:solidFill>
              <a:latin typeface="Aller"/>
              <a:ea typeface="+mn-ea"/>
              <a:cs typeface="+mn-cs"/>
            </a:rPr>
            <a:t>Publicaciones</a:t>
          </a:r>
        </a:p>
      </dgm:t>
    </dgm:pt>
    <dgm:pt modelId="{D439B62C-4462-8B47-8663-E4124ADFA4F0}" type="parTrans" cxnId="{982FE7B5-6989-294E-8764-484D46832AF9}">
      <dgm:prSet/>
      <dgm:spPr/>
      <dgm:t>
        <a:bodyPr/>
        <a:lstStyle/>
        <a:p>
          <a:endParaRPr lang="es-ES_tradnl"/>
        </a:p>
      </dgm:t>
    </dgm:pt>
    <dgm:pt modelId="{D86CD5E9-99E3-6846-9E28-CACD1651B00C}" type="sibTrans" cxnId="{982FE7B5-6989-294E-8764-484D46832AF9}">
      <dgm:prSet/>
      <dgm:spPr>
        <a:xfrm>
          <a:off x="0" y="2191723"/>
          <a:ext cx="1724289" cy="1480621"/>
        </a:xfrm>
        <a:prstGeom prst="hexagon">
          <a:avLst>
            <a:gd name="adj" fmla="val 25000"/>
            <a:gd name="vf" fmla="val 115470"/>
          </a:avLst>
        </a:prstGeom>
        <a:blipFill rotWithShape="1">
          <a:blip xmlns:r="http://schemas.openxmlformats.org/officeDocument/2006/relationships" r:embed="rId1"/>
          <a:srcRect/>
          <a:stretch>
            <a:fillRect l="-10000" r="-10000"/>
          </a:stretch>
        </a:blipFill>
        <a:ln w="9525" cap="flat" cmpd="sng" algn="ctr">
          <a:noFill/>
          <a:prstDash val="solid"/>
        </a:ln>
        <a:effectLst/>
      </dgm:spPr>
      <dgm:t>
        <a:bodyPr/>
        <a:lstStyle/>
        <a:p>
          <a:endParaRPr lang="es-ES_tradnl"/>
        </a:p>
      </dgm:t>
    </dgm:pt>
    <dgm:pt modelId="{8036B503-CA5A-2744-BF5F-809BBB479E6D}">
      <dgm:prSet custT="1"/>
      <dgm:spPr>
        <a:xfrm>
          <a:off x="1483839" y="1373711"/>
          <a:ext cx="1724289" cy="1480621"/>
        </a:xfrm>
        <a:prstGeom prst="hexagon">
          <a:avLst>
            <a:gd name="adj" fmla="val 25000"/>
            <a:gd name="vf" fmla="val 115470"/>
          </a:avLst>
        </a:prstGeom>
        <a:gradFill rotWithShape="0">
          <a:gsLst>
            <a:gs pos="0">
              <a:srgbClr val="009DD9">
                <a:shade val="80000"/>
                <a:hueOff val="241181"/>
                <a:satOff val="-15606"/>
                <a:lumOff val="14249"/>
                <a:alphaOff val="0"/>
                <a:shade val="51000"/>
                <a:satMod val="130000"/>
              </a:srgbClr>
            </a:gs>
            <a:gs pos="80000">
              <a:srgbClr val="009DD9">
                <a:shade val="80000"/>
                <a:hueOff val="241181"/>
                <a:satOff val="-15606"/>
                <a:lumOff val="14249"/>
                <a:alphaOff val="0"/>
                <a:shade val="93000"/>
                <a:satMod val="130000"/>
              </a:srgbClr>
            </a:gs>
            <a:gs pos="100000">
              <a:srgbClr val="009DD9">
                <a:shade val="80000"/>
                <a:hueOff val="241181"/>
                <a:satOff val="-15606"/>
                <a:lumOff val="14249"/>
                <a:alphaOff val="0"/>
                <a:shade val="94000"/>
                <a:satMod val="135000"/>
              </a:srgbClr>
            </a:gs>
          </a:gsLst>
          <a:lin ang="16200000" scaled="0"/>
        </a:gradFill>
        <a:ln w="9525" cap="flat" cmpd="sng" algn="ctr">
          <a:solidFill>
            <a:srgbClr val="009DD9">
              <a:shade val="80000"/>
              <a:hueOff val="241181"/>
              <a:satOff val="-15606"/>
              <a:lumOff val="14249"/>
              <a:alphaOff val="0"/>
            </a:srgbClr>
          </a:solidFill>
          <a:prstDash val="solid"/>
        </a:ln>
        <a:effectLst>
          <a:outerShdw blurRad="40000" dist="23000" dir="5400000" rotWithShape="0">
            <a:srgbClr val="000000">
              <a:alpha val="35000"/>
            </a:srgbClr>
          </a:outerShdw>
        </a:effectLst>
      </dgm:spPr>
      <dgm:t>
        <a:bodyPr/>
        <a:lstStyle/>
        <a:p>
          <a:pPr rtl="0">
            <a:buNone/>
          </a:pPr>
          <a:r>
            <a:rPr lang="es-CO" sz="1700" kern="1200" dirty="0">
              <a:solidFill>
                <a:sysClr val="window" lastClr="FFFFFF"/>
              </a:solidFill>
              <a:latin typeface="Calibri"/>
              <a:ea typeface="+mn-ea"/>
              <a:cs typeface="+mn-cs"/>
            </a:rPr>
            <a:t>Eventos</a:t>
          </a:r>
          <a:endParaRPr lang="es-CO" sz="1700" b="0" kern="1200" baseline="0" dirty="0">
            <a:solidFill>
              <a:sysClr val="window" lastClr="FFFFFF"/>
            </a:solidFill>
            <a:latin typeface="Aller"/>
            <a:ea typeface="+mn-ea"/>
            <a:cs typeface="+mn-cs"/>
          </a:endParaRPr>
        </a:p>
      </dgm:t>
    </dgm:pt>
    <dgm:pt modelId="{B8441251-056F-A448-A1AD-80BF15EE4A27}" type="parTrans" cxnId="{82D846A9-1998-EE4C-B6F8-08566834DF6E}">
      <dgm:prSet/>
      <dgm:spPr/>
      <dgm:t>
        <a:bodyPr/>
        <a:lstStyle/>
        <a:p>
          <a:endParaRPr lang="es-ES_tradnl"/>
        </a:p>
      </dgm:t>
    </dgm:pt>
    <dgm:pt modelId="{93A81CFA-0BD6-7544-BBE8-954C60599F15}" type="sibTrans" cxnId="{82D846A9-1998-EE4C-B6F8-08566834DF6E}">
      <dgm:prSet/>
      <dgm:spPr>
        <a:xfrm>
          <a:off x="3001613" y="580215"/>
          <a:ext cx="1724289" cy="1480621"/>
        </a:xfrm>
        <a:prstGeom prst="hexagon">
          <a:avLst>
            <a:gd name="adj" fmla="val 25000"/>
            <a:gd name="vf" fmla="val 115470"/>
          </a:avLst>
        </a:prstGeom>
        <a:blipFill rotWithShape="1">
          <a:blip xmlns:r="http://schemas.openxmlformats.org/officeDocument/2006/relationships" r:embed="rId2"/>
          <a:srcRect/>
          <a:stretch>
            <a:fillRect/>
          </a:stretch>
        </a:blipFill>
        <a:ln w="9525" cap="flat" cmpd="sng" algn="ctr">
          <a:noFill/>
          <a:prstDash val="solid"/>
        </a:ln>
        <a:effectLst/>
      </dgm:spPr>
      <dgm:t>
        <a:bodyPr/>
        <a:lstStyle/>
        <a:p>
          <a:endParaRPr lang="es-ES_tradnl"/>
        </a:p>
      </dgm:t>
    </dgm:pt>
    <dgm:pt modelId="{77BCEC16-03AC-0943-915B-920EE544912A}">
      <dgm:prSet custT="1"/>
      <dgm:spPr>
        <a:xfrm>
          <a:off x="4450604" y="1370374"/>
          <a:ext cx="1724289" cy="1480621"/>
        </a:xfrm>
        <a:prstGeom prst="hexagon">
          <a:avLst>
            <a:gd name="adj" fmla="val 25000"/>
            <a:gd name="vf" fmla="val 115470"/>
          </a:avLst>
        </a:prstGeom>
        <a:gradFill rotWithShape="0">
          <a:gsLst>
            <a:gs pos="0">
              <a:srgbClr val="009DD9">
                <a:shade val="80000"/>
                <a:hueOff val="361771"/>
                <a:satOff val="-23410"/>
                <a:lumOff val="21373"/>
                <a:alphaOff val="0"/>
                <a:shade val="51000"/>
                <a:satMod val="130000"/>
              </a:srgbClr>
            </a:gs>
            <a:gs pos="80000">
              <a:srgbClr val="009DD9">
                <a:shade val="80000"/>
                <a:hueOff val="361771"/>
                <a:satOff val="-23410"/>
                <a:lumOff val="21373"/>
                <a:alphaOff val="0"/>
                <a:shade val="93000"/>
                <a:satMod val="130000"/>
              </a:srgbClr>
            </a:gs>
            <a:gs pos="100000">
              <a:srgbClr val="009DD9">
                <a:shade val="80000"/>
                <a:hueOff val="361771"/>
                <a:satOff val="-23410"/>
                <a:lumOff val="21373"/>
                <a:alphaOff val="0"/>
                <a:shade val="94000"/>
                <a:satMod val="135000"/>
              </a:srgbClr>
            </a:gs>
          </a:gsLst>
          <a:lin ang="16200000" scaled="0"/>
        </a:gradFill>
        <a:ln w="9525" cap="flat" cmpd="sng" algn="ctr">
          <a:solidFill>
            <a:srgbClr val="009DD9">
              <a:shade val="80000"/>
              <a:hueOff val="361771"/>
              <a:satOff val="-23410"/>
              <a:lumOff val="21373"/>
              <a:alphaOff val="0"/>
            </a:srgbClr>
          </a:solidFill>
          <a:prstDash val="solid"/>
        </a:ln>
        <a:effectLst>
          <a:outerShdw blurRad="40000" dist="23000" dir="5400000" rotWithShape="0">
            <a:srgbClr val="000000">
              <a:alpha val="35000"/>
            </a:srgbClr>
          </a:outerShdw>
        </a:effectLst>
      </dgm:spPr>
      <dgm:t>
        <a:bodyPr/>
        <a:lstStyle/>
        <a:p>
          <a:pPr rtl="0">
            <a:buNone/>
          </a:pPr>
          <a:r>
            <a:rPr lang="es-CO" sz="1700" b="0" kern="1200" baseline="0" dirty="0">
              <a:solidFill>
                <a:sysClr val="window" lastClr="FFFFFF"/>
              </a:solidFill>
              <a:latin typeface="Aller"/>
              <a:ea typeface="+mn-ea"/>
              <a:cs typeface="+mn-cs"/>
            </a:rPr>
            <a:t>Chat</a:t>
          </a:r>
        </a:p>
      </dgm:t>
    </dgm:pt>
    <dgm:pt modelId="{4BCBD802-225F-8040-97B1-8427BE1621C2}" type="parTrans" cxnId="{402CBAF8-48A7-294B-88F5-6DE7595E3176}">
      <dgm:prSet/>
      <dgm:spPr/>
      <dgm:t>
        <a:bodyPr/>
        <a:lstStyle/>
        <a:p>
          <a:endParaRPr lang="es-ES_tradnl"/>
        </a:p>
      </dgm:t>
    </dgm:pt>
    <dgm:pt modelId="{4B89665B-5882-5E40-9039-40250CBBDB1C}" type="sibTrans" cxnId="{402CBAF8-48A7-294B-88F5-6DE7595E3176}">
      <dgm:prSet/>
      <dgm:spPr>
        <a:xfrm>
          <a:off x="5934444" y="2202687"/>
          <a:ext cx="1724289" cy="1480621"/>
        </a:xfrm>
        <a:prstGeom prst="hexagon">
          <a:avLst>
            <a:gd name="adj" fmla="val 25000"/>
            <a:gd name="vf" fmla="val 115470"/>
          </a:avLst>
        </a:prstGeom>
        <a:blipFill rotWithShape="1">
          <a:blip xmlns:r="http://schemas.openxmlformats.org/officeDocument/2006/relationships" r:embed="rId3"/>
          <a:srcRect/>
          <a:stretch>
            <a:fillRect l="-3000" r="-3000"/>
          </a:stretch>
        </a:blipFill>
        <a:ln w="9525" cap="flat" cmpd="sng" algn="ctr">
          <a:noFill/>
          <a:prstDash val="solid"/>
        </a:ln>
        <a:effectLst/>
      </dgm:spPr>
      <dgm:t>
        <a:bodyPr/>
        <a:lstStyle/>
        <a:p>
          <a:endParaRPr lang="es-ES_tradnl"/>
        </a:p>
      </dgm:t>
    </dgm:pt>
    <dgm:pt modelId="{1601AEC1-1EBE-1245-8A81-E9191A824327}">
      <dgm:prSet custT="1"/>
      <dgm:spPr>
        <a:xfrm>
          <a:off x="2967679" y="2187432"/>
          <a:ext cx="1724289" cy="1480621"/>
        </a:xfrm>
        <a:prstGeom prst="hexagon">
          <a:avLst>
            <a:gd name="adj" fmla="val 25000"/>
            <a:gd name="vf" fmla="val 115470"/>
          </a:avLst>
        </a:prstGeom>
        <a:gradFill rotWithShape="0">
          <a:gsLst>
            <a:gs pos="0">
              <a:srgbClr val="009DD9">
                <a:shade val="80000"/>
                <a:hueOff val="120590"/>
                <a:satOff val="-7803"/>
                <a:lumOff val="7124"/>
                <a:alphaOff val="0"/>
                <a:shade val="51000"/>
                <a:satMod val="130000"/>
              </a:srgbClr>
            </a:gs>
            <a:gs pos="80000">
              <a:srgbClr val="009DD9">
                <a:shade val="80000"/>
                <a:hueOff val="120590"/>
                <a:satOff val="-7803"/>
                <a:lumOff val="7124"/>
                <a:alphaOff val="0"/>
                <a:shade val="93000"/>
                <a:satMod val="130000"/>
              </a:srgbClr>
            </a:gs>
            <a:gs pos="100000">
              <a:srgbClr val="009DD9">
                <a:shade val="80000"/>
                <a:hueOff val="120590"/>
                <a:satOff val="-7803"/>
                <a:lumOff val="7124"/>
                <a:alphaOff val="0"/>
                <a:shade val="94000"/>
                <a:satMod val="135000"/>
              </a:srgbClr>
            </a:gs>
          </a:gsLst>
          <a:lin ang="16200000" scaled="0"/>
        </a:gradFill>
        <a:ln w="9525" cap="flat" cmpd="sng" algn="ctr">
          <a:solidFill>
            <a:srgbClr val="009DD9">
              <a:shade val="80000"/>
              <a:hueOff val="120590"/>
              <a:satOff val="-7803"/>
              <a:lumOff val="7124"/>
              <a:alphaOff val="0"/>
            </a:srgbClr>
          </a:solidFill>
          <a:prstDash val="solid"/>
        </a:ln>
        <a:effectLst>
          <a:outerShdw blurRad="40000" dist="23000" dir="5400000" rotWithShape="0">
            <a:srgbClr val="000000">
              <a:alpha val="35000"/>
            </a:srgbClr>
          </a:outerShdw>
        </a:effectLst>
      </dgm:spPr>
      <dgm:t>
        <a:bodyPr/>
        <a:lstStyle/>
        <a:p>
          <a:pPr rtl="0">
            <a:buNone/>
          </a:pPr>
          <a:r>
            <a:rPr lang="es-CO" sz="1700" b="0" kern="1200" baseline="0" dirty="0">
              <a:solidFill>
                <a:sysClr val="window" lastClr="FFFFFF"/>
              </a:solidFill>
              <a:latin typeface="Aller"/>
              <a:ea typeface="+mn-ea"/>
              <a:cs typeface="+mn-cs"/>
            </a:rPr>
            <a:t>Historial</a:t>
          </a:r>
        </a:p>
      </dgm:t>
    </dgm:pt>
    <dgm:pt modelId="{7F74A723-5790-BE42-9608-FA5DDE2BFD20}" type="sibTrans" cxnId="{8040DDE9-291F-384F-9DE1-85497E52D230}">
      <dgm:prSet/>
      <dgm:spPr>
        <a:xfrm>
          <a:off x="4450604" y="3007351"/>
          <a:ext cx="1724289" cy="1480621"/>
        </a:xfrm>
        <a:prstGeom prst="hexagon">
          <a:avLst>
            <a:gd name="adj" fmla="val 25000"/>
            <a:gd name="vf" fmla="val 115470"/>
          </a:avLst>
        </a:prstGeom>
        <a:blipFill rotWithShape="1">
          <a:blip xmlns:r="http://schemas.openxmlformats.org/officeDocument/2006/relationships" r:embed="rId4"/>
          <a:srcRect/>
          <a:stretch>
            <a:fillRect/>
          </a:stretch>
        </a:blipFill>
        <a:ln w="9525" cap="flat" cmpd="sng" algn="ctr">
          <a:noFill/>
          <a:prstDash val="solid"/>
        </a:ln>
        <a:effectLst/>
      </dgm:spPr>
      <dgm:t>
        <a:bodyPr/>
        <a:lstStyle/>
        <a:p>
          <a:endParaRPr lang="es-ES_tradnl"/>
        </a:p>
      </dgm:t>
    </dgm:pt>
    <dgm:pt modelId="{933685D3-38AB-0E41-AD62-6CC4B865A054}" type="parTrans" cxnId="{8040DDE9-291F-384F-9DE1-85497E52D230}">
      <dgm:prSet/>
      <dgm:spPr/>
      <dgm:t>
        <a:bodyPr/>
        <a:lstStyle/>
        <a:p>
          <a:endParaRPr lang="es-ES_tradnl"/>
        </a:p>
      </dgm:t>
    </dgm:pt>
    <dgm:pt modelId="{1B5650C4-EAC0-104A-969A-B2EBC1FBC607}" type="pres">
      <dgm:prSet presAssocID="{B8287F7C-3238-3142-BEDD-1648C3F255BE}" presName="Name0" presStyleCnt="0">
        <dgm:presLayoutVars>
          <dgm:chMax val="21"/>
          <dgm:chPref val="21"/>
        </dgm:presLayoutVars>
      </dgm:prSet>
      <dgm:spPr/>
    </dgm:pt>
    <dgm:pt modelId="{E044CB20-9223-724E-88FD-C837A92746D8}" type="pres">
      <dgm:prSet presAssocID="{901A3A31-9E6A-A744-A512-D5ED5D87D786}" presName="text1" presStyleCnt="0"/>
      <dgm:spPr/>
    </dgm:pt>
    <dgm:pt modelId="{755E8F9B-C8C4-0542-A422-B62C8C926E3F}" type="pres">
      <dgm:prSet presAssocID="{901A3A31-9E6A-A744-A512-D5ED5D87D786}" presName="textRepeatNode" presStyleLbl="alignNode1" presStyleIdx="0" presStyleCnt="4" custScaleX="111021">
        <dgm:presLayoutVars>
          <dgm:chMax val="0"/>
          <dgm:chPref val="0"/>
          <dgm:bulletEnabled val="1"/>
        </dgm:presLayoutVars>
      </dgm:prSet>
      <dgm:spPr/>
    </dgm:pt>
    <dgm:pt modelId="{1953BC86-175F-C440-97AF-074D14EAB1C1}" type="pres">
      <dgm:prSet presAssocID="{901A3A31-9E6A-A744-A512-D5ED5D87D786}" presName="textaccent1" presStyleCnt="0"/>
      <dgm:spPr/>
    </dgm:pt>
    <dgm:pt modelId="{D33060AE-00AE-3745-B577-27D8739C43EA}" type="pres">
      <dgm:prSet presAssocID="{901A3A31-9E6A-A744-A512-D5ED5D87D786}" presName="accentRepeatNode" presStyleLbl="solidAlignAcc1" presStyleIdx="0" presStyleCnt="8" custLinFactX="-100000" custLinFactY="86732" custLinFactNeighborX="-168155" custLinFactNeighborY="100000"/>
      <dgm:spPr>
        <a:xfrm>
          <a:off x="985623" y="3996357"/>
          <a:ext cx="201136" cy="173517"/>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ln>
        <a:effectLst/>
      </dgm:spPr>
    </dgm:pt>
    <dgm:pt modelId="{6EC98AFF-59C9-2E4F-9DD2-15BE2A524022}" type="pres">
      <dgm:prSet presAssocID="{D86CD5E9-99E3-6846-9E28-CACD1651B00C}" presName="image1" presStyleCnt="0"/>
      <dgm:spPr/>
    </dgm:pt>
    <dgm:pt modelId="{668F509F-88AC-A442-92CC-ADB5DD70E58D}" type="pres">
      <dgm:prSet presAssocID="{D86CD5E9-99E3-6846-9E28-CACD1651B00C}" presName="imageRepeatNode" presStyleLbl="alignAcc1" presStyleIdx="0" presStyleCnt="4"/>
      <dgm:spPr/>
    </dgm:pt>
    <dgm:pt modelId="{D40C6C46-CF69-E54E-BCC1-C807769B679F}" type="pres">
      <dgm:prSet presAssocID="{D86CD5E9-99E3-6846-9E28-CACD1651B00C}" presName="imageaccent1" presStyleCnt="0"/>
      <dgm:spPr/>
    </dgm:pt>
    <dgm:pt modelId="{A6A60482-C692-1F45-8581-0D22951308B5}" type="pres">
      <dgm:prSet presAssocID="{D86CD5E9-99E3-6846-9E28-CACD1651B00C}" presName="accentRepeatNode" presStyleLbl="solidAlignAcc1" presStyleIdx="1" presStyleCnt="8"/>
      <dgm:spPr>
        <a:xfrm>
          <a:off x="1181220" y="3475945"/>
          <a:ext cx="201136" cy="173517"/>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ln>
        <a:effectLst/>
      </dgm:spPr>
    </dgm:pt>
    <dgm:pt modelId="{4CADFCCB-FF87-7F46-9B84-0EF290E8AC57}" type="pres">
      <dgm:prSet presAssocID="{1601AEC1-1EBE-1245-8A81-E9191A824327}" presName="text2" presStyleCnt="0"/>
      <dgm:spPr/>
    </dgm:pt>
    <dgm:pt modelId="{C1DC97A9-6080-AB45-830D-096F22E6AF73}" type="pres">
      <dgm:prSet presAssocID="{1601AEC1-1EBE-1245-8A81-E9191A824327}" presName="textRepeatNode" presStyleLbl="alignNode1" presStyleIdx="1" presStyleCnt="4">
        <dgm:presLayoutVars>
          <dgm:chMax val="0"/>
          <dgm:chPref val="0"/>
          <dgm:bulletEnabled val="1"/>
        </dgm:presLayoutVars>
      </dgm:prSet>
      <dgm:spPr/>
    </dgm:pt>
    <dgm:pt modelId="{741C0F80-322C-494D-9E5B-EC4C9F58BD21}" type="pres">
      <dgm:prSet presAssocID="{1601AEC1-1EBE-1245-8A81-E9191A824327}" presName="textaccent2" presStyleCnt="0"/>
      <dgm:spPr/>
    </dgm:pt>
    <dgm:pt modelId="{7072B56A-F8A7-594A-B11C-CE901DFC0905}" type="pres">
      <dgm:prSet presAssocID="{1601AEC1-1EBE-1245-8A81-E9191A824327}" presName="accentRepeatNode" presStyleLbl="solidAlignAcc1" presStyleIdx="2" presStyleCnt="8"/>
      <dgm:spPr>
        <a:xfrm>
          <a:off x="4154385" y="3467841"/>
          <a:ext cx="201136" cy="173517"/>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ln>
        <a:effectLst/>
      </dgm:spPr>
    </dgm:pt>
    <dgm:pt modelId="{C6D7AECA-043E-834D-887C-95F388356421}" type="pres">
      <dgm:prSet presAssocID="{7F74A723-5790-BE42-9608-FA5DDE2BFD20}" presName="image2" presStyleCnt="0"/>
      <dgm:spPr/>
    </dgm:pt>
    <dgm:pt modelId="{6BA7CD07-11FA-C441-BADB-AE60586AE99C}" type="pres">
      <dgm:prSet presAssocID="{7F74A723-5790-BE42-9608-FA5DDE2BFD20}" presName="imageRepeatNode" presStyleLbl="alignAcc1" presStyleIdx="1" presStyleCnt="4"/>
      <dgm:spPr/>
    </dgm:pt>
    <dgm:pt modelId="{DB4D0985-999F-EA4D-A236-77DFBA892851}" type="pres">
      <dgm:prSet presAssocID="{7F74A723-5790-BE42-9608-FA5DDE2BFD20}" presName="imageaccent2" presStyleCnt="0"/>
      <dgm:spPr/>
    </dgm:pt>
    <dgm:pt modelId="{EDB5DD49-68F9-F44D-96B0-97E505242579}" type="pres">
      <dgm:prSet presAssocID="{7F74A723-5790-BE42-9608-FA5DDE2BFD20}" presName="accentRepeatNode" presStyleLbl="solidAlignAcc1" presStyleIdx="3" presStyleCnt="8"/>
      <dgm:spPr>
        <a:xfrm>
          <a:off x="4492660" y="3666147"/>
          <a:ext cx="201136" cy="173517"/>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ln>
        <a:effectLst/>
      </dgm:spPr>
    </dgm:pt>
    <dgm:pt modelId="{873F38B6-F093-3640-8255-933839544623}" type="pres">
      <dgm:prSet presAssocID="{8036B503-CA5A-2744-BF5F-809BBB479E6D}" presName="text3" presStyleCnt="0"/>
      <dgm:spPr/>
    </dgm:pt>
    <dgm:pt modelId="{892A0D48-62E6-274D-90B6-68E30A044B6F}" type="pres">
      <dgm:prSet presAssocID="{8036B503-CA5A-2744-BF5F-809BBB479E6D}" presName="textRepeatNode" presStyleLbl="alignNode1" presStyleIdx="2" presStyleCnt="4">
        <dgm:presLayoutVars>
          <dgm:chMax val="0"/>
          <dgm:chPref val="0"/>
          <dgm:bulletEnabled val="1"/>
        </dgm:presLayoutVars>
      </dgm:prSet>
      <dgm:spPr/>
    </dgm:pt>
    <dgm:pt modelId="{6DCA94CC-643A-334E-9598-56942BC20E23}" type="pres">
      <dgm:prSet presAssocID="{8036B503-CA5A-2744-BF5F-809BBB479E6D}" presName="textaccent3" presStyleCnt="0"/>
      <dgm:spPr/>
    </dgm:pt>
    <dgm:pt modelId="{6E314267-E727-B645-B6DC-1FEF1076A439}" type="pres">
      <dgm:prSet presAssocID="{8036B503-CA5A-2744-BF5F-809BBB479E6D}" presName="accentRepeatNode" presStyleLbl="solidAlignAcc1" presStyleIdx="4" presStyleCnt="8" custLinFactY="-100000" custLinFactNeighborX="6960" custLinFactNeighborY="-170746"/>
      <dgm:spPr>
        <a:xfrm>
          <a:off x="2679059" y="932043"/>
          <a:ext cx="201136" cy="173517"/>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ln>
        <a:effectLst/>
      </dgm:spPr>
    </dgm:pt>
    <dgm:pt modelId="{179E4BE9-D41D-AD46-96C6-C563A31CAD66}" type="pres">
      <dgm:prSet presAssocID="{93A81CFA-0BD6-7544-BBE8-954C60599F15}" presName="image3" presStyleCnt="0"/>
      <dgm:spPr/>
    </dgm:pt>
    <dgm:pt modelId="{43CE709A-4FD4-F345-88D7-F1CE60AAC0C6}" type="pres">
      <dgm:prSet presAssocID="{93A81CFA-0BD6-7544-BBE8-954C60599F15}" presName="imageRepeatNode" presStyleLbl="alignAcc1" presStyleIdx="2" presStyleCnt="4" custLinFactNeighborX="149" custLinFactNeighborY="3931"/>
      <dgm:spPr/>
    </dgm:pt>
    <dgm:pt modelId="{7DC9CE91-A167-624A-AF21-0F4A861039E9}" type="pres">
      <dgm:prSet presAssocID="{93A81CFA-0BD6-7544-BBE8-954C60599F15}" presName="imageaccent3" presStyleCnt="0"/>
      <dgm:spPr/>
    </dgm:pt>
    <dgm:pt modelId="{6EF14AB1-A18F-0647-B333-A563D1D4440A}" type="pres">
      <dgm:prSet presAssocID="{93A81CFA-0BD6-7544-BBE8-954C60599F15}" presName="accentRepeatNode" presStyleLbl="solidAlignAcc1" presStyleIdx="5" presStyleCnt="8"/>
      <dgm:spPr>
        <a:xfrm>
          <a:off x="3016134" y="1206390"/>
          <a:ext cx="201136" cy="173517"/>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ln>
        <a:effectLst/>
      </dgm:spPr>
    </dgm:pt>
    <dgm:pt modelId="{86F4CEB1-45BA-574A-98CD-6C4905F3707F}" type="pres">
      <dgm:prSet presAssocID="{77BCEC16-03AC-0943-915B-920EE544912A}" presName="text4" presStyleCnt="0"/>
      <dgm:spPr/>
    </dgm:pt>
    <dgm:pt modelId="{E90AEDEE-2372-2545-8D63-419C20F5E9F8}" type="pres">
      <dgm:prSet presAssocID="{77BCEC16-03AC-0943-915B-920EE544912A}" presName="textRepeatNode" presStyleLbl="alignNode1" presStyleIdx="3" presStyleCnt="4">
        <dgm:presLayoutVars>
          <dgm:chMax val="0"/>
          <dgm:chPref val="0"/>
          <dgm:bulletEnabled val="1"/>
        </dgm:presLayoutVars>
      </dgm:prSet>
      <dgm:spPr/>
    </dgm:pt>
    <dgm:pt modelId="{8CA65B85-7BE0-C142-A9F2-01D3F7D62169}" type="pres">
      <dgm:prSet presAssocID="{77BCEC16-03AC-0943-915B-920EE544912A}" presName="textaccent4" presStyleCnt="0"/>
      <dgm:spPr/>
    </dgm:pt>
    <dgm:pt modelId="{15C69041-3722-1C4E-9AE4-02EAB678F557}" type="pres">
      <dgm:prSet presAssocID="{77BCEC16-03AC-0943-915B-920EE544912A}" presName="accentRepeatNode" presStyleLbl="solidAlignAcc1" presStyleIdx="6" presStyleCnt="8"/>
      <dgm:spPr>
        <a:xfrm>
          <a:off x="5942672" y="2026309"/>
          <a:ext cx="201136" cy="173517"/>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ln>
        <a:effectLst/>
      </dgm:spPr>
    </dgm:pt>
    <dgm:pt modelId="{EB4AF364-7922-D14F-94F7-D1D6957FCC72}" type="pres">
      <dgm:prSet presAssocID="{4B89665B-5882-5E40-9039-40250CBBDB1C}" presName="image4" presStyleCnt="0"/>
      <dgm:spPr/>
    </dgm:pt>
    <dgm:pt modelId="{4DF72EEC-ADD2-B048-8179-9889B2FA8BA0}" type="pres">
      <dgm:prSet presAssocID="{4B89665B-5882-5E40-9039-40250CBBDB1C}" presName="imageRepeatNode" presStyleLbl="alignAcc1" presStyleIdx="3" presStyleCnt="4" custLinFactNeighborY="1729"/>
      <dgm:spPr/>
    </dgm:pt>
    <dgm:pt modelId="{2EB5DE1C-930E-3B43-9AB4-7DD2DB828E5F}" type="pres">
      <dgm:prSet presAssocID="{4B89665B-5882-5E40-9039-40250CBBDB1C}" presName="imageaccent4" presStyleCnt="0"/>
      <dgm:spPr/>
    </dgm:pt>
    <dgm:pt modelId="{AB1995D1-D514-CD42-AEFB-71A2B41841F1}" type="pres">
      <dgm:prSet presAssocID="{4B89665B-5882-5E40-9039-40250CBBDB1C}" presName="accentRepeatNode" presStyleLbl="solidAlignAcc1" presStyleIdx="7" presStyleCnt="8"/>
      <dgm:spPr>
        <a:xfrm>
          <a:off x="6270890" y="2229382"/>
          <a:ext cx="201136" cy="173517"/>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ln>
        <a:effectLst/>
      </dgm:spPr>
    </dgm:pt>
  </dgm:ptLst>
  <dgm:cxnLst>
    <dgm:cxn modelId="{4DD31002-A10F-40EF-B053-88B9155C4071}" type="presOf" srcId="{77BCEC16-03AC-0943-915B-920EE544912A}" destId="{E90AEDEE-2372-2545-8D63-419C20F5E9F8}" srcOrd="0" destOrd="0" presId="urn:microsoft.com/office/officeart/2008/layout/HexagonCluster"/>
    <dgm:cxn modelId="{D534CF05-5194-4024-98CA-E52C3077BDDA}" type="presOf" srcId="{1601AEC1-1EBE-1245-8A81-E9191A824327}" destId="{C1DC97A9-6080-AB45-830D-096F22E6AF73}" srcOrd="0" destOrd="0" presId="urn:microsoft.com/office/officeart/2008/layout/HexagonCluster"/>
    <dgm:cxn modelId="{0F87783D-5CEF-46FA-BD33-2C7D879E0B2A}" type="presOf" srcId="{B8287F7C-3238-3142-BEDD-1648C3F255BE}" destId="{1B5650C4-EAC0-104A-969A-B2EBC1FBC607}" srcOrd="0" destOrd="0" presId="urn:microsoft.com/office/officeart/2008/layout/HexagonCluster"/>
    <dgm:cxn modelId="{90B8AA59-FEDF-47E0-BD34-F5EA91391714}" type="presOf" srcId="{4B89665B-5882-5E40-9039-40250CBBDB1C}" destId="{4DF72EEC-ADD2-B048-8179-9889B2FA8BA0}" srcOrd="0" destOrd="0" presId="urn:microsoft.com/office/officeart/2008/layout/HexagonCluster"/>
    <dgm:cxn modelId="{158BBB7C-A9D8-4606-895E-D76FE971CA07}" type="presOf" srcId="{7F74A723-5790-BE42-9608-FA5DDE2BFD20}" destId="{6BA7CD07-11FA-C441-BADB-AE60586AE99C}" srcOrd="0" destOrd="0" presId="urn:microsoft.com/office/officeart/2008/layout/HexagonCluster"/>
    <dgm:cxn modelId="{82D846A9-1998-EE4C-B6F8-08566834DF6E}" srcId="{B8287F7C-3238-3142-BEDD-1648C3F255BE}" destId="{8036B503-CA5A-2744-BF5F-809BBB479E6D}" srcOrd="2" destOrd="0" parTransId="{B8441251-056F-A448-A1AD-80BF15EE4A27}" sibTransId="{93A81CFA-0BD6-7544-BBE8-954C60599F15}"/>
    <dgm:cxn modelId="{982FE7B5-6989-294E-8764-484D46832AF9}" srcId="{B8287F7C-3238-3142-BEDD-1648C3F255BE}" destId="{901A3A31-9E6A-A744-A512-D5ED5D87D786}" srcOrd="0" destOrd="0" parTransId="{D439B62C-4462-8B47-8663-E4124ADFA4F0}" sibTransId="{D86CD5E9-99E3-6846-9E28-CACD1651B00C}"/>
    <dgm:cxn modelId="{AFFE75C1-4BFA-4542-A272-ED5663B4FD93}" type="presOf" srcId="{8036B503-CA5A-2744-BF5F-809BBB479E6D}" destId="{892A0D48-62E6-274D-90B6-68E30A044B6F}" srcOrd="0" destOrd="0" presId="urn:microsoft.com/office/officeart/2008/layout/HexagonCluster"/>
    <dgm:cxn modelId="{410BE8C3-D920-46D1-B5FD-C6F691AAE17E}" type="presOf" srcId="{901A3A31-9E6A-A744-A512-D5ED5D87D786}" destId="{755E8F9B-C8C4-0542-A422-B62C8C926E3F}" srcOrd="0" destOrd="0" presId="urn:microsoft.com/office/officeart/2008/layout/HexagonCluster"/>
    <dgm:cxn modelId="{A6D371CF-B948-4717-B2C0-DB37E9538183}" type="presOf" srcId="{93A81CFA-0BD6-7544-BBE8-954C60599F15}" destId="{43CE709A-4FD4-F345-88D7-F1CE60AAC0C6}" srcOrd="0" destOrd="0" presId="urn:microsoft.com/office/officeart/2008/layout/HexagonCluster"/>
    <dgm:cxn modelId="{FD690CDA-4D47-4395-A293-8ECC5FD5C418}" type="presOf" srcId="{D86CD5E9-99E3-6846-9E28-CACD1651B00C}" destId="{668F509F-88AC-A442-92CC-ADB5DD70E58D}" srcOrd="0" destOrd="0" presId="urn:microsoft.com/office/officeart/2008/layout/HexagonCluster"/>
    <dgm:cxn modelId="{8040DDE9-291F-384F-9DE1-85497E52D230}" srcId="{B8287F7C-3238-3142-BEDD-1648C3F255BE}" destId="{1601AEC1-1EBE-1245-8A81-E9191A824327}" srcOrd="1" destOrd="0" parTransId="{933685D3-38AB-0E41-AD62-6CC4B865A054}" sibTransId="{7F74A723-5790-BE42-9608-FA5DDE2BFD20}"/>
    <dgm:cxn modelId="{402CBAF8-48A7-294B-88F5-6DE7595E3176}" srcId="{B8287F7C-3238-3142-BEDD-1648C3F255BE}" destId="{77BCEC16-03AC-0943-915B-920EE544912A}" srcOrd="3" destOrd="0" parTransId="{4BCBD802-225F-8040-97B1-8427BE1621C2}" sibTransId="{4B89665B-5882-5E40-9039-40250CBBDB1C}"/>
    <dgm:cxn modelId="{DE90B997-1FEA-4882-8418-3620C5BB53F9}" type="presParOf" srcId="{1B5650C4-EAC0-104A-969A-B2EBC1FBC607}" destId="{E044CB20-9223-724E-88FD-C837A92746D8}" srcOrd="0" destOrd="0" presId="urn:microsoft.com/office/officeart/2008/layout/HexagonCluster"/>
    <dgm:cxn modelId="{07B38198-436F-4A3D-B8D9-35BDE24DDBD3}" type="presParOf" srcId="{E044CB20-9223-724E-88FD-C837A92746D8}" destId="{755E8F9B-C8C4-0542-A422-B62C8C926E3F}" srcOrd="0" destOrd="0" presId="urn:microsoft.com/office/officeart/2008/layout/HexagonCluster"/>
    <dgm:cxn modelId="{B515E091-13DA-4BC0-A6C7-C3C4B6D9972D}" type="presParOf" srcId="{1B5650C4-EAC0-104A-969A-B2EBC1FBC607}" destId="{1953BC86-175F-C440-97AF-074D14EAB1C1}" srcOrd="1" destOrd="0" presId="urn:microsoft.com/office/officeart/2008/layout/HexagonCluster"/>
    <dgm:cxn modelId="{5D269CAF-72C9-4777-BD56-5668A81F9BE6}" type="presParOf" srcId="{1953BC86-175F-C440-97AF-074D14EAB1C1}" destId="{D33060AE-00AE-3745-B577-27D8739C43EA}" srcOrd="0" destOrd="0" presId="urn:microsoft.com/office/officeart/2008/layout/HexagonCluster"/>
    <dgm:cxn modelId="{178E2129-55FF-410E-BE96-B0CACDA0E7F2}" type="presParOf" srcId="{1B5650C4-EAC0-104A-969A-B2EBC1FBC607}" destId="{6EC98AFF-59C9-2E4F-9DD2-15BE2A524022}" srcOrd="2" destOrd="0" presId="urn:microsoft.com/office/officeart/2008/layout/HexagonCluster"/>
    <dgm:cxn modelId="{FBA6E090-ED74-472C-94D1-42CFA5450980}" type="presParOf" srcId="{6EC98AFF-59C9-2E4F-9DD2-15BE2A524022}" destId="{668F509F-88AC-A442-92CC-ADB5DD70E58D}" srcOrd="0" destOrd="0" presId="urn:microsoft.com/office/officeart/2008/layout/HexagonCluster"/>
    <dgm:cxn modelId="{797057C7-6F0D-4B4D-A1B0-0C96EF5F0C39}" type="presParOf" srcId="{1B5650C4-EAC0-104A-969A-B2EBC1FBC607}" destId="{D40C6C46-CF69-E54E-BCC1-C807769B679F}" srcOrd="3" destOrd="0" presId="urn:microsoft.com/office/officeart/2008/layout/HexagonCluster"/>
    <dgm:cxn modelId="{4DD2CAB0-0D46-499A-92C0-0AD469F295B7}" type="presParOf" srcId="{D40C6C46-CF69-E54E-BCC1-C807769B679F}" destId="{A6A60482-C692-1F45-8581-0D22951308B5}" srcOrd="0" destOrd="0" presId="urn:microsoft.com/office/officeart/2008/layout/HexagonCluster"/>
    <dgm:cxn modelId="{7E381B45-4D6F-4935-BFDE-7A631DBB5E55}" type="presParOf" srcId="{1B5650C4-EAC0-104A-969A-B2EBC1FBC607}" destId="{4CADFCCB-FF87-7F46-9B84-0EF290E8AC57}" srcOrd="4" destOrd="0" presId="urn:microsoft.com/office/officeart/2008/layout/HexagonCluster"/>
    <dgm:cxn modelId="{FC3B2D47-0423-401E-940E-E22243A1A903}" type="presParOf" srcId="{4CADFCCB-FF87-7F46-9B84-0EF290E8AC57}" destId="{C1DC97A9-6080-AB45-830D-096F22E6AF73}" srcOrd="0" destOrd="0" presId="urn:microsoft.com/office/officeart/2008/layout/HexagonCluster"/>
    <dgm:cxn modelId="{2E2C930F-FE33-4E89-8945-04490A6900FD}" type="presParOf" srcId="{1B5650C4-EAC0-104A-969A-B2EBC1FBC607}" destId="{741C0F80-322C-494D-9E5B-EC4C9F58BD21}" srcOrd="5" destOrd="0" presId="urn:microsoft.com/office/officeart/2008/layout/HexagonCluster"/>
    <dgm:cxn modelId="{A0C8C38D-F563-4275-83A1-7824ECBBDF31}" type="presParOf" srcId="{741C0F80-322C-494D-9E5B-EC4C9F58BD21}" destId="{7072B56A-F8A7-594A-B11C-CE901DFC0905}" srcOrd="0" destOrd="0" presId="urn:microsoft.com/office/officeart/2008/layout/HexagonCluster"/>
    <dgm:cxn modelId="{3ACD039F-117B-4AD8-A2AA-0BF9B18D770D}" type="presParOf" srcId="{1B5650C4-EAC0-104A-969A-B2EBC1FBC607}" destId="{C6D7AECA-043E-834D-887C-95F388356421}" srcOrd="6" destOrd="0" presId="urn:microsoft.com/office/officeart/2008/layout/HexagonCluster"/>
    <dgm:cxn modelId="{77BAFF5B-B300-43A2-9D69-F97EEE75BB14}" type="presParOf" srcId="{C6D7AECA-043E-834D-887C-95F388356421}" destId="{6BA7CD07-11FA-C441-BADB-AE60586AE99C}" srcOrd="0" destOrd="0" presId="urn:microsoft.com/office/officeart/2008/layout/HexagonCluster"/>
    <dgm:cxn modelId="{055A0B5D-8482-46D3-AC33-C1AEF1161647}" type="presParOf" srcId="{1B5650C4-EAC0-104A-969A-B2EBC1FBC607}" destId="{DB4D0985-999F-EA4D-A236-77DFBA892851}" srcOrd="7" destOrd="0" presId="urn:microsoft.com/office/officeart/2008/layout/HexagonCluster"/>
    <dgm:cxn modelId="{7BF258B4-82B5-446A-998F-E539DABFC3A4}" type="presParOf" srcId="{DB4D0985-999F-EA4D-A236-77DFBA892851}" destId="{EDB5DD49-68F9-F44D-96B0-97E505242579}" srcOrd="0" destOrd="0" presId="urn:microsoft.com/office/officeart/2008/layout/HexagonCluster"/>
    <dgm:cxn modelId="{7A98D2C5-C5DD-44DF-93AA-E3D7E16D2A59}" type="presParOf" srcId="{1B5650C4-EAC0-104A-969A-B2EBC1FBC607}" destId="{873F38B6-F093-3640-8255-933839544623}" srcOrd="8" destOrd="0" presId="urn:microsoft.com/office/officeart/2008/layout/HexagonCluster"/>
    <dgm:cxn modelId="{FA388953-16E7-4366-9DEC-87EB1008C2B1}" type="presParOf" srcId="{873F38B6-F093-3640-8255-933839544623}" destId="{892A0D48-62E6-274D-90B6-68E30A044B6F}" srcOrd="0" destOrd="0" presId="urn:microsoft.com/office/officeart/2008/layout/HexagonCluster"/>
    <dgm:cxn modelId="{4F416C93-E771-4276-BC46-871B4A8F4F1D}" type="presParOf" srcId="{1B5650C4-EAC0-104A-969A-B2EBC1FBC607}" destId="{6DCA94CC-643A-334E-9598-56942BC20E23}" srcOrd="9" destOrd="0" presId="urn:microsoft.com/office/officeart/2008/layout/HexagonCluster"/>
    <dgm:cxn modelId="{2E3D6F3F-6C09-44C6-B9DA-F064CA4F0053}" type="presParOf" srcId="{6DCA94CC-643A-334E-9598-56942BC20E23}" destId="{6E314267-E727-B645-B6DC-1FEF1076A439}" srcOrd="0" destOrd="0" presId="urn:microsoft.com/office/officeart/2008/layout/HexagonCluster"/>
    <dgm:cxn modelId="{8795564C-BE68-4987-996B-C18C041DE41C}" type="presParOf" srcId="{1B5650C4-EAC0-104A-969A-B2EBC1FBC607}" destId="{179E4BE9-D41D-AD46-96C6-C563A31CAD66}" srcOrd="10" destOrd="0" presId="urn:microsoft.com/office/officeart/2008/layout/HexagonCluster"/>
    <dgm:cxn modelId="{7F47B576-BF10-4D85-BB0A-5D14731016CB}" type="presParOf" srcId="{179E4BE9-D41D-AD46-96C6-C563A31CAD66}" destId="{43CE709A-4FD4-F345-88D7-F1CE60AAC0C6}" srcOrd="0" destOrd="0" presId="urn:microsoft.com/office/officeart/2008/layout/HexagonCluster"/>
    <dgm:cxn modelId="{972CCC10-2D64-4652-B5CB-F90D8110A425}" type="presParOf" srcId="{1B5650C4-EAC0-104A-969A-B2EBC1FBC607}" destId="{7DC9CE91-A167-624A-AF21-0F4A861039E9}" srcOrd="11" destOrd="0" presId="urn:microsoft.com/office/officeart/2008/layout/HexagonCluster"/>
    <dgm:cxn modelId="{4C131E58-DC76-48BB-8CE1-4074EC949A47}" type="presParOf" srcId="{7DC9CE91-A167-624A-AF21-0F4A861039E9}" destId="{6EF14AB1-A18F-0647-B333-A563D1D4440A}" srcOrd="0" destOrd="0" presId="urn:microsoft.com/office/officeart/2008/layout/HexagonCluster"/>
    <dgm:cxn modelId="{8B1F9FDA-B2C6-42E1-B38E-652288EDC3E0}" type="presParOf" srcId="{1B5650C4-EAC0-104A-969A-B2EBC1FBC607}" destId="{86F4CEB1-45BA-574A-98CD-6C4905F3707F}" srcOrd="12" destOrd="0" presId="urn:microsoft.com/office/officeart/2008/layout/HexagonCluster"/>
    <dgm:cxn modelId="{10C1558B-037D-4946-B2C7-0216BA1C6B9D}" type="presParOf" srcId="{86F4CEB1-45BA-574A-98CD-6C4905F3707F}" destId="{E90AEDEE-2372-2545-8D63-419C20F5E9F8}" srcOrd="0" destOrd="0" presId="urn:microsoft.com/office/officeart/2008/layout/HexagonCluster"/>
    <dgm:cxn modelId="{35E32160-A7E4-453C-B53E-71030B6536A7}" type="presParOf" srcId="{1B5650C4-EAC0-104A-969A-B2EBC1FBC607}" destId="{8CA65B85-7BE0-C142-A9F2-01D3F7D62169}" srcOrd="13" destOrd="0" presId="urn:microsoft.com/office/officeart/2008/layout/HexagonCluster"/>
    <dgm:cxn modelId="{4810C59E-AD5F-4E2B-B5AF-BCADF09E7AA3}" type="presParOf" srcId="{8CA65B85-7BE0-C142-A9F2-01D3F7D62169}" destId="{15C69041-3722-1C4E-9AE4-02EAB678F557}" srcOrd="0" destOrd="0" presId="urn:microsoft.com/office/officeart/2008/layout/HexagonCluster"/>
    <dgm:cxn modelId="{D0F2F2AE-62F1-442C-BA71-11F88D51454F}" type="presParOf" srcId="{1B5650C4-EAC0-104A-969A-B2EBC1FBC607}" destId="{EB4AF364-7922-D14F-94F7-D1D6957FCC72}" srcOrd="14" destOrd="0" presId="urn:microsoft.com/office/officeart/2008/layout/HexagonCluster"/>
    <dgm:cxn modelId="{F2E0507D-C300-4F80-A52F-F397350B2A29}" type="presParOf" srcId="{EB4AF364-7922-D14F-94F7-D1D6957FCC72}" destId="{4DF72EEC-ADD2-B048-8179-9889B2FA8BA0}" srcOrd="0" destOrd="0" presId="urn:microsoft.com/office/officeart/2008/layout/HexagonCluster"/>
    <dgm:cxn modelId="{E6D4EC9B-DBF1-47A6-A456-53907807F997}" type="presParOf" srcId="{1B5650C4-EAC0-104A-969A-B2EBC1FBC607}" destId="{2EB5DE1C-930E-3B43-9AB4-7DD2DB828E5F}" srcOrd="15" destOrd="0" presId="urn:microsoft.com/office/officeart/2008/layout/HexagonCluster"/>
    <dgm:cxn modelId="{BC34B529-513E-443A-BD05-9CEBCA10DD97}" type="presParOf" srcId="{2EB5DE1C-930E-3B43-9AB4-7DD2DB828E5F}" destId="{AB1995D1-D514-CD42-AEFB-71A2B41841F1}" srcOrd="0" destOrd="0" presId="urn:microsoft.com/office/officeart/2008/layout/HexagonCluster"/>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E8F9B-C8C4-0542-A422-B62C8C926E3F}">
      <dsp:nvSpPr>
        <dsp:cNvPr id="0" name=""/>
        <dsp:cNvSpPr/>
      </dsp:nvSpPr>
      <dsp:spPr>
        <a:xfrm>
          <a:off x="1413022" y="3006033"/>
          <a:ext cx="1976271" cy="1528000"/>
        </a:xfrm>
        <a:prstGeom prst="hexagon">
          <a:avLst>
            <a:gd name="adj" fmla="val 25000"/>
            <a:gd name="vf" fmla="val 115470"/>
          </a:avLst>
        </a:prstGeom>
        <a:gradFill rotWithShape="0">
          <a:gsLst>
            <a:gs pos="0">
              <a:srgbClr val="009DD9">
                <a:shade val="80000"/>
                <a:hueOff val="0"/>
                <a:satOff val="0"/>
                <a:lumOff val="0"/>
                <a:alphaOff val="0"/>
                <a:shade val="51000"/>
                <a:satMod val="130000"/>
              </a:srgbClr>
            </a:gs>
            <a:gs pos="80000">
              <a:srgbClr val="009DD9">
                <a:shade val="80000"/>
                <a:hueOff val="0"/>
                <a:satOff val="0"/>
                <a:lumOff val="0"/>
                <a:alphaOff val="0"/>
                <a:shade val="93000"/>
                <a:satMod val="130000"/>
              </a:srgbClr>
            </a:gs>
            <a:gs pos="100000">
              <a:srgbClr val="009DD9">
                <a:shade val="80000"/>
                <a:hueOff val="0"/>
                <a:satOff val="0"/>
                <a:lumOff val="0"/>
                <a:alphaOff val="0"/>
                <a:shade val="94000"/>
                <a:satMod val="135000"/>
              </a:srgbClr>
            </a:gs>
          </a:gsLst>
          <a:lin ang="16200000" scaled="0"/>
        </a:gradFill>
        <a:ln w="9525" cap="flat" cmpd="sng" algn="ctr">
          <a:solidFill>
            <a:srgbClr val="009DD9">
              <a:shade val="80000"/>
              <a:hueOff val="0"/>
              <a:satOff val="0"/>
              <a:lumOff val="0"/>
              <a:alphaOff val="0"/>
            </a:srgbClr>
          </a:solidFill>
          <a:prstDash val="solid"/>
          <a:miter lim="800000"/>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marL="0" lvl="0" indent="0" algn="ctr" defTabSz="755650" rtl="0">
            <a:lnSpc>
              <a:spcPct val="90000"/>
            </a:lnSpc>
            <a:spcBef>
              <a:spcPct val="0"/>
            </a:spcBef>
            <a:spcAft>
              <a:spcPct val="35000"/>
            </a:spcAft>
            <a:buNone/>
          </a:pPr>
          <a:r>
            <a:rPr lang="es-CO" sz="1700" b="0" kern="1200" baseline="0" dirty="0">
              <a:solidFill>
                <a:sysClr val="window" lastClr="FFFFFF"/>
              </a:solidFill>
              <a:latin typeface="Aller"/>
              <a:ea typeface="+mn-ea"/>
              <a:cs typeface="+mn-cs"/>
            </a:rPr>
            <a:t>Publicaciones</a:t>
          </a:r>
        </a:p>
      </dsp:txBody>
      <dsp:txXfrm>
        <a:off x="1705045" y="3231817"/>
        <a:ext cx="1392225" cy="1076432"/>
      </dsp:txXfrm>
    </dsp:sp>
    <dsp:sp modelId="{D33060AE-00AE-3745-B577-27D8739C43EA}">
      <dsp:nvSpPr>
        <dsp:cNvPr id="0" name=""/>
        <dsp:cNvSpPr/>
      </dsp:nvSpPr>
      <dsp:spPr>
        <a:xfrm>
          <a:off x="1009544" y="4015857"/>
          <a:ext cx="207807" cy="179194"/>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668F509F-88AC-A442-92CC-ADB5DD70E58D}">
      <dsp:nvSpPr>
        <dsp:cNvPr id="0" name=""/>
        <dsp:cNvSpPr/>
      </dsp:nvSpPr>
      <dsp:spPr>
        <a:xfrm>
          <a:off x="0" y="2175440"/>
          <a:ext cx="1780088" cy="1528000"/>
        </a:xfrm>
        <a:prstGeom prst="hexagon">
          <a:avLst>
            <a:gd name="adj" fmla="val 25000"/>
            <a:gd name="vf" fmla="val 115470"/>
          </a:avLst>
        </a:prstGeom>
        <a:blipFill rotWithShape="1">
          <a:blip xmlns:r="http://schemas.openxmlformats.org/officeDocument/2006/relationships" r:embed="rId1"/>
          <a:srcRect/>
          <a:stretch>
            <a:fillRect l="-10000" r="-10000"/>
          </a:stretch>
        </a:blipFill>
        <a:ln w="9525" cap="flat" cmpd="sng" algn="ctr">
          <a:noFill/>
          <a:prstDash val="solid"/>
          <a:miter lim="800000"/>
        </a:ln>
        <a:effectLst/>
      </dsp:spPr>
      <dsp:style>
        <a:lnRef idx="1">
          <a:scrgbClr r="0" g="0" b="0"/>
        </a:lnRef>
        <a:fillRef idx="1">
          <a:scrgbClr r="0" g="0" b="0"/>
        </a:fillRef>
        <a:effectRef idx="0">
          <a:scrgbClr r="0" g="0" b="0"/>
        </a:effectRef>
        <a:fontRef idx="minor"/>
      </dsp:style>
    </dsp:sp>
    <dsp:sp modelId="{A6A60482-C692-1F45-8581-0D22951308B5}">
      <dsp:nvSpPr>
        <dsp:cNvPr id="0" name=""/>
        <dsp:cNvSpPr/>
      </dsp:nvSpPr>
      <dsp:spPr>
        <a:xfrm>
          <a:off x="1205284" y="3491555"/>
          <a:ext cx="207807" cy="179194"/>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C1DC97A9-6080-AB45-830D-096F22E6AF73}">
      <dsp:nvSpPr>
        <dsp:cNvPr id="0" name=""/>
        <dsp:cNvSpPr/>
      </dsp:nvSpPr>
      <dsp:spPr>
        <a:xfrm>
          <a:off x="3020660" y="2163736"/>
          <a:ext cx="1780088" cy="1528000"/>
        </a:xfrm>
        <a:prstGeom prst="hexagon">
          <a:avLst>
            <a:gd name="adj" fmla="val 25000"/>
            <a:gd name="vf" fmla="val 115470"/>
          </a:avLst>
        </a:prstGeom>
        <a:gradFill rotWithShape="0">
          <a:gsLst>
            <a:gs pos="0">
              <a:srgbClr val="009DD9">
                <a:shade val="80000"/>
                <a:hueOff val="120590"/>
                <a:satOff val="-7803"/>
                <a:lumOff val="7124"/>
                <a:alphaOff val="0"/>
                <a:shade val="51000"/>
                <a:satMod val="130000"/>
              </a:srgbClr>
            </a:gs>
            <a:gs pos="80000">
              <a:srgbClr val="009DD9">
                <a:shade val="80000"/>
                <a:hueOff val="120590"/>
                <a:satOff val="-7803"/>
                <a:lumOff val="7124"/>
                <a:alphaOff val="0"/>
                <a:shade val="93000"/>
                <a:satMod val="130000"/>
              </a:srgbClr>
            </a:gs>
            <a:gs pos="100000">
              <a:srgbClr val="009DD9">
                <a:shade val="80000"/>
                <a:hueOff val="120590"/>
                <a:satOff val="-7803"/>
                <a:lumOff val="7124"/>
                <a:alphaOff val="0"/>
                <a:shade val="94000"/>
                <a:satMod val="135000"/>
              </a:srgbClr>
            </a:gs>
          </a:gsLst>
          <a:lin ang="16200000" scaled="0"/>
        </a:gradFill>
        <a:ln w="9525" cap="flat" cmpd="sng" algn="ctr">
          <a:solidFill>
            <a:srgbClr val="009DD9">
              <a:shade val="80000"/>
              <a:hueOff val="120590"/>
              <a:satOff val="-7803"/>
              <a:lumOff val="7124"/>
              <a:alphaOff val="0"/>
            </a:srgbClr>
          </a:solidFill>
          <a:prstDash val="solid"/>
          <a:miter lim="800000"/>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marL="0" lvl="0" indent="0" algn="ctr" defTabSz="755650" rtl="0">
            <a:lnSpc>
              <a:spcPct val="90000"/>
            </a:lnSpc>
            <a:spcBef>
              <a:spcPct val="0"/>
            </a:spcBef>
            <a:spcAft>
              <a:spcPct val="35000"/>
            </a:spcAft>
            <a:buNone/>
          </a:pPr>
          <a:r>
            <a:rPr lang="es-CO" sz="1700" b="0" kern="1200" baseline="0" dirty="0">
              <a:solidFill>
                <a:sysClr val="window" lastClr="FFFFFF"/>
              </a:solidFill>
              <a:latin typeface="Aller"/>
              <a:ea typeface="+mn-ea"/>
              <a:cs typeface="+mn-cs"/>
            </a:rPr>
            <a:t>Historial</a:t>
          </a:r>
        </a:p>
      </dsp:txBody>
      <dsp:txXfrm>
        <a:off x="3296334" y="2400370"/>
        <a:ext cx="1228740" cy="1054732"/>
      </dsp:txXfrm>
    </dsp:sp>
    <dsp:sp modelId="{7072B56A-F8A7-594A-B11C-CE901DFC0905}">
      <dsp:nvSpPr>
        <dsp:cNvPr id="0" name=""/>
        <dsp:cNvSpPr/>
      </dsp:nvSpPr>
      <dsp:spPr>
        <a:xfrm>
          <a:off x="4240060" y="3478236"/>
          <a:ext cx="207807" cy="179194"/>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6BA7CD07-11FA-C441-BADB-AE60586AE99C}">
      <dsp:nvSpPr>
        <dsp:cNvPr id="0" name=""/>
        <dsp:cNvSpPr/>
      </dsp:nvSpPr>
      <dsp:spPr>
        <a:xfrm>
          <a:off x="4538049" y="3003612"/>
          <a:ext cx="1780088" cy="1528000"/>
        </a:xfrm>
        <a:prstGeom prst="hexagon">
          <a:avLst>
            <a:gd name="adj" fmla="val 25000"/>
            <a:gd name="vf" fmla="val 115470"/>
          </a:avLst>
        </a:prstGeom>
        <a:blipFill rotWithShape="1">
          <a:blip xmlns:r="http://schemas.openxmlformats.org/officeDocument/2006/relationships" r:embed="rId2"/>
          <a:srcRect/>
          <a:stretch>
            <a:fillRect/>
          </a:stretch>
        </a:blipFill>
        <a:ln w="9525" cap="flat" cmpd="sng" algn="ctr">
          <a:noFill/>
          <a:prstDash val="solid"/>
          <a:miter lim="800000"/>
        </a:ln>
        <a:effectLst/>
      </dsp:spPr>
      <dsp:style>
        <a:lnRef idx="1">
          <a:scrgbClr r="0" g="0" b="0"/>
        </a:lnRef>
        <a:fillRef idx="1">
          <a:scrgbClr r="0" g="0" b="0"/>
        </a:fillRef>
        <a:effectRef idx="0">
          <a:scrgbClr r="0" g="0" b="0"/>
        </a:effectRef>
        <a:fontRef idx="minor"/>
      </dsp:style>
    </dsp:sp>
    <dsp:sp modelId="{EDB5DD49-68F9-F44D-96B0-97E505242579}">
      <dsp:nvSpPr>
        <dsp:cNvPr id="0" name=""/>
        <dsp:cNvSpPr/>
      </dsp:nvSpPr>
      <dsp:spPr>
        <a:xfrm>
          <a:off x="4578826" y="3688104"/>
          <a:ext cx="207807" cy="179194"/>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892A0D48-62E6-274D-90B6-68E30A044B6F}">
      <dsp:nvSpPr>
        <dsp:cNvPr id="0" name=""/>
        <dsp:cNvSpPr/>
      </dsp:nvSpPr>
      <dsp:spPr>
        <a:xfrm>
          <a:off x="1511114" y="1340408"/>
          <a:ext cx="1780088" cy="1528000"/>
        </a:xfrm>
        <a:prstGeom prst="hexagon">
          <a:avLst>
            <a:gd name="adj" fmla="val 25000"/>
            <a:gd name="vf" fmla="val 115470"/>
          </a:avLst>
        </a:prstGeom>
        <a:gradFill rotWithShape="0">
          <a:gsLst>
            <a:gs pos="0">
              <a:srgbClr val="009DD9">
                <a:shade val="80000"/>
                <a:hueOff val="241181"/>
                <a:satOff val="-15606"/>
                <a:lumOff val="14249"/>
                <a:alphaOff val="0"/>
                <a:shade val="51000"/>
                <a:satMod val="130000"/>
              </a:srgbClr>
            </a:gs>
            <a:gs pos="80000">
              <a:srgbClr val="009DD9">
                <a:shade val="80000"/>
                <a:hueOff val="241181"/>
                <a:satOff val="-15606"/>
                <a:lumOff val="14249"/>
                <a:alphaOff val="0"/>
                <a:shade val="93000"/>
                <a:satMod val="130000"/>
              </a:srgbClr>
            </a:gs>
            <a:gs pos="100000">
              <a:srgbClr val="009DD9">
                <a:shade val="80000"/>
                <a:hueOff val="241181"/>
                <a:satOff val="-15606"/>
                <a:lumOff val="14249"/>
                <a:alphaOff val="0"/>
                <a:shade val="94000"/>
                <a:satMod val="135000"/>
              </a:srgbClr>
            </a:gs>
          </a:gsLst>
          <a:lin ang="16200000" scaled="0"/>
        </a:gradFill>
        <a:ln w="9525" cap="flat" cmpd="sng" algn="ctr">
          <a:solidFill>
            <a:srgbClr val="009DD9">
              <a:shade val="80000"/>
              <a:hueOff val="241181"/>
              <a:satOff val="-15606"/>
              <a:lumOff val="14249"/>
              <a:alphaOff val="0"/>
            </a:srgbClr>
          </a:solidFill>
          <a:prstDash val="solid"/>
          <a:miter lim="800000"/>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marL="0" lvl="0" indent="0" algn="ctr" defTabSz="755650" rtl="0">
            <a:lnSpc>
              <a:spcPct val="90000"/>
            </a:lnSpc>
            <a:spcBef>
              <a:spcPct val="0"/>
            </a:spcBef>
            <a:spcAft>
              <a:spcPct val="35000"/>
            </a:spcAft>
            <a:buNone/>
          </a:pPr>
          <a:r>
            <a:rPr lang="es-CO" sz="1700" kern="1200" dirty="0">
              <a:solidFill>
                <a:sysClr val="window" lastClr="FFFFFF"/>
              </a:solidFill>
              <a:latin typeface="Calibri"/>
              <a:ea typeface="+mn-ea"/>
              <a:cs typeface="+mn-cs"/>
            </a:rPr>
            <a:t>Eventos</a:t>
          </a:r>
          <a:endParaRPr lang="es-CO" sz="1700" b="0" kern="1200" baseline="0" dirty="0">
            <a:solidFill>
              <a:sysClr val="window" lastClr="FFFFFF"/>
            </a:solidFill>
            <a:latin typeface="Aller"/>
            <a:ea typeface="+mn-ea"/>
            <a:cs typeface="+mn-cs"/>
          </a:endParaRPr>
        </a:p>
      </dsp:txBody>
      <dsp:txXfrm>
        <a:off x="1786788" y="1577042"/>
        <a:ext cx="1228740" cy="1054732"/>
      </dsp:txXfrm>
    </dsp:sp>
    <dsp:sp modelId="{6E314267-E727-B645-B6DC-1FEF1076A439}">
      <dsp:nvSpPr>
        <dsp:cNvPr id="0" name=""/>
        <dsp:cNvSpPr/>
      </dsp:nvSpPr>
      <dsp:spPr>
        <a:xfrm>
          <a:off x="2737136" y="886724"/>
          <a:ext cx="207807" cy="179194"/>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43CE709A-4FD4-F345-88D7-F1CE60AAC0C6}">
      <dsp:nvSpPr>
        <dsp:cNvPr id="0" name=""/>
        <dsp:cNvSpPr/>
      </dsp:nvSpPr>
      <dsp:spPr>
        <a:xfrm>
          <a:off x="3023313" y="558176"/>
          <a:ext cx="1780088" cy="1528000"/>
        </a:xfrm>
        <a:prstGeom prst="hexagon">
          <a:avLst>
            <a:gd name="adj" fmla="val 25000"/>
            <a:gd name="vf" fmla="val 115470"/>
          </a:avLst>
        </a:prstGeom>
        <a:blipFill rotWithShape="1">
          <a:blip xmlns:r="http://schemas.openxmlformats.org/officeDocument/2006/relationships" r:embed="rId3"/>
          <a:srcRect/>
          <a:stretch>
            <a:fillRect/>
          </a:stretch>
        </a:blipFill>
        <a:ln w="9525" cap="flat" cmpd="sng" algn="ctr">
          <a:noFill/>
          <a:prstDash val="solid"/>
          <a:miter lim="800000"/>
        </a:ln>
        <a:effectLst/>
      </dsp:spPr>
      <dsp:style>
        <a:lnRef idx="1">
          <a:scrgbClr r="0" g="0" b="0"/>
        </a:lnRef>
        <a:fillRef idx="1">
          <a:scrgbClr r="0" g="0" b="0"/>
        </a:fillRef>
        <a:effectRef idx="0">
          <a:scrgbClr r="0" g="0" b="0"/>
        </a:effectRef>
        <a:fontRef idx="minor"/>
      </dsp:style>
    </dsp:sp>
    <dsp:sp modelId="{6EF14AB1-A18F-0647-B333-A563D1D4440A}">
      <dsp:nvSpPr>
        <dsp:cNvPr id="0" name=""/>
        <dsp:cNvSpPr/>
      </dsp:nvSpPr>
      <dsp:spPr>
        <a:xfrm>
          <a:off x="3061438" y="1175338"/>
          <a:ext cx="207807" cy="179194"/>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E90AEDEE-2372-2545-8D63-419C20F5E9F8}">
      <dsp:nvSpPr>
        <dsp:cNvPr id="0" name=""/>
        <dsp:cNvSpPr/>
      </dsp:nvSpPr>
      <dsp:spPr>
        <a:xfrm>
          <a:off x="4538049" y="1337986"/>
          <a:ext cx="1780088" cy="1528000"/>
        </a:xfrm>
        <a:prstGeom prst="hexagon">
          <a:avLst>
            <a:gd name="adj" fmla="val 25000"/>
            <a:gd name="vf" fmla="val 115470"/>
          </a:avLst>
        </a:prstGeom>
        <a:gradFill rotWithShape="0">
          <a:gsLst>
            <a:gs pos="0">
              <a:srgbClr val="009DD9">
                <a:shade val="80000"/>
                <a:hueOff val="361771"/>
                <a:satOff val="-23410"/>
                <a:lumOff val="21373"/>
                <a:alphaOff val="0"/>
                <a:shade val="51000"/>
                <a:satMod val="130000"/>
              </a:srgbClr>
            </a:gs>
            <a:gs pos="80000">
              <a:srgbClr val="009DD9">
                <a:shade val="80000"/>
                <a:hueOff val="361771"/>
                <a:satOff val="-23410"/>
                <a:lumOff val="21373"/>
                <a:alphaOff val="0"/>
                <a:shade val="93000"/>
                <a:satMod val="130000"/>
              </a:srgbClr>
            </a:gs>
            <a:gs pos="100000">
              <a:srgbClr val="009DD9">
                <a:shade val="80000"/>
                <a:hueOff val="361771"/>
                <a:satOff val="-23410"/>
                <a:lumOff val="21373"/>
                <a:alphaOff val="0"/>
                <a:shade val="94000"/>
                <a:satMod val="135000"/>
              </a:srgbClr>
            </a:gs>
          </a:gsLst>
          <a:lin ang="16200000" scaled="0"/>
        </a:gradFill>
        <a:ln w="9525" cap="flat" cmpd="sng" algn="ctr">
          <a:solidFill>
            <a:srgbClr val="009DD9">
              <a:shade val="80000"/>
              <a:hueOff val="361771"/>
              <a:satOff val="-23410"/>
              <a:lumOff val="21373"/>
              <a:alphaOff val="0"/>
            </a:srgbClr>
          </a:solidFill>
          <a:prstDash val="solid"/>
          <a:miter lim="800000"/>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marL="0" lvl="0" indent="0" algn="ctr" defTabSz="755650" rtl="0">
            <a:lnSpc>
              <a:spcPct val="90000"/>
            </a:lnSpc>
            <a:spcBef>
              <a:spcPct val="0"/>
            </a:spcBef>
            <a:spcAft>
              <a:spcPct val="35000"/>
            </a:spcAft>
            <a:buNone/>
          </a:pPr>
          <a:r>
            <a:rPr lang="es-CO" sz="1700" b="0" kern="1200" baseline="0" dirty="0">
              <a:solidFill>
                <a:sysClr val="window" lastClr="FFFFFF"/>
              </a:solidFill>
              <a:latin typeface="Aller"/>
              <a:ea typeface="+mn-ea"/>
              <a:cs typeface="+mn-cs"/>
            </a:rPr>
            <a:t>Chat</a:t>
          </a:r>
        </a:p>
      </dsp:txBody>
      <dsp:txXfrm>
        <a:off x="4813723" y="1574620"/>
        <a:ext cx="1228740" cy="1054732"/>
      </dsp:txXfrm>
    </dsp:sp>
    <dsp:sp modelId="{15C69041-3722-1C4E-9AE4-02EAB678F557}">
      <dsp:nvSpPr>
        <dsp:cNvPr id="0" name=""/>
        <dsp:cNvSpPr/>
      </dsp:nvSpPr>
      <dsp:spPr>
        <a:xfrm>
          <a:off x="6068768" y="2012389"/>
          <a:ext cx="207807" cy="179194"/>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4DF72EEC-ADD2-B048-8179-9889B2FA8BA0}">
      <dsp:nvSpPr>
        <dsp:cNvPr id="0" name=""/>
        <dsp:cNvSpPr/>
      </dsp:nvSpPr>
      <dsp:spPr>
        <a:xfrm>
          <a:off x="6061710" y="2204281"/>
          <a:ext cx="1780088" cy="1528000"/>
        </a:xfrm>
        <a:prstGeom prst="hexagon">
          <a:avLst>
            <a:gd name="adj" fmla="val 25000"/>
            <a:gd name="vf" fmla="val 115470"/>
          </a:avLst>
        </a:prstGeom>
        <a:blipFill rotWithShape="1">
          <a:blip xmlns:r="http://schemas.openxmlformats.org/officeDocument/2006/relationships" r:embed="rId4"/>
          <a:srcRect/>
          <a:stretch>
            <a:fillRect l="-3000" r="-3000"/>
          </a:stretch>
        </a:blipFill>
        <a:ln w="9525" cap="flat" cmpd="sng" algn="ctr">
          <a:noFill/>
          <a:prstDash val="solid"/>
          <a:miter lim="800000"/>
        </a:ln>
        <a:effectLst/>
      </dsp:spPr>
      <dsp:style>
        <a:lnRef idx="1">
          <a:scrgbClr r="0" g="0" b="0"/>
        </a:lnRef>
        <a:fillRef idx="1">
          <a:scrgbClr r="0" g="0" b="0"/>
        </a:fillRef>
        <a:effectRef idx="0">
          <a:scrgbClr r="0" g="0" b="0"/>
        </a:effectRef>
        <a:fontRef idx="minor"/>
      </dsp:style>
    </dsp:sp>
    <dsp:sp modelId="{AB1995D1-D514-CD42-AEFB-71A2B41841F1}">
      <dsp:nvSpPr>
        <dsp:cNvPr id="0" name=""/>
        <dsp:cNvSpPr/>
      </dsp:nvSpPr>
      <dsp:spPr>
        <a:xfrm>
          <a:off x="6420865" y="2204902"/>
          <a:ext cx="207807" cy="179194"/>
        </a:xfrm>
        <a:prstGeom prst="hexagon">
          <a:avLst>
            <a:gd name="adj" fmla="val 25000"/>
            <a:gd name="vf" fmla="val 115470"/>
          </a:avLst>
        </a:prstGeom>
        <a:solidFill>
          <a:sysClr val="window" lastClr="FFFFFF">
            <a:hueOff val="0"/>
            <a:satOff val="0"/>
            <a:lumOff val="0"/>
            <a:alphaOff val="0"/>
          </a:sysClr>
        </a:solidFill>
        <a:ln w="9525" cap="flat" cmpd="sng" algn="ctr">
          <a:solidFill>
            <a:srgbClr val="009DD9">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74B7448-7A1A-4152-8C43-2B8EA0ACE980}" type="datetime1">
              <a:rPr lang="es-ES" smtClean="0"/>
              <a:t>03/10/2018</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73F7AA83-DE31-4E93-AB07-EF7FB05F6670}" type="slidenum">
              <a:rPr lang="es-ES" smtClean="0"/>
              <a:pPr algn="r" rtl="0"/>
              <a:t>‹Nº›</a:t>
            </a:fld>
            <a:endParaRPr lang="es-ES" dirty="0"/>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1A84DBA3-0E8D-4848-B1FC-9E9CB5A609E4}" type="datetime1">
              <a:rPr lang="es-ES" noProof="0" smtClean="0"/>
              <a:pPr/>
              <a:t>03/10/2018</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935E2820-AFE1-45FA-949E-17BDB534E1DC}" type="slidenum">
              <a:rPr lang="es-ES" noProof="0" smtClean="0"/>
              <a:pPr/>
              <a:t>‹Nº›</a:t>
            </a:fld>
            <a:endParaRPr lang="es-ES" noProof="0" dirty="0"/>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935E2820-AFE1-45FA-949E-17BDB534E1DC}" type="slidenum">
              <a:rPr lang="es-ES" smtClean="0"/>
              <a:t>1</a:t>
            </a:fld>
            <a:endParaRPr lang="es-ES" dirty="0"/>
          </a:p>
        </p:txBody>
      </p:sp>
    </p:spTree>
    <p:extLst>
      <p:ext uri="{BB962C8B-B14F-4D97-AF65-F5344CB8AC3E}">
        <p14:creationId xmlns:p14="http://schemas.microsoft.com/office/powerpoint/2010/main" val="30699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CO" sz="1200" kern="1200" dirty="0">
                <a:solidFill>
                  <a:schemeClr val="tx1"/>
                </a:solidFill>
                <a:effectLst/>
                <a:latin typeface="+mn-lt"/>
                <a:ea typeface="+mn-ea"/>
                <a:cs typeface="+mn-cs"/>
              </a:rPr>
              <a:t>Nuestra idea surge porque en los últimos años La comunidad pet friendly, ha crecido como espuma y ha logrado que la discriminación y el maltrato animal disminuya significativamente. El furor en el país y el mundo por nuestras mascotas ha sido tal, que restaurantes y centros comerciales han optado por abrir sus puertas a los pequeños acompañantes como una estrategia para atraer clientela. Incluso, algunos restaurantes en Bogotá han empezado a ofrecer menús gratuitos para ellos. </a:t>
            </a:r>
          </a:p>
          <a:p>
            <a:r>
              <a:rPr lang="es-CO" sz="1200" kern="1200" dirty="0">
                <a:solidFill>
                  <a:schemeClr val="tx1"/>
                </a:solidFill>
                <a:effectLst/>
                <a:latin typeface="+mn-lt"/>
                <a:ea typeface="+mn-ea"/>
                <a:cs typeface="+mn-cs"/>
              </a:rPr>
              <a:t>Teniendo en cuenta que las mascotas también se han involucrado más en la vida diaria del ser humano, ellos han sido muy importantes en el desarrollo social, intelectual y afectivo de los niños lo cual se ve reflejado positivamente en sus etapas posteriores, especialmente en su relación armoniosa con otros seres humanos, también los niños aprenden con sus mascotas que hay otras formas de comunicarse aparte del lenguaje verbal; </a:t>
            </a:r>
          </a:p>
          <a:p>
            <a:r>
              <a:rPr lang="es-CO" sz="1200" kern="1200" dirty="0">
                <a:solidFill>
                  <a:schemeClr val="tx1"/>
                </a:solidFill>
                <a:effectLst/>
                <a:latin typeface="+mn-lt"/>
                <a:ea typeface="+mn-ea"/>
                <a:cs typeface="+mn-cs"/>
              </a:rPr>
              <a:t>Los que convivimos con animales sabemos que criarlos es casi como criar a un hijo a pequeña escala, y por otro, que dicha crianza requiere un compromiso firme y los conocimientos adecuados para que sea saludable, no todos contamos con el tiempo para ir todos los días a una veterinaria, necesitamos algo que nos pueda aportar de manera útil y económica, y como una ayuda para lograrlo nunca viene mal, aquí nace  la necesidad de crear para ustedes una aplicación que le será útil para tratar con sus mascotas. Nuestra aplicación cuenta con diferentes módulos, donde les permitirá compartir, socializar y disfrutar de ella, de manera eficaz e innovadora.</a:t>
            </a:r>
          </a:p>
          <a:p>
            <a:pPr rtl="0"/>
            <a:endParaRPr lang="es-ES" dirty="0"/>
          </a:p>
        </p:txBody>
      </p:sp>
      <p:sp>
        <p:nvSpPr>
          <p:cNvPr id="4" name="Marcador de número de diapositiva 3"/>
          <p:cNvSpPr>
            <a:spLocks noGrp="1"/>
          </p:cNvSpPr>
          <p:nvPr>
            <p:ph type="sldNum" sz="quarter" idx="10"/>
          </p:nvPr>
        </p:nvSpPr>
        <p:spPr/>
        <p:txBody>
          <a:bodyPr rtlCol="0"/>
          <a:lstStyle/>
          <a:p>
            <a:pPr rtl="0"/>
            <a:fld id="{77542409-6A04-4DC6-AC3A-D3758287A8F2}" type="slidenum">
              <a:rPr lang="es-ES" smtClean="0"/>
              <a:t>10</a:t>
            </a:fld>
            <a:endParaRPr lang="es-ES" dirty="0"/>
          </a:p>
        </p:txBody>
      </p:sp>
    </p:spTree>
    <p:extLst>
      <p:ext uri="{BB962C8B-B14F-4D97-AF65-F5344CB8AC3E}">
        <p14:creationId xmlns:p14="http://schemas.microsoft.com/office/powerpoint/2010/main" val="1091667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CO" sz="1200" kern="1200" dirty="0">
                <a:solidFill>
                  <a:schemeClr val="tx1"/>
                </a:solidFill>
                <a:effectLst/>
                <a:latin typeface="+mn-lt"/>
                <a:ea typeface="+mn-ea"/>
                <a:cs typeface="+mn-cs"/>
              </a:rPr>
              <a:t>Nuestra idea surge porque en los últimos años La comunidad pet friendly, ha crecido como espuma y ha logrado que la discriminación y el maltrato animal disminuya significativamente. El furor en el país y el mundo por nuestras mascotas ha sido tal, que restaurantes y centros comerciales han optado por abrir sus puertas a los pequeños acompañantes como una estrategia para atraer clientela. Incluso, algunos restaurantes en Bogotá han empezado a ofrecer menús gratuitos para ellos. </a:t>
            </a:r>
          </a:p>
          <a:p>
            <a:r>
              <a:rPr lang="es-CO" sz="1200" kern="1200" dirty="0">
                <a:solidFill>
                  <a:schemeClr val="tx1"/>
                </a:solidFill>
                <a:effectLst/>
                <a:latin typeface="+mn-lt"/>
                <a:ea typeface="+mn-ea"/>
                <a:cs typeface="+mn-cs"/>
              </a:rPr>
              <a:t>Teniendo en cuenta que las mascotas también se han involucrado más en la vida diaria del ser humano, ellos han sido muy importantes en el desarrollo social, intelectual y afectivo de los niños lo cual se ve reflejado positivamente en sus etapas posteriores, especialmente en su relación armoniosa con otros seres humanos, también los niños aprenden con sus mascotas que hay otras formas de comunicarse aparte del lenguaje verbal; </a:t>
            </a:r>
          </a:p>
          <a:p>
            <a:r>
              <a:rPr lang="es-CO" sz="1200" kern="1200" dirty="0">
                <a:solidFill>
                  <a:schemeClr val="tx1"/>
                </a:solidFill>
                <a:effectLst/>
                <a:latin typeface="+mn-lt"/>
                <a:ea typeface="+mn-ea"/>
                <a:cs typeface="+mn-cs"/>
              </a:rPr>
              <a:t>Los que convivimos con animales sabemos que criarlos es casi como criar a un hijo a pequeña escala, y por otro, que dicha crianza requiere un compromiso firme y los conocimientos adecuados para que sea saludable, no todos contamos con el tiempo para ir todos los días a una veterinaria, necesitamos algo que nos pueda aportar de manera útil y económica, y como una ayuda para lograrlo nunca viene mal, aquí nace  la necesidad de crear para ustedes una aplicación que le será útil para tratar con sus mascotas. Nuestra aplicación cuenta con diferentes módulos, donde les permitirá compartir, socializar y disfrutar de ella, de manera eficaz e innovadora.</a:t>
            </a:r>
          </a:p>
          <a:p>
            <a:pPr rtl="0"/>
            <a:endParaRPr lang="es-ES" dirty="0"/>
          </a:p>
        </p:txBody>
      </p:sp>
      <p:sp>
        <p:nvSpPr>
          <p:cNvPr id="4" name="Marcador de número de diapositiva 3"/>
          <p:cNvSpPr>
            <a:spLocks noGrp="1"/>
          </p:cNvSpPr>
          <p:nvPr>
            <p:ph type="sldNum" sz="quarter" idx="10"/>
          </p:nvPr>
        </p:nvSpPr>
        <p:spPr/>
        <p:txBody>
          <a:bodyPr rtlCol="0"/>
          <a:lstStyle/>
          <a:p>
            <a:pPr rtl="0"/>
            <a:fld id="{77542409-6A04-4DC6-AC3A-D3758287A8F2}" type="slidenum">
              <a:rPr lang="es-ES" smtClean="0"/>
              <a:t>11</a:t>
            </a:fld>
            <a:endParaRPr lang="es-ES" dirty="0"/>
          </a:p>
        </p:txBody>
      </p:sp>
    </p:spTree>
    <p:extLst>
      <p:ext uri="{BB962C8B-B14F-4D97-AF65-F5344CB8AC3E}">
        <p14:creationId xmlns:p14="http://schemas.microsoft.com/office/powerpoint/2010/main" val="105885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CO" sz="1200" kern="1200" dirty="0">
                <a:solidFill>
                  <a:schemeClr val="tx1"/>
                </a:solidFill>
                <a:effectLst/>
                <a:latin typeface="+mn-lt"/>
                <a:ea typeface="+mn-ea"/>
                <a:cs typeface="+mn-cs"/>
              </a:rPr>
              <a:t>Nuestra idea surge porque en los últimos años La comunidad pet friendly, ha crecido como espuma y ha logrado que la discriminación y el maltrato animal disminuya significativamente. El furor en el país y el mundo por nuestras mascotas ha sido tal, que restaurantes y centros comerciales han optado por abrir sus puertas a los pequeños acompañantes como una estrategia para atraer clientela. Incluso, algunos restaurantes en Bogotá han empezado a ofrecer menús gratuitos para ellos. </a:t>
            </a:r>
          </a:p>
          <a:p>
            <a:r>
              <a:rPr lang="es-CO" sz="1200" kern="1200" dirty="0">
                <a:solidFill>
                  <a:schemeClr val="tx1"/>
                </a:solidFill>
                <a:effectLst/>
                <a:latin typeface="+mn-lt"/>
                <a:ea typeface="+mn-ea"/>
                <a:cs typeface="+mn-cs"/>
              </a:rPr>
              <a:t>Teniendo en cuenta que las mascotas también se han involucrado más en la vida diaria del ser humano, ellos han sido muy importantes en el desarrollo social, intelectual y afectivo de los niños lo cual se ve reflejado positivamente en sus etapas posteriores, especialmente en su relación armoniosa con otros seres humanos, también los niños aprenden con sus mascotas que hay otras formas de comunicarse aparte del lenguaje verbal; </a:t>
            </a:r>
          </a:p>
          <a:p>
            <a:r>
              <a:rPr lang="es-CO" sz="1200" kern="1200" dirty="0">
                <a:solidFill>
                  <a:schemeClr val="tx1"/>
                </a:solidFill>
                <a:effectLst/>
                <a:latin typeface="+mn-lt"/>
                <a:ea typeface="+mn-ea"/>
                <a:cs typeface="+mn-cs"/>
              </a:rPr>
              <a:t>Los que convivimos con animales sabemos que criarlos es casi como criar a un hijo a pequeña escala, y por otro, que dicha crianza requiere un compromiso firme y los conocimientos adecuados para que sea saludable, no todos contamos con el tiempo para ir todos los días a una veterinaria, necesitamos algo que nos pueda aportar de manera útil y económica, y como una ayuda para lograrlo nunca viene mal, aquí nace  la necesidad de crear para ustedes una aplicación que le será útil para tratar con sus mascotas. Nuestra aplicación cuenta con diferentes módulos, donde les permitirá compartir, socializar y disfrutar de ella, de manera eficaz e innovadora.</a:t>
            </a:r>
          </a:p>
          <a:p>
            <a:pPr rtl="0"/>
            <a:endParaRPr lang="es-ES" dirty="0"/>
          </a:p>
        </p:txBody>
      </p:sp>
      <p:sp>
        <p:nvSpPr>
          <p:cNvPr id="4" name="Marcador de número de diapositiva 3"/>
          <p:cNvSpPr>
            <a:spLocks noGrp="1"/>
          </p:cNvSpPr>
          <p:nvPr>
            <p:ph type="sldNum" sz="quarter" idx="10"/>
          </p:nvPr>
        </p:nvSpPr>
        <p:spPr/>
        <p:txBody>
          <a:bodyPr rtlCol="0"/>
          <a:lstStyle/>
          <a:p>
            <a:pPr rtl="0"/>
            <a:fld id="{77542409-6A04-4DC6-AC3A-D3758287A8F2}" type="slidenum">
              <a:rPr lang="es-ES" smtClean="0"/>
              <a:t>2</a:t>
            </a:fld>
            <a:endParaRPr lang="es-ES" dirty="0"/>
          </a:p>
        </p:txBody>
      </p:sp>
    </p:spTree>
    <p:extLst>
      <p:ext uri="{BB962C8B-B14F-4D97-AF65-F5344CB8AC3E}">
        <p14:creationId xmlns:p14="http://schemas.microsoft.com/office/powerpoint/2010/main" val="66093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CO" sz="1200" kern="1200" dirty="0">
                <a:solidFill>
                  <a:schemeClr val="tx1"/>
                </a:solidFill>
                <a:effectLst/>
                <a:latin typeface="+mn-lt"/>
                <a:ea typeface="+mn-ea"/>
                <a:cs typeface="+mn-cs"/>
              </a:rPr>
              <a:t>Nuestra idea surge porque en los últimos años La comunidad pet friendly, ha crecido como espuma y ha logrado que la discriminación y el maltrato animal disminuya significativamente. El furor en el país y el mundo por nuestras mascotas ha sido tal, que restaurantes y centros comerciales han optado por abrir sus puertas a los pequeños acompañantes como una estrategia para atraer clientela. Incluso, algunos restaurantes en Bogotá han empezado a ofrecer menús gratuitos para ellos. </a:t>
            </a:r>
          </a:p>
          <a:p>
            <a:r>
              <a:rPr lang="es-CO" sz="1200" kern="1200" dirty="0">
                <a:solidFill>
                  <a:schemeClr val="tx1"/>
                </a:solidFill>
                <a:effectLst/>
                <a:latin typeface="+mn-lt"/>
                <a:ea typeface="+mn-ea"/>
                <a:cs typeface="+mn-cs"/>
              </a:rPr>
              <a:t>Teniendo en cuenta que las mascotas también se han involucrado más en la vida diaria del ser humano, ellos han sido muy importantes en el desarrollo social, intelectual y afectivo de los niños lo cual se ve reflejado positivamente en sus etapas posteriores, especialmente en su relación armoniosa con otros seres humanos, también los niños aprenden con sus mascotas que hay otras formas de comunicarse aparte del lenguaje verbal; </a:t>
            </a:r>
          </a:p>
          <a:p>
            <a:r>
              <a:rPr lang="es-CO" sz="1200" kern="1200" dirty="0">
                <a:solidFill>
                  <a:schemeClr val="tx1"/>
                </a:solidFill>
                <a:effectLst/>
                <a:latin typeface="+mn-lt"/>
                <a:ea typeface="+mn-ea"/>
                <a:cs typeface="+mn-cs"/>
              </a:rPr>
              <a:t>Los que convivimos con animales sabemos que criarlos es casi como criar a un hijo a pequeña escala, y por otro, que dicha crianza requiere un compromiso firme y los conocimientos adecuados para que sea saludable, no todos contamos con el tiempo para ir todos los días a una veterinaria, necesitamos algo que nos pueda aportar de manera útil y económica, y como una ayuda para lograrlo nunca viene mal, aquí nace  la necesidad de crear para ustedes una aplicación que le será útil para tratar con sus mascotas. Nuestra aplicación cuenta con diferentes módulos, donde les permitirá compartir, socializar y disfrutar de ella, de manera eficaz e innovadora.</a:t>
            </a:r>
          </a:p>
          <a:p>
            <a:pPr rtl="0"/>
            <a:endParaRPr lang="es-ES" dirty="0"/>
          </a:p>
        </p:txBody>
      </p:sp>
      <p:sp>
        <p:nvSpPr>
          <p:cNvPr id="4" name="Marcador de número de diapositiva 3"/>
          <p:cNvSpPr>
            <a:spLocks noGrp="1"/>
          </p:cNvSpPr>
          <p:nvPr>
            <p:ph type="sldNum" sz="quarter" idx="10"/>
          </p:nvPr>
        </p:nvSpPr>
        <p:spPr/>
        <p:txBody>
          <a:bodyPr rtlCol="0"/>
          <a:lstStyle/>
          <a:p>
            <a:pPr rtl="0"/>
            <a:fld id="{77542409-6A04-4DC6-AC3A-D3758287A8F2}" type="slidenum">
              <a:rPr lang="es-ES" smtClean="0"/>
              <a:t>3</a:t>
            </a:fld>
            <a:endParaRPr lang="es-ES" dirty="0"/>
          </a:p>
        </p:txBody>
      </p:sp>
    </p:spTree>
    <p:extLst>
      <p:ext uri="{BB962C8B-B14F-4D97-AF65-F5344CB8AC3E}">
        <p14:creationId xmlns:p14="http://schemas.microsoft.com/office/powerpoint/2010/main" val="1304728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CO" sz="1200" kern="1200" dirty="0">
                <a:solidFill>
                  <a:schemeClr val="tx1"/>
                </a:solidFill>
                <a:effectLst/>
                <a:latin typeface="+mn-lt"/>
                <a:ea typeface="+mn-ea"/>
                <a:cs typeface="+mn-cs"/>
              </a:rPr>
              <a:t>Nuestra idea surge porque en los últimos años La comunidad pet friendly, ha crecido como espuma y ha logrado que la discriminación y el maltrato animal disminuya significativamente. El furor en el país y el mundo por nuestras mascotas ha sido tal, que restaurantes y centros comerciales han optado por abrir sus puertas a los pequeños acompañantes como una estrategia para atraer clientela. Incluso, algunos restaurantes en Bogotá han empezado a ofrecer menús gratuitos para ellos. </a:t>
            </a:r>
          </a:p>
          <a:p>
            <a:r>
              <a:rPr lang="es-CO" sz="1200" kern="1200" dirty="0">
                <a:solidFill>
                  <a:schemeClr val="tx1"/>
                </a:solidFill>
                <a:effectLst/>
                <a:latin typeface="+mn-lt"/>
                <a:ea typeface="+mn-ea"/>
                <a:cs typeface="+mn-cs"/>
              </a:rPr>
              <a:t>Teniendo en cuenta que las mascotas también se han involucrado más en la vida diaria del ser humano, ellos han sido muy importantes en el desarrollo social, intelectual y afectivo de los niños lo cual se ve reflejado positivamente en sus etapas posteriores, especialmente en su relación armoniosa con otros seres humanos, también los niños aprenden con sus mascotas que hay otras formas de comunicarse aparte del lenguaje verbal; </a:t>
            </a:r>
          </a:p>
          <a:p>
            <a:r>
              <a:rPr lang="es-CO" sz="1200" kern="1200" dirty="0">
                <a:solidFill>
                  <a:schemeClr val="tx1"/>
                </a:solidFill>
                <a:effectLst/>
                <a:latin typeface="+mn-lt"/>
                <a:ea typeface="+mn-ea"/>
                <a:cs typeface="+mn-cs"/>
              </a:rPr>
              <a:t>Los que convivimos con animales sabemos que criarlos es casi como criar a un hijo a pequeña escala, y por otro, que dicha crianza requiere un compromiso firme y los conocimientos adecuados para que sea saludable, no todos contamos con el tiempo para ir todos los días a una veterinaria, necesitamos algo que nos pueda aportar de manera útil y económica, y como una ayuda para lograrlo nunca viene mal, aquí nace  la necesidad de crear para ustedes una aplicación que le será útil para tratar con sus mascotas. Nuestra aplicación cuenta con diferentes módulos, donde les permitirá compartir, socializar y disfrutar de ella, de manera eficaz e innovadora.</a:t>
            </a:r>
          </a:p>
          <a:p>
            <a:pPr rtl="0"/>
            <a:endParaRPr lang="es-ES" dirty="0"/>
          </a:p>
        </p:txBody>
      </p:sp>
      <p:sp>
        <p:nvSpPr>
          <p:cNvPr id="4" name="Marcador de número de diapositiva 3"/>
          <p:cNvSpPr>
            <a:spLocks noGrp="1"/>
          </p:cNvSpPr>
          <p:nvPr>
            <p:ph type="sldNum" sz="quarter" idx="10"/>
          </p:nvPr>
        </p:nvSpPr>
        <p:spPr/>
        <p:txBody>
          <a:bodyPr rtlCol="0"/>
          <a:lstStyle/>
          <a:p>
            <a:pPr rtl="0"/>
            <a:fld id="{77542409-6A04-4DC6-AC3A-D3758287A8F2}" type="slidenum">
              <a:rPr lang="es-ES" smtClean="0"/>
              <a:t>4</a:t>
            </a:fld>
            <a:endParaRPr lang="es-ES" dirty="0"/>
          </a:p>
        </p:txBody>
      </p:sp>
    </p:spTree>
    <p:extLst>
      <p:ext uri="{BB962C8B-B14F-4D97-AF65-F5344CB8AC3E}">
        <p14:creationId xmlns:p14="http://schemas.microsoft.com/office/powerpoint/2010/main" val="4177828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CO" sz="1200" kern="1200" dirty="0">
                <a:solidFill>
                  <a:schemeClr val="tx1"/>
                </a:solidFill>
                <a:effectLst/>
                <a:latin typeface="+mn-lt"/>
                <a:ea typeface="+mn-ea"/>
                <a:cs typeface="+mn-cs"/>
              </a:rPr>
              <a:t>Nuestra idea surge porque en los últimos años La comunidad pet friendly, ha crecido como espuma y ha logrado que la discriminación y el maltrato animal disminuya significativamente. El furor en el país y el mundo por nuestras mascotas ha sido tal, que restaurantes y centros comerciales han optado por abrir sus puertas a los pequeños acompañantes como una estrategia para atraer clientela. Incluso, algunos restaurantes en Bogotá han empezado a ofrecer menús gratuitos para ellos. </a:t>
            </a:r>
          </a:p>
          <a:p>
            <a:r>
              <a:rPr lang="es-CO" sz="1200" kern="1200" dirty="0">
                <a:solidFill>
                  <a:schemeClr val="tx1"/>
                </a:solidFill>
                <a:effectLst/>
                <a:latin typeface="+mn-lt"/>
                <a:ea typeface="+mn-ea"/>
                <a:cs typeface="+mn-cs"/>
              </a:rPr>
              <a:t>Teniendo en cuenta que las mascotas también se han involucrado más en la vida diaria del ser humano, ellos han sido muy importantes en el desarrollo social, intelectual y afectivo de los niños lo cual se ve reflejado positivamente en sus etapas posteriores, especialmente en su relación armoniosa con otros seres humanos, también los niños aprenden con sus mascotas que hay otras formas de comunicarse aparte del lenguaje verbal; </a:t>
            </a:r>
          </a:p>
          <a:p>
            <a:r>
              <a:rPr lang="es-CO" sz="1200" kern="1200" dirty="0">
                <a:solidFill>
                  <a:schemeClr val="tx1"/>
                </a:solidFill>
                <a:effectLst/>
                <a:latin typeface="+mn-lt"/>
                <a:ea typeface="+mn-ea"/>
                <a:cs typeface="+mn-cs"/>
              </a:rPr>
              <a:t>Los que convivimos con animales sabemos que criarlos es casi como criar a un hijo a pequeña escala, y por otro, que dicha crianza requiere un compromiso firme y los conocimientos adecuados para que sea saludable, no todos contamos con el tiempo para ir todos los días a una veterinaria, necesitamos algo que nos pueda aportar de manera útil y económica, y como una ayuda para lograrlo nunca viene mal, aquí nace  la necesidad de crear para ustedes una aplicación que le será útil para tratar con sus mascotas. Nuestra aplicación cuenta con diferentes módulos, donde les permitirá compartir, socializar y disfrutar de ella, de manera eficaz e innovadora.</a:t>
            </a:r>
          </a:p>
          <a:p>
            <a:pPr rtl="0"/>
            <a:endParaRPr lang="es-ES" dirty="0"/>
          </a:p>
        </p:txBody>
      </p:sp>
      <p:sp>
        <p:nvSpPr>
          <p:cNvPr id="4" name="Marcador de número de diapositiva 3"/>
          <p:cNvSpPr>
            <a:spLocks noGrp="1"/>
          </p:cNvSpPr>
          <p:nvPr>
            <p:ph type="sldNum" sz="quarter" idx="10"/>
          </p:nvPr>
        </p:nvSpPr>
        <p:spPr/>
        <p:txBody>
          <a:bodyPr rtlCol="0"/>
          <a:lstStyle/>
          <a:p>
            <a:pPr rtl="0"/>
            <a:fld id="{77542409-6A04-4DC6-AC3A-D3758287A8F2}" type="slidenum">
              <a:rPr lang="es-ES" smtClean="0"/>
              <a:t>5</a:t>
            </a:fld>
            <a:endParaRPr lang="es-ES" dirty="0"/>
          </a:p>
        </p:txBody>
      </p:sp>
    </p:spTree>
    <p:extLst>
      <p:ext uri="{BB962C8B-B14F-4D97-AF65-F5344CB8AC3E}">
        <p14:creationId xmlns:p14="http://schemas.microsoft.com/office/powerpoint/2010/main" val="1792473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CO" sz="1200" kern="1200" dirty="0">
                <a:solidFill>
                  <a:schemeClr val="tx1"/>
                </a:solidFill>
                <a:effectLst/>
                <a:latin typeface="+mn-lt"/>
                <a:ea typeface="+mn-ea"/>
                <a:cs typeface="+mn-cs"/>
              </a:rPr>
              <a:t>Nuestra idea surge porque en los últimos años La comunidad pet friendly, ha crecido como espuma y ha logrado que la discriminación y el maltrato animal disminuya significativamente. El furor en el país y el mundo por nuestras mascotas ha sido tal, que restaurantes y centros comerciales han optado por abrir sus puertas a los pequeños acompañantes como una estrategia para atraer clientela. Incluso, algunos restaurantes en Bogotá han empezado a ofrecer menús gratuitos para ellos. </a:t>
            </a:r>
          </a:p>
          <a:p>
            <a:r>
              <a:rPr lang="es-CO" sz="1200" kern="1200" dirty="0">
                <a:solidFill>
                  <a:schemeClr val="tx1"/>
                </a:solidFill>
                <a:effectLst/>
                <a:latin typeface="+mn-lt"/>
                <a:ea typeface="+mn-ea"/>
                <a:cs typeface="+mn-cs"/>
              </a:rPr>
              <a:t>Teniendo en cuenta que las mascotas también se han involucrado más en la vida diaria del ser humano, ellos han sido muy importantes en el desarrollo social, intelectual y afectivo de los niños lo cual se ve reflejado positivamente en sus etapas posteriores, especialmente en su relación armoniosa con otros seres humanos, también los niños aprenden con sus mascotas que hay otras formas de comunicarse aparte del lenguaje verbal; </a:t>
            </a:r>
          </a:p>
          <a:p>
            <a:r>
              <a:rPr lang="es-CO" sz="1200" kern="1200" dirty="0">
                <a:solidFill>
                  <a:schemeClr val="tx1"/>
                </a:solidFill>
                <a:effectLst/>
                <a:latin typeface="+mn-lt"/>
                <a:ea typeface="+mn-ea"/>
                <a:cs typeface="+mn-cs"/>
              </a:rPr>
              <a:t>Los que convivimos con animales sabemos que criarlos es casi como criar a un hijo a pequeña escala, y por otro, que dicha crianza requiere un compromiso firme y los conocimientos adecuados para que sea saludable, no todos contamos con el tiempo para ir todos los días a una veterinaria, necesitamos algo que nos pueda aportar de manera útil y económica, y como una ayuda para lograrlo nunca viene mal, aquí nace  la necesidad de crear para ustedes una aplicación que le será útil para tratar con sus mascotas. Nuestra aplicación cuenta con diferentes módulos, donde les permitirá compartir, socializar y disfrutar de ella, de manera eficaz e innovadora.</a:t>
            </a:r>
          </a:p>
          <a:p>
            <a:pPr rtl="0"/>
            <a:endParaRPr lang="es-ES" dirty="0"/>
          </a:p>
        </p:txBody>
      </p:sp>
      <p:sp>
        <p:nvSpPr>
          <p:cNvPr id="4" name="Marcador de número de diapositiva 3"/>
          <p:cNvSpPr>
            <a:spLocks noGrp="1"/>
          </p:cNvSpPr>
          <p:nvPr>
            <p:ph type="sldNum" sz="quarter" idx="10"/>
          </p:nvPr>
        </p:nvSpPr>
        <p:spPr/>
        <p:txBody>
          <a:bodyPr rtlCol="0"/>
          <a:lstStyle/>
          <a:p>
            <a:pPr rtl="0"/>
            <a:fld id="{77542409-6A04-4DC6-AC3A-D3758287A8F2}" type="slidenum">
              <a:rPr lang="es-ES" smtClean="0"/>
              <a:t>6</a:t>
            </a:fld>
            <a:endParaRPr lang="es-ES" dirty="0"/>
          </a:p>
        </p:txBody>
      </p:sp>
    </p:spTree>
    <p:extLst>
      <p:ext uri="{BB962C8B-B14F-4D97-AF65-F5344CB8AC3E}">
        <p14:creationId xmlns:p14="http://schemas.microsoft.com/office/powerpoint/2010/main" val="2620878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CO" sz="1200" kern="1200" dirty="0">
                <a:solidFill>
                  <a:schemeClr val="tx1"/>
                </a:solidFill>
                <a:effectLst/>
                <a:latin typeface="+mn-lt"/>
                <a:ea typeface="+mn-ea"/>
                <a:cs typeface="+mn-cs"/>
              </a:rPr>
              <a:t>Nuestra idea surge porque en los últimos años La comunidad pet friendly, ha crecido como espuma y ha logrado que la discriminación y el maltrato animal disminuya significativamente. El furor en el país y el mundo por nuestras mascotas ha sido tal, que restaurantes y centros comerciales han optado por abrir sus puertas a los pequeños acompañantes como una estrategia para atraer clientela. Incluso, algunos restaurantes en Bogotá han empezado a ofrecer menús gratuitos para ellos. </a:t>
            </a:r>
          </a:p>
          <a:p>
            <a:r>
              <a:rPr lang="es-CO" sz="1200" kern="1200" dirty="0">
                <a:solidFill>
                  <a:schemeClr val="tx1"/>
                </a:solidFill>
                <a:effectLst/>
                <a:latin typeface="+mn-lt"/>
                <a:ea typeface="+mn-ea"/>
                <a:cs typeface="+mn-cs"/>
              </a:rPr>
              <a:t>Teniendo en cuenta que las mascotas también se han involucrado más en la vida diaria del ser humano, ellos han sido muy importantes en el desarrollo social, intelectual y afectivo de los niños lo cual se ve reflejado positivamente en sus etapas posteriores, especialmente en su relación armoniosa con otros seres humanos, también los niños aprenden con sus mascotas que hay otras formas de comunicarse aparte del lenguaje verbal; </a:t>
            </a:r>
          </a:p>
          <a:p>
            <a:r>
              <a:rPr lang="es-CO" sz="1200" kern="1200" dirty="0">
                <a:solidFill>
                  <a:schemeClr val="tx1"/>
                </a:solidFill>
                <a:effectLst/>
                <a:latin typeface="+mn-lt"/>
                <a:ea typeface="+mn-ea"/>
                <a:cs typeface="+mn-cs"/>
              </a:rPr>
              <a:t>Los que convivimos con animales sabemos que criarlos es casi como criar a un hijo a pequeña escala, y por otro, que dicha crianza requiere un compromiso firme y los conocimientos adecuados para que sea saludable, no todos contamos con el tiempo para ir todos los días a una veterinaria, necesitamos algo que nos pueda aportar de manera útil y económica, y como una ayuda para lograrlo nunca viene mal, aquí nace  la necesidad de crear para ustedes una aplicación que le será útil para tratar con sus mascotas. Nuestra aplicación cuenta con diferentes módulos, donde les permitirá compartir, socializar y disfrutar de ella, de manera eficaz e innovadora.</a:t>
            </a:r>
          </a:p>
          <a:p>
            <a:pPr rtl="0"/>
            <a:endParaRPr lang="es-ES" dirty="0"/>
          </a:p>
        </p:txBody>
      </p:sp>
      <p:sp>
        <p:nvSpPr>
          <p:cNvPr id="4" name="Marcador de número de diapositiva 3"/>
          <p:cNvSpPr>
            <a:spLocks noGrp="1"/>
          </p:cNvSpPr>
          <p:nvPr>
            <p:ph type="sldNum" sz="quarter" idx="10"/>
          </p:nvPr>
        </p:nvSpPr>
        <p:spPr/>
        <p:txBody>
          <a:bodyPr rtlCol="0"/>
          <a:lstStyle/>
          <a:p>
            <a:pPr rtl="0"/>
            <a:fld id="{77542409-6A04-4DC6-AC3A-D3758287A8F2}" type="slidenum">
              <a:rPr lang="es-ES" smtClean="0"/>
              <a:t>7</a:t>
            </a:fld>
            <a:endParaRPr lang="es-ES" dirty="0"/>
          </a:p>
        </p:txBody>
      </p:sp>
    </p:spTree>
    <p:extLst>
      <p:ext uri="{BB962C8B-B14F-4D97-AF65-F5344CB8AC3E}">
        <p14:creationId xmlns:p14="http://schemas.microsoft.com/office/powerpoint/2010/main" val="678588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CO" sz="1200" kern="1200" dirty="0">
                <a:solidFill>
                  <a:schemeClr val="tx1"/>
                </a:solidFill>
                <a:effectLst/>
                <a:latin typeface="+mn-lt"/>
                <a:ea typeface="+mn-ea"/>
                <a:cs typeface="+mn-cs"/>
              </a:rPr>
              <a:t>Nuestra idea surge porque en los últimos años La comunidad pet friendly, ha crecido como espuma y ha logrado que la discriminación y el maltrato animal disminuya significativamente. El furor en el país y el mundo por nuestras mascotas ha sido tal, que restaurantes y centros comerciales han optado por abrir sus puertas a los pequeños acompañantes como una estrategia para atraer clientela. Incluso, algunos restaurantes en Bogotá han empezado a ofrecer menús gratuitos para ellos. </a:t>
            </a:r>
          </a:p>
          <a:p>
            <a:r>
              <a:rPr lang="es-CO" sz="1200" kern="1200" dirty="0">
                <a:solidFill>
                  <a:schemeClr val="tx1"/>
                </a:solidFill>
                <a:effectLst/>
                <a:latin typeface="+mn-lt"/>
                <a:ea typeface="+mn-ea"/>
                <a:cs typeface="+mn-cs"/>
              </a:rPr>
              <a:t>Teniendo en cuenta que las mascotas también se han involucrado más en la vida diaria del ser humano, ellos han sido muy importantes en el desarrollo social, intelectual y afectivo de los niños lo cual se ve reflejado positivamente en sus etapas posteriores, especialmente en su relación armoniosa con otros seres humanos, también los niños aprenden con sus mascotas que hay otras formas de comunicarse aparte del lenguaje verbal; </a:t>
            </a:r>
          </a:p>
          <a:p>
            <a:r>
              <a:rPr lang="es-CO" sz="1200" kern="1200" dirty="0">
                <a:solidFill>
                  <a:schemeClr val="tx1"/>
                </a:solidFill>
                <a:effectLst/>
                <a:latin typeface="+mn-lt"/>
                <a:ea typeface="+mn-ea"/>
                <a:cs typeface="+mn-cs"/>
              </a:rPr>
              <a:t>Los que convivimos con animales sabemos que criarlos es casi como criar a un hijo a pequeña escala, y por otro, que dicha crianza requiere un compromiso firme y los conocimientos adecuados para que sea saludable, no todos contamos con el tiempo para ir todos los días a una veterinaria, necesitamos algo que nos pueda aportar de manera útil y económica, y como una ayuda para lograrlo nunca viene mal, aquí nace  la necesidad de crear para ustedes una aplicación que le será útil para tratar con sus mascotas. Nuestra aplicación cuenta con diferentes módulos, donde les permitirá compartir, socializar y disfrutar de ella, de manera eficaz e innovadora.</a:t>
            </a:r>
          </a:p>
          <a:p>
            <a:pPr rtl="0"/>
            <a:endParaRPr lang="es-ES" dirty="0"/>
          </a:p>
        </p:txBody>
      </p:sp>
      <p:sp>
        <p:nvSpPr>
          <p:cNvPr id="4" name="Marcador de número de diapositiva 3"/>
          <p:cNvSpPr>
            <a:spLocks noGrp="1"/>
          </p:cNvSpPr>
          <p:nvPr>
            <p:ph type="sldNum" sz="quarter" idx="10"/>
          </p:nvPr>
        </p:nvSpPr>
        <p:spPr/>
        <p:txBody>
          <a:bodyPr rtlCol="0"/>
          <a:lstStyle/>
          <a:p>
            <a:pPr rtl="0"/>
            <a:fld id="{77542409-6A04-4DC6-AC3A-D3758287A8F2}" type="slidenum">
              <a:rPr lang="es-ES" smtClean="0"/>
              <a:t>8</a:t>
            </a:fld>
            <a:endParaRPr lang="es-ES" dirty="0"/>
          </a:p>
        </p:txBody>
      </p:sp>
    </p:spTree>
    <p:extLst>
      <p:ext uri="{BB962C8B-B14F-4D97-AF65-F5344CB8AC3E}">
        <p14:creationId xmlns:p14="http://schemas.microsoft.com/office/powerpoint/2010/main" val="3823065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CO" sz="1200" kern="1200" dirty="0">
                <a:solidFill>
                  <a:schemeClr val="tx1"/>
                </a:solidFill>
                <a:effectLst/>
                <a:latin typeface="+mn-lt"/>
                <a:ea typeface="+mn-ea"/>
                <a:cs typeface="+mn-cs"/>
              </a:rPr>
              <a:t>Nuestra idea surge porque en los últimos años La comunidad pet friendly, ha crecido como espuma y ha logrado que la discriminación y el maltrato animal disminuya significativamente. El furor en el país y el mundo por nuestras mascotas ha sido tal, que restaurantes y centros comerciales han optado por abrir sus puertas a los pequeños acompañantes como una estrategia para atraer clientela. Incluso, algunos restaurantes en Bogotá han empezado a ofrecer menús gratuitos para ellos. </a:t>
            </a:r>
          </a:p>
          <a:p>
            <a:r>
              <a:rPr lang="es-CO" sz="1200" kern="1200" dirty="0">
                <a:solidFill>
                  <a:schemeClr val="tx1"/>
                </a:solidFill>
                <a:effectLst/>
                <a:latin typeface="+mn-lt"/>
                <a:ea typeface="+mn-ea"/>
                <a:cs typeface="+mn-cs"/>
              </a:rPr>
              <a:t>Teniendo en cuenta que las mascotas también se han involucrado más en la vida diaria del ser humano, ellos han sido muy importantes en el desarrollo social, intelectual y afectivo de los niños lo cual se ve reflejado positivamente en sus etapas posteriores, especialmente en su relación armoniosa con otros seres humanos, también los niños aprenden con sus mascotas que hay otras formas de comunicarse aparte del lenguaje verbal; </a:t>
            </a:r>
          </a:p>
          <a:p>
            <a:r>
              <a:rPr lang="es-CO" sz="1200" kern="1200" dirty="0">
                <a:solidFill>
                  <a:schemeClr val="tx1"/>
                </a:solidFill>
                <a:effectLst/>
                <a:latin typeface="+mn-lt"/>
                <a:ea typeface="+mn-ea"/>
                <a:cs typeface="+mn-cs"/>
              </a:rPr>
              <a:t>Los que convivimos con animales sabemos que criarlos es casi como criar a un hijo a pequeña escala, y por otro, que dicha crianza requiere un compromiso firme y los conocimientos adecuados para que sea saludable, no todos contamos con el tiempo para ir todos los días a una veterinaria, necesitamos algo que nos pueda aportar de manera útil y económica, y como una ayuda para lograrlo nunca viene mal, aquí nace  la necesidad de crear para ustedes una aplicación que le será útil para tratar con sus mascotas. Nuestra aplicación cuenta con diferentes módulos, donde les permitirá compartir, socializar y disfrutar de ella, de manera eficaz e innovadora.</a:t>
            </a:r>
          </a:p>
          <a:p>
            <a:pPr rtl="0"/>
            <a:endParaRPr lang="es-ES" dirty="0"/>
          </a:p>
        </p:txBody>
      </p:sp>
      <p:sp>
        <p:nvSpPr>
          <p:cNvPr id="4" name="Marcador de número de diapositiva 3"/>
          <p:cNvSpPr>
            <a:spLocks noGrp="1"/>
          </p:cNvSpPr>
          <p:nvPr>
            <p:ph type="sldNum" sz="quarter" idx="10"/>
          </p:nvPr>
        </p:nvSpPr>
        <p:spPr/>
        <p:txBody>
          <a:bodyPr rtlCol="0"/>
          <a:lstStyle/>
          <a:p>
            <a:pPr rtl="0"/>
            <a:fld id="{77542409-6A04-4DC6-AC3A-D3758287A8F2}" type="slidenum">
              <a:rPr lang="es-ES" smtClean="0"/>
              <a:t>9</a:t>
            </a:fld>
            <a:endParaRPr lang="es-ES" dirty="0"/>
          </a:p>
        </p:txBody>
      </p:sp>
    </p:spTree>
    <p:extLst>
      <p:ext uri="{BB962C8B-B14F-4D97-AF65-F5344CB8AC3E}">
        <p14:creationId xmlns:p14="http://schemas.microsoft.com/office/powerpoint/2010/main" val="2011587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3" y="304800"/>
            <a:ext cx="7091361" cy="2793906"/>
          </a:xfrm>
        </p:spPr>
        <p:txBody>
          <a:bodyPr rtlCol="0" anchor="b">
            <a:normAutofit/>
          </a:bodyPr>
          <a:lstStyle>
            <a:lvl1pPr algn="l" rtl="0">
              <a:lnSpc>
                <a:spcPct val="80000"/>
              </a:lnSpc>
              <a:defRPr sz="60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065213" y="3108804"/>
            <a:ext cx="7091361" cy="838200"/>
          </a:xfrm>
        </p:spPr>
        <p:txBody>
          <a:bodyPr rtlCol="0"/>
          <a:lstStyle>
            <a:lvl1pPr marL="0" indent="0" algn="l" rtl="0">
              <a:spcBef>
                <a:spcPts val="0"/>
              </a:spcBef>
              <a:buNone/>
              <a:defRPr sz="2400">
                <a:solidFill>
                  <a:schemeClr val="accent2"/>
                </a:solidFill>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r>
              <a:rPr lang="es-ES" noProof="0"/>
              <a:t>Haga clic para modificar el estilo de subtítulo del patrón</a:t>
            </a:r>
            <a:endParaRPr lang="es-ES" noProof="0" dirty="0"/>
          </a:p>
        </p:txBody>
      </p:sp>
      <p:sp>
        <p:nvSpPr>
          <p:cNvPr id="8" name="Marcador de posición de fecha 7"/>
          <p:cNvSpPr>
            <a:spLocks noGrp="1"/>
          </p:cNvSpPr>
          <p:nvPr>
            <p:ph type="dt" sz="half" idx="10"/>
          </p:nvPr>
        </p:nvSpPr>
        <p:spPr/>
        <p:txBody>
          <a:bodyPr rtlCol="0"/>
          <a:lstStyle>
            <a:lvl1pPr>
              <a:defRPr/>
            </a:lvl1pPr>
          </a:lstStyle>
          <a:p>
            <a:fld id="{C32F3A23-5D3B-4EEB-8401-67C1E1C4E4FD}" type="datetime1">
              <a:rPr lang="es-ES" noProof="0" smtClean="0"/>
              <a:pPr/>
              <a:t>03/10/2018</a:t>
            </a:fld>
            <a:endParaRPr lang="es-ES" noProof="0" dirty="0"/>
          </a:p>
        </p:txBody>
      </p:sp>
      <p:sp>
        <p:nvSpPr>
          <p:cNvPr id="9" name="Marcador de posición de pie de página 8"/>
          <p:cNvSpPr>
            <a:spLocks noGrp="1"/>
          </p:cNvSpPr>
          <p:nvPr>
            <p:ph type="ftr" sz="quarter" idx="11"/>
          </p:nvPr>
        </p:nvSpPr>
        <p:spPr/>
        <p:txBody>
          <a:bodyPr rtlCol="0"/>
          <a:lstStyle/>
          <a:p>
            <a:pPr rtl="0"/>
            <a:endParaRPr lang="es-ES" noProof="0" dirty="0"/>
          </a:p>
        </p:txBody>
      </p:sp>
      <p:sp>
        <p:nvSpPr>
          <p:cNvPr id="10" name="Marcador de posición de número de diapositiva 9"/>
          <p:cNvSpPr>
            <a:spLocks noGrp="1"/>
          </p:cNvSpPr>
          <p:nvPr>
            <p:ph type="sldNum" sz="quarter" idx="12"/>
          </p:nvPr>
        </p:nvSpPr>
        <p:spPr/>
        <p:txBody>
          <a:bodyPr rtlCol="0"/>
          <a:lstStyle/>
          <a:p>
            <a:pPr rtl="0"/>
            <a:fld id="{8FDBFFB2-86D9-4B8F-A59A-553A60B94BBE}" type="slidenum">
              <a:rPr lang="es-ES" noProof="0" smtClean="0"/>
              <a:pPr rtl="0"/>
              <a:t>‹Nº›</a:t>
            </a:fld>
            <a:endParaRPr lang="es-ES" noProof="0" dirty="0"/>
          </a:p>
        </p:txBody>
      </p:sp>
    </p:spTree>
    <p:extLst>
      <p:ext uri="{BB962C8B-B14F-4D97-AF65-F5344CB8AC3E}">
        <p14:creationId xmlns:p14="http://schemas.microsoft.com/office/powerpoint/2010/main" val="18905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A9052A6-8551-477B-8111-1FB3EA9618C2}" type="datetime1">
              <a:rPr lang="es-ES" noProof="0" smtClean="0"/>
              <a:pPr/>
              <a:t>03/10/2018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42076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865014" y="304801"/>
            <a:ext cx="1715800" cy="54102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2209800" y="304801"/>
            <a:ext cx="7502814" cy="5410200"/>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D2BECAFB-4914-413C-8EDD-C4819D72CDD6}" type="datetime1">
              <a:rPr lang="es-ES" noProof="0" smtClean="0"/>
              <a:pPr/>
              <a:t>03/10/2018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129949773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6274BC01-8283-4412-A750-9470ADB35F66}" type="datetime1">
              <a:rPr lang="es-ES" noProof="0" smtClean="0"/>
              <a:pPr/>
              <a:t>03/10/2018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25899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5180013" y="1600200"/>
            <a:ext cx="6400801" cy="2486025"/>
          </a:xfrm>
        </p:spPr>
        <p:txBody>
          <a:bodyPr rtlCol="0" anchor="b">
            <a:normAutofit/>
          </a:bodyPr>
          <a:lstStyle>
            <a:lvl1pPr algn="l" rtl="0">
              <a:defRPr sz="520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5180011" y="4105029"/>
            <a:ext cx="6400801" cy="914400"/>
          </a:xfrm>
        </p:spPr>
        <p:txBody>
          <a:bodyPr rtlCol="0">
            <a:normAutofit/>
          </a:bodyPr>
          <a:lstStyle>
            <a:lvl1pPr marL="0" indent="0" algn="l" rtl="0">
              <a:buNone/>
              <a:defRPr sz="2000">
                <a:solidFill>
                  <a:schemeClr val="accent2"/>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FF2D004-E54C-407F-AA91-4A221359DF90}" type="datetime1">
              <a:rPr lang="es-ES" noProof="0" smtClean="0"/>
              <a:pPr/>
              <a:t>03/10/2018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211791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2208213" y="1600200"/>
            <a:ext cx="4572000" cy="41148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7008813" y="1600200"/>
            <a:ext cx="4572000" cy="41148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BDBBCA44-E97A-4819-ABB4-139F749845ED}" type="datetime1">
              <a:rPr lang="es-ES" noProof="0" smtClean="0"/>
              <a:pPr/>
              <a:t>03/10/2018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36077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2208213" y="1600200"/>
            <a:ext cx="4572000" cy="823912"/>
          </a:xfrm>
        </p:spPr>
        <p:txBody>
          <a:bodyPr rtlCol="0" anchor="ctr">
            <a:noAutofit/>
          </a:bodyPr>
          <a:lstStyle>
            <a:lvl1pPr marL="0" indent="0" algn="l" rtl="0">
              <a:spcBef>
                <a:spcPts val="0"/>
              </a:spcBef>
              <a:buNone/>
              <a:defRPr sz="2100" b="0">
                <a:solidFill>
                  <a:schemeClr val="accent2"/>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2208213" y="2505075"/>
            <a:ext cx="4572000" cy="333756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7008813" y="1600200"/>
            <a:ext cx="4572000" cy="823912"/>
          </a:xfrm>
        </p:spPr>
        <p:txBody>
          <a:bodyPr rtlCol="0" anchor="ctr">
            <a:noAutofit/>
          </a:bodyPr>
          <a:lstStyle>
            <a:lvl1pPr marL="0" indent="0" algn="l" rtl="0">
              <a:spcBef>
                <a:spcPts val="0"/>
              </a:spcBef>
              <a:buNone/>
              <a:defRPr sz="2100" b="0">
                <a:solidFill>
                  <a:schemeClr val="accent2"/>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7008813" y="2505075"/>
            <a:ext cx="4572000" cy="333756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A0F8CC6E-A133-489E-9766-03A4B67A1467}" type="datetime1">
              <a:rPr lang="es-ES" noProof="0" smtClean="0"/>
              <a:pPr/>
              <a:t>03/10/2018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38330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D0E08610-5182-441B-90C7-6A4A9A84C431}" type="datetime1">
              <a:rPr lang="es-ES" noProof="0" smtClean="0"/>
              <a:pPr/>
              <a:t>03/10/2018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36983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61E41A-78BD-485B-9134-D3B10F21247A}" type="datetime1">
              <a:rPr lang="es-ES" noProof="0" smtClean="0"/>
              <a:pPr/>
              <a:t>03/10/2018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22225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837612" y="2277477"/>
            <a:ext cx="2743201" cy="2322178"/>
          </a:xfrm>
        </p:spPr>
        <p:txBody>
          <a:bodyPr rtlCol="0" anchor="b">
            <a:normAutofit/>
          </a:bodyPr>
          <a:lstStyle>
            <a:lvl1pPr algn="l" rtl="0">
              <a:defRPr sz="2600">
                <a:solidFill>
                  <a:schemeClr val="accent2"/>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1293813" y="533400"/>
            <a:ext cx="6858000" cy="48006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8837614" y="4583187"/>
            <a:ext cx="2743200" cy="1131813"/>
          </a:xfrm>
        </p:spPr>
        <p:txBody>
          <a:bodyPr rtlCol="0">
            <a:normAutofit/>
          </a:bodyPr>
          <a:lstStyle>
            <a:lvl1pPr marL="0" indent="0" algn="l" rtl="0">
              <a:spcBef>
                <a:spcPts val="1000"/>
              </a:spcBef>
              <a:buNone/>
              <a:defRPr sz="14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defRPr/>
            </a:lvl1pPr>
          </a:lstStyle>
          <a:p>
            <a:fld id="{CF40D475-64E7-4F7A-9EEE-3B47B54E1071}" type="datetime1">
              <a:rPr lang="es-ES" noProof="0" smtClean="0"/>
              <a:pPr/>
              <a:t>03/10/2018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18977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837612" y="2277477"/>
            <a:ext cx="2743201" cy="2322178"/>
          </a:xfrm>
        </p:spPr>
        <p:txBody>
          <a:bodyPr rtlCol="0" anchor="b">
            <a:normAutofit/>
          </a:bodyPr>
          <a:lstStyle>
            <a:lvl1pPr algn="l" rtl="0">
              <a:defRPr sz="2600">
                <a:solidFill>
                  <a:schemeClr val="accent2"/>
                </a:solidFill>
              </a:defRPr>
            </a:lvl1pPr>
          </a:lstStyle>
          <a:p>
            <a:pPr rtl="0"/>
            <a:r>
              <a:rPr lang="es-ES" noProof="0"/>
              <a:t>Haga clic para modificar el estilo de título del patrón</a:t>
            </a:r>
            <a:endParaRPr lang="es-ES" noProof="0" dirty="0"/>
          </a:p>
        </p:txBody>
      </p:sp>
      <p:sp>
        <p:nvSpPr>
          <p:cNvPr id="8" name="Rectángulo redondeado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1408112" y="647700"/>
            <a:ext cx="6629400" cy="4572000"/>
          </a:xfrm>
          <a:prstGeom prst="roundRect">
            <a:avLst>
              <a:gd name="adj" fmla="val 3725"/>
            </a:avLst>
          </a:prstGeom>
        </p:spPr>
        <p:txBody>
          <a:bodyPr tIns="914400"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dirty="0"/>
              <a:t>Haga clic en el icono para agregar una imagen</a:t>
            </a:r>
          </a:p>
        </p:txBody>
      </p:sp>
      <p:sp>
        <p:nvSpPr>
          <p:cNvPr id="4" name="Marcador de posición de texto 3"/>
          <p:cNvSpPr>
            <a:spLocks noGrp="1"/>
          </p:cNvSpPr>
          <p:nvPr>
            <p:ph type="body" sz="half" idx="2"/>
          </p:nvPr>
        </p:nvSpPr>
        <p:spPr>
          <a:xfrm>
            <a:off x="8837614" y="4583187"/>
            <a:ext cx="2743200" cy="1131813"/>
          </a:xfrm>
        </p:spPr>
        <p:txBody>
          <a:bodyPr rtlCol="0">
            <a:normAutofit/>
          </a:bodyPr>
          <a:lstStyle>
            <a:lvl1pPr marL="0" indent="0" algn="l" rtl="0">
              <a:spcBef>
                <a:spcPts val="1000"/>
              </a:spcBef>
              <a:buNone/>
              <a:defRPr sz="14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defRPr/>
            </a:lvl1pPr>
          </a:lstStyle>
          <a:p>
            <a:fld id="{F2F2E6CD-E62C-485A-AEE5-F467C10A2B50}" type="datetime1">
              <a:rPr lang="es-ES" noProof="0" smtClean="0"/>
              <a:pPr/>
              <a:t>03/10/2018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8FDBFFB2-86D9-4B8F-A59A-553A60B94BBE}" type="slidenum">
              <a:rPr lang="es-ES" noProof="0" smtClean="0"/>
              <a:t>‹Nº›</a:t>
            </a:fld>
            <a:endParaRPr lang="es-ES" noProof="0" dirty="0"/>
          </a:p>
        </p:txBody>
      </p:sp>
    </p:spTree>
    <p:extLst>
      <p:ext uri="{BB962C8B-B14F-4D97-AF65-F5344CB8AC3E}">
        <p14:creationId xmlns:p14="http://schemas.microsoft.com/office/powerpoint/2010/main" val="6393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rtl="0">
              <a:defRPr sz="1100">
                <a:solidFill>
                  <a:schemeClr val="tx2"/>
                </a:solidFill>
              </a:defRPr>
            </a:lvl1pPr>
          </a:lstStyle>
          <a:p>
            <a:fld id="{47B18C25-07DC-4FD2-9915-FADBCF041A6E}" type="datetime1">
              <a:rPr lang="es-ES" noProof="0" smtClean="0"/>
              <a:pPr/>
              <a:t>03/10/2018</a:t>
            </a:fld>
            <a:endParaRPr lang="es-ES" noProof="0" dirty="0"/>
          </a:p>
        </p:txBody>
      </p:sp>
      <p:sp>
        <p:nvSpPr>
          <p:cNvPr id="5" name="Marcador de posición de pie de página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rtl="0">
              <a:defRPr sz="1100">
                <a:solidFill>
                  <a:schemeClr val="tx2"/>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rtl="0">
              <a:defRPr sz="1100" b="1">
                <a:solidFill>
                  <a:srgbClr val="AB3C19"/>
                </a:solidFill>
              </a:defRPr>
            </a:lvl1pPr>
          </a:lstStyle>
          <a:p>
            <a:pPr rtl="0"/>
            <a:fld id="{8FDBFFB2-86D9-4B8F-A59A-553A60B94BBE}" type="slidenum">
              <a:rPr lang="es-ES" noProof="0" smtClean="0"/>
              <a:pPr rtl="0"/>
              <a:t>‹Nº›</a:t>
            </a:fld>
            <a:endParaRPr lang="es-ES" noProof="0" dirty="0"/>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5213" y="-330631"/>
            <a:ext cx="7091361" cy="2793906"/>
          </a:xfrm>
        </p:spPr>
        <p:txBody>
          <a:bodyPr rtlCol="0"/>
          <a:lstStyle/>
          <a:p>
            <a:pPr rtl="0"/>
            <a:r>
              <a:rPr lang="es-ES" dirty="0"/>
              <a:t>BookPet</a:t>
            </a:r>
          </a:p>
        </p:txBody>
      </p:sp>
      <p:sp>
        <p:nvSpPr>
          <p:cNvPr id="3" name="Subtítulo 2"/>
          <p:cNvSpPr>
            <a:spLocks noGrp="1"/>
          </p:cNvSpPr>
          <p:nvPr>
            <p:ph type="subTitle" idx="1"/>
          </p:nvPr>
        </p:nvSpPr>
        <p:spPr>
          <a:xfrm>
            <a:off x="1065212" y="2590800"/>
            <a:ext cx="7091361" cy="838200"/>
          </a:xfrm>
        </p:spPr>
        <p:txBody>
          <a:bodyPr rtlCol="0"/>
          <a:lstStyle/>
          <a:p>
            <a:pPr rtl="0"/>
            <a:r>
              <a:rPr lang="es-ES" dirty="0"/>
              <a:t>La red social para tus mascotas</a:t>
            </a:r>
          </a:p>
        </p:txBody>
      </p:sp>
      <p:sp>
        <p:nvSpPr>
          <p:cNvPr id="4" name="Subtítulo 2">
            <a:extLst>
              <a:ext uri="{FF2B5EF4-FFF2-40B4-BE49-F238E27FC236}">
                <a16:creationId xmlns:a16="http://schemas.microsoft.com/office/drawing/2014/main" id="{7C7B1EDE-40AE-4D2C-80F8-82C161B5A227}"/>
              </a:ext>
            </a:extLst>
          </p:cNvPr>
          <p:cNvSpPr txBox="1">
            <a:spLocks/>
          </p:cNvSpPr>
          <p:nvPr/>
        </p:nvSpPr>
        <p:spPr>
          <a:xfrm>
            <a:off x="201478" y="3828081"/>
            <a:ext cx="7091361" cy="220075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SzPct val="80000"/>
              <a:buFont typeface="Wingdings" panose="05000000000000000000" pitchFamily="2" charset="2"/>
              <a:buNone/>
              <a:defRPr sz="2400" kern="1200">
                <a:solidFill>
                  <a:schemeClr val="accent2"/>
                </a:solidFill>
                <a:latin typeface="+mn-lt"/>
                <a:ea typeface="+mn-ea"/>
                <a:cs typeface="+mn-cs"/>
              </a:defRPr>
            </a:lvl1pPr>
            <a:lvl2pPr marL="457200" indent="0" algn="ctr" defTabSz="914400" rtl="0" eaLnBrk="1" latinLnBrk="0" hangingPunct="1">
              <a:lnSpc>
                <a:spcPct val="90000"/>
              </a:lnSpc>
              <a:spcBef>
                <a:spcPts val="1000"/>
              </a:spcBef>
              <a:buSzPct val="80000"/>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SzPct val="80000"/>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SzPct val="80000"/>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SzPct val="80000"/>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SzPct val="80000"/>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SzPct val="80000"/>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SzPct val="80000"/>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SzPct val="80000"/>
              <a:buFont typeface="Wingdings" panose="05000000000000000000" pitchFamily="2" charset="2"/>
              <a:buNone/>
              <a:defRPr sz="1600" kern="1200">
                <a:solidFill>
                  <a:schemeClr val="tx1"/>
                </a:solidFill>
                <a:latin typeface="+mn-lt"/>
                <a:ea typeface="+mn-ea"/>
                <a:cs typeface="+mn-cs"/>
              </a:defRPr>
            </a:lvl9pPr>
          </a:lstStyle>
          <a:p>
            <a:r>
              <a:rPr lang="es-ES" sz="1800" b="1" dirty="0">
                <a:solidFill>
                  <a:schemeClr val="tx1"/>
                </a:solidFill>
              </a:rPr>
              <a:t>Integrantes:</a:t>
            </a:r>
          </a:p>
          <a:p>
            <a:endParaRPr lang="es-ES" sz="1800" b="1" dirty="0">
              <a:solidFill>
                <a:schemeClr val="tx1"/>
              </a:solidFill>
            </a:endParaRPr>
          </a:p>
          <a:p>
            <a:r>
              <a:rPr lang="es-ES" sz="1800" b="1" dirty="0">
                <a:solidFill>
                  <a:schemeClr val="tx1"/>
                </a:solidFill>
              </a:rPr>
              <a:t>Andres  Esteban  García  Chuquizan</a:t>
            </a:r>
          </a:p>
          <a:p>
            <a:r>
              <a:rPr lang="es-ES" sz="1800" b="1" dirty="0">
                <a:solidFill>
                  <a:schemeClr val="tx1"/>
                </a:solidFill>
              </a:rPr>
              <a:t>Laura  Daniela  Solaque  Susatama</a:t>
            </a:r>
          </a:p>
          <a:p>
            <a:r>
              <a:rPr lang="es-ES" sz="1800" b="1" dirty="0">
                <a:solidFill>
                  <a:schemeClr val="tx1"/>
                </a:solidFill>
              </a:rPr>
              <a:t>Johan Sebastian  Cuellar  Orjuela</a:t>
            </a:r>
          </a:p>
          <a:p>
            <a:r>
              <a:rPr lang="es-ES" sz="1800" b="1" dirty="0">
                <a:solidFill>
                  <a:schemeClr val="tx1"/>
                </a:solidFill>
              </a:rPr>
              <a:t>Juan  Norrison  Salazar  Sáenz</a:t>
            </a:r>
          </a:p>
          <a:p>
            <a:r>
              <a:rPr lang="es-ES" sz="1800" b="1" dirty="0">
                <a:solidFill>
                  <a:schemeClr val="tx1"/>
                </a:solidFill>
              </a:rPr>
              <a:t>Yuri  Tatiana  Pineda  Pinzón</a:t>
            </a:r>
          </a:p>
        </p:txBody>
      </p:sp>
    </p:spTree>
    <p:extLst>
      <p:ext uri="{BB962C8B-B14F-4D97-AF65-F5344CB8AC3E}">
        <p14:creationId xmlns:p14="http://schemas.microsoft.com/office/powerpoint/2010/main" val="3578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8212" y="128338"/>
            <a:ext cx="8187072" cy="574774"/>
          </a:xfrm>
        </p:spPr>
        <p:txBody>
          <a:bodyPr rtlCol="0"/>
          <a:lstStyle/>
          <a:p>
            <a:pPr rtl="0"/>
            <a:r>
              <a:rPr lang="es-ES" dirty="0"/>
              <a:t>Gestión SCRUM – Historias De Usuario</a:t>
            </a:r>
          </a:p>
        </p:txBody>
      </p:sp>
      <p:sp>
        <p:nvSpPr>
          <p:cNvPr id="4" name="AutoShape 2" descr="blob:https://web.whatsapp.com/d646f4a4-43ee-436a-b661-5c0691fb15d1">
            <a:extLst>
              <a:ext uri="{FF2B5EF4-FFF2-40B4-BE49-F238E27FC236}">
                <a16:creationId xmlns:a16="http://schemas.microsoft.com/office/drawing/2014/main" id="{6C1EF51A-955B-42A9-B22B-6836F88EE6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Imagen 6">
            <a:extLst>
              <a:ext uri="{FF2B5EF4-FFF2-40B4-BE49-F238E27FC236}">
                <a16:creationId xmlns:a16="http://schemas.microsoft.com/office/drawing/2014/main" id="{A3E72193-FD10-44BD-862A-19F064330D04}"/>
              </a:ext>
            </a:extLst>
          </p:cNvPr>
          <p:cNvPicPr>
            <a:picLocks noChangeAspect="1"/>
          </p:cNvPicPr>
          <p:nvPr/>
        </p:nvPicPr>
        <p:blipFill>
          <a:blip r:embed="rId3"/>
          <a:stretch>
            <a:fillRect/>
          </a:stretch>
        </p:blipFill>
        <p:spPr>
          <a:xfrm>
            <a:off x="2821154" y="914149"/>
            <a:ext cx="6244891" cy="55749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0514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lob:https://web.whatsapp.com/d646f4a4-43ee-436a-b661-5c0691fb15d1">
            <a:extLst>
              <a:ext uri="{FF2B5EF4-FFF2-40B4-BE49-F238E27FC236}">
                <a16:creationId xmlns:a16="http://schemas.microsoft.com/office/drawing/2014/main" id="{6C1EF51A-955B-42A9-B22B-6836F88EE6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122" name="Picture 2" descr="Resultado de imagen para preguntas">
            <a:extLst>
              <a:ext uri="{FF2B5EF4-FFF2-40B4-BE49-F238E27FC236}">
                <a16:creationId xmlns:a16="http://schemas.microsoft.com/office/drawing/2014/main" id="{2BD5DE57-971C-4E24-AF90-F2AAD1756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455" y="1184609"/>
            <a:ext cx="7705224" cy="38526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48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076" y="481263"/>
            <a:ext cx="5844924" cy="526647"/>
          </a:xfrm>
        </p:spPr>
        <p:txBody>
          <a:bodyPr rtlCol="0">
            <a:normAutofit/>
          </a:bodyPr>
          <a:lstStyle/>
          <a:p>
            <a:pPr rtl="0"/>
            <a:r>
              <a:rPr lang="es-ES" dirty="0"/>
              <a:t>Gestión SCRUM - Descripción</a:t>
            </a:r>
          </a:p>
        </p:txBody>
      </p:sp>
      <p:graphicFrame>
        <p:nvGraphicFramePr>
          <p:cNvPr id="5" name="Marcador de contenido 11">
            <a:extLst>
              <a:ext uri="{FF2B5EF4-FFF2-40B4-BE49-F238E27FC236}">
                <a16:creationId xmlns:a16="http://schemas.microsoft.com/office/drawing/2014/main" id="{276BBD26-4B59-48A1-9C31-0973B82DDF9D}"/>
              </a:ext>
            </a:extLst>
          </p:cNvPr>
          <p:cNvGraphicFramePr>
            <a:graphicFrameLocks/>
          </p:cNvGraphicFramePr>
          <p:nvPr>
            <p:extLst>
              <p:ext uri="{D42A27DB-BD31-4B8C-83A1-F6EECF244321}">
                <p14:modId xmlns:p14="http://schemas.microsoft.com/office/powerpoint/2010/main" val="2116156817"/>
              </p:ext>
            </p:extLst>
          </p:nvPr>
        </p:nvGraphicFramePr>
        <p:xfrm>
          <a:off x="3683059" y="1378151"/>
          <a:ext cx="7841799" cy="5032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ángulo 3">
            <a:extLst>
              <a:ext uri="{FF2B5EF4-FFF2-40B4-BE49-F238E27FC236}">
                <a16:creationId xmlns:a16="http://schemas.microsoft.com/office/drawing/2014/main" id="{55B8B8A9-F78C-4C68-BFD8-973E90AB8112}"/>
              </a:ext>
            </a:extLst>
          </p:cNvPr>
          <p:cNvSpPr/>
          <p:nvPr/>
        </p:nvSpPr>
        <p:spPr>
          <a:xfrm>
            <a:off x="251076" y="1200159"/>
            <a:ext cx="6096000" cy="1666354"/>
          </a:xfrm>
          <a:prstGeom prst="rect">
            <a:avLst/>
          </a:prstGeom>
        </p:spPr>
        <p:txBody>
          <a:bodyPr>
            <a:spAutoFit/>
          </a:bodyPr>
          <a:lstStyle/>
          <a:p>
            <a:pPr algn="just">
              <a:lnSpc>
                <a:spcPct val="115000"/>
              </a:lnSpc>
              <a:spcAft>
                <a:spcPts val="1000"/>
              </a:spcAft>
            </a:pPr>
            <a:r>
              <a:rPr lang="es-CO" dirty="0">
                <a:solidFill>
                  <a:srgbClr val="000000"/>
                </a:solidFill>
                <a:latin typeface="Calibri" panose="020F0502020204030204" pitchFamily="34" charset="0"/>
                <a:ea typeface="Calibri" panose="020F0502020204030204" pitchFamily="34" charset="0"/>
              </a:rPr>
              <a:t>Generar una comunidad para los dueños de mascotas, la idea principal de la aplicación es que los diferentes usuarios puedan compartir e interactuar en un espacio que adicional los mantendrá al tanto de los últimos eventos y las últimas noticias de interés en relación a sus mascotas.</a:t>
            </a:r>
          </a:p>
        </p:txBody>
      </p:sp>
    </p:spTree>
    <p:extLst>
      <p:ext uri="{BB962C8B-B14F-4D97-AF65-F5344CB8AC3E}">
        <p14:creationId xmlns:p14="http://schemas.microsoft.com/office/powerpoint/2010/main" val="208392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8213" y="609600"/>
            <a:ext cx="4593640" cy="895616"/>
          </a:xfrm>
        </p:spPr>
        <p:txBody>
          <a:bodyPr rtlCol="0"/>
          <a:lstStyle/>
          <a:p>
            <a:pPr rtl="0"/>
            <a:r>
              <a:rPr lang="es-ES" dirty="0"/>
              <a:t>Gestión SCRUM - ZenHub</a:t>
            </a:r>
          </a:p>
        </p:txBody>
      </p:sp>
      <p:pic>
        <p:nvPicPr>
          <p:cNvPr id="3" name="Imagen 2">
            <a:extLst>
              <a:ext uri="{FF2B5EF4-FFF2-40B4-BE49-F238E27FC236}">
                <a16:creationId xmlns:a16="http://schemas.microsoft.com/office/drawing/2014/main" id="{85BD9A52-7BFA-4DA7-9404-DAFEF6CA00C5}"/>
              </a:ext>
            </a:extLst>
          </p:cNvPr>
          <p:cNvPicPr>
            <a:picLocks noChangeAspect="1"/>
          </p:cNvPicPr>
          <p:nvPr/>
        </p:nvPicPr>
        <p:blipFill>
          <a:blip r:embed="rId3"/>
          <a:stretch>
            <a:fillRect/>
          </a:stretch>
        </p:blipFill>
        <p:spPr>
          <a:xfrm>
            <a:off x="1426787" y="1700964"/>
            <a:ext cx="9045123" cy="46998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0226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8213" y="609600"/>
            <a:ext cx="5315534" cy="895616"/>
          </a:xfrm>
        </p:spPr>
        <p:txBody>
          <a:bodyPr rtlCol="0"/>
          <a:lstStyle/>
          <a:p>
            <a:pPr rtl="0"/>
            <a:r>
              <a:rPr lang="es-ES" dirty="0"/>
              <a:t>Gestión SCRUM - Repositorio</a:t>
            </a:r>
          </a:p>
        </p:txBody>
      </p:sp>
      <p:pic>
        <p:nvPicPr>
          <p:cNvPr id="4" name="Imagen 3">
            <a:extLst>
              <a:ext uri="{FF2B5EF4-FFF2-40B4-BE49-F238E27FC236}">
                <a16:creationId xmlns:a16="http://schemas.microsoft.com/office/drawing/2014/main" id="{19BE4514-FFC6-426E-9A9F-ECF05CBDAAC1}"/>
              </a:ext>
            </a:extLst>
          </p:cNvPr>
          <p:cNvPicPr>
            <a:picLocks noChangeAspect="1"/>
          </p:cNvPicPr>
          <p:nvPr/>
        </p:nvPicPr>
        <p:blipFill>
          <a:blip r:embed="rId3"/>
          <a:stretch>
            <a:fillRect/>
          </a:stretch>
        </p:blipFill>
        <p:spPr>
          <a:xfrm>
            <a:off x="1758114" y="2208116"/>
            <a:ext cx="8675771" cy="35670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3265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8213" y="609600"/>
            <a:ext cx="5315534" cy="895616"/>
          </a:xfrm>
        </p:spPr>
        <p:txBody>
          <a:bodyPr rtlCol="0"/>
          <a:lstStyle/>
          <a:p>
            <a:pPr rtl="0"/>
            <a:r>
              <a:rPr lang="es-ES" dirty="0"/>
              <a:t>Gestión SCRUM – Actas</a:t>
            </a:r>
          </a:p>
        </p:txBody>
      </p:sp>
      <p:pic>
        <p:nvPicPr>
          <p:cNvPr id="3" name="Imagen 2">
            <a:extLst>
              <a:ext uri="{FF2B5EF4-FFF2-40B4-BE49-F238E27FC236}">
                <a16:creationId xmlns:a16="http://schemas.microsoft.com/office/drawing/2014/main" id="{717A0D4C-E5BD-42AD-B4B8-D8A37D7DCB46}"/>
              </a:ext>
            </a:extLst>
          </p:cNvPr>
          <p:cNvPicPr>
            <a:picLocks noChangeAspect="1"/>
          </p:cNvPicPr>
          <p:nvPr/>
        </p:nvPicPr>
        <p:blipFill>
          <a:blip r:embed="rId3"/>
          <a:stretch>
            <a:fillRect/>
          </a:stretch>
        </p:blipFill>
        <p:spPr>
          <a:xfrm>
            <a:off x="1884446" y="1918034"/>
            <a:ext cx="8743950" cy="3695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1725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8212" y="128338"/>
            <a:ext cx="8187072" cy="574774"/>
          </a:xfrm>
        </p:spPr>
        <p:txBody>
          <a:bodyPr rtlCol="0"/>
          <a:lstStyle/>
          <a:p>
            <a:pPr rtl="0"/>
            <a:r>
              <a:rPr lang="es-ES" dirty="0"/>
              <a:t>Gestión SCRUM – Casos De uso</a:t>
            </a:r>
          </a:p>
        </p:txBody>
      </p:sp>
      <p:sp>
        <p:nvSpPr>
          <p:cNvPr id="4" name="AutoShape 2" descr="blob:https://web.whatsapp.com/d646f4a4-43ee-436a-b661-5c0691fb15d1">
            <a:extLst>
              <a:ext uri="{FF2B5EF4-FFF2-40B4-BE49-F238E27FC236}">
                <a16:creationId xmlns:a16="http://schemas.microsoft.com/office/drawing/2014/main" id="{6C1EF51A-955B-42A9-B22B-6836F88EE6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C3664121-CB14-441F-B69A-AF9B9D3D0E83}"/>
              </a:ext>
            </a:extLst>
          </p:cNvPr>
          <p:cNvPicPr>
            <a:picLocks noChangeAspect="1"/>
          </p:cNvPicPr>
          <p:nvPr/>
        </p:nvPicPr>
        <p:blipFill>
          <a:blip r:embed="rId3"/>
          <a:stretch>
            <a:fillRect/>
          </a:stretch>
        </p:blipFill>
        <p:spPr>
          <a:xfrm>
            <a:off x="1244174" y="915668"/>
            <a:ext cx="4699426" cy="3159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a:extLst>
              <a:ext uri="{FF2B5EF4-FFF2-40B4-BE49-F238E27FC236}">
                <a16:creationId xmlns:a16="http://schemas.microsoft.com/office/drawing/2014/main" id="{F41E3530-AA90-4EE5-9E7F-C76A1DD14BA6}"/>
              </a:ext>
            </a:extLst>
          </p:cNvPr>
          <p:cNvPicPr>
            <a:picLocks noChangeAspect="1"/>
          </p:cNvPicPr>
          <p:nvPr/>
        </p:nvPicPr>
        <p:blipFill>
          <a:blip r:embed="rId4"/>
          <a:stretch>
            <a:fillRect/>
          </a:stretch>
        </p:blipFill>
        <p:spPr>
          <a:xfrm>
            <a:off x="5022429" y="3276600"/>
            <a:ext cx="6081714" cy="3159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8854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8213" y="609600"/>
            <a:ext cx="5315534" cy="895616"/>
          </a:xfrm>
        </p:spPr>
        <p:txBody>
          <a:bodyPr rtlCol="0"/>
          <a:lstStyle/>
          <a:p>
            <a:pPr rtl="0"/>
            <a:r>
              <a:rPr lang="es-ES" dirty="0"/>
              <a:t>Gestión SCRUM – MER</a:t>
            </a:r>
          </a:p>
        </p:txBody>
      </p:sp>
      <p:sp>
        <p:nvSpPr>
          <p:cNvPr id="4" name="AutoShape 2" descr="blob:https://web.whatsapp.com/d646f4a4-43ee-436a-b661-5c0691fb15d1">
            <a:extLst>
              <a:ext uri="{FF2B5EF4-FFF2-40B4-BE49-F238E27FC236}">
                <a16:creationId xmlns:a16="http://schemas.microsoft.com/office/drawing/2014/main" id="{6C1EF51A-955B-42A9-B22B-6836F88EE6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Imagen 6">
            <a:extLst>
              <a:ext uri="{FF2B5EF4-FFF2-40B4-BE49-F238E27FC236}">
                <a16:creationId xmlns:a16="http://schemas.microsoft.com/office/drawing/2014/main" id="{22F3FB34-55D8-4C49-AE4F-FAF5DEEF645D}"/>
              </a:ext>
            </a:extLst>
          </p:cNvPr>
          <p:cNvPicPr>
            <a:picLocks noChangeAspect="1"/>
          </p:cNvPicPr>
          <p:nvPr/>
        </p:nvPicPr>
        <p:blipFill>
          <a:blip r:embed="rId3"/>
          <a:stretch>
            <a:fillRect/>
          </a:stretch>
        </p:blipFill>
        <p:spPr>
          <a:xfrm>
            <a:off x="1785937" y="1751597"/>
            <a:ext cx="8924925" cy="4381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956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8212" y="609600"/>
            <a:ext cx="7577472" cy="895616"/>
          </a:xfrm>
        </p:spPr>
        <p:txBody>
          <a:bodyPr rtlCol="0"/>
          <a:lstStyle/>
          <a:p>
            <a:pPr rtl="0"/>
            <a:r>
              <a:rPr lang="es-ES" dirty="0"/>
              <a:t>Gestión SCRUM – Diagrama de despliegue</a:t>
            </a:r>
          </a:p>
        </p:txBody>
      </p:sp>
      <p:sp>
        <p:nvSpPr>
          <p:cNvPr id="4" name="AutoShape 2" descr="blob:https://web.whatsapp.com/d646f4a4-43ee-436a-b661-5c0691fb15d1">
            <a:extLst>
              <a:ext uri="{FF2B5EF4-FFF2-40B4-BE49-F238E27FC236}">
                <a16:creationId xmlns:a16="http://schemas.microsoft.com/office/drawing/2014/main" id="{6C1EF51A-955B-42A9-B22B-6836F88EE6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 name="Imagen 4">
            <a:extLst>
              <a:ext uri="{FF2B5EF4-FFF2-40B4-BE49-F238E27FC236}">
                <a16:creationId xmlns:a16="http://schemas.microsoft.com/office/drawing/2014/main" id="{3D4FC8DC-56B9-4912-AD09-2C55E6EF23E9}"/>
              </a:ext>
            </a:extLst>
          </p:cNvPr>
          <p:cNvPicPr>
            <a:picLocks noChangeAspect="1"/>
          </p:cNvPicPr>
          <p:nvPr/>
        </p:nvPicPr>
        <p:blipFill>
          <a:blip r:embed="rId3"/>
          <a:stretch>
            <a:fillRect/>
          </a:stretch>
        </p:blipFill>
        <p:spPr>
          <a:xfrm>
            <a:off x="2584840" y="1812758"/>
            <a:ext cx="6418472" cy="46755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2920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8212" y="609600"/>
            <a:ext cx="8187072" cy="895616"/>
          </a:xfrm>
        </p:spPr>
        <p:txBody>
          <a:bodyPr rtlCol="0"/>
          <a:lstStyle/>
          <a:p>
            <a:pPr rtl="0"/>
            <a:r>
              <a:rPr lang="es-ES" dirty="0"/>
              <a:t>Gestión SCRUM – Diagrama de Componentes</a:t>
            </a:r>
          </a:p>
        </p:txBody>
      </p:sp>
      <p:sp>
        <p:nvSpPr>
          <p:cNvPr id="4" name="AutoShape 2" descr="blob:https://web.whatsapp.com/d646f4a4-43ee-436a-b661-5c0691fb15d1">
            <a:extLst>
              <a:ext uri="{FF2B5EF4-FFF2-40B4-BE49-F238E27FC236}">
                <a16:creationId xmlns:a16="http://schemas.microsoft.com/office/drawing/2014/main" id="{6C1EF51A-955B-42A9-B22B-6836F88EE6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6" name="Imagen 5">
            <a:extLst>
              <a:ext uri="{FF2B5EF4-FFF2-40B4-BE49-F238E27FC236}">
                <a16:creationId xmlns:a16="http://schemas.microsoft.com/office/drawing/2014/main" id="{6A7D3033-891E-4329-BF75-CBC9F455F604}"/>
              </a:ext>
            </a:extLst>
          </p:cNvPr>
          <p:cNvPicPr>
            <a:picLocks noChangeAspect="1"/>
          </p:cNvPicPr>
          <p:nvPr/>
        </p:nvPicPr>
        <p:blipFill>
          <a:blip r:embed="rId3"/>
          <a:stretch>
            <a:fillRect/>
          </a:stretch>
        </p:blipFill>
        <p:spPr>
          <a:xfrm>
            <a:off x="3862011" y="1769758"/>
            <a:ext cx="4772777" cy="4953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1796685"/>
      </p:ext>
    </p:extLst>
  </p:cSld>
  <p:clrMapOvr>
    <a:masterClrMapping/>
  </p:clrMapOvr>
</p:sld>
</file>

<file path=ppt/theme/theme1.xml><?xml version="1.0" encoding="utf-8"?>
<a:theme xmlns:a="http://schemas.openxmlformats.org/drawingml/2006/main" name="Niños jugando 16x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2273_TF03461883_TF03461883.potx" id="{7E51FD36-221A-40E9-B563-1B1438601F37}" vid="{C48C6374-1D00-407F-A436-D7B12AD3050E}"/>
    </a:ext>
  </a:extLst>
</a:theme>
</file>

<file path=ppt/theme/theme2.xml><?xml version="1.0" encoding="utf-8"?>
<a:theme xmlns:a="http://schemas.openxmlformats.org/drawingml/2006/main" name="Tema de Offic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tf03461883</Template>
  <TotalTime>5918</TotalTime>
  <Words>2897</Words>
  <Application>Microsoft Office PowerPoint</Application>
  <PresentationFormat>Panorámica</PresentationFormat>
  <Paragraphs>64</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Aller</vt:lpstr>
      <vt:lpstr>Arial</vt:lpstr>
      <vt:lpstr>Calibri</vt:lpstr>
      <vt:lpstr>Euphemia</vt:lpstr>
      <vt:lpstr>Wingdings</vt:lpstr>
      <vt:lpstr>Niños jugando 16x9</vt:lpstr>
      <vt:lpstr>BookPet</vt:lpstr>
      <vt:lpstr>Gestión SCRUM - Descripción</vt:lpstr>
      <vt:lpstr>Gestión SCRUM - ZenHub</vt:lpstr>
      <vt:lpstr>Gestión SCRUM - Repositorio</vt:lpstr>
      <vt:lpstr>Gestión SCRUM – Actas</vt:lpstr>
      <vt:lpstr>Gestión SCRUM – Casos De uso</vt:lpstr>
      <vt:lpstr>Gestión SCRUM – MER</vt:lpstr>
      <vt:lpstr>Gestión SCRUM – Diagrama de despliegue</vt:lpstr>
      <vt:lpstr>Gestión SCRUM – Diagrama de Componentes</vt:lpstr>
      <vt:lpstr>Gestión SCRUM – Historias De Usuario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BookPet</dc:title>
  <dc:creator>Estebang</dc:creator>
  <cp:lastModifiedBy>Estebang</cp:lastModifiedBy>
  <cp:revision>22</cp:revision>
  <dcterms:created xsi:type="dcterms:W3CDTF">2018-08-07T14:10:45Z</dcterms:created>
  <dcterms:modified xsi:type="dcterms:W3CDTF">2018-10-04T00:43:15Z</dcterms:modified>
</cp:coreProperties>
</file>