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4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5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89E3-FEBD-46D0-BEFD-CF52DC2E731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D4A-0F0F-4DFB-A733-CC3FA0A41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テストプロジェクト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このスライドはOmegaTのチームプロジェクト機能のテスト用です。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Test project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project</dc:title>
  <dc:creator>Hayashi, Tomoyuki [MEDJP]</dc:creator>
  <cp:lastModifiedBy>Hayashi, Tomoyuki [MEDJP]</cp:lastModifiedBy>
  <cp:revision>1</cp:revision>
  <dcterms:created xsi:type="dcterms:W3CDTF">2015-10-21T02:10:30Z</dcterms:created>
  <dcterms:modified xsi:type="dcterms:W3CDTF">2015-10-21T02:12:18Z</dcterms:modified>
</cp:coreProperties>
</file>