
<file path=[Content_Types].xml><?xml version="1.0" encoding="utf-8"?>
<Types xmlns="http://schemas.openxmlformats.org/package/2006/content-types">
  <Default Extension="emf" ContentType="image/x-emf"/>
  <Default Extension="gif" ContentType="image/gif"/>
  <Default Extension="glb" ContentType="model/gltf.binary"/>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94" r:id="rId2"/>
    <p:sldId id="304" r:id="rId3"/>
    <p:sldId id="309" r:id="rId4"/>
    <p:sldId id="301" r:id="rId5"/>
    <p:sldId id="310" r:id="rId6"/>
    <p:sldId id="311" r:id="rId7"/>
    <p:sldId id="313" r:id="rId8"/>
    <p:sldId id="312" r:id="rId9"/>
    <p:sldId id="314" r:id="rId10"/>
    <p:sldId id="315" r:id="rId11"/>
    <p:sldId id="316" r:id="rId12"/>
    <p:sldId id="317" r:id="rId13"/>
    <p:sldId id="318" r:id="rId14"/>
    <p:sldId id="319" r:id="rId15"/>
    <p:sldId id="320" r:id="rId16"/>
    <p:sldId id="300" r:id="rId17"/>
    <p:sldId id="295" r:id="rId18"/>
  </p:sldIdLst>
  <p:sldSz cx="9144000" cy="6858000" type="screen4x3"/>
  <p:notesSz cx="7315200" cy="96012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7887A3-30C8-468D-892C-23A73ADCF569}" v="229" dt="2023-05-17T15:13:53.07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00"/>
    <p:restoredTop sz="65534" autoAdjust="0"/>
  </p:normalViewPr>
  <p:slideViewPr>
    <p:cSldViewPr>
      <p:cViewPr varScale="1">
        <p:scale>
          <a:sx n="58" d="100"/>
          <a:sy n="58" d="100"/>
        </p:scale>
        <p:origin x="2429" y="53"/>
      </p:cViewPr>
      <p:guideLst>
        <p:guide orient="horz" pos="2160"/>
        <p:guide pos="2880"/>
      </p:guideLst>
    </p:cSldViewPr>
  </p:slideViewPr>
  <p:notesTextViewPr>
    <p:cViewPr>
      <p:scale>
        <a:sx n="100" d="100"/>
        <a:sy n="100" d="100"/>
      </p:scale>
      <p:origin x="0" y="0"/>
    </p:cViewPr>
  </p:notesTextViewPr>
  <p:notesViewPr>
    <p:cSldViewPr>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orio Ariel Guerrero Moral" userId="82482f2c-2662-4bc3-b06e-2fa762521b9f" providerId="ADAL" clId="{457887A3-30C8-468D-892C-23A73ADCF569}"/>
    <pc:docChg chg="undo custSel addSld delSld modSld sldOrd">
      <pc:chgData name="Gregorio Ariel Guerrero Moral" userId="82482f2c-2662-4bc3-b06e-2fa762521b9f" providerId="ADAL" clId="{457887A3-30C8-468D-892C-23A73ADCF569}" dt="2023-05-17T15:15:12.855" v="3020" actId="20577"/>
      <pc:docMkLst>
        <pc:docMk/>
      </pc:docMkLst>
      <pc:sldChg chg="addSp modSp mod">
        <pc:chgData name="Gregorio Ariel Guerrero Moral" userId="82482f2c-2662-4bc3-b06e-2fa762521b9f" providerId="ADAL" clId="{457887A3-30C8-468D-892C-23A73ADCF569}" dt="2023-05-17T13:40:39.240" v="364" actId="1076"/>
        <pc:sldMkLst>
          <pc:docMk/>
          <pc:sldMk cId="4204507804" sldId="294"/>
        </pc:sldMkLst>
        <pc:spChg chg="mod">
          <ac:chgData name="Gregorio Ariel Guerrero Moral" userId="82482f2c-2662-4bc3-b06e-2fa762521b9f" providerId="ADAL" clId="{457887A3-30C8-468D-892C-23A73ADCF569}" dt="2023-05-17T13:32:50.413" v="91" actId="20577"/>
          <ac:spMkLst>
            <pc:docMk/>
            <pc:sldMk cId="4204507804" sldId="294"/>
            <ac:spMk id="2" creationId="{00000000-0000-0000-0000-000000000000}"/>
          </ac:spMkLst>
        </pc:spChg>
        <pc:spChg chg="add mod">
          <ac:chgData name="Gregorio Ariel Guerrero Moral" userId="82482f2c-2662-4bc3-b06e-2fa762521b9f" providerId="ADAL" clId="{457887A3-30C8-468D-892C-23A73ADCF569}" dt="2023-05-17T13:34:09.071" v="106" actId="1076"/>
          <ac:spMkLst>
            <pc:docMk/>
            <pc:sldMk cId="4204507804" sldId="294"/>
            <ac:spMk id="3" creationId="{5E5EFC41-79F8-7D34-8CAE-0C4DECA4C7AD}"/>
          </ac:spMkLst>
        </pc:spChg>
        <pc:spChg chg="mod">
          <ac:chgData name="Gregorio Ariel Guerrero Moral" userId="82482f2c-2662-4bc3-b06e-2fa762521b9f" providerId="ADAL" clId="{457887A3-30C8-468D-892C-23A73ADCF569}" dt="2023-05-17T13:40:39.240" v="364" actId="1076"/>
          <ac:spMkLst>
            <pc:docMk/>
            <pc:sldMk cId="4204507804" sldId="294"/>
            <ac:spMk id="13" creationId="{5B277D83-42EE-D549-A2F7-7CCB3CD944D1}"/>
          </ac:spMkLst>
        </pc:spChg>
      </pc:sldChg>
      <pc:sldChg chg="addSp delSp modSp mod">
        <pc:chgData name="Gregorio Ariel Guerrero Moral" userId="82482f2c-2662-4bc3-b06e-2fa762521b9f" providerId="ADAL" clId="{457887A3-30C8-468D-892C-23A73ADCF569}" dt="2023-05-17T13:33:36.326" v="99" actId="1076"/>
        <pc:sldMkLst>
          <pc:docMk/>
          <pc:sldMk cId="602351513" sldId="295"/>
        </pc:sldMkLst>
        <pc:spChg chg="del">
          <ac:chgData name="Gregorio Ariel Guerrero Moral" userId="82482f2c-2662-4bc3-b06e-2fa762521b9f" providerId="ADAL" clId="{457887A3-30C8-468D-892C-23A73ADCF569}" dt="2023-05-17T13:33:15.572" v="93" actId="478"/>
          <ac:spMkLst>
            <pc:docMk/>
            <pc:sldMk cId="602351513" sldId="295"/>
            <ac:spMk id="6" creationId="{E480F42F-9737-EF9F-0379-EC7609457607}"/>
          </ac:spMkLst>
        </pc:spChg>
        <pc:spChg chg="add mod">
          <ac:chgData name="Gregorio Ariel Guerrero Moral" userId="82482f2c-2662-4bc3-b06e-2fa762521b9f" providerId="ADAL" clId="{457887A3-30C8-468D-892C-23A73ADCF569}" dt="2023-05-17T13:33:36.326" v="99" actId="1076"/>
          <ac:spMkLst>
            <pc:docMk/>
            <pc:sldMk cId="602351513" sldId="295"/>
            <ac:spMk id="7" creationId="{1B7AEC31-4CF9-5E8E-C572-A1BBA858F9A4}"/>
          </ac:spMkLst>
        </pc:spChg>
      </pc:sldChg>
      <pc:sldChg chg="del">
        <pc:chgData name="Gregorio Ariel Guerrero Moral" userId="82482f2c-2662-4bc3-b06e-2fa762521b9f" providerId="ADAL" clId="{457887A3-30C8-468D-892C-23A73ADCF569}" dt="2023-05-17T13:33:05.498" v="92" actId="47"/>
        <pc:sldMkLst>
          <pc:docMk/>
          <pc:sldMk cId="3905802903" sldId="297"/>
        </pc:sldMkLst>
      </pc:sldChg>
      <pc:sldChg chg="modSp mod modNotesTx">
        <pc:chgData name="Gregorio Ariel Guerrero Moral" userId="82482f2c-2662-4bc3-b06e-2fa762521b9f" providerId="ADAL" clId="{457887A3-30C8-468D-892C-23A73ADCF569}" dt="2023-05-17T15:15:12.855" v="3020" actId="20577"/>
        <pc:sldMkLst>
          <pc:docMk/>
          <pc:sldMk cId="132663917" sldId="300"/>
        </pc:sldMkLst>
        <pc:spChg chg="mod">
          <ac:chgData name="Gregorio Ariel Guerrero Moral" userId="82482f2c-2662-4bc3-b06e-2fa762521b9f" providerId="ADAL" clId="{457887A3-30C8-468D-892C-23A73ADCF569}" dt="2023-05-17T15:09:26.138" v="2737" actId="20577"/>
          <ac:spMkLst>
            <pc:docMk/>
            <pc:sldMk cId="132663917" sldId="300"/>
            <ac:spMk id="2" creationId="{093EE3C9-26F3-0517-6CDE-6AD710CB11F3}"/>
          </ac:spMkLst>
        </pc:spChg>
        <pc:spChg chg="mod">
          <ac:chgData name="Gregorio Ariel Guerrero Moral" userId="82482f2c-2662-4bc3-b06e-2fa762521b9f" providerId="ADAL" clId="{457887A3-30C8-468D-892C-23A73ADCF569}" dt="2023-05-17T15:10:02.780" v="2781" actId="1076"/>
          <ac:spMkLst>
            <pc:docMk/>
            <pc:sldMk cId="132663917" sldId="300"/>
            <ac:spMk id="3" creationId="{0C33CD16-CBC7-920D-F16B-7E35479422B4}"/>
          </ac:spMkLst>
        </pc:spChg>
        <pc:spChg chg="mod">
          <ac:chgData name="Gregorio Ariel Guerrero Moral" userId="82482f2c-2662-4bc3-b06e-2fa762521b9f" providerId="ADAL" clId="{457887A3-30C8-468D-892C-23A73ADCF569}" dt="2023-05-17T15:15:12.855" v="3020" actId="20577"/>
          <ac:spMkLst>
            <pc:docMk/>
            <pc:sldMk cId="132663917" sldId="300"/>
            <ac:spMk id="6" creationId="{62DD8006-03FA-B659-3F44-3D9B9C9C4EF3}"/>
          </ac:spMkLst>
        </pc:spChg>
        <pc:graphicFrameChg chg="mod modGraphic">
          <ac:chgData name="Gregorio Ariel Guerrero Moral" userId="82482f2c-2662-4bc3-b06e-2fa762521b9f" providerId="ADAL" clId="{457887A3-30C8-468D-892C-23A73ADCF569}" dt="2023-05-17T15:13:59.923" v="2955" actId="20577"/>
          <ac:graphicFrameMkLst>
            <pc:docMk/>
            <pc:sldMk cId="132663917" sldId="300"/>
            <ac:graphicFrameMk id="7" creationId="{B6850B48-9873-8244-8463-52BCD17C0ACC}"/>
          </ac:graphicFrameMkLst>
        </pc:graphicFrameChg>
      </pc:sldChg>
      <pc:sldChg chg="modSp mod">
        <pc:chgData name="Gregorio Ariel Guerrero Moral" userId="82482f2c-2662-4bc3-b06e-2fa762521b9f" providerId="ADAL" clId="{457887A3-30C8-468D-892C-23A73ADCF569}" dt="2023-05-17T13:38:13.431" v="221" actId="27636"/>
        <pc:sldMkLst>
          <pc:docMk/>
          <pc:sldMk cId="1317379046" sldId="301"/>
        </pc:sldMkLst>
        <pc:spChg chg="mod">
          <ac:chgData name="Gregorio Ariel Guerrero Moral" userId="82482f2c-2662-4bc3-b06e-2fa762521b9f" providerId="ADAL" clId="{457887A3-30C8-468D-892C-23A73ADCF569}" dt="2023-05-17T13:38:13.431" v="221" actId="27636"/>
          <ac:spMkLst>
            <pc:docMk/>
            <pc:sldMk cId="1317379046" sldId="301"/>
            <ac:spMk id="2" creationId="{093EE3C9-26F3-0517-6CDE-6AD710CB11F3}"/>
          </ac:spMkLst>
        </pc:spChg>
        <pc:graphicFrameChg chg="mod">
          <ac:chgData name="Gregorio Ariel Guerrero Moral" userId="82482f2c-2662-4bc3-b06e-2fa762521b9f" providerId="ADAL" clId="{457887A3-30C8-468D-892C-23A73ADCF569}" dt="2023-05-17T13:37:24.702" v="216" actId="20577"/>
          <ac:graphicFrameMkLst>
            <pc:docMk/>
            <pc:sldMk cId="1317379046" sldId="301"/>
            <ac:graphicFrameMk id="5" creationId="{9157B6CB-DA97-9897-D463-5135CA5BFB3A}"/>
          </ac:graphicFrameMkLst>
        </pc:graphicFrameChg>
      </pc:sldChg>
      <pc:sldChg chg="del">
        <pc:chgData name="Gregorio Ariel Guerrero Moral" userId="82482f2c-2662-4bc3-b06e-2fa762521b9f" providerId="ADAL" clId="{457887A3-30C8-468D-892C-23A73ADCF569}" dt="2023-05-17T13:33:05.498" v="92" actId="47"/>
        <pc:sldMkLst>
          <pc:docMk/>
          <pc:sldMk cId="1137276230" sldId="305"/>
        </pc:sldMkLst>
      </pc:sldChg>
      <pc:sldChg chg="addSp delSp modSp new mod ord modNotesTx">
        <pc:chgData name="Gregorio Ariel Guerrero Moral" userId="82482f2c-2662-4bc3-b06e-2fa762521b9f" providerId="ADAL" clId="{457887A3-30C8-468D-892C-23A73ADCF569}" dt="2023-05-17T13:51:42.026" v="521" actId="1076"/>
        <pc:sldMkLst>
          <pc:docMk/>
          <pc:sldMk cId="3977081485" sldId="310"/>
        </pc:sldMkLst>
        <pc:spChg chg="mod">
          <ac:chgData name="Gregorio Ariel Guerrero Moral" userId="82482f2c-2662-4bc3-b06e-2fa762521b9f" providerId="ADAL" clId="{457887A3-30C8-468D-892C-23A73ADCF569}" dt="2023-05-17T13:41:30.786" v="396" actId="1076"/>
          <ac:spMkLst>
            <pc:docMk/>
            <pc:sldMk cId="3977081485" sldId="310"/>
            <ac:spMk id="2" creationId="{4B3E13AF-A6CB-DDAA-FBF3-9F04DC963BFF}"/>
          </ac:spMkLst>
        </pc:spChg>
        <pc:spChg chg="del">
          <ac:chgData name="Gregorio Ariel Guerrero Moral" userId="82482f2c-2662-4bc3-b06e-2fa762521b9f" providerId="ADAL" clId="{457887A3-30C8-468D-892C-23A73ADCF569}" dt="2023-05-17T13:43:00.361" v="466" actId="931"/>
          <ac:spMkLst>
            <pc:docMk/>
            <pc:sldMk cId="3977081485" sldId="310"/>
            <ac:spMk id="3" creationId="{2C2F25AA-D8F8-9225-B28B-7AE6484C1D60}"/>
          </ac:spMkLst>
        </pc:spChg>
        <pc:spChg chg="del">
          <ac:chgData name="Gregorio Ariel Guerrero Moral" userId="82482f2c-2662-4bc3-b06e-2fa762521b9f" providerId="ADAL" clId="{457887A3-30C8-468D-892C-23A73ADCF569}" dt="2023-05-17T13:44:17.942" v="474" actId="478"/>
          <ac:spMkLst>
            <pc:docMk/>
            <pc:sldMk cId="3977081485" sldId="310"/>
            <ac:spMk id="4" creationId="{63E50912-A5E2-B633-38F0-90A916F404DC}"/>
          </ac:spMkLst>
        </pc:spChg>
        <pc:spChg chg="add mod">
          <ac:chgData name="Gregorio Ariel Guerrero Moral" userId="82482f2c-2662-4bc3-b06e-2fa762521b9f" providerId="ADAL" clId="{457887A3-30C8-468D-892C-23A73ADCF569}" dt="2023-05-17T13:43:11.785" v="469" actId="1076"/>
          <ac:spMkLst>
            <pc:docMk/>
            <pc:sldMk cId="3977081485" sldId="310"/>
            <ac:spMk id="5" creationId="{874D38F4-988B-0624-1B62-DF6527F28DDA}"/>
          </ac:spMkLst>
        </pc:spChg>
        <pc:spChg chg="add mod">
          <ac:chgData name="Gregorio Ariel Guerrero Moral" userId="82482f2c-2662-4bc3-b06e-2fa762521b9f" providerId="ADAL" clId="{457887A3-30C8-468D-892C-23A73ADCF569}" dt="2023-05-17T13:44:37.258" v="479" actId="14100"/>
          <ac:spMkLst>
            <pc:docMk/>
            <pc:sldMk cId="3977081485" sldId="310"/>
            <ac:spMk id="8" creationId="{5DE03EDB-98E8-437F-39DF-28B3FBAD8D37}"/>
          </ac:spMkLst>
        </pc:spChg>
        <pc:spChg chg="add mod">
          <ac:chgData name="Gregorio Ariel Guerrero Moral" userId="82482f2c-2662-4bc3-b06e-2fa762521b9f" providerId="ADAL" clId="{457887A3-30C8-468D-892C-23A73ADCF569}" dt="2023-05-17T13:47:51.227" v="502" actId="20577"/>
          <ac:spMkLst>
            <pc:docMk/>
            <pc:sldMk cId="3977081485" sldId="310"/>
            <ac:spMk id="10" creationId="{55BC2ED3-A372-AE3F-6362-F4D4F37B698E}"/>
          </ac:spMkLst>
        </pc:spChg>
        <pc:graphicFrameChg chg="add mod ord modGraphic">
          <ac:chgData name="Gregorio Ariel Guerrero Moral" userId="82482f2c-2662-4bc3-b06e-2fa762521b9f" providerId="ADAL" clId="{457887A3-30C8-468D-892C-23A73ADCF569}" dt="2023-05-17T13:43:08.869" v="468" actId="1076"/>
          <ac:graphicFrameMkLst>
            <pc:docMk/>
            <pc:sldMk cId="3977081485" sldId="310"/>
            <ac:graphicFrameMk id="6" creationId="{86DFEB79-D19C-7AA4-3F10-A26A693B5C33}"/>
          </ac:graphicFrameMkLst>
        </pc:graphicFrameChg>
        <pc:picChg chg="add mod">
          <ac:chgData name="Gregorio Ariel Guerrero Moral" userId="82482f2c-2662-4bc3-b06e-2fa762521b9f" providerId="ADAL" clId="{457887A3-30C8-468D-892C-23A73ADCF569}" dt="2023-05-17T13:48:07.447" v="507" actId="1076"/>
          <ac:picMkLst>
            <pc:docMk/>
            <pc:sldMk cId="3977081485" sldId="310"/>
            <ac:picMk id="11" creationId="{FC8FD343-AEFF-BFBD-F7E2-3772186994BF}"/>
          </ac:picMkLst>
        </pc:picChg>
        <pc:picChg chg="add mod">
          <ac:chgData name="Gregorio Ariel Guerrero Moral" userId="82482f2c-2662-4bc3-b06e-2fa762521b9f" providerId="ADAL" clId="{457887A3-30C8-468D-892C-23A73ADCF569}" dt="2023-05-17T13:48:12.023" v="508" actId="1076"/>
          <ac:picMkLst>
            <pc:docMk/>
            <pc:sldMk cId="3977081485" sldId="310"/>
            <ac:picMk id="1026" creationId="{2C84260C-2233-5DA3-C590-668A55A1113D}"/>
          </ac:picMkLst>
        </pc:picChg>
        <pc:picChg chg="add mod">
          <ac:chgData name="Gregorio Ariel Guerrero Moral" userId="82482f2c-2662-4bc3-b06e-2fa762521b9f" providerId="ADAL" clId="{457887A3-30C8-468D-892C-23A73ADCF569}" dt="2023-05-17T13:51:42.026" v="521" actId="1076"/>
          <ac:picMkLst>
            <pc:docMk/>
            <pc:sldMk cId="3977081485" sldId="310"/>
            <ac:picMk id="1028" creationId="{62FA85C4-686F-1FF0-7522-8F37E1B4C94E}"/>
          </ac:picMkLst>
        </pc:picChg>
      </pc:sldChg>
      <pc:sldChg chg="addSp delSp modSp add mod modNotesTx">
        <pc:chgData name="Gregorio Ariel Guerrero Moral" userId="82482f2c-2662-4bc3-b06e-2fa762521b9f" providerId="ADAL" clId="{457887A3-30C8-468D-892C-23A73ADCF569}" dt="2023-05-17T14:09:58.177" v="618"/>
        <pc:sldMkLst>
          <pc:docMk/>
          <pc:sldMk cId="1233203706" sldId="311"/>
        </pc:sldMkLst>
        <pc:spChg chg="del mod">
          <ac:chgData name="Gregorio Ariel Guerrero Moral" userId="82482f2c-2662-4bc3-b06e-2fa762521b9f" providerId="ADAL" clId="{457887A3-30C8-468D-892C-23A73ADCF569}" dt="2023-05-17T13:51:53.800" v="523" actId="478"/>
          <ac:spMkLst>
            <pc:docMk/>
            <pc:sldMk cId="1233203706" sldId="311"/>
            <ac:spMk id="8" creationId="{5DE03EDB-98E8-437F-39DF-28B3FBAD8D37}"/>
          </ac:spMkLst>
        </pc:spChg>
        <pc:spChg chg="mod">
          <ac:chgData name="Gregorio Ariel Guerrero Moral" userId="82482f2c-2662-4bc3-b06e-2fa762521b9f" providerId="ADAL" clId="{457887A3-30C8-468D-892C-23A73ADCF569}" dt="2023-05-17T13:53:54.880" v="539" actId="14100"/>
          <ac:spMkLst>
            <pc:docMk/>
            <pc:sldMk cId="1233203706" sldId="311"/>
            <ac:spMk id="10" creationId="{55BC2ED3-A372-AE3F-6362-F4D4F37B698E}"/>
          </ac:spMkLst>
        </pc:spChg>
        <pc:picChg chg="add mod">
          <ac:chgData name="Gregorio Ariel Guerrero Moral" userId="82482f2c-2662-4bc3-b06e-2fa762521b9f" providerId="ADAL" clId="{457887A3-30C8-468D-892C-23A73ADCF569}" dt="2023-05-17T13:55:48.173" v="553" actId="1076"/>
          <ac:picMkLst>
            <pc:docMk/>
            <pc:sldMk cId="1233203706" sldId="311"/>
            <ac:picMk id="4" creationId="{C9B831C9-9D16-210C-6424-1F3AA5D14ECC}"/>
          </ac:picMkLst>
        </pc:picChg>
        <pc:picChg chg="add mod modCrop">
          <ac:chgData name="Gregorio Ariel Guerrero Moral" userId="82482f2c-2662-4bc3-b06e-2fa762521b9f" providerId="ADAL" clId="{457887A3-30C8-468D-892C-23A73ADCF569}" dt="2023-05-17T14:01:52.793" v="588" actId="1076"/>
          <ac:picMkLst>
            <pc:docMk/>
            <pc:sldMk cId="1233203706" sldId="311"/>
            <ac:picMk id="7" creationId="{82F44A28-22AE-3261-DFFB-8610791DE813}"/>
          </ac:picMkLst>
        </pc:picChg>
        <pc:picChg chg="add mod">
          <ac:chgData name="Gregorio Ariel Guerrero Moral" userId="82482f2c-2662-4bc3-b06e-2fa762521b9f" providerId="ADAL" clId="{457887A3-30C8-468D-892C-23A73ADCF569}" dt="2023-05-17T14:07:38.990" v="611" actId="1076"/>
          <ac:picMkLst>
            <pc:docMk/>
            <pc:sldMk cId="1233203706" sldId="311"/>
            <ac:picMk id="11" creationId="{2508A1C0-42AD-8C92-6109-361ED14A2484}"/>
          </ac:picMkLst>
        </pc:picChg>
        <pc:picChg chg="add mod">
          <ac:chgData name="Gregorio Ariel Guerrero Moral" userId="82482f2c-2662-4bc3-b06e-2fa762521b9f" providerId="ADAL" clId="{457887A3-30C8-468D-892C-23A73ADCF569}" dt="2023-05-17T14:09:51.495" v="616" actId="1076"/>
          <ac:picMkLst>
            <pc:docMk/>
            <pc:sldMk cId="1233203706" sldId="311"/>
            <ac:picMk id="13" creationId="{8BBCC80C-89E1-D055-0B91-C57DBE91CF66}"/>
          </ac:picMkLst>
        </pc:picChg>
        <pc:picChg chg="del">
          <ac:chgData name="Gregorio Ariel Guerrero Moral" userId="82482f2c-2662-4bc3-b06e-2fa762521b9f" providerId="ADAL" clId="{457887A3-30C8-468D-892C-23A73ADCF569}" dt="2023-05-17T13:51:56.343" v="524" actId="478"/>
          <ac:picMkLst>
            <pc:docMk/>
            <pc:sldMk cId="1233203706" sldId="311"/>
            <ac:picMk id="1026" creationId="{2C84260C-2233-5DA3-C590-668A55A1113D}"/>
          </ac:picMkLst>
        </pc:picChg>
        <pc:picChg chg="add del mod">
          <ac:chgData name="Gregorio Ariel Guerrero Moral" userId="82482f2c-2662-4bc3-b06e-2fa762521b9f" providerId="ADAL" clId="{457887A3-30C8-468D-892C-23A73ADCF569}" dt="2023-05-17T13:54:08.898" v="540" actId="478"/>
          <ac:picMkLst>
            <pc:docMk/>
            <pc:sldMk cId="1233203706" sldId="311"/>
            <ac:picMk id="2050" creationId="{0E750501-A509-882B-B696-2BD78AB05077}"/>
          </ac:picMkLst>
        </pc:picChg>
        <pc:picChg chg="add mod">
          <ac:chgData name="Gregorio Ariel Guerrero Moral" userId="82482f2c-2662-4bc3-b06e-2fa762521b9f" providerId="ADAL" clId="{457887A3-30C8-468D-892C-23A73ADCF569}" dt="2023-05-17T13:54:21.337" v="544" actId="1076"/>
          <ac:picMkLst>
            <pc:docMk/>
            <pc:sldMk cId="1233203706" sldId="311"/>
            <ac:picMk id="2052" creationId="{4B2D554D-3CEE-DDE1-7141-6B9959E37EC0}"/>
          </ac:picMkLst>
        </pc:picChg>
        <pc:picChg chg="add mod">
          <ac:chgData name="Gregorio Ariel Guerrero Moral" userId="82482f2c-2662-4bc3-b06e-2fa762521b9f" providerId="ADAL" clId="{457887A3-30C8-468D-892C-23A73ADCF569}" dt="2023-05-17T13:57:01.660" v="562" actId="1076"/>
          <ac:picMkLst>
            <pc:docMk/>
            <pc:sldMk cId="1233203706" sldId="311"/>
            <ac:picMk id="2054" creationId="{3EC40220-E7C5-D78A-76FA-7EA73524B09C}"/>
          </ac:picMkLst>
        </pc:picChg>
        <pc:picChg chg="add mod">
          <ac:chgData name="Gregorio Ariel Guerrero Moral" userId="82482f2c-2662-4bc3-b06e-2fa762521b9f" providerId="ADAL" clId="{457887A3-30C8-468D-892C-23A73ADCF569}" dt="2023-05-17T13:58:35.328" v="571" actId="14100"/>
          <ac:picMkLst>
            <pc:docMk/>
            <pc:sldMk cId="1233203706" sldId="311"/>
            <ac:picMk id="2056" creationId="{9668D3CD-5C40-D8BF-B276-8D218BC1FF80}"/>
          </ac:picMkLst>
        </pc:picChg>
        <pc:picChg chg="add mod">
          <ac:chgData name="Gregorio Ariel Guerrero Moral" userId="82482f2c-2662-4bc3-b06e-2fa762521b9f" providerId="ADAL" clId="{457887A3-30C8-468D-892C-23A73ADCF569}" dt="2023-05-17T14:00:14.195" v="574" actId="1076"/>
          <ac:picMkLst>
            <pc:docMk/>
            <pc:sldMk cId="1233203706" sldId="311"/>
            <ac:picMk id="2058" creationId="{B7878CD9-90D8-25B3-5E88-05545CE0E4DA}"/>
          </ac:picMkLst>
        </pc:picChg>
        <pc:picChg chg="add mod">
          <ac:chgData name="Gregorio Ariel Guerrero Moral" userId="82482f2c-2662-4bc3-b06e-2fa762521b9f" providerId="ADAL" clId="{457887A3-30C8-468D-892C-23A73ADCF569}" dt="2023-05-17T14:04:58.008" v="603" actId="1076"/>
          <ac:picMkLst>
            <pc:docMk/>
            <pc:sldMk cId="1233203706" sldId="311"/>
            <ac:picMk id="2060" creationId="{F57C4C53-63F2-8BCB-AE29-80F9AFD82464}"/>
          </ac:picMkLst>
        </pc:picChg>
      </pc:sldChg>
      <pc:sldChg chg="del">
        <pc:chgData name="Gregorio Ariel Guerrero Moral" userId="82482f2c-2662-4bc3-b06e-2fa762521b9f" providerId="ADAL" clId="{457887A3-30C8-468D-892C-23A73ADCF569}" dt="2023-05-17T13:33:05.498" v="92" actId="47"/>
        <pc:sldMkLst>
          <pc:docMk/>
          <pc:sldMk cId="2483533069" sldId="311"/>
        </pc:sldMkLst>
      </pc:sldChg>
      <pc:sldChg chg="del">
        <pc:chgData name="Gregorio Ariel Guerrero Moral" userId="82482f2c-2662-4bc3-b06e-2fa762521b9f" providerId="ADAL" clId="{457887A3-30C8-468D-892C-23A73ADCF569}" dt="2023-05-17T13:33:05.498" v="92" actId="47"/>
        <pc:sldMkLst>
          <pc:docMk/>
          <pc:sldMk cId="841933569" sldId="312"/>
        </pc:sldMkLst>
      </pc:sldChg>
      <pc:sldChg chg="addSp delSp modSp new mod modNotesTx">
        <pc:chgData name="Gregorio Ariel Guerrero Moral" userId="82482f2c-2662-4bc3-b06e-2fa762521b9f" providerId="ADAL" clId="{457887A3-30C8-468D-892C-23A73ADCF569}" dt="2023-05-17T14:52:36.310" v="2181" actId="1076"/>
        <pc:sldMkLst>
          <pc:docMk/>
          <pc:sldMk cId="1405524543" sldId="312"/>
        </pc:sldMkLst>
        <pc:spChg chg="mod">
          <ac:chgData name="Gregorio Ariel Guerrero Moral" userId="82482f2c-2662-4bc3-b06e-2fa762521b9f" providerId="ADAL" clId="{457887A3-30C8-468D-892C-23A73ADCF569}" dt="2023-05-17T14:51:38.483" v="2168" actId="14100"/>
          <ac:spMkLst>
            <pc:docMk/>
            <pc:sldMk cId="1405524543" sldId="312"/>
            <ac:spMk id="2" creationId="{B61FD66C-E822-47DC-0F71-C5829C3EF074}"/>
          </ac:spMkLst>
        </pc:spChg>
        <pc:spChg chg="del mod">
          <ac:chgData name="Gregorio Ariel Guerrero Moral" userId="82482f2c-2662-4bc3-b06e-2fa762521b9f" providerId="ADAL" clId="{457887A3-30C8-468D-892C-23A73ADCF569}" dt="2023-05-17T14:18:01.464" v="790" actId="478"/>
          <ac:spMkLst>
            <pc:docMk/>
            <pc:sldMk cId="1405524543" sldId="312"/>
            <ac:spMk id="3" creationId="{6189A040-3DB1-9A7E-A68B-1B1C2FA279DE}"/>
          </ac:spMkLst>
        </pc:spChg>
        <pc:spChg chg="del">
          <ac:chgData name="Gregorio Ariel Guerrero Moral" userId="82482f2c-2662-4bc3-b06e-2fa762521b9f" providerId="ADAL" clId="{457887A3-30C8-468D-892C-23A73ADCF569}" dt="2023-05-17T14:11:34.054" v="711" actId="478"/>
          <ac:spMkLst>
            <pc:docMk/>
            <pc:sldMk cId="1405524543" sldId="312"/>
            <ac:spMk id="4" creationId="{70C3E937-94D4-4280-2A9E-2721F6D79373}"/>
          </ac:spMkLst>
        </pc:spChg>
        <pc:spChg chg="add mod">
          <ac:chgData name="Gregorio Ariel Guerrero Moral" userId="82482f2c-2662-4bc3-b06e-2fa762521b9f" providerId="ADAL" clId="{457887A3-30C8-468D-892C-23A73ADCF569}" dt="2023-05-17T14:51:42.544" v="2169" actId="1076"/>
          <ac:spMkLst>
            <pc:docMk/>
            <pc:sldMk cId="1405524543" sldId="312"/>
            <ac:spMk id="6" creationId="{7924B19B-76E6-BD93-8A94-72D01567F5B9}"/>
          </ac:spMkLst>
        </pc:spChg>
        <pc:spChg chg="add mod">
          <ac:chgData name="Gregorio Ariel Guerrero Moral" userId="82482f2c-2662-4bc3-b06e-2fa762521b9f" providerId="ADAL" clId="{457887A3-30C8-468D-892C-23A73ADCF569}" dt="2023-05-17T14:26:54.054" v="1172" actId="20577"/>
          <ac:spMkLst>
            <pc:docMk/>
            <pc:sldMk cId="1405524543" sldId="312"/>
            <ac:spMk id="8" creationId="{AB288510-693D-1157-54F0-6DD58B390A1E}"/>
          </ac:spMkLst>
        </pc:spChg>
        <pc:spChg chg="add mod">
          <ac:chgData name="Gregorio Ariel Guerrero Moral" userId="82482f2c-2662-4bc3-b06e-2fa762521b9f" providerId="ADAL" clId="{457887A3-30C8-468D-892C-23A73ADCF569}" dt="2023-05-17T14:52:33.653" v="2180" actId="1076"/>
          <ac:spMkLst>
            <pc:docMk/>
            <pc:sldMk cId="1405524543" sldId="312"/>
            <ac:spMk id="10" creationId="{A95AE6A0-3582-0350-97F8-11951B582DA5}"/>
          </ac:spMkLst>
        </pc:spChg>
        <pc:graphicFrameChg chg="add mod">
          <ac:chgData name="Gregorio Ariel Guerrero Moral" userId="82482f2c-2662-4bc3-b06e-2fa762521b9f" providerId="ADAL" clId="{457887A3-30C8-468D-892C-23A73ADCF569}" dt="2023-05-17T14:22:17.682" v="872"/>
          <ac:graphicFrameMkLst>
            <pc:docMk/>
            <pc:sldMk cId="1405524543" sldId="312"/>
            <ac:graphicFrameMk id="7" creationId="{095ED055-867C-4454-8F55-52D30FB481F8}"/>
          </ac:graphicFrameMkLst>
        </pc:graphicFrameChg>
        <pc:picChg chg="add mod">
          <ac:chgData name="Gregorio Ariel Guerrero Moral" userId="82482f2c-2662-4bc3-b06e-2fa762521b9f" providerId="ADAL" clId="{457887A3-30C8-468D-892C-23A73ADCF569}" dt="2023-05-17T14:52:36.310" v="2181" actId="1076"/>
          <ac:picMkLst>
            <pc:docMk/>
            <pc:sldMk cId="1405524543" sldId="312"/>
            <ac:picMk id="4098" creationId="{A1226F7F-66E4-CA56-DDD4-FC967BD318E9}"/>
          </ac:picMkLst>
        </pc:picChg>
      </pc:sldChg>
      <pc:sldChg chg="del">
        <pc:chgData name="Gregorio Ariel Guerrero Moral" userId="82482f2c-2662-4bc3-b06e-2fa762521b9f" providerId="ADAL" clId="{457887A3-30C8-468D-892C-23A73ADCF569}" dt="2023-05-17T13:33:05.498" v="92" actId="47"/>
        <pc:sldMkLst>
          <pc:docMk/>
          <pc:sldMk cId="1128784057" sldId="313"/>
        </pc:sldMkLst>
      </pc:sldChg>
      <pc:sldChg chg="addSp delSp modSp add mod">
        <pc:chgData name="Gregorio Ariel Guerrero Moral" userId="82482f2c-2662-4bc3-b06e-2fa762521b9f" providerId="ADAL" clId="{457887A3-30C8-468D-892C-23A73ADCF569}" dt="2023-05-17T14:17:14.011" v="767" actId="1076"/>
        <pc:sldMkLst>
          <pc:docMk/>
          <pc:sldMk cId="1474661189" sldId="313"/>
        </pc:sldMkLst>
        <pc:spChg chg="mod">
          <ac:chgData name="Gregorio Ariel Guerrero Moral" userId="82482f2c-2662-4bc3-b06e-2fa762521b9f" providerId="ADAL" clId="{457887A3-30C8-468D-892C-23A73ADCF569}" dt="2023-05-17T14:15:00.809" v="749" actId="14100"/>
          <ac:spMkLst>
            <pc:docMk/>
            <pc:sldMk cId="1474661189" sldId="313"/>
            <ac:spMk id="2" creationId="{093EE3C9-26F3-0517-6CDE-6AD710CB11F3}"/>
          </ac:spMkLst>
        </pc:spChg>
        <pc:spChg chg="add mod">
          <ac:chgData name="Gregorio Ariel Guerrero Moral" userId="82482f2c-2662-4bc3-b06e-2fa762521b9f" providerId="ADAL" clId="{457887A3-30C8-468D-892C-23A73ADCF569}" dt="2023-05-17T14:15:20.767" v="755" actId="1076"/>
          <ac:spMkLst>
            <pc:docMk/>
            <pc:sldMk cId="1474661189" sldId="313"/>
            <ac:spMk id="3" creationId="{A9DB8993-66C4-8081-2158-8AB9D8F15E5A}"/>
          </ac:spMkLst>
        </pc:spChg>
        <pc:spChg chg="mod">
          <ac:chgData name="Gregorio Ariel Guerrero Moral" userId="82482f2c-2662-4bc3-b06e-2fa762521b9f" providerId="ADAL" clId="{457887A3-30C8-468D-892C-23A73ADCF569}" dt="2023-05-17T14:17:05.932" v="764" actId="1076"/>
          <ac:spMkLst>
            <pc:docMk/>
            <pc:sldMk cId="1474661189" sldId="313"/>
            <ac:spMk id="21" creationId="{BD6ABDA8-3C53-F39F-F1CD-AD026495CCF9}"/>
          </ac:spMkLst>
        </pc:spChg>
        <pc:spChg chg="del">
          <ac:chgData name="Gregorio Ariel Guerrero Moral" userId="82482f2c-2662-4bc3-b06e-2fa762521b9f" providerId="ADAL" clId="{457887A3-30C8-468D-892C-23A73ADCF569}" dt="2023-05-17T14:15:05.455" v="750" actId="478"/>
          <ac:spMkLst>
            <pc:docMk/>
            <pc:sldMk cId="1474661189" sldId="313"/>
            <ac:spMk id="22" creationId="{C2A02D9F-A015-D3A7-1318-B0E061F87B7E}"/>
          </ac:spMkLst>
        </pc:spChg>
        <pc:spChg chg="del">
          <ac:chgData name="Gregorio Ariel Guerrero Moral" userId="82482f2c-2662-4bc3-b06e-2fa762521b9f" providerId="ADAL" clId="{457887A3-30C8-468D-892C-23A73ADCF569}" dt="2023-05-17T14:14:34.363" v="746" actId="478"/>
          <ac:spMkLst>
            <pc:docMk/>
            <pc:sldMk cId="1474661189" sldId="313"/>
            <ac:spMk id="26" creationId="{975E7982-5D36-12EA-362F-4715E24EC34D}"/>
          </ac:spMkLst>
        </pc:spChg>
        <pc:picChg chg="add mod">
          <ac:chgData name="Gregorio Ariel Guerrero Moral" userId="82482f2c-2662-4bc3-b06e-2fa762521b9f" providerId="ADAL" clId="{457887A3-30C8-468D-892C-23A73ADCF569}" dt="2023-05-17T14:17:14.011" v="767" actId="1076"/>
          <ac:picMkLst>
            <pc:docMk/>
            <pc:sldMk cId="1474661189" sldId="313"/>
            <ac:picMk id="5" creationId="{04D3610C-A2E2-A590-5FFD-1FB1495C6E45}"/>
          </ac:picMkLst>
        </pc:picChg>
        <pc:picChg chg="del">
          <ac:chgData name="Gregorio Ariel Guerrero Moral" userId="82482f2c-2662-4bc3-b06e-2fa762521b9f" providerId="ADAL" clId="{457887A3-30C8-468D-892C-23A73ADCF569}" dt="2023-05-17T14:15:12.446" v="753" actId="478"/>
          <ac:picMkLst>
            <pc:docMk/>
            <pc:sldMk cId="1474661189" sldId="313"/>
            <ac:picMk id="17" creationId="{DE4A2695-A8FF-9261-38A9-318BCBB44095}"/>
          </ac:picMkLst>
        </pc:picChg>
        <pc:picChg chg="del">
          <ac:chgData name="Gregorio Ariel Guerrero Moral" userId="82482f2c-2662-4bc3-b06e-2fa762521b9f" providerId="ADAL" clId="{457887A3-30C8-468D-892C-23A73ADCF569}" dt="2023-05-17T14:15:09.787" v="751" actId="478"/>
          <ac:picMkLst>
            <pc:docMk/>
            <pc:sldMk cId="1474661189" sldId="313"/>
            <ac:picMk id="18" creationId="{8E5E553F-DCC9-C4EA-3192-E0925C649D15}"/>
          </ac:picMkLst>
        </pc:picChg>
        <pc:picChg chg="del">
          <ac:chgData name="Gregorio Ariel Guerrero Moral" userId="82482f2c-2662-4bc3-b06e-2fa762521b9f" providerId="ADAL" clId="{457887A3-30C8-468D-892C-23A73ADCF569}" dt="2023-05-17T14:15:10.967" v="752" actId="478"/>
          <ac:picMkLst>
            <pc:docMk/>
            <pc:sldMk cId="1474661189" sldId="313"/>
            <ac:picMk id="20" creationId="{18BCB13C-658A-0911-B23C-4D4175C22E81}"/>
          </ac:picMkLst>
        </pc:picChg>
        <pc:picChg chg="add mod">
          <ac:chgData name="Gregorio Ariel Guerrero Moral" userId="82482f2c-2662-4bc3-b06e-2fa762521b9f" providerId="ADAL" clId="{457887A3-30C8-468D-892C-23A73ADCF569}" dt="2023-05-17T14:15:35.766" v="758" actId="1076"/>
          <ac:picMkLst>
            <pc:docMk/>
            <pc:sldMk cId="1474661189" sldId="313"/>
            <ac:picMk id="3074" creationId="{23189283-59F2-5F4F-60EB-AC64C4C0E103}"/>
          </ac:picMkLst>
        </pc:picChg>
        <pc:picChg chg="add mod">
          <ac:chgData name="Gregorio Ariel Guerrero Moral" userId="82482f2c-2662-4bc3-b06e-2fa762521b9f" providerId="ADAL" clId="{457887A3-30C8-468D-892C-23A73ADCF569}" dt="2023-05-17T14:15:55.298" v="763" actId="14100"/>
          <ac:picMkLst>
            <pc:docMk/>
            <pc:sldMk cId="1474661189" sldId="313"/>
            <ac:picMk id="3076" creationId="{B0BCB028-2205-448D-D8AB-041B7117BDF6}"/>
          </ac:picMkLst>
        </pc:picChg>
      </pc:sldChg>
      <pc:sldChg chg="del">
        <pc:chgData name="Gregorio Ariel Guerrero Moral" userId="82482f2c-2662-4bc3-b06e-2fa762521b9f" providerId="ADAL" clId="{457887A3-30C8-468D-892C-23A73ADCF569}" dt="2023-05-17T13:33:05.498" v="92" actId="47"/>
        <pc:sldMkLst>
          <pc:docMk/>
          <pc:sldMk cId="1064042460" sldId="314"/>
        </pc:sldMkLst>
      </pc:sldChg>
      <pc:sldChg chg="addSp delSp modSp add mod modNotesTx">
        <pc:chgData name="Gregorio Ariel Guerrero Moral" userId="82482f2c-2662-4bc3-b06e-2fa762521b9f" providerId="ADAL" clId="{457887A3-30C8-468D-892C-23A73ADCF569}" dt="2023-05-17T14:54:03.572" v="2210" actId="1076"/>
        <pc:sldMkLst>
          <pc:docMk/>
          <pc:sldMk cId="3681580748" sldId="314"/>
        </pc:sldMkLst>
        <pc:spChg chg="mod">
          <ac:chgData name="Gregorio Ariel Guerrero Moral" userId="82482f2c-2662-4bc3-b06e-2fa762521b9f" providerId="ADAL" clId="{457887A3-30C8-468D-892C-23A73ADCF569}" dt="2023-05-17T14:53:45.092" v="2203" actId="14100"/>
          <ac:spMkLst>
            <pc:docMk/>
            <pc:sldMk cId="3681580748" sldId="314"/>
            <ac:spMk id="2" creationId="{B61FD66C-E822-47DC-0F71-C5829C3EF074}"/>
          </ac:spMkLst>
        </pc:spChg>
        <pc:spChg chg="mod">
          <ac:chgData name="Gregorio Ariel Guerrero Moral" userId="82482f2c-2662-4bc3-b06e-2fa762521b9f" providerId="ADAL" clId="{457887A3-30C8-468D-892C-23A73ADCF569}" dt="2023-05-17T14:53:50.455" v="2204" actId="1076"/>
          <ac:spMkLst>
            <pc:docMk/>
            <pc:sldMk cId="3681580748" sldId="314"/>
            <ac:spMk id="6" creationId="{7924B19B-76E6-BD93-8A94-72D01567F5B9}"/>
          </ac:spMkLst>
        </pc:spChg>
        <pc:spChg chg="del">
          <ac:chgData name="Gregorio Ariel Guerrero Moral" userId="82482f2c-2662-4bc3-b06e-2fa762521b9f" providerId="ADAL" clId="{457887A3-30C8-468D-892C-23A73ADCF569}" dt="2023-05-17T14:32:38.156" v="1229" actId="478"/>
          <ac:spMkLst>
            <pc:docMk/>
            <pc:sldMk cId="3681580748" sldId="314"/>
            <ac:spMk id="8" creationId="{AB288510-693D-1157-54F0-6DD58B390A1E}"/>
          </ac:spMkLst>
        </pc:spChg>
        <pc:spChg chg="del">
          <ac:chgData name="Gregorio Ariel Guerrero Moral" userId="82482f2c-2662-4bc3-b06e-2fa762521b9f" providerId="ADAL" clId="{457887A3-30C8-468D-892C-23A73ADCF569}" dt="2023-05-17T14:29:45.988" v="1174" actId="478"/>
          <ac:spMkLst>
            <pc:docMk/>
            <pc:sldMk cId="3681580748" sldId="314"/>
            <ac:spMk id="10" creationId="{A95AE6A0-3582-0350-97F8-11951B582DA5}"/>
          </ac:spMkLst>
        </pc:spChg>
        <pc:graphicFrameChg chg="del">
          <ac:chgData name="Gregorio Ariel Guerrero Moral" userId="82482f2c-2662-4bc3-b06e-2fa762521b9f" providerId="ADAL" clId="{457887A3-30C8-468D-892C-23A73ADCF569}" dt="2023-05-17T14:32:38.156" v="1229" actId="478"/>
          <ac:graphicFrameMkLst>
            <pc:docMk/>
            <pc:sldMk cId="3681580748" sldId="314"/>
            <ac:graphicFrameMk id="7" creationId="{095ED055-867C-4454-8F55-52D30FB481F8}"/>
          </ac:graphicFrameMkLst>
        </pc:graphicFrameChg>
        <pc:picChg chg="add mod modCrop">
          <ac:chgData name="Gregorio Ariel Guerrero Moral" userId="82482f2c-2662-4bc3-b06e-2fa762521b9f" providerId="ADAL" clId="{457887A3-30C8-468D-892C-23A73ADCF569}" dt="2023-05-17T14:54:03.572" v="2210" actId="1076"/>
          <ac:picMkLst>
            <pc:docMk/>
            <pc:sldMk cId="3681580748" sldId="314"/>
            <ac:picMk id="3" creationId="{17136E39-3E99-623A-3DF6-73D80EB50C68}"/>
          </ac:picMkLst>
        </pc:picChg>
        <pc:picChg chg="add mod">
          <ac:chgData name="Gregorio Ariel Guerrero Moral" userId="82482f2c-2662-4bc3-b06e-2fa762521b9f" providerId="ADAL" clId="{457887A3-30C8-468D-892C-23A73ADCF569}" dt="2023-05-17T14:33:58.735" v="1247" actId="1076"/>
          <ac:picMkLst>
            <pc:docMk/>
            <pc:sldMk cId="3681580748" sldId="314"/>
            <ac:picMk id="4" creationId="{3AA656B8-DC2E-7C9E-1428-D1E7DA574FA7}"/>
          </ac:picMkLst>
        </pc:picChg>
        <pc:picChg chg="del">
          <ac:chgData name="Gregorio Ariel Guerrero Moral" userId="82482f2c-2662-4bc3-b06e-2fa762521b9f" providerId="ADAL" clId="{457887A3-30C8-468D-892C-23A73ADCF569}" dt="2023-05-17T14:30:13.513" v="1185" actId="478"/>
          <ac:picMkLst>
            <pc:docMk/>
            <pc:sldMk cId="3681580748" sldId="314"/>
            <ac:picMk id="4098" creationId="{A1226F7F-66E4-CA56-DDD4-FC967BD318E9}"/>
          </ac:picMkLst>
        </pc:picChg>
      </pc:sldChg>
      <pc:sldChg chg="add del">
        <pc:chgData name="Gregorio Ariel Guerrero Moral" userId="82482f2c-2662-4bc3-b06e-2fa762521b9f" providerId="ADAL" clId="{457887A3-30C8-468D-892C-23A73ADCF569}" dt="2023-05-17T14:17:36.683" v="769" actId="2890"/>
        <pc:sldMkLst>
          <pc:docMk/>
          <pc:sldMk cId="3819887322" sldId="314"/>
        </pc:sldMkLst>
      </pc:sldChg>
      <pc:sldChg chg="del">
        <pc:chgData name="Gregorio Ariel Guerrero Moral" userId="82482f2c-2662-4bc3-b06e-2fa762521b9f" providerId="ADAL" clId="{457887A3-30C8-468D-892C-23A73ADCF569}" dt="2023-05-17T13:33:05.498" v="92" actId="47"/>
        <pc:sldMkLst>
          <pc:docMk/>
          <pc:sldMk cId="3509481073" sldId="315"/>
        </pc:sldMkLst>
      </pc:sldChg>
      <pc:sldChg chg="delSp modSp add mod ord">
        <pc:chgData name="Gregorio Ariel Guerrero Moral" userId="82482f2c-2662-4bc3-b06e-2fa762521b9f" providerId="ADAL" clId="{457887A3-30C8-468D-892C-23A73ADCF569}" dt="2023-05-17T14:39:21.641" v="1905" actId="20577"/>
        <pc:sldMkLst>
          <pc:docMk/>
          <pc:sldMk cId="4238721319" sldId="315"/>
        </pc:sldMkLst>
        <pc:spChg chg="mod">
          <ac:chgData name="Gregorio Ariel Guerrero Moral" userId="82482f2c-2662-4bc3-b06e-2fa762521b9f" providerId="ADAL" clId="{457887A3-30C8-468D-892C-23A73ADCF569}" dt="2023-05-17T14:34:35.567" v="1262" actId="20577"/>
          <ac:spMkLst>
            <pc:docMk/>
            <pc:sldMk cId="4238721319" sldId="315"/>
            <ac:spMk id="2" creationId="{4B3E13AF-A6CB-DDAA-FBF3-9F04DC963BFF}"/>
          </ac:spMkLst>
        </pc:spChg>
        <pc:spChg chg="mod">
          <ac:chgData name="Gregorio Ariel Guerrero Moral" userId="82482f2c-2662-4bc3-b06e-2fa762521b9f" providerId="ADAL" clId="{457887A3-30C8-468D-892C-23A73ADCF569}" dt="2023-05-17T14:35:12.499" v="1275" actId="20577"/>
          <ac:spMkLst>
            <pc:docMk/>
            <pc:sldMk cId="4238721319" sldId="315"/>
            <ac:spMk id="5" creationId="{874D38F4-988B-0624-1B62-DF6527F28DDA}"/>
          </ac:spMkLst>
        </pc:spChg>
        <pc:spChg chg="mod">
          <ac:chgData name="Gregorio Ariel Guerrero Moral" userId="82482f2c-2662-4bc3-b06e-2fa762521b9f" providerId="ADAL" clId="{457887A3-30C8-468D-892C-23A73ADCF569}" dt="2023-05-17T14:34:57.053" v="1264" actId="20577"/>
          <ac:spMkLst>
            <pc:docMk/>
            <pc:sldMk cId="4238721319" sldId="315"/>
            <ac:spMk id="8" creationId="{5DE03EDB-98E8-437F-39DF-28B3FBAD8D37}"/>
          </ac:spMkLst>
        </pc:spChg>
        <pc:spChg chg="mod">
          <ac:chgData name="Gregorio Ariel Guerrero Moral" userId="82482f2c-2662-4bc3-b06e-2fa762521b9f" providerId="ADAL" clId="{457887A3-30C8-468D-892C-23A73ADCF569}" dt="2023-05-17T14:39:21.641" v="1905" actId="20577"/>
          <ac:spMkLst>
            <pc:docMk/>
            <pc:sldMk cId="4238721319" sldId="315"/>
            <ac:spMk id="10" creationId="{55BC2ED3-A372-AE3F-6362-F4D4F37B698E}"/>
          </ac:spMkLst>
        </pc:spChg>
        <pc:picChg chg="del">
          <ac:chgData name="Gregorio Ariel Guerrero Moral" userId="82482f2c-2662-4bc3-b06e-2fa762521b9f" providerId="ADAL" clId="{457887A3-30C8-468D-892C-23A73ADCF569}" dt="2023-05-17T14:35:07.554" v="1265" actId="478"/>
          <ac:picMkLst>
            <pc:docMk/>
            <pc:sldMk cId="4238721319" sldId="315"/>
            <ac:picMk id="11" creationId="{FC8FD343-AEFF-BFBD-F7E2-3772186994BF}"/>
          </ac:picMkLst>
        </pc:picChg>
        <pc:picChg chg="del">
          <ac:chgData name="Gregorio Ariel Guerrero Moral" userId="82482f2c-2662-4bc3-b06e-2fa762521b9f" providerId="ADAL" clId="{457887A3-30C8-468D-892C-23A73ADCF569}" dt="2023-05-17T14:35:07.554" v="1265" actId="478"/>
          <ac:picMkLst>
            <pc:docMk/>
            <pc:sldMk cId="4238721319" sldId="315"/>
            <ac:picMk id="1026" creationId="{2C84260C-2233-5DA3-C590-668A55A1113D}"/>
          </ac:picMkLst>
        </pc:picChg>
        <pc:picChg chg="del">
          <ac:chgData name="Gregorio Ariel Guerrero Moral" userId="82482f2c-2662-4bc3-b06e-2fa762521b9f" providerId="ADAL" clId="{457887A3-30C8-468D-892C-23A73ADCF569}" dt="2023-05-17T14:35:07.554" v="1265" actId="478"/>
          <ac:picMkLst>
            <pc:docMk/>
            <pc:sldMk cId="4238721319" sldId="315"/>
            <ac:picMk id="1028" creationId="{62FA85C4-686F-1FF0-7522-8F37E1B4C94E}"/>
          </ac:picMkLst>
        </pc:picChg>
      </pc:sldChg>
      <pc:sldChg chg="addSp delSp modSp add mod ord modNotesTx">
        <pc:chgData name="Gregorio Ariel Guerrero Moral" userId="82482f2c-2662-4bc3-b06e-2fa762521b9f" providerId="ADAL" clId="{457887A3-30C8-468D-892C-23A73ADCF569}" dt="2023-05-17T14:47:33.305" v="2011"/>
        <pc:sldMkLst>
          <pc:docMk/>
          <pc:sldMk cId="3139720507" sldId="316"/>
        </pc:sldMkLst>
        <pc:spChg chg="mod">
          <ac:chgData name="Gregorio Ariel Guerrero Moral" userId="82482f2c-2662-4bc3-b06e-2fa762521b9f" providerId="ADAL" clId="{457887A3-30C8-468D-892C-23A73ADCF569}" dt="2023-05-17T14:39:55.838" v="1917" actId="14100"/>
          <ac:spMkLst>
            <pc:docMk/>
            <pc:sldMk cId="3139720507" sldId="316"/>
            <ac:spMk id="2" creationId="{093EE3C9-26F3-0517-6CDE-6AD710CB11F3}"/>
          </ac:spMkLst>
        </pc:spChg>
        <pc:spChg chg="mod">
          <ac:chgData name="Gregorio Ariel Guerrero Moral" userId="82482f2c-2662-4bc3-b06e-2fa762521b9f" providerId="ADAL" clId="{457887A3-30C8-468D-892C-23A73ADCF569}" dt="2023-05-17T14:41:35.218" v="1970" actId="20577"/>
          <ac:spMkLst>
            <pc:docMk/>
            <pc:sldMk cId="3139720507" sldId="316"/>
            <ac:spMk id="3" creationId="{A9DB8993-66C4-8081-2158-8AB9D8F15E5A}"/>
          </ac:spMkLst>
        </pc:spChg>
        <pc:spChg chg="add mod">
          <ac:chgData name="Gregorio Ariel Guerrero Moral" userId="82482f2c-2662-4bc3-b06e-2fa762521b9f" providerId="ADAL" clId="{457887A3-30C8-468D-892C-23A73ADCF569}" dt="2023-05-17T14:45:48.314" v="1996" actId="1076"/>
          <ac:spMkLst>
            <pc:docMk/>
            <pc:sldMk cId="3139720507" sldId="316"/>
            <ac:spMk id="18" creationId="{27E400FA-BF76-FCE0-31ED-BC6175E4AB66}"/>
          </ac:spMkLst>
        </pc:spChg>
        <pc:spChg chg="del mod">
          <ac:chgData name="Gregorio Ariel Guerrero Moral" userId="82482f2c-2662-4bc3-b06e-2fa762521b9f" providerId="ADAL" clId="{457887A3-30C8-468D-892C-23A73ADCF569}" dt="2023-05-17T14:44:01.136" v="1985" actId="478"/>
          <ac:spMkLst>
            <pc:docMk/>
            <pc:sldMk cId="3139720507" sldId="316"/>
            <ac:spMk id="21" creationId="{BD6ABDA8-3C53-F39F-F1CD-AD026495CCF9}"/>
          </ac:spMkLst>
        </pc:spChg>
        <pc:picChg chg="add mod">
          <ac:chgData name="Gregorio Ariel Guerrero Moral" userId="82482f2c-2662-4bc3-b06e-2fa762521b9f" providerId="ADAL" clId="{457887A3-30C8-468D-892C-23A73ADCF569}" dt="2023-05-17T14:40:53.538" v="1922" actId="14100"/>
          <ac:picMkLst>
            <pc:docMk/>
            <pc:sldMk cId="3139720507" sldId="316"/>
            <ac:picMk id="4" creationId="{572752D6-28C8-8937-9F7D-92CCA563B13F}"/>
          </ac:picMkLst>
        </pc:picChg>
        <pc:picChg chg="del">
          <ac:chgData name="Gregorio Ariel Guerrero Moral" userId="82482f2c-2662-4bc3-b06e-2fa762521b9f" providerId="ADAL" clId="{457887A3-30C8-468D-892C-23A73ADCF569}" dt="2023-05-17T14:40:06.276" v="1918" actId="478"/>
          <ac:picMkLst>
            <pc:docMk/>
            <pc:sldMk cId="3139720507" sldId="316"/>
            <ac:picMk id="5" creationId="{04D3610C-A2E2-A590-5FFD-1FB1495C6E45}"/>
          </ac:picMkLst>
        </pc:picChg>
        <pc:picChg chg="add del mod">
          <ac:chgData name="Gregorio Ariel Guerrero Moral" userId="82482f2c-2662-4bc3-b06e-2fa762521b9f" providerId="ADAL" clId="{457887A3-30C8-468D-892C-23A73ADCF569}" dt="2023-05-17T14:43:58.427" v="1984" actId="478"/>
          <ac:picMkLst>
            <pc:docMk/>
            <pc:sldMk cId="3139720507" sldId="316"/>
            <ac:picMk id="7" creationId="{F03A2DC1-8513-CE38-C435-218060DF9CD1}"/>
          </ac:picMkLst>
        </pc:picChg>
        <pc:picChg chg="add del">
          <ac:chgData name="Gregorio Ariel Guerrero Moral" userId="82482f2c-2662-4bc3-b06e-2fa762521b9f" providerId="ADAL" clId="{457887A3-30C8-468D-892C-23A73ADCF569}" dt="2023-05-17T14:43:56.487" v="1983" actId="478"/>
          <ac:picMkLst>
            <pc:docMk/>
            <pc:sldMk cId="3139720507" sldId="316"/>
            <ac:picMk id="15" creationId="{67049BCA-5C51-604E-BA08-41362C4EB8C2}"/>
          </ac:picMkLst>
        </pc:picChg>
        <pc:picChg chg="del">
          <ac:chgData name="Gregorio Ariel Guerrero Moral" userId="82482f2c-2662-4bc3-b06e-2fa762521b9f" providerId="ADAL" clId="{457887A3-30C8-468D-892C-23A73ADCF569}" dt="2023-05-17T14:40:06.276" v="1918" actId="478"/>
          <ac:picMkLst>
            <pc:docMk/>
            <pc:sldMk cId="3139720507" sldId="316"/>
            <ac:picMk id="3074" creationId="{23189283-59F2-5F4F-60EB-AC64C4C0E103}"/>
          </ac:picMkLst>
        </pc:picChg>
        <pc:picChg chg="del">
          <ac:chgData name="Gregorio Ariel Guerrero Moral" userId="82482f2c-2662-4bc3-b06e-2fa762521b9f" providerId="ADAL" clId="{457887A3-30C8-468D-892C-23A73ADCF569}" dt="2023-05-17T14:40:06.276" v="1918" actId="478"/>
          <ac:picMkLst>
            <pc:docMk/>
            <pc:sldMk cId="3139720507" sldId="316"/>
            <ac:picMk id="3076" creationId="{B0BCB028-2205-448D-D8AB-041B7117BDF6}"/>
          </ac:picMkLst>
        </pc:picChg>
      </pc:sldChg>
      <pc:sldChg chg="del">
        <pc:chgData name="Gregorio Ariel Guerrero Moral" userId="82482f2c-2662-4bc3-b06e-2fa762521b9f" providerId="ADAL" clId="{457887A3-30C8-468D-892C-23A73ADCF569}" dt="2023-05-17T13:33:05.498" v="92" actId="47"/>
        <pc:sldMkLst>
          <pc:docMk/>
          <pc:sldMk cId="3333021205" sldId="316"/>
        </pc:sldMkLst>
      </pc:sldChg>
      <pc:sldChg chg="addSp delSp modSp add mod modNotesTx">
        <pc:chgData name="Gregorio Ariel Guerrero Moral" userId="82482f2c-2662-4bc3-b06e-2fa762521b9f" providerId="ADAL" clId="{457887A3-30C8-468D-892C-23A73ADCF569}" dt="2023-05-17T14:47:07.582" v="2010"/>
        <pc:sldMkLst>
          <pc:docMk/>
          <pc:sldMk cId="547354618" sldId="317"/>
        </pc:sldMkLst>
        <pc:spChg chg="add del mod">
          <ac:chgData name="Gregorio Ariel Guerrero Moral" userId="82482f2c-2662-4bc3-b06e-2fa762521b9f" providerId="ADAL" clId="{457887A3-30C8-468D-892C-23A73ADCF569}" dt="2023-05-17T14:46:21.780" v="2001" actId="478"/>
          <ac:spMkLst>
            <pc:docMk/>
            <pc:sldMk cId="547354618" sldId="317"/>
            <ac:spMk id="5" creationId="{EAF5A01E-A731-F4F1-F932-E927DAE98EA3}"/>
          </ac:spMkLst>
        </pc:spChg>
        <pc:spChg chg="del">
          <ac:chgData name="Gregorio Ariel Guerrero Moral" userId="82482f2c-2662-4bc3-b06e-2fa762521b9f" providerId="ADAL" clId="{457887A3-30C8-468D-892C-23A73ADCF569}" dt="2023-05-17T14:46:18.526" v="2000" actId="478"/>
          <ac:spMkLst>
            <pc:docMk/>
            <pc:sldMk cId="547354618" sldId="317"/>
            <ac:spMk id="6" creationId="{10791446-A09D-16DB-BF20-7C086FBE09BC}"/>
          </ac:spMkLst>
        </pc:spChg>
        <pc:spChg chg="del">
          <ac:chgData name="Gregorio Ariel Guerrero Moral" userId="82482f2c-2662-4bc3-b06e-2fa762521b9f" providerId="ADAL" clId="{457887A3-30C8-468D-892C-23A73ADCF569}" dt="2023-05-17T14:46:18.526" v="2000" actId="478"/>
          <ac:spMkLst>
            <pc:docMk/>
            <pc:sldMk cId="547354618" sldId="317"/>
            <ac:spMk id="9" creationId="{495B0214-DE56-E646-223C-2F3F4299F7E7}"/>
          </ac:spMkLst>
        </pc:spChg>
        <pc:spChg chg="del">
          <ac:chgData name="Gregorio Ariel Guerrero Moral" userId="82482f2c-2662-4bc3-b06e-2fa762521b9f" providerId="ADAL" clId="{457887A3-30C8-468D-892C-23A73ADCF569}" dt="2023-05-17T14:46:18.526" v="2000" actId="478"/>
          <ac:spMkLst>
            <pc:docMk/>
            <pc:sldMk cId="547354618" sldId="317"/>
            <ac:spMk id="10" creationId="{6226BE78-EC97-E2E8-E8D6-A3EBDEA3F264}"/>
          </ac:spMkLst>
        </pc:spChg>
        <pc:spChg chg="del">
          <ac:chgData name="Gregorio Ariel Guerrero Moral" userId="82482f2c-2662-4bc3-b06e-2fa762521b9f" providerId="ADAL" clId="{457887A3-30C8-468D-892C-23A73ADCF569}" dt="2023-05-17T14:46:18.526" v="2000" actId="478"/>
          <ac:spMkLst>
            <pc:docMk/>
            <pc:sldMk cId="547354618" sldId="317"/>
            <ac:spMk id="11" creationId="{35FE8BC3-C182-71C1-38DC-92DA54AE09CC}"/>
          </ac:spMkLst>
        </pc:spChg>
        <pc:spChg chg="del">
          <ac:chgData name="Gregorio Ariel Guerrero Moral" userId="82482f2c-2662-4bc3-b06e-2fa762521b9f" providerId="ADAL" clId="{457887A3-30C8-468D-892C-23A73ADCF569}" dt="2023-05-17T14:46:18.526" v="2000" actId="478"/>
          <ac:spMkLst>
            <pc:docMk/>
            <pc:sldMk cId="547354618" sldId="317"/>
            <ac:spMk id="12" creationId="{C6DA8C00-7653-D977-A503-95A3CEDD5C5F}"/>
          </ac:spMkLst>
        </pc:spChg>
        <pc:spChg chg="del">
          <ac:chgData name="Gregorio Ariel Guerrero Moral" userId="82482f2c-2662-4bc3-b06e-2fa762521b9f" providerId="ADAL" clId="{457887A3-30C8-468D-892C-23A73ADCF569}" dt="2023-05-17T14:46:18.526" v="2000" actId="478"/>
          <ac:spMkLst>
            <pc:docMk/>
            <pc:sldMk cId="547354618" sldId="317"/>
            <ac:spMk id="13" creationId="{1AE97285-D2FF-7F98-7488-79F861FF3A96}"/>
          </ac:spMkLst>
        </pc:spChg>
        <pc:spChg chg="del">
          <ac:chgData name="Gregorio Ariel Guerrero Moral" userId="82482f2c-2662-4bc3-b06e-2fa762521b9f" providerId="ADAL" clId="{457887A3-30C8-468D-892C-23A73ADCF569}" dt="2023-05-17T14:46:18.526" v="2000" actId="478"/>
          <ac:spMkLst>
            <pc:docMk/>
            <pc:sldMk cId="547354618" sldId="317"/>
            <ac:spMk id="14" creationId="{DE87C57C-0334-C8A7-27BC-3E45506258B1}"/>
          </ac:spMkLst>
        </pc:spChg>
        <pc:spChg chg="mod">
          <ac:chgData name="Gregorio Ariel Guerrero Moral" userId="82482f2c-2662-4bc3-b06e-2fa762521b9f" providerId="ADAL" clId="{457887A3-30C8-468D-892C-23A73ADCF569}" dt="2023-05-17T14:46:52.460" v="2009" actId="1076"/>
          <ac:spMkLst>
            <pc:docMk/>
            <pc:sldMk cId="547354618" sldId="317"/>
            <ac:spMk id="21" creationId="{BD6ABDA8-3C53-F39F-F1CD-AD026495CCF9}"/>
          </ac:spMkLst>
        </pc:spChg>
        <pc:spChg chg="del">
          <ac:chgData name="Gregorio Ariel Guerrero Moral" userId="82482f2c-2662-4bc3-b06e-2fa762521b9f" providerId="ADAL" clId="{457887A3-30C8-468D-892C-23A73ADCF569}" dt="2023-05-17T14:46:18.526" v="2000" actId="478"/>
          <ac:spMkLst>
            <pc:docMk/>
            <pc:sldMk cId="547354618" sldId="317"/>
            <ac:spMk id="24" creationId="{0A900A22-744D-359D-B2F2-D1F72A0F37EB}"/>
          </ac:spMkLst>
        </pc:spChg>
        <pc:picChg chg="del">
          <ac:chgData name="Gregorio Ariel Guerrero Moral" userId="82482f2c-2662-4bc3-b06e-2fa762521b9f" providerId="ADAL" clId="{457887A3-30C8-468D-892C-23A73ADCF569}" dt="2023-05-17T14:46:14.690" v="1999" actId="478"/>
          <ac:picMkLst>
            <pc:docMk/>
            <pc:sldMk cId="547354618" sldId="317"/>
            <ac:picMk id="4" creationId="{572752D6-28C8-8937-9F7D-92CCA563B13F}"/>
          </ac:picMkLst>
        </pc:picChg>
        <pc:picChg chg="mod">
          <ac:chgData name="Gregorio Ariel Guerrero Moral" userId="82482f2c-2662-4bc3-b06e-2fa762521b9f" providerId="ADAL" clId="{457887A3-30C8-468D-892C-23A73ADCF569}" dt="2023-05-17T14:46:48.095" v="2008" actId="1076"/>
          <ac:picMkLst>
            <pc:docMk/>
            <pc:sldMk cId="547354618" sldId="317"/>
            <ac:picMk id="7" creationId="{F03A2DC1-8513-CE38-C435-218060DF9CD1}"/>
          </ac:picMkLst>
        </pc:picChg>
        <pc:picChg chg="mod">
          <ac:chgData name="Gregorio Ariel Guerrero Moral" userId="82482f2c-2662-4bc3-b06e-2fa762521b9f" providerId="ADAL" clId="{457887A3-30C8-468D-892C-23A73ADCF569}" dt="2023-05-17T14:46:36.801" v="2006" actId="1076"/>
          <ac:picMkLst>
            <pc:docMk/>
            <pc:sldMk cId="547354618" sldId="317"/>
            <ac:picMk id="15" creationId="{67049BCA-5C51-604E-BA08-41362C4EB8C2}"/>
          </ac:picMkLst>
        </pc:picChg>
        <pc:picChg chg="del">
          <ac:chgData name="Gregorio Ariel Guerrero Moral" userId="82482f2c-2662-4bc3-b06e-2fa762521b9f" providerId="ADAL" clId="{457887A3-30C8-468D-892C-23A73ADCF569}" dt="2023-05-17T14:46:18.526" v="2000" actId="478"/>
          <ac:picMkLst>
            <pc:docMk/>
            <pc:sldMk cId="547354618" sldId="317"/>
            <ac:picMk id="23" creationId="{2649E78D-8DA7-D616-2EA9-05818C1BFA23}"/>
          </ac:picMkLst>
        </pc:picChg>
        <pc:picChg chg="del">
          <ac:chgData name="Gregorio Ariel Guerrero Moral" userId="82482f2c-2662-4bc3-b06e-2fa762521b9f" providerId="ADAL" clId="{457887A3-30C8-468D-892C-23A73ADCF569}" dt="2023-05-17T14:46:18.526" v="2000" actId="478"/>
          <ac:picMkLst>
            <pc:docMk/>
            <pc:sldMk cId="547354618" sldId="317"/>
            <ac:picMk id="5122" creationId="{6E0431EC-F0AC-552A-4126-FC6DB29206B9}"/>
          </ac:picMkLst>
        </pc:picChg>
        <pc:picChg chg="del">
          <ac:chgData name="Gregorio Ariel Guerrero Moral" userId="82482f2c-2662-4bc3-b06e-2fa762521b9f" providerId="ADAL" clId="{457887A3-30C8-468D-892C-23A73ADCF569}" dt="2023-05-17T14:46:18.526" v="2000" actId="478"/>
          <ac:picMkLst>
            <pc:docMk/>
            <pc:sldMk cId="547354618" sldId="317"/>
            <ac:picMk id="5124" creationId="{88C219E6-F4B8-DC48-6739-402039183102}"/>
          </ac:picMkLst>
        </pc:picChg>
        <pc:picChg chg="del">
          <ac:chgData name="Gregorio Ariel Guerrero Moral" userId="82482f2c-2662-4bc3-b06e-2fa762521b9f" providerId="ADAL" clId="{457887A3-30C8-468D-892C-23A73ADCF569}" dt="2023-05-17T14:46:18.526" v="2000" actId="478"/>
          <ac:picMkLst>
            <pc:docMk/>
            <pc:sldMk cId="547354618" sldId="317"/>
            <ac:picMk id="5126" creationId="{8A3CFE1A-E2CA-066B-E7AD-85E6CE51C6C3}"/>
          </ac:picMkLst>
        </pc:picChg>
        <pc:picChg chg="del">
          <ac:chgData name="Gregorio Ariel Guerrero Moral" userId="82482f2c-2662-4bc3-b06e-2fa762521b9f" providerId="ADAL" clId="{457887A3-30C8-468D-892C-23A73ADCF569}" dt="2023-05-17T14:46:18.526" v="2000" actId="478"/>
          <ac:picMkLst>
            <pc:docMk/>
            <pc:sldMk cId="547354618" sldId="317"/>
            <ac:picMk id="5128" creationId="{F856802B-54E3-F3CB-48FA-E1287C51483A}"/>
          </ac:picMkLst>
        </pc:picChg>
        <pc:picChg chg="del">
          <ac:chgData name="Gregorio Ariel Guerrero Moral" userId="82482f2c-2662-4bc3-b06e-2fa762521b9f" providerId="ADAL" clId="{457887A3-30C8-468D-892C-23A73ADCF569}" dt="2023-05-17T14:46:18.526" v="2000" actId="478"/>
          <ac:picMkLst>
            <pc:docMk/>
            <pc:sldMk cId="547354618" sldId="317"/>
            <ac:picMk id="5130" creationId="{7A955C56-4069-774C-3CC9-2875FED81D7E}"/>
          </ac:picMkLst>
        </pc:picChg>
        <pc:cxnChg chg="del">
          <ac:chgData name="Gregorio Ariel Guerrero Moral" userId="82482f2c-2662-4bc3-b06e-2fa762521b9f" providerId="ADAL" clId="{457887A3-30C8-468D-892C-23A73ADCF569}" dt="2023-05-17T14:46:18.526" v="2000" actId="478"/>
          <ac:cxnSpMkLst>
            <pc:docMk/>
            <pc:sldMk cId="547354618" sldId="317"/>
            <ac:cxnSpMk id="16" creationId="{81DC5BA5-6146-1B5F-9051-69FDB3B399AA}"/>
          </ac:cxnSpMkLst>
        </pc:cxnChg>
      </pc:sldChg>
      <pc:sldChg chg="del">
        <pc:chgData name="Gregorio Ariel Guerrero Moral" userId="82482f2c-2662-4bc3-b06e-2fa762521b9f" providerId="ADAL" clId="{457887A3-30C8-468D-892C-23A73ADCF569}" dt="2023-05-17T13:33:05.498" v="92" actId="47"/>
        <pc:sldMkLst>
          <pc:docMk/>
          <pc:sldMk cId="4027019293" sldId="317"/>
        </pc:sldMkLst>
      </pc:sldChg>
      <pc:sldChg chg="addSp delSp modSp add mod ord">
        <pc:chgData name="Gregorio Ariel Guerrero Moral" userId="82482f2c-2662-4bc3-b06e-2fa762521b9f" providerId="ADAL" clId="{457887A3-30C8-468D-892C-23A73ADCF569}" dt="2023-05-17T14:57:57.303" v="2215" actId="1076"/>
        <pc:sldMkLst>
          <pc:docMk/>
          <pc:sldMk cId="1802004024" sldId="318"/>
        </pc:sldMkLst>
        <pc:spChg chg="mod">
          <ac:chgData name="Gregorio Ariel Guerrero Moral" userId="82482f2c-2662-4bc3-b06e-2fa762521b9f" providerId="ADAL" clId="{457887A3-30C8-468D-892C-23A73ADCF569}" dt="2023-05-17T14:48:57.832" v="2049" actId="14100"/>
          <ac:spMkLst>
            <pc:docMk/>
            <pc:sldMk cId="1802004024" sldId="318"/>
            <ac:spMk id="2" creationId="{B61FD66C-E822-47DC-0F71-C5829C3EF074}"/>
          </ac:spMkLst>
        </pc:spChg>
        <pc:spChg chg="mod">
          <ac:chgData name="Gregorio Ariel Guerrero Moral" userId="82482f2c-2662-4bc3-b06e-2fa762521b9f" providerId="ADAL" clId="{457887A3-30C8-468D-892C-23A73ADCF569}" dt="2023-05-17T14:57:20.864" v="2211" actId="20577"/>
          <ac:spMkLst>
            <pc:docMk/>
            <pc:sldMk cId="1802004024" sldId="318"/>
            <ac:spMk id="6" creationId="{7924B19B-76E6-BD93-8A94-72D01567F5B9}"/>
          </ac:spMkLst>
        </pc:spChg>
        <pc:spChg chg="add mod">
          <ac:chgData name="Gregorio Ariel Guerrero Moral" userId="82482f2c-2662-4bc3-b06e-2fa762521b9f" providerId="ADAL" clId="{457887A3-30C8-468D-892C-23A73ADCF569}" dt="2023-05-17T14:50:42.383" v="2162" actId="1076"/>
          <ac:spMkLst>
            <pc:docMk/>
            <pc:sldMk cId="1802004024" sldId="318"/>
            <ac:spMk id="7" creationId="{60D5FD1B-2EA0-F378-7E80-EC626DBD871B}"/>
          </ac:spMkLst>
        </pc:spChg>
        <pc:graphicFrameChg chg="add mod">
          <ac:chgData name="Gregorio Ariel Guerrero Moral" userId="82482f2c-2662-4bc3-b06e-2fa762521b9f" providerId="ADAL" clId="{457887A3-30C8-468D-892C-23A73ADCF569}" dt="2023-05-17T14:49:38.554" v="2051"/>
          <ac:graphicFrameMkLst>
            <pc:docMk/>
            <pc:sldMk cId="1802004024" sldId="318"/>
            <ac:graphicFrameMk id="5" creationId="{F1C08CA6-832E-3227-7332-A93E23EA14AC}"/>
          </ac:graphicFrameMkLst>
        </pc:graphicFrameChg>
        <pc:picChg chg="del">
          <ac:chgData name="Gregorio Ariel Guerrero Moral" userId="82482f2c-2662-4bc3-b06e-2fa762521b9f" providerId="ADAL" clId="{457887A3-30C8-468D-892C-23A73ADCF569}" dt="2023-05-17T14:49:08.622" v="2050" actId="478"/>
          <ac:picMkLst>
            <pc:docMk/>
            <pc:sldMk cId="1802004024" sldId="318"/>
            <ac:picMk id="3" creationId="{17136E39-3E99-623A-3DF6-73D80EB50C68}"/>
          </ac:picMkLst>
        </pc:picChg>
        <pc:picChg chg="del">
          <ac:chgData name="Gregorio Ariel Guerrero Moral" userId="82482f2c-2662-4bc3-b06e-2fa762521b9f" providerId="ADAL" clId="{457887A3-30C8-468D-892C-23A73ADCF569}" dt="2023-05-17T14:49:08.622" v="2050" actId="478"/>
          <ac:picMkLst>
            <pc:docMk/>
            <pc:sldMk cId="1802004024" sldId="318"/>
            <ac:picMk id="4" creationId="{3AA656B8-DC2E-7C9E-1428-D1E7DA574FA7}"/>
          </ac:picMkLst>
        </pc:picChg>
        <pc:picChg chg="add mod">
          <ac:chgData name="Gregorio Ariel Guerrero Moral" userId="82482f2c-2662-4bc3-b06e-2fa762521b9f" providerId="ADAL" clId="{457887A3-30C8-468D-892C-23A73ADCF569}" dt="2023-05-17T14:57:57.303" v="2215" actId="1076"/>
          <ac:picMkLst>
            <pc:docMk/>
            <pc:sldMk cId="1802004024" sldId="318"/>
            <ac:picMk id="6146" creationId="{1C4E7D3D-A949-9376-ED28-56A73B304A0B}"/>
          </ac:picMkLst>
        </pc:picChg>
      </pc:sldChg>
      <pc:sldChg chg="addSp delSp modSp add mod modNotesTx">
        <pc:chgData name="Gregorio Ariel Guerrero Moral" userId="82482f2c-2662-4bc3-b06e-2fa762521b9f" providerId="ADAL" clId="{457887A3-30C8-468D-892C-23A73ADCF569}" dt="2023-05-17T15:06:29.142" v="2535" actId="14100"/>
        <pc:sldMkLst>
          <pc:docMk/>
          <pc:sldMk cId="3589683060" sldId="319"/>
        </pc:sldMkLst>
        <pc:spChg chg="add mod">
          <ac:chgData name="Gregorio Ariel Guerrero Moral" userId="82482f2c-2662-4bc3-b06e-2fa762521b9f" providerId="ADAL" clId="{457887A3-30C8-468D-892C-23A73ADCF569}" dt="2023-05-17T14:59:58.636" v="2318" actId="14100"/>
          <ac:spMkLst>
            <pc:docMk/>
            <pc:sldMk cId="3589683060" sldId="319"/>
            <ac:spMk id="4" creationId="{8E4FB0C0-EAC6-8882-25EE-A7E6B64463DF}"/>
          </ac:spMkLst>
        </pc:spChg>
        <pc:spChg chg="mod">
          <ac:chgData name="Gregorio Ariel Guerrero Moral" userId="82482f2c-2662-4bc3-b06e-2fa762521b9f" providerId="ADAL" clId="{457887A3-30C8-468D-892C-23A73ADCF569}" dt="2023-05-17T14:59:38.422" v="2312" actId="14100"/>
          <ac:spMkLst>
            <pc:docMk/>
            <pc:sldMk cId="3589683060" sldId="319"/>
            <ac:spMk id="6" creationId="{7924B19B-76E6-BD93-8A94-72D01567F5B9}"/>
          </ac:spMkLst>
        </pc:spChg>
        <pc:spChg chg="del mod">
          <ac:chgData name="Gregorio Ariel Guerrero Moral" userId="82482f2c-2662-4bc3-b06e-2fa762521b9f" providerId="ADAL" clId="{457887A3-30C8-468D-892C-23A73ADCF569}" dt="2023-05-17T15:01:02.285" v="2325" actId="478"/>
          <ac:spMkLst>
            <pc:docMk/>
            <pc:sldMk cId="3589683060" sldId="319"/>
            <ac:spMk id="7" creationId="{60D5FD1B-2EA0-F378-7E80-EC626DBD871B}"/>
          </ac:spMkLst>
        </pc:spChg>
        <pc:spChg chg="add del">
          <ac:chgData name="Gregorio Ariel Guerrero Moral" userId="82482f2c-2662-4bc3-b06e-2fa762521b9f" providerId="ADAL" clId="{457887A3-30C8-468D-892C-23A73ADCF569}" dt="2023-05-17T15:00:12.266" v="2320" actId="22"/>
          <ac:spMkLst>
            <pc:docMk/>
            <pc:sldMk cId="3589683060" sldId="319"/>
            <ac:spMk id="9" creationId="{1562FA45-0460-3539-CA30-CC73E485D057}"/>
          </ac:spMkLst>
        </pc:spChg>
        <pc:spChg chg="add mod">
          <ac:chgData name="Gregorio Ariel Guerrero Moral" userId="82482f2c-2662-4bc3-b06e-2fa762521b9f" providerId="ADAL" clId="{457887A3-30C8-468D-892C-23A73ADCF569}" dt="2023-05-17T15:03:27.265" v="2349" actId="207"/>
          <ac:spMkLst>
            <pc:docMk/>
            <pc:sldMk cId="3589683060" sldId="319"/>
            <ac:spMk id="11" creationId="{7BCBEE6A-0C55-56F1-D9CD-3C33B4DAB42F}"/>
          </ac:spMkLst>
        </pc:spChg>
        <pc:spChg chg="add mod">
          <ac:chgData name="Gregorio Ariel Guerrero Moral" userId="82482f2c-2662-4bc3-b06e-2fa762521b9f" providerId="ADAL" clId="{457887A3-30C8-468D-892C-23A73ADCF569}" dt="2023-05-17T15:06:29.142" v="2535" actId="14100"/>
          <ac:spMkLst>
            <pc:docMk/>
            <pc:sldMk cId="3589683060" sldId="319"/>
            <ac:spMk id="14" creationId="{46F5A3CC-873D-0D87-F654-EB0F44721489}"/>
          </ac:spMkLst>
        </pc:spChg>
        <pc:spChg chg="add mod">
          <ac:chgData name="Gregorio Ariel Guerrero Moral" userId="82482f2c-2662-4bc3-b06e-2fa762521b9f" providerId="ADAL" clId="{457887A3-30C8-468D-892C-23A73ADCF569}" dt="2023-05-17T15:06:15.403" v="2534" actId="20577"/>
          <ac:spMkLst>
            <pc:docMk/>
            <pc:sldMk cId="3589683060" sldId="319"/>
            <ac:spMk id="16" creationId="{31A6B53E-2923-659F-1A4B-508EDCE3DC68}"/>
          </ac:spMkLst>
        </pc:spChg>
        <pc:graphicFrameChg chg="del">
          <ac:chgData name="Gregorio Ariel Guerrero Moral" userId="82482f2c-2662-4bc3-b06e-2fa762521b9f" providerId="ADAL" clId="{457887A3-30C8-468D-892C-23A73ADCF569}" dt="2023-05-17T15:01:03.064" v="2326" actId="478"/>
          <ac:graphicFrameMkLst>
            <pc:docMk/>
            <pc:sldMk cId="3589683060" sldId="319"/>
            <ac:graphicFrameMk id="5" creationId="{F1C08CA6-832E-3227-7332-A93E23EA14AC}"/>
          </ac:graphicFrameMkLst>
        </pc:graphicFrameChg>
        <pc:graphicFrameChg chg="add mod">
          <ac:chgData name="Gregorio Ariel Guerrero Moral" userId="82482f2c-2662-4bc3-b06e-2fa762521b9f" providerId="ADAL" clId="{457887A3-30C8-468D-892C-23A73ADCF569}" dt="2023-05-17T15:05:07.994" v="2357"/>
          <ac:graphicFrameMkLst>
            <pc:docMk/>
            <pc:sldMk cId="3589683060" sldId="319"/>
            <ac:graphicFrameMk id="15" creationId="{6B6395E1-9B68-29DE-3C7B-B273973A4D10}"/>
          </ac:graphicFrameMkLst>
        </pc:graphicFrameChg>
        <pc:picChg chg="add mod">
          <ac:chgData name="Gregorio Ariel Guerrero Moral" userId="82482f2c-2662-4bc3-b06e-2fa762521b9f" providerId="ADAL" clId="{457887A3-30C8-468D-892C-23A73ADCF569}" dt="2023-05-17T15:02:44.182" v="2340" actId="14100"/>
          <ac:picMkLst>
            <pc:docMk/>
            <pc:sldMk cId="3589683060" sldId="319"/>
            <ac:picMk id="12" creationId="{C955BB0F-7F82-D95E-8B82-AAB8BBF3FE90}"/>
          </ac:picMkLst>
        </pc:picChg>
        <pc:picChg chg="del">
          <ac:chgData name="Gregorio Ariel Guerrero Moral" userId="82482f2c-2662-4bc3-b06e-2fa762521b9f" providerId="ADAL" clId="{457887A3-30C8-468D-892C-23A73ADCF569}" dt="2023-05-17T14:59:18.896" v="2310" actId="478"/>
          <ac:picMkLst>
            <pc:docMk/>
            <pc:sldMk cId="3589683060" sldId="319"/>
            <ac:picMk id="6146" creationId="{1C4E7D3D-A949-9376-ED28-56A73B304A0B}"/>
          </ac:picMkLst>
        </pc:picChg>
        <pc:picChg chg="add mod">
          <ac:chgData name="Gregorio Ariel Guerrero Moral" userId="82482f2c-2662-4bc3-b06e-2fa762521b9f" providerId="ADAL" clId="{457887A3-30C8-468D-892C-23A73ADCF569}" dt="2023-05-17T15:02:46.926" v="2341" actId="14100"/>
          <ac:picMkLst>
            <pc:docMk/>
            <pc:sldMk cId="3589683060" sldId="319"/>
            <ac:picMk id="7170" creationId="{AE39CD55-B8F3-74E0-CD5C-83DC07355C31}"/>
          </ac:picMkLst>
        </pc:picChg>
      </pc:sldChg>
      <pc:sldChg chg="addSp delSp modSp add mod">
        <pc:chgData name="Gregorio Ariel Guerrero Moral" userId="82482f2c-2662-4bc3-b06e-2fa762521b9f" providerId="ADAL" clId="{457887A3-30C8-468D-892C-23A73ADCF569}" dt="2023-05-17T15:08:58.250" v="2736" actId="1076"/>
        <pc:sldMkLst>
          <pc:docMk/>
          <pc:sldMk cId="1098340457" sldId="320"/>
        </pc:sldMkLst>
        <pc:spChg chg="mod">
          <ac:chgData name="Gregorio Ariel Guerrero Moral" userId="82482f2c-2662-4bc3-b06e-2fa762521b9f" providerId="ADAL" clId="{457887A3-30C8-468D-892C-23A73ADCF569}" dt="2023-05-17T15:06:52.395" v="2546" actId="20577"/>
          <ac:spMkLst>
            <pc:docMk/>
            <pc:sldMk cId="1098340457" sldId="320"/>
            <ac:spMk id="2" creationId="{B61FD66C-E822-47DC-0F71-C5829C3EF074}"/>
          </ac:spMkLst>
        </pc:spChg>
        <pc:spChg chg="del">
          <ac:chgData name="Gregorio Ariel Guerrero Moral" userId="82482f2c-2662-4bc3-b06e-2fa762521b9f" providerId="ADAL" clId="{457887A3-30C8-468D-892C-23A73ADCF569}" dt="2023-05-17T15:02:11.141" v="2331" actId="478"/>
          <ac:spMkLst>
            <pc:docMk/>
            <pc:sldMk cId="1098340457" sldId="320"/>
            <ac:spMk id="4" creationId="{8E4FB0C0-EAC6-8882-25EE-A7E6B64463DF}"/>
          </ac:spMkLst>
        </pc:spChg>
        <pc:spChg chg="mod">
          <ac:chgData name="Gregorio Ariel Guerrero Moral" userId="82482f2c-2662-4bc3-b06e-2fa762521b9f" providerId="ADAL" clId="{457887A3-30C8-468D-892C-23A73ADCF569}" dt="2023-05-17T15:08:39.435" v="2733" actId="27636"/>
          <ac:spMkLst>
            <pc:docMk/>
            <pc:sldMk cId="1098340457" sldId="320"/>
            <ac:spMk id="6" creationId="{7924B19B-76E6-BD93-8A94-72D01567F5B9}"/>
          </ac:spMkLst>
        </pc:spChg>
        <pc:spChg chg="mod">
          <ac:chgData name="Gregorio Ariel Guerrero Moral" userId="82482f2c-2662-4bc3-b06e-2fa762521b9f" providerId="ADAL" clId="{457887A3-30C8-468D-892C-23A73ADCF569}" dt="2023-05-17T15:07:57.839" v="2723" actId="20577"/>
          <ac:spMkLst>
            <pc:docMk/>
            <pc:sldMk cId="1098340457" sldId="320"/>
            <ac:spMk id="7" creationId="{60D5FD1B-2EA0-F378-7E80-EC626DBD871B}"/>
          </ac:spMkLst>
        </pc:spChg>
        <pc:picChg chg="del">
          <ac:chgData name="Gregorio Ariel Guerrero Moral" userId="82482f2c-2662-4bc3-b06e-2fa762521b9f" providerId="ADAL" clId="{457887A3-30C8-468D-892C-23A73ADCF569}" dt="2023-05-17T15:08:47.284" v="2734" actId="478"/>
          <ac:picMkLst>
            <pc:docMk/>
            <pc:sldMk cId="1098340457" sldId="320"/>
            <ac:picMk id="7170" creationId="{AE39CD55-B8F3-74E0-CD5C-83DC07355C31}"/>
          </ac:picMkLst>
        </pc:picChg>
        <pc:picChg chg="add mod">
          <ac:chgData name="Gregorio Ariel Guerrero Moral" userId="82482f2c-2662-4bc3-b06e-2fa762521b9f" providerId="ADAL" clId="{457887A3-30C8-468D-892C-23A73ADCF569}" dt="2023-05-17T15:08:58.250" v="2736" actId="1076"/>
          <ac:picMkLst>
            <pc:docMk/>
            <pc:sldMk cId="1098340457" sldId="320"/>
            <ac:picMk id="8194" creationId="{524D528F-0567-F3F0-AD12-03B653C15BA4}"/>
          </ac:picMkLst>
        </pc:picChg>
      </pc:sldChg>
    </pc:docChg>
  </pc:docChgLst>
  <pc:docChgLst>
    <pc:chgData name="Gregorio Ariel Guerrero Moral" userId="82482f2c-2662-4bc3-b06e-2fa762521b9f" providerId="ADAL" clId="{BEFAFA53-2E82-438E-B6DA-AF4277C82AAE}"/>
    <pc:docChg chg="undo custSel addSld delSld modSld sldOrd">
      <pc:chgData name="Gregorio Ariel Guerrero Moral" userId="82482f2c-2662-4bc3-b06e-2fa762521b9f" providerId="ADAL" clId="{BEFAFA53-2E82-438E-B6DA-AF4277C82AAE}" dt="2023-05-12T21:30:08.288" v="1303" actId="20577"/>
      <pc:docMkLst>
        <pc:docMk/>
      </pc:docMkLst>
      <pc:sldChg chg="modSp mod">
        <pc:chgData name="Gregorio Ariel Guerrero Moral" userId="82482f2c-2662-4bc3-b06e-2fa762521b9f" providerId="ADAL" clId="{BEFAFA53-2E82-438E-B6DA-AF4277C82AAE}" dt="2023-05-12T19:42:58.289" v="172" actId="1076"/>
        <pc:sldMkLst>
          <pc:docMk/>
          <pc:sldMk cId="4204507804" sldId="294"/>
        </pc:sldMkLst>
        <pc:spChg chg="mod">
          <ac:chgData name="Gregorio Ariel Guerrero Moral" userId="82482f2c-2662-4bc3-b06e-2fa762521b9f" providerId="ADAL" clId="{BEFAFA53-2E82-438E-B6DA-AF4277C82AAE}" dt="2023-05-12T19:40:14.943" v="40" actId="20577"/>
          <ac:spMkLst>
            <pc:docMk/>
            <pc:sldMk cId="4204507804" sldId="294"/>
            <ac:spMk id="2" creationId="{00000000-0000-0000-0000-000000000000}"/>
          </ac:spMkLst>
        </pc:spChg>
        <pc:spChg chg="mod">
          <ac:chgData name="Gregorio Ariel Guerrero Moral" userId="82482f2c-2662-4bc3-b06e-2fa762521b9f" providerId="ADAL" clId="{BEFAFA53-2E82-438E-B6DA-AF4277C82AAE}" dt="2023-05-12T19:42:58.289" v="172" actId="1076"/>
          <ac:spMkLst>
            <pc:docMk/>
            <pc:sldMk cId="4204507804" sldId="294"/>
            <ac:spMk id="13" creationId="{5B277D83-42EE-D549-A2F7-7CCB3CD944D1}"/>
          </ac:spMkLst>
        </pc:spChg>
      </pc:sldChg>
      <pc:sldChg chg="addSp delSp modSp mod">
        <pc:chgData name="Gregorio Ariel Guerrero Moral" userId="82482f2c-2662-4bc3-b06e-2fa762521b9f" providerId="ADAL" clId="{BEFAFA53-2E82-438E-B6DA-AF4277C82AAE}" dt="2023-05-12T20:13:36.228" v="522" actId="1076"/>
        <pc:sldMkLst>
          <pc:docMk/>
          <pc:sldMk cId="602351513" sldId="295"/>
        </pc:sldMkLst>
        <pc:spChg chg="add mod">
          <ac:chgData name="Gregorio Ariel Guerrero Moral" userId="82482f2c-2662-4bc3-b06e-2fa762521b9f" providerId="ADAL" clId="{BEFAFA53-2E82-438E-B6DA-AF4277C82AAE}" dt="2023-05-12T20:13:36.228" v="522" actId="1076"/>
          <ac:spMkLst>
            <pc:docMk/>
            <pc:sldMk cId="602351513" sldId="295"/>
            <ac:spMk id="6" creationId="{E480F42F-9737-EF9F-0379-EC7609457607}"/>
          </ac:spMkLst>
        </pc:spChg>
        <pc:spChg chg="add del mod">
          <ac:chgData name="Gregorio Ariel Guerrero Moral" userId="82482f2c-2662-4bc3-b06e-2fa762521b9f" providerId="ADAL" clId="{BEFAFA53-2E82-438E-B6DA-AF4277C82AAE}" dt="2023-05-12T20:13:16.390" v="516" actId="478"/>
          <ac:spMkLst>
            <pc:docMk/>
            <pc:sldMk cId="602351513" sldId="295"/>
            <ac:spMk id="10" creationId="{516132DF-49C3-F465-9C46-205BD691B24A}"/>
          </ac:spMkLst>
        </pc:spChg>
        <pc:spChg chg="add del">
          <ac:chgData name="Gregorio Ariel Guerrero Moral" userId="82482f2c-2662-4bc3-b06e-2fa762521b9f" providerId="ADAL" clId="{BEFAFA53-2E82-438E-B6DA-AF4277C82AAE}" dt="2023-05-12T20:13:16.390" v="516" actId="478"/>
          <ac:spMkLst>
            <pc:docMk/>
            <pc:sldMk cId="602351513" sldId="295"/>
            <ac:spMk id="15" creationId="{EFCDEA07-3987-E9F9-4972-BBCA97E0072D}"/>
          </ac:spMkLst>
        </pc:spChg>
        <pc:spChg chg="add del">
          <ac:chgData name="Gregorio Ariel Guerrero Moral" userId="82482f2c-2662-4bc3-b06e-2fa762521b9f" providerId="ADAL" clId="{BEFAFA53-2E82-438E-B6DA-AF4277C82AAE}" dt="2023-05-12T20:13:16.390" v="516" actId="478"/>
          <ac:spMkLst>
            <pc:docMk/>
            <pc:sldMk cId="602351513" sldId="295"/>
            <ac:spMk id="17" creationId="{5EC2D99A-99F5-FDA3-5B66-5324E3AE805A}"/>
          </ac:spMkLst>
        </pc:spChg>
        <pc:spChg chg="add del mod">
          <ac:chgData name="Gregorio Ariel Guerrero Moral" userId="82482f2c-2662-4bc3-b06e-2fa762521b9f" providerId="ADAL" clId="{BEFAFA53-2E82-438E-B6DA-AF4277C82AAE}" dt="2023-05-12T20:13:16.390" v="516" actId="478"/>
          <ac:spMkLst>
            <pc:docMk/>
            <pc:sldMk cId="602351513" sldId="295"/>
            <ac:spMk id="19" creationId="{A0EF37DC-88E0-8DB0-58D3-3969CC8FDB0A}"/>
          </ac:spMkLst>
        </pc:spChg>
        <pc:spChg chg="add del mod">
          <ac:chgData name="Gregorio Ariel Guerrero Moral" userId="82482f2c-2662-4bc3-b06e-2fa762521b9f" providerId="ADAL" clId="{BEFAFA53-2E82-438E-B6DA-AF4277C82AAE}" dt="2023-05-12T20:13:16.390" v="516" actId="478"/>
          <ac:spMkLst>
            <pc:docMk/>
            <pc:sldMk cId="602351513" sldId="295"/>
            <ac:spMk id="21" creationId="{D1854127-7708-AC3E-04EC-9261F626712C}"/>
          </ac:spMkLst>
        </pc:spChg>
        <pc:spChg chg="add del mod">
          <ac:chgData name="Gregorio Ariel Guerrero Moral" userId="82482f2c-2662-4bc3-b06e-2fa762521b9f" providerId="ADAL" clId="{BEFAFA53-2E82-438E-B6DA-AF4277C82AAE}" dt="2023-05-12T20:13:16.390" v="516" actId="478"/>
          <ac:spMkLst>
            <pc:docMk/>
            <pc:sldMk cId="602351513" sldId="295"/>
            <ac:spMk id="23" creationId="{EC6C1B70-EE83-7564-403E-F962770DF9B6}"/>
          </ac:spMkLst>
        </pc:spChg>
        <pc:spChg chg="add del mod">
          <ac:chgData name="Gregorio Ariel Guerrero Moral" userId="82482f2c-2662-4bc3-b06e-2fa762521b9f" providerId="ADAL" clId="{BEFAFA53-2E82-438E-B6DA-AF4277C82AAE}" dt="2023-05-12T20:13:16.390" v="516" actId="478"/>
          <ac:spMkLst>
            <pc:docMk/>
            <pc:sldMk cId="602351513" sldId="295"/>
            <ac:spMk id="25" creationId="{49E50EAF-60DC-B9BA-6C06-07481C1B98BE}"/>
          </ac:spMkLst>
        </pc:spChg>
        <pc:spChg chg="add del mod">
          <ac:chgData name="Gregorio Ariel Guerrero Moral" userId="82482f2c-2662-4bc3-b06e-2fa762521b9f" providerId="ADAL" clId="{BEFAFA53-2E82-438E-B6DA-AF4277C82AAE}" dt="2023-05-12T20:13:16.390" v="516" actId="478"/>
          <ac:spMkLst>
            <pc:docMk/>
            <pc:sldMk cId="602351513" sldId="295"/>
            <ac:spMk id="27" creationId="{DF722D97-6CD5-2AC3-C531-B960B633F97E}"/>
          </ac:spMkLst>
        </pc:spChg>
        <pc:spChg chg="add del mod">
          <ac:chgData name="Gregorio Ariel Guerrero Moral" userId="82482f2c-2662-4bc3-b06e-2fa762521b9f" providerId="ADAL" clId="{BEFAFA53-2E82-438E-B6DA-AF4277C82AAE}" dt="2023-05-12T20:13:16.390" v="516" actId="478"/>
          <ac:spMkLst>
            <pc:docMk/>
            <pc:sldMk cId="602351513" sldId="295"/>
            <ac:spMk id="29" creationId="{5CAC573C-10DC-7101-8713-15E919627E88}"/>
          </ac:spMkLst>
        </pc:spChg>
        <pc:spChg chg="add del mod">
          <ac:chgData name="Gregorio Ariel Guerrero Moral" userId="82482f2c-2662-4bc3-b06e-2fa762521b9f" providerId="ADAL" clId="{BEFAFA53-2E82-438E-B6DA-AF4277C82AAE}" dt="2023-05-12T20:13:16.390" v="516" actId="478"/>
          <ac:spMkLst>
            <pc:docMk/>
            <pc:sldMk cId="602351513" sldId="295"/>
            <ac:spMk id="31" creationId="{27457242-67A8-3B94-D690-ADEF1ADA0751}"/>
          </ac:spMkLst>
        </pc:spChg>
      </pc:sldChg>
      <pc:sldChg chg="addSp delSp modSp mod ord modClrScheme chgLayout">
        <pc:chgData name="Gregorio Ariel Guerrero Moral" userId="82482f2c-2662-4bc3-b06e-2fa762521b9f" providerId="ADAL" clId="{BEFAFA53-2E82-438E-B6DA-AF4277C82AAE}" dt="2023-05-12T20:30:34.672" v="651" actId="1076"/>
        <pc:sldMkLst>
          <pc:docMk/>
          <pc:sldMk cId="3905802903" sldId="297"/>
        </pc:sldMkLst>
        <pc:spChg chg="mod">
          <ac:chgData name="Gregorio Ariel Guerrero Moral" userId="82482f2c-2662-4bc3-b06e-2fa762521b9f" providerId="ADAL" clId="{BEFAFA53-2E82-438E-B6DA-AF4277C82AAE}" dt="2023-05-12T20:30:13.961" v="647" actId="1076"/>
          <ac:spMkLst>
            <pc:docMk/>
            <pc:sldMk cId="3905802903" sldId="297"/>
            <ac:spMk id="2" creationId="{CCAADAB6-79A7-E783-C504-5C8438486A17}"/>
          </ac:spMkLst>
        </pc:spChg>
        <pc:spChg chg="add del mod">
          <ac:chgData name="Gregorio Ariel Guerrero Moral" userId="82482f2c-2662-4bc3-b06e-2fa762521b9f" providerId="ADAL" clId="{BEFAFA53-2E82-438E-B6DA-AF4277C82AAE}" dt="2023-05-12T20:27:44.613" v="642" actId="26606"/>
          <ac:spMkLst>
            <pc:docMk/>
            <pc:sldMk cId="3905802903" sldId="297"/>
            <ac:spMk id="4" creationId="{CEA3C7FE-7CC6-F4F3-2E0B-63C152327C08}"/>
          </ac:spMkLst>
        </pc:spChg>
        <pc:spChg chg="add del mod">
          <ac:chgData name="Gregorio Ariel Guerrero Moral" userId="82482f2c-2662-4bc3-b06e-2fa762521b9f" providerId="ADAL" clId="{BEFAFA53-2E82-438E-B6DA-AF4277C82AAE}" dt="2023-05-12T20:30:17.764" v="648" actId="478"/>
          <ac:spMkLst>
            <pc:docMk/>
            <pc:sldMk cId="3905802903" sldId="297"/>
            <ac:spMk id="10" creationId="{1FECE0C9-BA4B-C8CD-072A-74AD403FE1BD}"/>
          </ac:spMkLst>
        </pc:spChg>
        <pc:graphicFrameChg chg="add mod">
          <ac:chgData name="Gregorio Ariel Guerrero Moral" userId="82482f2c-2662-4bc3-b06e-2fa762521b9f" providerId="ADAL" clId="{BEFAFA53-2E82-438E-B6DA-AF4277C82AAE}" dt="2023-05-12T20:30:34.672" v="651" actId="1076"/>
          <ac:graphicFrameMkLst>
            <pc:docMk/>
            <pc:sldMk cId="3905802903" sldId="297"/>
            <ac:graphicFrameMk id="7" creationId="{BDF7807E-22C9-A1FD-7F7D-D914BE8B04EC}"/>
          </ac:graphicFrameMkLst>
        </pc:graphicFrameChg>
        <pc:graphicFrameChg chg="del mod">
          <ac:chgData name="Gregorio Ariel Guerrero Moral" userId="82482f2c-2662-4bc3-b06e-2fa762521b9f" providerId="ADAL" clId="{BEFAFA53-2E82-438E-B6DA-AF4277C82AAE}" dt="2023-05-12T19:46:22.274" v="180" actId="478"/>
          <ac:graphicFrameMkLst>
            <pc:docMk/>
            <pc:sldMk cId="3905802903" sldId="297"/>
            <ac:graphicFrameMk id="11" creationId="{9E9A3790-892F-4B5D-E9AE-93FC2010F986}"/>
          </ac:graphicFrameMkLst>
        </pc:graphicFrameChg>
      </pc:sldChg>
      <pc:sldChg chg="add del">
        <pc:chgData name="Gregorio Ariel Guerrero Moral" userId="82482f2c-2662-4bc3-b06e-2fa762521b9f" providerId="ADAL" clId="{BEFAFA53-2E82-438E-B6DA-AF4277C82AAE}" dt="2023-05-12T19:50:38.752" v="195" actId="47"/>
        <pc:sldMkLst>
          <pc:docMk/>
          <pc:sldMk cId="1810808247" sldId="298"/>
        </pc:sldMkLst>
      </pc:sldChg>
      <pc:sldChg chg="add del">
        <pc:chgData name="Gregorio Ariel Guerrero Moral" userId="82482f2c-2662-4bc3-b06e-2fa762521b9f" providerId="ADAL" clId="{BEFAFA53-2E82-438E-B6DA-AF4277C82AAE}" dt="2023-05-12T19:50:38.752" v="195" actId="47"/>
        <pc:sldMkLst>
          <pc:docMk/>
          <pc:sldMk cId="3052893507" sldId="299"/>
        </pc:sldMkLst>
      </pc:sldChg>
      <pc:sldChg chg="modSp add del mod">
        <pc:chgData name="Gregorio Ariel Guerrero Moral" userId="82482f2c-2662-4bc3-b06e-2fa762521b9f" providerId="ADAL" clId="{BEFAFA53-2E82-438E-B6DA-AF4277C82AAE}" dt="2023-05-12T21:30:08.288" v="1303" actId="20577"/>
        <pc:sldMkLst>
          <pc:docMk/>
          <pc:sldMk cId="132663917" sldId="300"/>
        </pc:sldMkLst>
        <pc:spChg chg="mod">
          <ac:chgData name="Gregorio Ariel Guerrero Moral" userId="82482f2c-2662-4bc3-b06e-2fa762521b9f" providerId="ADAL" clId="{BEFAFA53-2E82-438E-B6DA-AF4277C82AAE}" dt="2023-05-12T20:58:25.869" v="968" actId="1076"/>
          <ac:spMkLst>
            <pc:docMk/>
            <pc:sldMk cId="132663917" sldId="300"/>
            <ac:spMk id="2" creationId="{093EE3C9-26F3-0517-6CDE-6AD710CB11F3}"/>
          </ac:spMkLst>
        </pc:spChg>
        <pc:spChg chg="mod">
          <ac:chgData name="Gregorio Ariel Guerrero Moral" userId="82482f2c-2662-4bc3-b06e-2fa762521b9f" providerId="ADAL" clId="{BEFAFA53-2E82-438E-B6DA-AF4277C82AAE}" dt="2023-05-12T20:58:28.939" v="969" actId="1076"/>
          <ac:spMkLst>
            <pc:docMk/>
            <pc:sldMk cId="132663917" sldId="300"/>
            <ac:spMk id="3" creationId="{0C33CD16-CBC7-920D-F16B-7E35479422B4}"/>
          </ac:spMkLst>
        </pc:spChg>
        <pc:spChg chg="mod">
          <ac:chgData name="Gregorio Ariel Guerrero Moral" userId="82482f2c-2662-4bc3-b06e-2fa762521b9f" providerId="ADAL" clId="{BEFAFA53-2E82-438E-B6DA-AF4277C82AAE}" dt="2023-05-12T21:30:08.288" v="1303" actId="20577"/>
          <ac:spMkLst>
            <pc:docMk/>
            <pc:sldMk cId="132663917" sldId="300"/>
            <ac:spMk id="6" creationId="{62DD8006-03FA-B659-3F44-3D9B9C9C4EF3}"/>
          </ac:spMkLst>
        </pc:spChg>
        <pc:spChg chg="mod">
          <ac:chgData name="Gregorio Ariel Guerrero Moral" userId="82482f2c-2662-4bc3-b06e-2fa762521b9f" providerId="ADAL" clId="{BEFAFA53-2E82-438E-B6DA-AF4277C82AAE}" dt="2023-05-12T21:29:36.545" v="1274" actId="1076"/>
          <ac:spMkLst>
            <pc:docMk/>
            <pc:sldMk cId="132663917" sldId="300"/>
            <ac:spMk id="9" creationId="{EEB53162-FF7E-F54F-A933-A35BD75DB464}"/>
          </ac:spMkLst>
        </pc:spChg>
        <pc:graphicFrameChg chg="mod modGraphic">
          <ac:chgData name="Gregorio Ariel Guerrero Moral" userId="82482f2c-2662-4bc3-b06e-2fa762521b9f" providerId="ADAL" clId="{BEFAFA53-2E82-438E-B6DA-AF4277C82AAE}" dt="2023-05-12T21:29:32.923" v="1273" actId="1076"/>
          <ac:graphicFrameMkLst>
            <pc:docMk/>
            <pc:sldMk cId="132663917" sldId="300"/>
            <ac:graphicFrameMk id="7" creationId="{B6850B48-9873-8244-8463-52BCD17C0ACC}"/>
          </ac:graphicFrameMkLst>
        </pc:graphicFrameChg>
      </pc:sldChg>
      <pc:sldChg chg="modSp add del mod ord">
        <pc:chgData name="Gregorio Ariel Guerrero Moral" userId="82482f2c-2662-4bc3-b06e-2fa762521b9f" providerId="ADAL" clId="{BEFAFA53-2E82-438E-B6DA-AF4277C82AAE}" dt="2023-05-12T20:27:13.941" v="639"/>
        <pc:sldMkLst>
          <pc:docMk/>
          <pc:sldMk cId="1317379046" sldId="301"/>
        </pc:sldMkLst>
        <pc:spChg chg="mod">
          <ac:chgData name="Gregorio Ariel Guerrero Moral" userId="82482f2c-2662-4bc3-b06e-2fa762521b9f" providerId="ADAL" clId="{BEFAFA53-2E82-438E-B6DA-AF4277C82AAE}" dt="2023-05-12T20:25:15.868" v="637" actId="27636"/>
          <ac:spMkLst>
            <pc:docMk/>
            <pc:sldMk cId="1317379046" sldId="301"/>
            <ac:spMk id="2" creationId="{093EE3C9-26F3-0517-6CDE-6AD710CB11F3}"/>
          </ac:spMkLst>
        </pc:spChg>
        <pc:graphicFrameChg chg="mod">
          <ac:chgData name="Gregorio Ariel Guerrero Moral" userId="82482f2c-2662-4bc3-b06e-2fa762521b9f" providerId="ADAL" clId="{BEFAFA53-2E82-438E-B6DA-AF4277C82AAE}" dt="2023-05-12T20:15:36.604" v="577" actId="20577"/>
          <ac:graphicFrameMkLst>
            <pc:docMk/>
            <pc:sldMk cId="1317379046" sldId="301"/>
            <ac:graphicFrameMk id="5" creationId="{9157B6CB-DA97-9897-D463-5135CA5BFB3A}"/>
          </ac:graphicFrameMkLst>
        </pc:graphicFrameChg>
      </pc:sldChg>
      <pc:sldChg chg="add del">
        <pc:chgData name="Gregorio Ariel Guerrero Moral" userId="82482f2c-2662-4bc3-b06e-2fa762521b9f" providerId="ADAL" clId="{BEFAFA53-2E82-438E-B6DA-AF4277C82AAE}" dt="2023-05-12T19:51:10.611" v="199" actId="47"/>
        <pc:sldMkLst>
          <pc:docMk/>
          <pc:sldMk cId="220768043" sldId="303"/>
        </pc:sldMkLst>
      </pc:sldChg>
      <pc:sldChg chg="addSp delSp modSp add del mod ord">
        <pc:chgData name="Gregorio Ariel Guerrero Moral" userId="82482f2c-2662-4bc3-b06e-2fa762521b9f" providerId="ADAL" clId="{BEFAFA53-2E82-438E-B6DA-AF4277C82AAE}" dt="2023-05-12T19:57:46.060" v="344" actId="20577"/>
        <pc:sldMkLst>
          <pc:docMk/>
          <pc:sldMk cId="1137276230" sldId="305"/>
        </pc:sldMkLst>
        <pc:spChg chg="mod">
          <ac:chgData name="Gregorio Ariel Guerrero Moral" userId="82482f2c-2662-4bc3-b06e-2fa762521b9f" providerId="ADAL" clId="{BEFAFA53-2E82-438E-B6DA-AF4277C82AAE}" dt="2023-05-12T19:57:46.060" v="344" actId="20577"/>
          <ac:spMkLst>
            <pc:docMk/>
            <pc:sldMk cId="1137276230" sldId="305"/>
            <ac:spMk id="2" creationId="{69CA9BB6-3BA2-7A34-B344-91648DCF6ED4}"/>
          </ac:spMkLst>
        </pc:spChg>
        <pc:spChg chg="del">
          <ac:chgData name="Gregorio Ariel Guerrero Moral" userId="82482f2c-2662-4bc3-b06e-2fa762521b9f" providerId="ADAL" clId="{BEFAFA53-2E82-438E-B6DA-AF4277C82AAE}" dt="2023-05-12T19:52:16.874" v="243" actId="478"/>
          <ac:spMkLst>
            <pc:docMk/>
            <pc:sldMk cId="1137276230" sldId="305"/>
            <ac:spMk id="3" creationId="{8A7894CC-AF80-8736-27FF-6A2AE232C86C}"/>
          </ac:spMkLst>
        </pc:spChg>
        <pc:spChg chg="add del mod">
          <ac:chgData name="Gregorio Ariel Guerrero Moral" userId="82482f2c-2662-4bc3-b06e-2fa762521b9f" providerId="ADAL" clId="{BEFAFA53-2E82-438E-B6DA-AF4277C82AAE}" dt="2023-05-12T19:52:35.669" v="244" actId="478"/>
          <ac:spMkLst>
            <pc:docMk/>
            <pc:sldMk cId="1137276230" sldId="305"/>
            <ac:spMk id="5" creationId="{52668876-F459-8AB3-E79F-2198286DCBA7}"/>
          </ac:spMkLst>
        </pc:spChg>
        <pc:spChg chg="add del mod">
          <ac:chgData name="Gregorio Ariel Guerrero Moral" userId="82482f2c-2662-4bc3-b06e-2fa762521b9f" providerId="ADAL" clId="{BEFAFA53-2E82-438E-B6DA-AF4277C82AAE}" dt="2023-05-12T19:53:05.574" v="247" actId="478"/>
          <ac:spMkLst>
            <pc:docMk/>
            <pc:sldMk cId="1137276230" sldId="305"/>
            <ac:spMk id="8" creationId="{CB880FAF-765F-EE5B-51A4-3B4CB717ADE8}"/>
          </ac:spMkLst>
        </pc:spChg>
        <pc:spChg chg="add mod">
          <ac:chgData name="Gregorio Ariel Guerrero Moral" userId="82482f2c-2662-4bc3-b06e-2fa762521b9f" providerId="ADAL" clId="{BEFAFA53-2E82-438E-B6DA-AF4277C82AAE}" dt="2023-05-12T19:56:21.683" v="298" actId="14100"/>
          <ac:spMkLst>
            <pc:docMk/>
            <pc:sldMk cId="1137276230" sldId="305"/>
            <ac:spMk id="12" creationId="{18F332B4-536A-0118-38EC-30C92533BD0F}"/>
          </ac:spMkLst>
        </pc:spChg>
        <pc:spChg chg="mod">
          <ac:chgData name="Gregorio Ariel Guerrero Moral" userId="82482f2c-2662-4bc3-b06e-2fa762521b9f" providerId="ADAL" clId="{BEFAFA53-2E82-438E-B6DA-AF4277C82AAE}" dt="2023-05-12T19:53:21.722" v="250" actId="1076"/>
          <ac:spMkLst>
            <pc:docMk/>
            <pc:sldMk cId="1137276230" sldId="305"/>
            <ac:spMk id="15" creationId="{3DB78962-AC2F-84FB-2C75-D0CF1A150B19}"/>
          </ac:spMkLst>
        </pc:spChg>
        <pc:graphicFrameChg chg="mod">
          <ac:chgData name="Gregorio Ariel Guerrero Moral" userId="82482f2c-2662-4bc3-b06e-2fa762521b9f" providerId="ADAL" clId="{BEFAFA53-2E82-438E-B6DA-AF4277C82AAE}" dt="2023-05-12T19:53:28.275" v="252" actId="1076"/>
          <ac:graphicFrameMkLst>
            <pc:docMk/>
            <pc:sldMk cId="1137276230" sldId="305"/>
            <ac:graphicFrameMk id="14" creationId="{712CBB5F-8B51-7FE7-1FC1-3E37B2A210AA}"/>
          </ac:graphicFrameMkLst>
        </pc:graphicFrameChg>
        <pc:picChg chg="del">
          <ac:chgData name="Gregorio Ariel Guerrero Moral" userId="82482f2c-2662-4bc3-b06e-2fa762521b9f" providerId="ADAL" clId="{BEFAFA53-2E82-438E-B6DA-AF4277C82AAE}" dt="2023-05-12T19:51:26.320" v="202" actId="478"/>
          <ac:picMkLst>
            <pc:docMk/>
            <pc:sldMk cId="1137276230" sldId="305"/>
            <ac:picMk id="7" creationId="{FC46C506-2CB3-3C16-A321-AFC50DAA2472}"/>
          </ac:picMkLst>
        </pc:picChg>
        <pc:picChg chg="del">
          <ac:chgData name="Gregorio Ariel Guerrero Moral" userId="82482f2c-2662-4bc3-b06e-2fa762521b9f" providerId="ADAL" clId="{BEFAFA53-2E82-438E-B6DA-AF4277C82AAE}" dt="2023-05-12T19:51:26.320" v="202" actId="478"/>
          <ac:picMkLst>
            <pc:docMk/>
            <pc:sldMk cId="1137276230" sldId="305"/>
            <ac:picMk id="9" creationId="{CDAA1830-2CBF-3D1C-7764-789527CB7C02}"/>
          </ac:picMkLst>
        </pc:picChg>
        <pc:picChg chg="del">
          <ac:chgData name="Gregorio Ariel Guerrero Moral" userId="82482f2c-2662-4bc3-b06e-2fa762521b9f" providerId="ADAL" clId="{BEFAFA53-2E82-438E-B6DA-AF4277C82AAE}" dt="2023-05-12T19:51:26.320" v="202" actId="478"/>
          <ac:picMkLst>
            <pc:docMk/>
            <pc:sldMk cId="1137276230" sldId="305"/>
            <ac:picMk id="11" creationId="{8F5F7263-11E9-4836-02AD-8C7078FD5051}"/>
          </ac:picMkLst>
        </pc:picChg>
        <pc:picChg chg="del">
          <ac:chgData name="Gregorio Ariel Guerrero Moral" userId="82482f2c-2662-4bc3-b06e-2fa762521b9f" providerId="ADAL" clId="{BEFAFA53-2E82-438E-B6DA-AF4277C82AAE}" dt="2023-05-12T19:51:26.320" v="202" actId="478"/>
          <ac:picMkLst>
            <pc:docMk/>
            <pc:sldMk cId="1137276230" sldId="305"/>
            <ac:picMk id="13" creationId="{5FCD356E-D593-D54F-C4C2-6B259E523325}"/>
          </ac:picMkLst>
        </pc:picChg>
        <pc:picChg chg="add mod">
          <ac:chgData name="Gregorio Ariel Guerrero Moral" userId="82482f2c-2662-4bc3-b06e-2fa762521b9f" providerId="ADAL" clId="{BEFAFA53-2E82-438E-B6DA-AF4277C82AAE}" dt="2023-05-12T19:56:30.337" v="299" actId="1076"/>
          <ac:picMkLst>
            <pc:docMk/>
            <pc:sldMk cId="1137276230" sldId="305"/>
            <ac:picMk id="1026" creationId="{55BCD7FE-88CB-E720-82DA-0515655C5AF6}"/>
          </ac:picMkLst>
        </pc:picChg>
        <pc:picChg chg="add mod">
          <ac:chgData name="Gregorio Ariel Guerrero Moral" userId="82482f2c-2662-4bc3-b06e-2fa762521b9f" providerId="ADAL" clId="{BEFAFA53-2E82-438E-B6DA-AF4277C82AAE}" dt="2023-05-12T19:54:40.328" v="263" actId="1076"/>
          <ac:picMkLst>
            <pc:docMk/>
            <pc:sldMk cId="1137276230" sldId="305"/>
            <ac:picMk id="1028" creationId="{1DD9E8AF-0B67-FB47-72A1-1F942108F7BC}"/>
          </ac:picMkLst>
        </pc:picChg>
      </pc:sldChg>
      <pc:sldChg chg="add del">
        <pc:chgData name="Gregorio Ariel Guerrero Moral" userId="82482f2c-2662-4bc3-b06e-2fa762521b9f" providerId="ADAL" clId="{BEFAFA53-2E82-438E-B6DA-AF4277C82AAE}" dt="2023-05-12T19:50:38.752" v="195" actId="47"/>
        <pc:sldMkLst>
          <pc:docMk/>
          <pc:sldMk cId="334331324" sldId="306"/>
        </pc:sldMkLst>
      </pc:sldChg>
      <pc:sldChg chg="add del">
        <pc:chgData name="Gregorio Ariel Guerrero Moral" userId="82482f2c-2662-4bc3-b06e-2fa762521b9f" providerId="ADAL" clId="{BEFAFA53-2E82-438E-B6DA-AF4277C82AAE}" dt="2023-05-12T19:50:38.752" v="195" actId="47"/>
        <pc:sldMkLst>
          <pc:docMk/>
          <pc:sldMk cId="793537383" sldId="307"/>
        </pc:sldMkLst>
      </pc:sldChg>
      <pc:sldChg chg="add del">
        <pc:chgData name="Gregorio Ariel Guerrero Moral" userId="82482f2c-2662-4bc3-b06e-2fa762521b9f" providerId="ADAL" clId="{BEFAFA53-2E82-438E-B6DA-AF4277C82AAE}" dt="2023-05-12T19:50:38.752" v="195" actId="47"/>
        <pc:sldMkLst>
          <pc:docMk/>
          <pc:sldMk cId="2502802696" sldId="308"/>
        </pc:sldMkLst>
      </pc:sldChg>
      <pc:sldChg chg="add del">
        <pc:chgData name="Gregorio Ariel Guerrero Moral" userId="82482f2c-2662-4bc3-b06e-2fa762521b9f" providerId="ADAL" clId="{BEFAFA53-2E82-438E-B6DA-AF4277C82AAE}" dt="2023-05-12T20:54:18.052" v="878" actId="47"/>
        <pc:sldMkLst>
          <pc:docMk/>
          <pc:sldMk cId="1474661189" sldId="310"/>
        </pc:sldMkLst>
      </pc:sldChg>
      <pc:sldChg chg="addSp delSp modSp add mod">
        <pc:chgData name="Gregorio Ariel Guerrero Moral" userId="82482f2c-2662-4bc3-b06e-2fa762521b9f" providerId="ADAL" clId="{BEFAFA53-2E82-438E-B6DA-AF4277C82AAE}" dt="2023-05-12T20:02:02.467" v="368" actId="1076"/>
        <pc:sldMkLst>
          <pc:docMk/>
          <pc:sldMk cId="2483533069" sldId="311"/>
        </pc:sldMkLst>
        <pc:spChg chg="mod">
          <ac:chgData name="Gregorio Ariel Guerrero Moral" userId="82482f2c-2662-4bc3-b06e-2fa762521b9f" providerId="ADAL" clId="{BEFAFA53-2E82-438E-B6DA-AF4277C82AAE}" dt="2023-05-12T19:57:25.338" v="336" actId="20577"/>
          <ac:spMkLst>
            <pc:docMk/>
            <pc:sldMk cId="2483533069" sldId="311"/>
            <ac:spMk id="2" creationId="{69CA9BB6-3BA2-7A34-B344-91648DCF6ED4}"/>
          </ac:spMkLst>
        </pc:spChg>
        <pc:spChg chg="del">
          <ac:chgData name="Gregorio Ariel Guerrero Moral" userId="82482f2c-2662-4bc3-b06e-2fa762521b9f" providerId="ADAL" clId="{BEFAFA53-2E82-438E-B6DA-AF4277C82AAE}" dt="2023-05-12T19:57:56.018" v="345" actId="478"/>
          <ac:spMkLst>
            <pc:docMk/>
            <pc:sldMk cId="2483533069" sldId="311"/>
            <ac:spMk id="12" creationId="{18F332B4-536A-0118-38EC-30C92533BD0F}"/>
          </ac:spMkLst>
        </pc:spChg>
        <pc:spChg chg="mod">
          <ac:chgData name="Gregorio Ariel Guerrero Moral" userId="82482f2c-2662-4bc3-b06e-2fa762521b9f" providerId="ADAL" clId="{BEFAFA53-2E82-438E-B6DA-AF4277C82AAE}" dt="2023-05-12T20:01:31.997" v="359" actId="1076"/>
          <ac:spMkLst>
            <pc:docMk/>
            <pc:sldMk cId="2483533069" sldId="311"/>
            <ac:spMk id="15" creationId="{3DB78962-AC2F-84FB-2C75-D0CF1A150B19}"/>
          </ac:spMkLst>
        </pc:spChg>
        <pc:graphicFrameChg chg="mod">
          <ac:chgData name="Gregorio Ariel Guerrero Moral" userId="82482f2c-2662-4bc3-b06e-2fa762521b9f" providerId="ADAL" clId="{BEFAFA53-2E82-438E-B6DA-AF4277C82AAE}" dt="2023-05-12T20:01:33.713" v="360" actId="1076"/>
          <ac:graphicFrameMkLst>
            <pc:docMk/>
            <pc:sldMk cId="2483533069" sldId="311"/>
            <ac:graphicFrameMk id="14" creationId="{712CBB5F-8B51-7FE7-1FC1-3E37B2A210AA}"/>
          </ac:graphicFrameMkLst>
        </pc:graphicFrameChg>
        <pc:picChg chg="add mod modCrop">
          <ac:chgData name="Gregorio Ariel Guerrero Moral" userId="82482f2c-2662-4bc3-b06e-2fa762521b9f" providerId="ADAL" clId="{BEFAFA53-2E82-438E-B6DA-AF4277C82AAE}" dt="2023-05-12T20:02:02.467" v="368" actId="1076"/>
          <ac:picMkLst>
            <pc:docMk/>
            <pc:sldMk cId="2483533069" sldId="311"/>
            <ac:picMk id="3" creationId="{38BF105C-DCA6-F162-14C8-DD69A3A388FE}"/>
          </ac:picMkLst>
        </pc:picChg>
        <pc:picChg chg="del">
          <ac:chgData name="Gregorio Ariel Guerrero Moral" userId="82482f2c-2662-4bc3-b06e-2fa762521b9f" providerId="ADAL" clId="{BEFAFA53-2E82-438E-B6DA-AF4277C82AAE}" dt="2023-05-12T19:57:56.018" v="345" actId="478"/>
          <ac:picMkLst>
            <pc:docMk/>
            <pc:sldMk cId="2483533069" sldId="311"/>
            <ac:picMk id="1026" creationId="{55BCD7FE-88CB-E720-82DA-0515655C5AF6}"/>
          </ac:picMkLst>
        </pc:picChg>
        <pc:picChg chg="del">
          <ac:chgData name="Gregorio Ariel Guerrero Moral" userId="82482f2c-2662-4bc3-b06e-2fa762521b9f" providerId="ADAL" clId="{BEFAFA53-2E82-438E-B6DA-AF4277C82AAE}" dt="2023-05-12T19:57:56.018" v="345" actId="478"/>
          <ac:picMkLst>
            <pc:docMk/>
            <pc:sldMk cId="2483533069" sldId="311"/>
            <ac:picMk id="1028" creationId="{1DD9E8AF-0B67-FB47-72A1-1F942108F7BC}"/>
          </ac:picMkLst>
        </pc:picChg>
        <pc:picChg chg="add mod">
          <ac:chgData name="Gregorio Ariel Guerrero Moral" userId="82482f2c-2662-4bc3-b06e-2fa762521b9f" providerId="ADAL" clId="{BEFAFA53-2E82-438E-B6DA-AF4277C82AAE}" dt="2023-05-12T20:01:59.428" v="367" actId="1076"/>
          <ac:picMkLst>
            <pc:docMk/>
            <pc:sldMk cId="2483533069" sldId="311"/>
            <ac:picMk id="2050" creationId="{5AC6CDE8-302D-F010-43AD-42B57E44F8C3}"/>
          </ac:picMkLst>
        </pc:picChg>
      </pc:sldChg>
      <pc:sldChg chg="add del">
        <pc:chgData name="Gregorio Ariel Guerrero Moral" userId="82482f2c-2662-4bc3-b06e-2fa762521b9f" providerId="ADAL" clId="{BEFAFA53-2E82-438E-B6DA-AF4277C82AAE}" dt="2023-05-12T19:50:38.752" v="195" actId="47"/>
        <pc:sldMkLst>
          <pc:docMk/>
          <pc:sldMk cId="2672430672" sldId="311"/>
        </pc:sldMkLst>
      </pc:sldChg>
      <pc:sldChg chg="addSp delSp modSp add mod">
        <pc:chgData name="Gregorio Ariel Guerrero Moral" userId="82482f2c-2662-4bc3-b06e-2fa762521b9f" providerId="ADAL" clId="{BEFAFA53-2E82-438E-B6DA-AF4277C82AAE}" dt="2023-05-12T21:26:56.757" v="1270" actId="20577"/>
        <pc:sldMkLst>
          <pc:docMk/>
          <pc:sldMk cId="841933569" sldId="312"/>
        </pc:sldMkLst>
        <pc:spChg chg="mod">
          <ac:chgData name="Gregorio Ariel Guerrero Moral" userId="82482f2c-2662-4bc3-b06e-2fa762521b9f" providerId="ADAL" clId="{BEFAFA53-2E82-438E-B6DA-AF4277C82AAE}" dt="2023-05-12T20:02:22.124" v="387" actId="20577"/>
          <ac:spMkLst>
            <pc:docMk/>
            <pc:sldMk cId="841933569" sldId="312"/>
            <ac:spMk id="2" creationId="{69CA9BB6-3BA2-7A34-B344-91648DCF6ED4}"/>
          </ac:spMkLst>
        </pc:spChg>
        <pc:spChg chg="add mod">
          <ac:chgData name="Gregorio Ariel Guerrero Moral" userId="82482f2c-2662-4bc3-b06e-2fa762521b9f" providerId="ADAL" clId="{BEFAFA53-2E82-438E-B6DA-AF4277C82AAE}" dt="2023-05-12T20:04:42.050" v="403" actId="255"/>
          <ac:spMkLst>
            <pc:docMk/>
            <pc:sldMk cId="841933569" sldId="312"/>
            <ac:spMk id="4" creationId="{659803AB-A565-FEEE-C519-74B0BE43BB9A}"/>
          </ac:spMkLst>
        </pc:spChg>
        <pc:spChg chg="add mod">
          <ac:chgData name="Gregorio Ariel Guerrero Moral" userId="82482f2c-2662-4bc3-b06e-2fa762521b9f" providerId="ADAL" clId="{BEFAFA53-2E82-438E-B6DA-AF4277C82AAE}" dt="2023-05-12T20:07:32.957" v="425" actId="1076"/>
          <ac:spMkLst>
            <pc:docMk/>
            <pc:sldMk cId="841933569" sldId="312"/>
            <ac:spMk id="5" creationId="{B9C02878-A791-A34A-F0E6-767F33B8084B}"/>
          </ac:spMkLst>
        </pc:spChg>
        <pc:spChg chg="add mod">
          <ac:chgData name="Gregorio Ariel Guerrero Moral" userId="82482f2c-2662-4bc3-b06e-2fa762521b9f" providerId="ADAL" clId="{BEFAFA53-2E82-438E-B6DA-AF4277C82AAE}" dt="2023-05-12T20:10:23.955" v="463" actId="1076"/>
          <ac:spMkLst>
            <pc:docMk/>
            <pc:sldMk cId="841933569" sldId="312"/>
            <ac:spMk id="6" creationId="{DFC07344-F5AA-F9D5-2B3F-4C42937295D3}"/>
          </ac:spMkLst>
        </pc:spChg>
        <pc:spChg chg="add mod">
          <ac:chgData name="Gregorio Ariel Guerrero Moral" userId="82482f2c-2662-4bc3-b06e-2fa762521b9f" providerId="ADAL" clId="{BEFAFA53-2E82-438E-B6DA-AF4277C82AAE}" dt="2023-05-12T20:10:57.397" v="488" actId="20577"/>
          <ac:spMkLst>
            <pc:docMk/>
            <pc:sldMk cId="841933569" sldId="312"/>
            <ac:spMk id="7" creationId="{09368129-8BA0-8A6B-8C04-0EF3E5A7A19F}"/>
          </ac:spMkLst>
        </pc:spChg>
        <pc:spChg chg="mod">
          <ac:chgData name="Gregorio Ariel Guerrero Moral" userId="82482f2c-2662-4bc3-b06e-2fa762521b9f" providerId="ADAL" clId="{BEFAFA53-2E82-438E-B6DA-AF4277C82AAE}" dt="2023-05-12T21:26:56.757" v="1270" actId="20577"/>
          <ac:spMkLst>
            <pc:docMk/>
            <pc:sldMk cId="841933569" sldId="312"/>
            <ac:spMk id="15" creationId="{3DB78962-AC2F-84FB-2C75-D0CF1A150B19}"/>
          </ac:spMkLst>
        </pc:spChg>
        <pc:picChg chg="del mod">
          <ac:chgData name="Gregorio Ariel Guerrero Moral" userId="82482f2c-2662-4bc3-b06e-2fa762521b9f" providerId="ADAL" clId="{BEFAFA53-2E82-438E-B6DA-AF4277C82AAE}" dt="2023-05-12T20:02:56.278" v="388" actId="478"/>
          <ac:picMkLst>
            <pc:docMk/>
            <pc:sldMk cId="841933569" sldId="312"/>
            <ac:picMk id="2050" creationId="{5AC6CDE8-302D-F010-43AD-42B57E44F8C3}"/>
          </ac:picMkLst>
        </pc:picChg>
        <pc:picChg chg="add del">
          <ac:chgData name="Gregorio Ariel Guerrero Moral" userId="82482f2c-2662-4bc3-b06e-2fa762521b9f" providerId="ADAL" clId="{BEFAFA53-2E82-438E-B6DA-AF4277C82AAE}" dt="2023-05-12T20:06:46.287" v="405" actId="478"/>
          <ac:picMkLst>
            <pc:docMk/>
            <pc:sldMk cId="841933569" sldId="312"/>
            <ac:picMk id="3074" creationId="{6D7CAF73-06CE-C2BB-5FEF-ABB64403E365}"/>
          </ac:picMkLst>
        </pc:picChg>
        <pc:picChg chg="add mod">
          <ac:chgData name="Gregorio Ariel Guerrero Moral" userId="82482f2c-2662-4bc3-b06e-2fa762521b9f" providerId="ADAL" clId="{BEFAFA53-2E82-438E-B6DA-AF4277C82AAE}" dt="2023-05-12T20:10:19.667" v="461" actId="1076"/>
          <ac:picMkLst>
            <pc:docMk/>
            <pc:sldMk cId="841933569" sldId="312"/>
            <ac:picMk id="3076" creationId="{A05C3238-1001-C7A8-1DDE-F2C1AD2C17AD}"/>
          </ac:picMkLst>
        </pc:picChg>
        <pc:picChg chg="add mod">
          <ac:chgData name="Gregorio Ariel Guerrero Moral" userId="82482f2c-2662-4bc3-b06e-2fa762521b9f" providerId="ADAL" clId="{BEFAFA53-2E82-438E-B6DA-AF4277C82AAE}" dt="2023-05-12T20:11:08.231" v="489" actId="14100"/>
          <ac:picMkLst>
            <pc:docMk/>
            <pc:sldMk cId="841933569" sldId="312"/>
            <ac:picMk id="3078" creationId="{586FFFC4-420F-9EF1-BA9F-224B61EB2463}"/>
          </ac:picMkLst>
        </pc:picChg>
        <pc:picChg chg="add mod">
          <ac:chgData name="Gregorio Ariel Guerrero Moral" userId="82482f2c-2662-4bc3-b06e-2fa762521b9f" providerId="ADAL" clId="{BEFAFA53-2E82-438E-B6DA-AF4277C82AAE}" dt="2023-05-12T20:10:26.774" v="464" actId="14100"/>
          <ac:picMkLst>
            <pc:docMk/>
            <pc:sldMk cId="841933569" sldId="312"/>
            <ac:picMk id="3080" creationId="{393E87B5-D6E9-836A-407D-CFCF80AA4DD4}"/>
          </ac:picMkLst>
        </pc:picChg>
      </pc:sldChg>
      <pc:sldChg chg="addSp delSp modSp add mod modNotesTx">
        <pc:chgData name="Gregorio Ariel Guerrero Moral" userId="82482f2c-2662-4bc3-b06e-2fa762521b9f" providerId="ADAL" clId="{BEFAFA53-2E82-438E-B6DA-AF4277C82AAE}" dt="2023-05-12T20:40:59.934" v="664" actId="1076"/>
        <pc:sldMkLst>
          <pc:docMk/>
          <pc:sldMk cId="1128784057" sldId="313"/>
        </pc:sldMkLst>
        <pc:spChg chg="mod">
          <ac:chgData name="Gregorio Ariel Guerrero Moral" userId="82482f2c-2662-4bc3-b06e-2fa762521b9f" providerId="ADAL" clId="{BEFAFA53-2E82-438E-B6DA-AF4277C82AAE}" dt="2023-05-12T20:12:43.069" v="515" actId="20577"/>
          <ac:spMkLst>
            <pc:docMk/>
            <pc:sldMk cId="1128784057" sldId="313"/>
            <ac:spMk id="2" creationId="{69CA9BB6-3BA2-7A34-B344-91648DCF6ED4}"/>
          </ac:spMkLst>
        </pc:spChg>
        <pc:spChg chg="del">
          <ac:chgData name="Gregorio Ariel Guerrero Moral" userId="82482f2c-2662-4bc3-b06e-2fa762521b9f" providerId="ADAL" clId="{BEFAFA53-2E82-438E-B6DA-AF4277C82AAE}" dt="2023-05-12T20:17:00.588" v="578" actId="478"/>
          <ac:spMkLst>
            <pc:docMk/>
            <pc:sldMk cId="1128784057" sldId="313"/>
            <ac:spMk id="4" creationId="{659803AB-A565-FEEE-C519-74B0BE43BB9A}"/>
          </ac:spMkLst>
        </pc:spChg>
        <pc:spChg chg="del">
          <ac:chgData name="Gregorio Ariel Guerrero Moral" userId="82482f2c-2662-4bc3-b06e-2fa762521b9f" providerId="ADAL" clId="{BEFAFA53-2E82-438E-B6DA-AF4277C82AAE}" dt="2023-05-12T20:17:00.588" v="578" actId="478"/>
          <ac:spMkLst>
            <pc:docMk/>
            <pc:sldMk cId="1128784057" sldId="313"/>
            <ac:spMk id="5" creationId="{B9C02878-A791-A34A-F0E6-767F33B8084B}"/>
          </ac:spMkLst>
        </pc:spChg>
        <pc:spChg chg="del">
          <ac:chgData name="Gregorio Ariel Guerrero Moral" userId="82482f2c-2662-4bc3-b06e-2fa762521b9f" providerId="ADAL" clId="{BEFAFA53-2E82-438E-B6DA-AF4277C82AAE}" dt="2023-05-12T20:17:00.588" v="578" actId="478"/>
          <ac:spMkLst>
            <pc:docMk/>
            <pc:sldMk cId="1128784057" sldId="313"/>
            <ac:spMk id="6" creationId="{DFC07344-F5AA-F9D5-2B3F-4C42937295D3}"/>
          </ac:spMkLst>
        </pc:spChg>
        <pc:spChg chg="del">
          <ac:chgData name="Gregorio Ariel Guerrero Moral" userId="82482f2c-2662-4bc3-b06e-2fa762521b9f" providerId="ADAL" clId="{BEFAFA53-2E82-438E-B6DA-AF4277C82AAE}" dt="2023-05-12T20:17:00.588" v="578" actId="478"/>
          <ac:spMkLst>
            <pc:docMk/>
            <pc:sldMk cId="1128784057" sldId="313"/>
            <ac:spMk id="7" creationId="{09368129-8BA0-8A6B-8C04-0EF3E5A7A19F}"/>
          </ac:spMkLst>
        </pc:spChg>
        <pc:spChg chg="add mod">
          <ac:chgData name="Gregorio Ariel Guerrero Moral" userId="82482f2c-2662-4bc3-b06e-2fa762521b9f" providerId="ADAL" clId="{BEFAFA53-2E82-438E-B6DA-AF4277C82AAE}" dt="2023-05-12T20:17:33.674" v="587" actId="1076"/>
          <ac:spMkLst>
            <pc:docMk/>
            <pc:sldMk cId="1128784057" sldId="313"/>
            <ac:spMk id="8" creationId="{BC924676-C5C8-31BF-858F-01B80BBD05FB}"/>
          </ac:spMkLst>
        </pc:spChg>
        <pc:spChg chg="mod">
          <ac:chgData name="Gregorio Ariel Guerrero Moral" userId="82482f2c-2662-4bc3-b06e-2fa762521b9f" providerId="ADAL" clId="{BEFAFA53-2E82-438E-B6DA-AF4277C82AAE}" dt="2023-05-12T20:18:22.957" v="609" actId="20577"/>
          <ac:spMkLst>
            <pc:docMk/>
            <pc:sldMk cId="1128784057" sldId="313"/>
            <ac:spMk id="15" creationId="{3DB78962-AC2F-84FB-2C75-D0CF1A150B19}"/>
          </ac:spMkLst>
        </pc:spChg>
        <pc:picChg chg="add mod">
          <ac:chgData name="Gregorio Ariel Guerrero Moral" userId="82482f2c-2662-4bc3-b06e-2fa762521b9f" providerId="ADAL" clId="{BEFAFA53-2E82-438E-B6DA-AF4277C82AAE}" dt="2023-05-12T20:40:58.521" v="663" actId="1076"/>
          <ac:picMkLst>
            <pc:docMk/>
            <pc:sldMk cId="1128784057" sldId="313"/>
            <ac:picMk id="10" creationId="{B17CEFDA-BD7A-CF78-C67D-73C0839660B2}"/>
          </ac:picMkLst>
        </pc:picChg>
        <pc:picChg chg="add mod">
          <ac:chgData name="Gregorio Ariel Guerrero Moral" userId="82482f2c-2662-4bc3-b06e-2fa762521b9f" providerId="ADAL" clId="{BEFAFA53-2E82-438E-B6DA-AF4277C82AAE}" dt="2023-05-12T20:40:59.934" v="664" actId="1076"/>
          <ac:picMkLst>
            <pc:docMk/>
            <pc:sldMk cId="1128784057" sldId="313"/>
            <ac:picMk id="12" creationId="{D7A8159B-98C6-70B5-CCAB-B6F3AD533DDE}"/>
          </ac:picMkLst>
        </pc:picChg>
        <pc:picChg chg="del">
          <ac:chgData name="Gregorio Ariel Guerrero Moral" userId="82482f2c-2662-4bc3-b06e-2fa762521b9f" providerId="ADAL" clId="{BEFAFA53-2E82-438E-B6DA-AF4277C82AAE}" dt="2023-05-12T20:17:00.588" v="578" actId="478"/>
          <ac:picMkLst>
            <pc:docMk/>
            <pc:sldMk cId="1128784057" sldId="313"/>
            <ac:picMk id="3076" creationId="{A05C3238-1001-C7A8-1DDE-F2C1AD2C17AD}"/>
          </ac:picMkLst>
        </pc:picChg>
        <pc:picChg chg="del">
          <ac:chgData name="Gregorio Ariel Guerrero Moral" userId="82482f2c-2662-4bc3-b06e-2fa762521b9f" providerId="ADAL" clId="{BEFAFA53-2E82-438E-B6DA-AF4277C82AAE}" dt="2023-05-12T20:17:00.588" v="578" actId="478"/>
          <ac:picMkLst>
            <pc:docMk/>
            <pc:sldMk cId="1128784057" sldId="313"/>
            <ac:picMk id="3078" creationId="{586FFFC4-420F-9EF1-BA9F-224B61EB2463}"/>
          </ac:picMkLst>
        </pc:picChg>
        <pc:picChg chg="del">
          <ac:chgData name="Gregorio Ariel Guerrero Moral" userId="82482f2c-2662-4bc3-b06e-2fa762521b9f" providerId="ADAL" clId="{BEFAFA53-2E82-438E-B6DA-AF4277C82AAE}" dt="2023-05-12T20:17:00.588" v="578" actId="478"/>
          <ac:picMkLst>
            <pc:docMk/>
            <pc:sldMk cId="1128784057" sldId="313"/>
            <ac:picMk id="3080" creationId="{393E87B5-D6E9-836A-407D-CFCF80AA4DD4}"/>
          </ac:picMkLst>
        </pc:picChg>
        <pc:picChg chg="add del mod">
          <ac:chgData name="Gregorio Ariel Guerrero Moral" userId="82482f2c-2662-4bc3-b06e-2fa762521b9f" providerId="ADAL" clId="{BEFAFA53-2E82-438E-B6DA-AF4277C82AAE}" dt="2023-05-12T20:22:25.328" v="628" actId="478"/>
          <ac:picMkLst>
            <pc:docMk/>
            <pc:sldMk cId="1128784057" sldId="313"/>
            <ac:picMk id="4098" creationId="{AADEC1B2-8384-16C5-FE84-6F15D143B3EF}"/>
          </ac:picMkLst>
        </pc:picChg>
        <pc:picChg chg="add mod">
          <ac:chgData name="Gregorio Ariel Guerrero Moral" userId="82482f2c-2662-4bc3-b06e-2fa762521b9f" providerId="ADAL" clId="{BEFAFA53-2E82-438E-B6DA-AF4277C82AAE}" dt="2023-05-12T20:22:40.421" v="632" actId="1076"/>
          <ac:picMkLst>
            <pc:docMk/>
            <pc:sldMk cId="1128784057" sldId="313"/>
            <ac:picMk id="4100" creationId="{D4910358-D5EB-25C9-38E5-2CBA731B4234}"/>
          </ac:picMkLst>
        </pc:picChg>
      </pc:sldChg>
      <pc:sldChg chg="new del">
        <pc:chgData name="Gregorio Ariel Guerrero Moral" userId="82482f2c-2662-4bc3-b06e-2fa762521b9f" providerId="ADAL" clId="{BEFAFA53-2E82-438E-B6DA-AF4277C82AAE}" dt="2023-05-12T20:12:11.274" v="491" actId="680"/>
        <pc:sldMkLst>
          <pc:docMk/>
          <pc:sldMk cId="2624590860" sldId="313"/>
        </pc:sldMkLst>
      </pc:sldChg>
      <pc:sldChg chg="addSp delSp modSp add mod ord modNotesTx">
        <pc:chgData name="Gregorio Ariel Guerrero Moral" userId="82482f2c-2662-4bc3-b06e-2fa762521b9f" providerId="ADAL" clId="{BEFAFA53-2E82-438E-B6DA-AF4277C82AAE}" dt="2023-05-12T21:16:24.079" v="1219" actId="1076"/>
        <pc:sldMkLst>
          <pc:docMk/>
          <pc:sldMk cId="1064042460" sldId="314"/>
        </pc:sldMkLst>
        <pc:spChg chg="mod">
          <ac:chgData name="Gregorio Ariel Guerrero Moral" userId="82482f2c-2662-4bc3-b06e-2fa762521b9f" providerId="ADAL" clId="{BEFAFA53-2E82-438E-B6DA-AF4277C82AAE}" dt="2023-05-12T20:44:47.985" v="736" actId="27636"/>
          <ac:spMkLst>
            <pc:docMk/>
            <pc:sldMk cId="1064042460" sldId="314"/>
            <ac:spMk id="2" creationId="{69CA9BB6-3BA2-7A34-B344-91648DCF6ED4}"/>
          </ac:spMkLst>
        </pc:spChg>
        <pc:spChg chg="add del">
          <ac:chgData name="Gregorio Ariel Guerrero Moral" userId="82482f2c-2662-4bc3-b06e-2fa762521b9f" providerId="ADAL" clId="{BEFAFA53-2E82-438E-B6DA-AF4277C82AAE}" dt="2023-05-12T20:47:48.638" v="852"/>
          <ac:spMkLst>
            <pc:docMk/>
            <pc:sldMk cId="1064042460" sldId="314"/>
            <ac:spMk id="4" creationId="{20FD4728-821E-F687-D345-C6C884A25DAB}"/>
          </ac:spMkLst>
        </pc:spChg>
        <pc:spChg chg="add del">
          <ac:chgData name="Gregorio Ariel Guerrero Moral" userId="82482f2c-2662-4bc3-b06e-2fa762521b9f" providerId="ADAL" clId="{BEFAFA53-2E82-438E-B6DA-AF4277C82AAE}" dt="2023-05-12T20:51:16.827" v="872"/>
          <ac:spMkLst>
            <pc:docMk/>
            <pc:sldMk cId="1064042460" sldId="314"/>
            <ac:spMk id="6" creationId="{C0E3C8C5-DECF-ACAE-8DA7-A84A2C0AE2D5}"/>
          </ac:spMkLst>
        </pc:spChg>
        <pc:spChg chg="add del">
          <ac:chgData name="Gregorio Ariel Guerrero Moral" userId="82482f2c-2662-4bc3-b06e-2fa762521b9f" providerId="ADAL" clId="{BEFAFA53-2E82-438E-B6DA-AF4277C82AAE}" dt="2023-05-12T20:51:30.588" v="874"/>
          <ac:spMkLst>
            <pc:docMk/>
            <pc:sldMk cId="1064042460" sldId="314"/>
            <ac:spMk id="7" creationId="{7D327DE2-576A-D012-1236-9C649F6096F2}"/>
          </ac:spMkLst>
        </pc:spChg>
        <pc:spChg chg="mod">
          <ac:chgData name="Gregorio Ariel Guerrero Moral" userId="82482f2c-2662-4bc3-b06e-2fa762521b9f" providerId="ADAL" clId="{BEFAFA53-2E82-438E-B6DA-AF4277C82AAE}" dt="2023-05-12T20:46:46.368" v="846" actId="1076"/>
          <ac:spMkLst>
            <pc:docMk/>
            <pc:sldMk cId="1064042460" sldId="314"/>
            <ac:spMk id="15" creationId="{3DB78962-AC2F-84FB-2C75-D0CF1A150B19}"/>
          </ac:spMkLst>
        </pc:spChg>
        <pc:graphicFrameChg chg="mod modGraphic">
          <ac:chgData name="Gregorio Ariel Guerrero Moral" userId="82482f2c-2662-4bc3-b06e-2fa762521b9f" providerId="ADAL" clId="{BEFAFA53-2E82-438E-B6DA-AF4277C82AAE}" dt="2023-05-12T20:46:50.140" v="847" actId="1076"/>
          <ac:graphicFrameMkLst>
            <pc:docMk/>
            <pc:sldMk cId="1064042460" sldId="314"/>
            <ac:graphicFrameMk id="14" creationId="{712CBB5F-8B51-7FE7-1FC1-3E37B2A210AA}"/>
          </ac:graphicFrameMkLst>
        </pc:graphicFrameChg>
        <pc:picChg chg="del">
          <ac:chgData name="Gregorio Ariel Guerrero Moral" userId="82482f2c-2662-4bc3-b06e-2fa762521b9f" providerId="ADAL" clId="{BEFAFA53-2E82-438E-B6DA-AF4277C82AAE}" dt="2023-05-12T20:42:35.201" v="714" actId="478"/>
          <ac:picMkLst>
            <pc:docMk/>
            <pc:sldMk cId="1064042460" sldId="314"/>
            <ac:picMk id="3" creationId="{38BF105C-DCA6-F162-14C8-DD69A3A388FE}"/>
          </ac:picMkLst>
        </pc:picChg>
        <pc:picChg chg="add mod modCrop">
          <ac:chgData name="Gregorio Ariel Guerrero Moral" userId="82482f2c-2662-4bc3-b06e-2fa762521b9f" providerId="ADAL" clId="{BEFAFA53-2E82-438E-B6DA-AF4277C82AAE}" dt="2023-05-12T20:50:36.591" v="869" actId="1076"/>
          <ac:picMkLst>
            <pc:docMk/>
            <pc:sldMk cId="1064042460" sldId="314"/>
            <ac:picMk id="5" creationId="{2615F323-F20F-4B4C-4627-5A076C583C64}"/>
          </ac:picMkLst>
        </pc:picChg>
        <pc:picChg chg="add mod">
          <ac:chgData name="Gregorio Ariel Guerrero Moral" userId="82482f2c-2662-4bc3-b06e-2fa762521b9f" providerId="ADAL" clId="{BEFAFA53-2E82-438E-B6DA-AF4277C82AAE}" dt="2023-05-12T21:15:19.872" v="1213" actId="1076"/>
          <ac:picMkLst>
            <pc:docMk/>
            <pc:sldMk cId="1064042460" sldId="314"/>
            <ac:picMk id="9" creationId="{762CEA94-2F4C-1F8B-E2EC-F9F5D73E8CF3}"/>
          </ac:picMkLst>
        </pc:picChg>
        <pc:picChg chg="add mod">
          <ac:chgData name="Gregorio Ariel Guerrero Moral" userId="82482f2c-2662-4bc3-b06e-2fa762521b9f" providerId="ADAL" clId="{BEFAFA53-2E82-438E-B6DA-AF4277C82AAE}" dt="2023-05-12T21:16:24.079" v="1219" actId="1076"/>
          <ac:picMkLst>
            <pc:docMk/>
            <pc:sldMk cId="1064042460" sldId="314"/>
            <ac:picMk id="11" creationId="{F837EDF7-B910-1A09-330B-194C4D43F4EC}"/>
          </ac:picMkLst>
        </pc:picChg>
        <pc:picChg chg="del">
          <ac:chgData name="Gregorio Ariel Guerrero Moral" userId="82482f2c-2662-4bc3-b06e-2fa762521b9f" providerId="ADAL" clId="{BEFAFA53-2E82-438E-B6DA-AF4277C82AAE}" dt="2023-05-12T20:42:34.418" v="713" actId="478"/>
          <ac:picMkLst>
            <pc:docMk/>
            <pc:sldMk cId="1064042460" sldId="314"/>
            <ac:picMk id="2050" creationId="{5AC6CDE8-302D-F010-43AD-42B57E44F8C3}"/>
          </ac:picMkLst>
        </pc:picChg>
        <pc:picChg chg="add mod">
          <ac:chgData name="Gregorio Ariel Guerrero Moral" userId="82482f2c-2662-4bc3-b06e-2fa762521b9f" providerId="ADAL" clId="{BEFAFA53-2E82-438E-B6DA-AF4277C82AAE}" dt="2023-05-12T20:44:50.072" v="737" actId="1076"/>
          <ac:picMkLst>
            <pc:docMk/>
            <pc:sldMk cId="1064042460" sldId="314"/>
            <ac:picMk id="5122" creationId="{A5035718-C0A7-2BF7-D351-1FAE3C19B238}"/>
          </ac:picMkLst>
        </pc:picChg>
        <pc:picChg chg="add mod">
          <ac:chgData name="Gregorio Ariel Guerrero Moral" userId="82482f2c-2662-4bc3-b06e-2fa762521b9f" providerId="ADAL" clId="{BEFAFA53-2E82-438E-B6DA-AF4277C82AAE}" dt="2023-05-12T20:44:51.932" v="738" actId="1076"/>
          <ac:picMkLst>
            <pc:docMk/>
            <pc:sldMk cId="1064042460" sldId="314"/>
            <ac:picMk id="5124" creationId="{6ADE74F7-93ED-1D79-625A-AD05883F34B1}"/>
          </ac:picMkLst>
        </pc:picChg>
        <pc:picChg chg="add mod">
          <ac:chgData name="Gregorio Ariel Guerrero Moral" userId="82482f2c-2662-4bc3-b06e-2fa762521b9f" providerId="ADAL" clId="{BEFAFA53-2E82-438E-B6DA-AF4277C82AAE}" dt="2023-05-12T20:45:39.165" v="768" actId="1076"/>
          <ac:picMkLst>
            <pc:docMk/>
            <pc:sldMk cId="1064042460" sldId="314"/>
            <ac:picMk id="5126" creationId="{11C7CE67-E5DB-6AC6-3C74-7687C5AAD7FB}"/>
          </ac:picMkLst>
        </pc:picChg>
        <pc:picChg chg="add mod">
          <ac:chgData name="Gregorio Ariel Guerrero Moral" userId="82482f2c-2662-4bc3-b06e-2fa762521b9f" providerId="ADAL" clId="{BEFAFA53-2E82-438E-B6DA-AF4277C82AAE}" dt="2023-05-12T20:50:38.094" v="870" actId="1076"/>
          <ac:picMkLst>
            <pc:docMk/>
            <pc:sldMk cId="1064042460" sldId="314"/>
            <ac:picMk id="5128" creationId="{4FE81ECA-E839-DE06-60CB-5F50C1F67563}"/>
          </ac:picMkLst>
        </pc:picChg>
        <pc:picChg chg="add mod">
          <ac:chgData name="Gregorio Ariel Guerrero Moral" userId="82482f2c-2662-4bc3-b06e-2fa762521b9f" providerId="ADAL" clId="{BEFAFA53-2E82-438E-B6DA-AF4277C82AAE}" dt="2023-05-12T20:50:33.792" v="867" actId="14100"/>
          <ac:picMkLst>
            <pc:docMk/>
            <pc:sldMk cId="1064042460" sldId="314"/>
            <ac:picMk id="5132" creationId="{917CB487-F6C1-18A3-7A0B-D83A98A1557E}"/>
          </ac:picMkLst>
        </pc:picChg>
      </pc:sldChg>
      <pc:sldChg chg="addSp delSp modSp add mod">
        <pc:chgData name="Gregorio Ariel Guerrero Moral" userId="82482f2c-2662-4bc3-b06e-2fa762521b9f" providerId="ADAL" clId="{BEFAFA53-2E82-438E-B6DA-AF4277C82AAE}" dt="2023-05-12T21:04:13.944" v="1199" actId="1076"/>
        <pc:sldMkLst>
          <pc:docMk/>
          <pc:sldMk cId="3509481073" sldId="315"/>
        </pc:sldMkLst>
        <pc:spChg chg="mod">
          <ac:chgData name="Gregorio Ariel Guerrero Moral" userId="82482f2c-2662-4bc3-b06e-2fa762521b9f" providerId="ADAL" clId="{BEFAFA53-2E82-438E-B6DA-AF4277C82AAE}" dt="2023-05-12T21:00:32.906" v="993" actId="20577"/>
          <ac:spMkLst>
            <pc:docMk/>
            <pc:sldMk cId="3509481073" sldId="315"/>
            <ac:spMk id="2" creationId="{69CA9BB6-3BA2-7A34-B344-91648DCF6ED4}"/>
          </ac:spMkLst>
        </pc:spChg>
        <pc:spChg chg="mod">
          <ac:chgData name="Gregorio Ariel Guerrero Moral" userId="82482f2c-2662-4bc3-b06e-2fa762521b9f" providerId="ADAL" clId="{BEFAFA53-2E82-438E-B6DA-AF4277C82AAE}" dt="2023-05-12T21:04:11.906" v="1198" actId="1076"/>
          <ac:spMkLst>
            <pc:docMk/>
            <pc:sldMk cId="3509481073" sldId="315"/>
            <ac:spMk id="15" creationId="{3DB78962-AC2F-84FB-2C75-D0CF1A150B19}"/>
          </ac:spMkLst>
        </pc:spChg>
        <pc:graphicFrameChg chg="mod">
          <ac:chgData name="Gregorio Ariel Guerrero Moral" userId="82482f2c-2662-4bc3-b06e-2fa762521b9f" providerId="ADAL" clId="{BEFAFA53-2E82-438E-B6DA-AF4277C82AAE}" dt="2023-05-12T21:04:13.944" v="1199" actId="1076"/>
          <ac:graphicFrameMkLst>
            <pc:docMk/>
            <pc:sldMk cId="3509481073" sldId="315"/>
            <ac:graphicFrameMk id="14" creationId="{712CBB5F-8B51-7FE7-1FC1-3E37B2A210AA}"/>
          </ac:graphicFrameMkLst>
        </pc:graphicFrameChg>
        <pc:picChg chg="add mod">
          <ac:chgData name="Gregorio Ariel Guerrero Moral" userId="82482f2c-2662-4bc3-b06e-2fa762521b9f" providerId="ADAL" clId="{BEFAFA53-2E82-438E-B6DA-AF4277C82AAE}" dt="2023-05-12T21:01:24.210" v="1004" actId="1076"/>
          <ac:picMkLst>
            <pc:docMk/>
            <pc:sldMk cId="3509481073" sldId="315"/>
            <ac:picMk id="3" creationId="{8F28C15D-96D8-F088-6FD9-6E52C77772DE}"/>
          </ac:picMkLst>
        </pc:picChg>
        <pc:picChg chg="del">
          <ac:chgData name="Gregorio Ariel Guerrero Moral" userId="82482f2c-2662-4bc3-b06e-2fa762521b9f" providerId="ADAL" clId="{BEFAFA53-2E82-438E-B6DA-AF4277C82AAE}" dt="2023-05-12T21:00:40.258" v="994" actId="478"/>
          <ac:picMkLst>
            <pc:docMk/>
            <pc:sldMk cId="3509481073" sldId="315"/>
            <ac:picMk id="5" creationId="{2615F323-F20F-4B4C-4627-5A076C583C64}"/>
          </ac:picMkLst>
        </pc:picChg>
        <pc:picChg chg="del">
          <ac:chgData name="Gregorio Ariel Guerrero Moral" userId="82482f2c-2662-4bc3-b06e-2fa762521b9f" providerId="ADAL" clId="{BEFAFA53-2E82-438E-B6DA-AF4277C82AAE}" dt="2023-05-12T21:00:40.258" v="994" actId="478"/>
          <ac:picMkLst>
            <pc:docMk/>
            <pc:sldMk cId="3509481073" sldId="315"/>
            <ac:picMk id="9" creationId="{762CEA94-2F4C-1F8B-E2EC-F9F5D73E8CF3}"/>
          </ac:picMkLst>
        </pc:picChg>
        <pc:picChg chg="del">
          <ac:chgData name="Gregorio Ariel Guerrero Moral" userId="82482f2c-2662-4bc3-b06e-2fa762521b9f" providerId="ADAL" clId="{BEFAFA53-2E82-438E-B6DA-AF4277C82AAE}" dt="2023-05-12T21:00:40.258" v="994" actId="478"/>
          <ac:picMkLst>
            <pc:docMk/>
            <pc:sldMk cId="3509481073" sldId="315"/>
            <ac:picMk id="5122" creationId="{A5035718-C0A7-2BF7-D351-1FAE3C19B238}"/>
          </ac:picMkLst>
        </pc:picChg>
        <pc:picChg chg="del">
          <ac:chgData name="Gregorio Ariel Guerrero Moral" userId="82482f2c-2662-4bc3-b06e-2fa762521b9f" providerId="ADAL" clId="{BEFAFA53-2E82-438E-B6DA-AF4277C82AAE}" dt="2023-05-12T21:00:40.258" v="994" actId="478"/>
          <ac:picMkLst>
            <pc:docMk/>
            <pc:sldMk cId="3509481073" sldId="315"/>
            <ac:picMk id="5124" creationId="{6ADE74F7-93ED-1D79-625A-AD05883F34B1}"/>
          </ac:picMkLst>
        </pc:picChg>
        <pc:picChg chg="del">
          <ac:chgData name="Gregorio Ariel Guerrero Moral" userId="82482f2c-2662-4bc3-b06e-2fa762521b9f" providerId="ADAL" clId="{BEFAFA53-2E82-438E-B6DA-AF4277C82AAE}" dt="2023-05-12T21:00:40.258" v="994" actId="478"/>
          <ac:picMkLst>
            <pc:docMk/>
            <pc:sldMk cId="3509481073" sldId="315"/>
            <ac:picMk id="5126" creationId="{11C7CE67-E5DB-6AC6-3C74-7687C5AAD7FB}"/>
          </ac:picMkLst>
        </pc:picChg>
        <pc:picChg chg="del">
          <ac:chgData name="Gregorio Ariel Guerrero Moral" userId="82482f2c-2662-4bc3-b06e-2fa762521b9f" providerId="ADAL" clId="{BEFAFA53-2E82-438E-B6DA-AF4277C82AAE}" dt="2023-05-12T21:00:40.258" v="994" actId="478"/>
          <ac:picMkLst>
            <pc:docMk/>
            <pc:sldMk cId="3509481073" sldId="315"/>
            <ac:picMk id="5128" creationId="{4FE81ECA-E839-DE06-60CB-5F50C1F67563}"/>
          </ac:picMkLst>
        </pc:picChg>
        <pc:picChg chg="del">
          <ac:chgData name="Gregorio Ariel Guerrero Moral" userId="82482f2c-2662-4bc3-b06e-2fa762521b9f" providerId="ADAL" clId="{BEFAFA53-2E82-438E-B6DA-AF4277C82AAE}" dt="2023-05-12T21:00:40.258" v="994" actId="478"/>
          <ac:picMkLst>
            <pc:docMk/>
            <pc:sldMk cId="3509481073" sldId="315"/>
            <ac:picMk id="5132" creationId="{917CB487-F6C1-18A3-7A0B-D83A98A1557E}"/>
          </ac:picMkLst>
        </pc:picChg>
        <pc:picChg chg="add mod">
          <ac:chgData name="Gregorio Ariel Guerrero Moral" userId="82482f2c-2662-4bc3-b06e-2fa762521b9f" providerId="ADAL" clId="{BEFAFA53-2E82-438E-B6DA-AF4277C82AAE}" dt="2023-05-12T21:01:20.788" v="1002" actId="1076"/>
          <ac:picMkLst>
            <pc:docMk/>
            <pc:sldMk cId="3509481073" sldId="315"/>
            <ac:picMk id="6146" creationId="{A8470F91-7BFB-5B41-AF98-004252BC34D9}"/>
          </ac:picMkLst>
        </pc:picChg>
        <pc:picChg chg="add mod">
          <ac:chgData name="Gregorio Ariel Guerrero Moral" userId="82482f2c-2662-4bc3-b06e-2fa762521b9f" providerId="ADAL" clId="{BEFAFA53-2E82-438E-B6DA-AF4277C82AAE}" dt="2023-05-12T21:01:52" v="1007" actId="1076"/>
          <ac:picMkLst>
            <pc:docMk/>
            <pc:sldMk cId="3509481073" sldId="315"/>
            <ac:picMk id="6148" creationId="{3A487F60-42D1-1EC4-7536-FA580267D5C2}"/>
          </ac:picMkLst>
        </pc:picChg>
      </pc:sldChg>
      <pc:sldChg chg="addSp delSp modSp add mod">
        <pc:chgData name="Gregorio Ariel Guerrero Moral" userId="82482f2c-2662-4bc3-b06e-2fa762521b9f" providerId="ADAL" clId="{BEFAFA53-2E82-438E-B6DA-AF4277C82AAE}" dt="2023-05-12T21:28:10.115" v="1272" actId="1076"/>
        <pc:sldMkLst>
          <pc:docMk/>
          <pc:sldMk cId="3333021205" sldId="316"/>
        </pc:sldMkLst>
        <pc:spChg chg="add del">
          <ac:chgData name="Gregorio Ariel Guerrero Moral" userId="82482f2c-2662-4bc3-b06e-2fa762521b9f" providerId="ADAL" clId="{BEFAFA53-2E82-438E-B6DA-AF4277C82AAE}" dt="2023-05-12T21:17:46.507" v="1233" actId="478"/>
          <ac:spMkLst>
            <pc:docMk/>
            <pc:sldMk cId="3333021205" sldId="316"/>
            <ac:spMk id="7" creationId="{B8B44BCF-5499-BEEA-25AB-F4BB8E779341}"/>
          </ac:spMkLst>
        </pc:spChg>
        <pc:spChg chg="add mod">
          <ac:chgData name="Gregorio Ariel Guerrero Moral" userId="82482f2c-2662-4bc3-b06e-2fa762521b9f" providerId="ADAL" clId="{BEFAFA53-2E82-438E-B6DA-AF4277C82AAE}" dt="2023-05-12T21:18:55.229" v="1239" actId="1076"/>
          <ac:spMkLst>
            <pc:docMk/>
            <pc:sldMk cId="3333021205" sldId="316"/>
            <ac:spMk id="10" creationId="{9E41A56C-8893-526A-1535-816CFE6A1C20}"/>
          </ac:spMkLst>
        </pc:spChg>
        <pc:spChg chg="del">
          <ac:chgData name="Gregorio Ariel Guerrero Moral" userId="82482f2c-2662-4bc3-b06e-2fa762521b9f" providerId="ADAL" clId="{BEFAFA53-2E82-438E-B6DA-AF4277C82AAE}" dt="2023-05-12T21:16:22.574" v="1218" actId="478"/>
          <ac:spMkLst>
            <pc:docMk/>
            <pc:sldMk cId="3333021205" sldId="316"/>
            <ac:spMk id="15" creationId="{3DB78962-AC2F-84FB-2C75-D0CF1A150B19}"/>
          </ac:spMkLst>
        </pc:spChg>
        <pc:graphicFrameChg chg="del">
          <ac:chgData name="Gregorio Ariel Guerrero Moral" userId="82482f2c-2662-4bc3-b06e-2fa762521b9f" providerId="ADAL" clId="{BEFAFA53-2E82-438E-B6DA-AF4277C82AAE}" dt="2023-05-12T21:16:22.574" v="1218" actId="478"/>
          <ac:graphicFrameMkLst>
            <pc:docMk/>
            <pc:sldMk cId="3333021205" sldId="316"/>
            <ac:graphicFrameMk id="14" creationId="{712CBB5F-8B51-7FE7-1FC1-3E37B2A210AA}"/>
          </ac:graphicFrameMkLst>
        </pc:graphicFrameChg>
        <pc:picChg chg="add del mod">
          <ac:chgData name="Gregorio Ariel Guerrero Moral" userId="82482f2c-2662-4bc3-b06e-2fa762521b9f" providerId="ADAL" clId="{BEFAFA53-2E82-438E-B6DA-AF4277C82AAE}" dt="2023-05-12T21:19:25.996" v="1246" actId="478"/>
          <ac:picMkLst>
            <pc:docMk/>
            <pc:sldMk cId="3333021205" sldId="316"/>
            <ac:picMk id="4" creationId="{3AE203B0-49C7-B211-5689-E02AC373D6F0}"/>
          </ac:picMkLst>
        </pc:picChg>
        <pc:picChg chg="del">
          <ac:chgData name="Gregorio Ariel Guerrero Moral" userId="82482f2c-2662-4bc3-b06e-2fa762521b9f" providerId="ADAL" clId="{BEFAFA53-2E82-438E-B6DA-AF4277C82AAE}" dt="2023-05-12T21:16:22.574" v="1218" actId="478"/>
          <ac:picMkLst>
            <pc:docMk/>
            <pc:sldMk cId="3333021205" sldId="316"/>
            <ac:picMk id="5" creationId="{2615F323-F20F-4B4C-4627-5A076C583C64}"/>
          </ac:picMkLst>
        </pc:picChg>
        <pc:picChg chg="del">
          <ac:chgData name="Gregorio Ariel Guerrero Moral" userId="82482f2c-2662-4bc3-b06e-2fa762521b9f" providerId="ADAL" clId="{BEFAFA53-2E82-438E-B6DA-AF4277C82AAE}" dt="2023-05-12T21:16:22.574" v="1218" actId="478"/>
          <ac:picMkLst>
            <pc:docMk/>
            <pc:sldMk cId="3333021205" sldId="316"/>
            <ac:picMk id="9" creationId="{762CEA94-2F4C-1F8B-E2EC-F9F5D73E8CF3}"/>
          </ac:picMkLst>
        </pc:picChg>
        <pc:picChg chg="del mod">
          <ac:chgData name="Gregorio Ariel Guerrero Moral" userId="82482f2c-2662-4bc3-b06e-2fa762521b9f" providerId="ADAL" clId="{BEFAFA53-2E82-438E-B6DA-AF4277C82AAE}" dt="2023-05-12T21:28:06.635" v="1271" actId="478"/>
          <ac:picMkLst>
            <pc:docMk/>
            <pc:sldMk cId="3333021205" sldId="316"/>
            <ac:picMk id="11" creationId="{F837EDF7-B910-1A09-330B-194C4D43F4EC}"/>
          </ac:picMkLst>
        </pc:picChg>
        <pc:picChg chg="add mod">
          <ac:chgData name="Gregorio Ariel Guerrero Moral" userId="82482f2c-2662-4bc3-b06e-2fa762521b9f" providerId="ADAL" clId="{BEFAFA53-2E82-438E-B6DA-AF4277C82AAE}" dt="2023-05-12T21:28:10.115" v="1272" actId="1076"/>
          <ac:picMkLst>
            <pc:docMk/>
            <pc:sldMk cId="3333021205" sldId="316"/>
            <ac:picMk id="13" creationId="{CC0E0682-EF10-5D3B-065D-1717FEBC2F08}"/>
          </ac:picMkLst>
        </pc:picChg>
        <pc:picChg chg="del">
          <ac:chgData name="Gregorio Ariel Guerrero Moral" userId="82482f2c-2662-4bc3-b06e-2fa762521b9f" providerId="ADAL" clId="{BEFAFA53-2E82-438E-B6DA-AF4277C82AAE}" dt="2023-05-12T21:16:22.574" v="1218" actId="478"/>
          <ac:picMkLst>
            <pc:docMk/>
            <pc:sldMk cId="3333021205" sldId="316"/>
            <ac:picMk id="5122" creationId="{A5035718-C0A7-2BF7-D351-1FAE3C19B238}"/>
          </ac:picMkLst>
        </pc:picChg>
        <pc:picChg chg="del">
          <ac:chgData name="Gregorio Ariel Guerrero Moral" userId="82482f2c-2662-4bc3-b06e-2fa762521b9f" providerId="ADAL" clId="{BEFAFA53-2E82-438E-B6DA-AF4277C82AAE}" dt="2023-05-12T21:16:22.574" v="1218" actId="478"/>
          <ac:picMkLst>
            <pc:docMk/>
            <pc:sldMk cId="3333021205" sldId="316"/>
            <ac:picMk id="5124" creationId="{6ADE74F7-93ED-1D79-625A-AD05883F34B1}"/>
          </ac:picMkLst>
        </pc:picChg>
        <pc:picChg chg="del">
          <ac:chgData name="Gregorio Ariel Guerrero Moral" userId="82482f2c-2662-4bc3-b06e-2fa762521b9f" providerId="ADAL" clId="{BEFAFA53-2E82-438E-B6DA-AF4277C82AAE}" dt="2023-05-12T21:16:22.574" v="1218" actId="478"/>
          <ac:picMkLst>
            <pc:docMk/>
            <pc:sldMk cId="3333021205" sldId="316"/>
            <ac:picMk id="5126" creationId="{11C7CE67-E5DB-6AC6-3C74-7687C5AAD7FB}"/>
          </ac:picMkLst>
        </pc:picChg>
        <pc:picChg chg="del">
          <ac:chgData name="Gregorio Ariel Guerrero Moral" userId="82482f2c-2662-4bc3-b06e-2fa762521b9f" providerId="ADAL" clId="{BEFAFA53-2E82-438E-B6DA-AF4277C82AAE}" dt="2023-05-12T21:16:22.574" v="1218" actId="478"/>
          <ac:picMkLst>
            <pc:docMk/>
            <pc:sldMk cId="3333021205" sldId="316"/>
            <ac:picMk id="5128" creationId="{4FE81ECA-E839-DE06-60CB-5F50C1F67563}"/>
          </ac:picMkLst>
        </pc:picChg>
        <pc:picChg chg="del">
          <ac:chgData name="Gregorio Ariel Guerrero Moral" userId="82482f2c-2662-4bc3-b06e-2fa762521b9f" providerId="ADAL" clId="{BEFAFA53-2E82-438E-B6DA-AF4277C82AAE}" dt="2023-05-12T21:16:22.574" v="1218" actId="478"/>
          <ac:picMkLst>
            <pc:docMk/>
            <pc:sldMk cId="3333021205" sldId="316"/>
            <ac:picMk id="5132" creationId="{917CB487-F6C1-18A3-7A0B-D83A98A1557E}"/>
          </ac:picMkLst>
        </pc:picChg>
      </pc:sldChg>
      <pc:sldChg chg="addSp delSp modSp add mod">
        <pc:chgData name="Gregorio Ariel Guerrero Moral" userId="82482f2c-2662-4bc3-b06e-2fa762521b9f" providerId="ADAL" clId="{BEFAFA53-2E82-438E-B6DA-AF4277C82AAE}" dt="2023-05-12T21:20:51.440" v="1267" actId="1076"/>
        <pc:sldMkLst>
          <pc:docMk/>
          <pc:sldMk cId="4027019293" sldId="317"/>
        </pc:sldMkLst>
        <pc:spChg chg="add mod">
          <ac:chgData name="Gregorio Ariel Guerrero Moral" userId="82482f2c-2662-4bc3-b06e-2fa762521b9f" providerId="ADAL" clId="{BEFAFA53-2E82-438E-B6DA-AF4277C82AAE}" dt="2023-05-12T21:20:51.440" v="1267" actId="1076"/>
          <ac:spMkLst>
            <pc:docMk/>
            <pc:sldMk cId="4027019293" sldId="317"/>
            <ac:spMk id="5" creationId="{4833795A-3F51-C6F4-DCCD-6A171DDCD9A8}"/>
          </ac:spMkLst>
        </pc:spChg>
        <pc:spChg chg="del">
          <ac:chgData name="Gregorio Ariel Guerrero Moral" userId="82482f2c-2662-4bc3-b06e-2fa762521b9f" providerId="ADAL" clId="{BEFAFA53-2E82-438E-B6DA-AF4277C82AAE}" dt="2023-05-12T21:20:41.476" v="1265" actId="478"/>
          <ac:spMkLst>
            <pc:docMk/>
            <pc:sldMk cId="4027019293" sldId="317"/>
            <ac:spMk id="10" creationId="{9E41A56C-8893-526A-1535-816CFE6A1C20}"/>
          </ac:spMkLst>
        </pc:spChg>
        <pc:picChg chg="mod">
          <ac:chgData name="Gregorio Ariel Guerrero Moral" userId="82482f2c-2662-4bc3-b06e-2fa762521b9f" providerId="ADAL" clId="{BEFAFA53-2E82-438E-B6DA-AF4277C82AAE}" dt="2023-05-12T21:20:25.473" v="1264" actId="1076"/>
          <ac:picMkLst>
            <pc:docMk/>
            <pc:sldMk cId="4027019293" sldId="317"/>
            <ac:picMk id="4" creationId="{3AE203B0-49C7-B211-5689-E02AC373D6F0}"/>
          </ac:picMkLst>
        </pc:picChg>
        <pc:picChg chg="del">
          <ac:chgData name="Gregorio Ariel Guerrero Moral" userId="82482f2c-2662-4bc3-b06e-2fa762521b9f" providerId="ADAL" clId="{BEFAFA53-2E82-438E-B6DA-AF4277C82AAE}" dt="2023-05-12T21:20:16.630" v="1261" actId="478"/>
          <ac:picMkLst>
            <pc:docMk/>
            <pc:sldMk cId="4027019293" sldId="317"/>
            <ac:picMk id="11" creationId="{F837EDF7-B910-1A09-330B-194C4D43F4EC}"/>
          </ac:picMkLst>
        </pc:picChg>
        <pc:picChg chg="del">
          <ac:chgData name="Gregorio Ariel Guerrero Moral" userId="82482f2c-2662-4bc3-b06e-2fa762521b9f" providerId="ADAL" clId="{BEFAFA53-2E82-438E-B6DA-AF4277C82AAE}" dt="2023-05-12T21:20:16.630" v="1261" actId="478"/>
          <ac:picMkLst>
            <pc:docMk/>
            <pc:sldMk cId="4027019293" sldId="317"/>
            <ac:picMk id="13" creationId="{CC0E0682-EF10-5D3B-065D-1717FEBC2F08}"/>
          </ac:picMkLst>
        </pc:picChg>
      </pc:sldChg>
    </pc:docChg>
  </pc:docChgLst>
  <pc:docChgLst>
    <pc:chgData name="Gregorio Ariel Guerrero Moral" userId="82482f2c-2662-4bc3-b06e-2fa762521b9f" providerId="ADAL" clId="{E31E1CD7-74FB-476D-ABF9-8567E8891686}"/>
    <pc:docChg chg="undo custSel addSld delSld modSld sldOrd">
      <pc:chgData name="Gregorio Ariel Guerrero Moral" userId="82482f2c-2662-4bc3-b06e-2fa762521b9f" providerId="ADAL" clId="{E31E1CD7-74FB-476D-ABF9-8567E8891686}" dt="2023-05-11T21:02:07.944" v="4935" actId="20577"/>
      <pc:docMkLst>
        <pc:docMk/>
      </pc:docMkLst>
      <pc:sldChg chg="addSp delSp modSp mod">
        <pc:chgData name="Gregorio Ariel Guerrero Moral" userId="82482f2c-2662-4bc3-b06e-2fa762521b9f" providerId="ADAL" clId="{E31E1CD7-74FB-476D-ABF9-8567E8891686}" dt="2023-05-11T21:00:21.758" v="4930" actId="1076"/>
        <pc:sldMkLst>
          <pc:docMk/>
          <pc:sldMk cId="4204507804" sldId="294"/>
        </pc:sldMkLst>
        <pc:spChg chg="mod">
          <ac:chgData name="Gregorio Ariel Guerrero Moral" userId="82482f2c-2662-4bc3-b06e-2fa762521b9f" providerId="ADAL" clId="{E31E1CD7-74FB-476D-ABF9-8567E8891686}" dt="2023-05-10T20:11:54.484" v="2764" actId="20577"/>
          <ac:spMkLst>
            <pc:docMk/>
            <pc:sldMk cId="4204507804" sldId="294"/>
            <ac:spMk id="2" creationId="{00000000-0000-0000-0000-000000000000}"/>
          </ac:spMkLst>
        </pc:spChg>
        <pc:spChg chg="add del mod">
          <ac:chgData name="Gregorio Ariel Guerrero Moral" userId="82482f2c-2662-4bc3-b06e-2fa762521b9f" providerId="ADAL" clId="{E31E1CD7-74FB-476D-ABF9-8567E8891686}" dt="2023-05-11T20:59:17.937" v="4915" actId="478"/>
          <ac:spMkLst>
            <pc:docMk/>
            <pc:sldMk cId="4204507804" sldId="294"/>
            <ac:spMk id="3" creationId="{888D20CA-D35B-CE8D-B096-464C88D6A6AA}"/>
          </ac:spMkLst>
        </pc:spChg>
        <pc:spChg chg="add mod">
          <ac:chgData name="Gregorio Ariel Guerrero Moral" userId="82482f2c-2662-4bc3-b06e-2fa762521b9f" providerId="ADAL" clId="{E31E1CD7-74FB-476D-ABF9-8567E8891686}" dt="2023-05-11T21:00:21.758" v="4930" actId="1076"/>
          <ac:spMkLst>
            <pc:docMk/>
            <pc:sldMk cId="4204507804" sldId="294"/>
            <ac:spMk id="5" creationId="{98F1716A-B1EF-6442-92FD-9848BE0B5064}"/>
          </ac:spMkLst>
        </pc:spChg>
        <pc:spChg chg="del mod">
          <ac:chgData name="Gregorio Ariel Guerrero Moral" userId="82482f2c-2662-4bc3-b06e-2fa762521b9f" providerId="ADAL" clId="{E31E1CD7-74FB-476D-ABF9-8567E8891686}" dt="2023-05-11T18:33:21.524" v="3920" actId="478"/>
          <ac:spMkLst>
            <pc:docMk/>
            <pc:sldMk cId="4204507804" sldId="294"/>
            <ac:spMk id="5" creationId="{BB6AB3B2-2539-4D5E-0A9B-F74B76B9034B}"/>
          </ac:spMkLst>
        </pc:spChg>
        <pc:spChg chg="mod">
          <ac:chgData name="Gregorio Ariel Guerrero Moral" userId="82482f2c-2662-4bc3-b06e-2fa762521b9f" providerId="ADAL" clId="{E31E1CD7-74FB-476D-ABF9-8567E8891686}" dt="2023-05-11T20:59:25.551" v="4917" actId="1076"/>
          <ac:spMkLst>
            <pc:docMk/>
            <pc:sldMk cId="4204507804" sldId="294"/>
            <ac:spMk id="6" creationId="{4B5AC01B-F4F8-89E4-E7E1-0EBE95F6E26F}"/>
          </ac:spMkLst>
        </pc:spChg>
        <pc:spChg chg="add del mod">
          <ac:chgData name="Gregorio Ariel Guerrero Moral" userId="82482f2c-2662-4bc3-b06e-2fa762521b9f" providerId="ADAL" clId="{E31E1CD7-74FB-476D-ABF9-8567E8891686}" dt="2023-05-11T20:59:17.937" v="4915" actId="478"/>
          <ac:spMkLst>
            <pc:docMk/>
            <pc:sldMk cId="4204507804" sldId="294"/>
            <ac:spMk id="7" creationId="{BB614F88-02DC-0061-07F8-86E1DD1E77FC}"/>
          </ac:spMkLst>
        </pc:spChg>
        <pc:spChg chg="add del mod">
          <ac:chgData name="Gregorio Ariel Guerrero Moral" userId="82482f2c-2662-4bc3-b06e-2fa762521b9f" providerId="ADAL" clId="{E31E1CD7-74FB-476D-ABF9-8567E8891686}" dt="2023-05-11T20:59:17.937" v="4915" actId="478"/>
          <ac:spMkLst>
            <pc:docMk/>
            <pc:sldMk cId="4204507804" sldId="294"/>
            <ac:spMk id="8" creationId="{43779D08-5BAA-C447-305A-77606E88D2EA}"/>
          </ac:spMkLst>
        </pc:spChg>
        <pc:spChg chg="mod">
          <ac:chgData name="Gregorio Ariel Guerrero Moral" userId="82482f2c-2662-4bc3-b06e-2fa762521b9f" providerId="ADAL" clId="{E31E1CD7-74FB-476D-ABF9-8567E8891686}" dt="2023-05-11T18:36:17.890" v="4065" actId="20577"/>
          <ac:spMkLst>
            <pc:docMk/>
            <pc:sldMk cId="4204507804" sldId="294"/>
            <ac:spMk id="13" creationId="{5B277D83-42EE-D549-A2F7-7CCB3CD944D1}"/>
          </ac:spMkLst>
        </pc:spChg>
        <pc:picChg chg="mod">
          <ac:chgData name="Gregorio Ariel Guerrero Moral" userId="82482f2c-2662-4bc3-b06e-2fa762521b9f" providerId="ADAL" clId="{E31E1CD7-74FB-476D-ABF9-8567E8891686}" dt="2023-05-11T20:59:28.672" v="4918" actId="1076"/>
          <ac:picMkLst>
            <pc:docMk/>
            <pc:sldMk cId="4204507804" sldId="294"/>
            <ac:picMk id="4" creationId="{B51D2E55-FC33-200D-EE50-2C6755DF12E2}"/>
          </ac:picMkLst>
        </pc:picChg>
      </pc:sldChg>
      <pc:sldChg chg="addSp delSp modSp mod">
        <pc:chgData name="Gregorio Ariel Guerrero Moral" userId="82482f2c-2662-4bc3-b06e-2fa762521b9f" providerId="ADAL" clId="{E31E1CD7-74FB-476D-ABF9-8567E8891686}" dt="2023-05-11T20:59:50.769" v="4922" actId="313"/>
        <pc:sldMkLst>
          <pc:docMk/>
          <pc:sldMk cId="602351513" sldId="295"/>
        </pc:sldMkLst>
        <pc:spChg chg="mod">
          <ac:chgData name="Gregorio Ariel Guerrero Moral" userId="82482f2c-2662-4bc3-b06e-2fa762521b9f" providerId="ADAL" clId="{E31E1CD7-74FB-476D-ABF9-8567E8891686}" dt="2023-05-11T20:59:50.769" v="4922" actId="313"/>
          <ac:spMkLst>
            <pc:docMk/>
            <pc:sldMk cId="602351513" sldId="295"/>
            <ac:spMk id="2" creationId="{DBB69691-6DDA-6341-9A23-5B641C4F1944}"/>
          </ac:spMkLst>
        </pc:spChg>
        <pc:spChg chg="mod">
          <ac:chgData name="Gregorio Ariel Guerrero Moral" userId="82482f2c-2662-4bc3-b06e-2fa762521b9f" providerId="ADAL" clId="{E31E1CD7-74FB-476D-ABF9-8567E8891686}" dt="2023-05-11T16:57:21.900" v="3899" actId="465"/>
          <ac:spMkLst>
            <pc:docMk/>
            <pc:sldMk cId="602351513" sldId="295"/>
            <ac:spMk id="4" creationId="{021AF24A-52BC-892C-5E0C-B9437022CFBB}"/>
          </ac:spMkLst>
        </pc:spChg>
        <pc:spChg chg="mod">
          <ac:chgData name="Gregorio Ariel Guerrero Moral" userId="82482f2c-2662-4bc3-b06e-2fa762521b9f" providerId="ADAL" clId="{E31E1CD7-74FB-476D-ABF9-8567E8891686}" dt="2023-05-11T16:57:11.045" v="3898" actId="552"/>
          <ac:spMkLst>
            <pc:docMk/>
            <pc:sldMk cId="602351513" sldId="295"/>
            <ac:spMk id="5" creationId="{ABAB9267-5F45-D5BB-7379-B48B6047F4DA}"/>
          </ac:spMkLst>
        </pc:spChg>
        <pc:spChg chg="add del">
          <ac:chgData name="Gregorio Ariel Guerrero Moral" userId="82482f2c-2662-4bc3-b06e-2fa762521b9f" providerId="ADAL" clId="{E31E1CD7-74FB-476D-ABF9-8567E8891686}" dt="2023-05-11T14:59:04.255" v="2873" actId="22"/>
          <ac:spMkLst>
            <pc:docMk/>
            <pc:sldMk cId="602351513" sldId="295"/>
            <ac:spMk id="6" creationId="{D57C2406-B1A9-821D-C502-C3596CA102AA}"/>
          </ac:spMkLst>
        </pc:spChg>
        <pc:spChg chg="del">
          <ac:chgData name="Gregorio Ariel Guerrero Moral" userId="82482f2c-2662-4bc3-b06e-2fa762521b9f" providerId="ADAL" clId="{E31E1CD7-74FB-476D-ABF9-8567E8891686}" dt="2023-05-10T18:28:29.994" v="50" actId="478"/>
          <ac:spMkLst>
            <pc:docMk/>
            <pc:sldMk cId="602351513" sldId="295"/>
            <ac:spMk id="8" creationId="{1106B226-2F9F-0B38-6DB0-7F1CD813526F}"/>
          </ac:spMkLst>
        </pc:spChg>
        <pc:spChg chg="add mod">
          <ac:chgData name="Gregorio Ariel Guerrero Moral" userId="82482f2c-2662-4bc3-b06e-2fa762521b9f" providerId="ADAL" clId="{E31E1CD7-74FB-476D-ABF9-8567E8891686}" dt="2023-05-11T16:57:21.900" v="3899" actId="465"/>
          <ac:spMkLst>
            <pc:docMk/>
            <pc:sldMk cId="602351513" sldId="295"/>
            <ac:spMk id="8" creationId="{E4655C44-11B2-EC1E-F5A5-E5C2E0EAD0A4}"/>
          </ac:spMkLst>
        </pc:spChg>
        <pc:spChg chg="add mod">
          <ac:chgData name="Gregorio Ariel Guerrero Moral" userId="82482f2c-2662-4bc3-b06e-2fa762521b9f" providerId="ADAL" clId="{E31E1CD7-74FB-476D-ABF9-8567E8891686}" dt="2023-05-11T16:57:21.900" v="3899" actId="465"/>
          <ac:spMkLst>
            <pc:docMk/>
            <pc:sldMk cId="602351513" sldId="295"/>
            <ac:spMk id="10" creationId="{516132DF-49C3-F465-9C46-205BD691B24A}"/>
          </ac:spMkLst>
        </pc:spChg>
        <pc:spChg chg="mod">
          <ac:chgData name="Gregorio Ariel Guerrero Moral" userId="82482f2c-2662-4bc3-b06e-2fa762521b9f" providerId="ADAL" clId="{E31E1CD7-74FB-476D-ABF9-8567E8891686}" dt="2023-05-11T15:41:42.363" v="3425" actId="1076"/>
          <ac:spMkLst>
            <pc:docMk/>
            <pc:sldMk cId="602351513" sldId="295"/>
            <ac:spMk id="11" creationId="{98F1716A-B1EF-6442-92FD-9848BE0B5064}"/>
          </ac:spMkLst>
        </pc:spChg>
        <pc:spChg chg="mod">
          <ac:chgData name="Gregorio Ariel Guerrero Moral" userId="82482f2c-2662-4bc3-b06e-2fa762521b9f" providerId="ADAL" clId="{E31E1CD7-74FB-476D-ABF9-8567E8891686}" dt="2023-05-11T20:59:43.373" v="4920" actId="1076"/>
          <ac:spMkLst>
            <pc:docMk/>
            <pc:sldMk cId="602351513" sldId="295"/>
            <ac:spMk id="13" creationId="{80752E9B-900B-1941-91BF-12A2ECDE83BE}"/>
          </ac:spMkLst>
        </pc:spChg>
        <pc:spChg chg="add mod">
          <ac:chgData name="Gregorio Ariel Guerrero Moral" userId="82482f2c-2662-4bc3-b06e-2fa762521b9f" providerId="ADAL" clId="{E31E1CD7-74FB-476D-ABF9-8567E8891686}" dt="2023-05-11T16:57:21.900" v="3899" actId="465"/>
          <ac:spMkLst>
            <pc:docMk/>
            <pc:sldMk cId="602351513" sldId="295"/>
            <ac:spMk id="15" creationId="{EFCDEA07-3987-E9F9-4972-BBCA97E0072D}"/>
          </ac:spMkLst>
        </pc:spChg>
        <pc:spChg chg="add mod">
          <ac:chgData name="Gregorio Ariel Guerrero Moral" userId="82482f2c-2662-4bc3-b06e-2fa762521b9f" providerId="ADAL" clId="{E31E1CD7-74FB-476D-ABF9-8567E8891686}" dt="2023-05-11T16:57:21.900" v="3899" actId="465"/>
          <ac:spMkLst>
            <pc:docMk/>
            <pc:sldMk cId="602351513" sldId="295"/>
            <ac:spMk id="17" creationId="{5EC2D99A-99F5-FDA3-5B66-5324E3AE805A}"/>
          </ac:spMkLst>
        </pc:spChg>
        <pc:spChg chg="add mod">
          <ac:chgData name="Gregorio Ariel Guerrero Moral" userId="82482f2c-2662-4bc3-b06e-2fa762521b9f" providerId="ADAL" clId="{E31E1CD7-74FB-476D-ABF9-8567E8891686}" dt="2023-05-11T16:57:21.900" v="3899" actId="465"/>
          <ac:spMkLst>
            <pc:docMk/>
            <pc:sldMk cId="602351513" sldId="295"/>
            <ac:spMk id="19" creationId="{A0EF37DC-88E0-8DB0-58D3-3969CC8FDB0A}"/>
          </ac:spMkLst>
        </pc:spChg>
        <pc:spChg chg="add mod">
          <ac:chgData name="Gregorio Ariel Guerrero Moral" userId="82482f2c-2662-4bc3-b06e-2fa762521b9f" providerId="ADAL" clId="{E31E1CD7-74FB-476D-ABF9-8567E8891686}" dt="2023-05-11T16:57:21.900" v="3899" actId="465"/>
          <ac:spMkLst>
            <pc:docMk/>
            <pc:sldMk cId="602351513" sldId="295"/>
            <ac:spMk id="21" creationId="{D1854127-7708-AC3E-04EC-9261F626712C}"/>
          </ac:spMkLst>
        </pc:spChg>
        <pc:spChg chg="add mod">
          <ac:chgData name="Gregorio Ariel Guerrero Moral" userId="82482f2c-2662-4bc3-b06e-2fa762521b9f" providerId="ADAL" clId="{E31E1CD7-74FB-476D-ABF9-8567E8891686}" dt="2023-05-11T16:57:11.045" v="3898" actId="552"/>
          <ac:spMkLst>
            <pc:docMk/>
            <pc:sldMk cId="602351513" sldId="295"/>
            <ac:spMk id="23" creationId="{EC6C1B70-EE83-7564-403E-F962770DF9B6}"/>
          </ac:spMkLst>
        </pc:spChg>
        <pc:spChg chg="add mod">
          <ac:chgData name="Gregorio Ariel Guerrero Moral" userId="82482f2c-2662-4bc3-b06e-2fa762521b9f" providerId="ADAL" clId="{E31E1CD7-74FB-476D-ABF9-8567E8891686}" dt="2023-05-11T16:57:21.900" v="3899" actId="465"/>
          <ac:spMkLst>
            <pc:docMk/>
            <pc:sldMk cId="602351513" sldId="295"/>
            <ac:spMk id="25" creationId="{49E50EAF-60DC-B9BA-6C06-07481C1B98BE}"/>
          </ac:spMkLst>
        </pc:spChg>
        <pc:spChg chg="add mod">
          <ac:chgData name="Gregorio Ariel Guerrero Moral" userId="82482f2c-2662-4bc3-b06e-2fa762521b9f" providerId="ADAL" clId="{E31E1CD7-74FB-476D-ABF9-8567E8891686}" dt="2023-05-11T16:57:21.900" v="3899" actId="465"/>
          <ac:spMkLst>
            <pc:docMk/>
            <pc:sldMk cId="602351513" sldId="295"/>
            <ac:spMk id="27" creationId="{DF722D97-6CD5-2AC3-C531-B960B633F97E}"/>
          </ac:spMkLst>
        </pc:spChg>
        <pc:spChg chg="add mod">
          <ac:chgData name="Gregorio Ariel Guerrero Moral" userId="82482f2c-2662-4bc3-b06e-2fa762521b9f" providerId="ADAL" clId="{E31E1CD7-74FB-476D-ABF9-8567E8891686}" dt="2023-05-11T16:57:21.900" v="3899" actId="465"/>
          <ac:spMkLst>
            <pc:docMk/>
            <pc:sldMk cId="602351513" sldId="295"/>
            <ac:spMk id="29" creationId="{5CAC573C-10DC-7101-8713-15E919627E88}"/>
          </ac:spMkLst>
        </pc:spChg>
        <pc:spChg chg="add mod">
          <ac:chgData name="Gregorio Ariel Guerrero Moral" userId="82482f2c-2662-4bc3-b06e-2fa762521b9f" providerId="ADAL" clId="{E31E1CD7-74FB-476D-ABF9-8567E8891686}" dt="2023-05-11T16:57:21.900" v="3899" actId="465"/>
          <ac:spMkLst>
            <pc:docMk/>
            <pc:sldMk cId="602351513" sldId="295"/>
            <ac:spMk id="31" creationId="{27457242-67A8-3B94-D690-ADEF1ADA0751}"/>
          </ac:spMkLst>
        </pc:spChg>
        <pc:picChg chg="mod">
          <ac:chgData name="Gregorio Ariel Guerrero Moral" userId="82482f2c-2662-4bc3-b06e-2fa762521b9f" providerId="ADAL" clId="{E31E1CD7-74FB-476D-ABF9-8567E8891686}" dt="2023-05-11T20:59:38.586" v="4919" actId="1076"/>
          <ac:picMkLst>
            <pc:docMk/>
            <pc:sldMk cId="602351513" sldId="295"/>
            <ac:picMk id="12" creationId="{059B3243-87B1-6D4D-86D2-4DD238DEF5E4}"/>
          </ac:picMkLst>
        </pc:picChg>
      </pc:sldChg>
      <pc:sldChg chg="del">
        <pc:chgData name="Gregorio Ariel Guerrero Moral" userId="82482f2c-2662-4bc3-b06e-2fa762521b9f" providerId="ADAL" clId="{E31E1CD7-74FB-476D-ABF9-8567E8891686}" dt="2023-05-10T18:28:57.929" v="53" actId="47"/>
        <pc:sldMkLst>
          <pc:docMk/>
          <pc:sldMk cId="3786042804" sldId="296"/>
        </pc:sldMkLst>
      </pc:sldChg>
      <pc:sldChg chg="addSp delSp modSp mod modClrScheme chgLayout">
        <pc:chgData name="Gregorio Ariel Guerrero Moral" userId="82482f2c-2662-4bc3-b06e-2fa762521b9f" providerId="ADAL" clId="{E31E1CD7-74FB-476D-ABF9-8567E8891686}" dt="2023-05-11T15:08:04.305" v="2987" actId="26606"/>
        <pc:sldMkLst>
          <pc:docMk/>
          <pc:sldMk cId="3905802903" sldId="297"/>
        </pc:sldMkLst>
        <pc:spChg chg="mod">
          <ac:chgData name="Gregorio Ariel Guerrero Moral" userId="82482f2c-2662-4bc3-b06e-2fa762521b9f" providerId="ADAL" clId="{E31E1CD7-74FB-476D-ABF9-8567E8891686}" dt="2023-05-11T15:08:04.305" v="2987" actId="26606"/>
          <ac:spMkLst>
            <pc:docMk/>
            <pc:sldMk cId="3905802903" sldId="297"/>
            <ac:spMk id="2" creationId="{CCAADAB6-79A7-E783-C504-5C8438486A17}"/>
          </ac:spMkLst>
        </pc:spChg>
        <pc:spChg chg="add del mod ord">
          <ac:chgData name="Gregorio Ariel Guerrero Moral" userId="82482f2c-2662-4bc3-b06e-2fa762521b9f" providerId="ADAL" clId="{E31E1CD7-74FB-476D-ABF9-8567E8891686}" dt="2023-05-11T15:08:04.305" v="2987" actId="26606"/>
          <ac:spMkLst>
            <pc:docMk/>
            <pc:sldMk cId="3905802903" sldId="297"/>
            <ac:spMk id="3" creationId="{F7BC35D7-02E8-952D-B486-DADCA2FB971B}"/>
          </ac:spMkLst>
        </pc:spChg>
        <pc:spChg chg="add del">
          <ac:chgData name="Gregorio Ariel Guerrero Moral" userId="82482f2c-2662-4bc3-b06e-2fa762521b9f" providerId="ADAL" clId="{E31E1CD7-74FB-476D-ABF9-8567E8891686}" dt="2023-05-10T18:29:05.992" v="55" actId="22"/>
          <ac:spMkLst>
            <pc:docMk/>
            <pc:sldMk cId="3905802903" sldId="297"/>
            <ac:spMk id="5" creationId="{4CA69BB9-E067-04ED-0AB6-D864CBF1DCA8}"/>
          </ac:spMkLst>
        </pc:spChg>
        <pc:spChg chg="add del mod">
          <ac:chgData name="Gregorio Ariel Guerrero Moral" userId="82482f2c-2662-4bc3-b06e-2fa762521b9f" providerId="ADAL" clId="{E31E1CD7-74FB-476D-ABF9-8567E8891686}" dt="2023-05-11T15:08:04.281" v="2986" actId="26606"/>
          <ac:spMkLst>
            <pc:docMk/>
            <pc:sldMk cId="3905802903" sldId="297"/>
            <ac:spMk id="9" creationId="{2C016B93-C696-BF42-A937-6CD6E7DD1140}"/>
          </ac:spMkLst>
        </pc:spChg>
        <pc:spChg chg="add del mod">
          <ac:chgData name="Gregorio Ariel Guerrero Moral" userId="82482f2c-2662-4bc3-b06e-2fa762521b9f" providerId="ADAL" clId="{E31E1CD7-74FB-476D-ABF9-8567E8891686}" dt="2023-05-11T15:06:54.785" v="2974" actId="26606"/>
          <ac:spMkLst>
            <pc:docMk/>
            <pc:sldMk cId="3905802903" sldId="297"/>
            <ac:spMk id="1031" creationId="{56AD1022-620D-3F67-ACB7-0E259DDACA1A}"/>
          </ac:spMkLst>
        </pc:spChg>
        <pc:spChg chg="add del mod">
          <ac:chgData name="Gregorio Ariel Guerrero Moral" userId="82482f2c-2662-4bc3-b06e-2fa762521b9f" providerId="ADAL" clId="{E31E1CD7-74FB-476D-ABF9-8567E8891686}" dt="2023-05-11T15:06:54.785" v="2974" actId="26606"/>
          <ac:spMkLst>
            <pc:docMk/>
            <pc:sldMk cId="3905802903" sldId="297"/>
            <ac:spMk id="1033" creationId="{13BFA664-81A8-7700-33CE-66F498243145}"/>
          </ac:spMkLst>
        </pc:spChg>
        <pc:graphicFrameChg chg="add del mod">
          <ac:chgData name="Gregorio Ariel Guerrero Moral" userId="82482f2c-2662-4bc3-b06e-2fa762521b9f" providerId="ADAL" clId="{E31E1CD7-74FB-476D-ABF9-8567E8891686}" dt="2023-05-11T15:08:04.281" v="2986" actId="26606"/>
          <ac:graphicFrameMkLst>
            <pc:docMk/>
            <pc:sldMk cId="3905802903" sldId="297"/>
            <ac:graphicFrameMk id="6" creationId="{404F203B-FB4B-2454-2D5B-8DACC5B7A7F6}"/>
          </ac:graphicFrameMkLst>
        </pc:graphicFrameChg>
        <pc:graphicFrameChg chg="add">
          <ac:chgData name="Gregorio Ariel Guerrero Moral" userId="82482f2c-2662-4bc3-b06e-2fa762521b9f" providerId="ADAL" clId="{E31E1CD7-74FB-476D-ABF9-8567E8891686}" dt="2023-05-11T15:08:04.305" v="2987" actId="26606"/>
          <ac:graphicFrameMkLst>
            <pc:docMk/>
            <pc:sldMk cId="3905802903" sldId="297"/>
            <ac:graphicFrameMk id="11" creationId="{9E9A3790-892F-4B5D-E9AE-93FC2010F986}"/>
          </ac:graphicFrameMkLst>
        </pc:graphicFrameChg>
        <pc:picChg chg="add del mod">
          <ac:chgData name="Gregorio Ariel Guerrero Moral" userId="82482f2c-2662-4bc3-b06e-2fa762521b9f" providerId="ADAL" clId="{E31E1CD7-74FB-476D-ABF9-8567E8891686}" dt="2023-05-11T15:07:49.323" v="2984" actId="478"/>
          <ac:picMkLst>
            <pc:docMk/>
            <pc:sldMk cId="3905802903" sldId="297"/>
            <ac:picMk id="1026" creationId="{58749B02-F186-A265-8ECE-1CCC8575E9FB}"/>
          </ac:picMkLst>
        </pc:picChg>
        <pc:picChg chg="add del mod">
          <ac:chgData name="Gregorio Ariel Guerrero Moral" userId="82482f2c-2662-4bc3-b06e-2fa762521b9f" providerId="ADAL" clId="{E31E1CD7-74FB-476D-ABF9-8567E8891686}" dt="2023-05-11T15:06:18.198" v="2965" actId="478"/>
          <ac:picMkLst>
            <pc:docMk/>
            <pc:sldMk cId="3905802903" sldId="297"/>
            <ac:picMk id="1028" creationId="{D3516791-992F-EFA5-AF7B-AEF973DBAABA}"/>
          </ac:picMkLst>
        </pc:picChg>
        <pc:picChg chg="add del mod">
          <ac:chgData name="Gregorio Ariel Guerrero Moral" userId="82482f2c-2662-4bc3-b06e-2fa762521b9f" providerId="ADAL" clId="{E31E1CD7-74FB-476D-ABF9-8567E8891686}" dt="2023-05-11T15:06:22.189" v="2966" actId="478"/>
          <ac:picMkLst>
            <pc:docMk/>
            <pc:sldMk cId="3905802903" sldId="297"/>
            <ac:picMk id="1030" creationId="{671C75F9-86C1-EB83-0FC4-1CDA9DF7C883}"/>
          </ac:picMkLst>
        </pc:picChg>
      </pc:sldChg>
      <pc:sldChg chg="addSp delSp modSp add mod">
        <pc:chgData name="Gregorio Ariel Guerrero Moral" userId="82482f2c-2662-4bc3-b06e-2fa762521b9f" providerId="ADAL" clId="{E31E1CD7-74FB-476D-ABF9-8567E8891686}" dt="2023-05-11T15:03:02.033" v="2942" actId="14100"/>
        <pc:sldMkLst>
          <pc:docMk/>
          <pc:sldMk cId="1810808247" sldId="298"/>
        </pc:sldMkLst>
        <pc:spChg chg="mod">
          <ac:chgData name="Gregorio Ariel Guerrero Moral" userId="82482f2c-2662-4bc3-b06e-2fa762521b9f" providerId="ADAL" clId="{E31E1CD7-74FB-476D-ABF9-8567E8891686}" dt="2023-05-11T15:03:02.033" v="2942" actId="14100"/>
          <ac:spMkLst>
            <pc:docMk/>
            <pc:sldMk cId="1810808247" sldId="298"/>
            <ac:spMk id="2" creationId="{CCAADAB6-79A7-E783-C504-5C8438486A17}"/>
          </ac:spMkLst>
        </pc:spChg>
        <pc:spChg chg="del">
          <ac:chgData name="Gregorio Ariel Guerrero Moral" userId="82482f2c-2662-4bc3-b06e-2fa762521b9f" providerId="ADAL" clId="{E31E1CD7-74FB-476D-ABF9-8567E8891686}" dt="2023-05-10T18:38:21.179" v="304" actId="478"/>
          <ac:spMkLst>
            <pc:docMk/>
            <pc:sldMk cId="1810808247" sldId="298"/>
            <ac:spMk id="3" creationId="{F7BC35D7-02E8-952D-B486-DADCA2FB971B}"/>
          </ac:spMkLst>
        </pc:spChg>
        <pc:spChg chg="add del mod">
          <ac:chgData name="Gregorio Ariel Guerrero Moral" userId="82482f2c-2662-4bc3-b06e-2fa762521b9f" providerId="ADAL" clId="{E31E1CD7-74FB-476D-ABF9-8567E8891686}" dt="2023-05-10T18:39:54.335" v="305"/>
          <ac:spMkLst>
            <pc:docMk/>
            <pc:sldMk cId="1810808247" sldId="298"/>
            <ac:spMk id="4" creationId="{E1CC27CC-5976-4520-13F7-FB2493B0D21A}"/>
          </ac:spMkLst>
        </pc:spChg>
        <pc:spChg chg="add mod">
          <ac:chgData name="Gregorio Ariel Guerrero Moral" userId="82482f2c-2662-4bc3-b06e-2fa762521b9f" providerId="ADAL" clId="{E31E1CD7-74FB-476D-ABF9-8567E8891686}" dt="2023-05-10T18:43:11.908" v="338" actId="20577"/>
          <ac:spMkLst>
            <pc:docMk/>
            <pc:sldMk cId="1810808247" sldId="298"/>
            <ac:spMk id="5" creationId="{3D192867-88FD-74D4-46D3-FE9084885C8C}"/>
          </ac:spMkLst>
        </pc:spChg>
        <pc:spChg chg="add mod">
          <ac:chgData name="Gregorio Ariel Guerrero Moral" userId="82482f2c-2662-4bc3-b06e-2fa762521b9f" providerId="ADAL" clId="{E31E1CD7-74FB-476D-ABF9-8567E8891686}" dt="2023-05-11T14:47:30.936" v="2870" actId="20577"/>
          <ac:spMkLst>
            <pc:docMk/>
            <pc:sldMk cId="1810808247" sldId="298"/>
            <ac:spMk id="6" creationId="{7EA30922-2603-8047-8B45-BF5F33D7F2C6}"/>
          </ac:spMkLst>
        </pc:spChg>
        <pc:spChg chg="add del mod">
          <ac:chgData name="Gregorio Ariel Guerrero Moral" userId="82482f2c-2662-4bc3-b06e-2fa762521b9f" providerId="ADAL" clId="{E31E1CD7-74FB-476D-ABF9-8567E8891686}" dt="2023-05-10T18:44:50.478" v="482" actId="478"/>
          <ac:spMkLst>
            <pc:docMk/>
            <pc:sldMk cId="1810808247" sldId="298"/>
            <ac:spMk id="8" creationId="{DD239FA8-4B62-C34E-F01E-3FFCD0EE610E}"/>
          </ac:spMkLst>
        </pc:spChg>
        <pc:spChg chg="add mod">
          <ac:chgData name="Gregorio Ariel Guerrero Moral" userId="82482f2c-2662-4bc3-b06e-2fa762521b9f" providerId="ADAL" clId="{E31E1CD7-74FB-476D-ABF9-8567E8891686}" dt="2023-05-10T18:47:08.480" v="485" actId="1076"/>
          <ac:spMkLst>
            <pc:docMk/>
            <pc:sldMk cId="1810808247" sldId="298"/>
            <ac:spMk id="10" creationId="{D59CDCA4-A0A0-CB88-40A3-BDF5DE7BDA3B}"/>
          </ac:spMkLst>
        </pc:spChg>
        <pc:spChg chg="add mod">
          <ac:chgData name="Gregorio Ariel Guerrero Moral" userId="82482f2c-2662-4bc3-b06e-2fa762521b9f" providerId="ADAL" clId="{E31E1CD7-74FB-476D-ABF9-8567E8891686}" dt="2023-05-10T18:54:30.330" v="854" actId="1076"/>
          <ac:spMkLst>
            <pc:docMk/>
            <pc:sldMk cId="1810808247" sldId="298"/>
            <ac:spMk id="12" creationId="{131A7498-741B-B9FB-D9F6-7E9AA28BD94A}"/>
          </ac:spMkLst>
        </pc:spChg>
        <pc:picChg chg="add mod">
          <ac:chgData name="Gregorio Ariel Guerrero Moral" userId="82482f2c-2662-4bc3-b06e-2fa762521b9f" providerId="ADAL" clId="{E31E1CD7-74FB-476D-ABF9-8567E8891686}" dt="2023-05-10T18:54:26.355" v="853" actId="1076"/>
          <ac:picMkLst>
            <pc:docMk/>
            <pc:sldMk cId="1810808247" sldId="298"/>
            <ac:picMk id="14" creationId="{15ECAFDE-3025-3BC6-1092-79AE1FFAD982}"/>
          </ac:picMkLst>
        </pc:picChg>
        <pc:picChg chg="del">
          <ac:chgData name="Gregorio Ariel Guerrero Moral" userId="82482f2c-2662-4bc3-b06e-2fa762521b9f" providerId="ADAL" clId="{E31E1CD7-74FB-476D-ABF9-8567E8891686}" dt="2023-05-10T18:38:05.402" v="292" actId="478"/>
          <ac:picMkLst>
            <pc:docMk/>
            <pc:sldMk cId="1810808247" sldId="298"/>
            <ac:picMk id="1026" creationId="{58749B02-F186-A265-8ECE-1CCC8575E9FB}"/>
          </ac:picMkLst>
        </pc:picChg>
        <pc:picChg chg="del">
          <ac:chgData name="Gregorio Ariel Guerrero Moral" userId="82482f2c-2662-4bc3-b06e-2fa762521b9f" providerId="ADAL" clId="{E31E1CD7-74FB-476D-ABF9-8567E8891686}" dt="2023-05-10T18:38:05.402" v="292" actId="478"/>
          <ac:picMkLst>
            <pc:docMk/>
            <pc:sldMk cId="1810808247" sldId="298"/>
            <ac:picMk id="1028" creationId="{D3516791-992F-EFA5-AF7B-AEF973DBAABA}"/>
          </ac:picMkLst>
        </pc:picChg>
        <pc:picChg chg="del">
          <ac:chgData name="Gregorio Ariel Guerrero Moral" userId="82482f2c-2662-4bc3-b06e-2fa762521b9f" providerId="ADAL" clId="{E31E1CD7-74FB-476D-ABF9-8567E8891686}" dt="2023-05-10T18:38:21.179" v="304" actId="478"/>
          <ac:picMkLst>
            <pc:docMk/>
            <pc:sldMk cId="1810808247" sldId="298"/>
            <ac:picMk id="1030" creationId="{671C75F9-86C1-EB83-0FC4-1CDA9DF7C883}"/>
          </ac:picMkLst>
        </pc:picChg>
        <pc:picChg chg="add del mod">
          <ac:chgData name="Gregorio Ariel Guerrero Moral" userId="82482f2c-2662-4bc3-b06e-2fa762521b9f" providerId="ADAL" clId="{E31E1CD7-74FB-476D-ABF9-8567E8891686}" dt="2023-05-10T18:44:46.141" v="481" actId="478"/>
          <ac:picMkLst>
            <pc:docMk/>
            <pc:sldMk cId="1810808247" sldId="298"/>
            <ac:picMk id="2050" creationId="{0A3A584B-12B3-EF41-E749-7C116F07AB2F}"/>
          </ac:picMkLst>
        </pc:picChg>
        <pc:picChg chg="add del mod">
          <ac:chgData name="Gregorio Ariel Guerrero Moral" userId="82482f2c-2662-4bc3-b06e-2fa762521b9f" providerId="ADAL" clId="{E31E1CD7-74FB-476D-ABF9-8567E8891686}" dt="2023-05-10T18:42:26.720" v="320" actId="478"/>
          <ac:picMkLst>
            <pc:docMk/>
            <pc:sldMk cId="1810808247" sldId="298"/>
            <ac:picMk id="2052" creationId="{BB26A7EE-7C57-4870-C6CA-187C0C3D1360}"/>
          </ac:picMkLst>
        </pc:picChg>
        <pc:picChg chg="add del mod">
          <ac:chgData name="Gregorio Ariel Guerrero Moral" userId="82482f2c-2662-4bc3-b06e-2fa762521b9f" providerId="ADAL" clId="{E31E1CD7-74FB-476D-ABF9-8567E8891686}" dt="2023-05-10T18:52:41.756" v="837" actId="478"/>
          <ac:picMkLst>
            <pc:docMk/>
            <pc:sldMk cId="1810808247" sldId="298"/>
            <ac:picMk id="2054" creationId="{530795D2-97CE-69C9-2F1E-BDF330A2E14E}"/>
          </ac:picMkLst>
        </pc:picChg>
        <pc:picChg chg="add mod">
          <ac:chgData name="Gregorio Ariel Guerrero Moral" userId="82482f2c-2662-4bc3-b06e-2fa762521b9f" providerId="ADAL" clId="{E31E1CD7-74FB-476D-ABF9-8567E8891686}" dt="2023-05-10T18:53:02.768" v="844" actId="1076"/>
          <ac:picMkLst>
            <pc:docMk/>
            <pc:sldMk cId="1810808247" sldId="298"/>
            <ac:picMk id="2056" creationId="{FCC022D2-37AA-FFE4-6713-8C2C8F26E5CD}"/>
          </ac:picMkLst>
        </pc:picChg>
      </pc:sldChg>
      <pc:sldChg chg="modSp new del mod">
        <pc:chgData name="Gregorio Ariel Guerrero Moral" userId="82482f2c-2662-4bc3-b06e-2fa762521b9f" providerId="ADAL" clId="{E31E1CD7-74FB-476D-ABF9-8567E8891686}" dt="2023-05-10T18:31:35.798" v="143" actId="47"/>
        <pc:sldMkLst>
          <pc:docMk/>
          <pc:sldMk cId="1952512881" sldId="298"/>
        </pc:sldMkLst>
        <pc:spChg chg="mod">
          <ac:chgData name="Gregorio Ariel Guerrero Moral" userId="82482f2c-2662-4bc3-b06e-2fa762521b9f" providerId="ADAL" clId="{E31E1CD7-74FB-476D-ABF9-8567E8891686}" dt="2023-05-10T18:31:26.428" v="142" actId="313"/>
          <ac:spMkLst>
            <pc:docMk/>
            <pc:sldMk cId="1952512881" sldId="298"/>
            <ac:spMk id="2" creationId="{A52599C4-90B8-AE2B-52FD-6F0A3C0812EC}"/>
          </ac:spMkLst>
        </pc:spChg>
        <pc:spChg chg="mod">
          <ac:chgData name="Gregorio Ariel Guerrero Moral" userId="82482f2c-2662-4bc3-b06e-2fa762521b9f" providerId="ADAL" clId="{E31E1CD7-74FB-476D-ABF9-8567E8891686}" dt="2023-05-10T18:29:23.866" v="58"/>
          <ac:spMkLst>
            <pc:docMk/>
            <pc:sldMk cId="1952512881" sldId="298"/>
            <ac:spMk id="3" creationId="{63E6337D-7B5C-65C2-D678-092F89B70EB1}"/>
          </ac:spMkLst>
        </pc:spChg>
      </pc:sldChg>
      <pc:sldChg chg="del">
        <pc:chgData name="Gregorio Ariel Guerrero Moral" userId="82482f2c-2662-4bc3-b06e-2fa762521b9f" providerId="ADAL" clId="{E31E1CD7-74FB-476D-ABF9-8567E8891686}" dt="2023-05-10T18:28:52.580" v="52" actId="47"/>
        <pc:sldMkLst>
          <pc:docMk/>
          <pc:sldMk cId="1972345796" sldId="298"/>
        </pc:sldMkLst>
      </pc:sldChg>
      <pc:sldChg chg="del">
        <pc:chgData name="Gregorio Ariel Guerrero Moral" userId="82482f2c-2662-4bc3-b06e-2fa762521b9f" providerId="ADAL" clId="{E31E1CD7-74FB-476D-ABF9-8567E8891686}" dt="2023-05-10T18:28:21.468" v="49" actId="47"/>
        <pc:sldMkLst>
          <pc:docMk/>
          <pc:sldMk cId="3007133173" sldId="299"/>
        </pc:sldMkLst>
      </pc:sldChg>
      <pc:sldChg chg="addSp delSp modSp add mod modClrScheme chgLayout">
        <pc:chgData name="Gregorio Ariel Guerrero Moral" userId="82482f2c-2662-4bc3-b06e-2fa762521b9f" providerId="ADAL" clId="{E31E1CD7-74FB-476D-ABF9-8567E8891686}" dt="2023-05-11T20:50:54.041" v="4914" actId="1076"/>
        <pc:sldMkLst>
          <pc:docMk/>
          <pc:sldMk cId="3052893507" sldId="299"/>
        </pc:sldMkLst>
        <pc:spChg chg="del mod">
          <ac:chgData name="Gregorio Ariel Guerrero Moral" userId="82482f2c-2662-4bc3-b06e-2fa762521b9f" providerId="ADAL" clId="{E31E1CD7-74FB-476D-ABF9-8567E8891686}" dt="2023-05-11T15:03:14.056" v="2945" actId="478"/>
          <ac:spMkLst>
            <pc:docMk/>
            <pc:sldMk cId="3052893507" sldId="299"/>
            <ac:spMk id="2" creationId="{CCAADAB6-79A7-E783-C504-5C8438486A17}"/>
          </ac:spMkLst>
        </pc:spChg>
        <pc:spChg chg="add mod">
          <ac:chgData name="Gregorio Ariel Guerrero Moral" userId="82482f2c-2662-4bc3-b06e-2fa762521b9f" providerId="ADAL" clId="{E31E1CD7-74FB-476D-ABF9-8567E8891686}" dt="2023-05-11T20:50:39.748" v="4911" actId="20577"/>
          <ac:spMkLst>
            <pc:docMk/>
            <pc:sldMk cId="3052893507" sldId="299"/>
            <ac:spMk id="3" creationId="{5EA66C65-E1DB-0779-1C36-6ED9A7CE0012}"/>
          </ac:spMkLst>
        </pc:spChg>
        <pc:spChg chg="add mod">
          <ac:chgData name="Gregorio Ariel Guerrero Moral" userId="82482f2c-2662-4bc3-b06e-2fa762521b9f" providerId="ADAL" clId="{E31E1CD7-74FB-476D-ABF9-8567E8891686}" dt="2023-05-11T15:03:23.316" v="2947" actId="1076"/>
          <ac:spMkLst>
            <pc:docMk/>
            <pc:sldMk cId="3052893507" sldId="299"/>
            <ac:spMk id="4" creationId="{495AAFA3-2F88-82D8-8A29-F9279BB4A820}"/>
          </ac:spMkLst>
        </pc:spChg>
        <pc:spChg chg="add mod">
          <ac:chgData name="Gregorio Ariel Guerrero Moral" userId="82482f2c-2662-4bc3-b06e-2fa762521b9f" providerId="ADAL" clId="{E31E1CD7-74FB-476D-ABF9-8567E8891686}" dt="2023-05-10T19:03:51.437" v="1194" actId="13822"/>
          <ac:spMkLst>
            <pc:docMk/>
            <pc:sldMk cId="3052893507" sldId="299"/>
            <ac:spMk id="6" creationId="{1D2EA2FB-4AAC-9E44-7AF2-447DE15731AB}"/>
          </ac:spMkLst>
        </pc:spChg>
        <pc:spChg chg="add del mod">
          <ac:chgData name="Gregorio Ariel Guerrero Moral" userId="82482f2c-2662-4bc3-b06e-2fa762521b9f" providerId="ADAL" clId="{E31E1CD7-74FB-476D-ABF9-8567E8891686}" dt="2023-05-10T19:03:36.218" v="1192" actId="478"/>
          <ac:spMkLst>
            <pc:docMk/>
            <pc:sldMk cId="3052893507" sldId="299"/>
            <ac:spMk id="7" creationId="{58B58F9D-48EC-D297-781D-8D9717E70C46}"/>
          </ac:spMkLst>
        </pc:spChg>
        <pc:spChg chg="add del mod">
          <ac:chgData name="Gregorio Ariel Guerrero Moral" userId="82482f2c-2662-4bc3-b06e-2fa762521b9f" providerId="ADAL" clId="{E31E1CD7-74FB-476D-ABF9-8567E8891686}" dt="2023-05-11T15:03:18.292" v="2946" actId="478"/>
          <ac:spMkLst>
            <pc:docMk/>
            <pc:sldMk cId="3052893507" sldId="299"/>
            <ac:spMk id="7" creationId="{F901322D-DC69-F8E9-27F3-4867347F6163}"/>
          </ac:spMkLst>
        </pc:spChg>
        <pc:spChg chg="add mod">
          <ac:chgData name="Gregorio Ariel Guerrero Moral" userId="82482f2c-2662-4bc3-b06e-2fa762521b9f" providerId="ADAL" clId="{E31E1CD7-74FB-476D-ABF9-8567E8891686}" dt="2023-05-10T19:13:06.255" v="1283" actId="1076"/>
          <ac:spMkLst>
            <pc:docMk/>
            <pc:sldMk cId="3052893507" sldId="299"/>
            <ac:spMk id="8" creationId="{AF151D23-C496-F73F-3B52-ABB0FF68B1BE}"/>
          </ac:spMkLst>
        </pc:spChg>
        <pc:spChg chg="add mod">
          <ac:chgData name="Gregorio Ariel Guerrero Moral" userId="82482f2c-2662-4bc3-b06e-2fa762521b9f" providerId="ADAL" clId="{E31E1CD7-74FB-476D-ABF9-8567E8891686}" dt="2023-05-10T19:07:01.731" v="1228" actId="1076"/>
          <ac:spMkLst>
            <pc:docMk/>
            <pc:sldMk cId="3052893507" sldId="299"/>
            <ac:spMk id="9" creationId="{6A200C5C-61F1-A89D-0226-17FE8877720E}"/>
          </ac:spMkLst>
        </pc:spChg>
        <pc:spChg chg="add mod">
          <ac:chgData name="Gregorio Ariel Guerrero Moral" userId="82482f2c-2662-4bc3-b06e-2fa762521b9f" providerId="ADAL" clId="{E31E1CD7-74FB-476D-ABF9-8567E8891686}" dt="2023-05-10T19:04:55.396" v="1215" actId="20577"/>
          <ac:spMkLst>
            <pc:docMk/>
            <pc:sldMk cId="3052893507" sldId="299"/>
            <ac:spMk id="10" creationId="{5F2352CE-6C2D-B617-FF08-F05821FFF61B}"/>
          </ac:spMkLst>
        </pc:spChg>
        <pc:spChg chg="add mod">
          <ac:chgData name="Gregorio Ariel Guerrero Moral" userId="82482f2c-2662-4bc3-b06e-2fa762521b9f" providerId="ADAL" clId="{E31E1CD7-74FB-476D-ABF9-8567E8891686}" dt="2023-05-10T19:15:10.501" v="1295" actId="255"/>
          <ac:spMkLst>
            <pc:docMk/>
            <pc:sldMk cId="3052893507" sldId="299"/>
            <ac:spMk id="11" creationId="{4805DD01-6BC1-185E-8AEA-DA002A5C5477}"/>
          </ac:spMkLst>
        </pc:spChg>
        <pc:spChg chg="add del">
          <ac:chgData name="Gregorio Ariel Guerrero Moral" userId="82482f2c-2662-4bc3-b06e-2fa762521b9f" providerId="ADAL" clId="{E31E1CD7-74FB-476D-ABF9-8567E8891686}" dt="2023-05-10T19:12:36.709" v="1281" actId="478"/>
          <ac:spMkLst>
            <pc:docMk/>
            <pc:sldMk cId="3052893507" sldId="299"/>
            <ac:spMk id="12" creationId="{63DFECF1-8954-8F2C-BBEB-E402C36CC879}"/>
          </ac:spMkLst>
        </pc:spChg>
        <pc:spChg chg="add mod">
          <ac:chgData name="Gregorio Ariel Guerrero Moral" userId="82482f2c-2662-4bc3-b06e-2fa762521b9f" providerId="ADAL" clId="{E31E1CD7-74FB-476D-ABF9-8567E8891686}" dt="2023-05-10T19:15:25.186" v="1315" actId="20577"/>
          <ac:spMkLst>
            <pc:docMk/>
            <pc:sldMk cId="3052893507" sldId="299"/>
            <ac:spMk id="17" creationId="{1BFD196F-5E3C-E93B-1FA1-E2213A2A4DD4}"/>
          </ac:spMkLst>
        </pc:spChg>
        <pc:spChg chg="add mod">
          <ac:chgData name="Gregorio Ariel Guerrero Moral" userId="82482f2c-2662-4bc3-b06e-2fa762521b9f" providerId="ADAL" clId="{E31E1CD7-74FB-476D-ABF9-8567E8891686}" dt="2023-05-10T19:15:41.702" v="1332" actId="1076"/>
          <ac:spMkLst>
            <pc:docMk/>
            <pc:sldMk cId="3052893507" sldId="299"/>
            <ac:spMk id="18" creationId="{0C207E2E-CFCE-8C05-25B9-037023607B87}"/>
          </ac:spMkLst>
        </pc:spChg>
        <pc:spChg chg="add del">
          <ac:chgData name="Gregorio Ariel Guerrero Moral" userId="82482f2c-2662-4bc3-b06e-2fa762521b9f" providerId="ADAL" clId="{E31E1CD7-74FB-476D-ABF9-8567E8891686}" dt="2023-05-10T19:16:09.933" v="1334" actId="478"/>
          <ac:spMkLst>
            <pc:docMk/>
            <pc:sldMk cId="3052893507" sldId="299"/>
            <ac:spMk id="19" creationId="{7E434C7C-1D4F-3144-F287-19F22105A632}"/>
          </ac:spMkLst>
        </pc:spChg>
        <pc:spChg chg="add del mod">
          <ac:chgData name="Gregorio Ariel Guerrero Moral" userId="82482f2c-2662-4bc3-b06e-2fa762521b9f" providerId="ADAL" clId="{E31E1CD7-74FB-476D-ABF9-8567E8891686}" dt="2023-05-10T19:16:25.460" v="1338" actId="478"/>
          <ac:spMkLst>
            <pc:docMk/>
            <pc:sldMk cId="3052893507" sldId="299"/>
            <ac:spMk id="20" creationId="{1971CF8C-AB61-7D3F-81A0-6A5BD85B7818}"/>
          </ac:spMkLst>
        </pc:spChg>
        <pc:spChg chg="add mod">
          <ac:chgData name="Gregorio Ariel Guerrero Moral" userId="82482f2c-2662-4bc3-b06e-2fa762521b9f" providerId="ADAL" clId="{E31E1CD7-74FB-476D-ABF9-8567E8891686}" dt="2023-05-10T19:19:01.167" v="1355" actId="17032"/>
          <ac:spMkLst>
            <pc:docMk/>
            <pc:sldMk cId="3052893507" sldId="299"/>
            <ac:spMk id="30" creationId="{5943CCAA-C5C4-D17F-6510-39BF5B95F576}"/>
          </ac:spMkLst>
        </pc:spChg>
        <pc:spChg chg="add del mod">
          <ac:chgData name="Gregorio Ariel Guerrero Moral" userId="82482f2c-2662-4bc3-b06e-2fa762521b9f" providerId="ADAL" clId="{E31E1CD7-74FB-476D-ABF9-8567E8891686}" dt="2023-05-10T19:20:33.586" v="1365" actId="478"/>
          <ac:spMkLst>
            <pc:docMk/>
            <pc:sldMk cId="3052893507" sldId="299"/>
            <ac:spMk id="31" creationId="{AA781212-4D3A-59DC-D4FF-7BC639229346}"/>
          </ac:spMkLst>
        </pc:spChg>
        <pc:picChg chg="add del mod modCrop">
          <ac:chgData name="Gregorio Ariel Guerrero Moral" userId="82482f2c-2662-4bc3-b06e-2fa762521b9f" providerId="ADAL" clId="{E31E1CD7-74FB-476D-ABF9-8567E8891686}" dt="2023-05-10T19:20:50.665" v="1367" actId="478"/>
          <ac:picMkLst>
            <pc:docMk/>
            <pc:sldMk cId="3052893507" sldId="299"/>
            <ac:picMk id="5" creationId="{E6B397DB-155A-9120-8CB6-7FEB7F1CD6F9}"/>
          </ac:picMkLst>
        </pc:picChg>
        <pc:picChg chg="add mod">
          <ac:chgData name="Gregorio Ariel Guerrero Moral" userId="82482f2c-2662-4bc3-b06e-2fa762521b9f" providerId="ADAL" clId="{E31E1CD7-74FB-476D-ABF9-8567E8891686}" dt="2023-05-10T19:18:29.604" v="1349" actId="1076"/>
          <ac:picMkLst>
            <pc:docMk/>
            <pc:sldMk cId="3052893507" sldId="299"/>
            <ac:picMk id="29" creationId="{05DCB8C6-45AD-C539-B845-FEDBB7E9C8AA}"/>
          </ac:picMkLst>
        </pc:picChg>
        <pc:picChg chg="del">
          <ac:chgData name="Gregorio Ariel Guerrero Moral" userId="82482f2c-2662-4bc3-b06e-2fa762521b9f" providerId="ADAL" clId="{E31E1CD7-74FB-476D-ABF9-8567E8891686}" dt="2023-05-10T18:42:15.572" v="319" actId="478"/>
          <ac:picMkLst>
            <pc:docMk/>
            <pc:sldMk cId="3052893507" sldId="299"/>
            <ac:picMk id="2050" creationId="{0A3A584B-12B3-EF41-E749-7C116F07AB2F}"/>
          </ac:picMkLst>
        </pc:picChg>
        <pc:picChg chg="del">
          <ac:chgData name="Gregorio Ariel Guerrero Moral" userId="82482f2c-2662-4bc3-b06e-2fa762521b9f" providerId="ADAL" clId="{E31E1CD7-74FB-476D-ABF9-8567E8891686}" dt="2023-05-10T18:42:12.621" v="318" actId="478"/>
          <ac:picMkLst>
            <pc:docMk/>
            <pc:sldMk cId="3052893507" sldId="299"/>
            <ac:picMk id="2052" creationId="{BB26A7EE-7C57-4870-C6CA-187C0C3D1360}"/>
          </ac:picMkLst>
        </pc:picChg>
        <pc:picChg chg="add del mod">
          <ac:chgData name="Gregorio Ariel Guerrero Moral" userId="82482f2c-2662-4bc3-b06e-2fa762521b9f" providerId="ADAL" clId="{E31E1CD7-74FB-476D-ABF9-8567E8891686}" dt="2023-05-10T19:06:19.699" v="1222" actId="478"/>
          <ac:picMkLst>
            <pc:docMk/>
            <pc:sldMk cId="3052893507" sldId="299"/>
            <ac:picMk id="3074" creationId="{C6CCD0DE-8119-0307-F0D3-EDB48B278DC4}"/>
          </ac:picMkLst>
        </pc:picChg>
        <pc:picChg chg="add mod">
          <ac:chgData name="Gregorio Ariel Guerrero Moral" userId="82482f2c-2662-4bc3-b06e-2fa762521b9f" providerId="ADAL" clId="{E31E1CD7-74FB-476D-ABF9-8567E8891686}" dt="2023-05-10T19:08:51.082" v="1241" actId="1076"/>
          <ac:picMkLst>
            <pc:docMk/>
            <pc:sldMk cId="3052893507" sldId="299"/>
            <ac:picMk id="3076" creationId="{AFC9FD6E-4617-5B33-BA00-702203C3FFFB}"/>
          </ac:picMkLst>
        </pc:picChg>
        <pc:picChg chg="add del mod">
          <ac:chgData name="Gregorio Ariel Guerrero Moral" userId="82482f2c-2662-4bc3-b06e-2fa762521b9f" providerId="ADAL" clId="{E31E1CD7-74FB-476D-ABF9-8567E8891686}" dt="2023-05-10T19:08:09.155" v="1233" actId="478"/>
          <ac:picMkLst>
            <pc:docMk/>
            <pc:sldMk cId="3052893507" sldId="299"/>
            <ac:picMk id="3078" creationId="{7835D8B2-5CD9-93E0-9F5C-7037611501DA}"/>
          </ac:picMkLst>
        </pc:picChg>
        <pc:picChg chg="add del">
          <ac:chgData name="Gregorio Ariel Guerrero Moral" userId="82482f2c-2662-4bc3-b06e-2fa762521b9f" providerId="ADAL" clId="{E31E1CD7-74FB-476D-ABF9-8567E8891686}" dt="2023-05-10T19:08:14.472" v="1235"/>
          <ac:picMkLst>
            <pc:docMk/>
            <pc:sldMk cId="3052893507" sldId="299"/>
            <ac:picMk id="3080" creationId="{93C18C71-E576-95BB-168B-86A704FB1E10}"/>
          </ac:picMkLst>
        </pc:picChg>
        <pc:picChg chg="add mod">
          <ac:chgData name="Gregorio Ariel Guerrero Moral" userId="82482f2c-2662-4bc3-b06e-2fa762521b9f" providerId="ADAL" clId="{E31E1CD7-74FB-476D-ABF9-8567E8891686}" dt="2023-05-10T19:13:04.598" v="1282" actId="1076"/>
          <ac:picMkLst>
            <pc:docMk/>
            <pc:sldMk cId="3052893507" sldId="299"/>
            <ac:picMk id="3082" creationId="{FFECA083-29BE-D20A-AF51-FB49F00C3922}"/>
          </ac:picMkLst>
        </pc:picChg>
        <pc:picChg chg="add mod">
          <ac:chgData name="Gregorio Ariel Guerrero Moral" userId="82482f2c-2662-4bc3-b06e-2fa762521b9f" providerId="ADAL" clId="{E31E1CD7-74FB-476D-ABF9-8567E8891686}" dt="2023-05-10T19:20:11.696" v="1361" actId="1076"/>
          <ac:picMkLst>
            <pc:docMk/>
            <pc:sldMk cId="3052893507" sldId="299"/>
            <ac:picMk id="3084" creationId="{32FE16C8-F6BF-9D33-B99D-50410858EC4E}"/>
          </ac:picMkLst>
        </pc:picChg>
        <pc:picChg chg="add mod">
          <ac:chgData name="Gregorio Ariel Guerrero Moral" userId="82482f2c-2662-4bc3-b06e-2fa762521b9f" providerId="ADAL" clId="{E31E1CD7-74FB-476D-ABF9-8567E8891686}" dt="2023-05-11T20:50:54.041" v="4914" actId="1076"/>
          <ac:picMkLst>
            <pc:docMk/>
            <pc:sldMk cId="3052893507" sldId="299"/>
            <ac:picMk id="3086" creationId="{65BCE1D7-EFB0-4E4E-5BB2-66EFA00ADBA9}"/>
          </ac:picMkLst>
        </pc:picChg>
        <pc:cxnChg chg="add mod">
          <ac:chgData name="Gregorio Ariel Guerrero Moral" userId="82482f2c-2662-4bc3-b06e-2fa762521b9f" providerId="ADAL" clId="{E31E1CD7-74FB-476D-ABF9-8567E8891686}" dt="2023-05-10T19:14:04.921" v="1286" actId="1076"/>
          <ac:cxnSpMkLst>
            <pc:docMk/>
            <pc:sldMk cId="3052893507" sldId="299"/>
            <ac:cxnSpMk id="14" creationId="{B14A3FED-3988-E7AF-6F6B-93FA3FFB0FE5}"/>
          </ac:cxnSpMkLst>
        </pc:cxnChg>
        <pc:cxnChg chg="add mod">
          <ac:chgData name="Gregorio Ariel Guerrero Moral" userId="82482f2c-2662-4bc3-b06e-2fa762521b9f" providerId="ADAL" clId="{E31E1CD7-74FB-476D-ABF9-8567E8891686}" dt="2023-05-10T19:14:25.756" v="1288" actId="1076"/>
          <ac:cxnSpMkLst>
            <pc:docMk/>
            <pc:sldMk cId="3052893507" sldId="299"/>
            <ac:cxnSpMk id="16" creationId="{5851A31C-7F98-7ED2-0EA9-38E9FA3AA165}"/>
          </ac:cxnSpMkLst>
        </pc:cxnChg>
        <pc:cxnChg chg="add">
          <ac:chgData name="Gregorio Ariel Guerrero Moral" userId="82482f2c-2662-4bc3-b06e-2fa762521b9f" providerId="ADAL" clId="{E31E1CD7-74FB-476D-ABF9-8567E8891686}" dt="2023-05-10T19:16:31.487" v="1339" actId="11529"/>
          <ac:cxnSpMkLst>
            <pc:docMk/>
            <pc:sldMk cId="3052893507" sldId="299"/>
            <ac:cxnSpMk id="22" creationId="{1E60EE55-AE9D-06C9-332C-190956005D34}"/>
          </ac:cxnSpMkLst>
        </pc:cxnChg>
        <pc:cxnChg chg="add mod">
          <ac:chgData name="Gregorio Ariel Guerrero Moral" userId="82482f2c-2662-4bc3-b06e-2fa762521b9f" providerId="ADAL" clId="{E31E1CD7-74FB-476D-ABF9-8567E8891686}" dt="2023-05-10T19:16:57.331" v="1342" actId="14100"/>
          <ac:cxnSpMkLst>
            <pc:docMk/>
            <pc:sldMk cId="3052893507" sldId="299"/>
            <ac:cxnSpMk id="24" creationId="{374928C4-DD8A-0BA7-BD5E-A8B43E6F0EE5}"/>
          </ac:cxnSpMkLst>
        </pc:cxnChg>
        <pc:cxnChg chg="add">
          <ac:chgData name="Gregorio Ariel Guerrero Moral" userId="82482f2c-2662-4bc3-b06e-2fa762521b9f" providerId="ADAL" clId="{E31E1CD7-74FB-476D-ABF9-8567E8891686}" dt="2023-05-10T19:17:07.135" v="1343" actId="11529"/>
          <ac:cxnSpMkLst>
            <pc:docMk/>
            <pc:sldMk cId="3052893507" sldId="299"/>
            <ac:cxnSpMk id="28" creationId="{F3C43C51-6385-091F-6BE9-46D6346F6C21}"/>
          </ac:cxnSpMkLst>
        </pc:cxnChg>
        <pc:cxnChg chg="add">
          <ac:chgData name="Gregorio Ariel Guerrero Moral" userId="82482f2c-2662-4bc3-b06e-2fa762521b9f" providerId="ADAL" clId="{E31E1CD7-74FB-476D-ABF9-8567E8891686}" dt="2023-05-10T19:20:41.705" v="1366" actId="11529"/>
          <ac:cxnSpMkLst>
            <pc:docMk/>
            <pc:sldMk cId="3052893507" sldId="299"/>
            <ac:cxnSpMk id="33" creationId="{A5E0C93B-E1BA-9C71-4B36-EFB18F84B8FA}"/>
          </ac:cxnSpMkLst>
        </pc:cxnChg>
      </pc:sldChg>
      <pc:sldChg chg="addSp delSp modSp new mod">
        <pc:chgData name="Gregorio Ariel Guerrero Moral" userId="82482f2c-2662-4bc3-b06e-2fa762521b9f" providerId="ADAL" clId="{E31E1CD7-74FB-476D-ABF9-8567E8891686}" dt="2023-05-11T20:08:21.054" v="4703" actId="1076"/>
        <pc:sldMkLst>
          <pc:docMk/>
          <pc:sldMk cId="132663917" sldId="300"/>
        </pc:sldMkLst>
        <pc:spChg chg="mod">
          <ac:chgData name="Gregorio Ariel Guerrero Moral" userId="82482f2c-2662-4bc3-b06e-2fa762521b9f" providerId="ADAL" clId="{E31E1CD7-74FB-476D-ABF9-8567E8891686}" dt="2023-05-10T20:05:42.496" v="2200" actId="20577"/>
          <ac:spMkLst>
            <pc:docMk/>
            <pc:sldMk cId="132663917" sldId="300"/>
            <ac:spMk id="2" creationId="{093EE3C9-26F3-0517-6CDE-6AD710CB11F3}"/>
          </ac:spMkLst>
        </pc:spChg>
        <pc:spChg chg="mod">
          <ac:chgData name="Gregorio Ariel Guerrero Moral" userId="82482f2c-2662-4bc3-b06e-2fa762521b9f" providerId="ADAL" clId="{E31E1CD7-74FB-476D-ABF9-8567E8891686}" dt="2023-05-11T20:08:21.054" v="4703" actId="1076"/>
          <ac:spMkLst>
            <pc:docMk/>
            <pc:sldMk cId="132663917" sldId="300"/>
            <ac:spMk id="3" creationId="{0C33CD16-CBC7-920D-F16B-7E35479422B4}"/>
          </ac:spMkLst>
        </pc:spChg>
        <pc:spChg chg="del">
          <ac:chgData name="Gregorio Ariel Guerrero Moral" userId="82482f2c-2662-4bc3-b06e-2fa762521b9f" providerId="ADAL" clId="{E31E1CD7-74FB-476D-ABF9-8567E8891686}" dt="2023-05-10T19:41:12.720" v="1452" actId="478"/>
          <ac:spMkLst>
            <pc:docMk/>
            <pc:sldMk cId="132663917" sldId="300"/>
            <ac:spMk id="4" creationId="{773CBAE5-DF8D-4E4B-C631-02BBD6B599A6}"/>
          </ac:spMkLst>
        </pc:spChg>
        <pc:spChg chg="add mod">
          <ac:chgData name="Gregorio Ariel Guerrero Moral" userId="82482f2c-2662-4bc3-b06e-2fa762521b9f" providerId="ADAL" clId="{E31E1CD7-74FB-476D-ABF9-8567E8891686}" dt="2023-05-10T20:02:27.679" v="1918" actId="1076"/>
          <ac:spMkLst>
            <pc:docMk/>
            <pc:sldMk cId="132663917" sldId="300"/>
            <ac:spMk id="6" creationId="{62DD8006-03FA-B659-3F44-3D9B9C9C4EF3}"/>
          </ac:spMkLst>
        </pc:spChg>
        <pc:spChg chg="add mod">
          <ac:chgData name="Gregorio Ariel Guerrero Moral" userId="82482f2c-2662-4bc3-b06e-2fa762521b9f" providerId="ADAL" clId="{E31E1CD7-74FB-476D-ABF9-8567E8891686}" dt="2023-05-10T20:34:55.443" v="2798" actId="20577"/>
          <ac:spMkLst>
            <pc:docMk/>
            <pc:sldMk cId="132663917" sldId="300"/>
            <ac:spMk id="9" creationId="{EEB53162-FF7E-F54F-A933-A35BD75DB464}"/>
          </ac:spMkLst>
        </pc:spChg>
        <pc:graphicFrameChg chg="add mod modGraphic">
          <ac:chgData name="Gregorio Ariel Guerrero Moral" userId="82482f2c-2662-4bc3-b06e-2fa762521b9f" providerId="ADAL" clId="{E31E1CD7-74FB-476D-ABF9-8567E8891686}" dt="2023-05-10T20:05:25.094" v="2187" actId="1076"/>
          <ac:graphicFrameMkLst>
            <pc:docMk/>
            <pc:sldMk cId="132663917" sldId="300"/>
            <ac:graphicFrameMk id="7" creationId="{B6850B48-9873-8244-8463-52BCD17C0ACC}"/>
          </ac:graphicFrameMkLst>
        </pc:graphicFrameChg>
      </pc:sldChg>
      <pc:sldChg chg="del">
        <pc:chgData name="Gregorio Ariel Guerrero Moral" userId="82482f2c-2662-4bc3-b06e-2fa762521b9f" providerId="ADAL" clId="{E31E1CD7-74FB-476D-ABF9-8567E8891686}" dt="2023-05-10T18:28:21.468" v="49" actId="47"/>
        <pc:sldMkLst>
          <pc:docMk/>
          <pc:sldMk cId="2216499991" sldId="300"/>
        </pc:sldMkLst>
      </pc:sldChg>
      <pc:sldChg chg="addSp delSp modSp add del mod modClrScheme chgLayout">
        <pc:chgData name="Gregorio Ariel Guerrero Moral" userId="82482f2c-2662-4bc3-b06e-2fa762521b9f" providerId="ADAL" clId="{E31E1CD7-74FB-476D-ABF9-8567E8891686}" dt="2023-05-10T19:39:35.389" v="1377" actId="47"/>
        <pc:sldMkLst>
          <pc:docMk/>
          <pc:sldMk cId="3221104383" sldId="300"/>
        </pc:sldMkLst>
        <pc:spChg chg="mod">
          <ac:chgData name="Gregorio Ariel Guerrero Moral" userId="82482f2c-2662-4bc3-b06e-2fa762521b9f" providerId="ADAL" clId="{E31E1CD7-74FB-476D-ABF9-8567E8891686}" dt="2023-05-10T18:59:17.001" v="1129" actId="26606"/>
          <ac:spMkLst>
            <pc:docMk/>
            <pc:sldMk cId="3221104383" sldId="300"/>
            <ac:spMk id="2" creationId="{CCAADAB6-79A7-E783-C504-5C8438486A17}"/>
          </ac:spMkLst>
        </pc:spChg>
        <pc:spChg chg="del">
          <ac:chgData name="Gregorio Ariel Guerrero Moral" userId="82482f2c-2662-4bc3-b06e-2fa762521b9f" providerId="ADAL" clId="{E31E1CD7-74FB-476D-ABF9-8567E8891686}" dt="2023-05-10T18:58:46.704" v="1124" actId="478"/>
          <ac:spMkLst>
            <pc:docMk/>
            <pc:sldMk cId="3221104383" sldId="300"/>
            <ac:spMk id="3" creationId="{5EA66C65-E1DB-0779-1C36-6ED9A7CE0012}"/>
          </ac:spMkLst>
        </pc:spChg>
        <pc:spChg chg="add del mod">
          <ac:chgData name="Gregorio Ariel Guerrero Moral" userId="82482f2c-2662-4bc3-b06e-2fa762521b9f" providerId="ADAL" clId="{E31E1CD7-74FB-476D-ABF9-8567E8891686}" dt="2023-05-10T18:59:13.184" v="1128" actId="22"/>
          <ac:spMkLst>
            <pc:docMk/>
            <pc:sldMk cId="3221104383" sldId="300"/>
            <ac:spMk id="6" creationId="{BE37994F-315F-633E-E19D-9AFF38318221}"/>
          </ac:spMkLst>
        </pc:spChg>
        <pc:picChg chg="del">
          <ac:chgData name="Gregorio Ariel Guerrero Moral" userId="82482f2c-2662-4bc3-b06e-2fa762521b9f" providerId="ADAL" clId="{E31E1CD7-74FB-476D-ABF9-8567E8891686}" dt="2023-05-10T18:58:49.177" v="1125" actId="478"/>
          <ac:picMkLst>
            <pc:docMk/>
            <pc:sldMk cId="3221104383" sldId="300"/>
            <ac:picMk id="5" creationId="{E6B397DB-155A-9120-8CB6-7FEB7F1CD6F9}"/>
          </ac:picMkLst>
        </pc:picChg>
        <pc:picChg chg="add mod ord modCrop">
          <ac:chgData name="Gregorio Ariel Guerrero Moral" userId="82482f2c-2662-4bc3-b06e-2fa762521b9f" providerId="ADAL" clId="{E31E1CD7-74FB-476D-ABF9-8567E8891686}" dt="2023-05-10T19:22:18.650" v="1376" actId="1076"/>
          <ac:picMkLst>
            <pc:docMk/>
            <pc:sldMk cId="3221104383" sldId="300"/>
            <ac:picMk id="8" creationId="{DF098E54-F076-2AA6-D359-1887B957CA21}"/>
          </ac:picMkLst>
        </pc:picChg>
      </pc:sldChg>
      <pc:sldChg chg="del">
        <pc:chgData name="Gregorio Ariel Guerrero Moral" userId="82482f2c-2662-4bc3-b06e-2fa762521b9f" providerId="ADAL" clId="{E31E1CD7-74FB-476D-ABF9-8567E8891686}" dt="2023-05-10T18:28:21.468" v="49" actId="47"/>
        <pc:sldMkLst>
          <pc:docMk/>
          <pc:sldMk cId="14550662" sldId="301"/>
        </pc:sldMkLst>
      </pc:sldChg>
      <pc:sldChg chg="addSp delSp modSp add mod ord modClrScheme chgLayout">
        <pc:chgData name="Gregorio Ariel Guerrero Moral" userId="82482f2c-2662-4bc3-b06e-2fa762521b9f" providerId="ADAL" clId="{E31E1CD7-74FB-476D-ABF9-8567E8891686}" dt="2023-05-11T18:37:20.525" v="4108" actId="20577"/>
        <pc:sldMkLst>
          <pc:docMk/>
          <pc:sldMk cId="1317379046" sldId="301"/>
        </pc:sldMkLst>
        <pc:spChg chg="mod">
          <ac:chgData name="Gregorio Ariel Guerrero Moral" userId="82482f2c-2662-4bc3-b06e-2fa762521b9f" providerId="ADAL" clId="{E31E1CD7-74FB-476D-ABF9-8567E8891686}" dt="2023-05-11T18:37:20.525" v="4108" actId="20577"/>
          <ac:spMkLst>
            <pc:docMk/>
            <pc:sldMk cId="1317379046" sldId="301"/>
            <ac:spMk id="2" creationId="{093EE3C9-26F3-0517-6CDE-6AD710CB11F3}"/>
          </ac:spMkLst>
        </pc:spChg>
        <pc:spChg chg="del mod">
          <ac:chgData name="Gregorio Ariel Guerrero Moral" userId="82482f2c-2662-4bc3-b06e-2fa762521b9f" providerId="ADAL" clId="{E31E1CD7-74FB-476D-ABF9-8567E8891686}" dt="2023-05-10T20:31:10.420" v="2794" actId="26606"/>
          <ac:spMkLst>
            <pc:docMk/>
            <pc:sldMk cId="1317379046" sldId="301"/>
            <ac:spMk id="3" creationId="{0C33CD16-CBC7-920D-F16B-7E35479422B4}"/>
          </ac:spMkLst>
        </pc:spChg>
        <pc:graphicFrameChg chg="add mod">
          <ac:chgData name="Gregorio Ariel Guerrero Moral" userId="82482f2c-2662-4bc3-b06e-2fa762521b9f" providerId="ADAL" clId="{E31E1CD7-74FB-476D-ABF9-8567E8891686}" dt="2023-05-10T20:31:10.420" v="2794" actId="26606"/>
          <ac:graphicFrameMkLst>
            <pc:docMk/>
            <pc:sldMk cId="1317379046" sldId="301"/>
            <ac:graphicFrameMk id="5" creationId="{9157B6CB-DA97-9897-D463-5135CA5BFB3A}"/>
          </ac:graphicFrameMkLst>
        </pc:graphicFrameChg>
      </pc:sldChg>
      <pc:sldChg chg="add del">
        <pc:chgData name="Gregorio Ariel Guerrero Moral" userId="82482f2c-2662-4bc3-b06e-2fa762521b9f" providerId="ADAL" clId="{E31E1CD7-74FB-476D-ABF9-8567E8891686}" dt="2023-05-10T18:59:05.851" v="1127"/>
        <pc:sldMkLst>
          <pc:docMk/>
          <pc:sldMk cId="1474083069" sldId="301"/>
        </pc:sldMkLst>
      </pc:sldChg>
      <pc:sldChg chg="addSp delSp modSp add del mod">
        <pc:chgData name="Gregorio Ariel Guerrero Moral" userId="82482f2c-2662-4bc3-b06e-2fa762521b9f" providerId="ADAL" clId="{E31E1CD7-74FB-476D-ABF9-8567E8891686}" dt="2023-05-10T19:39:35.389" v="1377" actId="47"/>
        <pc:sldMkLst>
          <pc:docMk/>
          <pc:sldMk cId="1568833058" sldId="301"/>
        </pc:sldMkLst>
        <pc:spChg chg="mod">
          <ac:chgData name="Gregorio Ariel Guerrero Moral" userId="82482f2c-2662-4bc3-b06e-2fa762521b9f" providerId="ADAL" clId="{E31E1CD7-74FB-476D-ABF9-8567E8891686}" dt="2023-05-10T18:59:56.253" v="1179" actId="20577"/>
          <ac:spMkLst>
            <pc:docMk/>
            <pc:sldMk cId="1568833058" sldId="301"/>
            <ac:spMk id="2" creationId="{CCAADAB6-79A7-E783-C504-5C8438486A17}"/>
          </ac:spMkLst>
        </pc:spChg>
        <pc:spChg chg="add del mod">
          <ac:chgData name="Gregorio Ariel Guerrero Moral" userId="82482f2c-2662-4bc3-b06e-2fa762521b9f" providerId="ADAL" clId="{E31E1CD7-74FB-476D-ABF9-8567E8891686}" dt="2023-05-10T19:00:29.268" v="1182" actId="22"/>
          <ac:spMkLst>
            <pc:docMk/>
            <pc:sldMk cId="1568833058" sldId="301"/>
            <ac:spMk id="4" creationId="{5651C4EB-26AF-80A8-BE71-40774584EDD3}"/>
          </ac:spMkLst>
        </pc:spChg>
        <pc:picChg chg="add mod ord">
          <ac:chgData name="Gregorio Ariel Guerrero Moral" userId="82482f2c-2662-4bc3-b06e-2fa762521b9f" providerId="ADAL" clId="{E31E1CD7-74FB-476D-ABF9-8567E8891686}" dt="2023-05-10T19:00:34.893" v="1184" actId="1076"/>
          <ac:picMkLst>
            <pc:docMk/>
            <pc:sldMk cId="1568833058" sldId="301"/>
            <ac:picMk id="6" creationId="{D164A1F1-95F1-A88B-1B0F-7533F5D9E954}"/>
          </ac:picMkLst>
        </pc:picChg>
        <pc:picChg chg="del">
          <ac:chgData name="Gregorio Ariel Guerrero Moral" userId="82482f2c-2662-4bc3-b06e-2fa762521b9f" providerId="ADAL" clId="{E31E1CD7-74FB-476D-ABF9-8567E8891686}" dt="2023-05-10T18:59:41.237" v="1131" actId="478"/>
          <ac:picMkLst>
            <pc:docMk/>
            <pc:sldMk cId="1568833058" sldId="301"/>
            <ac:picMk id="8" creationId="{DF098E54-F076-2AA6-D359-1887B957CA21}"/>
          </ac:picMkLst>
        </pc:picChg>
      </pc:sldChg>
      <pc:sldChg chg="new del">
        <pc:chgData name="Gregorio Ariel Guerrero Moral" userId="82482f2c-2662-4bc3-b06e-2fa762521b9f" providerId="ADAL" clId="{E31E1CD7-74FB-476D-ABF9-8567E8891686}" dt="2023-05-10T20:06:08.635" v="2204" actId="47"/>
        <pc:sldMkLst>
          <pc:docMk/>
          <pc:sldMk cId="339886588" sldId="302"/>
        </pc:sldMkLst>
      </pc:sldChg>
      <pc:sldChg chg="add del">
        <pc:chgData name="Gregorio Ariel Guerrero Moral" userId="82482f2c-2662-4bc3-b06e-2fa762521b9f" providerId="ADAL" clId="{E31E1CD7-74FB-476D-ABF9-8567E8891686}" dt="2023-05-10T19:00:22.984" v="1181"/>
        <pc:sldMkLst>
          <pc:docMk/>
          <pc:sldMk cId="653048330" sldId="302"/>
        </pc:sldMkLst>
      </pc:sldChg>
      <pc:sldChg chg="del">
        <pc:chgData name="Gregorio Ariel Guerrero Moral" userId="82482f2c-2662-4bc3-b06e-2fa762521b9f" providerId="ADAL" clId="{E31E1CD7-74FB-476D-ABF9-8567E8891686}" dt="2023-05-10T18:28:21.468" v="49" actId="47"/>
        <pc:sldMkLst>
          <pc:docMk/>
          <pc:sldMk cId="3318396986" sldId="302"/>
        </pc:sldMkLst>
      </pc:sldChg>
      <pc:sldChg chg="del">
        <pc:chgData name="Gregorio Ariel Guerrero Moral" userId="82482f2c-2662-4bc3-b06e-2fa762521b9f" providerId="ADAL" clId="{E31E1CD7-74FB-476D-ABF9-8567E8891686}" dt="2023-05-10T18:28:21.468" v="49" actId="47"/>
        <pc:sldMkLst>
          <pc:docMk/>
          <pc:sldMk cId="210277062" sldId="303"/>
        </pc:sldMkLst>
      </pc:sldChg>
      <pc:sldChg chg="modSp add mod">
        <pc:chgData name="Gregorio Ariel Guerrero Moral" userId="82482f2c-2662-4bc3-b06e-2fa762521b9f" providerId="ADAL" clId="{E31E1CD7-74FB-476D-ABF9-8567E8891686}" dt="2023-05-10T20:36:04.557" v="2867" actId="1076"/>
        <pc:sldMkLst>
          <pc:docMk/>
          <pc:sldMk cId="220768043" sldId="303"/>
        </pc:sldMkLst>
        <pc:spChg chg="mod">
          <ac:chgData name="Gregorio Ariel Guerrero Moral" userId="82482f2c-2662-4bc3-b06e-2fa762521b9f" providerId="ADAL" clId="{E31E1CD7-74FB-476D-ABF9-8567E8891686}" dt="2023-05-10T20:06:15.238" v="2206" actId="20577"/>
          <ac:spMkLst>
            <pc:docMk/>
            <pc:sldMk cId="220768043" sldId="303"/>
            <ac:spMk id="2" creationId="{093EE3C9-26F3-0517-6CDE-6AD710CB11F3}"/>
          </ac:spMkLst>
        </pc:spChg>
        <pc:spChg chg="mod">
          <ac:chgData name="Gregorio Ariel Guerrero Moral" userId="82482f2c-2662-4bc3-b06e-2fa762521b9f" providerId="ADAL" clId="{E31E1CD7-74FB-476D-ABF9-8567E8891686}" dt="2023-05-10T20:10:27.935" v="2715" actId="20577"/>
          <ac:spMkLst>
            <pc:docMk/>
            <pc:sldMk cId="220768043" sldId="303"/>
            <ac:spMk id="3" creationId="{0C33CD16-CBC7-920D-F16B-7E35479422B4}"/>
          </ac:spMkLst>
        </pc:spChg>
        <pc:spChg chg="mod">
          <ac:chgData name="Gregorio Ariel Guerrero Moral" userId="82482f2c-2662-4bc3-b06e-2fa762521b9f" providerId="ADAL" clId="{E31E1CD7-74FB-476D-ABF9-8567E8891686}" dt="2023-05-10T20:35:49.995" v="2865" actId="20577"/>
          <ac:spMkLst>
            <pc:docMk/>
            <pc:sldMk cId="220768043" sldId="303"/>
            <ac:spMk id="6" creationId="{62DD8006-03FA-B659-3F44-3D9B9C9C4EF3}"/>
          </ac:spMkLst>
        </pc:spChg>
        <pc:spChg chg="mod">
          <ac:chgData name="Gregorio Ariel Guerrero Moral" userId="82482f2c-2662-4bc3-b06e-2fa762521b9f" providerId="ADAL" clId="{E31E1CD7-74FB-476D-ABF9-8567E8891686}" dt="2023-05-10T20:36:04.557" v="2867" actId="1076"/>
          <ac:spMkLst>
            <pc:docMk/>
            <pc:sldMk cId="220768043" sldId="303"/>
            <ac:spMk id="9" creationId="{EEB53162-FF7E-F54F-A933-A35BD75DB464}"/>
          </ac:spMkLst>
        </pc:spChg>
        <pc:graphicFrameChg chg="mod modGraphic">
          <ac:chgData name="Gregorio Ariel Guerrero Moral" userId="82482f2c-2662-4bc3-b06e-2fa762521b9f" providerId="ADAL" clId="{E31E1CD7-74FB-476D-ABF9-8567E8891686}" dt="2023-05-10T20:35:59.688" v="2866" actId="1076"/>
          <ac:graphicFrameMkLst>
            <pc:docMk/>
            <pc:sldMk cId="220768043" sldId="303"/>
            <ac:graphicFrameMk id="7" creationId="{B6850B48-9873-8244-8463-52BCD17C0ACC}"/>
          </ac:graphicFrameMkLst>
        </pc:graphicFrameChg>
      </pc:sldChg>
      <pc:sldChg chg="addSp delSp modSp new mod">
        <pc:chgData name="Gregorio Ariel Guerrero Moral" userId="82482f2c-2662-4bc3-b06e-2fa762521b9f" providerId="ADAL" clId="{E31E1CD7-74FB-476D-ABF9-8567E8891686}" dt="2023-05-10T20:30:45.765" v="2793" actId="20577"/>
        <pc:sldMkLst>
          <pc:docMk/>
          <pc:sldMk cId="474396840" sldId="304"/>
        </pc:sldMkLst>
        <pc:spChg chg="del">
          <ac:chgData name="Gregorio Ariel Guerrero Moral" userId="82482f2c-2662-4bc3-b06e-2fa762521b9f" providerId="ADAL" clId="{E31E1CD7-74FB-476D-ABF9-8567E8891686}" dt="2023-05-10T20:30:31.305" v="2785" actId="478"/>
          <ac:spMkLst>
            <pc:docMk/>
            <pc:sldMk cId="474396840" sldId="304"/>
            <ac:spMk id="2" creationId="{93A5BE89-0F6B-D5A7-FE2B-314B2BFD40B3}"/>
          </ac:spMkLst>
        </pc:spChg>
        <pc:spChg chg="add del">
          <ac:chgData name="Gregorio Ariel Guerrero Moral" userId="82482f2c-2662-4bc3-b06e-2fa762521b9f" providerId="ADAL" clId="{E31E1CD7-74FB-476D-ABF9-8567E8891686}" dt="2023-05-10T20:30:24.881" v="2784" actId="22"/>
          <ac:spMkLst>
            <pc:docMk/>
            <pc:sldMk cId="474396840" sldId="304"/>
            <ac:spMk id="3" creationId="{76D0A685-4462-C9A7-76E5-12E05557F098}"/>
          </ac:spMkLst>
        </pc:spChg>
        <pc:spChg chg="add mod">
          <ac:chgData name="Gregorio Ariel Guerrero Moral" userId="82482f2c-2662-4bc3-b06e-2fa762521b9f" providerId="ADAL" clId="{E31E1CD7-74FB-476D-ABF9-8567E8891686}" dt="2023-05-10T20:30:45.765" v="2793" actId="20577"/>
          <ac:spMkLst>
            <pc:docMk/>
            <pc:sldMk cId="474396840" sldId="304"/>
            <ac:spMk id="11" creationId="{D695FF55-5ED4-E99A-3671-D45F85A27A8D}"/>
          </ac:spMkLst>
        </pc:spChg>
        <pc:graphicFrameChg chg="add del mod">
          <ac:chgData name="Gregorio Ariel Guerrero Moral" userId="82482f2c-2662-4bc3-b06e-2fa762521b9f" providerId="ADAL" clId="{E31E1CD7-74FB-476D-ABF9-8567E8891686}" dt="2023-05-10T20:30:19.788" v="2783"/>
          <ac:graphicFrameMkLst>
            <pc:docMk/>
            <pc:sldMk cId="474396840" sldId="304"/>
            <ac:graphicFrameMk id="4" creationId="{14F8698B-5A25-598F-6424-D5801E42670D}"/>
          </ac:graphicFrameMkLst>
        </pc:graphicFrameChg>
        <pc:picChg chg="add mod ord">
          <ac:chgData name="Gregorio Ariel Guerrero Moral" userId="82482f2c-2662-4bc3-b06e-2fa762521b9f" providerId="ADAL" clId="{E31E1CD7-74FB-476D-ABF9-8567E8891686}" dt="2023-05-10T20:30:33.157" v="2786" actId="26606"/>
          <ac:picMkLst>
            <pc:docMk/>
            <pc:sldMk cId="474396840" sldId="304"/>
            <ac:picMk id="6" creationId="{8941D88F-72F3-90CD-969F-B5DC559240A7}"/>
          </ac:picMkLst>
        </pc:picChg>
      </pc:sldChg>
      <pc:sldChg chg="del">
        <pc:chgData name="Gregorio Ariel Guerrero Moral" userId="82482f2c-2662-4bc3-b06e-2fa762521b9f" providerId="ADAL" clId="{E31E1CD7-74FB-476D-ABF9-8567E8891686}" dt="2023-05-10T18:28:21.468" v="49" actId="47"/>
        <pc:sldMkLst>
          <pc:docMk/>
          <pc:sldMk cId="934646636" sldId="304"/>
        </pc:sldMkLst>
      </pc:sldChg>
      <pc:sldChg chg="addSp delSp modSp new mod ord">
        <pc:chgData name="Gregorio Ariel Guerrero Moral" userId="82482f2c-2662-4bc3-b06e-2fa762521b9f" providerId="ADAL" clId="{E31E1CD7-74FB-476D-ABF9-8567E8891686}" dt="2023-05-11T18:49:32.007" v="4265" actId="1076"/>
        <pc:sldMkLst>
          <pc:docMk/>
          <pc:sldMk cId="1137276230" sldId="305"/>
        </pc:sldMkLst>
        <pc:spChg chg="mod">
          <ac:chgData name="Gregorio Ariel Guerrero Moral" userId="82482f2c-2662-4bc3-b06e-2fa762521b9f" providerId="ADAL" clId="{E31E1CD7-74FB-476D-ABF9-8567E8891686}" dt="2023-05-11T18:46:28.253" v="4253" actId="1076"/>
          <ac:spMkLst>
            <pc:docMk/>
            <pc:sldMk cId="1137276230" sldId="305"/>
            <ac:spMk id="2" creationId="{69CA9BB6-3BA2-7A34-B344-91648DCF6ED4}"/>
          </ac:spMkLst>
        </pc:spChg>
        <pc:spChg chg="add del mod">
          <ac:chgData name="Gregorio Ariel Guerrero Moral" userId="82482f2c-2662-4bc3-b06e-2fa762521b9f" providerId="ADAL" clId="{E31E1CD7-74FB-476D-ABF9-8567E8891686}" dt="2023-05-11T18:48:50.388" v="4260" actId="1076"/>
          <ac:spMkLst>
            <pc:docMk/>
            <pc:sldMk cId="1137276230" sldId="305"/>
            <ac:spMk id="3" creationId="{8A7894CC-AF80-8736-27FF-6A2AE232C86C}"/>
          </ac:spMkLst>
        </pc:spChg>
        <pc:spChg chg="add del">
          <ac:chgData name="Gregorio Ariel Guerrero Moral" userId="82482f2c-2662-4bc3-b06e-2fa762521b9f" providerId="ADAL" clId="{E31E1CD7-74FB-476D-ABF9-8567E8891686}" dt="2023-05-11T18:45:57.999" v="4245" actId="22"/>
          <ac:spMkLst>
            <pc:docMk/>
            <pc:sldMk cId="1137276230" sldId="305"/>
            <ac:spMk id="4" creationId="{5C5EAD52-2457-42EC-3CBF-47DC46F2726D}"/>
          </ac:spMkLst>
        </pc:spChg>
        <pc:spChg chg="add del mod">
          <ac:chgData name="Gregorio Ariel Guerrero Moral" userId="82482f2c-2662-4bc3-b06e-2fa762521b9f" providerId="ADAL" clId="{E31E1CD7-74FB-476D-ABF9-8567E8891686}" dt="2023-05-11T18:38:43.308" v="4140" actId="767"/>
          <ac:spMkLst>
            <pc:docMk/>
            <pc:sldMk cId="1137276230" sldId="305"/>
            <ac:spMk id="5" creationId="{FDAE7D85-D548-E467-DDB7-19EAF0138845}"/>
          </ac:spMkLst>
        </pc:spChg>
        <pc:spChg chg="add mod">
          <ac:chgData name="Gregorio Ariel Guerrero Moral" userId="82482f2c-2662-4bc3-b06e-2fa762521b9f" providerId="ADAL" clId="{E31E1CD7-74FB-476D-ABF9-8567E8891686}" dt="2023-05-11T18:49:32.007" v="4265" actId="1076"/>
          <ac:spMkLst>
            <pc:docMk/>
            <pc:sldMk cId="1137276230" sldId="305"/>
            <ac:spMk id="15" creationId="{3DB78962-AC2F-84FB-2C75-D0CF1A150B19}"/>
          </ac:spMkLst>
        </pc:spChg>
        <pc:graphicFrameChg chg="add mod modGraphic">
          <ac:chgData name="Gregorio Ariel Guerrero Moral" userId="82482f2c-2662-4bc3-b06e-2fa762521b9f" providerId="ADAL" clId="{E31E1CD7-74FB-476D-ABF9-8567E8891686}" dt="2023-05-11T18:49:28.324" v="4264" actId="1076"/>
          <ac:graphicFrameMkLst>
            <pc:docMk/>
            <pc:sldMk cId="1137276230" sldId="305"/>
            <ac:graphicFrameMk id="14" creationId="{712CBB5F-8B51-7FE7-1FC1-3E37B2A210AA}"/>
          </ac:graphicFrameMkLst>
        </pc:graphicFrameChg>
        <pc:picChg chg="add mod ord">
          <ac:chgData name="Gregorio Ariel Guerrero Moral" userId="82482f2c-2662-4bc3-b06e-2fa762521b9f" providerId="ADAL" clId="{E31E1CD7-74FB-476D-ABF9-8567E8891686}" dt="2023-05-11T18:46:29.642" v="4254" actId="1076"/>
          <ac:picMkLst>
            <pc:docMk/>
            <pc:sldMk cId="1137276230" sldId="305"/>
            <ac:picMk id="7" creationId="{FC46C506-2CB3-3C16-A321-AFC50DAA2472}"/>
          </ac:picMkLst>
        </pc:picChg>
        <pc:picChg chg="add mod">
          <ac:chgData name="Gregorio Ariel Guerrero Moral" userId="82482f2c-2662-4bc3-b06e-2fa762521b9f" providerId="ADAL" clId="{E31E1CD7-74FB-476D-ABF9-8567E8891686}" dt="2023-05-11T18:46:32.073" v="4255" actId="1076"/>
          <ac:picMkLst>
            <pc:docMk/>
            <pc:sldMk cId="1137276230" sldId="305"/>
            <ac:picMk id="9" creationId="{CDAA1830-2CBF-3D1C-7764-789527CB7C02}"/>
          </ac:picMkLst>
        </pc:picChg>
        <pc:picChg chg="add mod">
          <ac:chgData name="Gregorio Ariel Guerrero Moral" userId="82482f2c-2662-4bc3-b06e-2fa762521b9f" providerId="ADAL" clId="{E31E1CD7-74FB-476D-ABF9-8567E8891686}" dt="2023-05-11T18:46:50.972" v="4257" actId="1076"/>
          <ac:picMkLst>
            <pc:docMk/>
            <pc:sldMk cId="1137276230" sldId="305"/>
            <ac:picMk id="11" creationId="{8F5F7263-11E9-4836-02AD-8C7078FD5051}"/>
          </ac:picMkLst>
        </pc:picChg>
        <pc:picChg chg="add mod">
          <ac:chgData name="Gregorio Ariel Guerrero Moral" userId="82482f2c-2662-4bc3-b06e-2fa762521b9f" providerId="ADAL" clId="{E31E1CD7-74FB-476D-ABF9-8567E8891686}" dt="2023-05-11T18:47:10.496" v="4259" actId="1076"/>
          <ac:picMkLst>
            <pc:docMk/>
            <pc:sldMk cId="1137276230" sldId="305"/>
            <ac:picMk id="13" creationId="{5FCD356E-D593-D54F-C4C2-6B259E523325}"/>
          </ac:picMkLst>
        </pc:picChg>
      </pc:sldChg>
      <pc:sldChg chg="del">
        <pc:chgData name="Gregorio Ariel Guerrero Moral" userId="82482f2c-2662-4bc3-b06e-2fa762521b9f" providerId="ADAL" clId="{E31E1CD7-74FB-476D-ABF9-8567E8891686}" dt="2023-05-10T18:28:21.468" v="49" actId="47"/>
        <pc:sldMkLst>
          <pc:docMk/>
          <pc:sldMk cId="2020957616" sldId="305"/>
        </pc:sldMkLst>
      </pc:sldChg>
      <pc:sldChg chg="addSp delSp modSp new mod">
        <pc:chgData name="Gregorio Ariel Guerrero Moral" userId="82482f2c-2662-4bc3-b06e-2fa762521b9f" providerId="ADAL" clId="{E31E1CD7-74FB-476D-ABF9-8567E8891686}" dt="2023-05-11T16:19:40.896" v="3559" actId="1076"/>
        <pc:sldMkLst>
          <pc:docMk/>
          <pc:sldMk cId="334331324" sldId="306"/>
        </pc:sldMkLst>
        <pc:spChg chg="mod">
          <ac:chgData name="Gregorio Ariel Guerrero Moral" userId="82482f2c-2662-4bc3-b06e-2fa762521b9f" providerId="ADAL" clId="{E31E1CD7-74FB-476D-ABF9-8567E8891686}" dt="2023-05-11T15:49:01.004" v="3488" actId="1076"/>
          <ac:spMkLst>
            <pc:docMk/>
            <pc:sldMk cId="334331324" sldId="306"/>
            <ac:spMk id="2" creationId="{D3E286BE-05B8-81B4-ECA7-91DBA0E303FD}"/>
          </ac:spMkLst>
        </pc:spChg>
        <pc:spChg chg="mod">
          <ac:chgData name="Gregorio Ariel Guerrero Moral" userId="82482f2c-2662-4bc3-b06e-2fa762521b9f" providerId="ADAL" clId="{E31E1CD7-74FB-476D-ABF9-8567E8891686}" dt="2023-05-11T15:30:56.618" v="3304" actId="207"/>
          <ac:spMkLst>
            <pc:docMk/>
            <pc:sldMk cId="334331324" sldId="306"/>
            <ac:spMk id="3" creationId="{31E01108-2C86-4177-830D-F8311A4308CF}"/>
          </ac:spMkLst>
        </pc:spChg>
        <pc:spChg chg="mod">
          <ac:chgData name="Gregorio Ariel Guerrero Moral" userId="82482f2c-2662-4bc3-b06e-2fa762521b9f" providerId="ADAL" clId="{E31E1CD7-74FB-476D-ABF9-8567E8891686}" dt="2023-05-11T15:31:02.360" v="3305" actId="207"/>
          <ac:spMkLst>
            <pc:docMk/>
            <pc:sldMk cId="334331324" sldId="306"/>
            <ac:spMk id="4" creationId="{600DF06A-CACB-3337-F37A-012F4E030F40}"/>
          </ac:spMkLst>
        </pc:spChg>
        <pc:spChg chg="add mod">
          <ac:chgData name="Gregorio Ariel Guerrero Moral" userId="82482f2c-2662-4bc3-b06e-2fa762521b9f" providerId="ADAL" clId="{E31E1CD7-74FB-476D-ABF9-8567E8891686}" dt="2023-05-11T15:22:04.991" v="3243" actId="1076"/>
          <ac:spMkLst>
            <pc:docMk/>
            <pc:sldMk cId="334331324" sldId="306"/>
            <ac:spMk id="5" creationId="{C5DA8EC6-233B-ED06-6D0F-87FF3191F196}"/>
          </ac:spMkLst>
        </pc:spChg>
        <pc:spChg chg="add mod">
          <ac:chgData name="Gregorio Ariel Guerrero Moral" userId="82482f2c-2662-4bc3-b06e-2fa762521b9f" providerId="ADAL" clId="{E31E1CD7-74FB-476D-ABF9-8567E8891686}" dt="2023-05-11T15:26:33.044" v="3267" actId="20577"/>
          <ac:spMkLst>
            <pc:docMk/>
            <pc:sldMk cId="334331324" sldId="306"/>
            <ac:spMk id="8" creationId="{34AB8C36-C00F-946D-5F59-E0E7AB8CDEFC}"/>
          </ac:spMkLst>
        </pc:spChg>
        <pc:spChg chg="add mod">
          <ac:chgData name="Gregorio Ariel Guerrero Moral" userId="82482f2c-2662-4bc3-b06e-2fa762521b9f" providerId="ADAL" clId="{E31E1CD7-74FB-476D-ABF9-8567E8891686}" dt="2023-05-11T15:28:50.659" v="3293" actId="20577"/>
          <ac:spMkLst>
            <pc:docMk/>
            <pc:sldMk cId="334331324" sldId="306"/>
            <ac:spMk id="9" creationId="{1B9C82C3-D2BB-D9BF-F4CB-6EC510A99875}"/>
          </ac:spMkLst>
        </pc:spChg>
        <pc:spChg chg="add mod">
          <ac:chgData name="Gregorio Ariel Guerrero Moral" userId="82482f2c-2662-4bc3-b06e-2fa762521b9f" providerId="ADAL" clId="{E31E1CD7-74FB-476D-ABF9-8567E8891686}" dt="2023-05-11T15:31:40.189" v="3334" actId="20577"/>
          <ac:spMkLst>
            <pc:docMk/>
            <pc:sldMk cId="334331324" sldId="306"/>
            <ac:spMk id="10" creationId="{F6FBDEF0-5780-BB21-34D6-C9F35C521373}"/>
          </ac:spMkLst>
        </pc:spChg>
        <pc:spChg chg="add mod">
          <ac:chgData name="Gregorio Ariel Guerrero Moral" userId="82482f2c-2662-4bc3-b06e-2fa762521b9f" providerId="ADAL" clId="{E31E1CD7-74FB-476D-ABF9-8567E8891686}" dt="2023-05-11T15:32:33.893" v="3354" actId="20577"/>
          <ac:spMkLst>
            <pc:docMk/>
            <pc:sldMk cId="334331324" sldId="306"/>
            <ac:spMk id="11" creationId="{55681D3A-F199-3CFF-C8E3-4D7E0D7FD65F}"/>
          </ac:spMkLst>
        </pc:spChg>
        <pc:spChg chg="add mod">
          <ac:chgData name="Gregorio Ariel Guerrero Moral" userId="82482f2c-2662-4bc3-b06e-2fa762521b9f" providerId="ADAL" clId="{E31E1CD7-74FB-476D-ABF9-8567E8891686}" dt="2023-05-11T15:40:13.196" v="3412" actId="20577"/>
          <ac:spMkLst>
            <pc:docMk/>
            <pc:sldMk cId="334331324" sldId="306"/>
            <ac:spMk id="12" creationId="{BFB8488E-7EF6-2640-E242-16F6DC0E46E9}"/>
          </ac:spMkLst>
        </pc:spChg>
        <pc:spChg chg="add del">
          <ac:chgData name="Gregorio Ariel Guerrero Moral" userId="82482f2c-2662-4bc3-b06e-2fa762521b9f" providerId="ADAL" clId="{E31E1CD7-74FB-476D-ABF9-8567E8891686}" dt="2023-05-11T15:39:28.391" v="3400" actId="22"/>
          <ac:spMkLst>
            <pc:docMk/>
            <pc:sldMk cId="334331324" sldId="306"/>
            <ac:spMk id="14" creationId="{C2120200-FC24-3AE9-E45D-CFF40DD814EE}"/>
          </ac:spMkLst>
        </pc:spChg>
        <pc:spChg chg="add mod">
          <ac:chgData name="Gregorio Ariel Guerrero Moral" userId="82482f2c-2662-4bc3-b06e-2fa762521b9f" providerId="ADAL" clId="{E31E1CD7-74FB-476D-ABF9-8567E8891686}" dt="2023-05-11T15:41:06.080" v="3423" actId="1076"/>
          <ac:spMkLst>
            <pc:docMk/>
            <pc:sldMk cId="334331324" sldId="306"/>
            <ac:spMk id="16" creationId="{4747C3EC-A14C-F551-3AAF-34CD1B9CF34B}"/>
          </ac:spMkLst>
        </pc:spChg>
        <pc:spChg chg="add mod">
          <ac:chgData name="Gregorio Ariel Guerrero Moral" userId="82482f2c-2662-4bc3-b06e-2fa762521b9f" providerId="ADAL" clId="{E31E1CD7-74FB-476D-ABF9-8567E8891686}" dt="2023-05-11T15:41:10.544" v="3424" actId="14100"/>
          <ac:spMkLst>
            <pc:docMk/>
            <pc:sldMk cId="334331324" sldId="306"/>
            <ac:spMk id="18" creationId="{03A27AF3-29D4-F94D-8ABA-03FF4C724971}"/>
          </ac:spMkLst>
        </pc:spChg>
        <pc:spChg chg="add mod">
          <ac:chgData name="Gregorio Ariel Guerrero Moral" userId="82482f2c-2662-4bc3-b06e-2fa762521b9f" providerId="ADAL" clId="{E31E1CD7-74FB-476D-ABF9-8567E8891686}" dt="2023-05-11T16:18:51.239" v="3526" actId="1076"/>
          <ac:spMkLst>
            <pc:docMk/>
            <pc:sldMk cId="334331324" sldId="306"/>
            <ac:spMk id="21" creationId="{F2264573-0402-E9E1-0A91-3CAFB509D758}"/>
          </ac:spMkLst>
        </pc:spChg>
        <pc:spChg chg="add del">
          <ac:chgData name="Gregorio Ariel Guerrero Moral" userId="82482f2c-2662-4bc3-b06e-2fa762521b9f" providerId="ADAL" clId="{E31E1CD7-74FB-476D-ABF9-8567E8891686}" dt="2023-05-11T15:48:37.110" v="3482" actId="22"/>
          <ac:spMkLst>
            <pc:docMk/>
            <pc:sldMk cId="334331324" sldId="306"/>
            <ac:spMk id="25" creationId="{87D1FD19-4A3E-BA02-DA91-A7D8A212FD03}"/>
          </ac:spMkLst>
        </pc:spChg>
        <pc:spChg chg="add del mod">
          <ac:chgData name="Gregorio Ariel Guerrero Moral" userId="82482f2c-2662-4bc3-b06e-2fa762521b9f" providerId="ADAL" clId="{E31E1CD7-74FB-476D-ABF9-8567E8891686}" dt="2023-05-11T16:17:49.514" v="3503" actId="478"/>
          <ac:spMkLst>
            <pc:docMk/>
            <pc:sldMk cId="334331324" sldId="306"/>
            <ac:spMk id="27" creationId="{5219F628-5C93-A0CD-1792-E8D8B762FF3F}"/>
          </ac:spMkLst>
        </pc:spChg>
        <pc:spChg chg="add mod">
          <ac:chgData name="Gregorio Ariel Guerrero Moral" userId="82482f2c-2662-4bc3-b06e-2fa762521b9f" providerId="ADAL" clId="{E31E1CD7-74FB-476D-ABF9-8567E8891686}" dt="2023-05-11T16:18:16.669" v="3521" actId="20577"/>
          <ac:spMkLst>
            <pc:docMk/>
            <pc:sldMk cId="334331324" sldId="306"/>
            <ac:spMk id="28" creationId="{A1819A8B-C6EE-BC37-5D42-D4FF5048204F}"/>
          </ac:spMkLst>
        </pc:spChg>
        <pc:spChg chg="add mod">
          <ac:chgData name="Gregorio Ariel Guerrero Moral" userId="82482f2c-2662-4bc3-b06e-2fa762521b9f" providerId="ADAL" clId="{E31E1CD7-74FB-476D-ABF9-8567E8891686}" dt="2023-05-11T16:19:38.834" v="3558" actId="1076"/>
          <ac:spMkLst>
            <pc:docMk/>
            <pc:sldMk cId="334331324" sldId="306"/>
            <ac:spMk id="29" creationId="{04F2E32F-148A-3116-9CCF-6ADDD7C66AFF}"/>
          </ac:spMkLst>
        </pc:spChg>
        <pc:picChg chg="add mod">
          <ac:chgData name="Gregorio Ariel Guerrero Moral" userId="82482f2c-2662-4bc3-b06e-2fa762521b9f" providerId="ADAL" clId="{E31E1CD7-74FB-476D-ABF9-8567E8891686}" dt="2023-05-11T15:25:08.076" v="3251" actId="1076"/>
          <ac:picMkLst>
            <pc:docMk/>
            <pc:sldMk cId="334331324" sldId="306"/>
            <ac:picMk id="6" creationId="{DE7BFBE2-482F-DF9C-DB66-5A4C3528B8C4}"/>
          </ac:picMkLst>
        </pc:picChg>
        <pc:picChg chg="add mod">
          <ac:chgData name="Gregorio Ariel Guerrero Moral" userId="82482f2c-2662-4bc3-b06e-2fa762521b9f" providerId="ADAL" clId="{E31E1CD7-74FB-476D-ABF9-8567E8891686}" dt="2023-05-11T16:18:48.208" v="3525" actId="1076"/>
          <ac:picMkLst>
            <pc:docMk/>
            <pc:sldMk cId="334331324" sldId="306"/>
            <ac:picMk id="20" creationId="{D687F41F-6CE2-2EDF-A6C6-A0AC57C4A724}"/>
          </ac:picMkLst>
        </pc:picChg>
        <pc:picChg chg="add mod">
          <ac:chgData name="Gregorio Ariel Guerrero Moral" userId="82482f2c-2662-4bc3-b06e-2fa762521b9f" providerId="ADAL" clId="{E31E1CD7-74FB-476D-ABF9-8567E8891686}" dt="2023-05-11T15:48:33.448" v="3480" actId="14100"/>
          <ac:picMkLst>
            <pc:docMk/>
            <pc:sldMk cId="334331324" sldId="306"/>
            <ac:picMk id="23" creationId="{A06C64EC-21DD-DD63-7D16-8AE6D09964EF}"/>
          </ac:picMkLst>
        </pc:picChg>
        <pc:picChg chg="add mod">
          <ac:chgData name="Gregorio Ariel Guerrero Moral" userId="82482f2c-2662-4bc3-b06e-2fa762521b9f" providerId="ADAL" clId="{E31E1CD7-74FB-476D-ABF9-8567E8891686}" dt="2023-05-11T15:22:12.249" v="3245" actId="1076"/>
          <ac:picMkLst>
            <pc:docMk/>
            <pc:sldMk cId="334331324" sldId="306"/>
            <ac:picMk id="2050" creationId="{398EC04A-F54C-4FFF-744B-C20C1B7BB3A8}"/>
          </ac:picMkLst>
        </pc:picChg>
        <pc:picChg chg="add mod">
          <ac:chgData name="Gregorio Ariel Guerrero Moral" userId="82482f2c-2662-4bc3-b06e-2fa762521b9f" providerId="ADAL" clId="{E31E1CD7-74FB-476D-ABF9-8567E8891686}" dt="2023-05-11T15:28:30.253" v="3274" actId="1076"/>
          <ac:picMkLst>
            <pc:docMk/>
            <pc:sldMk cId="334331324" sldId="306"/>
            <ac:picMk id="2052" creationId="{1A00A0F7-20C4-5A6E-5192-8C32C8F1D2F7}"/>
          </ac:picMkLst>
        </pc:picChg>
        <pc:picChg chg="add del mod">
          <ac:chgData name="Gregorio Ariel Guerrero Moral" userId="82482f2c-2662-4bc3-b06e-2fa762521b9f" providerId="ADAL" clId="{E31E1CD7-74FB-476D-ABF9-8567E8891686}" dt="2023-05-11T15:30:15.930" v="3298" actId="478"/>
          <ac:picMkLst>
            <pc:docMk/>
            <pc:sldMk cId="334331324" sldId="306"/>
            <ac:picMk id="2054" creationId="{0E8CF07B-645D-C324-9158-6A07307E28F7}"/>
          </ac:picMkLst>
        </pc:picChg>
        <pc:picChg chg="add del mod">
          <ac:chgData name="Gregorio Ariel Guerrero Moral" userId="82482f2c-2662-4bc3-b06e-2fa762521b9f" providerId="ADAL" clId="{E31E1CD7-74FB-476D-ABF9-8567E8891686}" dt="2023-05-11T15:30:12.527" v="3297" actId="478"/>
          <ac:picMkLst>
            <pc:docMk/>
            <pc:sldMk cId="334331324" sldId="306"/>
            <ac:picMk id="2056" creationId="{E01B5847-91E2-3E97-6400-F28C5BF4CAE8}"/>
          </ac:picMkLst>
        </pc:picChg>
        <pc:picChg chg="add mod">
          <ac:chgData name="Gregorio Ariel Guerrero Moral" userId="82482f2c-2662-4bc3-b06e-2fa762521b9f" providerId="ADAL" clId="{E31E1CD7-74FB-476D-ABF9-8567E8891686}" dt="2023-05-11T15:31:11.680" v="3308" actId="1076"/>
          <ac:picMkLst>
            <pc:docMk/>
            <pc:sldMk cId="334331324" sldId="306"/>
            <ac:picMk id="2058" creationId="{1732D43A-7C4A-BF9E-B501-8AF2DB9F7B39}"/>
          </ac:picMkLst>
        </pc:picChg>
        <pc:picChg chg="add mod">
          <ac:chgData name="Gregorio Ariel Guerrero Moral" userId="82482f2c-2662-4bc3-b06e-2fa762521b9f" providerId="ADAL" clId="{E31E1CD7-74FB-476D-ABF9-8567E8891686}" dt="2023-05-11T15:32:15.889" v="3339" actId="1076"/>
          <ac:picMkLst>
            <pc:docMk/>
            <pc:sldMk cId="334331324" sldId="306"/>
            <ac:picMk id="2060" creationId="{EAFB7E39-2196-F2FF-D392-6712A6892AAB}"/>
          </ac:picMkLst>
        </pc:picChg>
        <pc:picChg chg="add mod">
          <ac:chgData name="Gregorio Ariel Guerrero Moral" userId="82482f2c-2662-4bc3-b06e-2fa762521b9f" providerId="ADAL" clId="{E31E1CD7-74FB-476D-ABF9-8567E8891686}" dt="2023-05-11T15:38:00.907" v="3356" actId="1076"/>
          <ac:picMkLst>
            <pc:docMk/>
            <pc:sldMk cId="334331324" sldId="306"/>
            <ac:picMk id="2062" creationId="{4025609B-7C1F-7F21-C3E9-3214F72AE323}"/>
          </ac:picMkLst>
        </pc:picChg>
        <pc:picChg chg="add mod">
          <ac:chgData name="Gregorio Ariel Guerrero Moral" userId="82482f2c-2662-4bc3-b06e-2fa762521b9f" providerId="ADAL" clId="{E31E1CD7-74FB-476D-ABF9-8567E8891686}" dt="2023-05-11T15:39:12.664" v="3398" actId="1076"/>
          <ac:picMkLst>
            <pc:docMk/>
            <pc:sldMk cId="334331324" sldId="306"/>
            <ac:picMk id="2064" creationId="{9EC7CD64-7B2F-3145-E694-1E8F0F435B76}"/>
          </ac:picMkLst>
        </pc:picChg>
        <pc:picChg chg="add mod">
          <ac:chgData name="Gregorio Ariel Guerrero Moral" userId="82482f2c-2662-4bc3-b06e-2fa762521b9f" providerId="ADAL" clId="{E31E1CD7-74FB-476D-ABF9-8567E8891686}" dt="2023-05-11T15:40:25.117" v="3416" actId="1076"/>
          <ac:picMkLst>
            <pc:docMk/>
            <pc:sldMk cId="334331324" sldId="306"/>
            <ac:picMk id="2066" creationId="{23D7D300-3140-72CE-0D13-6E3E9B49C279}"/>
          </ac:picMkLst>
        </pc:picChg>
        <pc:picChg chg="add mod">
          <ac:chgData name="Gregorio Ariel Guerrero Moral" userId="82482f2c-2662-4bc3-b06e-2fa762521b9f" providerId="ADAL" clId="{E31E1CD7-74FB-476D-ABF9-8567E8891686}" dt="2023-05-11T16:18:05.360" v="3507" actId="1076"/>
          <ac:picMkLst>
            <pc:docMk/>
            <pc:sldMk cId="334331324" sldId="306"/>
            <ac:picMk id="2068" creationId="{A2B86DCE-5DE6-BBED-3BDB-4BA46B6F50FD}"/>
          </ac:picMkLst>
        </pc:picChg>
        <pc:picChg chg="add del">
          <ac:chgData name="Gregorio Ariel Guerrero Moral" userId="82482f2c-2662-4bc3-b06e-2fa762521b9f" providerId="ADAL" clId="{E31E1CD7-74FB-476D-ABF9-8567E8891686}" dt="2023-05-11T16:17:53.207" v="3504" actId="478"/>
          <ac:picMkLst>
            <pc:docMk/>
            <pc:sldMk cId="334331324" sldId="306"/>
            <ac:picMk id="2070" creationId="{2FAB284C-E634-2BA0-817B-9412BF61C2C0}"/>
          </ac:picMkLst>
        </pc:picChg>
        <pc:picChg chg="add mod">
          <ac:chgData name="Gregorio Ariel Guerrero Moral" userId="82482f2c-2662-4bc3-b06e-2fa762521b9f" providerId="ADAL" clId="{E31E1CD7-74FB-476D-ABF9-8567E8891686}" dt="2023-05-11T16:19:40.896" v="3559" actId="1076"/>
          <ac:picMkLst>
            <pc:docMk/>
            <pc:sldMk cId="334331324" sldId="306"/>
            <ac:picMk id="2072" creationId="{50D3C6C5-E07A-8C76-A5EA-0714BED6F623}"/>
          </ac:picMkLst>
        </pc:picChg>
      </pc:sldChg>
      <pc:sldChg chg="del">
        <pc:chgData name="Gregorio Ariel Guerrero Moral" userId="82482f2c-2662-4bc3-b06e-2fa762521b9f" providerId="ADAL" clId="{E31E1CD7-74FB-476D-ABF9-8567E8891686}" dt="2023-05-10T18:28:21.468" v="49" actId="47"/>
        <pc:sldMkLst>
          <pc:docMk/>
          <pc:sldMk cId="2041965731" sldId="306"/>
        </pc:sldMkLst>
      </pc:sldChg>
      <pc:sldChg chg="addSp delSp modSp new mod modNotesTx">
        <pc:chgData name="Gregorio Ariel Guerrero Moral" userId="82482f2c-2662-4bc3-b06e-2fa762521b9f" providerId="ADAL" clId="{E31E1CD7-74FB-476D-ABF9-8567E8891686}" dt="2023-05-11T20:44:51.270" v="4885" actId="478"/>
        <pc:sldMkLst>
          <pc:docMk/>
          <pc:sldMk cId="793537383" sldId="307"/>
        </pc:sldMkLst>
        <pc:spChg chg="del">
          <ac:chgData name="Gregorio Ariel Guerrero Moral" userId="82482f2c-2662-4bc3-b06e-2fa762521b9f" providerId="ADAL" clId="{E31E1CD7-74FB-476D-ABF9-8567E8891686}" dt="2023-05-11T15:03:42.768" v="2949"/>
          <ac:spMkLst>
            <pc:docMk/>
            <pc:sldMk cId="793537383" sldId="307"/>
            <ac:spMk id="2" creationId="{BEB7B295-4C3A-DDC4-2FCE-B34E2B435DBE}"/>
          </ac:spMkLst>
        </pc:spChg>
        <pc:spChg chg="del">
          <ac:chgData name="Gregorio Ariel Guerrero Moral" userId="82482f2c-2662-4bc3-b06e-2fa762521b9f" providerId="ADAL" clId="{E31E1CD7-74FB-476D-ABF9-8567E8891686}" dt="2023-05-11T15:04:01.847" v="2950"/>
          <ac:spMkLst>
            <pc:docMk/>
            <pc:sldMk cId="793537383" sldId="307"/>
            <ac:spMk id="3" creationId="{059C399F-F749-2766-B5E0-70739BD7213F}"/>
          </ac:spMkLst>
        </pc:spChg>
        <pc:spChg chg="del">
          <ac:chgData name="Gregorio Ariel Guerrero Moral" userId="82482f2c-2662-4bc3-b06e-2fa762521b9f" providerId="ADAL" clId="{E31E1CD7-74FB-476D-ABF9-8567E8891686}" dt="2023-05-11T15:04:13.053" v="2952" actId="478"/>
          <ac:spMkLst>
            <pc:docMk/>
            <pc:sldMk cId="793537383" sldId="307"/>
            <ac:spMk id="4" creationId="{1C333A22-134A-18C0-5793-829BBC63C7B5}"/>
          </ac:spMkLst>
        </pc:spChg>
        <pc:spChg chg="add mod">
          <ac:chgData name="Gregorio Ariel Guerrero Moral" userId="82482f2c-2662-4bc3-b06e-2fa762521b9f" providerId="ADAL" clId="{E31E1CD7-74FB-476D-ABF9-8567E8891686}" dt="2023-05-11T15:04:54.325" v="2959" actId="1076"/>
          <ac:spMkLst>
            <pc:docMk/>
            <pc:sldMk cId="793537383" sldId="307"/>
            <ac:spMk id="5" creationId="{B516173A-BDC6-18E6-89E7-90272C82825C}"/>
          </ac:spMkLst>
        </pc:spChg>
        <pc:spChg chg="add del mod">
          <ac:chgData name="Gregorio Ariel Guerrero Moral" userId="82482f2c-2662-4bc3-b06e-2fa762521b9f" providerId="ADAL" clId="{E31E1CD7-74FB-476D-ABF9-8567E8891686}" dt="2023-05-11T15:04:07.238" v="2951" actId="478"/>
          <ac:spMkLst>
            <pc:docMk/>
            <pc:sldMk cId="793537383" sldId="307"/>
            <ac:spMk id="6" creationId="{16A1D57E-C0ED-8784-EA64-55925E8E6B5C}"/>
          </ac:spMkLst>
        </pc:spChg>
        <pc:spChg chg="add del">
          <ac:chgData name="Gregorio Ariel Guerrero Moral" userId="82482f2c-2662-4bc3-b06e-2fa762521b9f" providerId="ADAL" clId="{E31E1CD7-74FB-476D-ABF9-8567E8891686}" dt="2023-05-11T15:04:22.267" v="2954"/>
          <ac:spMkLst>
            <pc:docMk/>
            <pc:sldMk cId="793537383" sldId="307"/>
            <ac:spMk id="7" creationId="{5156E09A-1682-DA50-D087-AFC0D68BA1A5}"/>
          </ac:spMkLst>
        </pc:spChg>
        <pc:spChg chg="add">
          <ac:chgData name="Gregorio Ariel Guerrero Moral" userId="82482f2c-2662-4bc3-b06e-2fa762521b9f" providerId="ADAL" clId="{E31E1CD7-74FB-476D-ABF9-8567E8891686}" dt="2023-05-11T15:04:28.162" v="2955"/>
          <ac:spMkLst>
            <pc:docMk/>
            <pc:sldMk cId="793537383" sldId="307"/>
            <ac:spMk id="8" creationId="{AEFD907B-2F1C-088F-A91C-295113752F94}"/>
          </ac:spMkLst>
        </pc:spChg>
        <pc:spChg chg="add del mod">
          <ac:chgData name="Gregorio Ariel Guerrero Moral" userId="82482f2c-2662-4bc3-b06e-2fa762521b9f" providerId="ADAL" clId="{E31E1CD7-74FB-476D-ABF9-8567E8891686}" dt="2023-05-11T15:04:42.955" v="2957"/>
          <ac:spMkLst>
            <pc:docMk/>
            <pc:sldMk cId="793537383" sldId="307"/>
            <ac:spMk id="9" creationId="{2D15D648-BB17-92CB-2FAF-3F0A422095EF}"/>
          </ac:spMkLst>
        </pc:spChg>
        <pc:spChg chg="add del mod">
          <ac:chgData name="Gregorio Ariel Guerrero Moral" userId="82482f2c-2662-4bc3-b06e-2fa762521b9f" providerId="ADAL" clId="{E31E1CD7-74FB-476D-ABF9-8567E8891686}" dt="2023-05-11T15:04:57.814" v="2961"/>
          <ac:spMkLst>
            <pc:docMk/>
            <pc:sldMk cId="793537383" sldId="307"/>
            <ac:spMk id="10" creationId="{4343F5BC-A2FD-8387-289B-F9D4C55DDE04}"/>
          </ac:spMkLst>
        </pc:spChg>
        <pc:spChg chg="add mod">
          <ac:chgData name="Gregorio Ariel Guerrero Moral" userId="82482f2c-2662-4bc3-b06e-2fa762521b9f" providerId="ADAL" clId="{E31E1CD7-74FB-476D-ABF9-8567E8891686}" dt="2023-05-11T20:11:36.288" v="4713" actId="14100"/>
          <ac:spMkLst>
            <pc:docMk/>
            <pc:sldMk cId="793537383" sldId="307"/>
            <ac:spMk id="14" creationId="{51C3659B-4564-013B-AE1A-5063579DC77C}"/>
          </ac:spMkLst>
        </pc:spChg>
        <pc:spChg chg="add del mod">
          <ac:chgData name="Gregorio Ariel Guerrero Moral" userId="82482f2c-2662-4bc3-b06e-2fa762521b9f" providerId="ADAL" clId="{E31E1CD7-74FB-476D-ABF9-8567E8891686}" dt="2023-05-11T20:37:11.402" v="4841" actId="22"/>
          <ac:spMkLst>
            <pc:docMk/>
            <pc:sldMk cId="793537383" sldId="307"/>
            <ac:spMk id="19" creationId="{A9DB2E1A-6BA5-4251-FD52-F65D4EC07300}"/>
          </ac:spMkLst>
        </pc:spChg>
        <pc:spChg chg="add del mod">
          <ac:chgData name="Gregorio Ariel Guerrero Moral" userId="82482f2c-2662-4bc3-b06e-2fa762521b9f" providerId="ADAL" clId="{E31E1CD7-74FB-476D-ABF9-8567E8891686}" dt="2023-05-11T20:44:51.270" v="4885" actId="478"/>
          <ac:spMkLst>
            <pc:docMk/>
            <pc:sldMk cId="793537383" sldId="307"/>
            <ac:spMk id="21" creationId="{7A69AFAC-B574-D1B7-330B-4A3BA69600AD}"/>
          </ac:spMkLst>
        </pc:spChg>
        <pc:spChg chg="add del mod">
          <ac:chgData name="Gregorio Ariel Guerrero Moral" userId="82482f2c-2662-4bc3-b06e-2fa762521b9f" providerId="ADAL" clId="{E31E1CD7-74FB-476D-ABF9-8567E8891686}" dt="2023-05-11T20:44:51.270" v="4885" actId="478"/>
          <ac:spMkLst>
            <pc:docMk/>
            <pc:sldMk cId="793537383" sldId="307"/>
            <ac:spMk id="23" creationId="{6D110203-9923-5C0F-0C4D-88B7120DD324}"/>
          </ac:spMkLst>
        </pc:spChg>
        <pc:graphicFrameChg chg="add mod modGraphic">
          <ac:chgData name="Gregorio Ariel Guerrero Moral" userId="82482f2c-2662-4bc3-b06e-2fa762521b9f" providerId="ADAL" clId="{E31E1CD7-74FB-476D-ABF9-8567E8891686}" dt="2023-05-11T20:11:43.818" v="4715" actId="1076"/>
          <ac:graphicFrameMkLst>
            <pc:docMk/>
            <pc:sldMk cId="793537383" sldId="307"/>
            <ac:graphicFrameMk id="13" creationId="{BD94C70B-58A6-6326-7896-0587DE8F3A4F}"/>
          </ac:graphicFrameMkLst>
        </pc:graphicFrameChg>
        <pc:picChg chg="add mod">
          <ac:chgData name="Gregorio Ariel Guerrero Moral" userId="82482f2c-2662-4bc3-b06e-2fa762521b9f" providerId="ADAL" clId="{E31E1CD7-74FB-476D-ABF9-8567E8891686}" dt="2023-05-11T20:44:42.582" v="4884" actId="14100"/>
          <ac:picMkLst>
            <pc:docMk/>
            <pc:sldMk cId="793537383" sldId="307"/>
            <ac:picMk id="12" creationId="{27BCFBAF-FDA9-0FCA-D783-11E64B386141}"/>
          </ac:picMkLst>
        </pc:picChg>
        <pc:picChg chg="add del mod">
          <ac:chgData name="Gregorio Ariel Guerrero Moral" userId="82482f2c-2662-4bc3-b06e-2fa762521b9f" providerId="ADAL" clId="{E31E1CD7-74FB-476D-ABF9-8567E8891686}" dt="2023-05-11T20:44:33.024" v="4880" actId="478"/>
          <ac:picMkLst>
            <pc:docMk/>
            <pc:sldMk cId="793537383" sldId="307"/>
            <ac:picMk id="15" creationId="{AE82DCC9-4E4C-13B7-F496-54E80482A1DF}"/>
          </ac:picMkLst>
        </pc:picChg>
        <pc:picChg chg="add del mod">
          <ac:chgData name="Gregorio Ariel Guerrero Moral" userId="82482f2c-2662-4bc3-b06e-2fa762521b9f" providerId="ADAL" clId="{E31E1CD7-74FB-476D-ABF9-8567E8891686}" dt="2023-05-11T20:44:33.024" v="4880" actId="478"/>
          <ac:picMkLst>
            <pc:docMk/>
            <pc:sldMk cId="793537383" sldId="307"/>
            <ac:picMk id="16" creationId="{04F1BCAC-E405-D08F-CAAB-96D0F88D64AE}"/>
          </ac:picMkLst>
        </pc:picChg>
        <pc:picChg chg="add del mod">
          <ac:chgData name="Gregorio Ariel Guerrero Moral" userId="82482f2c-2662-4bc3-b06e-2fa762521b9f" providerId="ADAL" clId="{E31E1CD7-74FB-476D-ABF9-8567E8891686}" dt="2023-05-11T20:44:33.024" v="4880" actId="478"/>
          <ac:picMkLst>
            <pc:docMk/>
            <pc:sldMk cId="793537383" sldId="307"/>
            <ac:picMk id="17" creationId="{B39E71E3-D162-DA86-D711-6457BF4FBF5A}"/>
          </ac:picMkLst>
        </pc:picChg>
        <pc:picChg chg="add del mod">
          <ac:chgData name="Gregorio Ariel Guerrero Moral" userId="82482f2c-2662-4bc3-b06e-2fa762521b9f" providerId="ADAL" clId="{E31E1CD7-74FB-476D-ABF9-8567E8891686}" dt="2023-05-11T15:09:57.296" v="2990" actId="478"/>
          <ac:picMkLst>
            <pc:docMk/>
            <pc:sldMk cId="793537383" sldId="307"/>
            <ac:picMk id="1036" creationId="{EBAD7DE3-766E-6EF9-8EAA-96D8E3196FC5}"/>
          </ac:picMkLst>
        </pc:picChg>
        <pc:picChg chg="add del mod">
          <ac:chgData name="Gregorio Ariel Guerrero Moral" userId="82482f2c-2662-4bc3-b06e-2fa762521b9f" providerId="ADAL" clId="{E31E1CD7-74FB-476D-ABF9-8567E8891686}" dt="2023-05-11T20:44:35.944" v="4881" actId="478"/>
          <ac:picMkLst>
            <pc:docMk/>
            <pc:sldMk cId="793537383" sldId="307"/>
            <ac:picMk id="1038" creationId="{969BB1AF-D8FB-1ADA-ED98-F06E21B5092F}"/>
          </ac:picMkLst>
        </pc:picChg>
      </pc:sldChg>
      <pc:sldChg chg="del">
        <pc:chgData name="Gregorio Ariel Guerrero Moral" userId="82482f2c-2662-4bc3-b06e-2fa762521b9f" providerId="ADAL" clId="{E31E1CD7-74FB-476D-ABF9-8567E8891686}" dt="2023-05-10T18:28:21.468" v="49" actId="47"/>
        <pc:sldMkLst>
          <pc:docMk/>
          <pc:sldMk cId="2029028143" sldId="307"/>
        </pc:sldMkLst>
      </pc:sldChg>
      <pc:sldChg chg="addSp delSp modSp add mod">
        <pc:chgData name="Gregorio Ariel Guerrero Moral" userId="82482f2c-2662-4bc3-b06e-2fa762521b9f" providerId="ADAL" clId="{E31E1CD7-74FB-476D-ABF9-8567E8891686}" dt="2023-05-11T16:56:27.502" v="3894" actId="1076"/>
        <pc:sldMkLst>
          <pc:docMk/>
          <pc:sldMk cId="2502802696" sldId="308"/>
        </pc:sldMkLst>
        <pc:spChg chg="mod">
          <ac:chgData name="Gregorio Ariel Guerrero Moral" userId="82482f2c-2662-4bc3-b06e-2fa762521b9f" providerId="ADAL" clId="{E31E1CD7-74FB-476D-ABF9-8567E8891686}" dt="2023-05-11T16:42:43.472" v="3747" actId="1076"/>
          <ac:spMkLst>
            <pc:docMk/>
            <pc:sldMk cId="2502802696" sldId="308"/>
            <ac:spMk id="3" creationId="{31E01108-2C86-4177-830D-F8311A4308CF}"/>
          </ac:spMkLst>
        </pc:spChg>
        <pc:spChg chg="mod">
          <ac:chgData name="Gregorio Ariel Guerrero Moral" userId="82482f2c-2662-4bc3-b06e-2fa762521b9f" providerId="ADAL" clId="{E31E1CD7-74FB-476D-ABF9-8567E8891686}" dt="2023-05-11T16:22:19.290" v="3595" actId="20577"/>
          <ac:spMkLst>
            <pc:docMk/>
            <pc:sldMk cId="2502802696" sldId="308"/>
            <ac:spMk id="4" creationId="{600DF06A-CACB-3337-F37A-012F4E030F40}"/>
          </ac:spMkLst>
        </pc:spChg>
        <pc:spChg chg="del">
          <ac:chgData name="Gregorio Ariel Guerrero Moral" userId="82482f2c-2662-4bc3-b06e-2fa762521b9f" providerId="ADAL" clId="{E31E1CD7-74FB-476D-ABF9-8567E8891686}" dt="2023-05-11T16:22:26.078" v="3596" actId="478"/>
          <ac:spMkLst>
            <pc:docMk/>
            <pc:sldMk cId="2502802696" sldId="308"/>
            <ac:spMk id="5" creationId="{C5DA8EC6-233B-ED06-6D0F-87FF3191F196}"/>
          </ac:spMkLst>
        </pc:spChg>
        <pc:spChg chg="del">
          <ac:chgData name="Gregorio Ariel Guerrero Moral" userId="82482f2c-2662-4bc3-b06e-2fa762521b9f" providerId="ADAL" clId="{E31E1CD7-74FB-476D-ABF9-8567E8891686}" dt="2023-05-11T16:21:51.870" v="3562" actId="478"/>
          <ac:spMkLst>
            <pc:docMk/>
            <pc:sldMk cId="2502802696" sldId="308"/>
            <ac:spMk id="8" creationId="{34AB8C36-C00F-946D-5F59-E0E7AB8CDEFC}"/>
          </ac:spMkLst>
        </pc:spChg>
        <pc:spChg chg="del">
          <ac:chgData name="Gregorio Ariel Guerrero Moral" userId="82482f2c-2662-4bc3-b06e-2fa762521b9f" providerId="ADAL" clId="{E31E1CD7-74FB-476D-ABF9-8567E8891686}" dt="2023-05-11T16:21:51.870" v="3562" actId="478"/>
          <ac:spMkLst>
            <pc:docMk/>
            <pc:sldMk cId="2502802696" sldId="308"/>
            <ac:spMk id="9" creationId="{1B9C82C3-D2BB-D9BF-F4CB-6EC510A99875}"/>
          </ac:spMkLst>
        </pc:spChg>
        <pc:spChg chg="del">
          <ac:chgData name="Gregorio Ariel Guerrero Moral" userId="82482f2c-2662-4bc3-b06e-2fa762521b9f" providerId="ADAL" clId="{E31E1CD7-74FB-476D-ABF9-8567E8891686}" dt="2023-05-11T16:21:51.870" v="3562" actId="478"/>
          <ac:spMkLst>
            <pc:docMk/>
            <pc:sldMk cId="2502802696" sldId="308"/>
            <ac:spMk id="10" creationId="{F6FBDEF0-5780-BB21-34D6-C9F35C521373}"/>
          </ac:spMkLst>
        </pc:spChg>
        <pc:spChg chg="del">
          <ac:chgData name="Gregorio Ariel Guerrero Moral" userId="82482f2c-2662-4bc3-b06e-2fa762521b9f" providerId="ADAL" clId="{E31E1CD7-74FB-476D-ABF9-8567E8891686}" dt="2023-05-11T16:21:42.395" v="3561" actId="478"/>
          <ac:spMkLst>
            <pc:docMk/>
            <pc:sldMk cId="2502802696" sldId="308"/>
            <ac:spMk id="11" creationId="{55681D3A-F199-3CFF-C8E3-4D7E0D7FD65F}"/>
          </ac:spMkLst>
        </pc:spChg>
        <pc:spChg chg="del">
          <ac:chgData name="Gregorio Ariel Guerrero Moral" userId="82482f2c-2662-4bc3-b06e-2fa762521b9f" providerId="ADAL" clId="{E31E1CD7-74FB-476D-ABF9-8567E8891686}" dt="2023-05-11T16:21:42.395" v="3561" actId="478"/>
          <ac:spMkLst>
            <pc:docMk/>
            <pc:sldMk cId="2502802696" sldId="308"/>
            <ac:spMk id="12" creationId="{BFB8488E-7EF6-2640-E242-16F6DC0E46E9}"/>
          </ac:spMkLst>
        </pc:spChg>
        <pc:spChg chg="del">
          <ac:chgData name="Gregorio Ariel Guerrero Moral" userId="82482f2c-2662-4bc3-b06e-2fa762521b9f" providerId="ADAL" clId="{E31E1CD7-74FB-476D-ABF9-8567E8891686}" dt="2023-05-11T16:21:42.395" v="3561" actId="478"/>
          <ac:spMkLst>
            <pc:docMk/>
            <pc:sldMk cId="2502802696" sldId="308"/>
            <ac:spMk id="16" creationId="{4747C3EC-A14C-F551-3AAF-34CD1B9CF34B}"/>
          </ac:spMkLst>
        </pc:spChg>
        <pc:spChg chg="del">
          <ac:chgData name="Gregorio Ariel Guerrero Moral" userId="82482f2c-2662-4bc3-b06e-2fa762521b9f" providerId="ADAL" clId="{E31E1CD7-74FB-476D-ABF9-8567E8891686}" dt="2023-05-11T16:21:51.870" v="3562" actId="478"/>
          <ac:spMkLst>
            <pc:docMk/>
            <pc:sldMk cId="2502802696" sldId="308"/>
            <ac:spMk id="18" creationId="{03A27AF3-29D4-F94D-8ABA-03FF4C724971}"/>
          </ac:spMkLst>
        </pc:spChg>
        <pc:spChg chg="add del">
          <ac:chgData name="Gregorio Ariel Guerrero Moral" userId="82482f2c-2662-4bc3-b06e-2fa762521b9f" providerId="ADAL" clId="{E31E1CD7-74FB-476D-ABF9-8567E8891686}" dt="2023-05-11T16:29:10.941" v="3622" actId="22"/>
          <ac:spMkLst>
            <pc:docMk/>
            <pc:sldMk cId="2502802696" sldId="308"/>
            <ac:spMk id="19" creationId="{053CBC13-D459-F482-3387-44FF0957BBE8}"/>
          </ac:spMkLst>
        </pc:spChg>
        <pc:spChg chg="del">
          <ac:chgData name="Gregorio Ariel Guerrero Moral" userId="82482f2c-2662-4bc3-b06e-2fa762521b9f" providerId="ADAL" clId="{E31E1CD7-74FB-476D-ABF9-8567E8891686}" dt="2023-05-11T16:21:42.395" v="3561" actId="478"/>
          <ac:spMkLst>
            <pc:docMk/>
            <pc:sldMk cId="2502802696" sldId="308"/>
            <ac:spMk id="21" creationId="{F2264573-0402-E9E1-0A91-3CAFB509D758}"/>
          </ac:spMkLst>
        </pc:spChg>
        <pc:spChg chg="add mod">
          <ac:chgData name="Gregorio Ariel Guerrero Moral" userId="82482f2c-2662-4bc3-b06e-2fa762521b9f" providerId="ADAL" clId="{E31E1CD7-74FB-476D-ABF9-8567E8891686}" dt="2023-05-11T16:42:57.347" v="3753" actId="1076"/>
          <ac:spMkLst>
            <pc:docMk/>
            <pc:sldMk cId="2502802696" sldId="308"/>
            <ac:spMk id="24" creationId="{53887925-2C9E-ED7A-B7B5-D7DCEDD6A9F8}"/>
          </ac:spMkLst>
        </pc:spChg>
        <pc:spChg chg="add mod">
          <ac:chgData name="Gregorio Ariel Guerrero Moral" userId="82482f2c-2662-4bc3-b06e-2fa762521b9f" providerId="ADAL" clId="{E31E1CD7-74FB-476D-ABF9-8567E8891686}" dt="2023-05-11T16:42:50.192" v="3750" actId="1076"/>
          <ac:spMkLst>
            <pc:docMk/>
            <pc:sldMk cId="2502802696" sldId="308"/>
            <ac:spMk id="26" creationId="{4C08F7A9-06ED-8F81-A8C3-43D7E97D1172}"/>
          </ac:spMkLst>
        </pc:spChg>
        <pc:spChg chg="del">
          <ac:chgData name="Gregorio Ariel Guerrero Moral" userId="82482f2c-2662-4bc3-b06e-2fa762521b9f" providerId="ADAL" clId="{E31E1CD7-74FB-476D-ABF9-8567E8891686}" dt="2023-05-11T16:21:51.870" v="3562" actId="478"/>
          <ac:spMkLst>
            <pc:docMk/>
            <pc:sldMk cId="2502802696" sldId="308"/>
            <ac:spMk id="27" creationId="{5219F628-5C93-A0CD-1792-E8D8B762FF3F}"/>
          </ac:spMkLst>
        </pc:spChg>
        <pc:spChg chg="del">
          <ac:chgData name="Gregorio Ariel Guerrero Moral" userId="82482f2c-2662-4bc3-b06e-2fa762521b9f" providerId="ADAL" clId="{E31E1CD7-74FB-476D-ABF9-8567E8891686}" dt="2023-05-11T16:21:51.870" v="3562" actId="478"/>
          <ac:spMkLst>
            <pc:docMk/>
            <pc:sldMk cId="2502802696" sldId="308"/>
            <ac:spMk id="28" creationId="{A1819A8B-C6EE-BC37-5D42-D4FF5048204F}"/>
          </ac:spMkLst>
        </pc:spChg>
        <pc:spChg chg="del">
          <ac:chgData name="Gregorio Ariel Guerrero Moral" userId="82482f2c-2662-4bc3-b06e-2fa762521b9f" providerId="ADAL" clId="{E31E1CD7-74FB-476D-ABF9-8567E8891686}" dt="2023-05-11T16:21:51.870" v="3562" actId="478"/>
          <ac:spMkLst>
            <pc:docMk/>
            <pc:sldMk cId="2502802696" sldId="308"/>
            <ac:spMk id="29" creationId="{04F2E32F-148A-3116-9CCF-6ADDD7C66AFF}"/>
          </ac:spMkLst>
        </pc:spChg>
        <pc:spChg chg="add mod">
          <ac:chgData name="Gregorio Ariel Guerrero Moral" userId="82482f2c-2662-4bc3-b06e-2fa762521b9f" providerId="ADAL" clId="{E31E1CD7-74FB-476D-ABF9-8567E8891686}" dt="2023-05-11T16:42:54.992" v="3752" actId="1076"/>
          <ac:spMkLst>
            <pc:docMk/>
            <pc:sldMk cId="2502802696" sldId="308"/>
            <ac:spMk id="31" creationId="{B1AA0088-9C1D-8C9E-9D08-183091093914}"/>
          </ac:spMkLst>
        </pc:spChg>
        <pc:spChg chg="add mod">
          <ac:chgData name="Gregorio Ariel Guerrero Moral" userId="82482f2c-2662-4bc3-b06e-2fa762521b9f" providerId="ADAL" clId="{E31E1CD7-74FB-476D-ABF9-8567E8891686}" dt="2023-05-11T16:40:31.785" v="3701" actId="1076"/>
          <ac:spMkLst>
            <pc:docMk/>
            <pc:sldMk cId="2502802696" sldId="308"/>
            <ac:spMk id="33" creationId="{A080ED0C-0781-A4DF-A0A8-C123A46CAD2F}"/>
          </ac:spMkLst>
        </pc:spChg>
        <pc:spChg chg="add mod">
          <ac:chgData name="Gregorio Ariel Guerrero Moral" userId="82482f2c-2662-4bc3-b06e-2fa762521b9f" providerId="ADAL" clId="{E31E1CD7-74FB-476D-ABF9-8567E8891686}" dt="2023-05-11T16:42:28.397" v="3745" actId="1076"/>
          <ac:spMkLst>
            <pc:docMk/>
            <pc:sldMk cId="2502802696" sldId="308"/>
            <ac:spMk id="34" creationId="{30CD5936-6A4A-2D0F-A14A-710057625646}"/>
          </ac:spMkLst>
        </pc:spChg>
        <pc:spChg chg="add mod">
          <ac:chgData name="Gregorio Ariel Guerrero Moral" userId="82482f2c-2662-4bc3-b06e-2fa762521b9f" providerId="ADAL" clId="{E31E1CD7-74FB-476D-ABF9-8567E8891686}" dt="2023-05-11T16:47:41.015" v="3809" actId="1076"/>
          <ac:spMkLst>
            <pc:docMk/>
            <pc:sldMk cId="2502802696" sldId="308"/>
            <ac:spMk id="35" creationId="{847EAAC8-35FF-9FB2-F45B-9D21E174E321}"/>
          </ac:spMkLst>
        </pc:spChg>
        <pc:spChg chg="add mod">
          <ac:chgData name="Gregorio Ariel Guerrero Moral" userId="82482f2c-2662-4bc3-b06e-2fa762521b9f" providerId="ADAL" clId="{E31E1CD7-74FB-476D-ABF9-8567E8891686}" dt="2023-05-11T16:50:04.355" v="3869" actId="20577"/>
          <ac:spMkLst>
            <pc:docMk/>
            <pc:sldMk cId="2502802696" sldId="308"/>
            <ac:spMk id="36" creationId="{B23EF788-803B-BE57-A6CB-035B2D6A5B16}"/>
          </ac:spMkLst>
        </pc:spChg>
        <pc:spChg chg="add mod">
          <ac:chgData name="Gregorio Ariel Guerrero Moral" userId="82482f2c-2662-4bc3-b06e-2fa762521b9f" providerId="ADAL" clId="{E31E1CD7-74FB-476D-ABF9-8567E8891686}" dt="2023-05-11T16:56:27.502" v="3894" actId="1076"/>
          <ac:spMkLst>
            <pc:docMk/>
            <pc:sldMk cId="2502802696" sldId="308"/>
            <ac:spMk id="40" creationId="{985CB699-3E95-3B37-0B5D-C8D8C5AECC9C}"/>
          </ac:spMkLst>
        </pc:spChg>
        <pc:picChg chg="del">
          <ac:chgData name="Gregorio Ariel Guerrero Moral" userId="82482f2c-2662-4bc3-b06e-2fa762521b9f" providerId="ADAL" clId="{E31E1CD7-74FB-476D-ABF9-8567E8891686}" dt="2023-05-11T16:21:42.395" v="3561" actId="478"/>
          <ac:picMkLst>
            <pc:docMk/>
            <pc:sldMk cId="2502802696" sldId="308"/>
            <ac:picMk id="6" creationId="{DE7BFBE2-482F-DF9C-DB66-5A4C3528B8C4}"/>
          </ac:picMkLst>
        </pc:picChg>
        <pc:picChg chg="add mod">
          <ac:chgData name="Gregorio Ariel Guerrero Moral" userId="82482f2c-2662-4bc3-b06e-2fa762521b9f" providerId="ADAL" clId="{E31E1CD7-74FB-476D-ABF9-8567E8891686}" dt="2023-05-11T16:42:45.481" v="3748" actId="1076"/>
          <ac:picMkLst>
            <pc:docMk/>
            <pc:sldMk cId="2502802696" sldId="308"/>
            <ac:picMk id="13" creationId="{F690EBCC-1627-C085-79DB-AD27A867B565}"/>
          </ac:picMkLst>
        </pc:picChg>
        <pc:picChg chg="add mod">
          <ac:chgData name="Gregorio Ariel Guerrero Moral" userId="82482f2c-2662-4bc3-b06e-2fa762521b9f" providerId="ADAL" clId="{E31E1CD7-74FB-476D-ABF9-8567E8891686}" dt="2023-05-11T16:42:47.200" v="3749" actId="1076"/>
          <ac:picMkLst>
            <pc:docMk/>
            <pc:sldMk cId="2502802696" sldId="308"/>
            <ac:picMk id="15" creationId="{BE39769F-1D48-E146-118D-9920A358F91E}"/>
          </ac:picMkLst>
        </pc:picChg>
        <pc:picChg chg="del">
          <ac:chgData name="Gregorio Ariel Guerrero Moral" userId="82482f2c-2662-4bc3-b06e-2fa762521b9f" providerId="ADAL" clId="{E31E1CD7-74FB-476D-ABF9-8567E8891686}" dt="2023-05-11T16:21:42.395" v="3561" actId="478"/>
          <ac:picMkLst>
            <pc:docMk/>
            <pc:sldMk cId="2502802696" sldId="308"/>
            <ac:picMk id="20" creationId="{D687F41F-6CE2-2EDF-A6C6-A0AC57C4A724}"/>
          </ac:picMkLst>
        </pc:picChg>
        <pc:picChg chg="del">
          <ac:chgData name="Gregorio Ariel Guerrero Moral" userId="82482f2c-2662-4bc3-b06e-2fa762521b9f" providerId="ADAL" clId="{E31E1CD7-74FB-476D-ABF9-8567E8891686}" dt="2023-05-11T16:21:42.395" v="3561" actId="478"/>
          <ac:picMkLst>
            <pc:docMk/>
            <pc:sldMk cId="2502802696" sldId="308"/>
            <ac:picMk id="23" creationId="{A06C64EC-21DD-DD63-7D16-8AE6D09964EF}"/>
          </ac:picMkLst>
        </pc:picChg>
        <pc:picChg chg="add mod ord">
          <ac:chgData name="Gregorio Ariel Guerrero Moral" userId="82482f2c-2662-4bc3-b06e-2fa762521b9f" providerId="ADAL" clId="{E31E1CD7-74FB-476D-ABF9-8567E8891686}" dt="2023-05-11T16:55:41.926" v="3890" actId="1076"/>
          <ac:picMkLst>
            <pc:docMk/>
            <pc:sldMk cId="2502802696" sldId="308"/>
            <ac:picMk id="37" creationId="{13068F03-E0BA-AA33-6E87-C52798F05C46}"/>
          </ac:picMkLst>
        </pc:picChg>
        <pc:picChg chg="add mod ord">
          <ac:chgData name="Gregorio Ariel Guerrero Moral" userId="82482f2c-2662-4bc3-b06e-2fa762521b9f" providerId="ADAL" clId="{E31E1CD7-74FB-476D-ABF9-8567E8891686}" dt="2023-05-11T16:55:44.551" v="3891" actId="1076"/>
          <ac:picMkLst>
            <pc:docMk/>
            <pc:sldMk cId="2502802696" sldId="308"/>
            <ac:picMk id="38" creationId="{1584698C-8D1B-D033-9073-B39120DA58F9}"/>
          </ac:picMkLst>
        </pc:picChg>
        <pc:picChg chg="del">
          <ac:chgData name="Gregorio Ariel Guerrero Moral" userId="82482f2c-2662-4bc3-b06e-2fa762521b9f" providerId="ADAL" clId="{E31E1CD7-74FB-476D-ABF9-8567E8891686}" dt="2023-05-11T16:21:42.395" v="3561" actId="478"/>
          <ac:picMkLst>
            <pc:docMk/>
            <pc:sldMk cId="2502802696" sldId="308"/>
            <ac:picMk id="2050" creationId="{398EC04A-F54C-4FFF-744B-C20C1B7BB3A8}"/>
          </ac:picMkLst>
        </pc:picChg>
        <pc:picChg chg="del">
          <ac:chgData name="Gregorio Ariel Guerrero Moral" userId="82482f2c-2662-4bc3-b06e-2fa762521b9f" providerId="ADAL" clId="{E31E1CD7-74FB-476D-ABF9-8567E8891686}" dt="2023-05-11T16:21:42.395" v="3561" actId="478"/>
          <ac:picMkLst>
            <pc:docMk/>
            <pc:sldMk cId="2502802696" sldId="308"/>
            <ac:picMk id="2052" creationId="{1A00A0F7-20C4-5A6E-5192-8C32C8F1D2F7}"/>
          </ac:picMkLst>
        </pc:picChg>
        <pc:picChg chg="del">
          <ac:chgData name="Gregorio Ariel Guerrero Moral" userId="82482f2c-2662-4bc3-b06e-2fa762521b9f" providerId="ADAL" clId="{E31E1CD7-74FB-476D-ABF9-8567E8891686}" dt="2023-05-11T16:21:42.395" v="3561" actId="478"/>
          <ac:picMkLst>
            <pc:docMk/>
            <pc:sldMk cId="2502802696" sldId="308"/>
            <ac:picMk id="2058" creationId="{1732D43A-7C4A-BF9E-B501-8AF2DB9F7B39}"/>
          </ac:picMkLst>
        </pc:picChg>
        <pc:picChg chg="del">
          <ac:chgData name="Gregorio Ariel Guerrero Moral" userId="82482f2c-2662-4bc3-b06e-2fa762521b9f" providerId="ADAL" clId="{E31E1CD7-74FB-476D-ABF9-8567E8891686}" dt="2023-05-11T16:21:42.395" v="3561" actId="478"/>
          <ac:picMkLst>
            <pc:docMk/>
            <pc:sldMk cId="2502802696" sldId="308"/>
            <ac:picMk id="2060" creationId="{EAFB7E39-2196-F2FF-D392-6712A6892AAB}"/>
          </ac:picMkLst>
        </pc:picChg>
        <pc:picChg chg="del">
          <ac:chgData name="Gregorio Ariel Guerrero Moral" userId="82482f2c-2662-4bc3-b06e-2fa762521b9f" providerId="ADAL" clId="{E31E1CD7-74FB-476D-ABF9-8567E8891686}" dt="2023-05-11T16:21:42.395" v="3561" actId="478"/>
          <ac:picMkLst>
            <pc:docMk/>
            <pc:sldMk cId="2502802696" sldId="308"/>
            <ac:picMk id="2062" creationId="{4025609B-7C1F-7F21-C3E9-3214F72AE323}"/>
          </ac:picMkLst>
        </pc:picChg>
        <pc:picChg chg="del">
          <ac:chgData name="Gregorio Ariel Guerrero Moral" userId="82482f2c-2662-4bc3-b06e-2fa762521b9f" providerId="ADAL" clId="{E31E1CD7-74FB-476D-ABF9-8567E8891686}" dt="2023-05-11T16:21:42.395" v="3561" actId="478"/>
          <ac:picMkLst>
            <pc:docMk/>
            <pc:sldMk cId="2502802696" sldId="308"/>
            <ac:picMk id="2064" creationId="{9EC7CD64-7B2F-3145-E694-1E8F0F435B76}"/>
          </ac:picMkLst>
        </pc:picChg>
        <pc:picChg chg="del">
          <ac:chgData name="Gregorio Ariel Guerrero Moral" userId="82482f2c-2662-4bc3-b06e-2fa762521b9f" providerId="ADAL" clId="{E31E1CD7-74FB-476D-ABF9-8567E8891686}" dt="2023-05-11T16:21:42.395" v="3561" actId="478"/>
          <ac:picMkLst>
            <pc:docMk/>
            <pc:sldMk cId="2502802696" sldId="308"/>
            <ac:picMk id="2066" creationId="{23D7D300-3140-72CE-0D13-6E3E9B49C279}"/>
          </ac:picMkLst>
        </pc:picChg>
        <pc:picChg chg="del">
          <ac:chgData name="Gregorio Ariel Guerrero Moral" userId="82482f2c-2662-4bc3-b06e-2fa762521b9f" providerId="ADAL" clId="{E31E1CD7-74FB-476D-ABF9-8567E8891686}" dt="2023-05-11T16:21:42.395" v="3561" actId="478"/>
          <ac:picMkLst>
            <pc:docMk/>
            <pc:sldMk cId="2502802696" sldId="308"/>
            <ac:picMk id="2068" creationId="{A2B86DCE-5DE6-BBED-3BDB-4BA46B6F50FD}"/>
          </ac:picMkLst>
        </pc:picChg>
        <pc:picChg chg="del">
          <ac:chgData name="Gregorio Ariel Guerrero Moral" userId="82482f2c-2662-4bc3-b06e-2fa762521b9f" providerId="ADAL" clId="{E31E1CD7-74FB-476D-ABF9-8567E8891686}" dt="2023-05-11T16:21:42.395" v="3561" actId="478"/>
          <ac:picMkLst>
            <pc:docMk/>
            <pc:sldMk cId="2502802696" sldId="308"/>
            <ac:picMk id="2072" creationId="{50D3C6C5-E07A-8C76-A5EA-0714BED6F623}"/>
          </ac:picMkLst>
        </pc:picChg>
        <pc:picChg chg="add del mod">
          <ac:chgData name="Gregorio Ariel Guerrero Moral" userId="82482f2c-2662-4bc3-b06e-2fa762521b9f" providerId="ADAL" clId="{E31E1CD7-74FB-476D-ABF9-8567E8891686}" dt="2023-05-11T16:42:58.682" v="3754" actId="1076"/>
          <ac:picMkLst>
            <pc:docMk/>
            <pc:sldMk cId="2502802696" sldId="308"/>
            <ac:picMk id="3074" creationId="{F3FE7263-23B1-CBC9-8E0C-BBD2A3C2B184}"/>
          </ac:picMkLst>
        </pc:picChg>
        <pc:picChg chg="add mod">
          <ac:chgData name="Gregorio Ariel Guerrero Moral" userId="82482f2c-2662-4bc3-b06e-2fa762521b9f" providerId="ADAL" clId="{E31E1CD7-74FB-476D-ABF9-8567E8891686}" dt="2023-05-11T16:40:29.439" v="3700" actId="14100"/>
          <ac:picMkLst>
            <pc:docMk/>
            <pc:sldMk cId="2502802696" sldId="308"/>
            <ac:picMk id="3076" creationId="{2DFE3E77-B9EB-BBE1-A4EF-FCD489E8CB87}"/>
          </ac:picMkLst>
        </pc:picChg>
        <pc:picChg chg="add mod">
          <ac:chgData name="Gregorio Ariel Guerrero Moral" userId="82482f2c-2662-4bc3-b06e-2fa762521b9f" providerId="ADAL" clId="{E31E1CD7-74FB-476D-ABF9-8567E8891686}" dt="2023-05-11T16:42:30.190" v="3746" actId="1076"/>
          <ac:picMkLst>
            <pc:docMk/>
            <pc:sldMk cId="2502802696" sldId="308"/>
            <ac:picMk id="3078" creationId="{C8440669-8722-5565-857B-1793B1452487}"/>
          </ac:picMkLst>
        </pc:picChg>
        <pc:picChg chg="add mod">
          <ac:chgData name="Gregorio Ariel Guerrero Moral" userId="82482f2c-2662-4bc3-b06e-2fa762521b9f" providerId="ADAL" clId="{E31E1CD7-74FB-476D-ABF9-8567E8891686}" dt="2023-05-11T16:46:47.005" v="3760" actId="1076"/>
          <ac:picMkLst>
            <pc:docMk/>
            <pc:sldMk cId="2502802696" sldId="308"/>
            <ac:picMk id="3080" creationId="{C3094CB2-E90A-C8D3-A92D-C4B02F3D4883}"/>
          </ac:picMkLst>
        </pc:picChg>
        <pc:picChg chg="add del mod">
          <ac:chgData name="Gregorio Ariel Guerrero Moral" userId="82482f2c-2662-4bc3-b06e-2fa762521b9f" providerId="ADAL" clId="{E31E1CD7-74FB-476D-ABF9-8567E8891686}" dt="2023-05-11T16:53:09.294" v="3875" actId="478"/>
          <ac:picMkLst>
            <pc:docMk/>
            <pc:sldMk cId="2502802696" sldId="308"/>
            <ac:picMk id="3082" creationId="{56BA806E-137A-D505-383A-8BA0EC974631}"/>
          </ac:picMkLst>
        </pc:picChg>
      </pc:sldChg>
      <pc:sldChg chg="addSp delSp modSp add mod">
        <pc:chgData name="Gregorio Ariel Guerrero Moral" userId="82482f2c-2662-4bc3-b06e-2fa762521b9f" providerId="ADAL" clId="{E31E1CD7-74FB-476D-ABF9-8567E8891686}" dt="2023-05-11T18:30:57.631" v="3916" actId="1076"/>
        <pc:sldMkLst>
          <pc:docMk/>
          <pc:sldMk cId="1612096570" sldId="309"/>
        </pc:sldMkLst>
        <pc:spChg chg="add del mod">
          <ac:chgData name="Gregorio Ariel Guerrero Moral" userId="82482f2c-2662-4bc3-b06e-2fa762521b9f" providerId="ADAL" clId="{E31E1CD7-74FB-476D-ABF9-8567E8891686}" dt="2023-05-11T18:30:20.689" v="3904" actId="478"/>
          <ac:spMkLst>
            <pc:docMk/>
            <pc:sldMk cId="1612096570" sldId="309"/>
            <ac:spMk id="3" creationId="{F98A826F-91C7-BACB-AA0C-FC8F9531013C}"/>
          </ac:spMkLst>
        </pc:spChg>
        <pc:spChg chg="mod">
          <ac:chgData name="Gregorio Ariel Guerrero Moral" userId="82482f2c-2662-4bc3-b06e-2fa762521b9f" providerId="ADAL" clId="{E31E1CD7-74FB-476D-ABF9-8567E8891686}" dt="2023-05-11T18:30:48.534" v="3912" actId="14100"/>
          <ac:spMkLst>
            <pc:docMk/>
            <pc:sldMk cId="1612096570" sldId="309"/>
            <ac:spMk id="11" creationId="{D695FF55-5ED4-E99A-3671-D45F85A27A8D}"/>
          </ac:spMkLst>
        </pc:spChg>
        <pc:picChg chg="del">
          <ac:chgData name="Gregorio Ariel Guerrero Moral" userId="82482f2c-2662-4bc3-b06e-2fa762521b9f" providerId="ADAL" clId="{E31E1CD7-74FB-476D-ABF9-8567E8891686}" dt="2023-05-11T18:30:08.049" v="3903" actId="478"/>
          <ac:picMkLst>
            <pc:docMk/>
            <pc:sldMk cId="1612096570" sldId="309"/>
            <ac:picMk id="6" creationId="{8941D88F-72F3-90CD-969F-B5DC559240A7}"/>
          </ac:picMkLst>
        </pc:picChg>
        <pc:picChg chg="add mod">
          <ac:chgData name="Gregorio Ariel Guerrero Moral" userId="82482f2c-2662-4bc3-b06e-2fa762521b9f" providerId="ADAL" clId="{E31E1CD7-74FB-476D-ABF9-8567E8891686}" dt="2023-05-11T18:30:57.631" v="3916" actId="1076"/>
          <ac:picMkLst>
            <pc:docMk/>
            <pc:sldMk cId="1612096570" sldId="309"/>
            <ac:picMk id="4098" creationId="{5EDFBB9B-6D4C-F5F2-24D5-29971D513DDF}"/>
          </ac:picMkLst>
        </pc:picChg>
      </pc:sldChg>
      <pc:sldChg chg="del">
        <pc:chgData name="Gregorio Ariel Guerrero Moral" userId="82482f2c-2662-4bc3-b06e-2fa762521b9f" providerId="ADAL" clId="{E31E1CD7-74FB-476D-ABF9-8567E8891686}" dt="2023-05-10T18:28:21.468" v="49" actId="47"/>
        <pc:sldMkLst>
          <pc:docMk/>
          <pc:sldMk cId="1615622497" sldId="309"/>
        </pc:sldMkLst>
      </pc:sldChg>
      <pc:sldChg chg="new del">
        <pc:chgData name="Gregorio Ariel Guerrero Moral" userId="82482f2c-2662-4bc3-b06e-2fa762521b9f" providerId="ADAL" clId="{E31E1CD7-74FB-476D-ABF9-8567E8891686}" dt="2023-05-11T18:29:56.045" v="3901" actId="2696"/>
        <pc:sldMkLst>
          <pc:docMk/>
          <pc:sldMk cId="1827809176" sldId="309"/>
        </pc:sldMkLst>
      </pc:sldChg>
      <pc:sldChg chg="del">
        <pc:chgData name="Gregorio Ariel Guerrero Moral" userId="82482f2c-2662-4bc3-b06e-2fa762521b9f" providerId="ADAL" clId="{E31E1CD7-74FB-476D-ABF9-8567E8891686}" dt="2023-05-10T18:28:21.468" v="49" actId="47"/>
        <pc:sldMkLst>
          <pc:docMk/>
          <pc:sldMk cId="1169120732" sldId="310"/>
        </pc:sldMkLst>
      </pc:sldChg>
      <pc:sldChg chg="addSp delSp modSp add mod">
        <pc:chgData name="Gregorio Ariel Guerrero Moral" userId="82482f2c-2662-4bc3-b06e-2fa762521b9f" providerId="ADAL" clId="{E31E1CD7-74FB-476D-ABF9-8567E8891686}" dt="2023-05-11T21:02:07.944" v="4935" actId="20577"/>
        <pc:sldMkLst>
          <pc:docMk/>
          <pc:sldMk cId="1474661189" sldId="310"/>
        </pc:sldMkLst>
        <pc:spChg chg="mod">
          <ac:chgData name="Gregorio Ariel Guerrero Moral" userId="82482f2c-2662-4bc3-b06e-2fa762521b9f" providerId="ADAL" clId="{E31E1CD7-74FB-476D-ABF9-8567E8891686}" dt="2023-05-11T19:50:55.111" v="4508" actId="1076"/>
          <ac:spMkLst>
            <pc:docMk/>
            <pc:sldMk cId="1474661189" sldId="310"/>
            <ac:spMk id="2" creationId="{093EE3C9-26F3-0517-6CDE-6AD710CB11F3}"/>
          </ac:spMkLst>
        </pc:spChg>
        <pc:spChg chg="add del mod">
          <ac:chgData name="Gregorio Ariel Guerrero Moral" userId="82482f2c-2662-4bc3-b06e-2fa762521b9f" providerId="ADAL" clId="{E31E1CD7-74FB-476D-ABF9-8567E8891686}" dt="2023-05-11T19:41:50.066" v="4438"/>
          <ac:spMkLst>
            <pc:docMk/>
            <pc:sldMk cId="1474661189" sldId="310"/>
            <ac:spMk id="4" creationId="{B2160237-33BB-3171-6B94-85E982C741AC}"/>
          </ac:spMkLst>
        </pc:spChg>
        <pc:spChg chg="add mod">
          <ac:chgData name="Gregorio Ariel Guerrero Moral" userId="82482f2c-2662-4bc3-b06e-2fa762521b9f" providerId="ADAL" clId="{E31E1CD7-74FB-476D-ABF9-8567E8891686}" dt="2023-05-11T19:48:13.643" v="4492" actId="1076"/>
          <ac:spMkLst>
            <pc:docMk/>
            <pc:sldMk cId="1474661189" sldId="310"/>
            <ac:spMk id="6" creationId="{10791446-A09D-16DB-BF20-7C086FBE09BC}"/>
          </ac:spMkLst>
        </pc:spChg>
        <pc:spChg chg="add del mod">
          <ac:chgData name="Gregorio Ariel Guerrero Moral" userId="82482f2c-2662-4bc3-b06e-2fa762521b9f" providerId="ADAL" clId="{E31E1CD7-74FB-476D-ABF9-8567E8891686}" dt="2023-05-11T19:32:23.587" v="4337" actId="478"/>
          <ac:spMkLst>
            <pc:docMk/>
            <pc:sldMk cId="1474661189" sldId="310"/>
            <ac:spMk id="7" creationId="{226C1BAE-7545-A39A-9C31-D7AEA405568B}"/>
          </ac:spMkLst>
        </pc:spChg>
        <pc:spChg chg="add del mod">
          <ac:chgData name="Gregorio Ariel Guerrero Moral" userId="82482f2c-2662-4bc3-b06e-2fa762521b9f" providerId="ADAL" clId="{E31E1CD7-74FB-476D-ABF9-8567E8891686}" dt="2023-05-11T19:35:51.646" v="4404" actId="478"/>
          <ac:spMkLst>
            <pc:docMk/>
            <pc:sldMk cId="1474661189" sldId="310"/>
            <ac:spMk id="8" creationId="{62A87F76-A5B9-44DC-5F3A-69DBF1AA7EEF}"/>
          </ac:spMkLst>
        </pc:spChg>
        <pc:spChg chg="add mod">
          <ac:chgData name="Gregorio Ariel Guerrero Moral" userId="82482f2c-2662-4bc3-b06e-2fa762521b9f" providerId="ADAL" clId="{E31E1CD7-74FB-476D-ABF9-8567E8891686}" dt="2023-05-11T19:48:13.643" v="4492" actId="1076"/>
          <ac:spMkLst>
            <pc:docMk/>
            <pc:sldMk cId="1474661189" sldId="310"/>
            <ac:spMk id="9" creationId="{495B0214-DE56-E646-223C-2F3F4299F7E7}"/>
          </ac:spMkLst>
        </pc:spChg>
        <pc:spChg chg="add mod">
          <ac:chgData name="Gregorio Ariel Guerrero Moral" userId="82482f2c-2662-4bc3-b06e-2fa762521b9f" providerId="ADAL" clId="{E31E1CD7-74FB-476D-ABF9-8567E8891686}" dt="2023-05-11T21:02:07.944" v="4935" actId="20577"/>
          <ac:spMkLst>
            <pc:docMk/>
            <pc:sldMk cId="1474661189" sldId="310"/>
            <ac:spMk id="10" creationId="{6226BE78-EC97-E2E8-E8D6-A3EBDEA3F264}"/>
          </ac:spMkLst>
        </pc:spChg>
        <pc:spChg chg="add mod">
          <ac:chgData name="Gregorio Ariel Guerrero Moral" userId="82482f2c-2662-4bc3-b06e-2fa762521b9f" providerId="ADAL" clId="{E31E1CD7-74FB-476D-ABF9-8567E8891686}" dt="2023-05-11T19:48:13.643" v="4492" actId="1076"/>
          <ac:spMkLst>
            <pc:docMk/>
            <pc:sldMk cId="1474661189" sldId="310"/>
            <ac:spMk id="11" creationId="{35FE8BC3-C182-71C1-38DC-92DA54AE09CC}"/>
          </ac:spMkLst>
        </pc:spChg>
        <pc:spChg chg="add mod">
          <ac:chgData name="Gregorio Ariel Guerrero Moral" userId="82482f2c-2662-4bc3-b06e-2fa762521b9f" providerId="ADAL" clId="{E31E1CD7-74FB-476D-ABF9-8567E8891686}" dt="2023-05-11T19:48:13.643" v="4492" actId="1076"/>
          <ac:spMkLst>
            <pc:docMk/>
            <pc:sldMk cId="1474661189" sldId="310"/>
            <ac:spMk id="12" creationId="{C6DA8C00-7653-D977-A503-95A3CEDD5C5F}"/>
          </ac:spMkLst>
        </pc:spChg>
        <pc:spChg chg="add mod">
          <ac:chgData name="Gregorio Ariel Guerrero Moral" userId="82482f2c-2662-4bc3-b06e-2fa762521b9f" providerId="ADAL" clId="{E31E1CD7-74FB-476D-ABF9-8567E8891686}" dt="2023-05-11T19:48:13.643" v="4492" actId="1076"/>
          <ac:spMkLst>
            <pc:docMk/>
            <pc:sldMk cId="1474661189" sldId="310"/>
            <ac:spMk id="13" creationId="{1AE97285-D2FF-7F98-7488-79F861FF3A96}"/>
          </ac:spMkLst>
        </pc:spChg>
        <pc:spChg chg="add mod">
          <ac:chgData name="Gregorio Ariel Guerrero Moral" userId="82482f2c-2662-4bc3-b06e-2fa762521b9f" providerId="ADAL" clId="{E31E1CD7-74FB-476D-ABF9-8567E8891686}" dt="2023-05-11T19:48:13.643" v="4492" actId="1076"/>
          <ac:spMkLst>
            <pc:docMk/>
            <pc:sldMk cId="1474661189" sldId="310"/>
            <ac:spMk id="14" creationId="{DE87C57C-0334-C8A7-27BC-3E45506258B1}"/>
          </ac:spMkLst>
        </pc:spChg>
        <pc:spChg chg="add mod">
          <ac:chgData name="Gregorio Ariel Guerrero Moral" userId="82482f2c-2662-4bc3-b06e-2fa762521b9f" providerId="ADAL" clId="{E31E1CD7-74FB-476D-ABF9-8567E8891686}" dt="2023-05-11T20:03:05.700" v="4688" actId="1076"/>
          <ac:spMkLst>
            <pc:docMk/>
            <pc:sldMk cId="1474661189" sldId="310"/>
            <ac:spMk id="21" creationId="{BD6ABDA8-3C53-F39F-F1CD-AD026495CCF9}"/>
          </ac:spMkLst>
        </pc:spChg>
        <pc:spChg chg="add mod">
          <ac:chgData name="Gregorio Ariel Guerrero Moral" userId="82482f2c-2662-4bc3-b06e-2fa762521b9f" providerId="ADAL" clId="{E31E1CD7-74FB-476D-ABF9-8567E8891686}" dt="2023-05-11T20:14:03.742" v="4794" actId="20577"/>
          <ac:spMkLst>
            <pc:docMk/>
            <pc:sldMk cId="1474661189" sldId="310"/>
            <ac:spMk id="22" creationId="{C2A02D9F-A015-D3A7-1318-B0E061F87B7E}"/>
          </ac:spMkLst>
        </pc:spChg>
        <pc:spChg chg="add mod">
          <ac:chgData name="Gregorio Ariel Guerrero Moral" userId="82482f2c-2662-4bc3-b06e-2fa762521b9f" providerId="ADAL" clId="{E31E1CD7-74FB-476D-ABF9-8567E8891686}" dt="2023-05-11T20:02:43.566" v="4685" actId="1076"/>
          <ac:spMkLst>
            <pc:docMk/>
            <pc:sldMk cId="1474661189" sldId="310"/>
            <ac:spMk id="24" creationId="{0A900A22-744D-359D-B2F2-D1F72A0F37EB}"/>
          </ac:spMkLst>
        </pc:spChg>
        <pc:spChg chg="add mod">
          <ac:chgData name="Gregorio Ariel Guerrero Moral" userId="82482f2c-2662-4bc3-b06e-2fa762521b9f" providerId="ADAL" clId="{E31E1CD7-74FB-476D-ABF9-8567E8891686}" dt="2023-05-11T20:10:09.722" v="4709" actId="14100"/>
          <ac:spMkLst>
            <pc:docMk/>
            <pc:sldMk cId="1474661189" sldId="310"/>
            <ac:spMk id="26" creationId="{975E7982-5D36-12EA-362F-4715E24EC34D}"/>
          </ac:spMkLst>
        </pc:spChg>
        <pc:graphicFrameChg chg="del">
          <ac:chgData name="Gregorio Ariel Guerrero Moral" userId="82482f2c-2662-4bc3-b06e-2fa762521b9f" providerId="ADAL" clId="{E31E1CD7-74FB-476D-ABF9-8567E8891686}" dt="2023-05-11T18:51:17.048" v="4267" actId="478"/>
          <ac:graphicFrameMkLst>
            <pc:docMk/>
            <pc:sldMk cId="1474661189" sldId="310"/>
            <ac:graphicFrameMk id="5" creationId="{9157B6CB-DA97-9897-D463-5135CA5BFB3A}"/>
          </ac:graphicFrameMkLst>
        </pc:graphicFrameChg>
        <pc:picChg chg="add mod">
          <ac:chgData name="Gregorio Ariel Guerrero Moral" userId="82482f2c-2662-4bc3-b06e-2fa762521b9f" providerId="ADAL" clId="{E31E1CD7-74FB-476D-ABF9-8567E8891686}" dt="2023-05-11T19:49:18.795" v="4499" actId="14100"/>
          <ac:picMkLst>
            <pc:docMk/>
            <pc:sldMk cId="1474661189" sldId="310"/>
            <ac:picMk id="17" creationId="{DE4A2695-A8FF-9261-38A9-318BCBB44095}"/>
          </ac:picMkLst>
        </pc:picChg>
        <pc:picChg chg="add mod">
          <ac:chgData name="Gregorio Ariel Guerrero Moral" userId="82482f2c-2662-4bc3-b06e-2fa762521b9f" providerId="ADAL" clId="{E31E1CD7-74FB-476D-ABF9-8567E8891686}" dt="2023-05-11T19:49:44.064" v="4503" actId="1076"/>
          <ac:picMkLst>
            <pc:docMk/>
            <pc:sldMk cId="1474661189" sldId="310"/>
            <ac:picMk id="18" creationId="{8E5E553F-DCC9-C4EA-3192-E0925C649D15}"/>
          </ac:picMkLst>
        </pc:picChg>
        <pc:picChg chg="add mod">
          <ac:chgData name="Gregorio Ariel Guerrero Moral" userId="82482f2c-2662-4bc3-b06e-2fa762521b9f" providerId="ADAL" clId="{E31E1CD7-74FB-476D-ABF9-8567E8891686}" dt="2023-05-11T20:03:02.159" v="4687" actId="1076"/>
          <ac:picMkLst>
            <pc:docMk/>
            <pc:sldMk cId="1474661189" sldId="310"/>
            <ac:picMk id="20" creationId="{18BCB13C-658A-0911-B23C-4D4175C22E81}"/>
          </ac:picMkLst>
        </pc:picChg>
        <pc:picChg chg="add mod">
          <ac:chgData name="Gregorio Ariel Guerrero Moral" userId="82482f2c-2662-4bc3-b06e-2fa762521b9f" providerId="ADAL" clId="{E31E1CD7-74FB-476D-ABF9-8567E8891686}" dt="2023-05-11T19:59:36.786" v="4663" actId="1076"/>
          <ac:picMkLst>
            <pc:docMk/>
            <pc:sldMk cId="1474661189" sldId="310"/>
            <ac:picMk id="23" creationId="{2649E78D-8DA7-D616-2EA9-05818C1BFA23}"/>
          </ac:picMkLst>
        </pc:picChg>
        <pc:picChg chg="add mod">
          <ac:chgData name="Gregorio Ariel Guerrero Moral" userId="82482f2c-2662-4bc3-b06e-2fa762521b9f" providerId="ADAL" clId="{E31E1CD7-74FB-476D-ABF9-8567E8891686}" dt="2023-05-11T19:48:13.643" v="4492" actId="1076"/>
          <ac:picMkLst>
            <pc:docMk/>
            <pc:sldMk cId="1474661189" sldId="310"/>
            <ac:picMk id="5122" creationId="{6E0431EC-F0AC-552A-4126-FC6DB29206B9}"/>
          </ac:picMkLst>
        </pc:picChg>
        <pc:picChg chg="add mod">
          <ac:chgData name="Gregorio Ariel Guerrero Moral" userId="82482f2c-2662-4bc3-b06e-2fa762521b9f" providerId="ADAL" clId="{E31E1CD7-74FB-476D-ABF9-8567E8891686}" dt="2023-05-11T19:48:13.643" v="4492" actId="1076"/>
          <ac:picMkLst>
            <pc:docMk/>
            <pc:sldMk cId="1474661189" sldId="310"/>
            <ac:picMk id="5124" creationId="{88C219E6-F4B8-DC48-6739-402039183102}"/>
          </ac:picMkLst>
        </pc:picChg>
        <pc:picChg chg="add mod">
          <ac:chgData name="Gregorio Ariel Guerrero Moral" userId="82482f2c-2662-4bc3-b06e-2fa762521b9f" providerId="ADAL" clId="{E31E1CD7-74FB-476D-ABF9-8567E8891686}" dt="2023-05-11T19:48:13.643" v="4492" actId="1076"/>
          <ac:picMkLst>
            <pc:docMk/>
            <pc:sldMk cId="1474661189" sldId="310"/>
            <ac:picMk id="5126" creationId="{8A3CFE1A-E2CA-066B-E7AD-85E6CE51C6C3}"/>
          </ac:picMkLst>
        </pc:picChg>
        <pc:picChg chg="add mod">
          <ac:chgData name="Gregorio Ariel Guerrero Moral" userId="82482f2c-2662-4bc3-b06e-2fa762521b9f" providerId="ADAL" clId="{E31E1CD7-74FB-476D-ABF9-8567E8891686}" dt="2023-05-11T20:04:46.321" v="4695" actId="1076"/>
          <ac:picMkLst>
            <pc:docMk/>
            <pc:sldMk cId="1474661189" sldId="310"/>
            <ac:picMk id="5128" creationId="{F856802B-54E3-F3CB-48FA-E1287C51483A}"/>
          </ac:picMkLst>
        </pc:picChg>
        <pc:picChg chg="add mod">
          <ac:chgData name="Gregorio Ariel Guerrero Moral" userId="82482f2c-2662-4bc3-b06e-2fa762521b9f" providerId="ADAL" clId="{E31E1CD7-74FB-476D-ABF9-8567E8891686}" dt="2023-05-11T20:07:41.851" v="4701" actId="1076"/>
          <ac:picMkLst>
            <pc:docMk/>
            <pc:sldMk cId="1474661189" sldId="310"/>
            <ac:picMk id="5130" creationId="{7A955C56-4069-774C-3CC9-2875FED81D7E}"/>
          </ac:picMkLst>
        </pc:picChg>
        <pc:picChg chg="add del">
          <ac:chgData name="Gregorio Ariel Guerrero Moral" userId="82482f2c-2662-4bc3-b06e-2fa762521b9f" providerId="ADAL" clId="{E31E1CD7-74FB-476D-ABF9-8567E8891686}" dt="2023-05-11T20:09:16.154" v="4705"/>
          <ac:picMkLst>
            <pc:docMk/>
            <pc:sldMk cId="1474661189" sldId="310"/>
            <ac:picMk id="5132" creationId="{CE5A3E17-3476-1BD1-EE0C-E784CEF7CDE9}"/>
          </ac:picMkLst>
        </pc:picChg>
        <pc:cxnChg chg="add mod">
          <ac:chgData name="Gregorio Ariel Guerrero Moral" userId="82482f2c-2662-4bc3-b06e-2fa762521b9f" providerId="ADAL" clId="{E31E1CD7-74FB-476D-ABF9-8567E8891686}" dt="2023-05-11T19:48:13.643" v="4492" actId="1076"/>
          <ac:cxnSpMkLst>
            <pc:docMk/>
            <pc:sldMk cId="1474661189" sldId="310"/>
            <ac:cxnSpMk id="16" creationId="{81DC5BA5-6146-1B5F-9051-69FDB3B399AA}"/>
          </ac:cxnSpMkLst>
        </pc:cxnChg>
      </pc:sldChg>
      <pc:sldChg chg="addSp modSp add del mod">
        <pc:chgData name="Gregorio Ariel Guerrero Moral" userId="82482f2c-2662-4bc3-b06e-2fa762521b9f" providerId="ADAL" clId="{E31E1CD7-74FB-476D-ABF9-8567E8891686}" dt="2023-05-11T20:07:58.408" v="4702" actId="2696"/>
        <pc:sldMkLst>
          <pc:docMk/>
          <pc:sldMk cId="383626925" sldId="311"/>
        </pc:sldMkLst>
        <pc:spChg chg="mod">
          <ac:chgData name="Gregorio Ariel Guerrero Moral" userId="82482f2c-2662-4bc3-b06e-2fa762521b9f" providerId="ADAL" clId="{E31E1CD7-74FB-476D-ABF9-8567E8891686}" dt="2023-05-11T19:58:22.851" v="4657" actId="255"/>
          <ac:spMkLst>
            <pc:docMk/>
            <pc:sldMk cId="383626925" sldId="311"/>
            <ac:spMk id="4" creationId="{B2160237-33BB-3171-6B94-85E982C741AC}"/>
          </ac:spMkLst>
        </pc:spChg>
        <pc:picChg chg="add mod">
          <ac:chgData name="Gregorio Ariel Guerrero Moral" userId="82482f2c-2662-4bc3-b06e-2fa762521b9f" providerId="ADAL" clId="{E31E1CD7-74FB-476D-ABF9-8567E8891686}" dt="2023-05-11T19:57:03.087" v="4640" actId="1076"/>
          <ac:picMkLst>
            <pc:docMk/>
            <pc:sldMk cId="383626925" sldId="311"/>
            <ac:picMk id="3" creationId="{9266EC16-BE23-A9B9-3201-008DEC69F3BA}"/>
          </ac:picMkLst>
        </pc:picChg>
      </pc:sldChg>
      <pc:sldChg chg="delSp modSp add mod">
        <pc:chgData name="Gregorio Ariel Guerrero Moral" userId="82482f2c-2662-4bc3-b06e-2fa762521b9f" providerId="ADAL" clId="{E31E1CD7-74FB-476D-ABF9-8567E8891686}" dt="2023-05-11T20:47:39.044" v="4904" actId="14100"/>
        <pc:sldMkLst>
          <pc:docMk/>
          <pc:sldMk cId="2672430672" sldId="311"/>
        </pc:sldMkLst>
        <pc:spChg chg="del">
          <ac:chgData name="Gregorio Ariel Guerrero Moral" userId="82482f2c-2662-4bc3-b06e-2fa762521b9f" providerId="ADAL" clId="{E31E1CD7-74FB-476D-ABF9-8567E8891686}" dt="2023-05-11T20:46:45.370" v="4886" actId="478"/>
          <ac:spMkLst>
            <pc:docMk/>
            <pc:sldMk cId="2672430672" sldId="311"/>
            <ac:spMk id="14" creationId="{51C3659B-4564-013B-AE1A-5063579DC77C}"/>
          </ac:spMkLst>
        </pc:spChg>
        <pc:graphicFrameChg chg="del">
          <ac:chgData name="Gregorio Ariel Guerrero Moral" userId="82482f2c-2662-4bc3-b06e-2fa762521b9f" providerId="ADAL" clId="{E31E1CD7-74FB-476D-ABF9-8567E8891686}" dt="2023-05-11T20:46:45.370" v="4886" actId="478"/>
          <ac:graphicFrameMkLst>
            <pc:docMk/>
            <pc:sldMk cId="2672430672" sldId="311"/>
            <ac:graphicFrameMk id="13" creationId="{BD94C70B-58A6-6326-7896-0587DE8F3A4F}"/>
          </ac:graphicFrameMkLst>
        </pc:graphicFrameChg>
        <pc:picChg chg="del">
          <ac:chgData name="Gregorio Ariel Guerrero Moral" userId="82482f2c-2662-4bc3-b06e-2fa762521b9f" providerId="ADAL" clId="{E31E1CD7-74FB-476D-ABF9-8567E8891686}" dt="2023-05-11T20:46:53.080" v="4887" actId="478"/>
          <ac:picMkLst>
            <pc:docMk/>
            <pc:sldMk cId="2672430672" sldId="311"/>
            <ac:picMk id="12" creationId="{27BCFBAF-FDA9-0FCA-D783-11E64B386141}"/>
          </ac:picMkLst>
        </pc:picChg>
        <pc:picChg chg="mod">
          <ac:chgData name="Gregorio Ariel Guerrero Moral" userId="82482f2c-2662-4bc3-b06e-2fa762521b9f" providerId="ADAL" clId="{E31E1CD7-74FB-476D-ABF9-8567E8891686}" dt="2023-05-11T20:47:06.938" v="4891" actId="1076"/>
          <ac:picMkLst>
            <pc:docMk/>
            <pc:sldMk cId="2672430672" sldId="311"/>
            <ac:picMk id="15" creationId="{AE82DCC9-4E4C-13B7-F496-54E80482A1DF}"/>
          </ac:picMkLst>
        </pc:picChg>
        <pc:picChg chg="mod">
          <ac:chgData name="Gregorio Ariel Guerrero Moral" userId="82482f2c-2662-4bc3-b06e-2fa762521b9f" providerId="ADAL" clId="{E31E1CD7-74FB-476D-ABF9-8567E8891686}" dt="2023-05-11T20:47:23.962" v="4898" actId="1076"/>
          <ac:picMkLst>
            <pc:docMk/>
            <pc:sldMk cId="2672430672" sldId="311"/>
            <ac:picMk id="16" creationId="{04F1BCAC-E405-D08F-CAAB-96D0F88D64AE}"/>
          </ac:picMkLst>
        </pc:picChg>
        <pc:picChg chg="mod">
          <ac:chgData name="Gregorio Ariel Guerrero Moral" userId="82482f2c-2662-4bc3-b06e-2fa762521b9f" providerId="ADAL" clId="{E31E1CD7-74FB-476D-ABF9-8567E8891686}" dt="2023-05-11T20:47:24.871" v="4899" actId="1076"/>
          <ac:picMkLst>
            <pc:docMk/>
            <pc:sldMk cId="2672430672" sldId="311"/>
            <ac:picMk id="17" creationId="{B39E71E3-D162-DA86-D711-6457BF4FBF5A}"/>
          </ac:picMkLst>
        </pc:picChg>
        <pc:picChg chg="mod">
          <ac:chgData name="Gregorio Ariel Guerrero Moral" userId="82482f2c-2662-4bc3-b06e-2fa762521b9f" providerId="ADAL" clId="{E31E1CD7-74FB-476D-ABF9-8567E8891686}" dt="2023-05-11T20:47:39.044" v="4904" actId="14100"/>
          <ac:picMkLst>
            <pc:docMk/>
            <pc:sldMk cId="2672430672" sldId="311"/>
            <ac:picMk id="1038" creationId="{969BB1AF-D8FB-1ADA-ED98-F06E21B5092F}"/>
          </ac:picMkLst>
        </pc:picChg>
      </pc:sldChg>
      <pc:sldChg chg="new del">
        <pc:chgData name="Gregorio Ariel Guerrero Moral" userId="82482f2c-2662-4bc3-b06e-2fa762521b9f" providerId="ADAL" clId="{E31E1CD7-74FB-476D-ABF9-8567E8891686}" dt="2023-05-11T19:29:45.409" v="4269" actId="2696"/>
        <pc:sldMkLst>
          <pc:docMk/>
          <pc:sldMk cId="4207899055" sldId="311"/>
        </pc:sldMkLst>
      </pc:sldChg>
      <pc:sldChg chg="del">
        <pc:chgData name="Gregorio Ariel Guerrero Moral" userId="82482f2c-2662-4bc3-b06e-2fa762521b9f" providerId="ADAL" clId="{E31E1CD7-74FB-476D-ABF9-8567E8891686}" dt="2023-05-10T18:28:21.468" v="49" actId="47"/>
        <pc:sldMkLst>
          <pc:docMk/>
          <pc:sldMk cId="2545612055" sldId="313"/>
        </pc:sldMkLst>
      </pc:sldChg>
      <pc:sldChg chg="del">
        <pc:chgData name="Gregorio Ariel Guerrero Moral" userId="82482f2c-2662-4bc3-b06e-2fa762521b9f" providerId="ADAL" clId="{E31E1CD7-74FB-476D-ABF9-8567E8891686}" dt="2023-05-10T18:28:21.468" v="49" actId="47"/>
        <pc:sldMkLst>
          <pc:docMk/>
          <pc:sldMk cId="1411074516" sldId="314"/>
        </pc:sldMkLst>
      </pc:sldChg>
      <pc:sldChg chg="del">
        <pc:chgData name="Gregorio Ariel Guerrero Moral" userId="82482f2c-2662-4bc3-b06e-2fa762521b9f" providerId="ADAL" clId="{E31E1CD7-74FB-476D-ABF9-8567E8891686}" dt="2023-05-10T18:28:21.468" v="49" actId="47"/>
        <pc:sldMkLst>
          <pc:docMk/>
          <pc:sldMk cId="1301442168" sldId="315"/>
        </pc:sldMkLst>
      </pc:sldChg>
      <pc:sldChg chg="del">
        <pc:chgData name="Gregorio Ariel Guerrero Moral" userId="82482f2c-2662-4bc3-b06e-2fa762521b9f" providerId="ADAL" clId="{E31E1CD7-74FB-476D-ABF9-8567E8891686}" dt="2023-05-10T18:28:21.468" v="49" actId="47"/>
        <pc:sldMkLst>
          <pc:docMk/>
          <pc:sldMk cId="308566718" sldId="316"/>
        </pc:sldMkLst>
      </pc:sldChg>
      <pc:sldChg chg="del">
        <pc:chgData name="Gregorio Ariel Guerrero Moral" userId="82482f2c-2662-4bc3-b06e-2fa762521b9f" providerId="ADAL" clId="{E31E1CD7-74FB-476D-ABF9-8567E8891686}" dt="2023-05-10T18:28:21.468" v="49" actId="47"/>
        <pc:sldMkLst>
          <pc:docMk/>
          <pc:sldMk cId="2852125403" sldId="317"/>
        </pc:sldMkLst>
      </pc:sldChg>
      <pc:sldChg chg="del">
        <pc:chgData name="Gregorio Ariel Guerrero Moral" userId="82482f2c-2662-4bc3-b06e-2fa762521b9f" providerId="ADAL" clId="{E31E1CD7-74FB-476D-ABF9-8567E8891686}" dt="2023-05-10T18:28:21.468" v="49" actId="47"/>
        <pc:sldMkLst>
          <pc:docMk/>
          <pc:sldMk cId="3197437831" sldId="318"/>
        </pc:sldMkLst>
      </pc:sldChg>
      <pc:sldChg chg="del">
        <pc:chgData name="Gregorio Ariel Guerrero Moral" userId="82482f2c-2662-4bc3-b06e-2fa762521b9f" providerId="ADAL" clId="{E31E1CD7-74FB-476D-ABF9-8567E8891686}" dt="2023-05-10T18:28:21.468" v="49" actId="47"/>
        <pc:sldMkLst>
          <pc:docMk/>
          <pc:sldMk cId="2741944" sldId="319"/>
        </pc:sldMkLst>
      </pc:sldChg>
      <pc:sldChg chg="del">
        <pc:chgData name="Gregorio Ariel Guerrero Moral" userId="82482f2c-2662-4bc3-b06e-2fa762521b9f" providerId="ADAL" clId="{E31E1CD7-74FB-476D-ABF9-8567E8891686}" dt="2023-05-10T18:28:21.468" v="49" actId="47"/>
        <pc:sldMkLst>
          <pc:docMk/>
          <pc:sldMk cId="3409772057" sldId="320"/>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hyperlink" Target="https://github.com/microsoft/IoT-For-Beginners/tree/main/1-getting-started/lessons/3-sensors-and-actuators" TargetMode="External"/><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hyperlink" Target="https://black-meadow-040d15503.1.azurestaticapps.net/quiz/5" TargetMode="External"/><Relationship Id="rId1" Type="http://schemas.openxmlformats.org/officeDocument/2006/relationships/hyperlink" Target="https://www.youtube.com/watch?v=Lqalu1v6aF4&amp;feature=youtu.be" TargetMode="Externa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hyperlink" Target="https://black-meadow-040d15503.1.azurestaticapps.net/quiz/6" TargetMode="External"/><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hyperlink" Target="https://www.youtube.com/watch?v=Lqalu1v6aF4&amp;feature=youtu.be" TargetMode="External"/><Relationship Id="rId7" Type="http://schemas.openxmlformats.org/officeDocument/2006/relationships/image" Target="../media/image9.png"/><Relationship Id="rId12" Type="http://schemas.openxmlformats.org/officeDocument/2006/relationships/hyperlink" Target="https://black-meadow-040d15503.1.azurestaticapps.net/quiz/6" TargetMode="External"/><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hyperlink" Target="https://black-meadow-040d15503.1.azurestaticapps.net/quiz/5" TargetMode="External"/><Relationship Id="rId11" Type="http://schemas.openxmlformats.org/officeDocument/2006/relationships/image" Target="../media/image12.svg"/><Relationship Id="rId5" Type="http://schemas.openxmlformats.org/officeDocument/2006/relationships/image" Target="../media/image8.sv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hyperlink" Target="https://github.com/microsoft/IoT-For-Beginners/tree/main/1-getting-started/lessons/3-sensors-and-actuators"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3DE0AB-7D14-4EEE-9E52-381FE08B15D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D215A0F-8E08-43D1-A869-65A16C21AB3D}">
      <dgm:prSet/>
      <dgm:spPr/>
      <dgm:t>
        <a:bodyPr/>
        <a:lstStyle/>
        <a:p>
          <a:pPr>
            <a:lnSpc>
              <a:spcPct val="100000"/>
            </a:lnSpc>
          </a:pPr>
          <a:r>
            <a:rPr lang="es-PY" dirty="0"/>
            <a:t>Ver el video </a:t>
          </a:r>
          <a:r>
            <a:rPr lang="es-PY" dirty="0">
              <a:hlinkClick xmlns:r="http://schemas.openxmlformats.org/officeDocument/2006/relationships" r:id="rId1"/>
            </a:rPr>
            <a:t>Lección 03 – Interactuando con el mundo físico</a:t>
          </a:r>
          <a:endParaRPr lang="en-US" dirty="0"/>
        </a:p>
      </dgm:t>
    </dgm:pt>
    <dgm:pt modelId="{1A86BF5C-8AEE-44D7-AC3E-A50156D56E06}" type="parTrans" cxnId="{65BD9820-5B8C-4654-AA88-60FD2C3562C4}">
      <dgm:prSet/>
      <dgm:spPr/>
      <dgm:t>
        <a:bodyPr/>
        <a:lstStyle/>
        <a:p>
          <a:endParaRPr lang="en-US"/>
        </a:p>
      </dgm:t>
    </dgm:pt>
    <dgm:pt modelId="{9752A97A-FD38-4A50-8F59-1F726DDDAB90}" type="sibTrans" cxnId="{65BD9820-5B8C-4654-AA88-60FD2C3562C4}">
      <dgm:prSet/>
      <dgm:spPr/>
      <dgm:t>
        <a:bodyPr/>
        <a:lstStyle/>
        <a:p>
          <a:endParaRPr lang="en-US"/>
        </a:p>
      </dgm:t>
    </dgm:pt>
    <dgm:pt modelId="{4C452516-A550-4A7C-AFFD-1D842EF8130F}">
      <dgm:prSet/>
      <dgm:spPr/>
      <dgm:t>
        <a:bodyPr/>
        <a:lstStyle/>
        <a:p>
          <a:pPr>
            <a:lnSpc>
              <a:spcPct val="100000"/>
            </a:lnSpc>
          </a:pPr>
          <a:r>
            <a:rPr lang="es-PY" dirty="0">
              <a:hlinkClick xmlns:r="http://schemas.openxmlformats.org/officeDocument/2006/relationships" r:id="rId2"/>
            </a:rPr>
            <a:t>Cuestionario inicial</a:t>
          </a:r>
          <a:endParaRPr lang="en-US" dirty="0"/>
        </a:p>
      </dgm:t>
    </dgm:pt>
    <dgm:pt modelId="{D2F4FA3D-D6E1-48F8-8D37-391B3F93D20C}" type="parTrans" cxnId="{3DD599DC-CBA5-4551-8617-0FA5ABABFD98}">
      <dgm:prSet/>
      <dgm:spPr/>
      <dgm:t>
        <a:bodyPr/>
        <a:lstStyle/>
        <a:p>
          <a:endParaRPr lang="en-US"/>
        </a:p>
      </dgm:t>
    </dgm:pt>
    <dgm:pt modelId="{35A49219-00D8-4BA5-BEA5-77FFA65E38DC}" type="sibTrans" cxnId="{3DD599DC-CBA5-4551-8617-0FA5ABABFD98}">
      <dgm:prSet/>
      <dgm:spPr/>
      <dgm:t>
        <a:bodyPr/>
        <a:lstStyle/>
        <a:p>
          <a:endParaRPr lang="en-US"/>
        </a:p>
      </dgm:t>
    </dgm:pt>
    <dgm:pt modelId="{CD981B0A-96D2-4D67-A20E-F34B3E0AAC42}">
      <dgm:prSet/>
      <dgm:spPr/>
      <dgm:t>
        <a:bodyPr/>
        <a:lstStyle/>
        <a:p>
          <a:pPr>
            <a:lnSpc>
              <a:spcPct val="100000"/>
            </a:lnSpc>
          </a:pPr>
          <a:r>
            <a:rPr lang="es-PY" dirty="0"/>
            <a:t>Leer la </a:t>
          </a:r>
          <a:r>
            <a:rPr lang="es-PY" dirty="0">
              <a:hlinkClick xmlns:r="http://schemas.openxmlformats.org/officeDocument/2006/relationships" r:id="rId3"/>
            </a:rPr>
            <a:t>Lección 03 – Interactuando con el mundo físico</a:t>
          </a:r>
          <a:endParaRPr lang="en-US" dirty="0"/>
        </a:p>
      </dgm:t>
    </dgm:pt>
    <dgm:pt modelId="{91CAA189-3CDB-46FC-9E1D-D8304FC6D402}" type="parTrans" cxnId="{8E1AA5D0-F954-4D55-8D00-494472D591A0}">
      <dgm:prSet/>
      <dgm:spPr/>
      <dgm:t>
        <a:bodyPr/>
        <a:lstStyle/>
        <a:p>
          <a:endParaRPr lang="en-US"/>
        </a:p>
      </dgm:t>
    </dgm:pt>
    <dgm:pt modelId="{D352E56E-6785-46CC-A5CF-DAF786434BB0}" type="sibTrans" cxnId="{8E1AA5D0-F954-4D55-8D00-494472D591A0}">
      <dgm:prSet/>
      <dgm:spPr/>
      <dgm:t>
        <a:bodyPr/>
        <a:lstStyle/>
        <a:p>
          <a:endParaRPr lang="en-US"/>
        </a:p>
      </dgm:t>
    </dgm:pt>
    <dgm:pt modelId="{27010F3B-8B83-4B63-8ADC-BB92A9A5BD57}">
      <dgm:prSet/>
      <dgm:spPr/>
      <dgm:t>
        <a:bodyPr/>
        <a:lstStyle/>
        <a:p>
          <a:pPr>
            <a:lnSpc>
              <a:spcPct val="100000"/>
            </a:lnSpc>
          </a:pPr>
          <a:r>
            <a:rPr lang="es-PY" dirty="0">
              <a:hlinkClick xmlns:r="http://schemas.openxmlformats.org/officeDocument/2006/relationships" r:id="rId4"/>
            </a:rPr>
            <a:t>Cuestionario final</a:t>
          </a:r>
          <a:endParaRPr lang="en-US" dirty="0"/>
        </a:p>
      </dgm:t>
    </dgm:pt>
    <dgm:pt modelId="{5ABC7B99-1820-4934-8950-C3FBC92129FA}" type="parTrans" cxnId="{5488EAA1-65AE-4D63-89E5-4E6C69A03989}">
      <dgm:prSet/>
      <dgm:spPr/>
      <dgm:t>
        <a:bodyPr/>
        <a:lstStyle/>
        <a:p>
          <a:endParaRPr lang="en-US"/>
        </a:p>
      </dgm:t>
    </dgm:pt>
    <dgm:pt modelId="{D6C66DB2-4E8D-44C8-A58D-85C78DDC5638}" type="sibTrans" cxnId="{5488EAA1-65AE-4D63-89E5-4E6C69A03989}">
      <dgm:prSet/>
      <dgm:spPr/>
      <dgm:t>
        <a:bodyPr/>
        <a:lstStyle/>
        <a:p>
          <a:endParaRPr lang="en-US"/>
        </a:p>
      </dgm:t>
    </dgm:pt>
    <dgm:pt modelId="{A1380CD7-E949-4CFC-A8AF-C8035495E92D}" type="pres">
      <dgm:prSet presAssocID="{5F3DE0AB-7D14-4EEE-9E52-381FE08B15D7}" presName="root" presStyleCnt="0">
        <dgm:presLayoutVars>
          <dgm:dir/>
          <dgm:resizeHandles val="exact"/>
        </dgm:presLayoutVars>
      </dgm:prSet>
      <dgm:spPr/>
    </dgm:pt>
    <dgm:pt modelId="{04CE758A-C5A8-45E4-80AB-D2EBDADAF977}" type="pres">
      <dgm:prSet presAssocID="{3D215A0F-8E08-43D1-A869-65A16C21AB3D}" presName="compNode" presStyleCnt="0"/>
      <dgm:spPr/>
    </dgm:pt>
    <dgm:pt modelId="{220C5CB8-9762-4D84-A14A-0BF5192237DE}" type="pres">
      <dgm:prSet presAssocID="{3D215A0F-8E08-43D1-A869-65A16C21AB3D}" presName="bgRect" presStyleLbl="bgShp" presStyleIdx="0" presStyleCnt="4"/>
      <dgm:spPr/>
    </dgm:pt>
    <dgm:pt modelId="{392D57C5-AA8A-4613-ABDB-B2EC84154555}" type="pres">
      <dgm:prSet presAssocID="{3D215A0F-8E08-43D1-A869-65A16C21AB3D}" presName="iconRect" presStyleLbl="node1" presStyleIdx="0"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cam"/>
        </a:ext>
      </dgm:extLst>
    </dgm:pt>
    <dgm:pt modelId="{11338B8B-5236-4EC2-A7CA-B091C7B40A96}" type="pres">
      <dgm:prSet presAssocID="{3D215A0F-8E08-43D1-A869-65A16C21AB3D}" presName="spaceRect" presStyleCnt="0"/>
      <dgm:spPr/>
    </dgm:pt>
    <dgm:pt modelId="{E45C99AF-6B63-4DD1-940A-FCB67654AE5F}" type="pres">
      <dgm:prSet presAssocID="{3D215A0F-8E08-43D1-A869-65A16C21AB3D}" presName="parTx" presStyleLbl="revTx" presStyleIdx="0" presStyleCnt="4">
        <dgm:presLayoutVars>
          <dgm:chMax val="0"/>
          <dgm:chPref val="0"/>
        </dgm:presLayoutVars>
      </dgm:prSet>
      <dgm:spPr/>
    </dgm:pt>
    <dgm:pt modelId="{54ED9704-0B90-4246-BC68-8CFCE5ADA1B4}" type="pres">
      <dgm:prSet presAssocID="{9752A97A-FD38-4A50-8F59-1F726DDDAB90}" presName="sibTrans" presStyleCnt="0"/>
      <dgm:spPr/>
    </dgm:pt>
    <dgm:pt modelId="{6443B12A-181C-410D-B58B-9F6101F8B5F4}" type="pres">
      <dgm:prSet presAssocID="{4C452516-A550-4A7C-AFFD-1D842EF8130F}" presName="compNode" presStyleCnt="0"/>
      <dgm:spPr/>
    </dgm:pt>
    <dgm:pt modelId="{800C053D-3BCC-4ECA-9A0A-BA780955CAD4}" type="pres">
      <dgm:prSet presAssocID="{4C452516-A550-4A7C-AFFD-1D842EF8130F}" presName="bgRect" presStyleLbl="bgShp" presStyleIdx="1" presStyleCnt="4"/>
      <dgm:spPr/>
    </dgm:pt>
    <dgm:pt modelId="{068A53E8-9344-4E01-AD80-70BC6D9B8A1B}" type="pres">
      <dgm:prSet presAssocID="{4C452516-A550-4A7C-AFFD-1D842EF8130F}" presName="iconRect" presStyleLbl="node1" presStyleIdx="1"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sta de comprobación"/>
        </a:ext>
      </dgm:extLst>
    </dgm:pt>
    <dgm:pt modelId="{91C36C06-577D-40FF-A5AE-40C6CE501594}" type="pres">
      <dgm:prSet presAssocID="{4C452516-A550-4A7C-AFFD-1D842EF8130F}" presName="spaceRect" presStyleCnt="0"/>
      <dgm:spPr/>
    </dgm:pt>
    <dgm:pt modelId="{67C4845E-DACE-4EE6-93FB-AB5917253F9C}" type="pres">
      <dgm:prSet presAssocID="{4C452516-A550-4A7C-AFFD-1D842EF8130F}" presName="parTx" presStyleLbl="revTx" presStyleIdx="1" presStyleCnt="4">
        <dgm:presLayoutVars>
          <dgm:chMax val="0"/>
          <dgm:chPref val="0"/>
        </dgm:presLayoutVars>
      </dgm:prSet>
      <dgm:spPr/>
    </dgm:pt>
    <dgm:pt modelId="{05BBD28F-9C50-4D3A-BA5A-EFD1D09262A8}" type="pres">
      <dgm:prSet presAssocID="{35A49219-00D8-4BA5-BEA5-77FFA65E38DC}" presName="sibTrans" presStyleCnt="0"/>
      <dgm:spPr/>
    </dgm:pt>
    <dgm:pt modelId="{1B888B1B-6CE6-4EB2-BC4D-7CA1CC207D5B}" type="pres">
      <dgm:prSet presAssocID="{CD981B0A-96D2-4D67-A20E-F34B3E0AAC42}" presName="compNode" presStyleCnt="0"/>
      <dgm:spPr/>
    </dgm:pt>
    <dgm:pt modelId="{E8F61FB4-38BD-4081-AB82-50D424FED089}" type="pres">
      <dgm:prSet presAssocID="{CD981B0A-96D2-4D67-A20E-F34B3E0AAC42}" presName="bgRect" presStyleLbl="bgShp" presStyleIdx="2" presStyleCnt="4"/>
      <dgm:spPr/>
    </dgm:pt>
    <dgm:pt modelId="{818A2B24-75DD-4A65-92FB-6DD9A3F9524B}" type="pres">
      <dgm:prSet presAssocID="{CD981B0A-96D2-4D67-A20E-F34B3E0AAC42}" presName="iconRect" presStyleLbl="node1" presStyleIdx="2"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Book"/>
        </a:ext>
      </dgm:extLst>
    </dgm:pt>
    <dgm:pt modelId="{39A66DDA-E164-448A-BAAA-0428A0E1600B}" type="pres">
      <dgm:prSet presAssocID="{CD981B0A-96D2-4D67-A20E-F34B3E0AAC42}" presName="spaceRect" presStyleCnt="0"/>
      <dgm:spPr/>
    </dgm:pt>
    <dgm:pt modelId="{26B7F2FF-5F39-48C0-B98B-D4B381B27EAA}" type="pres">
      <dgm:prSet presAssocID="{CD981B0A-96D2-4D67-A20E-F34B3E0AAC42}" presName="parTx" presStyleLbl="revTx" presStyleIdx="2" presStyleCnt="4">
        <dgm:presLayoutVars>
          <dgm:chMax val="0"/>
          <dgm:chPref val="0"/>
        </dgm:presLayoutVars>
      </dgm:prSet>
      <dgm:spPr/>
    </dgm:pt>
    <dgm:pt modelId="{ECE4906B-B43A-479D-82E8-EA06D7011BD3}" type="pres">
      <dgm:prSet presAssocID="{D352E56E-6785-46CC-A5CF-DAF786434BB0}" presName="sibTrans" presStyleCnt="0"/>
      <dgm:spPr/>
    </dgm:pt>
    <dgm:pt modelId="{8CBB0DBC-B123-4643-A7F9-A76D84F87B55}" type="pres">
      <dgm:prSet presAssocID="{27010F3B-8B83-4B63-8ADC-BB92A9A5BD57}" presName="compNode" presStyleCnt="0"/>
      <dgm:spPr/>
    </dgm:pt>
    <dgm:pt modelId="{377F3FD0-F94A-4950-84D9-2EBF59ACD34A}" type="pres">
      <dgm:prSet presAssocID="{27010F3B-8B83-4B63-8ADC-BB92A9A5BD57}" presName="bgRect" presStyleLbl="bgShp" presStyleIdx="3" presStyleCnt="4"/>
      <dgm:spPr/>
    </dgm:pt>
    <dgm:pt modelId="{D709F5F9-9CF3-4CB6-87DA-6211D11667B3}" type="pres">
      <dgm:prSet presAssocID="{27010F3B-8B83-4B63-8ADC-BB92A9A5BD57}" presName="iconRect" presStyleLbl="node1" presStyleIdx="3"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rca de verificación"/>
        </a:ext>
      </dgm:extLst>
    </dgm:pt>
    <dgm:pt modelId="{87CF4992-9F49-43F3-8EFE-6FE619119260}" type="pres">
      <dgm:prSet presAssocID="{27010F3B-8B83-4B63-8ADC-BB92A9A5BD57}" presName="spaceRect" presStyleCnt="0"/>
      <dgm:spPr/>
    </dgm:pt>
    <dgm:pt modelId="{844549DD-F3FA-4AF8-8B39-3154C4886EEC}" type="pres">
      <dgm:prSet presAssocID="{27010F3B-8B83-4B63-8ADC-BB92A9A5BD57}" presName="parTx" presStyleLbl="revTx" presStyleIdx="3" presStyleCnt="4">
        <dgm:presLayoutVars>
          <dgm:chMax val="0"/>
          <dgm:chPref val="0"/>
        </dgm:presLayoutVars>
      </dgm:prSet>
      <dgm:spPr/>
    </dgm:pt>
  </dgm:ptLst>
  <dgm:cxnLst>
    <dgm:cxn modelId="{65BD9820-5B8C-4654-AA88-60FD2C3562C4}" srcId="{5F3DE0AB-7D14-4EEE-9E52-381FE08B15D7}" destId="{3D215A0F-8E08-43D1-A869-65A16C21AB3D}" srcOrd="0" destOrd="0" parTransId="{1A86BF5C-8AEE-44D7-AC3E-A50156D56E06}" sibTransId="{9752A97A-FD38-4A50-8F59-1F726DDDAB90}"/>
    <dgm:cxn modelId="{77746A30-2079-4CF2-BF00-86876E429764}" type="presOf" srcId="{27010F3B-8B83-4B63-8ADC-BB92A9A5BD57}" destId="{844549DD-F3FA-4AF8-8B39-3154C4886EEC}" srcOrd="0" destOrd="0" presId="urn:microsoft.com/office/officeart/2018/2/layout/IconVerticalSolidList"/>
    <dgm:cxn modelId="{51E40A65-1DEC-47E7-B026-AC7E582F9F0C}" type="presOf" srcId="{3D215A0F-8E08-43D1-A869-65A16C21AB3D}" destId="{E45C99AF-6B63-4DD1-940A-FCB67654AE5F}" srcOrd="0" destOrd="0" presId="urn:microsoft.com/office/officeart/2018/2/layout/IconVerticalSolidList"/>
    <dgm:cxn modelId="{5CA44551-7739-4BEF-83E1-D563FB1A5FA3}" type="presOf" srcId="{CD981B0A-96D2-4D67-A20E-F34B3E0AAC42}" destId="{26B7F2FF-5F39-48C0-B98B-D4B381B27EAA}" srcOrd="0" destOrd="0" presId="urn:microsoft.com/office/officeart/2018/2/layout/IconVerticalSolidList"/>
    <dgm:cxn modelId="{9178AE52-23BC-486D-944E-04DE0783AB8E}" type="presOf" srcId="{5F3DE0AB-7D14-4EEE-9E52-381FE08B15D7}" destId="{A1380CD7-E949-4CFC-A8AF-C8035495E92D}" srcOrd="0" destOrd="0" presId="urn:microsoft.com/office/officeart/2018/2/layout/IconVerticalSolidList"/>
    <dgm:cxn modelId="{5488EAA1-65AE-4D63-89E5-4E6C69A03989}" srcId="{5F3DE0AB-7D14-4EEE-9E52-381FE08B15D7}" destId="{27010F3B-8B83-4B63-8ADC-BB92A9A5BD57}" srcOrd="3" destOrd="0" parTransId="{5ABC7B99-1820-4934-8950-C3FBC92129FA}" sibTransId="{D6C66DB2-4E8D-44C8-A58D-85C78DDC5638}"/>
    <dgm:cxn modelId="{6301E8C2-C409-49B6-BBCB-B4B3101174AD}" type="presOf" srcId="{4C452516-A550-4A7C-AFFD-1D842EF8130F}" destId="{67C4845E-DACE-4EE6-93FB-AB5917253F9C}" srcOrd="0" destOrd="0" presId="urn:microsoft.com/office/officeart/2018/2/layout/IconVerticalSolidList"/>
    <dgm:cxn modelId="{8E1AA5D0-F954-4D55-8D00-494472D591A0}" srcId="{5F3DE0AB-7D14-4EEE-9E52-381FE08B15D7}" destId="{CD981B0A-96D2-4D67-A20E-F34B3E0AAC42}" srcOrd="2" destOrd="0" parTransId="{91CAA189-3CDB-46FC-9E1D-D8304FC6D402}" sibTransId="{D352E56E-6785-46CC-A5CF-DAF786434BB0}"/>
    <dgm:cxn modelId="{3DD599DC-CBA5-4551-8617-0FA5ABABFD98}" srcId="{5F3DE0AB-7D14-4EEE-9E52-381FE08B15D7}" destId="{4C452516-A550-4A7C-AFFD-1D842EF8130F}" srcOrd="1" destOrd="0" parTransId="{D2F4FA3D-D6E1-48F8-8D37-391B3F93D20C}" sibTransId="{35A49219-00D8-4BA5-BEA5-77FFA65E38DC}"/>
    <dgm:cxn modelId="{A6EE144B-1E5E-4491-A22A-FA2BBC5A7125}" type="presParOf" srcId="{A1380CD7-E949-4CFC-A8AF-C8035495E92D}" destId="{04CE758A-C5A8-45E4-80AB-D2EBDADAF977}" srcOrd="0" destOrd="0" presId="urn:microsoft.com/office/officeart/2018/2/layout/IconVerticalSolidList"/>
    <dgm:cxn modelId="{B6EE01D1-3C4B-416E-B061-AAB97338F98C}" type="presParOf" srcId="{04CE758A-C5A8-45E4-80AB-D2EBDADAF977}" destId="{220C5CB8-9762-4D84-A14A-0BF5192237DE}" srcOrd="0" destOrd="0" presId="urn:microsoft.com/office/officeart/2018/2/layout/IconVerticalSolidList"/>
    <dgm:cxn modelId="{F05F1352-F418-4B90-B480-86DD7B87D924}" type="presParOf" srcId="{04CE758A-C5A8-45E4-80AB-D2EBDADAF977}" destId="{392D57C5-AA8A-4613-ABDB-B2EC84154555}" srcOrd="1" destOrd="0" presId="urn:microsoft.com/office/officeart/2018/2/layout/IconVerticalSolidList"/>
    <dgm:cxn modelId="{E345F011-C434-4E2D-B6D3-26E28CEEEC3C}" type="presParOf" srcId="{04CE758A-C5A8-45E4-80AB-D2EBDADAF977}" destId="{11338B8B-5236-4EC2-A7CA-B091C7B40A96}" srcOrd="2" destOrd="0" presId="urn:microsoft.com/office/officeart/2018/2/layout/IconVerticalSolidList"/>
    <dgm:cxn modelId="{18C65991-7F81-47B6-9A46-1539E51B7345}" type="presParOf" srcId="{04CE758A-C5A8-45E4-80AB-D2EBDADAF977}" destId="{E45C99AF-6B63-4DD1-940A-FCB67654AE5F}" srcOrd="3" destOrd="0" presId="urn:microsoft.com/office/officeart/2018/2/layout/IconVerticalSolidList"/>
    <dgm:cxn modelId="{C707875D-B05C-4A78-95B5-647BE39F0125}" type="presParOf" srcId="{A1380CD7-E949-4CFC-A8AF-C8035495E92D}" destId="{54ED9704-0B90-4246-BC68-8CFCE5ADA1B4}" srcOrd="1" destOrd="0" presId="urn:microsoft.com/office/officeart/2018/2/layout/IconVerticalSolidList"/>
    <dgm:cxn modelId="{7712FD4A-523D-42B7-B774-3872E2B1941A}" type="presParOf" srcId="{A1380CD7-E949-4CFC-A8AF-C8035495E92D}" destId="{6443B12A-181C-410D-B58B-9F6101F8B5F4}" srcOrd="2" destOrd="0" presId="urn:microsoft.com/office/officeart/2018/2/layout/IconVerticalSolidList"/>
    <dgm:cxn modelId="{3AF2B1B1-D211-4229-B835-AE666D16468C}" type="presParOf" srcId="{6443B12A-181C-410D-B58B-9F6101F8B5F4}" destId="{800C053D-3BCC-4ECA-9A0A-BA780955CAD4}" srcOrd="0" destOrd="0" presId="urn:microsoft.com/office/officeart/2018/2/layout/IconVerticalSolidList"/>
    <dgm:cxn modelId="{A6E7A40B-75F1-4094-A5F3-2CE764A81511}" type="presParOf" srcId="{6443B12A-181C-410D-B58B-9F6101F8B5F4}" destId="{068A53E8-9344-4E01-AD80-70BC6D9B8A1B}" srcOrd="1" destOrd="0" presId="urn:microsoft.com/office/officeart/2018/2/layout/IconVerticalSolidList"/>
    <dgm:cxn modelId="{118C95E2-6531-47DA-8EB1-90B0DF3B1AB5}" type="presParOf" srcId="{6443B12A-181C-410D-B58B-9F6101F8B5F4}" destId="{91C36C06-577D-40FF-A5AE-40C6CE501594}" srcOrd="2" destOrd="0" presId="urn:microsoft.com/office/officeart/2018/2/layout/IconVerticalSolidList"/>
    <dgm:cxn modelId="{C78327CB-6D99-4CD4-8EC2-CC946C8ACBDD}" type="presParOf" srcId="{6443B12A-181C-410D-B58B-9F6101F8B5F4}" destId="{67C4845E-DACE-4EE6-93FB-AB5917253F9C}" srcOrd="3" destOrd="0" presId="urn:microsoft.com/office/officeart/2018/2/layout/IconVerticalSolidList"/>
    <dgm:cxn modelId="{A9BB4517-1665-43E3-AE88-8654CB961E37}" type="presParOf" srcId="{A1380CD7-E949-4CFC-A8AF-C8035495E92D}" destId="{05BBD28F-9C50-4D3A-BA5A-EFD1D09262A8}" srcOrd="3" destOrd="0" presId="urn:microsoft.com/office/officeart/2018/2/layout/IconVerticalSolidList"/>
    <dgm:cxn modelId="{B2ACFA70-95E4-4A3E-A402-1D500569E936}" type="presParOf" srcId="{A1380CD7-E949-4CFC-A8AF-C8035495E92D}" destId="{1B888B1B-6CE6-4EB2-BC4D-7CA1CC207D5B}" srcOrd="4" destOrd="0" presId="urn:microsoft.com/office/officeart/2018/2/layout/IconVerticalSolidList"/>
    <dgm:cxn modelId="{3206C2DE-B657-475C-BD28-E5578B3F8A47}" type="presParOf" srcId="{1B888B1B-6CE6-4EB2-BC4D-7CA1CC207D5B}" destId="{E8F61FB4-38BD-4081-AB82-50D424FED089}" srcOrd="0" destOrd="0" presId="urn:microsoft.com/office/officeart/2018/2/layout/IconVerticalSolidList"/>
    <dgm:cxn modelId="{3FF674C6-C3BC-4614-92D0-75EE8483CCA6}" type="presParOf" srcId="{1B888B1B-6CE6-4EB2-BC4D-7CA1CC207D5B}" destId="{818A2B24-75DD-4A65-92FB-6DD9A3F9524B}" srcOrd="1" destOrd="0" presId="urn:microsoft.com/office/officeart/2018/2/layout/IconVerticalSolidList"/>
    <dgm:cxn modelId="{A7459FF0-9105-43A0-BFC4-3E7D8438FB51}" type="presParOf" srcId="{1B888B1B-6CE6-4EB2-BC4D-7CA1CC207D5B}" destId="{39A66DDA-E164-448A-BAAA-0428A0E1600B}" srcOrd="2" destOrd="0" presId="urn:microsoft.com/office/officeart/2018/2/layout/IconVerticalSolidList"/>
    <dgm:cxn modelId="{A813DEA2-B330-4230-8433-C718FC979A2D}" type="presParOf" srcId="{1B888B1B-6CE6-4EB2-BC4D-7CA1CC207D5B}" destId="{26B7F2FF-5F39-48C0-B98B-D4B381B27EAA}" srcOrd="3" destOrd="0" presId="urn:microsoft.com/office/officeart/2018/2/layout/IconVerticalSolidList"/>
    <dgm:cxn modelId="{AC272D35-7A06-473B-AD0B-C6119F4E934A}" type="presParOf" srcId="{A1380CD7-E949-4CFC-A8AF-C8035495E92D}" destId="{ECE4906B-B43A-479D-82E8-EA06D7011BD3}" srcOrd="5" destOrd="0" presId="urn:microsoft.com/office/officeart/2018/2/layout/IconVerticalSolidList"/>
    <dgm:cxn modelId="{15D45DEC-205C-42B3-805E-01A4F5B11E99}" type="presParOf" srcId="{A1380CD7-E949-4CFC-A8AF-C8035495E92D}" destId="{8CBB0DBC-B123-4643-A7F9-A76D84F87B55}" srcOrd="6" destOrd="0" presId="urn:microsoft.com/office/officeart/2018/2/layout/IconVerticalSolidList"/>
    <dgm:cxn modelId="{E3F6EBB2-AF73-4539-939A-05B22412B471}" type="presParOf" srcId="{8CBB0DBC-B123-4643-A7F9-A76D84F87B55}" destId="{377F3FD0-F94A-4950-84D9-2EBF59ACD34A}" srcOrd="0" destOrd="0" presId="urn:microsoft.com/office/officeart/2018/2/layout/IconVerticalSolidList"/>
    <dgm:cxn modelId="{6F8FB480-88B1-4E1B-A1BF-B25DA2DFA7DD}" type="presParOf" srcId="{8CBB0DBC-B123-4643-A7F9-A76D84F87B55}" destId="{D709F5F9-9CF3-4CB6-87DA-6211D11667B3}" srcOrd="1" destOrd="0" presId="urn:microsoft.com/office/officeart/2018/2/layout/IconVerticalSolidList"/>
    <dgm:cxn modelId="{A3166F20-E177-4BC0-8AC7-EABE951C931C}" type="presParOf" srcId="{8CBB0DBC-B123-4643-A7F9-A76D84F87B55}" destId="{87CF4992-9F49-43F3-8EFE-6FE619119260}" srcOrd="2" destOrd="0" presId="urn:microsoft.com/office/officeart/2018/2/layout/IconVerticalSolidList"/>
    <dgm:cxn modelId="{9FE71092-10EF-4064-80A7-0B3A5CABEFBF}" type="presParOf" srcId="{8CBB0DBC-B123-4643-A7F9-A76D84F87B55}" destId="{844549DD-F3FA-4AF8-8B39-3154C4886EE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0C5CB8-9762-4D84-A14A-0BF5192237DE}">
      <dsp:nvSpPr>
        <dsp:cNvPr id="0" name=""/>
        <dsp:cNvSpPr/>
      </dsp:nvSpPr>
      <dsp:spPr>
        <a:xfrm>
          <a:off x="0" y="1897"/>
          <a:ext cx="7772400" cy="96172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2D57C5-AA8A-4613-ABDB-B2EC84154555}">
      <dsp:nvSpPr>
        <dsp:cNvPr id="0" name=""/>
        <dsp:cNvSpPr/>
      </dsp:nvSpPr>
      <dsp:spPr>
        <a:xfrm>
          <a:off x="290922" y="218286"/>
          <a:ext cx="528950" cy="5289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5C99AF-6B63-4DD1-940A-FCB67654AE5F}">
      <dsp:nvSpPr>
        <dsp:cNvPr id="0" name=""/>
        <dsp:cNvSpPr/>
      </dsp:nvSpPr>
      <dsp:spPr>
        <a:xfrm>
          <a:off x="1110795" y="1897"/>
          <a:ext cx="666160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100000"/>
            </a:lnSpc>
            <a:spcBef>
              <a:spcPct val="0"/>
            </a:spcBef>
            <a:spcAft>
              <a:spcPct val="35000"/>
            </a:spcAft>
            <a:buNone/>
          </a:pPr>
          <a:r>
            <a:rPr lang="es-PY" sz="2200" kern="1200" dirty="0"/>
            <a:t>Ver el video </a:t>
          </a:r>
          <a:r>
            <a:rPr lang="es-PY" sz="2200" kern="1200" dirty="0">
              <a:hlinkClick xmlns:r="http://schemas.openxmlformats.org/officeDocument/2006/relationships" r:id="rId3"/>
            </a:rPr>
            <a:t>Lección 03 – Interactuando con el mundo físico</a:t>
          </a:r>
          <a:endParaRPr lang="en-US" sz="2200" kern="1200" dirty="0"/>
        </a:p>
      </dsp:txBody>
      <dsp:txXfrm>
        <a:off x="1110795" y="1897"/>
        <a:ext cx="6661604" cy="961727"/>
      </dsp:txXfrm>
    </dsp:sp>
    <dsp:sp modelId="{800C053D-3BCC-4ECA-9A0A-BA780955CAD4}">
      <dsp:nvSpPr>
        <dsp:cNvPr id="0" name=""/>
        <dsp:cNvSpPr/>
      </dsp:nvSpPr>
      <dsp:spPr>
        <a:xfrm>
          <a:off x="0" y="1204056"/>
          <a:ext cx="7772400" cy="96172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8A53E8-9344-4E01-AD80-70BC6D9B8A1B}">
      <dsp:nvSpPr>
        <dsp:cNvPr id="0" name=""/>
        <dsp:cNvSpPr/>
      </dsp:nvSpPr>
      <dsp:spPr>
        <a:xfrm>
          <a:off x="290922" y="1420445"/>
          <a:ext cx="528950" cy="52895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C4845E-DACE-4EE6-93FB-AB5917253F9C}">
      <dsp:nvSpPr>
        <dsp:cNvPr id="0" name=""/>
        <dsp:cNvSpPr/>
      </dsp:nvSpPr>
      <dsp:spPr>
        <a:xfrm>
          <a:off x="1110795" y="1204056"/>
          <a:ext cx="666160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100000"/>
            </a:lnSpc>
            <a:spcBef>
              <a:spcPct val="0"/>
            </a:spcBef>
            <a:spcAft>
              <a:spcPct val="35000"/>
            </a:spcAft>
            <a:buNone/>
          </a:pPr>
          <a:r>
            <a:rPr lang="es-PY" sz="2200" kern="1200" dirty="0">
              <a:hlinkClick xmlns:r="http://schemas.openxmlformats.org/officeDocument/2006/relationships" r:id="rId6"/>
            </a:rPr>
            <a:t>Cuestionario inicial</a:t>
          </a:r>
          <a:endParaRPr lang="en-US" sz="2200" kern="1200" dirty="0"/>
        </a:p>
      </dsp:txBody>
      <dsp:txXfrm>
        <a:off x="1110795" y="1204056"/>
        <a:ext cx="6661604" cy="961727"/>
      </dsp:txXfrm>
    </dsp:sp>
    <dsp:sp modelId="{E8F61FB4-38BD-4081-AB82-50D424FED089}">
      <dsp:nvSpPr>
        <dsp:cNvPr id="0" name=""/>
        <dsp:cNvSpPr/>
      </dsp:nvSpPr>
      <dsp:spPr>
        <a:xfrm>
          <a:off x="0" y="2406215"/>
          <a:ext cx="7772400" cy="96172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8A2B24-75DD-4A65-92FB-6DD9A3F9524B}">
      <dsp:nvSpPr>
        <dsp:cNvPr id="0" name=""/>
        <dsp:cNvSpPr/>
      </dsp:nvSpPr>
      <dsp:spPr>
        <a:xfrm>
          <a:off x="290922" y="2622604"/>
          <a:ext cx="528950" cy="5289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B7F2FF-5F39-48C0-B98B-D4B381B27EAA}">
      <dsp:nvSpPr>
        <dsp:cNvPr id="0" name=""/>
        <dsp:cNvSpPr/>
      </dsp:nvSpPr>
      <dsp:spPr>
        <a:xfrm>
          <a:off x="1110795" y="2406215"/>
          <a:ext cx="666160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100000"/>
            </a:lnSpc>
            <a:spcBef>
              <a:spcPct val="0"/>
            </a:spcBef>
            <a:spcAft>
              <a:spcPct val="35000"/>
            </a:spcAft>
            <a:buNone/>
          </a:pPr>
          <a:r>
            <a:rPr lang="es-PY" sz="2200" kern="1200" dirty="0"/>
            <a:t>Leer la </a:t>
          </a:r>
          <a:r>
            <a:rPr lang="es-PY" sz="2200" kern="1200" dirty="0">
              <a:hlinkClick xmlns:r="http://schemas.openxmlformats.org/officeDocument/2006/relationships" r:id="rId9"/>
            </a:rPr>
            <a:t>Lección 03 – Interactuando con el mundo físico</a:t>
          </a:r>
          <a:endParaRPr lang="en-US" sz="2200" kern="1200" dirty="0"/>
        </a:p>
      </dsp:txBody>
      <dsp:txXfrm>
        <a:off x="1110795" y="2406215"/>
        <a:ext cx="6661604" cy="961727"/>
      </dsp:txXfrm>
    </dsp:sp>
    <dsp:sp modelId="{377F3FD0-F94A-4950-84D9-2EBF59ACD34A}">
      <dsp:nvSpPr>
        <dsp:cNvPr id="0" name=""/>
        <dsp:cNvSpPr/>
      </dsp:nvSpPr>
      <dsp:spPr>
        <a:xfrm>
          <a:off x="0" y="3608375"/>
          <a:ext cx="7772400" cy="96172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09F5F9-9CF3-4CB6-87DA-6211D11667B3}">
      <dsp:nvSpPr>
        <dsp:cNvPr id="0" name=""/>
        <dsp:cNvSpPr/>
      </dsp:nvSpPr>
      <dsp:spPr>
        <a:xfrm>
          <a:off x="290922" y="3824763"/>
          <a:ext cx="528950" cy="528950"/>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4549DD-F3FA-4AF8-8B39-3154C4886EEC}">
      <dsp:nvSpPr>
        <dsp:cNvPr id="0" name=""/>
        <dsp:cNvSpPr/>
      </dsp:nvSpPr>
      <dsp:spPr>
        <a:xfrm>
          <a:off x="1110795" y="3608375"/>
          <a:ext cx="666160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100000"/>
            </a:lnSpc>
            <a:spcBef>
              <a:spcPct val="0"/>
            </a:spcBef>
            <a:spcAft>
              <a:spcPct val="35000"/>
            </a:spcAft>
            <a:buNone/>
          </a:pPr>
          <a:r>
            <a:rPr lang="es-PY" sz="2200" kern="1200" dirty="0">
              <a:hlinkClick xmlns:r="http://schemas.openxmlformats.org/officeDocument/2006/relationships" r:id="rId12"/>
            </a:rPr>
            <a:t>Cuestionario final</a:t>
          </a:r>
          <a:endParaRPr lang="en-US" sz="2200" kern="1200" dirty="0"/>
        </a:p>
      </dsp:txBody>
      <dsp:txXfrm>
        <a:off x="1110795" y="3608375"/>
        <a:ext cx="6661604" cy="9617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r>
              <a:rPr lang="es-ES_tradnl" dirty="0"/>
              <a:t>Algebra lineal</a:t>
            </a:r>
          </a:p>
        </p:txBody>
      </p:sp>
      <p:sp>
        <p:nvSpPr>
          <p:cNvPr id="3" name="Marcador de fecha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C7B76BB3-96B4-D949-BA97-2F034CC20E35}" type="datetimeFigureOut">
              <a:rPr lang="es-ES_tradnl" smtClean="0"/>
              <a:t>17/05/2023</a:t>
            </a:fld>
            <a:endParaRPr lang="es-ES_tradnl"/>
          </a:p>
        </p:txBody>
      </p:sp>
      <p:sp>
        <p:nvSpPr>
          <p:cNvPr id="4" name="Marcador de pie de página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r>
              <a:rPr lang="es-ES_tradnl" dirty="0"/>
              <a:t>Ariel Guerrero </a:t>
            </a:r>
            <a:r>
              <a:rPr lang="es-ES_tradnl" dirty="0" err="1"/>
              <a:t>ariel.guerrero@uc.edu.py</a:t>
            </a:r>
            <a:endParaRPr lang="es-ES_tradnl" dirty="0"/>
          </a:p>
        </p:txBody>
      </p:sp>
      <p:sp>
        <p:nvSpPr>
          <p:cNvPr id="5" name="Marcador de número de diapositiva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EABEA0F2-AFBD-024B-A401-8C555BB443D7}" type="slidenum">
              <a:rPr lang="es-ES_tradnl" smtClean="0"/>
              <a:t>‹Nº›</a:t>
            </a:fld>
            <a:endParaRPr lang="es-ES_tradnl"/>
          </a:p>
        </p:txBody>
      </p:sp>
    </p:spTree>
    <p:extLst>
      <p:ext uri="{BB962C8B-B14F-4D97-AF65-F5344CB8AC3E}">
        <p14:creationId xmlns:p14="http://schemas.microsoft.com/office/powerpoint/2010/main" val="1737431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s-ES_tradnl"/>
          </a:p>
        </p:txBody>
      </p:sp>
      <p:sp>
        <p:nvSpPr>
          <p:cNvPr id="3" name="Marcador de fecha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C3897DA-3038-2943-8BC6-34E6C6DE6379}" type="datetimeFigureOut">
              <a:rPr lang="es-ES_tradnl" smtClean="0"/>
              <a:t>17/05/2023</a:t>
            </a:fld>
            <a:endParaRPr lang="es-ES_tradnl"/>
          </a:p>
        </p:txBody>
      </p:sp>
      <p:sp>
        <p:nvSpPr>
          <p:cNvPr id="4" name="Marcador de imagen de diapositiva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s-ES_tradnl"/>
          </a:p>
        </p:txBody>
      </p:sp>
      <p:sp>
        <p:nvSpPr>
          <p:cNvPr id="5" name="Marcador de notas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s-ES_tradnl"/>
              <a:t>Haga clic para modificar los estilos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s-ES_tradnl"/>
          </a:p>
        </p:txBody>
      </p:sp>
      <p:sp>
        <p:nvSpPr>
          <p:cNvPr id="7" name="Marcador de número de diapositiva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F353074F-A04A-334B-ACA3-A5B1880CCD8C}" type="slidenum">
              <a:rPr lang="es-ES_tradnl" smtClean="0"/>
              <a:t>‹Nº›</a:t>
            </a:fld>
            <a:endParaRPr lang="es-ES_tradnl"/>
          </a:p>
        </p:txBody>
      </p:sp>
    </p:spTree>
    <p:extLst>
      <p:ext uri="{BB962C8B-B14F-4D97-AF65-F5344CB8AC3E}">
        <p14:creationId xmlns:p14="http://schemas.microsoft.com/office/powerpoint/2010/main" val="1982016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Y" dirty="0"/>
              <a:t>http://www.electronica.com.py/producto/sensor-de-temperatura-ds18b20-a-prueba-de-agua/</a:t>
            </a:r>
          </a:p>
          <a:p>
            <a:r>
              <a:rPr lang="es-PY" dirty="0"/>
              <a:t>https://teii.mx/transmisor-de-temperatura-4-20ma/</a:t>
            </a:r>
          </a:p>
          <a:p>
            <a:r>
              <a:rPr lang="es-PY" dirty="0"/>
              <a:t>https://www.eurotronix.com/en/categories/industrial-push-button</a:t>
            </a:r>
          </a:p>
          <a:p>
            <a:endParaRPr lang="es-PY" dirty="0"/>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5</a:t>
            </a:fld>
            <a:endParaRPr lang="es-ES_tradnl"/>
          </a:p>
        </p:txBody>
      </p:sp>
    </p:spTree>
    <p:extLst>
      <p:ext uri="{BB962C8B-B14F-4D97-AF65-F5344CB8AC3E}">
        <p14:creationId xmlns:p14="http://schemas.microsoft.com/office/powerpoint/2010/main" val="38469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Y" dirty="0"/>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15</a:t>
            </a:fld>
            <a:endParaRPr lang="es-ES_tradnl"/>
          </a:p>
        </p:txBody>
      </p:sp>
    </p:spTree>
    <p:extLst>
      <p:ext uri="{BB962C8B-B14F-4D97-AF65-F5344CB8AC3E}">
        <p14:creationId xmlns:p14="http://schemas.microsoft.com/office/powerpoint/2010/main" val="429017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Y" dirty="0"/>
              <a:t>https://github.com/microsoft/IoT-For-Beginners/blob/main/1-getting-started/lessons/3-sensors-and-actuators/assignment.md</a:t>
            </a:r>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16</a:t>
            </a:fld>
            <a:endParaRPr lang="es-ES_tradnl"/>
          </a:p>
        </p:txBody>
      </p:sp>
    </p:spTree>
    <p:extLst>
      <p:ext uri="{BB962C8B-B14F-4D97-AF65-F5344CB8AC3E}">
        <p14:creationId xmlns:p14="http://schemas.microsoft.com/office/powerpoint/2010/main" val="2330140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Y" dirty="0"/>
              <a:t>https://wiki.seeedstudio.com/Grove-Light_Sensor/</a:t>
            </a:r>
          </a:p>
          <a:p>
            <a:r>
              <a:rPr lang="es-PY" dirty="0"/>
              <a:t>https://www.seeedstudio.com/SenseCAP-S2102-LoRaWAN-Light-Intensity-Sensor-p-5355.html</a:t>
            </a:r>
          </a:p>
          <a:p>
            <a:r>
              <a:rPr lang="es-PY" dirty="0"/>
              <a:t>https://www.seeedstudio.com/SenseCAP-S2102-LoRaWAN-Light-Intensity-Sensor-p-5355.html</a:t>
            </a:r>
          </a:p>
          <a:p>
            <a:r>
              <a:rPr lang="es-PY" dirty="0"/>
              <a:t>https://ch.farnell.com/en-CH/seeed-studio/114020141/board-w-rmebildkamera-arduino/dp/4007883</a:t>
            </a:r>
          </a:p>
          <a:p>
            <a:r>
              <a:rPr lang="es-PY" dirty="0"/>
              <a:t>https://pixycam.com/category/pixy/</a:t>
            </a:r>
          </a:p>
          <a:p>
            <a:r>
              <a:rPr lang="es-PY" dirty="0"/>
              <a:t>https://camera-sdk.com/p_6658-how-to-connect-to-a-dahua-camera.html</a:t>
            </a:r>
          </a:p>
          <a:p>
            <a:r>
              <a:rPr lang="es-PY" dirty="0"/>
              <a:t>https://github.com/Seeed-Studio/Accelerometer_ADXL345</a:t>
            </a:r>
          </a:p>
          <a:p>
            <a:r>
              <a:rPr lang="es-PY" dirty="0"/>
              <a:t>https://shop.elkome.com/en/as-022-accelerometer</a:t>
            </a:r>
          </a:p>
          <a:p>
            <a:r>
              <a:rPr lang="es-PY" dirty="0"/>
              <a:t>https://www.elektor.com/seeed-studio-respeaker-usb-mic-array-incl-case</a:t>
            </a:r>
          </a:p>
          <a:p>
            <a:r>
              <a:rPr lang="es-PY" dirty="0"/>
              <a:t>https://www.directindustry.com/prod/gras-sound-vibration/product-70183-574010.html</a:t>
            </a:r>
          </a:p>
          <a:p>
            <a:endParaRPr lang="es-PY" dirty="0"/>
          </a:p>
          <a:p>
            <a:endParaRPr lang="es-PY" dirty="0"/>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6</a:t>
            </a:fld>
            <a:endParaRPr lang="es-ES_tradnl"/>
          </a:p>
        </p:txBody>
      </p:sp>
    </p:spTree>
    <p:extLst>
      <p:ext uri="{BB962C8B-B14F-4D97-AF65-F5344CB8AC3E}">
        <p14:creationId xmlns:p14="http://schemas.microsoft.com/office/powerpoint/2010/main" val="2016981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Y" dirty="0"/>
              <a:t>https://en.wikipedia.org/wiki/Potentiometer</a:t>
            </a:r>
          </a:p>
          <a:p>
            <a:r>
              <a:rPr lang="es-PY" dirty="0"/>
              <a:t>https://www.analog.com/en/product-category/digital-potentiometers.html</a:t>
            </a:r>
          </a:p>
          <a:p>
            <a:r>
              <a:rPr lang="es-PY" dirty="0"/>
              <a:t>https://www.youtube.com/watch?v=A3S9dij8OKY</a:t>
            </a:r>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8</a:t>
            </a:fld>
            <a:endParaRPr lang="es-ES_tradnl"/>
          </a:p>
        </p:txBody>
      </p:sp>
    </p:spTree>
    <p:extLst>
      <p:ext uri="{BB962C8B-B14F-4D97-AF65-F5344CB8AC3E}">
        <p14:creationId xmlns:p14="http://schemas.microsoft.com/office/powerpoint/2010/main" val="568668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Y" dirty="0"/>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9</a:t>
            </a:fld>
            <a:endParaRPr lang="es-ES_tradnl"/>
          </a:p>
        </p:txBody>
      </p:sp>
    </p:spTree>
    <p:extLst>
      <p:ext uri="{BB962C8B-B14F-4D97-AF65-F5344CB8AC3E}">
        <p14:creationId xmlns:p14="http://schemas.microsoft.com/office/powerpoint/2010/main" val="243232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Y" dirty="0"/>
              <a:t>http://www.electronica.com.py/producto/sensor-de-temperatura-ds18b20-a-prueba-de-agua/</a:t>
            </a:r>
          </a:p>
          <a:p>
            <a:r>
              <a:rPr lang="es-PY" dirty="0"/>
              <a:t>https://teii.mx/transmisor-de-temperatura-4-20ma/</a:t>
            </a:r>
          </a:p>
          <a:p>
            <a:r>
              <a:rPr lang="es-PY" dirty="0"/>
              <a:t>https://www.eurotronix.com/en/categories/industrial-push-button</a:t>
            </a:r>
          </a:p>
          <a:p>
            <a:endParaRPr lang="es-PY" dirty="0"/>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10</a:t>
            </a:fld>
            <a:endParaRPr lang="es-ES_tradnl"/>
          </a:p>
        </p:txBody>
      </p:sp>
    </p:spTree>
    <p:extLst>
      <p:ext uri="{BB962C8B-B14F-4D97-AF65-F5344CB8AC3E}">
        <p14:creationId xmlns:p14="http://schemas.microsoft.com/office/powerpoint/2010/main" val="2081555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Y" dirty="0"/>
              <a:t>https://github.com/microsoft/IoT-For-Beginners/blob/main/1-getting-started/lessons/3-sensors-and-actuators/virtual-device-actuator.md</a:t>
            </a:r>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11</a:t>
            </a:fld>
            <a:endParaRPr lang="es-ES_tradnl"/>
          </a:p>
        </p:txBody>
      </p:sp>
    </p:spTree>
    <p:extLst>
      <p:ext uri="{BB962C8B-B14F-4D97-AF65-F5344CB8AC3E}">
        <p14:creationId xmlns:p14="http://schemas.microsoft.com/office/powerpoint/2010/main" val="1589851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Y" dirty="0"/>
              <a:t>https://github.com/microsoft/IoT-For-Beginners/tree/main/1-getting-started/lessons/3-sensors-and-actuators/code-actuator/virtual-device</a:t>
            </a:r>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12</a:t>
            </a:fld>
            <a:endParaRPr lang="es-ES_tradnl"/>
          </a:p>
        </p:txBody>
      </p:sp>
    </p:spTree>
    <p:extLst>
      <p:ext uri="{BB962C8B-B14F-4D97-AF65-F5344CB8AC3E}">
        <p14:creationId xmlns:p14="http://schemas.microsoft.com/office/powerpoint/2010/main" val="538824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Y" dirty="0"/>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13</a:t>
            </a:fld>
            <a:endParaRPr lang="es-ES_tradnl"/>
          </a:p>
        </p:txBody>
      </p:sp>
    </p:spTree>
    <p:extLst>
      <p:ext uri="{BB962C8B-B14F-4D97-AF65-F5344CB8AC3E}">
        <p14:creationId xmlns:p14="http://schemas.microsoft.com/office/powerpoint/2010/main" val="248823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Y" dirty="0"/>
              <a:t>https://en.wikipedia.org/wiki/Pulse-width_modulation</a:t>
            </a:r>
          </a:p>
        </p:txBody>
      </p:sp>
      <p:sp>
        <p:nvSpPr>
          <p:cNvPr id="4" name="Marcador de número de diapositiva 3"/>
          <p:cNvSpPr>
            <a:spLocks noGrp="1"/>
          </p:cNvSpPr>
          <p:nvPr>
            <p:ph type="sldNum" sz="quarter" idx="5"/>
          </p:nvPr>
        </p:nvSpPr>
        <p:spPr/>
        <p:txBody>
          <a:bodyPr/>
          <a:lstStyle/>
          <a:p>
            <a:fld id="{F353074F-A04A-334B-ACA3-A5B1880CCD8C}" type="slidenum">
              <a:rPr lang="es-ES_tradnl" smtClean="0"/>
              <a:t>14</a:t>
            </a:fld>
            <a:endParaRPr lang="es-ES_tradnl"/>
          </a:p>
        </p:txBody>
      </p:sp>
    </p:spTree>
    <p:extLst>
      <p:ext uri="{BB962C8B-B14F-4D97-AF65-F5344CB8AC3E}">
        <p14:creationId xmlns:p14="http://schemas.microsoft.com/office/powerpoint/2010/main" val="525306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75EEBB46-7A81-4557-A313-00D814F92FCC}" type="datetimeFigureOut">
              <a:rPr lang="es-ES" smtClean="0"/>
              <a:pPr/>
              <a:t>17/05/2023</a:t>
            </a:fld>
            <a:endParaRPr lang="es-ES"/>
          </a:p>
        </p:txBody>
      </p:sp>
      <p:sp>
        <p:nvSpPr>
          <p:cNvPr id="17" name="16 Marcador de pie de página"/>
          <p:cNvSpPr>
            <a:spLocks noGrp="1"/>
          </p:cNvSpPr>
          <p:nvPr>
            <p:ph type="ftr" sz="quarter" idx="11"/>
          </p:nvPr>
        </p:nvSpPr>
        <p:spPr/>
        <p:txBody>
          <a:bodyPr/>
          <a:lstStyle/>
          <a:p>
            <a:r>
              <a:rPr lang="es-ES" dirty="0"/>
              <a:t>Ariel Guerrero </a:t>
            </a:r>
            <a:r>
              <a:rPr lang="es-ES" dirty="0" err="1"/>
              <a:t>ariel.guerrero@uc.edu.py</a:t>
            </a:r>
            <a:endParaRPr lang="es-ES" dirty="0"/>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97287F69-1120-4A6A-B09C-9437B6B63836}" type="slidenum">
              <a:rPr lang="es-ES" smtClean="0"/>
              <a:pPr/>
              <a:t>‹Nº›</a:t>
            </a:fld>
            <a:endParaRPr lang="es-ES"/>
          </a:p>
        </p:txBody>
      </p:sp>
      <p:sp>
        <p:nvSpPr>
          <p:cNvPr id="7" name="6 Rectángulo"/>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75EEBB46-7A81-4557-A313-00D814F92FCC}" type="datetimeFigureOut">
              <a:rPr lang="es-ES" smtClean="0"/>
              <a:pPr/>
              <a:t>17/05/2023</a:t>
            </a:fld>
            <a:endParaRPr lang="es-ES"/>
          </a:p>
        </p:txBody>
      </p:sp>
      <p:sp>
        <p:nvSpPr>
          <p:cNvPr id="5" name="4 Marcador de pie de página"/>
          <p:cNvSpPr>
            <a:spLocks noGrp="1"/>
          </p:cNvSpPr>
          <p:nvPr>
            <p:ph type="ftr" sz="quarter" idx="11"/>
          </p:nvPr>
        </p:nvSpPr>
        <p:spPr/>
        <p:txBody>
          <a:bodyPr/>
          <a:lstStyle/>
          <a:p>
            <a:r>
              <a:rPr lang="es-ES" dirty="0"/>
              <a:t>Ariel Guerrero </a:t>
            </a:r>
            <a:r>
              <a:rPr lang="es-ES" dirty="0" err="1"/>
              <a:t>ariel.guerrero@uc.edu.py</a:t>
            </a:r>
            <a:endParaRPr lang="es-ES" dirty="0"/>
          </a:p>
        </p:txBody>
      </p:sp>
      <p:sp>
        <p:nvSpPr>
          <p:cNvPr id="6" name="5 Marcador de número de diapositiva"/>
          <p:cNvSpPr>
            <a:spLocks noGrp="1"/>
          </p:cNvSpPr>
          <p:nvPr>
            <p:ph type="sldNum" sz="quarter" idx="12"/>
          </p:nvPr>
        </p:nvSpPr>
        <p:spPr/>
        <p:txBody>
          <a:bodyPr/>
          <a:lstStyle/>
          <a:p>
            <a:fld id="{97287F69-1120-4A6A-B09C-9437B6B63836}"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75EEBB46-7A81-4557-A313-00D814F92FCC}" type="datetimeFigureOut">
              <a:rPr lang="es-ES" smtClean="0"/>
              <a:pPr/>
              <a:t>17/05/2023</a:t>
            </a:fld>
            <a:endParaRPr lang="es-ES"/>
          </a:p>
        </p:txBody>
      </p:sp>
      <p:sp>
        <p:nvSpPr>
          <p:cNvPr id="5" name="4 Marcador de pie de página"/>
          <p:cNvSpPr>
            <a:spLocks noGrp="1"/>
          </p:cNvSpPr>
          <p:nvPr>
            <p:ph type="ftr" sz="quarter" idx="11"/>
          </p:nvPr>
        </p:nvSpPr>
        <p:spPr/>
        <p:txBody>
          <a:bodyPr/>
          <a:lstStyle/>
          <a:p>
            <a:r>
              <a:rPr lang="es-ES" dirty="0"/>
              <a:t>Ariel Guerrero </a:t>
            </a:r>
            <a:r>
              <a:rPr lang="es-ES" dirty="0" err="1"/>
              <a:t>ariel.guerrero@uc.edu.py</a:t>
            </a:r>
            <a:endParaRPr lang="es-ES" dirty="0"/>
          </a:p>
        </p:txBody>
      </p:sp>
      <p:sp>
        <p:nvSpPr>
          <p:cNvPr id="6" name="5 Marcador de número de diapositiva"/>
          <p:cNvSpPr>
            <a:spLocks noGrp="1"/>
          </p:cNvSpPr>
          <p:nvPr>
            <p:ph type="sldNum" sz="quarter" idx="12"/>
          </p:nvPr>
        </p:nvSpPr>
        <p:spPr/>
        <p:txBody>
          <a:bodyPr/>
          <a:lstStyle/>
          <a:p>
            <a:fld id="{97287F69-1120-4A6A-B09C-9437B6B63836}"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fld id="{75EEBB46-7A81-4557-A313-00D814F92FCC}" type="datetimeFigureOut">
              <a:rPr lang="es-ES" smtClean="0"/>
              <a:pPr/>
              <a:t>17/05/2023</a:t>
            </a:fld>
            <a:endParaRPr lang="es-ES"/>
          </a:p>
        </p:txBody>
      </p:sp>
      <p:sp>
        <p:nvSpPr>
          <p:cNvPr id="5" name="4 Marcador de pie de página"/>
          <p:cNvSpPr>
            <a:spLocks noGrp="1"/>
          </p:cNvSpPr>
          <p:nvPr>
            <p:ph type="ftr" sz="quarter" idx="11"/>
          </p:nvPr>
        </p:nvSpPr>
        <p:spPr/>
        <p:txBody>
          <a:bodyPr/>
          <a:lstStyle/>
          <a:p>
            <a:r>
              <a:rPr lang="es-ES" dirty="0"/>
              <a:t>Ariel Guerrero </a:t>
            </a:r>
            <a:r>
              <a:rPr lang="es-ES" dirty="0" err="1"/>
              <a:t>ariel.guerrero@uc.edu.py</a:t>
            </a:r>
            <a:endParaRPr lang="es-ES" dirty="0"/>
          </a:p>
        </p:txBody>
      </p:sp>
      <p:sp>
        <p:nvSpPr>
          <p:cNvPr id="6" name="5 Marcador de número de diapositiva"/>
          <p:cNvSpPr>
            <a:spLocks noGrp="1"/>
          </p:cNvSpPr>
          <p:nvPr>
            <p:ph type="sldNum" sz="quarter" idx="12"/>
          </p:nvPr>
        </p:nvSpPr>
        <p:spPr/>
        <p:txBody>
          <a:bodyPr/>
          <a:lstStyle/>
          <a:p>
            <a:fld id="{97287F69-1120-4A6A-B09C-9437B6B63836}" type="slidenum">
              <a:rPr lang="es-ES" smtClean="0"/>
              <a:pPr/>
              <a:t>‹Nº›</a:t>
            </a:fld>
            <a:endParaRPr lang="es-ES"/>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75EEBB46-7A81-4557-A313-00D814F92FCC}" type="datetimeFigureOut">
              <a:rPr lang="es-ES" smtClean="0"/>
              <a:pPr/>
              <a:t>17/05/2023</a:t>
            </a:fld>
            <a:endParaRPr lang="es-ES"/>
          </a:p>
        </p:txBody>
      </p:sp>
      <p:sp>
        <p:nvSpPr>
          <p:cNvPr id="5" name="4 Marcador de pie de página"/>
          <p:cNvSpPr>
            <a:spLocks noGrp="1"/>
          </p:cNvSpPr>
          <p:nvPr>
            <p:ph type="ftr" sz="quarter" idx="11"/>
          </p:nvPr>
        </p:nvSpPr>
        <p:spPr>
          <a:xfrm>
            <a:off x="800100" y="6172200"/>
            <a:ext cx="4000500" cy="457200"/>
          </a:xfrm>
        </p:spPr>
        <p:txBody>
          <a:bodyPr/>
          <a:lstStyle/>
          <a:p>
            <a:r>
              <a:rPr lang="es-ES" dirty="0"/>
              <a:t>Ariel Guerrero </a:t>
            </a:r>
            <a:r>
              <a:rPr lang="es-ES" dirty="0" err="1"/>
              <a:t>ariel.guerrero@uc.edu.py</a:t>
            </a:r>
            <a:endParaRPr lang="es-ES" dirty="0"/>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46304" y="6208776"/>
            <a:ext cx="457200" cy="457200"/>
          </a:xfrm>
        </p:spPr>
        <p:txBody>
          <a:bodyPr/>
          <a:lstStyle/>
          <a:p>
            <a:fld id="{97287F69-1120-4A6A-B09C-9437B6B63836}"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75EEBB46-7A81-4557-A313-00D814F92FCC}" type="datetimeFigureOut">
              <a:rPr lang="es-ES" smtClean="0"/>
              <a:pPr/>
              <a:t>17/05/2023</a:t>
            </a:fld>
            <a:endParaRPr lang="es-ES"/>
          </a:p>
        </p:txBody>
      </p:sp>
      <p:sp>
        <p:nvSpPr>
          <p:cNvPr id="6" name="5 Marcador de pie de página"/>
          <p:cNvSpPr>
            <a:spLocks noGrp="1"/>
          </p:cNvSpPr>
          <p:nvPr>
            <p:ph type="ftr" sz="quarter" idx="11"/>
          </p:nvPr>
        </p:nvSpPr>
        <p:spPr/>
        <p:txBody>
          <a:bodyPr/>
          <a:lstStyle/>
          <a:p>
            <a:r>
              <a:rPr lang="es-ES" dirty="0"/>
              <a:t>Ariel Guerrero </a:t>
            </a:r>
            <a:r>
              <a:rPr lang="es-ES" dirty="0" err="1"/>
              <a:t>ariel.guerrero@uc.edu.py</a:t>
            </a:r>
            <a:endParaRPr lang="es-ES" dirty="0"/>
          </a:p>
        </p:txBody>
      </p:sp>
      <p:sp>
        <p:nvSpPr>
          <p:cNvPr id="7" name="6 Marcador de número de diapositiva"/>
          <p:cNvSpPr>
            <a:spLocks noGrp="1"/>
          </p:cNvSpPr>
          <p:nvPr>
            <p:ph type="sldNum" sz="quarter" idx="12"/>
          </p:nvPr>
        </p:nvSpPr>
        <p:spPr/>
        <p:txBody>
          <a:bodyPr/>
          <a:lstStyle/>
          <a:p>
            <a:fld id="{97287F69-1120-4A6A-B09C-9437B6B63836}" type="slidenum">
              <a:rPr lang="es-ES" smtClean="0"/>
              <a:pPr/>
              <a:t>‹Nº›</a:t>
            </a:fld>
            <a:endParaRPr lang="es-ES"/>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7" name="6 Marcador de fecha"/>
          <p:cNvSpPr>
            <a:spLocks noGrp="1"/>
          </p:cNvSpPr>
          <p:nvPr>
            <p:ph type="dt" sz="half" idx="10"/>
          </p:nvPr>
        </p:nvSpPr>
        <p:spPr/>
        <p:txBody>
          <a:bodyPr/>
          <a:lstStyle/>
          <a:p>
            <a:fld id="{75EEBB46-7A81-4557-A313-00D814F92FCC}" type="datetimeFigureOut">
              <a:rPr lang="es-ES" smtClean="0"/>
              <a:pPr/>
              <a:t>17/05/2023</a:t>
            </a:fld>
            <a:endParaRPr lang="es-ES"/>
          </a:p>
        </p:txBody>
      </p:sp>
      <p:sp>
        <p:nvSpPr>
          <p:cNvPr id="8" name="7 Marcador de pie de página"/>
          <p:cNvSpPr>
            <a:spLocks noGrp="1"/>
          </p:cNvSpPr>
          <p:nvPr>
            <p:ph type="ftr" sz="quarter" idx="11"/>
          </p:nvPr>
        </p:nvSpPr>
        <p:spPr/>
        <p:txBody>
          <a:bodyPr/>
          <a:lstStyle/>
          <a:p>
            <a:r>
              <a:rPr lang="es-ES" dirty="0"/>
              <a:t>Ariel Guerrero </a:t>
            </a:r>
            <a:r>
              <a:rPr lang="es-ES" dirty="0" err="1"/>
              <a:t>ariel.guerrero@uc.edu.py</a:t>
            </a:r>
            <a:endParaRPr lang="es-ES" dirty="0"/>
          </a:p>
        </p:txBody>
      </p:sp>
      <p:sp>
        <p:nvSpPr>
          <p:cNvPr id="9" name="8 Marcador de número de diapositiva"/>
          <p:cNvSpPr>
            <a:spLocks noGrp="1"/>
          </p:cNvSpPr>
          <p:nvPr>
            <p:ph type="sldNum" sz="quarter" idx="12"/>
          </p:nvPr>
        </p:nvSpPr>
        <p:spPr/>
        <p:txBody>
          <a:bodyPr/>
          <a:lstStyle/>
          <a:p>
            <a:fld id="{97287F69-1120-4A6A-B09C-9437B6B63836}" type="slidenum">
              <a:rPr lang="es-ES" smtClean="0"/>
              <a:pPr/>
              <a:t>‹Nº›</a:t>
            </a:fld>
            <a:endParaRPr lang="es-ES"/>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5EEBB46-7A81-4557-A313-00D814F92FCC}" type="datetimeFigureOut">
              <a:rPr lang="es-ES" smtClean="0"/>
              <a:pPr/>
              <a:t>17/05/2023</a:t>
            </a:fld>
            <a:endParaRPr lang="es-ES"/>
          </a:p>
        </p:txBody>
      </p:sp>
      <p:sp>
        <p:nvSpPr>
          <p:cNvPr id="4" name="3 Marcador de pie de página"/>
          <p:cNvSpPr>
            <a:spLocks noGrp="1"/>
          </p:cNvSpPr>
          <p:nvPr>
            <p:ph type="ftr" sz="quarter" idx="11"/>
          </p:nvPr>
        </p:nvSpPr>
        <p:spPr/>
        <p:txBody>
          <a:bodyPr/>
          <a:lstStyle/>
          <a:p>
            <a:r>
              <a:rPr lang="es-ES" dirty="0"/>
              <a:t>Ariel Guerrero </a:t>
            </a:r>
            <a:r>
              <a:rPr lang="es-ES" dirty="0" err="1"/>
              <a:t>ariel.guerrero@uc.edu.py</a:t>
            </a:r>
            <a:endParaRPr lang="es-ES" dirty="0"/>
          </a:p>
        </p:txBody>
      </p:sp>
      <p:sp>
        <p:nvSpPr>
          <p:cNvPr id="5" name="4 Marcador de número de diapositiva"/>
          <p:cNvSpPr>
            <a:spLocks noGrp="1"/>
          </p:cNvSpPr>
          <p:nvPr>
            <p:ph type="sldNum" sz="quarter" idx="12"/>
          </p:nvPr>
        </p:nvSpPr>
        <p:spPr/>
        <p:txBody>
          <a:bodyPr/>
          <a:lstStyle/>
          <a:p>
            <a:fld id="{97287F69-1120-4A6A-B09C-9437B6B63836}"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5EEBB46-7A81-4557-A313-00D814F92FCC}" type="datetimeFigureOut">
              <a:rPr lang="es-ES" smtClean="0"/>
              <a:pPr/>
              <a:t>17/05/2023</a:t>
            </a:fld>
            <a:endParaRPr lang="es-ES"/>
          </a:p>
        </p:txBody>
      </p:sp>
      <p:sp>
        <p:nvSpPr>
          <p:cNvPr id="3" name="2 Marcador de pie de página"/>
          <p:cNvSpPr>
            <a:spLocks noGrp="1"/>
          </p:cNvSpPr>
          <p:nvPr>
            <p:ph type="ftr" sz="quarter" idx="11"/>
          </p:nvPr>
        </p:nvSpPr>
        <p:spPr/>
        <p:txBody>
          <a:bodyPr/>
          <a:lstStyle/>
          <a:p>
            <a:r>
              <a:rPr lang="es-ES" dirty="0"/>
              <a:t>Ariel Guerrero </a:t>
            </a:r>
            <a:r>
              <a:rPr lang="es-ES" dirty="0" err="1"/>
              <a:t>ariel.guerrero@uc.edu.py</a:t>
            </a:r>
            <a:endParaRPr lang="es-ES" dirty="0"/>
          </a:p>
        </p:txBody>
      </p:sp>
      <p:sp>
        <p:nvSpPr>
          <p:cNvPr id="4" name="3 Marcador de número de diapositiva"/>
          <p:cNvSpPr>
            <a:spLocks noGrp="1"/>
          </p:cNvSpPr>
          <p:nvPr>
            <p:ph type="sldNum" sz="quarter" idx="12"/>
          </p:nvPr>
        </p:nvSpPr>
        <p:spPr/>
        <p:txBody>
          <a:bodyPr/>
          <a:lstStyle/>
          <a:p>
            <a:fld id="{97287F69-1120-4A6A-B09C-9437B6B63836}"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75EEBB46-7A81-4557-A313-00D814F92FCC}" type="datetimeFigureOut">
              <a:rPr lang="es-ES" smtClean="0"/>
              <a:pPr/>
              <a:t>17/05/2023</a:t>
            </a:fld>
            <a:endParaRPr lang="es-ES"/>
          </a:p>
        </p:txBody>
      </p:sp>
      <p:sp>
        <p:nvSpPr>
          <p:cNvPr id="6" name="5 Marcador de pie de página"/>
          <p:cNvSpPr>
            <a:spLocks noGrp="1"/>
          </p:cNvSpPr>
          <p:nvPr>
            <p:ph type="ftr" sz="quarter" idx="11"/>
          </p:nvPr>
        </p:nvSpPr>
        <p:spPr/>
        <p:txBody>
          <a:bodyPr/>
          <a:lstStyle/>
          <a:p>
            <a:r>
              <a:rPr lang="es-ES" dirty="0"/>
              <a:t>Ariel Guerrero </a:t>
            </a:r>
            <a:r>
              <a:rPr lang="es-ES" dirty="0" err="1"/>
              <a:t>ariel.guerrero@uc.edu.py</a:t>
            </a:r>
            <a:endParaRPr lang="es-ES" dirty="0"/>
          </a:p>
        </p:txBody>
      </p:sp>
      <p:sp>
        <p:nvSpPr>
          <p:cNvPr id="7" name="6 Marcador de número de diapositiva"/>
          <p:cNvSpPr>
            <a:spLocks noGrp="1"/>
          </p:cNvSpPr>
          <p:nvPr>
            <p:ph type="sldNum" sz="quarter" idx="12"/>
          </p:nvPr>
        </p:nvSpPr>
        <p:spPr/>
        <p:txBody>
          <a:bodyPr/>
          <a:lstStyle/>
          <a:p>
            <a:fld id="{97287F69-1120-4A6A-B09C-9437B6B63836}" type="slidenum">
              <a:rPr lang="es-ES" smtClean="0"/>
              <a:pPr/>
              <a:t>‹Nº›</a:t>
            </a:fld>
            <a:endParaRPr lang="es-ES"/>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75EEBB46-7A81-4557-A313-00D814F92FCC}" type="datetimeFigureOut">
              <a:rPr lang="es-ES" smtClean="0"/>
              <a:pPr/>
              <a:t>17/05/2023</a:t>
            </a:fld>
            <a:endParaRPr lang="es-ES"/>
          </a:p>
        </p:txBody>
      </p:sp>
      <p:sp>
        <p:nvSpPr>
          <p:cNvPr id="6" name="5 Marcador de pie de página"/>
          <p:cNvSpPr>
            <a:spLocks noGrp="1"/>
          </p:cNvSpPr>
          <p:nvPr>
            <p:ph type="ftr" sz="quarter" idx="11"/>
          </p:nvPr>
        </p:nvSpPr>
        <p:spPr>
          <a:xfrm>
            <a:off x="914400" y="6172200"/>
            <a:ext cx="3886200" cy="457200"/>
          </a:xfrm>
        </p:spPr>
        <p:txBody>
          <a:bodyPr/>
          <a:lstStyle/>
          <a:p>
            <a:endParaRPr lang="es-ES"/>
          </a:p>
        </p:txBody>
      </p:sp>
      <p:sp>
        <p:nvSpPr>
          <p:cNvPr id="7" name="6 Marcador de número de diapositiva"/>
          <p:cNvSpPr>
            <a:spLocks noGrp="1"/>
          </p:cNvSpPr>
          <p:nvPr>
            <p:ph type="sldNum" sz="quarter" idx="12"/>
          </p:nvPr>
        </p:nvSpPr>
        <p:spPr>
          <a:xfrm>
            <a:off x="146304" y="6208776"/>
            <a:ext cx="457200" cy="457200"/>
          </a:xfrm>
        </p:spPr>
        <p:txBody>
          <a:bodyPr/>
          <a:lstStyle/>
          <a:p>
            <a:fld id="{97287F69-1120-4A6A-B09C-9437B6B63836}" type="slidenum">
              <a:rPr lang="es-ES" smtClean="0"/>
              <a:pPr/>
              <a:t>‹Nº›</a:t>
            </a:fld>
            <a:endParaRPr lang="es-ES"/>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914400" y="274638"/>
            <a:ext cx="7772400" cy="1143000"/>
          </a:xfrm>
          <a:prstGeom prst="rect">
            <a:avLst/>
          </a:prstGeom>
        </p:spPr>
        <p:txBody>
          <a:bodyPr bIns="91440" anchor="b" anchorCtr="0">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5EEBB46-7A81-4557-A313-00D814F92FCC}" type="datetimeFigureOut">
              <a:rPr lang="es-ES" smtClean="0"/>
              <a:pPr/>
              <a:t>17/05/2023</a:t>
            </a:fld>
            <a:endParaRPr lang="es-ES"/>
          </a:p>
        </p:txBody>
      </p:sp>
      <p:sp>
        <p:nvSpPr>
          <p:cNvPr id="3" name="2 Marcador de pie de página"/>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s-ES" dirty="0"/>
              <a:t>Ariel </a:t>
            </a:r>
            <a:r>
              <a:rPr lang="es-ES" dirty="0" err="1"/>
              <a:t>Guerero</a:t>
            </a:r>
            <a:r>
              <a:rPr lang="es-ES" dirty="0"/>
              <a:t> </a:t>
            </a:r>
            <a:r>
              <a:rPr lang="es-ES" dirty="0" err="1"/>
              <a:t>ariel.guerrero@uc.edu.py</a:t>
            </a:r>
            <a:endParaRPr lang="es-ES" dirty="0"/>
          </a:p>
        </p:txBody>
      </p:sp>
      <p:sp>
        <p:nvSpPr>
          <p:cNvPr id="23" name="22 Marcador de número de diapositiva"/>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7287F69-1120-4A6A-B09C-9437B6B63836}"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1.xml"/><Relationship Id="rId5" Type="http://schemas.openxmlformats.org/officeDocument/2006/relationships/hyperlink" Target="https://github.com/microsoft/IoT-For-Beginners/tree/main/1-getting-started/lessons/3-sensors-and-actuators" TargetMode="External"/><Relationship Id="rId4" Type="http://schemas.openxmlformats.org/officeDocument/2006/relationships/hyperlink" Target="mailto:ariel.guerrero@uc.edu.py" TargetMode="External"/></Relationships>
</file>

<file path=ppt/slides/_rels/slide10.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jpeg"/><Relationship Id="rId10" Type="http://schemas.openxmlformats.org/officeDocument/2006/relationships/image" Target="../media/image38.png"/><Relationship Id="rId4" Type="http://schemas.openxmlformats.org/officeDocument/2006/relationships/image" Target="../media/image27.png"/><Relationship Id="rId9" Type="http://schemas.openxmlformats.org/officeDocument/2006/relationships/hyperlink" Target="https://github.com/microsoft/IoT-For-Beginners/blob/main/1-getting-started/lessons/3-sensors-and-actuators/virtual-device-actuator.md"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icrosoft/IoT-For-Beginners/tree/main/1-getting-started/lessons/3-sensors-and-actuators/code-actuator/virtual-devic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gif"/><Relationship Id="rId4" Type="http://schemas.openxmlformats.org/officeDocument/2006/relationships/hyperlink" Target="https://github.com/microsoft/IoT-For-Beginners/blob/main/1-getting-started/lessons/3-sensors-and-actuators/virtual-device-actuator.md" TargetMode="External"/></Relationships>
</file>

<file path=ppt/slides/_rels/slide13.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41.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3.png"/><Relationship Id="rId5" Type="http://schemas.microsoft.com/office/2017/06/relationships/model3d" Target="../media/model3d1.glb"/><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4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microsoft/IoT-For-Beginners/blob/main/1-getting-started/lessons/3-sensors-and-actuators/assignment.md"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creativecommons.org/licenses/by-nc-sa/4.0/" TargetMode="External"/><Relationship Id="rId2" Type="http://schemas.openxmlformats.org/officeDocument/2006/relationships/hyperlink" Target="mailto:ariel.guerrero@uc.edu.py" TargetMode="External"/><Relationship Id="rId1" Type="http://schemas.openxmlformats.org/officeDocument/2006/relationships/slideLayout" Target="../slideLayouts/slideLayout3.xml"/><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microsoft.com/office/2017/06/relationships/model3d" Target="../media/model3d1.glb"/><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0.jpeg"/><Relationship Id="rId13" Type="http://schemas.openxmlformats.org/officeDocument/2006/relationships/image" Target="../media/image25.png"/><Relationship Id="rId3" Type="http://schemas.microsoft.com/office/2017/06/relationships/model3d" Target="../media/model3d1.glb"/><Relationship Id="rId7" Type="http://schemas.openxmlformats.org/officeDocument/2006/relationships/image" Target="../media/image19.jpeg"/><Relationship Id="rId12"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jpeg"/><Relationship Id="rId10" Type="http://schemas.openxmlformats.org/officeDocument/2006/relationships/image" Target="../media/image22.png"/><Relationship Id="rId4" Type="http://schemas.openxmlformats.org/officeDocument/2006/relationships/image" Target="../media/image13.png"/><Relationship Id="rId9" Type="http://schemas.openxmlformats.org/officeDocument/2006/relationships/image" Target="../media/image21.jpeg"/></Relationships>
</file>

<file path=ppt/slides/_rels/slide7.xml.rels><?xml version="1.0" encoding="UTF-8" standalone="yes"?>
<Relationships xmlns="http://schemas.openxmlformats.org/package/2006/relationships"><Relationship Id="rId8" Type="http://schemas.openxmlformats.org/officeDocument/2006/relationships/hyperlink" Target="https://www.directindustry.com/prod/gras-sound-vibration/product-70183-574010.html" TargetMode="External"/><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4.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jpeg"/><Relationship Id="rId9"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www.bbc.co.uk/bitesize/topics/zgv8dp3/articles/z9j2jsg" TargetMode="External"/><Relationship Id="rId5" Type="http://schemas.openxmlformats.org/officeDocument/2006/relationships/image" Target="../media/image13.png"/><Relationship Id="rId4" Type="http://schemas.microsoft.com/office/2017/06/relationships/model3d" Target="../media/model3d1.glb"/></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1472559"/>
            <a:ext cx="8229600" cy="1470025"/>
          </a:xfrm>
        </p:spPr>
        <p:txBody>
          <a:bodyPr>
            <a:normAutofit/>
          </a:bodyPr>
          <a:lstStyle/>
          <a:p>
            <a:r>
              <a:rPr lang="es-PY" baseline="30000" dirty="0"/>
              <a:t>Interactuar con el mundo físico con sensores y actuadores</a:t>
            </a:r>
            <a:endParaRPr lang="es-ES" baseline="30000" dirty="0"/>
          </a:p>
        </p:txBody>
      </p:sp>
      <p:sp>
        <p:nvSpPr>
          <p:cNvPr id="13" name="2 Marcador de contenido">
            <a:extLst>
              <a:ext uri="{FF2B5EF4-FFF2-40B4-BE49-F238E27FC236}">
                <a16:creationId xmlns:a16="http://schemas.microsoft.com/office/drawing/2014/main" id="{5B277D83-42EE-D549-A2F7-7CCB3CD944D1}"/>
              </a:ext>
            </a:extLst>
          </p:cNvPr>
          <p:cNvSpPr txBox="1">
            <a:spLocks/>
          </p:cNvSpPr>
          <p:nvPr/>
        </p:nvSpPr>
        <p:spPr>
          <a:xfrm>
            <a:off x="1403648" y="3130702"/>
            <a:ext cx="4176463" cy="3089188"/>
          </a:xfrm>
          <a:prstGeom prst="rect">
            <a:avLst/>
          </a:prstGeom>
        </p:spPr>
        <p:txBody>
          <a:bodyPr>
            <a:noAutofit/>
          </a:bodyPr>
          <a:lstStyle>
            <a:lvl1pPr marL="0" indent="0" algn="ctr" rtl="0" eaLnBrk="1" latinLnBrk="0" hangingPunct="1">
              <a:spcBef>
                <a:spcPts val="580"/>
              </a:spcBef>
              <a:buClr>
                <a:schemeClr val="accent1"/>
              </a:buClr>
              <a:buSzPct val="85000"/>
              <a:buFont typeface="Wingdings 2"/>
              <a:buNone/>
              <a:defRPr kumimoji="0" sz="2600" kern="1200">
                <a:solidFill>
                  <a:schemeClr val="tx2"/>
                </a:solidFill>
                <a:latin typeface="+mn-lt"/>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marL="571500" indent="-571500" algn="l">
              <a:buFont typeface="Arial" panose="020B0604020202020204" pitchFamily="34" charset="0"/>
              <a:buChar char="•"/>
            </a:pPr>
            <a:r>
              <a:rPr lang="es-ES" sz="2800" dirty="0">
                <a:solidFill>
                  <a:schemeClr val="tx1"/>
                </a:solidFill>
              </a:rPr>
              <a:t>¿Qué son los sensores?</a:t>
            </a:r>
          </a:p>
          <a:p>
            <a:pPr marL="1028700" lvl="1" indent="-571500" algn="l">
              <a:buFont typeface="Arial" panose="020B0604020202020204" pitchFamily="34" charset="0"/>
              <a:buChar char="•"/>
            </a:pPr>
            <a:r>
              <a:rPr lang="es-ES" sz="2800" dirty="0">
                <a:solidFill>
                  <a:schemeClr val="tx1"/>
                </a:solidFill>
              </a:rPr>
              <a:t>Utilizando un sensor</a:t>
            </a:r>
          </a:p>
          <a:p>
            <a:pPr marL="1028700" lvl="1" indent="-571500" algn="l">
              <a:buFont typeface="Arial" panose="020B0604020202020204" pitchFamily="34" charset="0"/>
              <a:buChar char="•"/>
            </a:pPr>
            <a:r>
              <a:rPr lang="es-ES" sz="2800" dirty="0">
                <a:solidFill>
                  <a:schemeClr val="tx1"/>
                </a:solidFill>
              </a:rPr>
              <a:t>Tipo de sensores</a:t>
            </a:r>
          </a:p>
          <a:p>
            <a:pPr marL="571500" indent="-571500" algn="l">
              <a:buFont typeface="Arial" panose="020B0604020202020204" pitchFamily="34" charset="0"/>
              <a:buChar char="•"/>
            </a:pPr>
            <a:r>
              <a:rPr lang="es-ES" sz="2800" dirty="0">
                <a:solidFill>
                  <a:schemeClr val="tx1"/>
                </a:solidFill>
              </a:rPr>
              <a:t>¿Qué son los actuadores?</a:t>
            </a:r>
          </a:p>
          <a:p>
            <a:pPr marL="1028700" lvl="1" indent="-571500" algn="l">
              <a:buFont typeface="Arial" panose="020B0604020202020204" pitchFamily="34" charset="0"/>
              <a:buChar char="•"/>
            </a:pPr>
            <a:r>
              <a:rPr lang="es-ES" sz="2800" dirty="0"/>
              <a:t>Utilizando un actuador</a:t>
            </a:r>
          </a:p>
          <a:p>
            <a:pPr marL="1028700" lvl="1" indent="-571500" algn="l">
              <a:buFont typeface="Arial" panose="020B0604020202020204" pitchFamily="34" charset="0"/>
              <a:buChar char="•"/>
            </a:pPr>
            <a:r>
              <a:rPr lang="es-ES" sz="2800" dirty="0">
                <a:solidFill>
                  <a:schemeClr val="tx1"/>
                </a:solidFill>
              </a:rPr>
              <a:t>Tipos de actuadores</a:t>
            </a:r>
          </a:p>
          <a:p>
            <a:pPr algn="l"/>
            <a:endParaRPr lang="es-ES" sz="3600" baseline="30000" dirty="0"/>
          </a:p>
        </p:txBody>
      </p:sp>
      <p:pic>
        <p:nvPicPr>
          <p:cNvPr id="4" name="Imagen 3">
            <a:hlinkClick r:id="rId2"/>
            <a:extLst>
              <a:ext uri="{FF2B5EF4-FFF2-40B4-BE49-F238E27FC236}">
                <a16:creationId xmlns:a16="http://schemas.microsoft.com/office/drawing/2014/main" id="{B51D2E55-FC33-200D-EE50-2C6755DF12E2}"/>
              </a:ext>
            </a:extLst>
          </p:cNvPr>
          <p:cNvPicPr>
            <a:picLocks noChangeAspect="1"/>
          </p:cNvPicPr>
          <p:nvPr/>
        </p:nvPicPr>
        <p:blipFill>
          <a:blip r:embed="rId3"/>
          <a:stretch>
            <a:fillRect/>
          </a:stretch>
        </p:blipFill>
        <p:spPr>
          <a:xfrm>
            <a:off x="251520" y="285688"/>
            <a:ext cx="800100" cy="279400"/>
          </a:xfrm>
          <a:prstGeom prst="rect">
            <a:avLst/>
          </a:prstGeom>
        </p:spPr>
      </p:pic>
      <p:sp>
        <p:nvSpPr>
          <p:cNvPr id="6" name="Rectángulo 5">
            <a:extLst>
              <a:ext uri="{FF2B5EF4-FFF2-40B4-BE49-F238E27FC236}">
                <a16:creationId xmlns:a16="http://schemas.microsoft.com/office/drawing/2014/main" id="{4B5AC01B-F4F8-89E4-E7E1-0EBE95F6E26F}"/>
              </a:ext>
            </a:extLst>
          </p:cNvPr>
          <p:cNvSpPr/>
          <p:nvPr/>
        </p:nvSpPr>
        <p:spPr>
          <a:xfrm>
            <a:off x="179512" y="683138"/>
            <a:ext cx="4572000" cy="646331"/>
          </a:xfrm>
          <a:prstGeom prst="rect">
            <a:avLst/>
          </a:prstGeom>
        </p:spPr>
        <p:txBody>
          <a:bodyPr>
            <a:spAutoFit/>
          </a:bodyPr>
          <a:lstStyle/>
          <a:p>
            <a:r>
              <a:rPr lang="es-PY" dirty="0"/>
              <a:t>Attribution-NonCommercial-ShareAlike 4.0 International (CC BY-NC-SA 4.0)</a:t>
            </a:r>
          </a:p>
        </p:txBody>
      </p:sp>
      <p:sp>
        <p:nvSpPr>
          <p:cNvPr id="5" name="2 Subtítulo">
            <a:extLst>
              <a:ext uri="{FF2B5EF4-FFF2-40B4-BE49-F238E27FC236}">
                <a16:creationId xmlns:a16="http://schemas.microsoft.com/office/drawing/2014/main" id="{98F1716A-B1EF-6442-92FD-9848BE0B5064}"/>
              </a:ext>
            </a:extLst>
          </p:cNvPr>
          <p:cNvSpPr txBox="1">
            <a:spLocks/>
          </p:cNvSpPr>
          <p:nvPr/>
        </p:nvSpPr>
        <p:spPr>
          <a:xfrm>
            <a:off x="6419344" y="259516"/>
            <a:ext cx="2684984" cy="1069314"/>
          </a:xfrm>
          <a:prstGeom prst="rect">
            <a:avLst/>
          </a:prstGeom>
        </p:spPr>
        <p:txBody>
          <a:bodyPr anchor="t" anchorCtr="0">
            <a:normAutofit fontScale="55000" lnSpcReduction="20000"/>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PY" sz="2900" b="1" dirty="0">
                <a:solidFill>
                  <a:schemeClr val="tx1"/>
                </a:solidFill>
              </a:rPr>
              <a:t>Ariel Guerrero</a:t>
            </a:r>
          </a:p>
          <a:p>
            <a:pPr algn="ctr"/>
            <a:r>
              <a:rPr lang="es-PY" sz="2900" dirty="0">
                <a:hlinkClick r:id="rId4"/>
              </a:rPr>
              <a:t>ariel.guerrero@uc.edu.py</a:t>
            </a:r>
            <a:endParaRPr lang="es-PY" sz="2900" dirty="0"/>
          </a:p>
          <a:p>
            <a:pPr algn="ctr"/>
            <a:r>
              <a:rPr lang="es-PY" sz="2900" dirty="0"/>
              <a:t>(+595) 981-425 040</a:t>
            </a:r>
          </a:p>
          <a:p>
            <a:pPr algn="ctr"/>
            <a:r>
              <a:rPr lang="es-PY" sz="2900" b="1" dirty="0">
                <a:solidFill>
                  <a:schemeClr val="tx1"/>
                </a:solidFill>
              </a:rPr>
              <a:t>Asunción – Paraguay</a:t>
            </a:r>
          </a:p>
          <a:p>
            <a:pPr algn="ctr"/>
            <a:r>
              <a:rPr lang="es-PY" sz="2900" b="1" dirty="0">
                <a:solidFill>
                  <a:schemeClr val="tx1"/>
                </a:solidFill>
              </a:rPr>
              <a:t>@2023</a:t>
            </a:r>
            <a:endParaRPr lang="es-PY" sz="2900" dirty="0">
              <a:solidFill>
                <a:schemeClr val="tx1"/>
              </a:solidFill>
            </a:endParaRPr>
          </a:p>
          <a:p>
            <a:endParaRPr lang="es-PY" b="1" dirty="0"/>
          </a:p>
        </p:txBody>
      </p:sp>
      <p:sp>
        <p:nvSpPr>
          <p:cNvPr id="3" name="CuadroTexto 2">
            <a:extLst>
              <a:ext uri="{FF2B5EF4-FFF2-40B4-BE49-F238E27FC236}">
                <a16:creationId xmlns:a16="http://schemas.microsoft.com/office/drawing/2014/main" id="{5E5EFC41-79F8-7D34-8CAE-0C4DECA4C7AD}"/>
              </a:ext>
            </a:extLst>
          </p:cNvPr>
          <p:cNvSpPr txBox="1"/>
          <p:nvPr/>
        </p:nvSpPr>
        <p:spPr>
          <a:xfrm>
            <a:off x="323528" y="6403035"/>
            <a:ext cx="8928992" cy="338554"/>
          </a:xfrm>
          <a:prstGeom prst="rect">
            <a:avLst/>
          </a:prstGeom>
          <a:noFill/>
        </p:spPr>
        <p:txBody>
          <a:bodyPr wrap="square">
            <a:spAutoFit/>
          </a:bodyPr>
          <a:lstStyle/>
          <a:p>
            <a:r>
              <a:rPr lang="es-PY" sz="1600" dirty="0">
                <a:hlinkClick r:id="rId5"/>
              </a:rPr>
              <a:t>https://github.com/microsoft/IoT-For-Beginners/tree/main/1-getting-started/lessons/3-sensors-and-actuators</a:t>
            </a:r>
            <a:endParaRPr lang="es-PY" sz="1600" dirty="0"/>
          </a:p>
        </p:txBody>
      </p:sp>
    </p:spTree>
    <p:extLst>
      <p:ext uri="{BB962C8B-B14F-4D97-AF65-F5344CB8AC3E}">
        <p14:creationId xmlns:p14="http://schemas.microsoft.com/office/powerpoint/2010/main" val="4204507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3E13AF-A6CB-DDAA-FBF3-9F04DC963BFF}"/>
              </a:ext>
            </a:extLst>
          </p:cNvPr>
          <p:cNvSpPr>
            <a:spLocks noGrp="1"/>
          </p:cNvSpPr>
          <p:nvPr>
            <p:ph type="title"/>
          </p:nvPr>
        </p:nvSpPr>
        <p:spPr>
          <a:xfrm>
            <a:off x="251520" y="204118"/>
            <a:ext cx="7772400" cy="634082"/>
          </a:xfrm>
        </p:spPr>
        <p:txBody>
          <a:bodyPr>
            <a:normAutofit fontScale="90000"/>
          </a:bodyPr>
          <a:lstStyle/>
          <a:p>
            <a:r>
              <a:rPr lang="es-PY" dirty="0"/>
              <a:t>¿Qué son los actuadores?</a:t>
            </a:r>
          </a:p>
        </p:txBody>
      </p:sp>
      <mc:AlternateContent xmlns:mc="http://schemas.openxmlformats.org/markup-compatibility/2006">
        <mc:Choice xmlns:am3d="http://schemas.microsoft.com/office/drawing/2017/model3d" Requires="am3d">
          <p:graphicFrame>
            <p:nvGraphicFramePr>
              <p:cNvPr id="6" name="Marcador de contenido 5" descr="Bombilla">
                <a:extLst>
                  <a:ext uri="{FF2B5EF4-FFF2-40B4-BE49-F238E27FC236}">
                    <a16:creationId xmlns:a16="http://schemas.microsoft.com/office/drawing/2014/main" id="{86DFEB79-D19C-7AA4-3F10-A26A693B5C33}"/>
                  </a:ext>
                </a:extLst>
              </p:cNvPr>
              <p:cNvGraphicFramePr>
                <a:graphicFrameLocks noGrp="1"/>
              </p:cNvGraphicFramePr>
              <p:nvPr>
                <p:ph sz="quarter" idx="1"/>
              </p:nvPr>
            </p:nvGraphicFramePr>
            <p:xfrm>
              <a:off x="305430" y="6039156"/>
              <a:ext cx="577673" cy="634082"/>
            </p:xfrm>
            <a:graphic>
              <a:graphicData uri="http://schemas.microsoft.com/office/drawing/2017/model3d">
                <am3d:model3d r:embed="rId3">
                  <am3d:spPr>
                    <a:xfrm>
                      <a:off x="0" y="0"/>
                      <a:ext cx="577673" cy="634082"/>
                    </a:xfrm>
                    <a:prstGeom prst="rect">
                      <a:avLst/>
                    </a:prstGeom>
                  </am3d:spPr>
                  <am3d:camera>
                    <am3d:pos x="0" y="0" z="61285287"/>
                    <am3d:up dx="0" dy="36000000" dz="0"/>
                    <am3d:lookAt x="0" y="0" z="0"/>
                    <am3d:perspective fov="2700000"/>
                  </am3d:camera>
                  <am3d:trans>
                    <am3d:meterPerModelUnit n="130752" d="1000000"/>
                    <am3d:preTrans dx="0" dy="-18000000" dz="0"/>
                    <am3d:scale>
                      <am3d:sx n="1000000" d="1000000"/>
                      <am3d:sy n="1000000" d="1000000"/>
                      <am3d:sz n="1000000" d="1000000"/>
                    </am3d:scale>
                    <am3d:rot/>
                    <am3d:postTrans dx="0" dy="0" dz="0"/>
                  </am3d:trans>
                  <am3d:raster rName="Office3DRenderer" rVer="16.0.8326">
                    <am3d:blip r:embed="rId4"/>
                  </am3d:raster>
                  <am3d:objViewport viewportSz="84628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Marcador de contenido 5" descr="Bombilla">
                <a:extLst>
                  <a:ext uri="{FF2B5EF4-FFF2-40B4-BE49-F238E27FC236}">
                    <a16:creationId xmlns:a16="http://schemas.microsoft.com/office/drawing/2014/main" id="{86DFEB79-D19C-7AA4-3F10-A26A693B5C33}"/>
                  </a:ext>
                </a:extLst>
              </p:cNvPr>
              <p:cNvPicPr>
                <a:picLocks noGrp="1" noRot="1" noChangeAspect="1" noMove="1" noResize="1" noEditPoints="1" noAdjustHandles="1" noChangeArrowheads="1" noChangeShapeType="1" noCrop="1"/>
              </p:cNvPicPr>
              <p:nvPr/>
            </p:nvPicPr>
            <p:blipFill>
              <a:blip r:embed="rId4"/>
              <a:stretch>
                <a:fillRect/>
              </a:stretch>
            </p:blipFill>
            <p:spPr>
              <a:xfrm>
                <a:off x="305430" y="6039156"/>
                <a:ext cx="577673" cy="634082"/>
              </a:xfrm>
              <a:prstGeom prst="rect">
                <a:avLst/>
              </a:prstGeom>
            </p:spPr>
          </p:pic>
        </mc:Fallback>
      </mc:AlternateContent>
      <p:sp>
        <p:nvSpPr>
          <p:cNvPr id="5" name="CuadroTexto 4">
            <a:extLst>
              <a:ext uri="{FF2B5EF4-FFF2-40B4-BE49-F238E27FC236}">
                <a16:creationId xmlns:a16="http://schemas.microsoft.com/office/drawing/2014/main" id="{874D38F4-988B-0624-1B62-DF6527F28DDA}"/>
              </a:ext>
            </a:extLst>
          </p:cNvPr>
          <p:cNvSpPr txBox="1"/>
          <p:nvPr/>
        </p:nvSpPr>
        <p:spPr>
          <a:xfrm>
            <a:off x="883103" y="6171531"/>
            <a:ext cx="5237459" cy="369332"/>
          </a:xfrm>
          <a:prstGeom prst="rect">
            <a:avLst/>
          </a:prstGeom>
          <a:noFill/>
        </p:spPr>
        <p:txBody>
          <a:bodyPr wrap="none" rtlCol="0">
            <a:spAutoFit/>
          </a:bodyPr>
          <a:lstStyle/>
          <a:p>
            <a:r>
              <a:rPr lang="es-PY" dirty="0"/>
              <a:t>Investiga un poco: ¿Qué tipo de actuadores tiene tu teléfono?</a:t>
            </a:r>
          </a:p>
        </p:txBody>
      </p:sp>
      <p:sp>
        <p:nvSpPr>
          <p:cNvPr id="8" name="CuadroTexto 7">
            <a:extLst>
              <a:ext uri="{FF2B5EF4-FFF2-40B4-BE49-F238E27FC236}">
                <a16:creationId xmlns:a16="http://schemas.microsoft.com/office/drawing/2014/main" id="{5DE03EDB-98E8-437F-39DF-28B3FBAD8D37}"/>
              </a:ext>
            </a:extLst>
          </p:cNvPr>
          <p:cNvSpPr txBox="1"/>
          <p:nvPr/>
        </p:nvSpPr>
        <p:spPr>
          <a:xfrm>
            <a:off x="467544" y="861373"/>
            <a:ext cx="7772400" cy="646331"/>
          </a:xfrm>
          <a:prstGeom prst="rect">
            <a:avLst/>
          </a:prstGeom>
          <a:noFill/>
        </p:spPr>
        <p:txBody>
          <a:bodyPr wrap="square">
            <a:spAutoFit/>
          </a:bodyPr>
          <a:lstStyle/>
          <a:p>
            <a:pPr algn="just"/>
            <a:r>
              <a:rPr lang="es-MX" b="0" i="0" dirty="0">
                <a:solidFill>
                  <a:srgbClr val="1F2328"/>
                </a:solidFill>
                <a:effectLst/>
                <a:latin typeface="-apple-system"/>
              </a:rPr>
              <a:t>Convierten una señal eléctrica de su dispositivo </a:t>
            </a:r>
            <a:r>
              <a:rPr lang="es-MX" b="0" i="0" dirty="0" err="1">
                <a:solidFill>
                  <a:srgbClr val="1F2328"/>
                </a:solidFill>
                <a:effectLst/>
                <a:latin typeface="-apple-system"/>
              </a:rPr>
              <a:t>IoT</a:t>
            </a:r>
            <a:r>
              <a:rPr lang="es-MX" b="0" i="0" dirty="0">
                <a:solidFill>
                  <a:srgbClr val="1F2328"/>
                </a:solidFill>
                <a:effectLst/>
                <a:latin typeface="-apple-system"/>
              </a:rPr>
              <a:t> en una interacción con el mundo físico, como emitir luz o sonido, o mover un motor</a:t>
            </a:r>
            <a:endParaRPr lang="es-PY" dirty="0"/>
          </a:p>
        </p:txBody>
      </p:sp>
      <p:sp>
        <p:nvSpPr>
          <p:cNvPr id="10" name="CuadroTexto 9">
            <a:extLst>
              <a:ext uri="{FF2B5EF4-FFF2-40B4-BE49-F238E27FC236}">
                <a16:creationId xmlns:a16="http://schemas.microsoft.com/office/drawing/2014/main" id="{55BC2ED3-A372-AE3F-6362-F4D4F37B698E}"/>
              </a:ext>
            </a:extLst>
          </p:cNvPr>
          <p:cNvSpPr txBox="1"/>
          <p:nvPr/>
        </p:nvSpPr>
        <p:spPr>
          <a:xfrm>
            <a:off x="471488" y="1860583"/>
            <a:ext cx="7920880" cy="3416320"/>
          </a:xfrm>
          <a:prstGeom prst="rect">
            <a:avLst/>
          </a:prstGeom>
          <a:noFill/>
        </p:spPr>
        <p:txBody>
          <a:bodyPr wrap="square">
            <a:spAutoFit/>
          </a:bodyPr>
          <a:lstStyle/>
          <a:p>
            <a:pPr marL="285750" indent="-285750">
              <a:buFont typeface="Wingdings" panose="05000000000000000000" pitchFamily="2" charset="2"/>
              <a:buChar char="q"/>
            </a:pPr>
            <a:r>
              <a:rPr lang="es-MX" dirty="0"/>
              <a:t>LED: emiten una luz cuando se encienden. </a:t>
            </a:r>
          </a:p>
          <a:p>
            <a:pPr marL="285750" indent="-285750">
              <a:buFont typeface="Wingdings" panose="05000000000000000000" pitchFamily="2" charset="2"/>
              <a:buChar char="q"/>
            </a:pPr>
            <a:endParaRPr lang="es-MX" dirty="0"/>
          </a:p>
          <a:p>
            <a:pPr marL="285750" indent="-285750">
              <a:buFont typeface="Wingdings" panose="05000000000000000000" pitchFamily="2" charset="2"/>
              <a:buChar char="q"/>
            </a:pPr>
            <a:r>
              <a:rPr lang="es-MX" dirty="0"/>
              <a:t>Altavoz – emiten sonido en función de la señal que se les envían, desde un zumbador hasta un altavoz de audio que puede reproducir música.</a:t>
            </a:r>
          </a:p>
          <a:p>
            <a:pPr marL="285750" indent="-285750">
              <a:buFont typeface="Wingdings" panose="05000000000000000000" pitchFamily="2" charset="2"/>
              <a:buChar char="q"/>
            </a:pPr>
            <a:endParaRPr lang="es-MX" dirty="0"/>
          </a:p>
          <a:p>
            <a:pPr marL="285750" indent="-285750">
              <a:buFont typeface="Wingdings" panose="05000000000000000000" pitchFamily="2" charset="2"/>
              <a:buChar char="q"/>
            </a:pPr>
            <a:r>
              <a:rPr lang="es-MX" dirty="0"/>
              <a:t>Motor paso a paso – convierten una señal en una cantidad definida de rotación</a:t>
            </a:r>
          </a:p>
          <a:p>
            <a:pPr marL="285750" indent="-285750">
              <a:buFont typeface="Wingdings" panose="05000000000000000000" pitchFamily="2" charset="2"/>
              <a:buChar char="q"/>
            </a:pPr>
            <a:endParaRPr lang="es-MX" dirty="0"/>
          </a:p>
          <a:p>
            <a:pPr marL="285750" indent="-285750">
              <a:buFont typeface="Wingdings" panose="05000000000000000000" pitchFamily="2" charset="2"/>
              <a:buChar char="q"/>
            </a:pPr>
            <a:r>
              <a:rPr lang="es-MX" dirty="0"/>
              <a:t>Relé – interruptores que se pueden encender o apagar mediante una señal eléctrica</a:t>
            </a:r>
          </a:p>
          <a:p>
            <a:pPr marL="285750" indent="-285750">
              <a:buFont typeface="Wingdings" panose="05000000000000000000" pitchFamily="2" charset="2"/>
              <a:buChar char="q"/>
            </a:pPr>
            <a:endParaRPr lang="es-MX" dirty="0"/>
          </a:p>
          <a:p>
            <a:pPr marL="285750" indent="-285750">
              <a:buFont typeface="Wingdings" panose="05000000000000000000" pitchFamily="2" charset="2"/>
              <a:buChar char="q"/>
            </a:pPr>
            <a:r>
              <a:rPr lang="es-MX" dirty="0"/>
              <a:t>Pantallas – muestran información en un dispositivo que varían desde simple pantallas LED hasta monitores de video de alta resolución</a:t>
            </a:r>
          </a:p>
          <a:p>
            <a:endParaRPr lang="es-MX" dirty="0"/>
          </a:p>
        </p:txBody>
      </p:sp>
    </p:spTree>
    <p:extLst>
      <p:ext uri="{BB962C8B-B14F-4D97-AF65-F5344CB8AC3E}">
        <p14:creationId xmlns:p14="http://schemas.microsoft.com/office/powerpoint/2010/main" val="4238721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EE3C9-26F3-0517-6CDE-6AD710CB11F3}"/>
              </a:ext>
            </a:extLst>
          </p:cNvPr>
          <p:cNvSpPr>
            <a:spLocks noGrp="1"/>
          </p:cNvSpPr>
          <p:nvPr>
            <p:ph type="title"/>
          </p:nvPr>
        </p:nvSpPr>
        <p:spPr>
          <a:xfrm>
            <a:off x="395536" y="220358"/>
            <a:ext cx="8352928" cy="690155"/>
          </a:xfrm>
        </p:spPr>
        <p:txBody>
          <a:bodyPr anchor="b">
            <a:normAutofit fontScale="90000"/>
          </a:bodyPr>
          <a:lstStyle/>
          <a:p>
            <a:r>
              <a:rPr lang="es-PY" dirty="0"/>
              <a:t>Guía de trabajo – Utilizando un actuador</a:t>
            </a:r>
          </a:p>
        </p:txBody>
      </p:sp>
      <p:sp>
        <p:nvSpPr>
          <p:cNvPr id="6" name="Rectángulo 5">
            <a:extLst>
              <a:ext uri="{FF2B5EF4-FFF2-40B4-BE49-F238E27FC236}">
                <a16:creationId xmlns:a16="http://schemas.microsoft.com/office/drawing/2014/main" id="{10791446-A09D-16DB-BF20-7C086FBE09BC}"/>
              </a:ext>
            </a:extLst>
          </p:cNvPr>
          <p:cNvSpPr/>
          <p:nvPr/>
        </p:nvSpPr>
        <p:spPr>
          <a:xfrm>
            <a:off x="539552" y="4365104"/>
            <a:ext cx="1512168" cy="72008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err="1"/>
              <a:t>CounterFit</a:t>
            </a:r>
            <a:endParaRPr lang="es-PY" dirty="0"/>
          </a:p>
          <a:p>
            <a:pPr algn="ctr"/>
            <a:r>
              <a:rPr lang="es-PY" dirty="0"/>
              <a:t>(</a:t>
            </a:r>
            <a:r>
              <a:rPr lang="es-PY" dirty="0" err="1"/>
              <a:t>Fake</a:t>
            </a:r>
            <a:r>
              <a:rPr lang="es-PY" dirty="0"/>
              <a:t> </a:t>
            </a:r>
            <a:r>
              <a:rPr lang="es-PY" dirty="0" err="1"/>
              <a:t>IoT</a:t>
            </a:r>
            <a:r>
              <a:rPr lang="es-PY" dirty="0"/>
              <a:t> </a:t>
            </a:r>
            <a:r>
              <a:rPr lang="es-PY" dirty="0" err="1"/>
              <a:t>hw</a:t>
            </a:r>
            <a:r>
              <a:rPr lang="es-PY" dirty="0"/>
              <a:t>)</a:t>
            </a:r>
          </a:p>
        </p:txBody>
      </p:sp>
      <p:sp>
        <p:nvSpPr>
          <p:cNvPr id="9" name="Rectángulo 8">
            <a:extLst>
              <a:ext uri="{FF2B5EF4-FFF2-40B4-BE49-F238E27FC236}">
                <a16:creationId xmlns:a16="http://schemas.microsoft.com/office/drawing/2014/main" id="{495B0214-DE56-E646-223C-2F3F4299F7E7}"/>
              </a:ext>
            </a:extLst>
          </p:cNvPr>
          <p:cNvSpPr/>
          <p:nvPr/>
        </p:nvSpPr>
        <p:spPr>
          <a:xfrm>
            <a:off x="539552" y="5048294"/>
            <a:ext cx="3528392" cy="57842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a:t>Python</a:t>
            </a:r>
          </a:p>
        </p:txBody>
      </p:sp>
      <p:sp>
        <p:nvSpPr>
          <p:cNvPr id="10" name="Rectángulo 9">
            <a:extLst>
              <a:ext uri="{FF2B5EF4-FFF2-40B4-BE49-F238E27FC236}">
                <a16:creationId xmlns:a16="http://schemas.microsoft.com/office/drawing/2014/main" id="{6226BE78-EC97-E2E8-E8D6-A3EBDEA3F264}"/>
              </a:ext>
            </a:extLst>
          </p:cNvPr>
          <p:cNvSpPr/>
          <p:nvPr/>
        </p:nvSpPr>
        <p:spPr>
          <a:xfrm>
            <a:off x="539552" y="5649828"/>
            <a:ext cx="3528392" cy="57842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a:t>Host (PC)</a:t>
            </a:r>
          </a:p>
        </p:txBody>
      </p:sp>
      <p:sp>
        <p:nvSpPr>
          <p:cNvPr id="11" name="Rectángulo 10">
            <a:extLst>
              <a:ext uri="{FF2B5EF4-FFF2-40B4-BE49-F238E27FC236}">
                <a16:creationId xmlns:a16="http://schemas.microsoft.com/office/drawing/2014/main" id="{35FE8BC3-C182-71C1-38DC-92DA54AE09CC}"/>
              </a:ext>
            </a:extLst>
          </p:cNvPr>
          <p:cNvSpPr/>
          <p:nvPr/>
        </p:nvSpPr>
        <p:spPr>
          <a:xfrm>
            <a:off x="2699792" y="4365104"/>
            <a:ext cx="1368152" cy="65008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a:t>App.py</a:t>
            </a:r>
          </a:p>
        </p:txBody>
      </p:sp>
      <p:pic>
        <p:nvPicPr>
          <p:cNvPr id="5122" name="Picture 2">
            <a:extLst>
              <a:ext uri="{FF2B5EF4-FFF2-40B4-BE49-F238E27FC236}">
                <a16:creationId xmlns:a16="http://schemas.microsoft.com/office/drawing/2014/main" id="{6E0431EC-F0AC-552A-4126-FC6DB29206B9}"/>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755576" y="5703530"/>
            <a:ext cx="396044" cy="47102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8C219E6-F4B8-DC48-6739-4020391831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636" y="5708536"/>
            <a:ext cx="471024" cy="47102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8A3CFE1A-E2CA-066B-E7AD-85E6CE51C6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0424" y="5686653"/>
            <a:ext cx="396044" cy="471023"/>
          </a:xfrm>
          <a:prstGeom prst="rect">
            <a:avLst/>
          </a:prstGeom>
          <a:noFill/>
          <a:extLst>
            <a:ext uri="{909E8E84-426E-40DD-AFC4-6F175D3DCCD1}">
              <a14:hiddenFill xmlns:a14="http://schemas.microsoft.com/office/drawing/2010/main">
                <a:solidFill>
                  <a:srgbClr val="FFFFFF"/>
                </a:solidFill>
              </a14:hiddenFill>
            </a:ext>
          </a:extLst>
        </p:spPr>
      </p:pic>
      <p:sp>
        <p:nvSpPr>
          <p:cNvPr id="12" name="Elipse 11">
            <a:extLst>
              <a:ext uri="{FF2B5EF4-FFF2-40B4-BE49-F238E27FC236}">
                <a16:creationId xmlns:a16="http://schemas.microsoft.com/office/drawing/2014/main" id="{C6DA8C00-7653-D977-A503-95A3CEDD5C5F}"/>
              </a:ext>
            </a:extLst>
          </p:cNvPr>
          <p:cNvSpPr/>
          <p:nvPr/>
        </p:nvSpPr>
        <p:spPr>
          <a:xfrm>
            <a:off x="1139277" y="4131381"/>
            <a:ext cx="360040" cy="36004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s-PY"/>
          </a:p>
        </p:txBody>
      </p:sp>
      <p:sp>
        <p:nvSpPr>
          <p:cNvPr id="13" name="Elipse 12">
            <a:extLst>
              <a:ext uri="{FF2B5EF4-FFF2-40B4-BE49-F238E27FC236}">
                <a16:creationId xmlns:a16="http://schemas.microsoft.com/office/drawing/2014/main" id="{1AE97285-D2FF-7F98-7488-79F861FF3A96}"/>
              </a:ext>
            </a:extLst>
          </p:cNvPr>
          <p:cNvSpPr/>
          <p:nvPr/>
        </p:nvSpPr>
        <p:spPr>
          <a:xfrm>
            <a:off x="3203848" y="4131381"/>
            <a:ext cx="360040" cy="36004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s-PY"/>
          </a:p>
        </p:txBody>
      </p:sp>
      <p:sp>
        <p:nvSpPr>
          <p:cNvPr id="14" name="CuadroTexto 13">
            <a:extLst>
              <a:ext uri="{FF2B5EF4-FFF2-40B4-BE49-F238E27FC236}">
                <a16:creationId xmlns:a16="http://schemas.microsoft.com/office/drawing/2014/main" id="{DE87C57C-0334-C8A7-27BC-3E45506258B1}"/>
              </a:ext>
            </a:extLst>
          </p:cNvPr>
          <p:cNvSpPr txBox="1"/>
          <p:nvPr/>
        </p:nvSpPr>
        <p:spPr>
          <a:xfrm>
            <a:off x="1499317" y="3943540"/>
            <a:ext cx="1511952" cy="369332"/>
          </a:xfrm>
          <a:prstGeom prst="rect">
            <a:avLst/>
          </a:prstGeom>
          <a:noFill/>
        </p:spPr>
        <p:txBody>
          <a:bodyPr wrap="none" rtlCol="0">
            <a:spAutoFit/>
          </a:bodyPr>
          <a:lstStyle/>
          <a:p>
            <a:r>
              <a:rPr lang="es-PY" dirty="0"/>
              <a:t>127.0.0.1:5000</a:t>
            </a:r>
          </a:p>
        </p:txBody>
      </p:sp>
      <p:cxnSp>
        <p:nvCxnSpPr>
          <p:cNvPr id="16" name="Conector: curvado 15">
            <a:extLst>
              <a:ext uri="{FF2B5EF4-FFF2-40B4-BE49-F238E27FC236}">
                <a16:creationId xmlns:a16="http://schemas.microsoft.com/office/drawing/2014/main" id="{81DC5BA5-6146-1B5F-9051-69FDB3B399AA}"/>
              </a:ext>
            </a:extLst>
          </p:cNvPr>
          <p:cNvCxnSpPr>
            <a:stCxn id="13" idx="0"/>
            <a:endCxn id="12" idx="0"/>
          </p:cNvCxnSpPr>
          <p:nvPr/>
        </p:nvCxnSpPr>
        <p:spPr>
          <a:xfrm rot="16200000" flipV="1">
            <a:off x="2351583" y="3099095"/>
            <a:ext cx="12700" cy="2064571"/>
          </a:xfrm>
          <a:prstGeom prst="curvedConnector3">
            <a:avLst>
              <a:gd name="adj1" fmla="val 1800000"/>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3" name="Imagen 22">
            <a:extLst>
              <a:ext uri="{FF2B5EF4-FFF2-40B4-BE49-F238E27FC236}">
                <a16:creationId xmlns:a16="http://schemas.microsoft.com/office/drawing/2014/main" id="{2649E78D-8DA7-D616-2EA9-05818C1BFA23}"/>
              </a:ext>
            </a:extLst>
          </p:cNvPr>
          <p:cNvPicPr>
            <a:picLocks noChangeAspect="1"/>
          </p:cNvPicPr>
          <p:nvPr/>
        </p:nvPicPr>
        <p:blipFill>
          <a:blip r:embed="rId6"/>
          <a:stretch>
            <a:fillRect/>
          </a:stretch>
        </p:blipFill>
        <p:spPr>
          <a:xfrm>
            <a:off x="1380272" y="5119942"/>
            <a:ext cx="386388" cy="425027"/>
          </a:xfrm>
          <a:prstGeom prst="rect">
            <a:avLst/>
          </a:prstGeom>
        </p:spPr>
      </p:pic>
      <p:sp>
        <p:nvSpPr>
          <p:cNvPr id="24" name="CuadroTexto 23">
            <a:extLst>
              <a:ext uri="{FF2B5EF4-FFF2-40B4-BE49-F238E27FC236}">
                <a16:creationId xmlns:a16="http://schemas.microsoft.com/office/drawing/2014/main" id="{0A900A22-744D-359D-B2F2-D1F72A0F37EB}"/>
              </a:ext>
            </a:extLst>
          </p:cNvPr>
          <p:cNvSpPr txBox="1"/>
          <p:nvPr/>
        </p:nvSpPr>
        <p:spPr>
          <a:xfrm>
            <a:off x="1139277" y="6334318"/>
            <a:ext cx="2032223" cy="369332"/>
          </a:xfrm>
          <a:prstGeom prst="rect">
            <a:avLst/>
          </a:prstGeom>
          <a:noFill/>
        </p:spPr>
        <p:txBody>
          <a:bodyPr wrap="none" rtlCol="0">
            <a:spAutoFit/>
          </a:bodyPr>
          <a:lstStyle/>
          <a:p>
            <a:r>
              <a:rPr lang="es-PY" dirty="0"/>
              <a:t>Proyecto: </a:t>
            </a:r>
            <a:r>
              <a:rPr lang="es-PY" dirty="0" err="1"/>
              <a:t>HelloWorld</a:t>
            </a:r>
            <a:endParaRPr lang="es-PY" dirty="0"/>
          </a:p>
        </p:txBody>
      </p:sp>
      <p:pic>
        <p:nvPicPr>
          <p:cNvPr id="5128" name="Picture 8" descr="Visual Studio Code Logo PNG vector in SVG, PDF, AI, CDR format">
            <a:extLst>
              <a:ext uri="{FF2B5EF4-FFF2-40B4-BE49-F238E27FC236}">
                <a16:creationId xmlns:a16="http://schemas.microsoft.com/office/drawing/2014/main" id="{F856802B-54E3-F3CB-48FA-E1287C5148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36355" y="4395763"/>
            <a:ext cx="371204" cy="27804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The CounterFit logo">
            <a:extLst>
              <a:ext uri="{FF2B5EF4-FFF2-40B4-BE49-F238E27FC236}">
                <a16:creationId xmlns:a16="http://schemas.microsoft.com/office/drawing/2014/main" id="{7A955C56-4069-774C-3CC9-2875FED81D7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3486" y="4365104"/>
            <a:ext cx="322315" cy="322315"/>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A9DB8993-66C4-8081-2158-8AB9D8F15E5A}"/>
              </a:ext>
            </a:extLst>
          </p:cNvPr>
          <p:cNvSpPr txBox="1">
            <a:spLocks/>
          </p:cNvSpPr>
          <p:nvPr/>
        </p:nvSpPr>
        <p:spPr>
          <a:xfrm>
            <a:off x="395536" y="747325"/>
            <a:ext cx="7772400" cy="501517"/>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s-PY" dirty="0"/>
              <a:t>De la Guía – </a:t>
            </a:r>
            <a:r>
              <a:rPr lang="es-PY" dirty="0" err="1">
                <a:hlinkClick r:id="rId9"/>
              </a:rPr>
              <a:t>Build</a:t>
            </a:r>
            <a:r>
              <a:rPr lang="es-PY" dirty="0">
                <a:hlinkClick r:id="rId9"/>
              </a:rPr>
              <a:t> a </a:t>
            </a:r>
            <a:r>
              <a:rPr lang="es-PY" dirty="0" err="1">
                <a:hlinkClick r:id="rId9"/>
              </a:rPr>
              <a:t>nigthlight</a:t>
            </a:r>
            <a:r>
              <a:rPr lang="es-PY" dirty="0">
                <a:hlinkClick r:id="rId9"/>
              </a:rPr>
              <a:t> – Virtual </a:t>
            </a:r>
            <a:r>
              <a:rPr lang="es-PY" dirty="0" err="1">
                <a:hlinkClick r:id="rId9"/>
              </a:rPr>
              <a:t>IoT</a:t>
            </a:r>
            <a:r>
              <a:rPr lang="es-PY" dirty="0">
                <a:hlinkClick r:id="rId9"/>
              </a:rPr>
              <a:t> Hardware</a:t>
            </a:r>
            <a:endParaRPr lang="es-PY" dirty="0"/>
          </a:p>
        </p:txBody>
      </p:sp>
      <p:pic>
        <p:nvPicPr>
          <p:cNvPr id="4" name="Imagen 3">
            <a:extLst>
              <a:ext uri="{FF2B5EF4-FFF2-40B4-BE49-F238E27FC236}">
                <a16:creationId xmlns:a16="http://schemas.microsoft.com/office/drawing/2014/main" id="{572752D6-28C8-8937-9F7D-92CCA563B13F}"/>
              </a:ext>
            </a:extLst>
          </p:cNvPr>
          <p:cNvPicPr>
            <a:picLocks noChangeAspect="1"/>
          </p:cNvPicPr>
          <p:nvPr/>
        </p:nvPicPr>
        <p:blipFill>
          <a:blip r:embed="rId10"/>
          <a:stretch>
            <a:fillRect/>
          </a:stretch>
        </p:blipFill>
        <p:spPr>
          <a:xfrm>
            <a:off x="288839" y="1482565"/>
            <a:ext cx="3668105" cy="1914292"/>
          </a:xfrm>
          <a:prstGeom prst="rect">
            <a:avLst/>
          </a:prstGeom>
        </p:spPr>
      </p:pic>
      <p:sp>
        <p:nvSpPr>
          <p:cNvPr id="18" name="CuadroTexto 17">
            <a:extLst>
              <a:ext uri="{FF2B5EF4-FFF2-40B4-BE49-F238E27FC236}">
                <a16:creationId xmlns:a16="http://schemas.microsoft.com/office/drawing/2014/main" id="{27E400FA-BF76-FCE0-31ED-BC6175E4AB66}"/>
              </a:ext>
            </a:extLst>
          </p:cNvPr>
          <p:cNvSpPr txBox="1"/>
          <p:nvPr/>
        </p:nvSpPr>
        <p:spPr>
          <a:xfrm>
            <a:off x="4932040" y="1806843"/>
            <a:ext cx="3668105" cy="2246769"/>
          </a:xfrm>
          <a:prstGeom prst="rect">
            <a:avLst/>
          </a:prstGeom>
          <a:noFill/>
        </p:spPr>
        <p:txBody>
          <a:bodyPr wrap="square">
            <a:spAutoFit/>
          </a:bodyPr>
          <a:lstStyle/>
          <a:p>
            <a:r>
              <a:rPr lang="es-PY" sz="2800" dirty="0" err="1">
                <a:solidFill>
                  <a:srgbClr val="0070C0"/>
                </a:solidFill>
              </a:rPr>
              <a:t>Check</a:t>
            </a:r>
            <a:r>
              <a:rPr lang="es-PY" sz="2800" dirty="0"/>
              <a:t> </a:t>
            </a:r>
            <a:r>
              <a:rPr lang="es-PY" sz="2800" dirty="0" err="1"/>
              <a:t>the</a:t>
            </a:r>
            <a:r>
              <a:rPr lang="es-PY" sz="2800" dirty="0"/>
              <a:t> light </a:t>
            </a:r>
            <a:r>
              <a:rPr lang="es-PY" sz="2800" dirty="0" err="1"/>
              <a:t>level</a:t>
            </a:r>
            <a:r>
              <a:rPr lang="es-PY" sz="2800" dirty="0"/>
              <a:t>.</a:t>
            </a:r>
          </a:p>
          <a:p>
            <a:r>
              <a:rPr lang="es-PY" sz="2800" dirty="0" err="1">
                <a:solidFill>
                  <a:srgbClr val="0070C0"/>
                </a:solidFill>
              </a:rPr>
              <a:t>If</a:t>
            </a:r>
            <a:r>
              <a:rPr lang="es-PY" sz="2800" dirty="0"/>
              <a:t> </a:t>
            </a:r>
            <a:r>
              <a:rPr lang="es-PY" sz="2800" dirty="0" err="1"/>
              <a:t>the</a:t>
            </a:r>
            <a:r>
              <a:rPr lang="es-PY" sz="2800" dirty="0"/>
              <a:t> light </a:t>
            </a:r>
            <a:r>
              <a:rPr lang="es-PY" sz="2800" dirty="0" err="1"/>
              <a:t>is</a:t>
            </a:r>
            <a:r>
              <a:rPr lang="es-PY" sz="2800" dirty="0"/>
              <a:t> </a:t>
            </a:r>
            <a:r>
              <a:rPr lang="es-PY" sz="2800" dirty="0" err="1"/>
              <a:t>less</a:t>
            </a:r>
            <a:r>
              <a:rPr lang="es-PY" sz="2800" dirty="0"/>
              <a:t> </a:t>
            </a:r>
            <a:r>
              <a:rPr lang="es-PY" sz="2800" dirty="0" err="1"/>
              <a:t>than</a:t>
            </a:r>
            <a:r>
              <a:rPr lang="es-PY" sz="2800" dirty="0"/>
              <a:t> 300</a:t>
            </a:r>
          </a:p>
          <a:p>
            <a:r>
              <a:rPr lang="es-PY" sz="2800" dirty="0"/>
              <a:t>    </a:t>
            </a:r>
            <a:r>
              <a:rPr lang="es-PY" sz="2800" dirty="0" err="1"/>
              <a:t>Turn</a:t>
            </a:r>
            <a:r>
              <a:rPr lang="es-PY" sz="2800" dirty="0"/>
              <a:t> </a:t>
            </a:r>
            <a:r>
              <a:rPr lang="es-PY" sz="2800" dirty="0" err="1"/>
              <a:t>the</a:t>
            </a:r>
            <a:r>
              <a:rPr lang="es-PY" sz="2800" dirty="0"/>
              <a:t> LED </a:t>
            </a:r>
            <a:r>
              <a:rPr lang="es-PY" sz="2800" dirty="0" err="1"/>
              <a:t>on</a:t>
            </a:r>
            <a:endParaRPr lang="es-PY" sz="2800" dirty="0"/>
          </a:p>
          <a:p>
            <a:r>
              <a:rPr lang="es-PY" sz="2800" dirty="0" err="1">
                <a:solidFill>
                  <a:srgbClr val="0070C0"/>
                </a:solidFill>
              </a:rPr>
              <a:t>Otherwise</a:t>
            </a:r>
            <a:endParaRPr lang="es-PY" sz="2800" dirty="0">
              <a:solidFill>
                <a:srgbClr val="0070C0"/>
              </a:solidFill>
            </a:endParaRPr>
          </a:p>
          <a:p>
            <a:r>
              <a:rPr lang="es-PY" sz="2800" dirty="0"/>
              <a:t>    </a:t>
            </a:r>
            <a:r>
              <a:rPr lang="es-PY" sz="2800" dirty="0" err="1"/>
              <a:t>Turn</a:t>
            </a:r>
            <a:r>
              <a:rPr lang="es-PY" sz="2800" dirty="0"/>
              <a:t> </a:t>
            </a:r>
            <a:r>
              <a:rPr lang="es-PY" sz="2800" dirty="0" err="1"/>
              <a:t>the</a:t>
            </a:r>
            <a:r>
              <a:rPr lang="es-PY" sz="2800" dirty="0"/>
              <a:t> LED off</a:t>
            </a:r>
          </a:p>
        </p:txBody>
      </p:sp>
    </p:spTree>
    <p:extLst>
      <p:ext uri="{BB962C8B-B14F-4D97-AF65-F5344CB8AC3E}">
        <p14:creationId xmlns:p14="http://schemas.microsoft.com/office/powerpoint/2010/main" val="3139720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EE3C9-26F3-0517-6CDE-6AD710CB11F3}"/>
              </a:ext>
            </a:extLst>
          </p:cNvPr>
          <p:cNvSpPr>
            <a:spLocks noGrp="1"/>
          </p:cNvSpPr>
          <p:nvPr>
            <p:ph type="title"/>
          </p:nvPr>
        </p:nvSpPr>
        <p:spPr>
          <a:xfrm>
            <a:off x="395536" y="220358"/>
            <a:ext cx="8352928" cy="690155"/>
          </a:xfrm>
        </p:spPr>
        <p:txBody>
          <a:bodyPr anchor="b">
            <a:normAutofit fontScale="90000"/>
          </a:bodyPr>
          <a:lstStyle/>
          <a:p>
            <a:r>
              <a:rPr lang="es-PY" dirty="0"/>
              <a:t>Guía de trabajo – Utilizando un actuador</a:t>
            </a:r>
          </a:p>
        </p:txBody>
      </p:sp>
      <p:sp>
        <p:nvSpPr>
          <p:cNvPr id="21" name="CuadroTexto 20">
            <a:extLst>
              <a:ext uri="{FF2B5EF4-FFF2-40B4-BE49-F238E27FC236}">
                <a16:creationId xmlns:a16="http://schemas.microsoft.com/office/drawing/2014/main" id="{BD6ABDA8-3C53-F39F-F1CD-AD026495CCF9}"/>
              </a:ext>
            </a:extLst>
          </p:cNvPr>
          <p:cNvSpPr txBox="1"/>
          <p:nvPr/>
        </p:nvSpPr>
        <p:spPr>
          <a:xfrm>
            <a:off x="2963267" y="1775809"/>
            <a:ext cx="787331" cy="369332"/>
          </a:xfrm>
          <a:prstGeom prst="rect">
            <a:avLst/>
          </a:prstGeom>
          <a:noFill/>
        </p:spPr>
        <p:txBody>
          <a:bodyPr wrap="none" rtlCol="0">
            <a:spAutoFit/>
          </a:bodyPr>
          <a:lstStyle/>
          <a:p>
            <a:r>
              <a:rPr lang="es-PY" dirty="0">
                <a:hlinkClick r:id="rId3"/>
              </a:rPr>
              <a:t>App.py</a:t>
            </a:r>
            <a:endParaRPr lang="es-PY" dirty="0"/>
          </a:p>
        </p:txBody>
      </p:sp>
      <p:sp>
        <p:nvSpPr>
          <p:cNvPr id="3" name="Marcador de contenido 2">
            <a:extLst>
              <a:ext uri="{FF2B5EF4-FFF2-40B4-BE49-F238E27FC236}">
                <a16:creationId xmlns:a16="http://schemas.microsoft.com/office/drawing/2014/main" id="{A9DB8993-66C4-8081-2158-8AB9D8F15E5A}"/>
              </a:ext>
            </a:extLst>
          </p:cNvPr>
          <p:cNvSpPr txBox="1">
            <a:spLocks/>
          </p:cNvSpPr>
          <p:nvPr/>
        </p:nvSpPr>
        <p:spPr>
          <a:xfrm>
            <a:off x="395536" y="747325"/>
            <a:ext cx="7772400" cy="501517"/>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s-PY" dirty="0"/>
              <a:t>De la Guía – </a:t>
            </a:r>
            <a:r>
              <a:rPr lang="es-PY" dirty="0" err="1">
                <a:hlinkClick r:id="rId4"/>
              </a:rPr>
              <a:t>Build</a:t>
            </a:r>
            <a:r>
              <a:rPr lang="es-PY" dirty="0">
                <a:hlinkClick r:id="rId4"/>
              </a:rPr>
              <a:t> a </a:t>
            </a:r>
            <a:r>
              <a:rPr lang="es-PY" dirty="0" err="1">
                <a:hlinkClick r:id="rId4"/>
              </a:rPr>
              <a:t>nigthlight</a:t>
            </a:r>
            <a:r>
              <a:rPr lang="es-PY" dirty="0">
                <a:hlinkClick r:id="rId4"/>
              </a:rPr>
              <a:t> – Virtual </a:t>
            </a:r>
            <a:r>
              <a:rPr lang="es-PY" dirty="0" err="1">
                <a:hlinkClick r:id="rId4"/>
              </a:rPr>
              <a:t>IoT</a:t>
            </a:r>
            <a:r>
              <a:rPr lang="es-PY" dirty="0">
                <a:hlinkClick r:id="rId4"/>
              </a:rPr>
              <a:t> Hardware</a:t>
            </a:r>
            <a:endParaRPr lang="es-PY" dirty="0"/>
          </a:p>
        </p:txBody>
      </p:sp>
      <p:pic>
        <p:nvPicPr>
          <p:cNvPr id="7" name="Picture 2" descr="El LED de la aplicación CounterFit se enciende y se apaga a medida que cambia el nivel de luz">
            <a:extLst>
              <a:ext uri="{FF2B5EF4-FFF2-40B4-BE49-F238E27FC236}">
                <a16:creationId xmlns:a16="http://schemas.microsoft.com/office/drawing/2014/main" id="{F03A2DC1-8513-CE38-C435-218060DF9CD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033"/>
          <a:stretch/>
        </p:blipFill>
        <p:spPr bwMode="auto">
          <a:xfrm>
            <a:off x="431168" y="2224631"/>
            <a:ext cx="2327699" cy="2408737"/>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n 14">
            <a:extLst>
              <a:ext uri="{FF2B5EF4-FFF2-40B4-BE49-F238E27FC236}">
                <a16:creationId xmlns:a16="http://schemas.microsoft.com/office/drawing/2014/main" id="{67049BCA-5C51-604E-BA08-41362C4EB8C2}"/>
              </a:ext>
            </a:extLst>
          </p:cNvPr>
          <p:cNvPicPr>
            <a:picLocks noChangeAspect="1"/>
          </p:cNvPicPr>
          <p:nvPr/>
        </p:nvPicPr>
        <p:blipFill>
          <a:blip r:embed="rId6"/>
          <a:stretch>
            <a:fillRect/>
          </a:stretch>
        </p:blipFill>
        <p:spPr>
          <a:xfrm>
            <a:off x="2963267" y="2116671"/>
            <a:ext cx="5663556" cy="4151639"/>
          </a:xfrm>
          <a:prstGeom prst="rect">
            <a:avLst/>
          </a:prstGeom>
        </p:spPr>
      </p:pic>
    </p:spTree>
    <p:extLst>
      <p:ext uri="{BB962C8B-B14F-4D97-AF65-F5344CB8AC3E}">
        <p14:creationId xmlns:p14="http://schemas.microsoft.com/office/powerpoint/2010/main" val="547354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1FD66C-E822-47DC-0F71-C5829C3EF074}"/>
              </a:ext>
            </a:extLst>
          </p:cNvPr>
          <p:cNvSpPr>
            <a:spLocks noGrp="1"/>
          </p:cNvSpPr>
          <p:nvPr>
            <p:ph type="title"/>
          </p:nvPr>
        </p:nvSpPr>
        <p:spPr>
          <a:xfrm>
            <a:off x="251520" y="116632"/>
            <a:ext cx="9289032" cy="609696"/>
          </a:xfrm>
        </p:spPr>
        <p:txBody>
          <a:bodyPr>
            <a:normAutofit fontScale="90000"/>
          </a:bodyPr>
          <a:lstStyle/>
          <a:p>
            <a:r>
              <a:rPr lang="es-PY" dirty="0"/>
              <a:t>Tipos de actuadores </a:t>
            </a:r>
            <a:r>
              <a:rPr lang="es-PY" sz="3600" dirty="0"/>
              <a:t>– Actuadores Analógicos</a:t>
            </a:r>
          </a:p>
        </p:txBody>
      </p:sp>
      <p:sp>
        <p:nvSpPr>
          <p:cNvPr id="6" name="Marcador de contenido 5">
            <a:extLst>
              <a:ext uri="{FF2B5EF4-FFF2-40B4-BE49-F238E27FC236}">
                <a16:creationId xmlns:a16="http://schemas.microsoft.com/office/drawing/2014/main" id="{7924B19B-76E6-BD93-8A94-72D01567F5B9}"/>
              </a:ext>
            </a:extLst>
          </p:cNvPr>
          <p:cNvSpPr>
            <a:spLocks noGrp="1"/>
          </p:cNvSpPr>
          <p:nvPr>
            <p:ph sz="quarter" idx="1"/>
          </p:nvPr>
        </p:nvSpPr>
        <p:spPr>
          <a:xfrm>
            <a:off x="230594" y="782209"/>
            <a:ext cx="8589877" cy="2430016"/>
          </a:xfrm>
        </p:spPr>
        <p:txBody>
          <a:bodyPr>
            <a:normAutofit/>
          </a:bodyPr>
          <a:lstStyle/>
          <a:p>
            <a:pPr algn="just"/>
            <a:r>
              <a:rPr lang="es-MX" b="0" i="0" dirty="0">
                <a:solidFill>
                  <a:srgbClr val="1F2328"/>
                </a:solidFill>
                <a:effectLst/>
                <a:latin typeface="-apple-system"/>
              </a:rPr>
              <a:t>Los actuadores analógicos toman una señal analógica y la convierten en algún tipo de interacción, donde la interacción cambia según el voltaje suministrado</a:t>
            </a:r>
          </a:p>
          <a:p>
            <a:pPr algn="just"/>
            <a:r>
              <a:rPr lang="es-MX" dirty="0">
                <a:solidFill>
                  <a:srgbClr val="1F2328"/>
                </a:solidFill>
                <a:latin typeface="-apple-system"/>
              </a:rPr>
              <a:t>Ejemplo: Luz regulable</a:t>
            </a:r>
          </a:p>
        </p:txBody>
      </p:sp>
      <mc:AlternateContent xmlns:mc="http://schemas.openxmlformats.org/markup-compatibility/2006">
        <mc:Choice xmlns:am3d="http://schemas.microsoft.com/office/drawing/2017/model3d" Requires="am3d">
          <p:graphicFrame>
            <p:nvGraphicFramePr>
              <p:cNvPr id="5" name="Marcador de contenido 5" descr="Bombilla">
                <a:extLst>
                  <a:ext uri="{FF2B5EF4-FFF2-40B4-BE49-F238E27FC236}">
                    <a16:creationId xmlns:a16="http://schemas.microsoft.com/office/drawing/2014/main" id="{F1C08CA6-832E-3227-7332-A93E23EA14AC}"/>
                  </a:ext>
                </a:extLst>
              </p:cNvPr>
              <p:cNvGraphicFramePr>
                <a:graphicFrameLocks/>
              </p:cNvGraphicFramePr>
              <p:nvPr/>
            </p:nvGraphicFramePr>
            <p:xfrm>
              <a:off x="305430" y="6039156"/>
              <a:ext cx="577673" cy="634082"/>
            </p:xfrm>
            <a:graphic>
              <a:graphicData uri="http://schemas.microsoft.com/office/drawing/2017/model3d">
                <am3d:model3d r:embed="rId3">
                  <am3d:spPr>
                    <a:xfrm>
                      <a:off x="0" y="0"/>
                      <a:ext cx="577673" cy="634082"/>
                    </a:xfrm>
                    <a:prstGeom prst="rect">
                      <a:avLst/>
                    </a:prstGeom>
                  </am3d:spPr>
                  <am3d:camera>
                    <am3d:pos x="0" y="0" z="61285287"/>
                    <am3d:up dx="0" dy="36000000" dz="0"/>
                    <am3d:lookAt x="0" y="0" z="0"/>
                    <am3d:perspective fov="2700000"/>
                  </am3d:camera>
                  <am3d:trans>
                    <am3d:meterPerModelUnit n="130752" d="1000000"/>
                    <am3d:preTrans dx="0" dy="-18000000" dz="0"/>
                    <am3d:scale>
                      <am3d:sx n="1000000" d="1000000"/>
                      <am3d:sy n="1000000" d="1000000"/>
                      <am3d:sz n="1000000" d="1000000"/>
                    </am3d:scale>
                    <am3d:rot/>
                    <am3d:postTrans dx="0" dy="0" dz="0"/>
                  </am3d:trans>
                  <am3d:raster rName="Office3DRenderer" rVer="16.0.8326">
                    <am3d:blip r:embed="rId4"/>
                  </am3d:raster>
                  <am3d:objViewport viewportSz="84628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5" name="Marcador de contenido 5" descr="Bombilla">
                <a:extLst>
                  <a:ext uri="{FF2B5EF4-FFF2-40B4-BE49-F238E27FC236}">
                    <a16:creationId xmlns:a16="http://schemas.microsoft.com/office/drawing/2014/main" id="{F1C08CA6-832E-3227-7332-A93E23EA14AC}"/>
                  </a:ext>
                </a:extLst>
              </p:cNvPr>
              <p:cNvPicPr>
                <a:picLocks noGrp="1" noRot="1" noChangeAspect="1" noMove="1" noResize="1" noEditPoints="1" noAdjustHandles="1" noChangeArrowheads="1" noChangeShapeType="1" noCrop="1"/>
              </p:cNvPicPr>
              <p:nvPr/>
            </p:nvPicPr>
            <p:blipFill>
              <a:blip r:embed="rId4"/>
              <a:stretch>
                <a:fillRect/>
              </a:stretch>
            </p:blipFill>
            <p:spPr>
              <a:xfrm>
                <a:off x="305430" y="6039156"/>
                <a:ext cx="577673" cy="634082"/>
              </a:xfrm>
              <a:prstGeom prst="rect">
                <a:avLst/>
              </a:prstGeom>
            </p:spPr>
          </p:pic>
        </mc:Fallback>
      </mc:AlternateContent>
      <p:sp>
        <p:nvSpPr>
          <p:cNvPr id="7" name="CuadroTexto 6">
            <a:extLst>
              <a:ext uri="{FF2B5EF4-FFF2-40B4-BE49-F238E27FC236}">
                <a16:creationId xmlns:a16="http://schemas.microsoft.com/office/drawing/2014/main" id="{60D5FD1B-2EA0-F378-7E80-EC626DBD871B}"/>
              </a:ext>
            </a:extLst>
          </p:cNvPr>
          <p:cNvSpPr txBox="1"/>
          <p:nvPr/>
        </p:nvSpPr>
        <p:spPr>
          <a:xfrm>
            <a:off x="883103" y="6095037"/>
            <a:ext cx="7611314" cy="646331"/>
          </a:xfrm>
          <a:prstGeom prst="rect">
            <a:avLst/>
          </a:prstGeom>
          <a:noFill/>
        </p:spPr>
        <p:txBody>
          <a:bodyPr wrap="none" rtlCol="0">
            <a:spAutoFit/>
          </a:bodyPr>
          <a:lstStyle/>
          <a:p>
            <a:r>
              <a:rPr lang="es-PY" dirty="0"/>
              <a:t>¿Qué cree que sucede si el dispositivo </a:t>
            </a:r>
            <a:r>
              <a:rPr lang="es-PY" dirty="0" err="1"/>
              <a:t>IoT</a:t>
            </a:r>
            <a:r>
              <a:rPr lang="es-PY" dirty="0"/>
              <a:t> envía un voltaje más alto que puede manejar el </a:t>
            </a:r>
          </a:p>
          <a:p>
            <a:r>
              <a:rPr lang="es-PY" dirty="0"/>
              <a:t>Actuador?</a:t>
            </a:r>
          </a:p>
        </p:txBody>
      </p:sp>
      <p:pic>
        <p:nvPicPr>
          <p:cNvPr id="6146" name="Picture 2" descr="Una luz atenuada a un voltaje bajo y más brillante a un voltaje más alto">
            <a:extLst>
              <a:ext uri="{FF2B5EF4-FFF2-40B4-BE49-F238E27FC236}">
                <a16:creationId xmlns:a16="http://schemas.microsoft.com/office/drawing/2014/main" id="{1C4E7D3D-A949-9376-ED28-56A73B304A0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469" r="16926"/>
          <a:stretch/>
        </p:blipFill>
        <p:spPr bwMode="auto">
          <a:xfrm>
            <a:off x="590750" y="2492896"/>
            <a:ext cx="3816424"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004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1FD66C-E822-47DC-0F71-C5829C3EF074}"/>
              </a:ext>
            </a:extLst>
          </p:cNvPr>
          <p:cNvSpPr>
            <a:spLocks noGrp="1"/>
          </p:cNvSpPr>
          <p:nvPr>
            <p:ph type="title"/>
          </p:nvPr>
        </p:nvSpPr>
        <p:spPr>
          <a:xfrm>
            <a:off x="251520" y="116632"/>
            <a:ext cx="9289032" cy="609696"/>
          </a:xfrm>
        </p:spPr>
        <p:txBody>
          <a:bodyPr>
            <a:normAutofit fontScale="90000"/>
          </a:bodyPr>
          <a:lstStyle/>
          <a:p>
            <a:r>
              <a:rPr lang="es-PY" dirty="0"/>
              <a:t>Tipos de actuadores </a:t>
            </a:r>
            <a:r>
              <a:rPr lang="es-PY" sz="3600" dirty="0"/>
              <a:t>– Actuadores Analógicos</a:t>
            </a:r>
          </a:p>
        </p:txBody>
      </p:sp>
      <p:sp>
        <p:nvSpPr>
          <p:cNvPr id="6" name="Marcador de contenido 5">
            <a:extLst>
              <a:ext uri="{FF2B5EF4-FFF2-40B4-BE49-F238E27FC236}">
                <a16:creationId xmlns:a16="http://schemas.microsoft.com/office/drawing/2014/main" id="{7924B19B-76E6-BD93-8A94-72D01567F5B9}"/>
              </a:ext>
            </a:extLst>
          </p:cNvPr>
          <p:cNvSpPr>
            <a:spLocks noGrp="1"/>
          </p:cNvSpPr>
          <p:nvPr>
            <p:ph sz="quarter" idx="1"/>
          </p:nvPr>
        </p:nvSpPr>
        <p:spPr>
          <a:xfrm>
            <a:off x="230594" y="782209"/>
            <a:ext cx="8589877" cy="990607"/>
          </a:xfrm>
        </p:spPr>
        <p:txBody>
          <a:bodyPr>
            <a:normAutofit/>
          </a:bodyPr>
          <a:lstStyle/>
          <a:p>
            <a:pPr algn="just"/>
            <a:r>
              <a:rPr lang="es-MX" b="0" i="0" dirty="0">
                <a:solidFill>
                  <a:srgbClr val="1F2328"/>
                </a:solidFill>
                <a:effectLst/>
                <a:latin typeface="-apple-system"/>
              </a:rPr>
              <a:t>Ejemplo: uso de la Modulación de ancho de pulso (PWM) para controlar la velocidad de un motor.</a:t>
            </a:r>
            <a:endParaRPr lang="es-MX" dirty="0">
              <a:solidFill>
                <a:srgbClr val="1F2328"/>
              </a:solidFill>
              <a:latin typeface="-apple-system"/>
            </a:endParaRPr>
          </a:p>
        </p:txBody>
      </p:sp>
      <p:sp>
        <p:nvSpPr>
          <p:cNvPr id="4" name="CuadroTexto 3">
            <a:extLst>
              <a:ext uri="{FF2B5EF4-FFF2-40B4-BE49-F238E27FC236}">
                <a16:creationId xmlns:a16="http://schemas.microsoft.com/office/drawing/2014/main" id="{8E4FB0C0-EAC6-8882-25EE-A7E6B64463DF}"/>
              </a:ext>
            </a:extLst>
          </p:cNvPr>
          <p:cNvSpPr txBox="1"/>
          <p:nvPr/>
        </p:nvSpPr>
        <p:spPr>
          <a:xfrm>
            <a:off x="594266" y="1751315"/>
            <a:ext cx="8319140" cy="1477328"/>
          </a:xfrm>
          <a:prstGeom prst="rect">
            <a:avLst/>
          </a:prstGeom>
          <a:noFill/>
        </p:spPr>
        <p:txBody>
          <a:bodyPr wrap="square">
            <a:spAutoFit/>
          </a:bodyPr>
          <a:lstStyle/>
          <a:p>
            <a:pPr algn="just"/>
            <a:r>
              <a:rPr lang="es-MX" dirty="0"/>
              <a:t>Imagine que está controlando un motor con un suministro de 5V. Envía un pulso corto a su motor, cambiando el voltaje a alto (5V) durante dos centésimas de segundo (0.02s). En ese tiempo su motor puede girar una décima de rotación, o 36°. Luego, la señal se detiene durante dos centésimas de segundo (0,02 s), enviando una señal baja (0V). Cada ciclo de encendido y apagado dura 0,04 s. El ciclo luego se repite.</a:t>
            </a:r>
            <a:endParaRPr lang="es-PY" dirty="0"/>
          </a:p>
        </p:txBody>
      </p:sp>
      <p:pic>
        <p:nvPicPr>
          <p:cNvPr id="7170" name="Picture 2" descr="Pule modulación de ancho de rotación de un motor a 150 RPM">
            <a:extLst>
              <a:ext uri="{FF2B5EF4-FFF2-40B4-BE49-F238E27FC236}">
                <a16:creationId xmlns:a16="http://schemas.microsoft.com/office/drawing/2014/main" id="{AE39CD55-B8F3-74E0-CD5C-83DC07355C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782" y="3429000"/>
            <a:ext cx="3748508" cy="1388119"/>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7BCBEE6A-0C55-56F1-D9CD-3C33B4DAB42F}"/>
              </a:ext>
            </a:extLst>
          </p:cNvPr>
          <p:cNvSpPr txBox="1"/>
          <p:nvPr/>
        </p:nvSpPr>
        <p:spPr>
          <a:xfrm>
            <a:off x="285394" y="5017476"/>
            <a:ext cx="4060896" cy="430887"/>
          </a:xfrm>
          <a:prstGeom prst="rect">
            <a:avLst/>
          </a:prstGeom>
          <a:noFill/>
        </p:spPr>
        <p:txBody>
          <a:bodyPr wrap="square">
            <a:spAutoFit/>
          </a:bodyPr>
          <a:lstStyle/>
          <a:p>
            <a:r>
              <a:rPr lang="es-PY" sz="1100" dirty="0"/>
              <a:t>25 pulses per </a:t>
            </a:r>
            <a:r>
              <a:rPr lang="es-PY" sz="1100" dirty="0" err="1"/>
              <a:t>second</a:t>
            </a:r>
            <a:r>
              <a:rPr lang="es-PY" sz="1100" dirty="0"/>
              <a:t> x 0.1 </a:t>
            </a:r>
            <a:r>
              <a:rPr lang="es-PY" sz="1100" dirty="0" err="1"/>
              <a:t>rotations</a:t>
            </a:r>
            <a:r>
              <a:rPr lang="es-PY" sz="1100" dirty="0"/>
              <a:t> per pulse = 2.5 </a:t>
            </a:r>
            <a:r>
              <a:rPr lang="es-PY" sz="1100" dirty="0" err="1"/>
              <a:t>rotations</a:t>
            </a:r>
            <a:r>
              <a:rPr lang="es-PY" sz="1100" dirty="0"/>
              <a:t> per </a:t>
            </a:r>
            <a:r>
              <a:rPr lang="es-PY" sz="1100" dirty="0" err="1"/>
              <a:t>second</a:t>
            </a:r>
            <a:endParaRPr lang="es-PY" sz="1100" dirty="0"/>
          </a:p>
          <a:p>
            <a:r>
              <a:rPr lang="es-PY" sz="1100" dirty="0"/>
              <a:t>2.5 </a:t>
            </a:r>
            <a:r>
              <a:rPr lang="es-PY" sz="1100" dirty="0" err="1"/>
              <a:t>rotations</a:t>
            </a:r>
            <a:r>
              <a:rPr lang="es-PY" sz="1100" dirty="0"/>
              <a:t> per </a:t>
            </a:r>
            <a:r>
              <a:rPr lang="es-PY" sz="1100" dirty="0" err="1"/>
              <a:t>second</a:t>
            </a:r>
            <a:r>
              <a:rPr lang="es-PY" sz="1100" dirty="0"/>
              <a:t> x 60 </a:t>
            </a:r>
            <a:r>
              <a:rPr lang="es-PY" sz="1100" dirty="0" err="1"/>
              <a:t>seconds</a:t>
            </a:r>
            <a:r>
              <a:rPr lang="es-PY" sz="1100" dirty="0"/>
              <a:t> in a minute = </a:t>
            </a:r>
            <a:r>
              <a:rPr lang="es-PY" sz="1100" b="1" dirty="0">
                <a:solidFill>
                  <a:srgbClr val="FF0000"/>
                </a:solidFill>
              </a:rPr>
              <a:t>150rpm</a:t>
            </a:r>
          </a:p>
        </p:txBody>
      </p:sp>
      <p:pic>
        <p:nvPicPr>
          <p:cNvPr id="12" name="Imagen 11">
            <a:extLst>
              <a:ext uri="{FF2B5EF4-FFF2-40B4-BE49-F238E27FC236}">
                <a16:creationId xmlns:a16="http://schemas.microsoft.com/office/drawing/2014/main" id="{C955BB0F-7F82-D95E-8B82-AAB8BBF3FE90}"/>
              </a:ext>
            </a:extLst>
          </p:cNvPr>
          <p:cNvPicPr>
            <a:picLocks noChangeAspect="1"/>
          </p:cNvPicPr>
          <p:nvPr/>
        </p:nvPicPr>
        <p:blipFill>
          <a:blip r:embed="rId4"/>
          <a:stretch>
            <a:fillRect/>
          </a:stretch>
        </p:blipFill>
        <p:spPr>
          <a:xfrm>
            <a:off x="5071961" y="3394381"/>
            <a:ext cx="3748509" cy="1388120"/>
          </a:xfrm>
          <a:prstGeom prst="rect">
            <a:avLst/>
          </a:prstGeom>
        </p:spPr>
      </p:pic>
      <p:sp>
        <p:nvSpPr>
          <p:cNvPr id="14" name="CuadroTexto 13">
            <a:extLst>
              <a:ext uri="{FF2B5EF4-FFF2-40B4-BE49-F238E27FC236}">
                <a16:creationId xmlns:a16="http://schemas.microsoft.com/office/drawing/2014/main" id="{46F5A3CC-873D-0D87-F654-EB0F44721489}"/>
              </a:ext>
            </a:extLst>
          </p:cNvPr>
          <p:cNvSpPr txBox="1"/>
          <p:nvPr/>
        </p:nvSpPr>
        <p:spPr>
          <a:xfrm>
            <a:off x="4831384" y="5017475"/>
            <a:ext cx="4082022" cy="430887"/>
          </a:xfrm>
          <a:prstGeom prst="rect">
            <a:avLst/>
          </a:prstGeom>
          <a:noFill/>
        </p:spPr>
        <p:txBody>
          <a:bodyPr wrap="square">
            <a:spAutoFit/>
          </a:bodyPr>
          <a:lstStyle/>
          <a:p>
            <a:r>
              <a:rPr lang="es-PY" sz="1100" dirty="0"/>
              <a:t>25 pulses per </a:t>
            </a:r>
            <a:r>
              <a:rPr lang="es-PY" sz="1100" dirty="0" err="1"/>
              <a:t>second</a:t>
            </a:r>
            <a:r>
              <a:rPr lang="es-PY" sz="1100" dirty="0"/>
              <a:t> x 0.05 </a:t>
            </a:r>
            <a:r>
              <a:rPr lang="es-PY" sz="1100" dirty="0" err="1"/>
              <a:t>rotations</a:t>
            </a:r>
            <a:r>
              <a:rPr lang="es-PY" sz="1100" dirty="0"/>
              <a:t> per pulse = 1.25 </a:t>
            </a:r>
            <a:r>
              <a:rPr lang="es-PY" sz="1100" dirty="0" err="1"/>
              <a:t>rotations</a:t>
            </a:r>
            <a:r>
              <a:rPr lang="es-PY" sz="1100" dirty="0"/>
              <a:t> per </a:t>
            </a:r>
            <a:r>
              <a:rPr lang="es-PY" sz="1100" dirty="0" err="1"/>
              <a:t>second</a:t>
            </a:r>
            <a:endParaRPr lang="es-PY" sz="1100" dirty="0"/>
          </a:p>
          <a:p>
            <a:r>
              <a:rPr lang="es-PY" sz="1100" dirty="0"/>
              <a:t>1.25 </a:t>
            </a:r>
            <a:r>
              <a:rPr lang="es-PY" sz="1100" dirty="0" err="1"/>
              <a:t>rotations</a:t>
            </a:r>
            <a:r>
              <a:rPr lang="es-PY" sz="1100" dirty="0"/>
              <a:t> per </a:t>
            </a:r>
            <a:r>
              <a:rPr lang="es-PY" sz="1100" dirty="0" err="1"/>
              <a:t>second</a:t>
            </a:r>
            <a:r>
              <a:rPr lang="es-PY" sz="1100" dirty="0"/>
              <a:t> x 60 </a:t>
            </a:r>
            <a:r>
              <a:rPr lang="es-PY" sz="1100" dirty="0" err="1"/>
              <a:t>seconds</a:t>
            </a:r>
            <a:r>
              <a:rPr lang="es-PY" sz="1100" dirty="0"/>
              <a:t> in a minute = </a:t>
            </a:r>
            <a:r>
              <a:rPr lang="es-PY" sz="1100" dirty="0">
                <a:solidFill>
                  <a:srgbClr val="FF0000"/>
                </a:solidFill>
              </a:rPr>
              <a:t>75rpm</a:t>
            </a:r>
          </a:p>
        </p:txBody>
      </p:sp>
      <mc:AlternateContent xmlns:mc="http://schemas.openxmlformats.org/markup-compatibility/2006">
        <mc:Choice xmlns:am3d="http://schemas.microsoft.com/office/drawing/2017/model3d" Requires="am3d">
          <p:graphicFrame>
            <p:nvGraphicFramePr>
              <p:cNvPr id="15" name="Marcador de contenido 5" descr="Bombilla">
                <a:extLst>
                  <a:ext uri="{FF2B5EF4-FFF2-40B4-BE49-F238E27FC236}">
                    <a16:creationId xmlns:a16="http://schemas.microsoft.com/office/drawing/2014/main" id="{6B6395E1-9B68-29DE-3C7B-B273973A4D10}"/>
                  </a:ext>
                </a:extLst>
              </p:cNvPr>
              <p:cNvGraphicFramePr>
                <a:graphicFrameLocks/>
              </p:cNvGraphicFramePr>
              <p:nvPr/>
            </p:nvGraphicFramePr>
            <p:xfrm>
              <a:off x="305430" y="6039156"/>
              <a:ext cx="577673" cy="634082"/>
            </p:xfrm>
            <a:graphic>
              <a:graphicData uri="http://schemas.microsoft.com/office/drawing/2017/model3d">
                <am3d:model3d r:embed="rId5">
                  <am3d:spPr>
                    <a:xfrm>
                      <a:off x="0" y="0"/>
                      <a:ext cx="577673" cy="634082"/>
                    </a:xfrm>
                    <a:prstGeom prst="rect">
                      <a:avLst/>
                    </a:prstGeom>
                  </am3d:spPr>
                  <am3d:camera>
                    <am3d:pos x="0" y="0" z="61285287"/>
                    <am3d:up dx="0" dy="36000000" dz="0"/>
                    <am3d:lookAt x="0" y="0" z="0"/>
                    <am3d:perspective fov="2700000"/>
                  </am3d:camera>
                  <am3d:trans>
                    <am3d:meterPerModelUnit n="130752" d="1000000"/>
                    <am3d:preTrans dx="0" dy="-18000000" dz="0"/>
                    <am3d:scale>
                      <am3d:sx n="1000000" d="1000000"/>
                      <am3d:sy n="1000000" d="1000000"/>
                      <am3d:sz n="1000000" d="1000000"/>
                    </am3d:scale>
                    <am3d:rot/>
                    <am3d:postTrans dx="0" dy="0" dz="0"/>
                  </am3d:trans>
                  <am3d:raster rName="Office3DRenderer" rVer="16.0.8326">
                    <am3d:blip r:embed="rId6"/>
                  </am3d:raster>
                  <am3d:objViewport viewportSz="84628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5" name="Marcador de contenido 5" descr="Bombilla">
                <a:extLst>
                  <a:ext uri="{FF2B5EF4-FFF2-40B4-BE49-F238E27FC236}">
                    <a16:creationId xmlns:a16="http://schemas.microsoft.com/office/drawing/2014/main" id="{6B6395E1-9B68-29DE-3C7B-B273973A4D10}"/>
                  </a:ext>
                </a:extLst>
              </p:cNvPr>
              <p:cNvPicPr>
                <a:picLocks noGrp="1" noRot="1" noChangeAspect="1" noMove="1" noResize="1" noEditPoints="1" noAdjustHandles="1" noChangeArrowheads="1" noChangeShapeType="1" noCrop="1"/>
              </p:cNvPicPr>
              <p:nvPr/>
            </p:nvPicPr>
            <p:blipFill>
              <a:blip r:embed="rId6"/>
              <a:stretch>
                <a:fillRect/>
              </a:stretch>
            </p:blipFill>
            <p:spPr>
              <a:xfrm>
                <a:off x="305430" y="6039156"/>
                <a:ext cx="577673" cy="634082"/>
              </a:xfrm>
              <a:prstGeom prst="rect">
                <a:avLst/>
              </a:prstGeom>
            </p:spPr>
          </p:pic>
        </mc:Fallback>
      </mc:AlternateContent>
      <p:sp>
        <p:nvSpPr>
          <p:cNvPr id="16" name="CuadroTexto 15">
            <a:extLst>
              <a:ext uri="{FF2B5EF4-FFF2-40B4-BE49-F238E27FC236}">
                <a16:creationId xmlns:a16="http://schemas.microsoft.com/office/drawing/2014/main" id="{31A6B53E-2923-659F-1A4B-508EDCE3DC68}"/>
              </a:ext>
            </a:extLst>
          </p:cNvPr>
          <p:cNvSpPr txBox="1"/>
          <p:nvPr/>
        </p:nvSpPr>
        <p:spPr>
          <a:xfrm>
            <a:off x="883103" y="6095037"/>
            <a:ext cx="7018140" cy="646331"/>
          </a:xfrm>
          <a:prstGeom prst="rect">
            <a:avLst/>
          </a:prstGeom>
          <a:noFill/>
        </p:spPr>
        <p:txBody>
          <a:bodyPr wrap="none" rtlCol="0">
            <a:spAutoFit/>
          </a:bodyPr>
          <a:lstStyle/>
          <a:p>
            <a:r>
              <a:rPr lang="es-PY" dirty="0"/>
              <a:t>¿Cómo mantendría la rotación del motor suave, especialmente a bajas velocidades?</a:t>
            </a:r>
          </a:p>
          <a:p>
            <a:r>
              <a:rPr lang="es-PY" dirty="0"/>
              <a:t>¿</a:t>
            </a:r>
            <a:r>
              <a:rPr lang="es-PY" dirty="0" err="1"/>
              <a:t>Usuaría</a:t>
            </a:r>
            <a:r>
              <a:rPr lang="es-PY" dirty="0"/>
              <a:t> una pequeña cantidad de pulsos muy cortos con pausas muy cortas?</a:t>
            </a:r>
          </a:p>
        </p:txBody>
      </p:sp>
    </p:spTree>
    <p:extLst>
      <p:ext uri="{BB962C8B-B14F-4D97-AF65-F5344CB8AC3E}">
        <p14:creationId xmlns:p14="http://schemas.microsoft.com/office/powerpoint/2010/main" val="3589683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1FD66C-E822-47DC-0F71-C5829C3EF074}"/>
              </a:ext>
            </a:extLst>
          </p:cNvPr>
          <p:cNvSpPr>
            <a:spLocks noGrp="1"/>
          </p:cNvSpPr>
          <p:nvPr>
            <p:ph type="title"/>
          </p:nvPr>
        </p:nvSpPr>
        <p:spPr>
          <a:xfrm>
            <a:off x="251520" y="116632"/>
            <a:ext cx="9289032" cy="609696"/>
          </a:xfrm>
        </p:spPr>
        <p:txBody>
          <a:bodyPr>
            <a:normAutofit fontScale="90000"/>
          </a:bodyPr>
          <a:lstStyle/>
          <a:p>
            <a:r>
              <a:rPr lang="es-PY" dirty="0"/>
              <a:t>Tipos de actuadores </a:t>
            </a:r>
            <a:r>
              <a:rPr lang="es-PY" sz="3600" dirty="0"/>
              <a:t>– Actuadores Digitales</a:t>
            </a:r>
          </a:p>
        </p:txBody>
      </p:sp>
      <p:sp>
        <p:nvSpPr>
          <p:cNvPr id="6" name="Marcador de contenido 5">
            <a:extLst>
              <a:ext uri="{FF2B5EF4-FFF2-40B4-BE49-F238E27FC236}">
                <a16:creationId xmlns:a16="http://schemas.microsoft.com/office/drawing/2014/main" id="{7924B19B-76E6-BD93-8A94-72D01567F5B9}"/>
              </a:ext>
            </a:extLst>
          </p:cNvPr>
          <p:cNvSpPr>
            <a:spLocks noGrp="1"/>
          </p:cNvSpPr>
          <p:nvPr>
            <p:ph sz="quarter" idx="1"/>
          </p:nvPr>
        </p:nvSpPr>
        <p:spPr>
          <a:xfrm>
            <a:off x="230595" y="782209"/>
            <a:ext cx="8085822" cy="1710687"/>
          </a:xfrm>
        </p:spPr>
        <p:txBody>
          <a:bodyPr>
            <a:normAutofit fontScale="85000" lnSpcReduction="20000"/>
          </a:bodyPr>
          <a:lstStyle/>
          <a:p>
            <a:pPr algn="just"/>
            <a:r>
              <a:rPr lang="es-MX" b="0" i="0" dirty="0">
                <a:solidFill>
                  <a:srgbClr val="1F2328"/>
                </a:solidFill>
                <a:effectLst/>
                <a:latin typeface="-apple-system"/>
              </a:rPr>
              <a:t>Los actuadores digitales, como los sensores digitales, tienen dos estados controlados por un voltaje alto o bajo o tienen un DAC incorporado para convertir una señal digital en una analógica</a:t>
            </a:r>
          </a:p>
          <a:p>
            <a:pPr algn="just"/>
            <a:endParaRPr lang="es-MX" b="0" i="0" dirty="0">
              <a:solidFill>
                <a:srgbClr val="1F2328"/>
              </a:solidFill>
              <a:effectLst/>
              <a:latin typeface="-apple-system"/>
            </a:endParaRPr>
          </a:p>
          <a:p>
            <a:pPr algn="just"/>
            <a:r>
              <a:rPr lang="es-MX" b="0" i="0" dirty="0">
                <a:solidFill>
                  <a:srgbClr val="1F2328"/>
                </a:solidFill>
                <a:effectLst/>
                <a:latin typeface="-apple-system"/>
              </a:rPr>
              <a:t>Ejemplo: LED.</a:t>
            </a:r>
            <a:endParaRPr lang="es-MX" dirty="0">
              <a:solidFill>
                <a:srgbClr val="1F2328"/>
              </a:solidFill>
              <a:latin typeface="-apple-system"/>
            </a:endParaRPr>
          </a:p>
        </p:txBody>
      </p:sp>
      <mc:AlternateContent xmlns:mc="http://schemas.openxmlformats.org/markup-compatibility/2006">
        <mc:Choice xmlns:am3d="http://schemas.microsoft.com/office/drawing/2017/model3d" Requires="am3d">
          <p:graphicFrame>
            <p:nvGraphicFramePr>
              <p:cNvPr id="5" name="Marcador de contenido 5" descr="Bombilla">
                <a:extLst>
                  <a:ext uri="{FF2B5EF4-FFF2-40B4-BE49-F238E27FC236}">
                    <a16:creationId xmlns:a16="http://schemas.microsoft.com/office/drawing/2014/main" id="{F1C08CA6-832E-3227-7332-A93E23EA14AC}"/>
                  </a:ext>
                </a:extLst>
              </p:cNvPr>
              <p:cNvGraphicFramePr>
                <a:graphicFrameLocks/>
              </p:cNvGraphicFramePr>
              <p:nvPr/>
            </p:nvGraphicFramePr>
            <p:xfrm>
              <a:off x="305430" y="6039156"/>
              <a:ext cx="577673" cy="634082"/>
            </p:xfrm>
            <a:graphic>
              <a:graphicData uri="http://schemas.microsoft.com/office/drawing/2017/model3d">
                <am3d:model3d r:embed="rId3">
                  <am3d:spPr>
                    <a:xfrm>
                      <a:off x="0" y="0"/>
                      <a:ext cx="577673" cy="634082"/>
                    </a:xfrm>
                    <a:prstGeom prst="rect">
                      <a:avLst/>
                    </a:prstGeom>
                  </am3d:spPr>
                  <am3d:camera>
                    <am3d:pos x="0" y="0" z="61285287"/>
                    <am3d:up dx="0" dy="36000000" dz="0"/>
                    <am3d:lookAt x="0" y="0" z="0"/>
                    <am3d:perspective fov="2700000"/>
                  </am3d:camera>
                  <am3d:trans>
                    <am3d:meterPerModelUnit n="130752" d="1000000"/>
                    <am3d:preTrans dx="0" dy="-18000000" dz="0"/>
                    <am3d:scale>
                      <am3d:sx n="1000000" d="1000000"/>
                      <am3d:sy n="1000000" d="1000000"/>
                      <am3d:sz n="1000000" d="1000000"/>
                    </am3d:scale>
                    <am3d:rot/>
                    <am3d:postTrans dx="0" dy="0" dz="0"/>
                  </am3d:trans>
                  <am3d:raster rName="Office3DRenderer" rVer="16.0.8326">
                    <am3d:blip r:embed="rId4"/>
                  </am3d:raster>
                  <am3d:objViewport viewportSz="84628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5" name="Marcador de contenido 5" descr="Bombilla">
                <a:extLst>
                  <a:ext uri="{FF2B5EF4-FFF2-40B4-BE49-F238E27FC236}">
                    <a16:creationId xmlns:a16="http://schemas.microsoft.com/office/drawing/2014/main" id="{F1C08CA6-832E-3227-7332-A93E23EA14AC}"/>
                  </a:ext>
                </a:extLst>
              </p:cNvPr>
              <p:cNvPicPr>
                <a:picLocks noGrp="1" noRot="1" noChangeAspect="1" noMove="1" noResize="1" noEditPoints="1" noAdjustHandles="1" noChangeArrowheads="1" noChangeShapeType="1" noCrop="1"/>
              </p:cNvPicPr>
              <p:nvPr/>
            </p:nvPicPr>
            <p:blipFill>
              <a:blip r:embed="rId4"/>
              <a:stretch>
                <a:fillRect/>
              </a:stretch>
            </p:blipFill>
            <p:spPr>
              <a:xfrm>
                <a:off x="305430" y="6039156"/>
                <a:ext cx="577673" cy="634082"/>
              </a:xfrm>
              <a:prstGeom prst="rect">
                <a:avLst/>
              </a:prstGeom>
            </p:spPr>
          </p:pic>
        </mc:Fallback>
      </mc:AlternateContent>
      <p:sp>
        <p:nvSpPr>
          <p:cNvPr id="7" name="CuadroTexto 6">
            <a:extLst>
              <a:ext uri="{FF2B5EF4-FFF2-40B4-BE49-F238E27FC236}">
                <a16:creationId xmlns:a16="http://schemas.microsoft.com/office/drawing/2014/main" id="{60D5FD1B-2EA0-F378-7E80-EC626DBD871B}"/>
              </a:ext>
            </a:extLst>
          </p:cNvPr>
          <p:cNvSpPr txBox="1"/>
          <p:nvPr/>
        </p:nvSpPr>
        <p:spPr>
          <a:xfrm>
            <a:off x="883103" y="6095037"/>
            <a:ext cx="7566174" cy="646331"/>
          </a:xfrm>
          <a:prstGeom prst="rect">
            <a:avLst/>
          </a:prstGeom>
          <a:noFill/>
        </p:spPr>
        <p:txBody>
          <a:bodyPr wrap="none" rtlCol="0">
            <a:spAutoFit/>
          </a:bodyPr>
          <a:lstStyle/>
          <a:p>
            <a:r>
              <a:rPr lang="es-PY" dirty="0"/>
              <a:t>¿Qué otros actuadores simples de dos estados se te ocurren? Un ejemplo es un </a:t>
            </a:r>
            <a:r>
              <a:rPr lang="es-PY" dirty="0" err="1"/>
              <a:t>selenoide</a:t>
            </a:r>
            <a:r>
              <a:rPr lang="es-PY" dirty="0"/>
              <a:t>,</a:t>
            </a:r>
          </a:p>
          <a:p>
            <a:r>
              <a:rPr lang="es-PY" dirty="0"/>
              <a:t>Que es un electroimán que se puede hacer cosas como mover el pestillo de una puerta.</a:t>
            </a:r>
          </a:p>
        </p:txBody>
      </p:sp>
      <p:pic>
        <p:nvPicPr>
          <p:cNvPr id="8194" name="Picture 2" descr="Un LED está apagado a 0 voltios y encendido a 5V">
            <a:extLst>
              <a:ext uri="{FF2B5EF4-FFF2-40B4-BE49-F238E27FC236}">
                <a16:creationId xmlns:a16="http://schemas.microsoft.com/office/drawing/2014/main" id="{524D528F-0567-F3F0-AD12-03B653C15B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730" y="2488841"/>
            <a:ext cx="609600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340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EE3C9-26F3-0517-6CDE-6AD710CB11F3}"/>
              </a:ext>
            </a:extLst>
          </p:cNvPr>
          <p:cNvSpPr>
            <a:spLocks noGrp="1"/>
          </p:cNvSpPr>
          <p:nvPr>
            <p:ph type="title"/>
          </p:nvPr>
        </p:nvSpPr>
        <p:spPr>
          <a:xfrm>
            <a:off x="107504" y="180118"/>
            <a:ext cx="7772400" cy="658072"/>
          </a:xfrm>
        </p:spPr>
        <p:txBody>
          <a:bodyPr>
            <a:normAutofit fontScale="90000"/>
          </a:bodyPr>
          <a:lstStyle/>
          <a:p>
            <a:r>
              <a:rPr lang="es-PY" dirty="0"/>
              <a:t>Tarea 04</a:t>
            </a:r>
          </a:p>
        </p:txBody>
      </p:sp>
      <p:sp>
        <p:nvSpPr>
          <p:cNvPr id="3" name="Marcador de contenido 2">
            <a:extLst>
              <a:ext uri="{FF2B5EF4-FFF2-40B4-BE49-F238E27FC236}">
                <a16:creationId xmlns:a16="http://schemas.microsoft.com/office/drawing/2014/main" id="{0C33CD16-CBC7-920D-F16B-7E35479422B4}"/>
              </a:ext>
            </a:extLst>
          </p:cNvPr>
          <p:cNvSpPr>
            <a:spLocks noGrp="1"/>
          </p:cNvSpPr>
          <p:nvPr>
            <p:ph sz="quarter" idx="1"/>
          </p:nvPr>
        </p:nvSpPr>
        <p:spPr>
          <a:xfrm>
            <a:off x="2534681" y="327551"/>
            <a:ext cx="4824536" cy="519985"/>
          </a:xfrm>
        </p:spPr>
        <p:txBody>
          <a:bodyPr>
            <a:normAutofit fontScale="85000" lnSpcReduction="10000"/>
          </a:bodyPr>
          <a:lstStyle/>
          <a:p>
            <a:pPr marL="0" indent="0" algn="just">
              <a:buNone/>
            </a:pPr>
            <a:r>
              <a:rPr lang="es-MX" b="1" dirty="0"/>
              <a:t>Investigación de sensores y actuadores</a:t>
            </a:r>
            <a:endParaRPr lang="es-PY" b="1" dirty="0"/>
          </a:p>
        </p:txBody>
      </p:sp>
      <p:sp>
        <p:nvSpPr>
          <p:cNvPr id="6" name="CuadroTexto 5">
            <a:extLst>
              <a:ext uri="{FF2B5EF4-FFF2-40B4-BE49-F238E27FC236}">
                <a16:creationId xmlns:a16="http://schemas.microsoft.com/office/drawing/2014/main" id="{62DD8006-03FA-B659-3F44-3D9B9C9C4EF3}"/>
              </a:ext>
            </a:extLst>
          </p:cNvPr>
          <p:cNvSpPr txBox="1"/>
          <p:nvPr/>
        </p:nvSpPr>
        <p:spPr>
          <a:xfrm>
            <a:off x="213284" y="900450"/>
            <a:ext cx="8175140" cy="2308324"/>
          </a:xfrm>
          <a:prstGeom prst="rect">
            <a:avLst/>
          </a:prstGeom>
          <a:noFill/>
        </p:spPr>
        <p:txBody>
          <a:bodyPr wrap="square">
            <a:spAutoFit/>
          </a:bodyPr>
          <a:lstStyle/>
          <a:p>
            <a:r>
              <a:rPr lang="es-MX" b="1" dirty="0">
                <a:hlinkClick r:id="rId3"/>
              </a:rPr>
              <a:t>Instrucciones</a:t>
            </a:r>
            <a:endParaRPr lang="es-MX" b="1" dirty="0"/>
          </a:p>
          <a:p>
            <a:pPr algn="just"/>
            <a:r>
              <a:rPr lang="es-MX" dirty="0"/>
              <a:t>Esta lección cubrió sensores y actuadores. Investigue y describa un sensor y un actuador que se pueden usar con un kit de desarrollo de </a:t>
            </a:r>
            <a:r>
              <a:rPr lang="es-MX" dirty="0" err="1"/>
              <a:t>IoT</a:t>
            </a:r>
            <a:r>
              <a:rPr lang="es-MX" dirty="0"/>
              <a:t>, que incluye:</a:t>
            </a:r>
          </a:p>
          <a:p>
            <a:pPr algn="just"/>
            <a:endParaRPr lang="es-MX" dirty="0"/>
          </a:p>
          <a:p>
            <a:pPr marL="342900" indent="-342900" algn="just">
              <a:buFont typeface="+mj-lt"/>
              <a:buAutoNum type="arabicPeriod"/>
            </a:pPr>
            <a:r>
              <a:rPr lang="es-MX" dirty="0"/>
              <a:t>¿Que hace?</a:t>
            </a:r>
          </a:p>
          <a:p>
            <a:pPr marL="342900" indent="-342900" algn="just">
              <a:buFont typeface="+mj-lt"/>
              <a:buAutoNum type="arabicPeriod"/>
            </a:pPr>
            <a:r>
              <a:rPr lang="es-MX" dirty="0"/>
              <a:t>¿Cómo es la electrónica/hardware utilizado?</a:t>
            </a:r>
          </a:p>
          <a:p>
            <a:pPr marL="342900" indent="-342900" algn="just">
              <a:buFont typeface="+mj-lt"/>
              <a:buAutoNum type="arabicPeriod"/>
            </a:pPr>
            <a:r>
              <a:rPr lang="es-MX" dirty="0"/>
              <a:t>¿Es analógico o digital?</a:t>
            </a:r>
          </a:p>
          <a:p>
            <a:pPr marL="342900" indent="-342900" algn="just">
              <a:buFont typeface="+mj-lt"/>
              <a:buAutoNum type="arabicPeriod"/>
            </a:pPr>
            <a:r>
              <a:rPr lang="es-MX" dirty="0"/>
              <a:t>¿Cuáles son las unidades y el rango de entradas o medidas? (Principio de operación?</a:t>
            </a:r>
            <a:endParaRPr lang="es-PY" dirty="0"/>
          </a:p>
        </p:txBody>
      </p:sp>
      <p:graphicFrame>
        <p:nvGraphicFramePr>
          <p:cNvPr id="7" name="Tabla 7">
            <a:extLst>
              <a:ext uri="{FF2B5EF4-FFF2-40B4-BE49-F238E27FC236}">
                <a16:creationId xmlns:a16="http://schemas.microsoft.com/office/drawing/2014/main" id="{B6850B48-9873-8244-8463-52BCD17C0ACC}"/>
              </a:ext>
            </a:extLst>
          </p:cNvPr>
          <p:cNvGraphicFramePr>
            <a:graphicFrameLocks noGrp="1"/>
          </p:cNvGraphicFramePr>
          <p:nvPr>
            <p:extLst>
              <p:ext uri="{D42A27DB-BD31-4B8C-83A1-F6EECF244321}">
                <p14:modId xmlns:p14="http://schemas.microsoft.com/office/powerpoint/2010/main" val="3602241510"/>
              </p:ext>
            </p:extLst>
          </p:nvPr>
        </p:nvGraphicFramePr>
        <p:xfrm>
          <a:off x="323528" y="4480223"/>
          <a:ext cx="8064896" cy="1833880"/>
        </p:xfrm>
        <a:graphic>
          <a:graphicData uri="http://schemas.openxmlformats.org/drawingml/2006/table">
            <a:tbl>
              <a:tblPr firstRow="1" bandRow="1">
                <a:tableStyleId>{5C22544A-7EE6-4342-B048-85BDC9FD1C3A}</a:tableStyleId>
              </a:tblPr>
              <a:tblGrid>
                <a:gridCol w="2325111">
                  <a:extLst>
                    <a:ext uri="{9D8B030D-6E8A-4147-A177-3AD203B41FA5}">
                      <a16:colId xmlns:a16="http://schemas.microsoft.com/office/drawing/2014/main" val="1722862398"/>
                    </a:ext>
                  </a:extLst>
                </a:gridCol>
                <a:gridCol w="1707337">
                  <a:extLst>
                    <a:ext uri="{9D8B030D-6E8A-4147-A177-3AD203B41FA5}">
                      <a16:colId xmlns:a16="http://schemas.microsoft.com/office/drawing/2014/main" val="2393958877"/>
                    </a:ext>
                  </a:extLst>
                </a:gridCol>
                <a:gridCol w="2016224">
                  <a:extLst>
                    <a:ext uri="{9D8B030D-6E8A-4147-A177-3AD203B41FA5}">
                      <a16:colId xmlns:a16="http://schemas.microsoft.com/office/drawing/2014/main" val="3676907721"/>
                    </a:ext>
                  </a:extLst>
                </a:gridCol>
                <a:gridCol w="2016224">
                  <a:extLst>
                    <a:ext uri="{9D8B030D-6E8A-4147-A177-3AD203B41FA5}">
                      <a16:colId xmlns:a16="http://schemas.microsoft.com/office/drawing/2014/main" val="3554398376"/>
                    </a:ext>
                  </a:extLst>
                </a:gridCol>
              </a:tblGrid>
              <a:tr h="370840">
                <a:tc>
                  <a:txBody>
                    <a:bodyPr/>
                    <a:lstStyle/>
                    <a:p>
                      <a:r>
                        <a:rPr lang="es-PY" dirty="0"/>
                        <a:t>Criterio</a:t>
                      </a:r>
                    </a:p>
                  </a:txBody>
                  <a:tcPr/>
                </a:tc>
                <a:tc>
                  <a:txBody>
                    <a:bodyPr/>
                    <a:lstStyle/>
                    <a:p>
                      <a:r>
                        <a:rPr lang="es-PY" dirty="0"/>
                        <a:t>Muy Bueno</a:t>
                      </a:r>
                    </a:p>
                  </a:txBody>
                  <a:tcPr/>
                </a:tc>
                <a:tc>
                  <a:txBody>
                    <a:bodyPr/>
                    <a:lstStyle/>
                    <a:p>
                      <a:r>
                        <a:rPr lang="es-PY" dirty="0"/>
                        <a:t>Aceptable</a:t>
                      </a:r>
                    </a:p>
                  </a:txBody>
                  <a:tcPr/>
                </a:tc>
                <a:tc>
                  <a:txBody>
                    <a:bodyPr/>
                    <a:lstStyle/>
                    <a:p>
                      <a:r>
                        <a:rPr lang="es-PY" dirty="0"/>
                        <a:t>Necesita mejorar</a:t>
                      </a:r>
                    </a:p>
                  </a:txBody>
                  <a:tcPr/>
                </a:tc>
                <a:extLst>
                  <a:ext uri="{0D108BD9-81ED-4DB2-BD59-A6C34878D82A}">
                    <a16:rowId xmlns:a16="http://schemas.microsoft.com/office/drawing/2014/main" val="4196089894"/>
                  </a:ext>
                </a:extLst>
              </a:tr>
              <a:tr h="370840">
                <a:tc>
                  <a:txBody>
                    <a:bodyPr/>
                    <a:lstStyle/>
                    <a:p>
                      <a:r>
                        <a:rPr lang="es-MX" dirty="0"/>
                        <a:t>Describe un sensor</a:t>
                      </a:r>
                      <a:endParaRPr lang="es-PY" dirty="0"/>
                    </a:p>
                  </a:txBody>
                  <a:tcPr/>
                </a:tc>
                <a:tc>
                  <a:txBody>
                    <a:bodyPr/>
                    <a:lstStyle/>
                    <a:p>
                      <a:pPr algn="just"/>
                      <a:r>
                        <a:rPr lang="es-MX" sz="1400" dirty="0"/>
                        <a:t>Describió un sensor con los 4 puntos solicitados</a:t>
                      </a:r>
                      <a:endParaRPr lang="es-PY" sz="1400" dirty="0"/>
                    </a:p>
                  </a:txBody>
                  <a:tcPr/>
                </a:tc>
                <a:tc>
                  <a:txBody>
                    <a:bodyPr/>
                    <a:lstStyle/>
                    <a:p>
                      <a:pPr algn="just"/>
                      <a:r>
                        <a:rPr lang="es-MX" sz="1400" dirty="0"/>
                        <a:t>Describió un sensor con 2 o 3 de los 4 puntos solicitados</a:t>
                      </a:r>
                      <a:endParaRPr lang="es-PY" sz="1400" dirty="0"/>
                    </a:p>
                  </a:txBody>
                  <a:tcPr/>
                </a:tc>
                <a:tc>
                  <a:txBody>
                    <a:bodyPr/>
                    <a:lstStyle/>
                    <a:p>
                      <a:r>
                        <a:rPr kumimoji="0" lang="es-MX" sz="1400" b="0" i="0" kern="1200" dirty="0">
                          <a:solidFill>
                            <a:schemeClr val="dk1"/>
                          </a:solidFill>
                          <a:effectLst/>
                          <a:latin typeface="+mn-lt"/>
                          <a:ea typeface="+mn-ea"/>
                          <a:cs typeface="+mn-cs"/>
                        </a:rPr>
                        <a:t>Describió un sensor, pero solo pudo proporcionar 1 de los puntos solicitados</a:t>
                      </a:r>
                      <a:endParaRPr lang="es-PY" sz="1400" dirty="0"/>
                    </a:p>
                  </a:txBody>
                  <a:tcPr/>
                </a:tc>
                <a:extLst>
                  <a:ext uri="{0D108BD9-81ED-4DB2-BD59-A6C34878D82A}">
                    <a16:rowId xmlns:a16="http://schemas.microsoft.com/office/drawing/2014/main" val="1996886599"/>
                  </a:ext>
                </a:extLst>
              </a:tr>
              <a:tr h="370840">
                <a:tc>
                  <a:txBody>
                    <a:bodyPr/>
                    <a:lstStyle/>
                    <a:p>
                      <a:r>
                        <a:rPr kumimoji="0" lang="es-MX" b="0" i="0" kern="1200" dirty="0">
                          <a:solidFill>
                            <a:schemeClr val="dk1"/>
                          </a:solidFill>
                          <a:effectLst/>
                          <a:latin typeface="+mn-lt"/>
                          <a:ea typeface="+mn-ea"/>
                          <a:cs typeface="+mn-cs"/>
                        </a:rPr>
                        <a:t>Describe un actuador</a:t>
                      </a:r>
                      <a:endParaRPr lang="es-PY" dirty="0"/>
                    </a:p>
                  </a:txBody>
                  <a:tcPr/>
                </a:tc>
                <a:tc>
                  <a:txBody>
                    <a:bodyPr/>
                    <a:lstStyle/>
                    <a:p>
                      <a:pPr algn="just"/>
                      <a:r>
                        <a:rPr lang="es-MX" sz="1400" dirty="0"/>
                        <a:t>Describió un actuador con los 4 puntos solicitados</a:t>
                      </a:r>
                      <a:endParaRPr lang="es-PY" sz="1400" dirty="0"/>
                    </a:p>
                  </a:txBody>
                  <a:tcPr/>
                </a:tc>
                <a:tc>
                  <a:txBody>
                    <a:bodyPr/>
                    <a:lstStyle/>
                    <a:p>
                      <a:pPr algn="just"/>
                      <a:r>
                        <a:rPr lang="es-MX" sz="1400" dirty="0"/>
                        <a:t>Describió un </a:t>
                      </a:r>
                      <a:r>
                        <a:rPr lang="es-MX" sz="1400" dirty="0" err="1"/>
                        <a:t>acutador</a:t>
                      </a:r>
                      <a:r>
                        <a:rPr lang="es-MX" sz="1400" dirty="0"/>
                        <a:t> con 2 o 3 de los 4 puntos solicitados</a:t>
                      </a:r>
                      <a:endParaRPr lang="es-PY" sz="1400" dirty="0"/>
                    </a:p>
                  </a:txBody>
                  <a:tcPr/>
                </a:tc>
                <a:tc>
                  <a:txBody>
                    <a:bodyPr/>
                    <a:lstStyle/>
                    <a:p>
                      <a:r>
                        <a:rPr kumimoji="0" lang="es-MX" sz="1400" b="0" i="0" kern="1200" dirty="0">
                          <a:solidFill>
                            <a:schemeClr val="dk1"/>
                          </a:solidFill>
                          <a:effectLst/>
                          <a:latin typeface="+mn-lt"/>
                          <a:ea typeface="+mn-ea"/>
                          <a:cs typeface="+mn-cs"/>
                        </a:rPr>
                        <a:t>Describió un actuador, pero solo pudo proporcionar 1 de los puntos solicitados</a:t>
                      </a:r>
                      <a:endParaRPr lang="es-PY" sz="1400" dirty="0"/>
                    </a:p>
                  </a:txBody>
                  <a:tcPr/>
                </a:tc>
                <a:extLst>
                  <a:ext uri="{0D108BD9-81ED-4DB2-BD59-A6C34878D82A}">
                    <a16:rowId xmlns:a16="http://schemas.microsoft.com/office/drawing/2014/main" val="1134670892"/>
                  </a:ext>
                </a:extLst>
              </a:tr>
            </a:tbl>
          </a:graphicData>
        </a:graphic>
      </p:graphicFrame>
      <p:sp>
        <p:nvSpPr>
          <p:cNvPr id="9" name="CuadroTexto 8">
            <a:extLst>
              <a:ext uri="{FF2B5EF4-FFF2-40B4-BE49-F238E27FC236}">
                <a16:creationId xmlns:a16="http://schemas.microsoft.com/office/drawing/2014/main" id="{EEB53162-FF7E-F54F-A933-A35BD75DB464}"/>
              </a:ext>
            </a:extLst>
          </p:cNvPr>
          <p:cNvSpPr txBox="1"/>
          <p:nvPr/>
        </p:nvSpPr>
        <p:spPr>
          <a:xfrm>
            <a:off x="269776" y="4005064"/>
            <a:ext cx="4572000" cy="369332"/>
          </a:xfrm>
          <a:prstGeom prst="rect">
            <a:avLst/>
          </a:prstGeom>
          <a:noFill/>
        </p:spPr>
        <p:txBody>
          <a:bodyPr wrap="square">
            <a:spAutoFit/>
          </a:bodyPr>
          <a:lstStyle/>
          <a:p>
            <a:r>
              <a:rPr lang="es-MX" b="1" dirty="0"/>
              <a:t>Rúbrica</a:t>
            </a:r>
            <a:endParaRPr lang="es-PY" dirty="0"/>
          </a:p>
        </p:txBody>
      </p:sp>
    </p:spTree>
    <p:extLst>
      <p:ext uri="{BB962C8B-B14F-4D97-AF65-F5344CB8AC3E}">
        <p14:creationId xmlns:p14="http://schemas.microsoft.com/office/powerpoint/2010/main" val="132663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B69691-6DDA-6341-9A23-5B641C4F1944}"/>
              </a:ext>
            </a:extLst>
          </p:cNvPr>
          <p:cNvSpPr>
            <a:spLocks noGrp="1"/>
          </p:cNvSpPr>
          <p:nvPr>
            <p:ph type="title"/>
          </p:nvPr>
        </p:nvSpPr>
        <p:spPr>
          <a:xfrm>
            <a:off x="246011" y="1027045"/>
            <a:ext cx="7772400" cy="1362075"/>
          </a:xfrm>
        </p:spPr>
        <p:txBody>
          <a:bodyPr/>
          <a:lstStyle/>
          <a:p>
            <a:r>
              <a:rPr lang="es-ES" dirty="0"/>
              <a:t>Créditos</a:t>
            </a:r>
            <a:endParaRPr lang="es-PY" dirty="0"/>
          </a:p>
        </p:txBody>
      </p:sp>
      <p:sp>
        <p:nvSpPr>
          <p:cNvPr id="11" name="2 Subtítulo">
            <a:extLst>
              <a:ext uri="{FF2B5EF4-FFF2-40B4-BE49-F238E27FC236}">
                <a16:creationId xmlns:a16="http://schemas.microsoft.com/office/drawing/2014/main" id="{98F1716A-B1EF-6442-92FD-9848BE0B5064}"/>
              </a:ext>
            </a:extLst>
          </p:cNvPr>
          <p:cNvSpPr txBox="1">
            <a:spLocks/>
          </p:cNvSpPr>
          <p:nvPr/>
        </p:nvSpPr>
        <p:spPr>
          <a:xfrm>
            <a:off x="6029828" y="536973"/>
            <a:ext cx="3184358" cy="1451973"/>
          </a:xfrm>
          <a:prstGeom prst="rect">
            <a:avLst/>
          </a:prstGeom>
        </p:spPr>
        <p:txBody>
          <a:bodyPr anchor="t" anchorCtr="0">
            <a:normAutofit fontScale="55000" lnSpcReduction="20000"/>
          </a:bodyPr>
          <a:lstStyle>
            <a:lvl1pPr marL="0" indent="0" algn="l" rtl="0" eaLnBrk="1" latinLnBrk="0" hangingPunct="1">
              <a:spcBef>
                <a:spcPts val="580"/>
              </a:spcBef>
              <a:buClr>
                <a:schemeClr val="accent1"/>
              </a:buClr>
              <a:buSzPct val="85000"/>
              <a:buFont typeface="Wingdings 2"/>
              <a:buNone/>
              <a:defRPr kumimoji="0" sz="2400" kern="1200">
                <a:solidFill>
                  <a:schemeClr val="tx1">
                    <a:tint val="75000"/>
                  </a:schemeClr>
                </a:solidFill>
                <a:latin typeface="+mn-lt"/>
                <a:ea typeface="+mn-ea"/>
                <a:cs typeface="+mn-cs"/>
              </a:defRPr>
            </a:lvl1pPr>
            <a:lvl2pPr marL="548640" indent="-228600" algn="l" rtl="0" eaLnBrk="1" latinLnBrk="0" hangingPunct="1">
              <a:spcBef>
                <a:spcPts val="370"/>
              </a:spcBef>
              <a:buClr>
                <a:schemeClr val="accent2"/>
              </a:buClr>
              <a:buSzPct val="85000"/>
              <a:buFont typeface="Wingdings 2"/>
              <a:buNone/>
              <a:defRPr kumimoji="0" sz="1800" kern="1200">
                <a:solidFill>
                  <a:schemeClr val="tx1">
                    <a:tint val="75000"/>
                  </a:schemeClr>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None/>
              <a:defRPr kumimoji="0" sz="1600" kern="1200">
                <a:solidFill>
                  <a:schemeClr val="tx1">
                    <a:tint val="75000"/>
                  </a:schemeClr>
                </a:solidFill>
                <a:latin typeface="+mn-lt"/>
                <a:ea typeface="+mn-ea"/>
                <a:cs typeface="+mn-cs"/>
              </a:defRPr>
            </a:lvl3pPr>
            <a:lvl4pPr marL="1097280" indent="-228600" algn="l" rtl="0" eaLnBrk="1" latinLnBrk="0" hangingPunct="1">
              <a:spcBef>
                <a:spcPts val="370"/>
              </a:spcBef>
              <a:buClr>
                <a:schemeClr val="accent3"/>
              </a:buClr>
              <a:buSzPct val="80000"/>
              <a:buFont typeface="Wingdings 2"/>
              <a:buNone/>
              <a:defRPr kumimoji="0" sz="1400" kern="1200">
                <a:solidFill>
                  <a:schemeClr val="tx1">
                    <a:tint val="75000"/>
                  </a:schemeClr>
                </a:solidFill>
                <a:latin typeface="+mn-lt"/>
                <a:ea typeface="+mn-ea"/>
                <a:cs typeface="+mn-cs"/>
              </a:defRPr>
            </a:lvl4pPr>
            <a:lvl5pPr marL="1371600" indent="-228600" algn="l" rtl="0" eaLnBrk="1" latinLnBrk="0" hangingPunct="1">
              <a:spcBef>
                <a:spcPts val="370"/>
              </a:spcBef>
              <a:buClr>
                <a:schemeClr val="accent3"/>
              </a:buClr>
              <a:buFontTx/>
              <a:buNone/>
              <a:defRPr kumimoji="0" sz="1400" kern="1200">
                <a:solidFill>
                  <a:schemeClr val="tx1">
                    <a:tint val="75000"/>
                  </a:schemeClr>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ctr"/>
            <a:r>
              <a:rPr lang="es-PY" sz="2900" b="1" dirty="0">
                <a:solidFill>
                  <a:schemeClr val="tx1"/>
                </a:solidFill>
              </a:rPr>
              <a:t>Ariel Guerrero</a:t>
            </a:r>
          </a:p>
          <a:p>
            <a:pPr algn="ctr"/>
            <a:r>
              <a:rPr lang="es-PY" sz="2900" dirty="0">
                <a:hlinkClick r:id="rId2"/>
              </a:rPr>
              <a:t>ariel.guerrero@uc.edu.py</a:t>
            </a:r>
            <a:endParaRPr lang="es-PY" sz="2900" dirty="0"/>
          </a:p>
          <a:p>
            <a:pPr algn="ctr"/>
            <a:r>
              <a:rPr lang="es-PY" sz="2900" dirty="0"/>
              <a:t>(+595) 981-425 040</a:t>
            </a:r>
          </a:p>
          <a:p>
            <a:pPr algn="ctr"/>
            <a:r>
              <a:rPr lang="es-PY" sz="2900" b="1" dirty="0">
                <a:solidFill>
                  <a:schemeClr val="tx1"/>
                </a:solidFill>
              </a:rPr>
              <a:t>Asunción – Paraguay</a:t>
            </a:r>
          </a:p>
          <a:p>
            <a:pPr algn="ctr"/>
            <a:r>
              <a:rPr lang="es-PY" sz="2900" b="1" dirty="0">
                <a:solidFill>
                  <a:schemeClr val="tx1"/>
                </a:solidFill>
              </a:rPr>
              <a:t>@2023</a:t>
            </a:r>
            <a:endParaRPr lang="es-PY" sz="2900" dirty="0">
              <a:solidFill>
                <a:schemeClr val="tx1"/>
              </a:solidFill>
            </a:endParaRPr>
          </a:p>
          <a:p>
            <a:endParaRPr lang="es-PY" b="1" dirty="0"/>
          </a:p>
        </p:txBody>
      </p:sp>
      <p:pic>
        <p:nvPicPr>
          <p:cNvPr id="12" name="Imagen 11">
            <a:hlinkClick r:id="rId3"/>
            <a:extLst>
              <a:ext uri="{FF2B5EF4-FFF2-40B4-BE49-F238E27FC236}">
                <a16:creationId xmlns:a16="http://schemas.microsoft.com/office/drawing/2014/main" id="{059B3243-87B1-6D4D-86D2-4DD238DEF5E4}"/>
              </a:ext>
            </a:extLst>
          </p:cNvPr>
          <p:cNvPicPr>
            <a:picLocks noChangeAspect="1"/>
          </p:cNvPicPr>
          <p:nvPr/>
        </p:nvPicPr>
        <p:blipFill>
          <a:blip r:embed="rId4"/>
          <a:stretch>
            <a:fillRect/>
          </a:stretch>
        </p:blipFill>
        <p:spPr>
          <a:xfrm>
            <a:off x="246011" y="331994"/>
            <a:ext cx="800100" cy="279400"/>
          </a:xfrm>
          <a:prstGeom prst="rect">
            <a:avLst/>
          </a:prstGeom>
        </p:spPr>
      </p:pic>
      <p:sp>
        <p:nvSpPr>
          <p:cNvPr id="13" name="Rectángulo 12">
            <a:extLst>
              <a:ext uri="{FF2B5EF4-FFF2-40B4-BE49-F238E27FC236}">
                <a16:creationId xmlns:a16="http://schemas.microsoft.com/office/drawing/2014/main" id="{80752E9B-900B-1941-91BF-12A2ECDE83BE}"/>
              </a:ext>
            </a:extLst>
          </p:cNvPr>
          <p:cNvSpPr/>
          <p:nvPr/>
        </p:nvSpPr>
        <p:spPr>
          <a:xfrm>
            <a:off x="107504" y="667064"/>
            <a:ext cx="4572000" cy="646331"/>
          </a:xfrm>
          <a:prstGeom prst="rect">
            <a:avLst/>
          </a:prstGeom>
        </p:spPr>
        <p:txBody>
          <a:bodyPr>
            <a:spAutoFit/>
          </a:bodyPr>
          <a:lstStyle/>
          <a:p>
            <a:r>
              <a:rPr lang="es-PY" dirty="0"/>
              <a:t>Attribution-NonCommercial-ShareAlike 4.0 International (CC BY-NC-SA 4.0)</a:t>
            </a:r>
          </a:p>
        </p:txBody>
      </p:sp>
      <p:sp>
        <p:nvSpPr>
          <p:cNvPr id="5" name="CuadroTexto 4">
            <a:extLst>
              <a:ext uri="{FF2B5EF4-FFF2-40B4-BE49-F238E27FC236}">
                <a16:creationId xmlns:a16="http://schemas.microsoft.com/office/drawing/2014/main" id="{ABAB9267-5F45-D5BB-7379-B48B6047F4DA}"/>
              </a:ext>
            </a:extLst>
          </p:cNvPr>
          <p:cNvSpPr txBox="1"/>
          <p:nvPr/>
        </p:nvSpPr>
        <p:spPr>
          <a:xfrm>
            <a:off x="246011" y="2558531"/>
            <a:ext cx="4572000" cy="369332"/>
          </a:xfrm>
          <a:prstGeom prst="rect">
            <a:avLst/>
          </a:prstGeom>
          <a:noFill/>
        </p:spPr>
        <p:txBody>
          <a:bodyPr wrap="square">
            <a:spAutoFit/>
          </a:bodyPr>
          <a:lstStyle/>
          <a:p>
            <a:r>
              <a:rPr lang="es-PY" dirty="0"/>
              <a:t>https://github.com/microsoft/IoT-For-Beginners</a:t>
            </a:r>
          </a:p>
        </p:txBody>
      </p:sp>
      <p:sp>
        <p:nvSpPr>
          <p:cNvPr id="4" name="CuadroTexto 3">
            <a:extLst>
              <a:ext uri="{FF2B5EF4-FFF2-40B4-BE49-F238E27FC236}">
                <a16:creationId xmlns:a16="http://schemas.microsoft.com/office/drawing/2014/main" id="{021AF24A-52BC-892C-5E0C-B9437022CFBB}"/>
              </a:ext>
            </a:extLst>
          </p:cNvPr>
          <p:cNvSpPr txBox="1"/>
          <p:nvPr/>
        </p:nvSpPr>
        <p:spPr>
          <a:xfrm>
            <a:off x="246011" y="2872072"/>
            <a:ext cx="3732623" cy="369332"/>
          </a:xfrm>
          <a:prstGeom prst="rect">
            <a:avLst/>
          </a:prstGeom>
          <a:noFill/>
        </p:spPr>
        <p:txBody>
          <a:bodyPr wrap="square">
            <a:spAutoFit/>
          </a:bodyPr>
          <a:lstStyle/>
          <a:p>
            <a:r>
              <a:rPr lang="es-PY" dirty="0"/>
              <a:t>https://github.com/aegiloru/dIOT_2023</a:t>
            </a:r>
          </a:p>
        </p:txBody>
      </p:sp>
      <p:sp>
        <p:nvSpPr>
          <p:cNvPr id="8" name="CuadroTexto 7">
            <a:extLst>
              <a:ext uri="{FF2B5EF4-FFF2-40B4-BE49-F238E27FC236}">
                <a16:creationId xmlns:a16="http://schemas.microsoft.com/office/drawing/2014/main" id="{E4655C44-11B2-EC1E-F5A5-E5C2E0EAD0A4}"/>
              </a:ext>
            </a:extLst>
          </p:cNvPr>
          <p:cNvSpPr txBox="1"/>
          <p:nvPr/>
        </p:nvSpPr>
        <p:spPr>
          <a:xfrm>
            <a:off x="246011" y="3185613"/>
            <a:ext cx="5886400" cy="369332"/>
          </a:xfrm>
          <a:prstGeom prst="rect">
            <a:avLst/>
          </a:prstGeom>
          <a:noFill/>
        </p:spPr>
        <p:txBody>
          <a:bodyPr wrap="square">
            <a:spAutoFit/>
          </a:bodyPr>
          <a:lstStyle/>
          <a:p>
            <a:r>
              <a:rPr lang="es-PY" dirty="0"/>
              <a:t>https://ead.pol.una.py/politecnica/course/view.php?id=7184</a:t>
            </a:r>
          </a:p>
        </p:txBody>
      </p:sp>
      <p:sp>
        <p:nvSpPr>
          <p:cNvPr id="7" name="CuadroTexto 6">
            <a:extLst>
              <a:ext uri="{FF2B5EF4-FFF2-40B4-BE49-F238E27FC236}">
                <a16:creationId xmlns:a16="http://schemas.microsoft.com/office/drawing/2014/main" id="{1B7AEC31-4CF9-5E8E-C572-A1BBA858F9A4}"/>
              </a:ext>
            </a:extLst>
          </p:cNvPr>
          <p:cNvSpPr txBox="1"/>
          <p:nvPr/>
        </p:nvSpPr>
        <p:spPr>
          <a:xfrm>
            <a:off x="246011" y="3429000"/>
            <a:ext cx="8928992" cy="646331"/>
          </a:xfrm>
          <a:prstGeom prst="rect">
            <a:avLst/>
          </a:prstGeom>
          <a:noFill/>
        </p:spPr>
        <p:txBody>
          <a:bodyPr wrap="square">
            <a:spAutoFit/>
          </a:bodyPr>
          <a:lstStyle/>
          <a:p>
            <a:r>
              <a:rPr lang="es-PY" dirty="0"/>
              <a:t>https://github.com/microsoft/IoT-For-Beginners/tree/main/1-getting-started/lessons/3-sensors-and-actuators</a:t>
            </a:r>
          </a:p>
        </p:txBody>
      </p:sp>
    </p:spTree>
    <p:extLst>
      <p:ext uri="{BB962C8B-B14F-4D97-AF65-F5344CB8AC3E}">
        <p14:creationId xmlns:p14="http://schemas.microsoft.com/office/powerpoint/2010/main" val="60235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695FF55-5ED4-E99A-3671-D45F85A27A8D}"/>
              </a:ext>
            </a:extLst>
          </p:cNvPr>
          <p:cNvSpPr>
            <a:spLocks noGrp="1"/>
          </p:cNvSpPr>
          <p:nvPr>
            <p:ph type="title"/>
          </p:nvPr>
        </p:nvSpPr>
        <p:spPr>
          <a:xfrm>
            <a:off x="914400" y="274638"/>
            <a:ext cx="7772400" cy="1143000"/>
          </a:xfrm>
        </p:spPr>
        <p:txBody>
          <a:bodyPr/>
          <a:lstStyle/>
          <a:p>
            <a:r>
              <a:rPr lang="en-US" dirty="0"/>
              <a:t>IoT4B</a:t>
            </a:r>
          </a:p>
        </p:txBody>
      </p:sp>
      <p:pic>
        <p:nvPicPr>
          <p:cNvPr id="6" name="Marcador de contenido 5">
            <a:extLst>
              <a:ext uri="{FF2B5EF4-FFF2-40B4-BE49-F238E27FC236}">
                <a16:creationId xmlns:a16="http://schemas.microsoft.com/office/drawing/2014/main" id="{8941D88F-72F3-90CD-969F-B5DC559240A7}"/>
              </a:ext>
            </a:extLst>
          </p:cNvPr>
          <p:cNvPicPr>
            <a:picLocks noGrp="1" noChangeAspect="1"/>
          </p:cNvPicPr>
          <p:nvPr>
            <p:ph sz="quarter" idx="1"/>
          </p:nvPr>
        </p:nvPicPr>
        <p:blipFill>
          <a:blip r:embed="rId2"/>
          <a:stretch>
            <a:fillRect/>
          </a:stretch>
        </p:blipFill>
        <p:spPr>
          <a:xfrm>
            <a:off x="914400" y="1532309"/>
            <a:ext cx="7772400" cy="4402981"/>
          </a:xfrm>
          <a:noFill/>
        </p:spPr>
      </p:pic>
    </p:spTree>
    <p:extLst>
      <p:ext uri="{BB962C8B-B14F-4D97-AF65-F5344CB8AC3E}">
        <p14:creationId xmlns:p14="http://schemas.microsoft.com/office/powerpoint/2010/main" val="474396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695FF55-5ED4-E99A-3671-D45F85A27A8D}"/>
              </a:ext>
            </a:extLst>
          </p:cNvPr>
          <p:cNvSpPr>
            <a:spLocks noGrp="1"/>
          </p:cNvSpPr>
          <p:nvPr>
            <p:ph type="title"/>
          </p:nvPr>
        </p:nvSpPr>
        <p:spPr>
          <a:xfrm>
            <a:off x="251520" y="404664"/>
            <a:ext cx="1728192" cy="638944"/>
          </a:xfrm>
        </p:spPr>
        <p:txBody>
          <a:bodyPr>
            <a:normAutofit fontScale="90000"/>
          </a:bodyPr>
          <a:lstStyle/>
          <a:p>
            <a:r>
              <a:rPr lang="en-US" dirty="0"/>
              <a:t>IoT4B</a:t>
            </a:r>
          </a:p>
        </p:txBody>
      </p:sp>
      <p:pic>
        <p:nvPicPr>
          <p:cNvPr id="4098" name="Picture 2">
            <a:extLst>
              <a:ext uri="{FF2B5EF4-FFF2-40B4-BE49-F238E27FC236}">
                <a16:creationId xmlns:a16="http://schemas.microsoft.com/office/drawing/2014/main" id="{5EDFBB9B-6D4C-F5F2-24D5-29971D513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80" y="1024671"/>
            <a:ext cx="7560840" cy="5670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096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EE3C9-26F3-0517-6CDE-6AD710CB11F3}"/>
              </a:ext>
            </a:extLst>
          </p:cNvPr>
          <p:cNvSpPr>
            <a:spLocks noGrp="1"/>
          </p:cNvSpPr>
          <p:nvPr>
            <p:ph type="title"/>
          </p:nvPr>
        </p:nvSpPr>
        <p:spPr>
          <a:xfrm>
            <a:off x="251520" y="196910"/>
            <a:ext cx="7772400" cy="855825"/>
          </a:xfrm>
        </p:spPr>
        <p:txBody>
          <a:bodyPr anchor="b">
            <a:normAutofit/>
          </a:bodyPr>
          <a:lstStyle/>
          <a:p>
            <a:r>
              <a:rPr lang="es-PY" dirty="0"/>
              <a:t>Guía de trabajo</a:t>
            </a:r>
          </a:p>
        </p:txBody>
      </p:sp>
      <p:graphicFrame>
        <p:nvGraphicFramePr>
          <p:cNvPr id="5" name="Marcador de contenido 2">
            <a:extLst>
              <a:ext uri="{FF2B5EF4-FFF2-40B4-BE49-F238E27FC236}">
                <a16:creationId xmlns:a16="http://schemas.microsoft.com/office/drawing/2014/main" id="{9157B6CB-DA97-9897-D463-5135CA5BFB3A}"/>
              </a:ext>
            </a:extLst>
          </p:cNvPr>
          <p:cNvGraphicFramePr>
            <a:graphicFrameLocks noGrp="1"/>
          </p:cNvGraphicFramePr>
          <p:nvPr>
            <p:ph sz="quarter" idx="1"/>
            <p:extLst>
              <p:ext uri="{D42A27DB-BD31-4B8C-83A1-F6EECF244321}">
                <p14:modId xmlns:p14="http://schemas.microsoft.com/office/powerpoint/2010/main" val="244078808"/>
              </p:ext>
            </p:extLst>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7379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3E13AF-A6CB-DDAA-FBF3-9F04DC963BFF}"/>
              </a:ext>
            </a:extLst>
          </p:cNvPr>
          <p:cNvSpPr>
            <a:spLocks noGrp="1"/>
          </p:cNvSpPr>
          <p:nvPr>
            <p:ph type="title"/>
          </p:nvPr>
        </p:nvSpPr>
        <p:spPr>
          <a:xfrm>
            <a:off x="251520" y="204118"/>
            <a:ext cx="7772400" cy="634082"/>
          </a:xfrm>
        </p:spPr>
        <p:txBody>
          <a:bodyPr>
            <a:normAutofit fontScale="90000"/>
          </a:bodyPr>
          <a:lstStyle/>
          <a:p>
            <a:r>
              <a:rPr lang="es-PY" dirty="0"/>
              <a:t>¿Qué son los sensores?</a:t>
            </a:r>
          </a:p>
        </p:txBody>
      </p:sp>
      <mc:AlternateContent xmlns:mc="http://schemas.openxmlformats.org/markup-compatibility/2006">
        <mc:Choice xmlns:am3d="http://schemas.microsoft.com/office/drawing/2017/model3d" Requires="am3d">
          <p:graphicFrame>
            <p:nvGraphicFramePr>
              <p:cNvPr id="6" name="Marcador de contenido 5" descr="Bombilla">
                <a:extLst>
                  <a:ext uri="{FF2B5EF4-FFF2-40B4-BE49-F238E27FC236}">
                    <a16:creationId xmlns:a16="http://schemas.microsoft.com/office/drawing/2014/main" id="{86DFEB79-D19C-7AA4-3F10-A26A693B5C33}"/>
                  </a:ext>
                </a:extLst>
              </p:cNvPr>
              <p:cNvGraphicFramePr>
                <a:graphicFrameLocks noGrp="1"/>
              </p:cNvGraphicFramePr>
              <p:nvPr>
                <p:ph sz="quarter" idx="1"/>
                <p:extLst>
                  <p:ext uri="{D42A27DB-BD31-4B8C-83A1-F6EECF244321}">
                    <p14:modId xmlns:p14="http://schemas.microsoft.com/office/powerpoint/2010/main" val="3037861957"/>
                  </p:ext>
                </p:extLst>
              </p:nvPr>
            </p:nvGraphicFramePr>
            <p:xfrm>
              <a:off x="305430" y="6039156"/>
              <a:ext cx="577673" cy="634082"/>
            </p:xfrm>
            <a:graphic>
              <a:graphicData uri="http://schemas.microsoft.com/office/drawing/2017/model3d">
                <am3d:model3d r:embed="rId3">
                  <am3d:spPr>
                    <a:xfrm>
                      <a:off x="0" y="0"/>
                      <a:ext cx="577673" cy="634082"/>
                    </a:xfrm>
                    <a:prstGeom prst="rect">
                      <a:avLst/>
                    </a:prstGeom>
                  </am3d:spPr>
                  <am3d:camera>
                    <am3d:pos x="0" y="0" z="61285287"/>
                    <am3d:up dx="0" dy="36000000" dz="0"/>
                    <am3d:lookAt x="0" y="0" z="0"/>
                    <am3d:perspective fov="2700000"/>
                  </am3d:camera>
                  <am3d:trans>
                    <am3d:meterPerModelUnit n="130752" d="1000000"/>
                    <am3d:preTrans dx="0" dy="-18000000" dz="0"/>
                    <am3d:scale>
                      <am3d:sx n="1000000" d="1000000"/>
                      <am3d:sy n="1000000" d="1000000"/>
                      <am3d:sz n="1000000" d="1000000"/>
                    </am3d:scale>
                    <am3d:rot/>
                    <am3d:postTrans dx="0" dy="0" dz="0"/>
                  </am3d:trans>
                  <am3d:raster rName="Office3DRenderer" rVer="16.0.8326">
                    <am3d:blip r:embed="rId4"/>
                  </am3d:raster>
                  <am3d:objViewport viewportSz="84628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Marcador de contenido 5" descr="Bombilla">
                <a:extLst>
                  <a:ext uri="{FF2B5EF4-FFF2-40B4-BE49-F238E27FC236}">
                    <a16:creationId xmlns:a16="http://schemas.microsoft.com/office/drawing/2014/main" id="{86DFEB79-D19C-7AA4-3F10-A26A693B5C33}"/>
                  </a:ext>
                </a:extLst>
              </p:cNvPr>
              <p:cNvPicPr>
                <a:picLocks noGrp="1" noRot="1" noChangeAspect="1" noMove="1" noResize="1" noEditPoints="1" noAdjustHandles="1" noChangeArrowheads="1" noChangeShapeType="1" noCrop="1"/>
              </p:cNvPicPr>
              <p:nvPr/>
            </p:nvPicPr>
            <p:blipFill>
              <a:blip r:embed="rId4"/>
              <a:stretch>
                <a:fillRect/>
              </a:stretch>
            </p:blipFill>
            <p:spPr>
              <a:xfrm>
                <a:off x="305430" y="6039156"/>
                <a:ext cx="577673" cy="634082"/>
              </a:xfrm>
              <a:prstGeom prst="rect">
                <a:avLst/>
              </a:prstGeom>
            </p:spPr>
          </p:pic>
        </mc:Fallback>
      </mc:AlternateContent>
      <p:sp>
        <p:nvSpPr>
          <p:cNvPr id="5" name="CuadroTexto 4">
            <a:extLst>
              <a:ext uri="{FF2B5EF4-FFF2-40B4-BE49-F238E27FC236}">
                <a16:creationId xmlns:a16="http://schemas.microsoft.com/office/drawing/2014/main" id="{874D38F4-988B-0624-1B62-DF6527F28DDA}"/>
              </a:ext>
            </a:extLst>
          </p:cNvPr>
          <p:cNvSpPr txBox="1"/>
          <p:nvPr/>
        </p:nvSpPr>
        <p:spPr>
          <a:xfrm>
            <a:off x="883103" y="6171531"/>
            <a:ext cx="5001434" cy="369332"/>
          </a:xfrm>
          <a:prstGeom prst="rect">
            <a:avLst/>
          </a:prstGeom>
          <a:noFill/>
        </p:spPr>
        <p:txBody>
          <a:bodyPr wrap="none" rtlCol="0">
            <a:spAutoFit/>
          </a:bodyPr>
          <a:lstStyle/>
          <a:p>
            <a:r>
              <a:rPr lang="es-PY" dirty="0"/>
              <a:t>Investiga un poco: ¿Qué tipo de sensores tiene tu teléfono?</a:t>
            </a:r>
          </a:p>
        </p:txBody>
      </p:sp>
      <p:sp>
        <p:nvSpPr>
          <p:cNvPr id="8" name="CuadroTexto 7">
            <a:extLst>
              <a:ext uri="{FF2B5EF4-FFF2-40B4-BE49-F238E27FC236}">
                <a16:creationId xmlns:a16="http://schemas.microsoft.com/office/drawing/2014/main" id="{5DE03EDB-98E8-437F-39DF-28B3FBAD8D37}"/>
              </a:ext>
            </a:extLst>
          </p:cNvPr>
          <p:cNvSpPr txBox="1"/>
          <p:nvPr/>
        </p:nvSpPr>
        <p:spPr>
          <a:xfrm>
            <a:off x="467544" y="861373"/>
            <a:ext cx="7772400" cy="923330"/>
          </a:xfrm>
          <a:prstGeom prst="rect">
            <a:avLst/>
          </a:prstGeom>
          <a:noFill/>
        </p:spPr>
        <p:txBody>
          <a:bodyPr wrap="square">
            <a:spAutoFit/>
          </a:bodyPr>
          <a:lstStyle/>
          <a:p>
            <a:pPr algn="just"/>
            <a:r>
              <a:rPr lang="es-MX" b="0" i="0" dirty="0">
                <a:solidFill>
                  <a:srgbClr val="1F2328"/>
                </a:solidFill>
                <a:effectLst/>
                <a:latin typeface="-apple-system"/>
              </a:rPr>
              <a:t>Los sensores son dispositivos de hardware que detectan el mundo físico, es decir, miden una o más propiedades a su alrededor y envían la información a un dispositivo </a:t>
            </a:r>
            <a:r>
              <a:rPr lang="es-MX" b="0" i="0" dirty="0" err="1">
                <a:solidFill>
                  <a:srgbClr val="1F2328"/>
                </a:solidFill>
                <a:effectLst/>
                <a:latin typeface="-apple-system"/>
              </a:rPr>
              <a:t>IoT</a:t>
            </a:r>
            <a:endParaRPr lang="es-PY" dirty="0"/>
          </a:p>
        </p:txBody>
      </p:sp>
      <p:sp>
        <p:nvSpPr>
          <p:cNvPr id="10" name="CuadroTexto 9">
            <a:extLst>
              <a:ext uri="{FF2B5EF4-FFF2-40B4-BE49-F238E27FC236}">
                <a16:creationId xmlns:a16="http://schemas.microsoft.com/office/drawing/2014/main" id="{55BC2ED3-A372-AE3F-6362-F4D4F37B698E}"/>
              </a:ext>
            </a:extLst>
          </p:cNvPr>
          <p:cNvSpPr txBox="1"/>
          <p:nvPr/>
        </p:nvSpPr>
        <p:spPr>
          <a:xfrm>
            <a:off x="471488" y="1860583"/>
            <a:ext cx="7920880" cy="2308324"/>
          </a:xfrm>
          <a:prstGeom prst="rect">
            <a:avLst/>
          </a:prstGeom>
          <a:noFill/>
        </p:spPr>
        <p:txBody>
          <a:bodyPr wrap="square">
            <a:spAutoFit/>
          </a:bodyPr>
          <a:lstStyle/>
          <a:p>
            <a:pPr marL="285750" indent="-285750">
              <a:buFont typeface="Wingdings" panose="05000000000000000000" pitchFamily="2" charset="2"/>
              <a:buChar char="q"/>
            </a:pPr>
            <a:r>
              <a:rPr lang="es-MX" dirty="0"/>
              <a:t>Sensores de temperatura: detectan la temperatura del aire o la temperatura en la que están sumergidos. </a:t>
            </a:r>
          </a:p>
          <a:p>
            <a:endParaRPr lang="es-MX" dirty="0"/>
          </a:p>
          <a:p>
            <a:endParaRPr lang="es-MX" dirty="0"/>
          </a:p>
          <a:p>
            <a:endParaRPr lang="es-MX" dirty="0"/>
          </a:p>
          <a:p>
            <a:endParaRPr lang="es-MX" dirty="0"/>
          </a:p>
          <a:p>
            <a:pPr marL="285750" indent="-285750">
              <a:buFont typeface="Wingdings" panose="05000000000000000000" pitchFamily="2" charset="2"/>
              <a:buChar char="q"/>
            </a:pPr>
            <a:r>
              <a:rPr lang="es-MX" dirty="0"/>
              <a:t>Botones - estos detectan cuando han sido presionados.</a:t>
            </a:r>
          </a:p>
          <a:p>
            <a:endParaRPr lang="es-MX" dirty="0"/>
          </a:p>
        </p:txBody>
      </p:sp>
      <p:pic>
        <p:nvPicPr>
          <p:cNvPr id="1026" name="Picture 2" descr="SENSOR DE TEMPERATURA DS18B20 A PRUEBA DE AGUA - Electronica Plett">
            <a:extLst>
              <a:ext uri="{FF2B5EF4-FFF2-40B4-BE49-F238E27FC236}">
                <a16:creationId xmlns:a16="http://schemas.microsoft.com/office/drawing/2014/main" id="{2C84260C-2233-5DA3-C590-668A55A111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056" y="2223483"/>
            <a:ext cx="1368152" cy="1368152"/>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a:extLst>
              <a:ext uri="{FF2B5EF4-FFF2-40B4-BE49-F238E27FC236}">
                <a16:creationId xmlns:a16="http://schemas.microsoft.com/office/drawing/2014/main" id="{FC8FD343-AEFF-BFBD-F7E2-3772186994BF}"/>
              </a:ext>
            </a:extLst>
          </p:cNvPr>
          <p:cNvPicPr>
            <a:picLocks noChangeAspect="1"/>
          </p:cNvPicPr>
          <p:nvPr/>
        </p:nvPicPr>
        <p:blipFill>
          <a:blip r:embed="rId6"/>
          <a:stretch>
            <a:fillRect/>
          </a:stretch>
        </p:blipFill>
        <p:spPr>
          <a:xfrm>
            <a:off x="6894030" y="2150292"/>
            <a:ext cx="1368153" cy="1314383"/>
          </a:xfrm>
          <a:prstGeom prst="rect">
            <a:avLst/>
          </a:prstGeom>
        </p:spPr>
      </p:pic>
      <p:pic>
        <p:nvPicPr>
          <p:cNvPr id="1028" name="Picture 4" descr="Industrial Push button | Eurotronix">
            <a:extLst>
              <a:ext uri="{FF2B5EF4-FFF2-40B4-BE49-F238E27FC236}">
                <a16:creationId xmlns:a16="http://schemas.microsoft.com/office/drawing/2014/main" id="{62FA85C4-686F-1FF0-7522-8F37E1B4C94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7846" y="3820225"/>
            <a:ext cx="3312368" cy="1895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081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3E13AF-A6CB-DDAA-FBF3-9F04DC963BFF}"/>
              </a:ext>
            </a:extLst>
          </p:cNvPr>
          <p:cNvSpPr>
            <a:spLocks noGrp="1"/>
          </p:cNvSpPr>
          <p:nvPr>
            <p:ph type="title"/>
          </p:nvPr>
        </p:nvSpPr>
        <p:spPr>
          <a:xfrm>
            <a:off x="251520" y="204118"/>
            <a:ext cx="7772400" cy="634082"/>
          </a:xfrm>
        </p:spPr>
        <p:txBody>
          <a:bodyPr>
            <a:normAutofit fontScale="90000"/>
          </a:bodyPr>
          <a:lstStyle/>
          <a:p>
            <a:r>
              <a:rPr lang="es-PY" dirty="0"/>
              <a:t>¿Qué son los sensores?</a:t>
            </a:r>
          </a:p>
        </p:txBody>
      </p:sp>
      <mc:AlternateContent xmlns:mc="http://schemas.openxmlformats.org/markup-compatibility/2006">
        <mc:Choice xmlns:am3d="http://schemas.microsoft.com/office/drawing/2017/model3d" Requires="am3d">
          <p:graphicFrame>
            <p:nvGraphicFramePr>
              <p:cNvPr id="6" name="Marcador de contenido 5" descr="Bombilla">
                <a:extLst>
                  <a:ext uri="{FF2B5EF4-FFF2-40B4-BE49-F238E27FC236}">
                    <a16:creationId xmlns:a16="http://schemas.microsoft.com/office/drawing/2014/main" id="{86DFEB79-D19C-7AA4-3F10-A26A693B5C33}"/>
                  </a:ext>
                </a:extLst>
              </p:cNvPr>
              <p:cNvGraphicFramePr>
                <a:graphicFrameLocks noGrp="1"/>
              </p:cNvGraphicFramePr>
              <p:nvPr>
                <p:ph sz="quarter" idx="1"/>
              </p:nvPr>
            </p:nvGraphicFramePr>
            <p:xfrm>
              <a:off x="305430" y="6039156"/>
              <a:ext cx="577673" cy="634082"/>
            </p:xfrm>
            <a:graphic>
              <a:graphicData uri="http://schemas.microsoft.com/office/drawing/2017/model3d">
                <am3d:model3d r:embed="rId3">
                  <am3d:spPr>
                    <a:xfrm>
                      <a:off x="0" y="0"/>
                      <a:ext cx="577673" cy="634082"/>
                    </a:xfrm>
                    <a:prstGeom prst="rect">
                      <a:avLst/>
                    </a:prstGeom>
                  </am3d:spPr>
                  <am3d:camera>
                    <am3d:pos x="0" y="0" z="61285287"/>
                    <am3d:up dx="0" dy="36000000" dz="0"/>
                    <am3d:lookAt x="0" y="0" z="0"/>
                    <am3d:perspective fov="2700000"/>
                  </am3d:camera>
                  <am3d:trans>
                    <am3d:meterPerModelUnit n="130752" d="1000000"/>
                    <am3d:preTrans dx="0" dy="-18000000" dz="0"/>
                    <am3d:scale>
                      <am3d:sx n="1000000" d="1000000"/>
                      <am3d:sy n="1000000" d="1000000"/>
                      <am3d:sz n="1000000" d="1000000"/>
                    </am3d:scale>
                    <am3d:rot/>
                    <am3d:postTrans dx="0" dy="0" dz="0"/>
                  </am3d:trans>
                  <am3d:raster rName="Office3DRenderer" rVer="16.0.8326">
                    <am3d:blip r:embed="rId4"/>
                  </am3d:raster>
                  <am3d:objViewport viewportSz="84628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Marcador de contenido 5" descr="Bombilla">
                <a:extLst>
                  <a:ext uri="{FF2B5EF4-FFF2-40B4-BE49-F238E27FC236}">
                    <a16:creationId xmlns:a16="http://schemas.microsoft.com/office/drawing/2014/main" id="{86DFEB79-D19C-7AA4-3F10-A26A693B5C33}"/>
                  </a:ext>
                </a:extLst>
              </p:cNvPr>
              <p:cNvPicPr>
                <a:picLocks noGrp="1" noRot="1" noChangeAspect="1" noMove="1" noResize="1" noEditPoints="1" noAdjustHandles="1" noChangeArrowheads="1" noChangeShapeType="1" noCrop="1"/>
              </p:cNvPicPr>
              <p:nvPr/>
            </p:nvPicPr>
            <p:blipFill>
              <a:blip r:embed="rId4"/>
              <a:stretch>
                <a:fillRect/>
              </a:stretch>
            </p:blipFill>
            <p:spPr>
              <a:xfrm>
                <a:off x="305430" y="6039156"/>
                <a:ext cx="577673" cy="634082"/>
              </a:xfrm>
              <a:prstGeom prst="rect">
                <a:avLst/>
              </a:prstGeom>
            </p:spPr>
          </p:pic>
        </mc:Fallback>
      </mc:AlternateContent>
      <p:sp>
        <p:nvSpPr>
          <p:cNvPr id="5" name="CuadroTexto 4">
            <a:extLst>
              <a:ext uri="{FF2B5EF4-FFF2-40B4-BE49-F238E27FC236}">
                <a16:creationId xmlns:a16="http://schemas.microsoft.com/office/drawing/2014/main" id="{874D38F4-988B-0624-1B62-DF6527F28DDA}"/>
              </a:ext>
            </a:extLst>
          </p:cNvPr>
          <p:cNvSpPr txBox="1"/>
          <p:nvPr/>
        </p:nvSpPr>
        <p:spPr>
          <a:xfrm>
            <a:off x="883103" y="6171531"/>
            <a:ext cx="5001434" cy="369332"/>
          </a:xfrm>
          <a:prstGeom prst="rect">
            <a:avLst/>
          </a:prstGeom>
          <a:noFill/>
        </p:spPr>
        <p:txBody>
          <a:bodyPr wrap="none" rtlCol="0">
            <a:spAutoFit/>
          </a:bodyPr>
          <a:lstStyle/>
          <a:p>
            <a:r>
              <a:rPr lang="es-PY" dirty="0"/>
              <a:t>Investiga un poco: ¿Qué tipo de sensores tiene tu teléfono?</a:t>
            </a:r>
          </a:p>
        </p:txBody>
      </p:sp>
      <p:sp>
        <p:nvSpPr>
          <p:cNvPr id="10" name="CuadroTexto 9">
            <a:extLst>
              <a:ext uri="{FF2B5EF4-FFF2-40B4-BE49-F238E27FC236}">
                <a16:creationId xmlns:a16="http://schemas.microsoft.com/office/drawing/2014/main" id="{55BC2ED3-A372-AE3F-6362-F4D4F37B698E}"/>
              </a:ext>
            </a:extLst>
          </p:cNvPr>
          <p:cNvSpPr txBox="1"/>
          <p:nvPr/>
        </p:nvSpPr>
        <p:spPr>
          <a:xfrm>
            <a:off x="305430" y="824187"/>
            <a:ext cx="7920880" cy="4247317"/>
          </a:xfrm>
          <a:prstGeom prst="rect">
            <a:avLst/>
          </a:prstGeom>
          <a:noFill/>
        </p:spPr>
        <p:txBody>
          <a:bodyPr wrap="square">
            <a:spAutoFit/>
          </a:bodyPr>
          <a:lstStyle/>
          <a:p>
            <a:pPr marL="285750" indent="-285750">
              <a:buFont typeface="Wingdings" panose="05000000000000000000" pitchFamily="2" charset="2"/>
              <a:buChar char="q"/>
            </a:pPr>
            <a:r>
              <a:rPr lang="es-MX" dirty="0"/>
              <a:t>Sensores de luz: detectan los niveles de luz y pueden ser para colores específicos, luz UV, luz IR o luz visible general.</a:t>
            </a:r>
          </a:p>
          <a:p>
            <a:pPr marL="285750" indent="-285750">
              <a:buFont typeface="Wingdings" panose="05000000000000000000" pitchFamily="2" charset="2"/>
              <a:buChar char="q"/>
            </a:pPr>
            <a:endParaRPr lang="es-MX" dirty="0"/>
          </a:p>
          <a:p>
            <a:pPr marL="285750" indent="-285750">
              <a:buFont typeface="Wingdings" panose="05000000000000000000" pitchFamily="2" charset="2"/>
              <a:buChar char="q"/>
            </a:pPr>
            <a:endParaRPr lang="es-MX" dirty="0"/>
          </a:p>
          <a:p>
            <a:pPr marL="285750" indent="-285750">
              <a:buFont typeface="Wingdings" panose="05000000000000000000" pitchFamily="2" charset="2"/>
              <a:buChar char="q"/>
            </a:pPr>
            <a:endParaRPr lang="es-MX" dirty="0"/>
          </a:p>
          <a:p>
            <a:pPr marL="285750" indent="-285750">
              <a:buFont typeface="Wingdings" panose="05000000000000000000" pitchFamily="2" charset="2"/>
              <a:buChar char="q"/>
            </a:pPr>
            <a:r>
              <a:rPr lang="es-MX" dirty="0"/>
              <a:t>Cámaras: detectan una representación visual del mundo al tomar una fotografía o transmitir un video.</a:t>
            </a:r>
          </a:p>
          <a:p>
            <a:pPr marL="285750" indent="-285750">
              <a:buFont typeface="Wingdings" panose="05000000000000000000" pitchFamily="2" charset="2"/>
              <a:buChar char="q"/>
            </a:pPr>
            <a:endParaRPr lang="es-MX" dirty="0"/>
          </a:p>
          <a:p>
            <a:pPr marL="285750" indent="-285750">
              <a:buFont typeface="Wingdings" panose="05000000000000000000" pitchFamily="2" charset="2"/>
              <a:buChar char="q"/>
            </a:pPr>
            <a:endParaRPr lang="es-MX" dirty="0"/>
          </a:p>
          <a:p>
            <a:pPr marL="285750" indent="-285750">
              <a:buFont typeface="Wingdings" panose="05000000000000000000" pitchFamily="2" charset="2"/>
              <a:buChar char="q"/>
            </a:pPr>
            <a:endParaRPr lang="es-MX" dirty="0"/>
          </a:p>
          <a:p>
            <a:pPr marL="285750" indent="-285750">
              <a:buFont typeface="Wingdings" panose="05000000000000000000" pitchFamily="2" charset="2"/>
              <a:buChar char="q"/>
            </a:pPr>
            <a:r>
              <a:rPr lang="es-MX" dirty="0"/>
              <a:t>Acelerómetros: detectan el movimiento en múltiples direcciones.</a:t>
            </a:r>
          </a:p>
          <a:p>
            <a:pPr marL="285750" indent="-285750">
              <a:buFont typeface="Wingdings" panose="05000000000000000000" pitchFamily="2" charset="2"/>
              <a:buChar char="q"/>
            </a:pPr>
            <a:endParaRPr lang="es-MX" dirty="0"/>
          </a:p>
          <a:p>
            <a:pPr marL="285750" indent="-285750">
              <a:buFont typeface="Wingdings" panose="05000000000000000000" pitchFamily="2" charset="2"/>
              <a:buChar char="q"/>
            </a:pPr>
            <a:endParaRPr lang="es-MX" dirty="0"/>
          </a:p>
          <a:p>
            <a:pPr marL="285750" indent="-285750">
              <a:buFont typeface="Wingdings" panose="05000000000000000000" pitchFamily="2" charset="2"/>
              <a:buChar char="q"/>
            </a:pPr>
            <a:endParaRPr lang="es-MX" dirty="0"/>
          </a:p>
          <a:p>
            <a:pPr marL="285750" indent="-285750">
              <a:buFont typeface="Wingdings" panose="05000000000000000000" pitchFamily="2" charset="2"/>
              <a:buChar char="q"/>
            </a:pPr>
            <a:r>
              <a:rPr lang="es-MX" dirty="0"/>
              <a:t>Micrófonos: detectan el sonido, ya sea niveles generales de sonido o sonido direccional.</a:t>
            </a:r>
            <a:endParaRPr lang="es-PY" dirty="0"/>
          </a:p>
        </p:txBody>
      </p:sp>
      <p:pic>
        <p:nvPicPr>
          <p:cNvPr id="2052" name="Picture 4" descr="Grove - Light Sensor | Seeed Studio Wiki">
            <a:extLst>
              <a:ext uri="{FF2B5EF4-FFF2-40B4-BE49-F238E27FC236}">
                <a16:creationId xmlns:a16="http://schemas.microsoft.com/office/drawing/2014/main" id="{4B2D554D-3CEE-DDE1-7141-6B9959E37E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1512" y="1439995"/>
            <a:ext cx="930268" cy="73171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C9B831C9-9D16-210C-6424-1F3AA5D14ECC}"/>
              </a:ext>
            </a:extLst>
          </p:cNvPr>
          <p:cNvPicPr>
            <a:picLocks noChangeAspect="1"/>
          </p:cNvPicPr>
          <p:nvPr/>
        </p:nvPicPr>
        <p:blipFill>
          <a:blip r:embed="rId6"/>
          <a:stretch>
            <a:fillRect/>
          </a:stretch>
        </p:blipFill>
        <p:spPr>
          <a:xfrm>
            <a:off x="4572000" y="1158927"/>
            <a:ext cx="1379543" cy="988199"/>
          </a:xfrm>
          <a:prstGeom prst="rect">
            <a:avLst/>
          </a:prstGeom>
        </p:spPr>
      </p:pic>
      <p:pic>
        <p:nvPicPr>
          <p:cNvPr id="2054" name="Picture 6" descr="SEEED STUDIO 114020141">
            <a:extLst>
              <a:ext uri="{FF2B5EF4-FFF2-40B4-BE49-F238E27FC236}">
                <a16:creationId xmlns:a16="http://schemas.microsoft.com/office/drawing/2014/main" id="{3EC40220-E7C5-D78A-76FA-7EA73524B0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3823" y="2764905"/>
            <a:ext cx="950054" cy="73647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9668D3CD-5C40-D8BF-B276-8D218BC1FF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784" y="2656706"/>
            <a:ext cx="950054" cy="93385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ómo configurar y conectar una cámara IP al sistema de seguridad Ajax |  Soporte de sistemas Ajax">
            <a:extLst>
              <a:ext uri="{FF2B5EF4-FFF2-40B4-BE49-F238E27FC236}">
                <a16:creationId xmlns:a16="http://schemas.microsoft.com/office/drawing/2014/main" id="{B7878CD9-90D8-25B3-5E88-05545CE0E4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66122" y="2596711"/>
            <a:ext cx="1776038" cy="933852"/>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82F44A28-22AE-3261-DFFB-8610791DE813}"/>
              </a:ext>
            </a:extLst>
          </p:cNvPr>
          <p:cNvPicPr>
            <a:picLocks noChangeAspect="1"/>
          </p:cNvPicPr>
          <p:nvPr/>
        </p:nvPicPr>
        <p:blipFill rotWithShape="1">
          <a:blip r:embed="rId10"/>
          <a:srcRect l="11121" t="20188" r="11448" b="24366"/>
          <a:stretch/>
        </p:blipFill>
        <p:spPr>
          <a:xfrm>
            <a:off x="851512" y="3861525"/>
            <a:ext cx="1584176" cy="850778"/>
          </a:xfrm>
          <a:prstGeom prst="rect">
            <a:avLst/>
          </a:prstGeom>
        </p:spPr>
      </p:pic>
      <p:pic>
        <p:nvPicPr>
          <p:cNvPr id="2060" name="Picture 12" descr="main product photo">
            <a:extLst>
              <a:ext uri="{FF2B5EF4-FFF2-40B4-BE49-F238E27FC236}">
                <a16:creationId xmlns:a16="http://schemas.microsoft.com/office/drawing/2014/main" id="{F57C4C53-63F2-8BCB-AE29-80F9AFD82464}"/>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0841" t="10872" r="27320" b="16355"/>
          <a:stretch/>
        </p:blipFill>
        <p:spPr bwMode="auto">
          <a:xfrm>
            <a:off x="6278019" y="3778450"/>
            <a:ext cx="1164141" cy="933853"/>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a:extLst>
              <a:ext uri="{FF2B5EF4-FFF2-40B4-BE49-F238E27FC236}">
                <a16:creationId xmlns:a16="http://schemas.microsoft.com/office/drawing/2014/main" id="{2508A1C0-42AD-8C92-6109-361ED14A2484}"/>
              </a:ext>
            </a:extLst>
          </p:cNvPr>
          <p:cNvPicPr>
            <a:picLocks noChangeAspect="1"/>
          </p:cNvPicPr>
          <p:nvPr/>
        </p:nvPicPr>
        <p:blipFill>
          <a:blip r:embed="rId12"/>
          <a:stretch>
            <a:fillRect/>
          </a:stretch>
        </p:blipFill>
        <p:spPr>
          <a:xfrm>
            <a:off x="608803" y="4937096"/>
            <a:ext cx="1238544" cy="1168248"/>
          </a:xfrm>
          <a:prstGeom prst="rect">
            <a:avLst/>
          </a:prstGeom>
        </p:spPr>
      </p:pic>
      <p:pic>
        <p:nvPicPr>
          <p:cNvPr id="13" name="Imagen 12">
            <a:extLst>
              <a:ext uri="{FF2B5EF4-FFF2-40B4-BE49-F238E27FC236}">
                <a16:creationId xmlns:a16="http://schemas.microsoft.com/office/drawing/2014/main" id="{8BBCC80C-89E1-D055-0B91-C57DBE91CF66}"/>
              </a:ext>
            </a:extLst>
          </p:cNvPr>
          <p:cNvPicPr>
            <a:picLocks noChangeAspect="1"/>
          </p:cNvPicPr>
          <p:nvPr/>
        </p:nvPicPr>
        <p:blipFill>
          <a:blip r:embed="rId13"/>
          <a:stretch>
            <a:fillRect/>
          </a:stretch>
        </p:blipFill>
        <p:spPr>
          <a:xfrm>
            <a:off x="6472579" y="5037394"/>
            <a:ext cx="969581" cy="1168248"/>
          </a:xfrm>
          <a:prstGeom prst="rect">
            <a:avLst/>
          </a:prstGeom>
        </p:spPr>
      </p:pic>
    </p:spTree>
    <p:extLst>
      <p:ext uri="{BB962C8B-B14F-4D97-AF65-F5344CB8AC3E}">
        <p14:creationId xmlns:p14="http://schemas.microsoft.com/office/powerpoint/2010/main" val="1233203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EE3C9-26F3-0517-6CDE-6AD710CB11F3}"/>
              </a:ext>
            </a:extLst>
          </p:cNvPr>
          <p:cNvSpPr>
            <a:spLocks noGrp="1"/>
          </p:cNvSpPr>
          <p:nvPr>
            <p:ph type="title"/>
          </p:nvPr>
        </p:nvSpPr>
        <p:spPr>
          <a:xfrm>
            <a:off x="395536" y="220358"/>
            <a:ext cx="7772400" cy="690155"/>
          </a:xfrm>
        </p:spPr>
        <p:txBody>
          <a:bodyPr anchor="b">
            <a:normAutofit fontScale="90000"/>
          </a:bodyPr>
          <a:lstStyle/>
          <a:p>
            <a:r>
              <a:rPr lang="es-PY" dirty="0"/>
              <a:t>Guía de trabajo – Utilizando un sensor</a:t>
            </a:r>
          </a:p>
        </p:txBody>
      </p:sp>
      <p:sp>
        <p:nvSpPr>
          <p:cNvPr id="6" name="Rectángulo 5">
            <a:extLst>
              <a:ext uri="{FF2B5EF4-FFF2-40B4-BE49-F238E27FC236}">
                <a16:creationId xmlns:a16="http://schemas.microsoft.com/office/drawing/2014/main" id="{10791446-A09D-16DB-BF20-7C086FBE09BC}"/>
              </a:ext>
            </a:extLst>
          </p:cNvPr>
          <p:cNvSpPr/>
          <p:nvPr/>
        </p:nvSpPr>
        <p:spPr>
          <a:xfrm>
            <a:off x="539552" y="4365104"/>
            <a:ext cx="1512168" cy="72008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err="1"/>
              <a:t>CounterFit</a:t>
            </a:r>
            <a:endParaRPr lang="es-PY" dirty="0"/>
          </a:p>
          <a:p>
            <a:pPr algn="ctr"/>
            <a:r>
              <a:rPr lang="es-PY" dirty="0"/>
              <a:t>(</a:t>
            </a:r>
            <a:r>
              <a:rPr lang="es-PY" dirty="0" err="1"/>
              <a:t>Fake</a:t>
            </a:r>
            <a:r>
              <a:rPr lang="es-PY" dirty="0"/>
              <a:t> </a:t>
            </a:r>
            <a:r>
              <a:rPr lang="es-PY" dirty="0" err="1"/>
              <a:t>IoT</a:t>
            </a:r>
            <a:r>
              <a:rPr lang="es-PY" dirty="0"/>
              <a:t> </a:t>
            </a:r>
            <a:r>
              <a:rPr lang="es-PY" dirty="0" err="1"/>
              <a:t>hw</a:t>
            </a:r>
            <a:r>
              <a:rPr lang="es-PY" dirty="0"/>
              <a:t>)</a:t>
            </a:r>
          </a:p>
        </p:txBody>
      </p:sp>
      <p:sp>
        <p:nvSpPr>
          <p:cNvPr id="9" name="Rectángulo 8">
            <a:extLst>
              <a:ext uri="{FF2B5EF4-FFF2-40B4-BE49-F238E27FC236}">
                <a16:creationId xmlns:a16="http://schemas.microsoft.com/office/drawing/2014/main" id="{495B0214-DE56-E646-223C-2F3F4299F7E7}"/>
              </a:ext>
            </a:extLst>
          </p:cNvPr>
          <p:cNvSpPr/>
          <p:nvPr/>
        </p:nvSpPr>
        <p:spPr>
          <a:xfrm>
            <a:off x="539552" y="5048294"/>
            <a:ext cx="3528392" cy="57842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a:t>Python</a:t>
            </a:r>
          </a:p>
        </p:txBody>
      </p:sp>
      <p:sp>
        <p:nvSpPr>
          <p:cNvPr id="10" name="Rectángulo 9">
            <a:extLst>
              <a:ext uri="{FF2B5EF4-FFF2-40B4-BE49-F238E27FC236}">
                <a16:creationId xmlns:a16="http://schemas.microsoft.com/office/drawing/2014/main" id="{6226BE78-EC97-E2E8-E8D6-A3EBDEA3F264}"/>
              </a:ext>
            </a:extLst>
          </p:cNvPr>
          <p:cNvSpPr/>
          <p:nvPr/>
        </p:nvSpPr>
        <p:spPr>
          <a:xfrm>
            <a:off x="539552" y="5649828"/>
            <a:ext cx="3528392" cy="57842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a:t>Host (PC)</a:t>
            </a:r>
          </a:p>
        </p:txBody>
      </p:sp>
      <p:sp>
        <p:nvSpPr>
          <p:cNvPr id="11" name="Rectángulo 10">
            <a:extLst>
              <a:ext uri="{FF2B5EF4-FFF2-40B4-BE49-F238E27FC236}">
                <a16:creationId xmlns:a16="http://schemas.microsoft.com/office/drawing/2014/main" id="{35FE8BC3-C182-71C1-38DC-92DA54AE09CC}"/>
              </a:ext>
            </a:extLst>
          </p:cNvPr>
          <p:cNvSpPr/>
          <p:nvPr/>
        </p:nvSpPr>
        <p:spPr>
          <a:xfrm>
            <a:off x="2699792" y="4365104"/>
            <a:ext cx="1368152" cy="65008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Y" dirty="0"/>
              <a:t>App.py</a:t>
            </a:r>
          </a:p>
        </p:txBody>
      </p:sp>
      <p:pic>
        <p:nvPicPr>
          <p:cNvPr id="5122" name="Picture 2">
            <a:extLst>
              <a:ext uri="{FF2B5EF4-FFF2-40B4-BE49-F238E27FC236}">
                <a16:creationId xmlns:a16="http://schemas.microsoft.com/office/drawing/2014/main" id="{6E0431EC-F0AC-552A-4126-FC6DB29206B9}"/>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55576" y="5703530"/>
            <a:ext cx="396044" cy="47102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8C219E6-F4B8-DC48-6739-4020391831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636" y="5708536"/>
            <a:ext cx="471024" cy="47102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8A3CFE1A-E2CA-066B-E7AD-85E6CE51C6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424" y="5686653"/>
            <a:ext cx="396044" cy="471023"/>
          </a:xfrm>
          <a:prstGeom prst="rect">
            <a:avLst/>
          </a:prstGeom>
          <a:noFill/>
          <a:extLst>
            <a:ext uri="{909E8E84-426E-40DD-AFC4-6F175D3DCCD1}">
              <a14:hiddenFill xmlns:a14="http://schemas.microsoft.com/office/drawing/2010/main">
                <a:solidFill>
                  <a:srgbClr val="FFFFFF"/>
                </a:solidFill>
              </a14:hiddenFill>
            </a:ext>
          </a:extLst>
        </p:spPr>
      </p:pic>
      <p:sp>
        <p:nvSpPr>
          <p:cNvPr id="12" name="Elipse 11">
            <a:extLst>
              <a:ext uri="{FF2B5EF4-FFF2-40B4-BE49-F238E27FC236}">
                <a16:creationId xmlns:a16="http://schemas.microsoft.com/office/drawing/2014/main" id="{C6DA8C00-7653-D977-A503-95A3CEDD5C5F}"/>
              </a:ext>
            </a:extLst>
          </p:cNvPr>
          <p:cNvSpPr/>
          <p:nvPr/>
        </p:nvSpPr>
        <p:spPr>
          <a:xfrm>
            <a:off x="1139277" y="4131381"/>
            <a:ext cx="360040" cy="36004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s-PY"/>
          </a:p>
        </p:txBody>
      </p:sp>
      <p:sp>
        <p:nvSpPr>
          <p:cNvPr id="13" name="Elipse 12">
            <a:extLst>
              <a:ext uri="{FF2B5EF4-FFF2-40B4-BE49-F238E27FC236}">
                <a16:creationId xmlns:a16="http://schemas.microsoft.com/office/drawing/2014/main" id="{1AE97285-D2FF-7F98-7488-79F861FF3A96}"/>
              </a:ext>
            </a:extLst>
          </p:cNvPr>
          <p:cNvSpPr/>
          <p:nvPr/>
        </p:nvSpPr>
        <p:spPr>
          <a:xfrm>
            <a:off x="3203848" y="4131381"/>
            <a:ext cx="360040" cy="36004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s-PY"/>
          </a:p>
        </p:txBody>
      </p:sp>
      <p:sp>
        <p:nvSpPr>
          <p:cNvPr id="14" name="CuadroTexto 13">
            <a:extLst>
              <a:ext uri="{FF2B5EF4-FFF2-40B4-BE49-F238E27FC236}">
                <a16:creationId xmlns:a16="http://schemas.microsoft.com/office/drawing/2014/main" id="{DE87C57C-0334-C8A7-27BC-3E45506258B1}"/>
              </a:ext>
            </a:extLst>
          </p:cNvPr>
          <p:cNvSpPr txBox="1"/>
          <p:nvPr/>
        </p:nvSpPr>
        <p:spPr>
          <a:xfrm>
            <a:off x="1499317" y="3943540"/>
            <a:ext cx="1511952" cy="369332"/>
          </a:xfrm>
          <a:prstGeom prst="rect">
            <a:avLst/>
          </a:prstGeom>
          <a:noFill/>
        </p:spPr>
        <p:txBody>
          <a:bodyPr wrap="none" rtlCol="0">
            <a:spAutoFit/>
          </a:bodyPr>
          <a:lstStyle/>
          <a:p>
            <a:r>
              <a:rPr lang="es-PY" dirty="0"/>
              <a:t>127.0.0.1:5000</a:t>
            </a:r>
          </a:p>
        </p:txBody>
      </p:sp>
      <p:cxnSp>
        <p:nvCxnSpPr>
          <p:cNvPr id="16" name="Conector: curvado 15">
            <a:extLst>
              <a:ext uri="{FF2B5EF4-FFF2-40B4-BE49-F238E27FC236}">
                <a16:creationId xmlns:a16="http://schemas.microsoft.com/office/drawing/2014/main" id="{81DC5BA5-6146-1B5F-9051-69FDB3B399AA}"/>
              </a:ext>
            </a:extLst>
          </p:cNvPr>
          <p:cNvCxnSpPr>
            <a:stCxn id="13" idx="0"/>
            <a:endCxn id="12" idx="0"/>
          </p:cNvCxnSpPr>
          <p:nvPr/>
        </p:nvCxnSpPr>
        <p:spPr>
          <a:xfrm rot="16200000" flipV="1">
            <a:off x="2351583" y="3099095"/>
            <a:ext cx="12700" cy="2064571"/>
          </a:xfrm>
          <a:prstGeom prst="curvedConnector3">
            <a:avLst>
              <a:gd name="adj1" fmla="val 1800000"/>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CuadroTexto 20">
            <a:extLst>
              <a:ext uri="{FF2B5EF4-FFF2-40B4-BE49-F238E27FC236}">
                <a16:creationId xmlns:a16="http://schemas.microsoft.com/office/drawing/2014/main" id="{BD6ABDA8-3C53-F39F-F1CD-AD026495CCF9}"/>
              </a:ext>
            </a:extLst>
          </p:cNvPr>
          <p:cNvSpPr txBox="1"/>
          <p:nvPr/>
        </p:nvSpPr>
        <p:spPr>
          <a:xfrm>
            <a:off x="5215237" y="1282720"/>
            <a:ext cx="787331" cy="369332"/>
          </a:xfrm>
          <a:prstGeom prst="rect">
            <a:avLst/>
          </a:prstGeom>
          <a:noFill/>
        </p:spPr>
        <p:txBody>
          <a:bodyPr wrap="none" rtlCol="0">
            <a:spAutoFit/>
          </a:bodyPr>
          <a:lstStyle/>
          <a:p>
            <a:r>
              <a:rPr lang="es-PY" dirty="0"/>
              <a:t>App.py</a:t>
            </a:r>
          </a:p>
        </p:txBody>
      </p:sp>
      <p:pic>
        <p:nvPicPr>
          <p:cNvPr id="23" name="Imagen 22">
            <a:extLst>
              <a:ext uri="{FF2B5EF4-FFF2-40B4-BE49-F238E27FC236}">
                <a16:creationId xmlns:a16="http://schemas.microsoft.com/office/drawing/2014/main" id="{2649E78D-8DA7-D616-2EA9-05818C1BFA23}"/>
              </a:ext>
            </a:extLst>
          </p:cNvPr>
          <p:cNvPicPr>
            <a:picLocks noChangeAspect="1"/>
          </p:cNvPicPr>
          <p:nvPr/>
        </p:nvPicPr>
        <p:blipFill>
          <a:blip r:embed="rId5"/>
          <a:stretch>
            <a:fillRect/>
          </a:stretch>
        </p:blipFill>
        <p:spPr>
          <a:xfrm>
            <a:off x="1380272" y="5119942"/>
            <a:ext cx="386388" cy="425027"/>
          </a:xfrm>
          <a:prstGeom prst="rect">
            <a:avLst/>
          </a:prstGeom>
        </p:spPr>
      </p:pic>
      <p:sp>
        <p:nvSpPr>
          <p:cNvPr id="24" name="CuadroTexto 23">
            <a:extLst>
              <a:ext uri="{FF2B5EF4-FFF2-40B4-BE49-F238E27FC236}">
                <a16:creationId xmlns:a16="http://schemas.microsoft.com/office/drawing/2014/main" id="{0A900A22-744D-359D-B2F2-D1F72A0F37EB}"/>
              </a:ext>
            </a:extLst>
          </p:cNvPr>
          <p:cNvSpPr txBox="1"/>
          <p:nvPr/>
        </p:nvSpPr>
        <p:spPr>
          <a:xfrm>
            <a:off x="1139277" y="6334318"/>
            <a:ext cx="2032223" cy="369332"/>
          </a:xfrm>
          <a:prstGeom prst="rect">
            <a:avLst/>
          </a:prstGeom>
          <a:noFill/>
        </p:spPr>
        <p:txBody>
          <a:bodyPr wrap="none" rtlCol="0">
            <a:spAutoFit/>
          </a:bodyPr>
          <a:lstStyle/>
          <a:p>
            <a:r>
              <a:rPr lang="es-PY" dirty="0"/>
              <a:t>Proyecto: </a:t>
            </a:r>
            <a:r>
              <a:rPr lang="es-PY" dirty="0" err="1"/>
              <a:t>HelloWorld</a:t>
            </a:r>
            <a:endParaRPr lang="es-PY" dirty="0"/>
          </a:p>
        </p:txBody>
      </p:sp>
      <p:pic>
        <p:nvPicPr>
          <p:cNvPr id="5128" name="Picture 8" descr="Visual Studio Code Logo PNG vector in SVG, PDF, AI, CDR format">
            <a:extLst>
              <a:ext uri="{FF2B5EF4-FFF2-40B4-BE49-F238E27FC236}">
                <a16:creationId xmlns:a16="http://schemas.microsoft.com/office/drawing/2014/main" id="{F856802B-54E3-F3CB-48FA-E1287C5148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6355" y="4395763"/>
            <a:ext cx="371204" cy="27804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The CounterFit logo">
            <a:extLst>
              <a:ext uri="{FF2B5EF4-FFF2-40B4-BE49-F238E27FC236}">
                <a16:creationId xmlns:a16="http://schemas.microsoft.com/office/drawing/2014/main" id="{7A955C56-4069-774C-3CC9-2875FED81D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3486" y="4365104"/>
            <a:ext cx="322315" cy="322315"/>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A9DB8993-66C4-8081-2158-8AB9D8F15E5A}"/>
              </a:ext>
            </a:extLst>
          </p:cNvPr>
          <p:cNvSpPr txBox="1">
            <a:spLocks/>
          </p:cNvSpPr>
          <p:nvPr/>
        </p:nvSpPr>
        <p:spPr>
          <a:xfrm>
            <a:off x="395536" y="747325"/>
            <a:ext cx="7772400" cy="501517"/>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s-PY"/>
              <a:t>De la Guía – </a:t>
            </a:r>
            <a:r>
              <a:rPr lang="es-PY">
                <a:hlinkClick r:id="rId8"/>
              </a:rPr>
              <a:t>Single-board Computer – Virtual Device</a:t>
            </a:r>
            <a:endParaRPr lang="es-PY" dirty="0"/>
          </a:p>
        </p:txBody>
      </p:sp>
      <p:pic>
        <p:nvPicPr>
          <p:cNvPr id="3074" name="Picture 2" descr="The light sensor settings">
            <a:extLst>
              <a:ext uri="{FF2B5EF4-FFF2-40B4-BE49-F238E27FC236}">
                <a16:creationId xmlns:a16="http://schemas.microsoft.com/office/drawing/2014/main" id="{23189283-59F2-5F4F-60EB-AC64C4C0E10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0639" y="1443914"/>
            <a:ext cx="1983798" cy="168002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he light sensor created">
            <a:extLst>
              <a:ext uri="{FF2B5EF4-FFF2-40B4-BE49-F238E27FC236}">
                <a16:creationId xmlns:a16="http://schemas.microsoft.com/office/drawing/2014/main" id="{B0BCB028-2205-448D-D8AB-041B7117BDF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60613" y="1467386"/>
            <a:ext cx="1368152" cy="1656674"/>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04D3610C-A2E2-A590-5FFD-1FB1495C6E45}"/>
              </a:ext>
            </a:extLst>
          </p:cNvPr>
          <p:cNvPicPr>
            <a:picLocks noChangeAspect="1"/>
          </p:cNvPicPr>
          <p:nvPr/>
        </p:nvPicPr>
        <p:blipFill>
          <a:blip r:embed="rId11"/>
          <a:stretch>
            <a:fillRect/>
          </a:stretch>
        </p:blipFill>
        <p:spPr>
          <a:xfrm>
            <a:off x="4716016" y="1659344"/>
            <a:ext cx="3818300" cy="1823748"/>
          </a:xfrm>
          <a:prstGeom prst="rect">
            <a:avLst/>
          </a:prstGeom>
        </p:spPr>
      </p:pic>
    </p:spTree>
    <p:extLst>
      <p:ext uri="{BB962C8B-B14F-4D97-AF65-F5344CB8AC3E}">
        <p14:creationId xmlns:p14="http://schemas.microsoft.com/office/powerpoint/2010/main" val="1474661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1FD66C-E822-47DC-0F71-C5829C3EF074}"/>
              </a:ext>
            </a:extLst>
          </p:cNvPr>
          <p:cNvSpPr>
            <a:spLocks noGrp="1"/>
          </p:cNvSpPr>
          <p:nvPr>
            <p:ph type="title"/>
          </p:nvPr>
        </p:nvSpPr>
        <p:spPr>
          <a:xfrm>
            <a:off x="251520" y="116632"/>
            <a:ext cx="8616352" cy="634082"/>
          </a:xfrm>
        </p:spPr>
        <p:txBody>
          <a:bodyPr>
            <a:normAutofit fontScale="90000"/>
          </a:bodyPr>
          <a:lstStyle/>
          <a:p>
            <a:r>
              <a:rPr lang="es-PY" dirty="0"/>
              <a:t>Tipos de sensores – Sensores Analógicos</a:t>
            </a:r>
          </a:p>
        </p:txBody>
      </p:sp>
      <p:sp>
        <p:nvSpPr>
          <p:cNvPr id="6" name="Marcador de contenido 5">
            <a:extLst>
              <a:ext uri="{FF2B5EF4-FFF2-40B4-BE49-F238E27FC236}">
                <a16:creationId xmlns:a16="http://schemas.microsoft.com/office/drawing/2014/main" id="{7924B19B-76E6-BD93-8A94-72D01567F5B9}"/>
              </a:ext>
            </a:extLst>
          </p:cNvPr>
          <p:cNvSpPr>
            <a:spLocks noGrp="1"/>
          </p:cNvSpPr>
          <p:nvPr>
            <p:ph sz="quarter" idx="1"/>
          </p:nvPr>
        </p:nvSpPr>
        <p:spPr>
          <a:xfrm>
            <a:off x="251520" y="791754"/>
            <a:ext cx="8122096" cy="2718048"/>
          </a:xfrm>
        </p:spPr>
        <p:txBody>
          <a:bodyPr>
            <a:normAutofit fontScale="85000" lnSpcReduction="20000"/>
          </a:bodyPr>
          <a:lstStyle/>
          <a:p>
            <a:pPr algn="just"/>
            <a:r>
              <a:rPr lang="es-MX" b="0" i="0" dirty="0">
                <a:solidFill>
                  <a:srgbClr val="1F2328"/>
                </a:solidFill>
                <a:effectLst/>
                <a:latin typeface="-apple-system"/>
              </a:rPr>
              <a:t>Algunos de los sensores más básicos son sensores analógicos. Estos sensores reciben un voltaje del dispositivo </a:t>
            </a:r>
            <a:r>
              <a:rPr lang="es-MX" b="0" i="0" dirty="0" err="1">
                <a:solidFill>
                  <a:srgbClr val="1F2328"/>
                </a:solidFill>
                <a:effectLst/>
                <a:latin typeface="-apple-system"/>
              </a:rPr>
              <a:t>IoT</a:t>
            </a:r>
            <a:r>
              <a:rPr lang="es-MX" b="0" i="0" dirty="0">
                <a:solidFill>
                  <a:srgbClr val="1F2328"/>
                </a:solidFill>
                <a:effectLst/>
                <a:latin typeface="-apple-system"/>
              </a:rPr>
              <a:t>, los componentes del sensor ajustan este voltaje y el voltaje que regresa del sensor se mide para dar el valor del sensor.</a:t>
            </a:r>
          </a:p>
          <a:p>
            <a:pPr marL="0" indent="0" algn="just">
              <a:buNone/>
            </a:pPr>
            <a:endParaRPr lang="es-MX" b="0" i="0" dirty="0">
              <a:solidFill>
                <a:srgbClr val="1F2328"/>
              </a:solidFill>
              <a:effectLst/>
              <a:latin typeface="-apple-system"/>
            </a:endParaRPr>
          </a:p>
          <a:p>
            <a:pPr algn="just"/>
            <a:r>
              <a:rPr lang="es-MX" dirty="0">
                <a:solidFill>
                  <a:srgbClr val="1F2328"/>
                </a:solidFill>
                <a:latin typeface="-apple-system"/>
              </a:rPr>
              <a:t>Ejemplo: Potenciómetro</a:t>
            </a:r>
          </a:p>
          <a:p>
            <a:pPr algn="just"/>
            <a:endParaRPr lang="es-MX" dirty="0">
              <a:solidFill>
                <a:srgbClr val="1F2328"/>
              </a:solidFill>
              <a:latin typeface="-apple-system"/>
            </a:endParaRPr>
          </a:p>
          <a:p>
            <a:pPr algn="just"/>
            <a:r>
              <a:rPr lang="es-MX" dirty="0">
                <a:solidFill>
                  <a:srgbClr val="1F2328"/>
                </a:solidFill>
                <a:latin typeface="-apple-system"/>
              </a:rPr>
              <a:t>Conversor de analógico a digital</a:t>
            </a:r>
            <a:endParaRPr lang="es-PY" dirty="0"/>
          </a:p>
        </p:txBody>
      </p:sp>
      <p:pic>
        <p:nvPicPr>
          <p:cNvPr id="4098" name="Picture 2" descr="Un potenciómetro ajustado a un punto medio que envía 5 voltios y regresa 3,8 voltios">
            <a:extLst>
              <a:ext uri="{FF2B5EF4-FFF2-40B4-BE49-F238E27FC236}">
                <a16:creationId xmlns:a16="http://schemas.microsoft.com/office/drawing/2014/main" id="{A1226F7F-66E4-CA56-DDD4-FC967BD318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107" r="20469"/>
          <a:stretch/>
        </p:blipFill>
        <p:spPr bwMode="auto">
          <a:xfrm>
            <a:off x="4898842" y="1738152"/>
            <a:ext cx="3744416" cy="17716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m3d="http://schemas.microsoft.com/office/drawing/2017/model3d" Requires="am3d">
          <p:graphicFrame>
            <p:nvGraphicFramePr>
              <p:cNvPr id="7" name="Marcador de contenido 5" descr="Bombilla">
                <a:extLst>
                  <a:ext uri="{FF2B5EF4-FFF2-40B4-BE49-F238E27FC236}">
                    <a16:creationId xmlns:a16="http://schemas.microsoft.com/office/drawing/2014/main" id="{095ED055-867C-4454-8F55-52D30FB481F8}"/>
                  </a:ext>
                </a:extLst>
              </p:cNvPr>
              <p:cNvGraphicFramePr>
                <a:graphicFrameLocks/>
              </p:cNvGraphicFramePr>
              <p:nvPr>
                <p:extLst>
                  <p:ext uri="{D42A27DB-BD31-4B8C-83A1-F6EECF244321}">
                    <p14:modId xmlns:p14="http://schemas.microsoft.com/office/powerpoint/2010/main" val="1087094611"/>
                  </p:ext>
                </p:extLst>
              </p:nvPr>
            </p:nvGraphicFramePr>
            <p:xfrm>
              <a:off x="305430" y="6039156"/>
              <a:ext cx="577673" cy="634082"/>
            </p:xfrm>
            <a:graphic>
              <a:graphicData uri="http://schemas.microsoft.com/office/drawing/2017/model3d">
                <am3d:model3d r:embed="rId4">
                  <am3d:spPr>
                    <a:xfrm>
                      <a:off x="0" y="0"/>
                      <a:ext cx="577673" cy="634082"/>
                    </a:xfrm>
                    <a:prstGeom prst="rect">
                      <a:avLst/>
                    </a:prstGeom>
                  </am3d:spPr>
                  <am3d:camera>
                    <am3d:pos x="0" y="0" z="61285287"/>
                    <am3d:up dx="0" dy="36000000" dz="0"/>
                    <am3d:lookAt x="0" y="0" z="0"/>
                    <am3d:perspective fov="2700000"/>
                  </am3d:camera>
                  <am3d:trans>
                    <am3d:meterPerModelUnit n="130752" d="1000000"/>
                    <am3d:preTrans dx="0" dy="-18000000" dz="0"/>
                    <am3d:scale>
                      <am3d:sx n="1000000" d="1000000"/>
                      <am3d:sy n="1000000" d="1000000"/>
                      <am3d:sz n="1000000" d="1000000"/>
                    </am3d:scale>
                    <am3d:rot/>
                    <am3d:postTrans dx="0" dy="0" dz="0"/>
                  </am3d:trans>
                  <am3d:raster rName="Office3DRenderer" rVer="16.0.8326">
                    <am3d:blip r:embed="rId5"/>
                  </am3d:raster>
                  <am3d:objViewport viewportSz="84628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7" name="Marcador de contenido 5" descr="Bombilla">
                <a:extLst>
                  <a:ext uri="{FF2B5EF4-FFF2-40B4-BE49-F238E27FC236}">
                    <a16:creationId xmlns:a16="http://schemas.microsoft.com/office/drawing/2014/main" id="{095ED055-867C-4454-8F55-52D30FB481F8}"/>
                  </a:ext>
                </a:extLst>
              </p:cNvPr>
              <p:cNvPicPr>
                <a:picLocks noGrp="1" noRot="1" noChangeAspect="1" noMove="1" noResize="1" noEditPoints="1" noAdjustHandles="1" noChangeArrowheads="1" noChangeShapeType="1" noCrop="1"/>
              </p:cNvPicPr>
              <p:nvPr/>
            </p:nvPicPr>
            <p:blipFill>
              <a:blip r:embed="rId5"/>
              <a:stretch>
                <a:fillRect/>
              </a:stretch>
            </p:blipFill>
            <p:spPr>
              <a:xfrm>
                <a:off x="305430" y="6039156"/>
                <a:ext cx="577673" cy="634082"/>
              </a:xfrm>
              <a:prstGeom prst="rect">
                <a:avLst/>
              </a:prstGeom>
            </p:spPr>
          </p:pic>
        </mc:Fallback>
      </mc:AlternateContent>
      <p:sp>
        <p:nvSpPr>
          <p:cNvPr id="8" name="CuadroTexto 7">
            <a:extLst>
              <a:ext uri="{FF2B5EF4-FFF2-40B4-BE49-F238E27FC236}">
                <a16:creationId xmlns:a16="http://schemas.microsoft.com/office/drawing/2014/main" id="{AB288510-693D-1157-54F0-6DD58B390A1E}"/>
              </a:ext>
            </a:extLst>
          </p:cNvPr>
          <p:cNvSpPr txBox="1"/>
          <p:nvPr/>
        </p:nvSpPr>
        <p:spPr>
          <a:xfrm>
            <a:off x="916977" y="5732225"/>
            <a:ext cx="7950895" cy="923330"/>
          </a:xfrm>
          <a:prstGeom prst="rect">
            <a:avLst/>
          </a:prstGeom>
          <a:noFill/>
        </p:spPr>
        <p:txBody>
          <a:bodyPr wrap="none" rtlCol="0">
            <a:spAutoFit/>
          </a:bodyPr>
          <a:lstStyle/>
          <a:p>
            <a:r>
              <a:rPr lang="es-PY" dirty="0"/>
              <a:t>¿Qué crees que sucede si el sensor devuelve un voltaje más alto que el que envió (por ejemplo</a:t>
            </a:r>
          </a:p>
          <a:p>
            <a:r>
              <a:rPr lang="es-PY" dirty="0"/>
              <a:t>proveniente de una fuente externa)?</a:t>
            </a:r>
          </a:p>
          <a:p>
            <a:r>
              <a:rPr lang="es-PY" dirty="0">
                <a:hlinkClick r:id="rId6"/>
              </a:rPr>
              <a:t>Investigue un poco</a:t>
            </a:r>
            <a:r>
              <a:rPr lang="es-PY" dirty="0"/>
              <a:t>: ¿Cómo se representan los números mediante 0 y 1?</a:t>
            </a:r>
          </a:p>
        </p:txBody>
      </p:sp>
      <p:sp>
        <p:nvSpPr>
          <p:cNvPr id="10" name="CuadroTexto 9">
            <a:extLst>
              <a:ext uri="{FF2B5EF4-FFF2-40B4-BE49-F238E27FC236}">
                <a16:creationId xmlns:a16="http://schemas.microsoft.com/office/drawing/2014/main" id="{A95AE6A0-3582-0350-97F8-11951B582DA5}"/>
              </a:ext>
            </a:extLst>
          </p:cNvPr>
          <p:cNvSpPr txBox="1"/>
          <p:nvPr/>
        </p:nvSpPr>
        <p:spPr>
          <a:xfrm>
            <a:off x="550438" y="3548752"/>
            <a:ext cx="8092820" cy="1938992"/>
          </a:xfrm>
          <a:prstGeom prst="rect">
            <a:avLst/>
          </a:prstGeom>
          <a:noFill/>
        </p:spPr>
        <p:txBody>
          <a:bodyPr wrap="square">
            <a:spAutoFit/>
          </a:bodyPr>
          <a:lstStyle/>
          <a:p>
            <a:pPr algn="just"/>
            <a:r>
              <a:rPr lang="es-MX" sz="2000" dirty="0"/>
              <a:t>Los dispositivos </a:t>
            </a:r>
            <a:r>
              <a:rPr lang="es-MX" sz="2000" dirty="0" err="1"/>
              <a:t>IoT</a:t>
            </a:r>
            <a:r>
              <a:rPr lang="es-MX" sz="2000" dirty="0"/>
              <a:t> son digitales: no pueden funcionar con valores analógicos, solo funcionan con 0 y 1. Esto significa que los valores de los sensores analógicos deben convertirse en una señal digital antes de poder procesarlos. Muchos dispositivos </a:t>
            </a:r>
            <a:r>
              <a:rPr lang="es-MX" sz="2000" dirty="0" err="1"/>
              <a:t>IoT</a:t>
            </a:r>
            <a:r>
              <a:rPr lang="es-MX" sz="2000" dirty="0"/>
              <a:t> tienen convertidores de analógico a digital (ADC) para convertir entradas analógicas en representaciones digitales de su valor. Los sensores también pueden funcionar con ADC a través de una placa de conexión</a:t>
            </a:r>
            <a:endParaRPr lang="es-PY" sz="2000" dirty="0"/>
          </a:p>
        </p:txBody>
      </p:sp>
    </p:spTree>
    <p:extLst>
      <p:ext uri="{BB962C8B-B14F-4D97-AF65-F5344CB8AC3E}">
        <p14:creationId xmlns:p14="http://schemas.microsoft.com/office/powerpoint/2010/main" val="1405524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1FD66C-E822-47DC-0F71-C5829C3EF074}"/>
              </a:ext>
            </a:extLst>
          </p:cNvPr>
          <p:cNvSpPr>
            <a:spLocks noGrp="1"/>
          </p:cNvSpPr>
          <p:nvPr>
            <p:ph type="title"/>
          </p:nvPr>
        </p:nvSpPr>
        <p:spPr>
          <a:xfrm>
            <a:off x="251520" y="116632"/>
            <a:ext cx="7772400" cy="720080"/>
          </a:xfrm>
        </p:spPr>
        <p:txBody>
          <a:bodyPr>
            <a:normAutofit fontScale="90000"/>
          </a:bodyPr>
          <a:lstStyle/>
          <a:p>
            <a:r>
              <a:rPr lang="es-PY" dirty="0"/>
              <a:t>Tipos de sensores – Sensores Digitales</a:t>
            </a:r>
          </a:p>
        </p:txBody>
      </p:sp>
      <p:sp>
        <p:nvSpPr>
          <p:cNvPr id="6" name="Marcador de contenido 5">
            <a:extLst>
              <a:ext uri="{FF2B5EF4-FFF2-40B4-BE49-F238E27FC236}">
                <a16:creationId xmlns:a16="http://schemas.microsoft.com/office/drawing/2014/main" id="{7924B19B-76E6-BD93-8A94-72D01567F5B9}"/>
              </a:ext>
            </a:extLst>
          </p:cNvPr>
          <p:cNvSpPr>
            <a:spLocks noGrp="1"/>
          </p:cNvSpPr>
          <p:nvPr>
            <p:ph sz="quarter" idx="1"/>
          </p:nvPr>
        </p:nvSpPr>
        <p:spPr>
          <a:xfrm>
            <a:off x="251520" y="921933"/>
            <a:ext cx="8263822" cy="2430016"/>
          </a:xfrm>
        </p:spPr>
        <p:txBody>
          <a:bodyPr>
            <a:normAutofit fontScale="92500" lnSpcReduction="10000"/>
          </a:bodyPr>
          <a:lstStyle/>
          <a:p>
            <a:pPr algn="just"/>
            <a:r>
              <a:rPr lang="es-MX" b="0" i="0" dirty="0">
                <a:solidFill>
                  <a:srgbClr val="1F2328"/>
                </a:solidFill>
                <a:effectLst/>
                <a:latin typeface="-apple-system"/>
              </a:rPr>
              <a:t>Los sensores digitales, como los sensores analógicos, detectan el mundo que los rodea mediante cambios en el voltaje eléctrico. La diferencia es que emiten una señal digital, ya sea midiendo solo dos estados o usando un ADC incorporado.</a:t>
            </a:r>
          </a:p>
          <a:p>
            <a:pPr algn="just"/>
            <a:endParaRPr lang="es-MX" b="0" i="0" dirty="0">
              <a:solidFill>
                <a:srgbClr val="1F2328"/>
              </a:solidFill>
              <a:effectLst/>
              <a:latin typeface="-apple-system"/>
            </a:endParaRPr>
          </a:p>
          <a:p>
            <a:pPr algn="just"/>
            <a:r>
              <a:rPr lang="es-MX" dirty="0">
                <a:solidFill>
                  <a:srgbClr val="1F2328"/>
                </a:solidFill>
                <a:latin typeface="-apple-system"/>
              </a:rPr>
              <a:t>Ejemplo: Botón o interruptor</a:t>
            </a:r>
          </a:p>
          <a:p>
            <a:pPr marL="0" indent="0" algn="just">
              <a:buNone/>
            </a:pPr>
            <a:endParaRPr lang="es-MX" dirty="0">
              <a:solidFill>
                <a:srgbClr val="1F2328"/>
              </a:solidFill>
              <a:latin typeface="-apple-system"/>
            </a:endParaRPr>
          </a:p>
        </p:txBody>
      </p:sp>
      <p:pic>
        <p:nvPicPr>
          <p:cNvPr id="3" name="Imagen 2">
            <a:extLst>
              <a:ext uri="{FF2B5EF4-FFF2-40B4-BE49-F238E27FC236}">
                <a16:creationId xmlns:a16="http://schemas.microsoft.com/office/drawing/2014/main" id="{17136E39-3E99-623A-3DF6-73D80EB50C68}"/>
              </a:ext>
            </a:extLst>
          </p:cNvPr>
          <p:cNvPicPr>
            <a:picLocks noChangeAspect="1"/>
          </p:cNvPicPr>
          <p:nvPr/>
        </p:nvPicPr>
        <p:blipFill rotWithShape="1">
          <a:blip r:embed="rId3"/>
          <a:srcRect l="16537" r="16133"/>
          <a:stretch/>
        </p:blipFill>
        <p:spPr>
          <a:xfrm>
            <a:off x="6033783" y="2264326"/>
            <a:ext cx="2225995" cy="1725362"/>
          </a:xfrm>
          <a:prstGeom prst="rect">
            <a:avLst/>
          </a:prstGeom>
        </p:spPr>
      </p:pic>
      <p:pic>
        <p:nvPicPr>
          <p:cNvPr id="4" name="Imagen 3">
            <a:extLst>
              <a:ext uri="{FF2B5EF4-FFF2-40B4-BE49-F238E27FC236}">
                <a16:creationId xmlns:a16="http://schemas.microsoft.com/office/drawing/2014/main" id="{3AA656B8-DC2E-7C9E-1428-D1E7DA574FA7}"/>
              </a:ext>
            </a:extLst>
          </p:cNvPr>
          <p:cNvPicPr>
            <a:picLocks noChangeAspect="1"/>
          </p:cNvPicPr>
          <p:nvPr/>
        </p:nvPicPr>
        <p:blipFill>
          <a:blip r:embed="rId4"/>
          <a:stretch>
            <a:fillRect/>
          </a:stretch>
        </p:blipFill>
        <p:spPr>
          <a:xfrm>
            <a:off x="884221" y="3989688"/>
            <a:ext cx="7375557" cy="2731261"/>
          </a:xfrm>
          <a:prstGeom prst="rect">
            <a:avLst/>
          </a:prstGeom>
        </p:spPr>
      </p:pic>
    </p:spTree>
    <p:extLst>
      <p:ext uri="{BB962C8B-B14F-4D97-AF65-F5344CB8AC3E}">
        <p14:creationId xmlns:p14="http://schemas.microsoft.com/office/powerpoint/2010/main" val="3681580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Equida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5146</TotalTime>
  <Words>1641</Words>
  <Application>Microsoft Office PowerPoint</Application>
  <PresentationFormat>Presentación en pantalla (4:3)</PresentationFormat>
  <Paragraphs>185</Paragraphs>
  <Slides>17</Slides>
  <Notes>11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17</vt:i4>
      </vt:variant>
    </vt:vector>
  </HeadingPairs>
  <TitlesOfParts>
    <vt:vector size="25" baseType="lpstr">
      <vt:lpstr>-apple-system</vt:lpstr>
      <vt:lpstr>Arial</vt:lpstr>
      <vt:lpstr>Calibri</vt:lpstr>
      <vt:lpstr>Franklin Gothic Book</vt:lpstr>
      <vt:lpstr>Perpetua</vt:lpstr>
      <vt:lpstr>Wingdings</vt:lpstr>
      <vt:lpstr>Wingdings 2</vt:lpstr>
      <vt:lpstr>Equidad</vt:lpstr>
      <vt:lpstr>Interactuar con el mundo físico con sensores y actuadores</vt:lpstr>
      <vt:lpstr>IoT4B</vt:lpstr>
      <vt:lpstr>IoT4B</vt:lpstr>
      <vt:lpstr>Guía de trabajo</vt:lpstr>
      <vt:lpstr>¿Qué son los sensores?</vt:lpstr>
      <vt:lpstr>¿Qué son los sensores?</vt:lpstr>
      <vt:lpstr>Guía de trabajo – Utilizando un sensor</vt:lpstr>
      <vt:lpstr>Tipos de sensores – Sensores Analógicos</vt:lpstr>
      <vt:lpstr>Tipos de sensores – Sensores Digitales</vt:lpstr>
      <vt:lpstr>¿Qué son los actuadores?</vt:lpstr>
      <vt:lpstr>Guía de trabajo – Utilizando un actuador</vt:lpstr>
      <vt:lpstr>Guía de trabajo – Utilizando un actuador</vt:lpstr>
      <vt:lpstr>Tipos de actuadores – Actuadores Analógicos</vt:lpstr>
      <vt:lpstr>Tipos de actuadores – Actuadores Analógicos</vt:lpstr>
      <vt:lpstr>Tipos de actuadores – Actuadores Digitales</vt:lpstr>
      <vt:lpstr>Tarea 04</vt:lpstr>
      <vt:lpstr>Créditos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Álgebra Lineal</dc:title>
  <dc:subject/>
  <dc:creator>Ariel Guerrero</dc:creator>
  <cp:keywords/>
  <dc:description/>
  <cp:lastModifiedBy>Gregorio Ariel Guerrero Moral</cp:lastModifiedBy>
  <cp:revision>110</cp:revision>
  <cp:lastPrinted>2023-05-11T21:07:57Z</cp:lastPrinted>
  <dcterms:created xsi:type="dcterms:W3CDTF">2015-03-02T13:24:06Z</dcterms:created>
  <dcterms:modified xsi:type="dcterms:W3CDTF">2023-05-17T15:15:17Z</dcterms:modified>
  <cp:category/>
</cp:coreProperties>
</file>