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94" r:id="rId2"/>
    <p:sldId id="304" r:id="rId3"/>
    <p:sldId id="309" r:id="rId4"/>
    <p:sldId id="301" r:id="rId5"/>
    <p:sldId id="310" r:id="rId6"/>
    <p:sldId id="317" r:id="rId7"/>
    <p:sldId id="318" r:id="rId8"/>
    <p:sldId id="316" r:id="rId9"/>
    <p:sldId id="319" r:id="rId10"/>
    <p:sldId id="320" r:id="rId11"/>
    <p:sldId id="321" r:id="rId12"/>
    <p:sldId id="322" r:id="rId13"/>
    <p:sldId id="325" r:id="rId14"/>
    <p:sldId id="323" r:id="rId15"/>
    <p:sldId id="324" r:id="rId16"/>
    <p:sldId id="326" r:id="rId17"/>
    <p:sldId id="327" r:id="rId18"/>
    <p:sldId id="328" r:id="rId19"/>
    <p:sldId id="329" r:id="rId20"/>
    <p:sldId id="330" r:id="rId21"/>
    <p:sldId id="331" r:id="rId22"/>
    <p:sldId id="332" r:id="rId23"/>
    <p:sldId id="334" r:id="rId24"/>
    <p:sldId id="335" r:id="rId25"/>
    <p:sldId id="336" r:id="rId26"/>
    <p:sldId id="337" r:id="rId27"/>
    <p:sldId id="300" r:id="rId28"/>
    <p:sldId id="295" r:id="rId29"/>
  </p:sldIdLst>
  <p:sldSz cx="9144000" cy="6858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7887A3-30C8-468D-892C-23A73ADCF569}" v="380" dt="2023-05-17T21:15:24.1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p:restoredTop sz="60073" autoAdjust="0"/>
  </p:normalViewPr>
  <p:slideViewPr>
    <p:cSldViewPr>
      <p:cViewPr varScale="1">
        <p:scale>
          <a:sx n="53" d="100"/>
          <a:sy n="53" d="100"/>
        </p:scale>
        <p:origin x="1805" y="58"/>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io Ariel Guerrero Moral" userId="82482f2c-2662-4bc3-b06e-2fa762521b9f" providerId="ADAL" clId="{457887A3-30C8-468D-892C-23A73ADCF569}"/>
    <pc:docChg chg="undo custSel addSld delSld modSld sldOrd">
      <pc:chgData name="Gregorio Ariel Guerrero Moral" userId="82482f2c-2662-4bc3-b06e-2fa762521b9f" providerId="ADAL" clId="{457887A3-30C8-468D-892C-23A73ADCF569}" dt="2023-05-17T21:16:26.224" v="5925" actId="20577"/>
      <pc:docMkLst>
        <pc:docMk/>
      </pc:docMkLst>
      <pc:sldChg chg="addSp delSp modSp mod modNotesTx">
        <pc:chgData name="Gregorio Ariel Guerrero Moral" userId="82482f2c-2662-4bc3-b06e-2fa762521b9f" providerId="ADAL" clId="{457887A3-30C8-468D-892C-23A73ADCF569}" dt="2023-05-17T21:16:26.224" v="5925" actId="20577"/>
        <pc:sldMkLst>
          <pc:docMk/>
          <pc:sldMk cId="4204507804" sldId="294"/>
        </pc:sldMkLst>
        <pc:spChg chg="mod">
          <ac:chgData name="Gregorio Ariel Guerrero Moral" userId="82482f2c-2662-4bc3-b06e-2fa762521b9f" providerId="ADAL" clId="{457887A3-30C8-468D-892C-23A73ADCF569}" dt="2023-05-17T21:16:26.224" v="5925" actId="20577"/>
          <ac:spMkLst>
            <pc:docMk/>
            <pc:sldMk cId="4204507804" sldId="294"/>
            <ac:spMk id="2" creationId="{00000000-0000-0000-0000-000000000000}"/>
          </ac:spMkLst>
        </pc:spChg>
        <pc:spChg chg="add del mod">
          <ac:chgData name="Gregorio Ariel Guerrero Moral" userId="82482f2c-2662-4bc3-b06e-2fa762521b9f" providerId="ADAL" clId="{457887A3-30C8-468D-892C-23A73ADCF569}" dt="2023-05-17T15:18:21.366" v="3076" actId="478"/>
          <ac:spMkLst>
            <pc:docMk/>
            <pc:sldMk cId="4204507804" sldId="294"/>
            <ac:spMk id="3" creationId="{5E5EFC41-79F8-7D34-8CAE-0C4DECA4C7AD}"/>
          </ac:spMkLst>
        </pc:spChg>
        <pc:spChg chg="add mod">
          <ac:chgData name="Gregorio Ariel Guerrero Moral" userId="82482f2c-2662-4bc3-b06e-2fa762521b9f" providerId="ADAL" clId="{457887A3-30C8-468D-892C-23A73ADCF569}" dt="2023-05-17T15:18:25.712" v="3077" actId="1076"/>
          <ac:spMkLst>
            <pc:docMk/>
            <pc:sldMk cId="4204507804" sldId="294"/>
            <ac:spMk id="8" creationId="{5640F711-2B8B-E108-88A8-5E904D513AB9}"/>
          </ac:spMkLst>
        </pc:spChg>
        <pc:spChg chg="mod">
          <ac:chgData name="Gregorio Ariel Guerrero Moral" userId="82482f2c-2662-4bc3-b06e-2fa762521b9f" providerId="ADAL" clId="{457887A3-30C8-468D-892C-23A73ADCF569}" dt="2023-05-17T21:16:19.458" v="5924" actId="313"/>
          <ac:spMkLst>
            <pc:docMk/>
            <pc:sldMk cId="4204507804" sldId="294"/>
            <ac:spMk id="13" creationId="{5B277D83-42EE-D549-A2F7-7CCB3CD944D1}"/>
          </ac:spMkLst>
        </pc:spChg>
      </pc:sldChg>
      <pc:sldChg chg="addSp delSp modSp mod">
        <pc:chgData name="Gregorio Ariel Guerrero Moral" userId="82482f2c-2662-4bc3-b06e-2fa762521b9f" providerId="ADAL" clId="{457887A3-30C8-468D-892C-23A73ADCF569}" dt="2023-05-17T15:17:36.640" v="3065" actId="14100"/>
        <pc:sldMkLst>
          <pc:docMk/>
          <pc:sldMk cId="602351513" sldId="295"/>
        </pc:sldMkLst>
        <pc:spChg chg="add mod">
          <ac:chgData name="Gregorio Ariel Guerrero Moral" userId="82482f2c-2662-4bc3-b06e-2fa762521b9f" providerId="ADAL" clId="{457887A3-30C8-468D-892C-23A73ADCF569}" dt="2023-05-17T15:17:36.640" v="3065" actId="14100"/>
          <ac:spMkLst>
            <pc:docMk/>
            <pc:sldMk cId="602351513" sldId="295"/>
            <ac:spMk id="6" creationId="{DA8D941C-A3CC-D815-B38F-F7ABD4A48D89}"/>
          </ac:spMkLst>
        </pc:spChg>
        <pc:spChg chg="del">
          <ac:chgData name="Gregorio Ariel Guerrero Moral" userId="82482f2c-2662-4bc3-b06e-2fa762521b9f" providerId="ADAL" clId="{457887A3-30C8-468D-892C-23A73ADCF569}" dt="2023-05-17T13:33:15.572" v="93" actId="478"/>
          <ac:spMkLst>
            <pc:docMk/>
            <pc:sldMk cId="602351513" sldId="295"/>
            <ac:spMk id="6" creationId="{E480F42F-9737-EF9F-0379-EC7609457607}"/>
          </ac:spMkLst>
        </pc:spChg>
        <pc:spChg chg="add del mod">
          <ac:chgData name="Gregorio Ariel Guerrero Moral" userId="82482f2c-2662-4bc3-b06e-2fa762521b9f" providerId="ADAL" clId="{457887A3-30C8-468D-892C-23A73ADCF569}" dt="2023-05-17T15:17:26.817" v="3062" actId="478"/>
          <ac:spMkLst>
            <pc:docMk/>
            <pc:sldMk cId="602351513" sldId="295"/>
            <ac:spMk id="7" creationId="{1B7AEC31-4CF9-5E8E-C572-A1BBA858F9A4}"/>
          </ac:spMkLst>
        </pc:spChg>
      </pc:sldChg>
      <pc:sldChg chg="del">
        <pc:chgData name="Gregorio Ariel Guerrero Moral" userId="82482f2c-2662-4bc3-b06e-2fa762521b9f" providerId="ADAL" clId="{457887A3-30C8-468D-892C-23A73ADCF569}" dt="2023-05-17T13:33:05.498" v="92" actId="47"/>
        <pc:sldMkLst>
          <pc:docMk/>
          <pc:sldMk cId="3905802903" sldId="297"/>
        </pc:sldMkLst>
      </pc:sldChg>
      <pc:sldChg chg="modSp mod modNotesTx">
        <pc:chgData name="Gregorio Ariel Guerrero Moral" userId="82482f2c-2662-4bc3-b06e-2fa762521b9f" providerId="ADAL" clId="{457887A3-30C8-468D-892C-23A73ADCF569}" dt="2023-05-17T21:15:38.814" v="5923"/>
        <pc:sldMkLst>
          <pc:docMk/>
          <pc:sldMk cId="132663917" sldId="300"/>
        </pc:sldMkLst>
        <pc:spChg chg="mod">
          <ac:chgData name="Gregorio Ariel Guerrero Moral" userId="82482f2c-2662-4bc3-b06e-2fa762521b9f" providerId="ADAL" clId="{457887A3-30C8-468D-892C-23A73ADCF569}" dt="2023-05-17T21:10:55.316" v="5841" actId="20577"/>
          <ac:spMkLst>
            <pc:docMk/>
            <pc:sldMk cId="132663917" sldId="300"/>
            <ac:spMk id="2" creationId="{093EE3C9-26F3-0517-6CDE-6AD710CB11F3}"/>
          </ac:spMkLst>
        </pc:spChg>
        <pc:spChg chg="mod">
          <ac:chgData name="Gregorio Ariel Guerrero Moral" userId="82482f2c-2662-4bc3-b06e-2fa762521b9f" providerId="ADAL" clId="{457887A3-30C8-468D-892C-23A73ADCF569}" dt="2023-05-17T21:11:45.402" v="5904" actId="14100"/>
          <ac:spMkLst>
            <pc:docMk/>
            <pc:sldMk cId="132663917" sldId="300"/>
            <ac:spMk id="3" creationId="{0C33CD16-CBC7-920D-F16B-7E35479422B4}"/>
          </ac:spMkLst>
        </pc:spChg>
        <pc:spChg chg="mod">
          <ac:chgData name="Gregorio Ariel Guerrero Moral" userId="82482f2c-2662-4bc3-b06e-2fa762521b9f" providerId="ADAL" clId="{457887A3-30C8-468D-892C-23A73ADCF569}" dt="2023-05-17T21:12:55.919" v="5906" actId="20577"/>
          <ac:spMkLst>
            <pc:docMk/>
            <pc:sldMk cId="132663917" sldId="300"/>
            <ac:spMk id="6" creationId="{62DD8006-03FA-B659-3F44-3D9B9C9C4EF3}"/>
          </ac:spMkLst>
        </pc:spChg>
        <pc:spChg chg="mod">
          <ac:chgData name="Gregorio Ariel Guerrero Moral" userId="82482f2c-2662-4bc3-b06e-2fa762521b9f" providerId="ADAL" clId="{457887A3-30C8-468D-892C-23A73ADCF569}" dt="2023-05-17T21:13:57.192" v="5915" actId="1076"/>
          <ac:spMkLst>
            <pc:docMk/>
            <pc:sldMk cId="132663917" sldId="300"/>
            <ac:spMk id="9" creationId="{EEB53162-FF7E-F54F-A933-A35BD75DB464}"/>
          </ac:spMkLst>
        </pc:spChg>
        <pc:graphicFrameChg chg="mod modGraphic">
          <ac:chgData name="Gregorio Ariel Guerrero Moral" userId="82482f2c-2662-4bc3-b06e-2fa762521b9f" providerId="ADAL" clId="{457887A3-30C8-468D-892C-23A73ADCF569}" dt="2023-05-17T21:15:24.127" v="5922"/>
          <ac:graphicFrameMkLst>
            <pc:docMk/>
            <pc:sldMk cId="132663917" sldId="300"/>
            <ac:graphicFrameMk id="7" creationId="{B6850B48-9873-8244-8463-52BCD17C0ACC}"/>
          </ac:graphicFrameMkLst>
        </pc:graphicFrameChg>
      </pc:sldChg>
      <pc:sldChg chg="modSp mod modNotesTx">
        <pc:chgData name="Gregorio Ariel Guerrero Moral" userId="82482f2c-2662-4bc3-b06e-2fa762521b9f" providerId="ADAL" clId="{457887A3-30C8-468D-892C-23A73ADCF569}" dt="2023-05-17T15:21:16.987" v="3132"/>
        <pc:sldMkLst>
          <pc:docMk/>
          <pc:sldMk cId="1317379046" sldId="301"/>
        </pc:sldMkLst>
        <pc:spChg chg="mod">
          <ac:chgData name="Gregorio Ariel Guerrero Moral" userId="82482f2c-2662-4bc3-b06e-2fa762521b9f" providerId="ADAL" clId="{457887A3-30C8-468D-892C-23A73ADCF569}" dt="2023-05-17T13:38:13.431" v="221" actId="27636"/>
          <ac:spMkLst>
            <pc:docMk/>
            <pc:sldMk cId="1317379046" sldId="301"/>
            <ac:spMk id="2" creationId="{093EE3C9-26F3-0517-6CDE-6AD710CB11F3}"/>
          </ac:spMkLst>
        </pc:spChg>
        <pc:graphicFrameChg chg="mod">
          <ac:chgData name="Gregorio Ariel Guerrero Moral" userId="82482f2c-2662-4bc3-b06e-2fa762521b9f" providerId="ADAL" clId="{457887A3-30C8-468D-892C-23A73ADCF569}" dt="2023-05-17T15:19:14.675" v="3125"/>
          <ac:graphicFrameMkLst>
            <pc:docMk/>
            <pc:sldMk cId="1317379046" sldId="301"/>
            <ac:graphicFrameMk id="5" creationId="{9157B6CB-DA97-9897-D463-5135CA5BFB3A}"/>
          </ac:graphicFrameMkLst>
        </pc:graphicFrameChg>
      </pc:sldChg>
      <pc:sldChg chg="del">
        <pc:chgData name="Gregorio Ariel Guerrero Moral" userId="82482f2c-2662-4bc3-b06e-2fa762521b9f" providerId="ADAL" clId="{457887A3-30C8-468D-892C-23A73ADCF569}" dt="2023-05-17T13:33:05.498" v="92" actId="47"/>
        <pc:sldMkLst>
          <pc:docMk/>
          <pc:sldMk cId="1137276230" sldId="305"/>
        </pc:sldMkLst>
      </pc:sldChg>
      <pc:sldChg chg="addSp delSp modSp new mod ord modNotesTx">
        <pc:chgData name="Gregorio Ariel Guerrero Moral" userId="82482f2c-2662-4bc3-b06e-2fa762521b9f" providerId="ADAL" clId="{457887A3-30C8-468D-892C-23A73ADCF569}" dt="2023-05-17T15:27:10.250" v="3252"/>
        <pc:sldMkLst>
          <pc:docMk/>
          <pc:sldMk cId="3977081485" sldId="310"/>
        </pc:sldMkLst>
        <pc:spChg chg="mod">
          <ac:chgData name="Gregorio Ariel Guerrero Moral" userId="82482f2c-2662-4bc3-b06e-2fa762521b9f" providerId="ADAL" clId="{457887A3-30C8-468D-892C-23A73ADCF569}" dt="2023-05-17T15:23:50.809" v="3235" actId="20577"/>
          <ac:spMkLst>
            <pc:docMk/>
            <pc:sldMk cId="3977081485" sldId="310"/>
            <ac:spMk id="2" creationId="{4B3E13AF-A6CB-DDAA-FBF3-9F04DC963BFF}"/>
          </ac:spMkLst>
        </pc:spChg>
        <pc:spChg chg="del">
          <ac:chgData name="Gregorio Ariel Guerrero Moral" userId="82482f2c-2662-4bc3-b06e-2fa762521b9f" providerId="ADAL" clId="{457887A3-30C8-468D-892C-23A73ADCF569}" dt="2023-05-17T13:43:00.361" v="466" actId="931"/>
          <ac:spMkLst>
            <pc:docMk/>
            <pc:sldMk cId="3977081485" sldId="310"/>
            <ac:spMk id="3" creationId="{2C2F25AA-D8F8-9225-B28B-7AE6484C1D60}"/>
          </ac:spMkLst>
        </pc:spChg>
        <pc:spChg chg="del">
          <ac:chgData name="Gregorio Ariel Guerrero Moral" userId="82482f2c-2662-4bc3-b06e-2fa762521b9f" providerId="ADAL" clId="{457887A3-30C8-468D-892C-23A73ADCF569}" dt="2023-05-17T13:44:17.942" v="474" actId="478"/>
          <ac:spMkLst>
            <pc:docMk/>
            <pc:sldMk cId="3977081485" sldId="310"/>
            <ac:spMk id="4" creationId="{63E50912-A5E2-B633-38F0-90A916F404DC}"/>
          </ac:spMkLst>
        </pc:spChg>
        <pc:spChg chg="add mod">
          <ac:chgData name="Gregorio Ariel Guerrero Moral" userId="82482f2c-2662-4bc3-b06e-2fa762521b9f" providerId="ADAL" clId="{457887A3-30C8-468D-892C-23A73ADCF569}" dt="2023-05-17T15:27:10.250" v="3252"/>
          <ac:spMkLst>
            <pc:docMk/>
            <pc:sldMk cId="3977081485" sldId="310"/>
            <ac:spMk id="5" creationId="{874D38F4-988B-0624-1B62-DF6527F28DDA}"/>
          </ac:spMkLst>
        </pc:spChg>
        <pc:spChg chg="add mod">
          <ac:chgData name="Gregorio Ariel Guerrero Moral" userId="82482f2c-2662-4bc3-b06e-2fa762521b9f" providerId="ADAL" clId="{457887A3-30C8-468D-892C-23A73ADCF569}" dt="2023-05-17T15:26:55.950" v="3251" actId="1076"/>
          <ac:spMkLst>
            <pc:docMk/>
            <pc:sldMk cId="3977081485" sldId="310"/>
            <ac:spMk id="8" creationId="{5DE03EDB-98E8-437F-39DF-28B3FBAD8D37}"/>
          </ac:spMkLst>
        </pc:spChg>
        <pc:spChg chg="add del mod">
          <ac:chgData name="Gregorio Ariel Guerrero Moral" userId="82482f2c-2662-4bc3-b06e-2fa762521b9f" providerId="ADAL" clId="{457887A3-30C8-468D-892C-23A73ADCF569}" dt="2023-05-17T15:24:02.663" v="3241" actId="478"/>
          <ac:spMkLst>
            <pc:docMk/>
            <pc:sldMk cId="3977081485" sldId="310"/>
            <ac:spMk id="10" creationId="{55BC2ED3-A372-AE3F-6362-F4D4F37B698E}"/>
          </ac:spMkLst>
        </pc:spChg>
        <pc:graphicFrameChg chg="add mod ord modGraphic">
          <ac:chgData name="Gregorio Ariel Guerrero Moral" userId="82482f2c-2662-4bc3-b06e-2fa762521b9f" providerId="ADAL" clId="{457887A3-30C8-468D-892C-23A73ADCF569}" dt="2023-05-17T13:43:08.869" v="468" actId="1076"/>
          <ac:graphicFrameMkLst>
            <pc:docMk/>
            <pc:sldMk cId="3977081485" sldId="310"/>
            <ac:graphicFrameMk id="6" creationId="{86DFEB79-D19C-7AA4-3F10-A26A693B5C33}"/>
          </ac:graphicFrameMkLst>
        </pc:graphicFrameChg>
        <pc:picChg chg="add del mod">
          <ac:chgData name="Gregorio Ariel Guerrero Moral" userId="82482f2c-2662-4bc3-b06e-2fa762521b9f" providerId="ADAL" clId="{457887A3-30C8-468D-892C-23A73ADCF569}" dt="2023-05-17T15:23:58.014" v="3238" actId="478"/>
          <ac:picMkLst>
            <pc:docMk/>
            <pc:sldMk cId="3977081485" sldId="310"/>
            <ac:picMk id="11" creationId="{FC8FD343-AEFF-BFBD-F7E2-3772186994BF}"/>
          </ac:picMkLst>
        </pc:picChg>
        <pc:picChg chg="add del mod">
          <ac:chgData name="Gregorio Ariel Guerrero Moral" userId="82482f2c-2662-4bc3-b06e-2fa762521b9f" providerId="ADAL" clId="{457887A3-30C8-468D-892C-23A73ADCF569}" dt="2023-05-17T15:23:58.679" v="3239" actId="478"/>
          <ac:picMkLst>
            <pc:docMk/>
            <pc:sldMk cId="3977081485" sldId="310"/>
            <ac:picMk id="1026" creationId="{2C84260C-2233-5DA3-C590-668A55A1113D}"/>
          </ac:picMkLst>
        </pc:picChg>
        <pc:picChg chg="add del mod">
          <ac:chgData name="Gregorio Ariel Guerrero Moral" userId="82482f2c-2662-4bc3-b06e-2fa762521b9f" providerId="ADAL" clId="{457887A3-30C8-468D-892C-23A73ADCF569}" dt="2023-05-17T15:23:57.208" v="3237" actId="478"/>
          <ac:picMkLst>
            <pc:docMk/>
            <pc:sldMk cId="3977081485" sldId="310"/>
            <ac:picMk id="1028" creationId="{62FA85C4-686F-1FF0-7522-8F37E1B4C94E}"/>
          </ac:picMkLst>
        </pc:picChg>
      </pc:sldChg>
      <pc:sldChg chg="addSp delSp modSp add del mod modNotesTx">
        <pc:chgData name="Gregorio Ariel Guerrero Moral" userId="82482f2c-2662-4bc3-b06e-2fa762521b9f" providerId="ADAL" clId="{457887A3-30C8-468D-892C-23A73ADCF569}" dt="2023-05-17T15:23:27.068" v="3222" actId="47"/>
        <pc:sldMkLst>
          <pc:docMk/>
          <pc:sldMk cId="1233203706" sldId="311"/>
        </pc:sldMkLst>
        <pc:spChg chg="del mod">
          <ac:chgData name="Gregorio Ariel Guerrero Moral" userId="82482f2c-2662-4bc3-b06e-2fa762521b9f" providerId="ADAL" clId="{457887A3-30C8-468D-892C-23A73ADCF569}" dt="2023-05-17T13:51:53.800" v="523" actId="478"/>
          <ac:spMkLst>
            <pc:docMk/>
            <pc:sldMk cId="1233203706" sldId="311"/>
            <ac:spMk id="8" creationId="{5DE03EDB-98E8-437F-39DF-28B3FBAD8D37}"/>
          </ac:spMkLst>
        </pc:spChg>
        <pc:spChg chg="mod">
          <ac:chgData name="Gregorio Ariel Guerrero Moral" userId="82482f2c-2662-4bc3-b06e-2fa762521b9f" providerId="ADAL" clId="{457887A3-30C8-468D-892C-23A73ADCF569}" dt="2023-05-17T13:53:54.880" v="539" actId="14100"/>
          <ac:spMkLst>
            <pc:docMk/>
            <pc:sldMk cId="1233203706" sldId="311"/>
            <ac:spMk id="10" creationId="{55BC2ED3-A372-AE3F-6362-F4D4F37B698E}"/>
          </ac:spMkLst>
        </pc:spChg>
        <pc:picChg chg="add mod">
          <ac:chgData name="Gregorio Ariel Guerrero Moral" userId="82482f2c-2662-4bc3-b06e-2fa762521b9f" providerId="ADAL" clId="{457887A3-30C8-468D-892C-23A73ADCF569}" dt="2023-05-17T13:55:48.173" v="553" actId="1076"/>
          <ac:picMkLst>
            <pc:docMk/>
            <pc:sldMk cId="1233203706" sldId="311"/>
            <ac:picMk id="4" creationId="{C9B831C9-9D16-210C-6424-1F3AA5D14ECC}"/>
          </ac:picMkLst>
        </pc:picChg>
        <pc:picChg chg="add mod modCrop">
          <ac:chgData name="Gregorio Ariel Guerrero Moral" userId="82482f2c-2662-4bc3-b06e-2fa762521b9f" providerId="ADAL" clId="{457887A3-30C8-468D-892C-23A73ADCF569}" dt="2023-05-17T14:01:52.793" v="588" actId="1076"/>
          <ac:picMkLst>
            <pc:docMk/>
            <pc:sldMk cId="1233203706" sldId="311"/>
            <ac:picMk id="7" creationId="{82F44A28-22AE-3261-DFFB-8610791DE813}"/>
          </ac:picMkLst>
        </pc:picChg>
        <pc:picChg chg="add mod">
          <ac:chgData name="Gregorio Ariel Guerrero Moral" userId="82482f2c-2662-4bc3-b06e-2fa762521b9f" providerId="ADAL" clId="{457887A3-30C8-468D-892C-23A73ADCF569}" dt="2023-05-17T14:07:38.990" v="611" actId="1076"/>
          <ac:picMkLst>
            <pc:docMk/>
            <pc:sldMk cId="1233203706" sldId="311"/>
            <ac:picMk id="11" creationId="{2508A1C0-42AD-8C92-6109-361ED14A2484}"/>
          </ac:picMkLst>
        </pc:picChg>
        <pc:picChg chg="add mod">
          <ac:chgData name="Gregorio Ariel Guerrero Moral" userId="82482f2c-2662-4bc3-b06e-2fa762521b9f" providerId="ADAL" clId="{457887A3-30C8-468D-892C-23A73ADCF569}" dt="2023-05-17T14:09:51.495" v="616" actId="1076"/>
          <ac:picMkLst>
            <pc:docMk/>
            <pc:sldMk cId="1233203706" sldId="311"/>
            <ac:picMk id="13" creationId="{8BBCC80C-89E1-D055-0B91-C57DBE91CF66}"/>
          </ac:picMkLst>
        </pc:picChg>
        <pc:picChg chg="del">
          <ac:chgData name="Gregorio Ariel Guerrero Moral" userId="82482f2c-2662-4bc3-b06e-2fa762521b9f" providerId="ADAL" clId="{457887A3-30C8-468D-892C-23A73ADCF569}" dt="2023-05-17T13:51:56.343" v="524" actId="478"/>
          <ac:picMkLst>
            <pc:docMk/>
            <pc:sldMk cId="1233203706" sldId="311"/>
            <ac:picMk id="1026" creationId="{2C84260C-2233-5DA3-C590-668A55A1113D}"/>
          </ac:picMkLst>
        </pc:picChg>
        <pc:picChg chg="add del mod">
          <ac:chgData name="Gregorio Ariel Guerrero Moral" userId="82482f2c-2662-4bc3-b06e-2fa762521b9f" providerId="ADAL" clId="{457887A3-30C8-468D-892C-23A73ADCF569}" dt="2023-05-17T13:54:08.898" v="540" actId="478"/>
          <ac:picMkLst>
            <pc:docMk/>
            <pc:sldMk cId="1233203706" sldId="311"/>
            <ac:picMk id="2050" creationId="{0E750501-A509-882B-B696-2BD78AB05077}"/>
          </ac:picMkLst>
        </pc:picChg>
        <pc:picChg chg="add mod">
          <ac:chgData name="Gregorio Ariel Guerrero Moral" userId="82482f2c-2662-4bc3-b06e-2fa762521b9f" providerId="ADAL" clId="{457887A3-30C8-468D-892C-23A73ADCF569}" dt="2023-05-17T13:54:21.337" v="544" actId="1076"/>
          <ac:picMkLst>
            <pc:docMk/>
            <pc:sldMk cId="1233203706" sldId="311"/>
            <ac:picMk id="2052" creationId="{4B2D554D-3CEE-DDE1-7141-6B9959E37EC0}"/>
          </ac:picMkLst>
        </pc:picChg>
        <pc:picChg chg="add mod">
          <ac:chgData name="Gregorio Ariel Guerrero Moral" userId="82482f2c-2662-4bc3-b06e-2fa762521b9f" providerId="ADAL" clId="{457887A3-30C8-468D-892C-23A73ADCF569}" dt="2023-05-17T13:57:01.660" v="562" actId="1076"/>
          <ac:picMkLst>
            <pc:docMk/>
            <pc:sldMk cId="1233203706" sldId="311"/>
            <ac:picMk id="2054" creationId="{3EC40220-E7C5-D78A-76FA-7EA73524B09C}"/>
          </ac:picMkLst>
        </pc:picChg>
        <pc:picChg chg="add mod">
          <ac:chgData name="Gregorio Ariel Guerrero Moral" userId="82482f2c-2662-4bc3-b06e-2fa762521b9f" providerId="ADAL" clId="{457887A3-30C8-468D-892C-23A73ADCF569}" dt="2023-05-17T13:58:35.328" v="571" actId="14100"/>
          <ac:picMkLst>
            <pc:docMk/>
            <pc:sldMk cId="1233203706" sldId="311"/>
            <ac:picMk id="2056" creationId="{9668D3CD-5C40-D8BF-B276-8D218BC1FF80}"/>
          </ac:picMkLst>
        </pc:picChg>
        <pc:picChg chg="add mod">
          <ac:chgData name="Gregorio Ariel Guerrero Moral" userId="82482f2c-2662-4bc3-b06e-2fa762521b9f" providerId="ADAL" clId="{457887A3-30C8-468D-892C-23A73ADCF569}" dt="2023-05-17T14:00:14.195" v="574" actId="1076"/>
          <ac:picMkLst>
            <pc:docMk/>
            <pc:sldMk cId="1233203706" sldId="311"/>
            <ac:picMk id="2058" creationId="{B7878CD9-90D8-25B3-5E88-05545CE0E4DA}"/>
          </ac:picMkLst>
        </pc:picChg>
        <pc:picChg chg="add mod">
          <ac:chgData name="Gregorio Ariel Guerrero Moral" userId="82482f2c-2662-4bc3-b06e-2fa762521b9f" providerId="ADAL" clId="{457887A3-30C8-468D-892C-23A73ADCF569}" dt="2023-05-17T14:04:58.008" v="603" actId="1076"/>
          <ac:picMkLst>
            <pc:docMk/>
            <pc:sldMk cId="1233203706" sldId="311"/>
            <ac:picMk id="2060" creationId="{F57C4C53-63F2-8BCB-AE29-80F9AFD82464}"/>
          </ac:picMkLst>
        </pc:picChg>
      </pc:sldChg>
      <pc:sldChg chg="del">
        <pc:chgData name="Gregorio Ariel Guerrero Moral" userId="82482f2c-2662-4bc3-b06e-2fa762521b9f" providerId="ADAL" clId="{457887A3-30C8-468D-892C-23A73ADCF569}" dt="2023-05-17T13:33:05.498" v="92" actId="47"/>
        <pc:sldMkLst>
          <pc:docMk/>
          <pc:sldMk cId="2483533069" sldId="311"/>
        </pc:sldMkLst>
      </pc:sldChg>
      <pc:sldChg chg="del">
        <pc:chgData name="Gregorio Ariel Guerrero Moral" userId="82482f2c-2662-4bc3-b06e-2fa762521b9f" providerId="ADAL" clId="{457887A3-30C8-468D-892C-23A73ADCF569}" dt="2023-05-17T13:33:05.498" v="92" actId="47"/>
        <pc:sldMkLst>
          <pc:docMk/>
          <pc:sldMk cId="841933569" sldId="312"/>
        </pc:sldMkLst>
      </pc:sldChg>
      <pc:sldChg chg="addSp delSp modSp new del mod modNotesTx">
        <pc:chgData name="Gregorio Ariel Guerrero Moral" userId="82482f2c-2662-4bc3-b06e-2fa762521b9f" providerId="ADAL" clId="{457887A3-30C8-468D-892C-23A73ADCF569}" dt="2023-05-17T15:23:27.068" v="3222" actId="47"/>
        <pc:sldMkLst>
          <pc:docMk/>
          <pc:sldMk cId="1405524543" sldId="312"/>
        </pc:sldMkLst>
        <pc:spChg chg="mod">
          <ac:chgData name="Gregorio Ariel Guerrero Moral" userId="82482f2c-2662-4bc3-b06e-2fa762521b9f" providerId="ADAL" clId="{457887A3-30C8-468D-892C-23A73ADCF569}" dt="2023-05-17T14:51:38.483" v="2168" actId="14100"/>
          <ac:spMkLst>
            <pc:docMk/>
            <pc:sldMk cId="1405524543" sldId="312"/>
            <ac:spMk id="2" creationId="{B61FD66C-E822-47DC-0F71-C5829C3EF074}"/>
          </ac:spMkLst>
        </pc:spChg>
        <pc:spChg chg="del mod">
          <ac:chgData name="Gregorio Ariel Guerrero Moral" userId="82482f2c-2662-4bc3-b06e-2fa762521b9f" providerId="ADAL" clId="{457887A3-30C8-468D-892C-23A73ADCF569}" dt="2023-05-17T14:18:01.464" v="790" actId="478"/>
          <ac:spMkLst>
            <pc:docMk/>
            <pc:sldMk cId="1405524543" sldId="312"/>
            <ac:spMk id="3" creationId="{6189A040-3DB1-9A7E-A68B-1B1C2FA279DE}"/>
          </ac:spMkLst>
        </pc:spChg>
        <pc:spChg chg="del">
          <ac:chgData name="Gregorio Ariel Guerrero Moral" userId="82482f2c-2662-4bc3-b06e-2fa762521b9f" providerId="ADAL" clId="{457887A3-30C8-468D-892C-23A73ADCF569}" dt="2023-05-17T14:11:34.054" v="711" actId="478"/>
          <ac:spMkLst>
            <pc:docMk/>
            <pc:sldMk cId="1405524543" sldId="312"/>
            <ac:spMk id="4" creationId="{70C3E937-94D4-4280-2A9E-2721F6D79373}"/>
          </ac:spMkLst>
        </pc:spChg>
        <pc:spChg chg="add mod">
          <ac:chgData name="Gregorio Ariel Guerrero Moral" userId="82482f2c-2662-4bc3-b06e-2fa762521b9f" providerId="ADAL" clId="{457887A3-30C8-468D-892C-23A73ADCF569}" dt="2023-05-17T14:51:42.544" v="2169" actId="1076"/>
          <ac:spMkLst>
            <pc:docMk/>
            <pc:sldMk cId="1405524543" sldId="312"/>
            <ac:spMk id="6" creationId="{7924B19B-76E6-BD93-8A94-72D01567F5B9}"/>
          </ac:spMkLst>
        </pc:spChg>
        <pc:spChg chg="add mod">
          <ac:chgData name="Gregorio Ariel Guerrero Moral" userId="82482f2c-2662-4bc3-b06e-2fa762521b9f" providerId="ADAL" clId="{457887A3-30C8-468D-892C-23A73ADCF569}" dt="2023-05-17T14:26:54.054" v="1172" actId="20577"/>
          <ac:spMkLst>
            <pc:docMk/>
            <pc:sldMk cId="1405524543" sldId="312"/>
            <ac:spMk id="8" creationId="{AB288510-693D-1157-54F0-6DD58B390A1E}"/>
          </ac:spMkLst>
        </pc:spChg>
        <pc:spChg chg="add mod">
          <ac:chgData name="Gregorio Ariel Guerrero Moral" userId="82482f2c-2662-4bc3-b06e-2fa762521b9f" providerId="ADAL" clId="{457887A3-30C8-468D-892C-23A73ADCF569}" dt="2023-05-17T14:52:33.653" v="2180" actId="1076"/>
          <ac:spMkLst>
            <pc:docMk/>
            <pc:sldMk cId="1405524543" sldId="312"/>
            <ac:spMk id="10" creationId="{A95AE6A0-3582-0350-97F8-11951B582DA5}"/>
          </ac:spMkLst>
        </pc:spChg>
        <pc:graphicFrameChg chg="add mod">
          <ac:chgData name="Gregorio Ariel Guerrero Moral" userId="82482f2c-2662-4bc3-b06e-2fa762521b9f" providerId="ADAL" clId="{457887A3-30C8-468D-892C-23A73ADCF569}" dt="2023-05-17T14:22:17.682" v="872"/>
          <ac:graphicFrameMkLst>
            <pc:docMk/>
            <pc:sldMk cId="1405524543" sldId="312"/>
            <ac:graphicFrameMk id="7" creationId="{095ED055-867C-4454-8F55-52D30FB481F8}"/>
          </ac:graphicFrameMkLst>
        </pc:graphicFrameChg>
        <pc:picChg chg="add mod">
          <ac:chgData name="Gregorio Ariel Guerrero Moral" userId="82482f2c-2662-4bc3-b06e-2fa762521b9f" providerId="ADAL" clId="{457887A3-30C8-468D-892C-23A73ADCF569}" dt="2023-05-17T14:52:36.310" v="2181" actId="1076"/>
          <ac:picMkLst>
            <pc:docMk/>
            <pc:sldMk cId="1405524543" sldId="312"/>
            <ac:picMk id="4098" creationId="{A1226F7F-66E4-CA56-DDD4-FC967BD318E9}"/>
          </ac:picMkLst>
        </pc:picChg>
      </pc:sldChg>
      <pc:sldChg chg="del">
        <pc:chgData name="Gregorio Ariel Guerrero Moral" userId="82482f2c-2662-4bc3-b06e-2fa762521b9f" providerId="ADAL" clId="{457887A3-30C8-468D-892C-23A73ADCF569}" dt="2023-05-17T13:33:05.498" v="92" actId="47"/>
        <pc:sldMkLst>
          <pc:docMk/>
          <pc:sldMk cId="1128784057" sldId="313"/>
        </pc:sldMkLst>
      </pc:sldChg>
      <pc:sldChg chg="addSp delSp modSp add del mod">
        <pc:chgData name="Gregorio Ariel Guerrero Moral" userId="82482f2c-2662-4bc3-b06e-2fa762521b9f" providerId="ADAL" clId="{457887A3-30C8-468D-892C-23A73ADCF569}" dt="2023-05-17T15:23:27.068" v="3222" actId="47"/>
        <pc:sldMkLst>
          <pc:docMk/>
          <pc:sldMk cId="1474661189" sldId="313"/>
        </pc:sldMkLst>
        <pc:spChg chg="mod">
          <ac:chgData name="Gregorio Ariel Guerrero Moral" userId="82482f2c-2662-4bc3-b06e-2fa762521b9f" providerId="ADAL" clId="{457887A3-30C8-468D-892C-23A73ADCF569}" dt="2023-05-17T14:15:00.809" v="749" actId="14100"/>
          <ac:spMkLst>
            <pc:docMk/>
            <pc:sldMk cId="1474661189" sldId="313"/>
            <ac:spMk id="2" creationId="{093EE3C9-26F3-0517-6CDE-6AD710CB11F3}"/>
          </ac:spMkLst>
        </pc:spChg>
        <pc:spChg chg="add mod">
          <ac:chgData name="Gregorio Ariel Guerrero Moral" userId="82482f2c-2662-4bc3-b06e-2fa762521b9f" providerId="ADAL" clId="{457887A3-30C8-468D-892C-23A73ADCF569}" dt="2023-05-17T14:15:20.767" v="755" actId="1076"/>
          <ac:spMkLst>
            <pc:docMk/>
            <pc:sldMk cId="1474661189" sldId="313"/>
            <ac:spMk id="3" creationId="{A9DB8993-66C4-8081-2158-8AB9D8F15E5A}"/>
          </ac:spMkLst>
        </pc:spChg>
        <pc:spChg chg="mod">
          <ac:chgData name="Gregorio Ariel Guerrero Moral" userId="82482f2c-2662-4bc3-b06e-2fa762521b9f" providerId="ADAL" clId="{457887A3-30C8-468D-892C-23A73ADCF569}" dt="2023-05-17T14:17:05.932" v="764" actId="1076"/>
          <ac:spMkLst>
            <pc:docMk/>
            <pc:sldMk cId="1474661189" sldId="313"/>
            <ac:spMk id="21" creationId="{BD6ABDA8-3C53-F39F-F1CD-AD026495CCF9}"/>
          </ac:spMkLst>
        </pc:spChg>
        <pc:spChg chg="del">
          <ac:chgData name="Gregorio Ariel Guerrero Moral" userId="82482f2c-2662-4bc3-b06e-2fa762521b9f" providerId="ADAL" clId="{457887A3-30C8-468D-892C-23A73ADCF569}" dt="2023-05-17T14:15:05.455" v="750" actId="478"/>
          <ac:spMkLst>
            <pc:docMk/>
            <pc:sldMk cId="1474661189" sldId="313"/>
            <ac:spMk id="22" creationId="{C2A02D9F-A015-D3A7-1318-B0E061F87B7E}"/>
          </ac:spMkLst>
        </pc:spChg>
        <pc:spChg chg="del">
          <ac:chgData name="Gregorio Ariel Guerrero Moral" userId="82482f2c-2662-4bc3-b06e-2fa762521b9f" providerId="ADAL" clId="{457887A3-30C8-468D-892C-23A73ADCF569}" dt="2023-05-17T14:14:34.363" v="746" actId="478"/>
          <ac:spMkLst>
            <pc:docMk/>
            <pc:sldMk cId="1474661189" sldId="313"/>
            <ac:spMk id="26" creationId="{975E7982-5D36-12EA-362F-4715E24EC34D}"/>
          </ac:spMkLst>
        </pc:spChg>
        <pc:picChg chg="add mod">
          <ac:chgData name="Gregorio Ariel Guerrero Moral" userId="82482f2c-2662-4bc3-b06e-2fa762521b9f" providerId="ADAL" clId="{457887A3-30C8-468D-892C-23A73ADCF569}" dt="2023-05-17T14:17:14.011" v="767" actId="1076"/>
          <ac:picMkLst>
            <pc:docMk/>
            <pc:sldMk cId="1474661189" sldId="313"/>
            <ac:picMk id="5" creationId="{04D3610C-A2E2-A590-5FFD-1FB1495C6E45}"/>
          </ac:picMkLst>
        </pc:picChg>
        <pc:picChg chg="del">
          <ac:chgData name="Gregorio Ariel Guerrero Moral" userId="82482f2c-2662-4bc3-b06e-2fa762521b9f" providerId="ADAL" clId="{457887A3-30C8-468D-892C-23A73ADCF569}" dt="2023-05-17T14:15:12.446" v="753" actId="478"/>
          <ac:picMkLst>
            <pc:docMk/>
            <pc:sldMk cId="1474661189" sldId="313"/>
            <ac:picMk id="17" creationId="{DE4A2695-A8FF-9261-38A9-318BCBB44095}"/>
          </ac:picMkLst>
        </pc:picChg>
        <pc:picChg chg="del">
          <ac:chgData name="Gregorio Ariel Guerrero Moral" userId="82482f2c-2662-4bc3-b06e-2fa762521b9f" providerId="ADAL" clId="{457887A3-30C8-468D-892C-23A73ADCF569}" dt="2023-05-17T14:15:09.787" v="751" actId="478"/>
          <ac:picMkLst>
            <pc:docMk/>
            <pc:sldMk cId="1474661189" sldId="313"/>
            <ac:picMk id="18" creationId="{8E5E553F-DCC9-C4EA-3192-E0925C649D15}"/>
          </ac:picMkLst>
        </pc:picChg>
        <pc:picChg chg="del">
          <ac:chgData name="Gregorio Ariel Guerrero Moral" userId="82482f2c-2662-4bc3-b06e-2fa762521b9f" providerId="ADAL" clId="{457887A3-30C8-468D-892C-23A73ADCF569}" dt="2023-05-17T14:15:10.967" v="752" actId="478"/>
          <ac:picMkLst>
            <pc:docMk/>
            <pc:sldMk cId="1474661189" sldId="313"/>
            <ac:picMk id="20" creationId="{18BCB13C-658A-0911-B23C-4D4175C22E81}"/>
          </ac:picMkLst>
        </pc:picChg>
        <pc:picChg chg="add mod">
          <ac:chgData name="Gregorio Ariel Guerrero Moral" userId="82482f2c-2662-4bc3-b06e-2fa762521b9f" providerId="ADAL" clId="{457887A3-30C8-468D-892C-23A73ADCF569}" dt="2023-05-17T14:15:35.766" v="758" actId="1076"/>
          <ac:picMkLst>
            <pc:docMk/>
            <pc:sldMk cId="1474661189" sldId="313"/>
            <ac:picMk id="3074" creationId="{23189283-59F2-5F4F-60EB-AC64C4C0E103}"/>
          </ac:picMkLst>
        </pc:picChg>
        <pc:picChg chg="add mod">
          <ac:chgData name="Gregorio Ariel Guerrero Moral" userId="82482f2c-2662-4bc3-b06e-2fa762521b9f" providerId="ADAL" clId="{457887A3-30C8-468D-892C-23A73ADCF569}" dt="2023-05-17T14:15:55.298" v="763" actId="14100"/>
          <ac:picMkLst>
            <pc:docMk/>
            <pc:sldMk cId="1474661189" sldId="313"/>
            <ac:picMk id="3076" creationId="{B0BCB028-2205-448D-D8AB-041B7117BDF6}"/>
          </ac:picMkLst>
        </pc:picChg>
      </pc:sldChg>
      <pc:sldChg chg="del">
        <pc:chgData name="Gregorio Ariel Guerrero Moral" userId="82482f2c-2662-4bc3-b06e-2fa762521b9f" providerId="ADAL" clId="{457887A3-30C8-468D-892C-23A73ADCF569}" dt="2023-05-17T13:33:05.498" v="92" actId="47"/>
        <pc:sldMkLst>
          <pc:docMk/>
          <pc:sldMk cId="1064042460" sldId="314"/>
        </pc:sldMkLst>
      </pc:sldChg>
      <pc:sldChg chg="addSp delSp modSp add del mod modNotesTx">
        <pc:chgData name="Gregorio Ariel Guerrero Moral" userId="82482f2c-2662-4bc3-b06e-2fa762521b9f" providerId="ADAL" clId="{457887A3-30C8-468D-892C-23A73ADCF569}" dt="2023-05-17T15:23:27.068" v="3222" actId="47"/>
        <pc:sldMkLst>
          <pc:docMk/>
          <pc:sldMk cId="3681580748" sldId="314"/>
        </pc:sldMkLst>
        <pc:spChg chg="mod">
          <ac:chgData name="Gregorio Ariel Guerrero Moral" userId="82482f2c-2662-4bc3-b06e-2fa762521b9f" providerId="ADAL" clId="{457887A3-30C8-468D-892C-23A73ADCF569}" dt="2023-05-17T14:53:45.092" v="2203" actId="14100"/>
          <ac:spMkLst>
            <pc:docMk/>
            <pc:sldMk cId="3681580748" sldId="314"/>
            <ac:spMk id="2" creationId="{B61FD66C-E822-47DC-0F71-C5829C3EF074}"/>
          </ac:spMkLst>
        </pc:spChg>
        <pc:spChg chg="mod">
          <ac:chgData name="Gregorio Ariel Guerrero Moral" userId="82482f2c-2662-4bc3-b06e-2fa762521b9f" providerId="ADAL" clId="{457887A3-30C8-468D-892C-23A73ADCF569}" dt="2023-05-17T14:53:50.455" v="2204" actId="1076"/>
          <ac:spMkLst>
            <pc:docMk/>
            <pc:sldMk cId="3681580748" sldId="314"/>
            <ac:spMk id="6" creationId="{7924B19B-76E6-BD93-8A94-72D01567F5B9}"/>
          </ac:spMkLst>
        </pc:spChg>
        <pc:spChg chg="del">
          <ac:chgData name="Gregorio Ariel Guerrero Moral" userId="82482f2c-2662-4bc3-b06e-2fa762521b9f" providerId="ADAL" clId="{457887A3-30C8-468D-892C-23A73ADCF569}" dt="2023-05-17T14:32:38.156" v="1229" actId="478"/>
          <ac:spMkLst>
            <pc:docMk/>
            <pc:sldMk cId="3681580748" sldId="314"/>
            <ac:spMk id="8" creationId="{AB288510-693D-1157-54F0-6DD58B390A1E}"/>
          </ac:spMkLst>
        </pc:spChg>
        <pc:spChg chg="del">
          <ac:chgData name="Gregorio Ariel Guerrero Moral" userId="82482f2c-2662-4bc3-b06e-2fa762521b9f" providerId="ADAL" clId="{457887A3-30C8-468D-892C-23A73ADCF569}" dt="2023-05-17T14:29:45.988" v="1174" actId="478"/>
          <ac:spMkLst>
            <pc:docMk/>
            <pc:sldMk cId="3681580748" sldId="314"/>
            <ac:spMk id="10" creationId="{A95AE6A0-3582-0350-97F8-11951B582DA5}"/>
          </ac:spMkLst>
        </pc:spChg>
        <pc:graphicFrameChg chg="del">
          <ac:chgData name="Gregorio Ariel Guerrero Moral" userId="82482f2c-2662-4bc3-b06e-2fa762521b9f" providerId="ADAL" clId="{457887A3-30C8-468D-892C-23A73ADCF569}" dt="2023-05-17T14:32:38.156" v="1229" actId="478"/>
          <ac:graphicFrameMkLst>
            <pc:docMk/>
            <pc:sldMk cId="3681580748" sldId="314"/>
            <ac:graphicFrameMk id="7" creationId="{095ED055-867C-4454-8F55-52D30FB481F8}"/>
          </ac:graphicFrameMkLst>
        </pc:graphicFrameChg>
        <pc:picChg chg="add mod modCrop">
          <ac:chgData name="Gregorio Ariel Guerrero Moral" userId="82482f2c-2662-4bc3-b06e-2fa762521b9f" providerId="ADAL" clId="{457887A3-30C8-468D-892C-23A73ADCF569}" dt="2023-05-17T14:54:03.572" v="2210" actId="1076"/>
          <ac:picMkLst>
            <pc:docMk/>
            <pc:sldMk cId="3681580748" sldId="314"/>
            <ac:picMk id="3" creationId="{17136E39-3E99-623A-3DF6-73D80EB50C68}"/>
          </ac:picMkLst>
        </pc:picChg>
        <pc:picChg chg="add mod">
          <ac:chgData name="Gregorio Ariel Guerrero Moral" userId="82482f2c-2662-4bc3-b06e-2fa762521b9f" providerId="ADAL" clId="{457887A3-30C8-468D-892C-23A73ADCF569}" dt="2023-05-17T14:33:58.735" v="1247" actId="1076"/>
          <ac:picMkLst>
            <pc:docMk/>
            <pc:sldMk cId="3681580748" sldId="314"/>
            <ac:picMk id="4" creationId="{3AA656B8-DC2E-7C9E-1428-D1E7DA574FA7}"/>
          </ac:picMkLst>
        </pc:picChg>
        <pc:picChg chg="del">
          <ac:chgData name="Gregorio Ariel Guerrero Moral" userId="82482f2c-2662-4bc3-b06e-2fa762521b9f" providerId="ADAL" clId="{457887A3-30C8-468D-892C-23A73ADCF569}" dt="2023-05-17T14:30:13.513" v="1185" actId="478"/>
          <ac:picMkLst>
            <pc:docMk/>
            <pc:sldMk cId="3681580748" sldId="314"/>
            <ac:picMk id="4098" creationId="{A1226F7F-66E4-CA56-DDD4-FC967BD318E9}"/>
          </ac:picMkLst>
        </pc:picChg>
      </pc:sldChg>
      <pc:sldChg chg="add del">
        <pc:chgData name="Gregorio Ariel Guerrero Moral" userId="82482f2c-2662-4bc3-b06e-2fa762521b9f" providerId="ADAL" clId="{457887A3-30C8-468D-892C-23A73ADCF569}" dt="2023-05-17T14:17:36.683" v="769" actId="2890"/>
        <pc:sldMkLst>
          <pc:docMk/>
          <pc:sldMk cId="3819887322" sldId="314"/>
        </pc:sldMkLst>
      </pc:sldChg>
      <pc:sldChg chg="del">
        <pc:chgData name="Gregorio Ariel Guerrero Moral" userId="82482f2c-2662-4bc3-b06e-2fa762521b9f" providerId="ADAL" clId="{457887A3-30C8-468D-892C-23A73ADCF569}" dt="2023-05-17T13:33:05.498" v="92" actId="47"/>
        <pc:sldMkLst>
          <pc:docMk/>
          <pc:sldMk cId="3509481073" sldId="315"/>
        </pc:sldMkLst>
      </pc:sldChg>
      <pc:sldChg chg="delSp modSp add del mod ord">
        <pc:chgData name="Gregorio Ariel Guerrero Moral" userId="82482f2c-2662-4bc3-b06e-2fa762521b9f" providerId="ADAL" clId="{457887A3-30C8-468D-892C-23A73ADCF569}" dt="2023-05-17T15:23:27.068" v="3222" actId="47"/>
        <pc:sldMkLst>
          <pc:docMk/>
          <pc:sldMk cId="4238721319" sldId="315"/>
        </pc:sldMkLst>
        <pc:spChg chg="mod">
          <ac:chgData name="Gregorio Ariel Guerrero Moral" userId="82482f2c-2662-4bc3-b06e-2fa762521b9f" providerId="ADAL" clId="{457887A3-30C8-468D-892C-23A73ADCF569}" dt="2023-05-17T14:34:35.567" v="1262" actId="20577"/>
          <ac:spMkLst>
            <pc:docMk/>
            <pc:sldMk cId="4238721319" sldId="315"/>
            <ac:spMk id="2" creationId="{4B3E13AF-A6CB-DDAA-FBF3-9F04DC963BFF}"/>
          </ac:spMkLst>
        </pc:spChg>
        <pc:spChg chg="mod">
          <ac:chgData name="Gregorio Ariel Guerrero Moral" userId="82482f2c-2662-4bc3-b06e-2fa762521b9f" providerId="ADAL" clId="{457887A3-30C8-468D-892C-23A73ADCF569}" dt="2023-05-17T14:35:12.499" v="1275" actId="20577"/>
          <ac:spMkLst>
            <pc:docMk/>
            <pc:sldMk cId="4238721319" sldId="315"/>
            <ac:spMk id="5" creationId="{874D38F4-988B-0624-1B62-DF6527F28DDA}"/>
          </ac:spMkLst>
        </pc:spChg>
        <pc:spChg chg="mod">
          <ac:chgData name="Gregorio Ariel Guerrero Moral" userId="82482f2c-2662-4bc3-b06e-2fa762521b9f" providerId="ADAL" clId="{457887A3-30C8-468D-892C-23A73ADCF569}" dt="2023-05-17T14:34:57.053" v="1264" actId="20577"/>
          <ac:spMkLst>
            <pc:docMk/>
            <pc:sldMk cId="4238721319" sldId="315"/>
            <ac:spMk id="8" creationId="{5DE03EDB-98E8-437F-39DF-28B3FBAD8D37}"/>
          </ac:spMkLst>
        </pc:spChg>
        <pc:spChg chg="mod">
          <ac:chgData name="Gregorio Ariel Guerrero Moral" userId="82482f2c-2662-4bc3-b06e-2fa762521b9f" providerId="ADAL" clId="{457887A3-30C8-468D-892C-23A73ADCF569}" dt="2023-05-17T14:39:21.641" v="1905" actId="20577"/>
          <ac:spMkLst>
            <pc:docMk/>
            <pc:sldMk cId="4238721319" sldId="315"/>
            <ac:spMk id="10" creationId="{55BC2ED3-A372-AE3F-6362-F4D4F37B698E}"/>
          </ac:spMkLst>
        </pc:spChg>
        <pc:picChg chg="del">
          <ac:chgData name="Gregorio Ariel Guerrero Moral" userId="82482f2c-2662-4bc3-b06e-2fa762521b9f" providerId="ADAL" clId="{457887A3-30C8-468D-892C-23A73ADCF569}" dt="2023-05-17T14:35:07.554" v="1265" actId="478"/>
          <ac:picMkLst>
            <pc:docMk/>
            <pc:sldMk cId="4238721319" sldId="315"/>
            <ac:picMk id="11" creationId="{FC8FD343-AEFF-BFBD-F7E2-3772186994BF}"/>
          </ac:picMkLst>
        </pc:picChg>
        <pc:picChg chg="del">
          <ac:chgData name="Gregorio Ariel Guerrero Moral" userId="82482f2c-2662-4bc3-b06e-2fa762521b9f" providerId="ADAL" clId="{457887A3-30C8-468D-892C-23A73ADCF569}" dt="2023-05-17T14:35:07.554" v="1265" actId="478"/>
          <ac:picMkLst>
            <pc:docMk/>
            <pc:sldMk cId="4238721319" sldId="315"/>
            <ac:picMk id="1026" creationId="{2C84260C-2233-5DA3-C590-668A55A1113D}"/>
          </ac:picMkLst>
        </pc:picChg>
        <pc:picChg chg="del">
          <ac:chgData name="Gregorio Ariel Guerrero Moral" userId="82482f2c-2662-4bc3-b06e-2fa762521b9f" providerId="ADAL" clId="{457887A3-30C8-468D-892C-23A73ADCF569}" dt="2023-05-17T14:35:07.554" v="1265" actId="478"/>
          <ac:picMkLst>
            <pc:docMk/>
            <pc:sldMk cId="4238721319" sldId="315"/>
            <ac:picMk id="1028" creationId="{62FA85C4-686F-1FF0-7522-8F37E1B4C94E}"/>
          </ac:picMkLst>
        </pc:picChg>
      </pc:sldChg>
      <pc:sldChg chg="addSp delSp modSp add mod ord modNotesTx">
        <pc:chgData name="Gregorio Ariel Guerrero Moral" userId="82482f2c-2662-4bc3-b06e-2fa762521b9f" providerId="ADAL" clId="{457887A3-30C8-468D-892C-23A73ADCF569}" dt="2023-05-17T15:46:54.266" v="3785" actId="1076"/>
        <pc:sldMkLst>
          <pc:docMk/>
          <pc:sldMk cId="3139720507" sldId="316"/>
        </pc:sldMkLst>
        <pc:spChg chg="mod">
          <ac:chgData name="Gregorio Ariel Guerrero Moral" userId="82482f2c-2662-4bc3-b06e-2fa762521b9f" providerId="ADAL" clId="{457887A3-30C8-468D-892C-23A73ADCF569}" dt="2023-05-17T15:31:23.536" v="3383" actId="255"/>
          <ac:spMkLst>
            <pc:docMk/>
            <pc:sldMk cId="3139720507" sldId="316"/>
            <ac:spMk id="2" creationId="{093EE3C9-26F3-0517-6CDE-6AD710CB11F3}"/>
          </ac:spMkLst>
        </pc:spChg>
        <pc:spChg chg="mod">
          <ac:chgData name="Gregorio Ariel Guerrero Moral" userId="82482f2c-2662-4bc3-b06e-2fa762521b9f" providerId="ADAL" clId="{457887A3-30C8-468D-892C-23A73ADCF569}" dt="2023-05-17T15:40:24.748" v="3612" actId="5793"/>
          <ac:spMkLst>
            <pc:docMk/>
            <pc:sldMk cId="3139720507" sldId="316"/>
            <ac:spMk id="3" creationId="{A9DB8993-66C4-8081-2158-8AB9D8F15E5A}"/>
          </ac:spMkLst>
        </pc:spChg>
        <pc:spChg chg="add del mod">
          <ac:chgData name="Gregorio Ariel Guerrero Moral" userId="82482f2c-2662-4bc3-b06e-2fa762521b9f" providerId="ADAL" clId="{457887A3-30C8-468D-892C-23A73ADCF569}" dt="2023-05-17T15:37:22.273" v="3592" actId="478"/>
          <ac:spMkLst>
            <pc:docMk/>
            <pc:sldMk cId="3139720507" sldId="316"/>
            <ac:spMk id="5" creationId="{363557B9-0CBE-EE76-2547-D96B79004573}"/>
          </ac:spMkLst>
        </pc:spChg>
        <pc:spChg chg="add del">
          <ac:chgData name="Gregorio Ariel Guerrero Moral" userId="82482f2c-2662-4bc3-b06e-2fa762521b9f" providerId="ADAL" clId="{457887A3-30C8-468D-892C-23A73ADCF569}" dt="2023-05-17T15:37:26.464" v="3593" actId="478"/>
          <ac:spMkLst>
            <pc:docMk/>
            <pc:sldMk cId="3139720507" sldId="316"/>
            <ac:spMk id="6" creationId="{10791446-A09D-16DB-BF20-7C086FBE09BC}"/>
          </ac:spMkLst>
        </pc:spChg>
        <pc:spChg chg="add del mod">
          <ac:chgData name="Gregorio Ariel Guerrero Moral" userId="82482f2c-2662-4bc3-b06e-2fa762521b9f" providerId="ADAL" clId="{457887A3-30C8-468D-892C-23A73ADCF569}" dt="2023-05-17T15:37:28.765" v="3594" actId="478"/>
          <ac:spMkLst>
            <pc:docMk/>
            <pc:sldMk cId="3139720507" sldId="316"/>
            <ac:spMk id="7" creationId="{27B44AF7-AC7D-F813-9CED-8B49F4B7009E}"/>
          </ac:spMkLst>
        </pc:spChg>
        <pc:spChg chg="add del">
          <ac:chgData name="Gregorio Ariel Guerrero Moral" userId="82482f2c-2662-4bc3-b06e-2fa762521b9f" providerId="ADAL" clId="{457887A3-30C8-468D-892C-23A73ADCF569}" dt="2023-05-17T15:37:26.464" v="3593" actId="478"/>
          <ac:spMkLst>
            <pc:docMk/>
            <pc:sldMk cId="3139720507" sldId="316"/>
            <ac:spMk id="9" creationId="{495B0214-DE56-E646-223C-2F3F4299F7E7}"/>
          </ac:spMkLst>
        </pc:spChg>
        <pc:spChg chg="add del">
          <ac:chgData name="Gregorio Ariel Guerrero Moral" userId="82482f2c-2662-4bc3-b06e-2fa762521b9f" providerId="ADAL" clId="{457887A3-30C8-468D-892C-23A73ADCF569}" dt="2023-05-17T15:37:26.464" v="3593" actId="478"/>
          <ac:spMkLst>
            <pc:docMk/>
            <pc:sldMk cId="3139720507" sldId="316"/>
            <ac:spMk id="10" creationId="{6226BE78-EC97-E2E8-E8D6-A3EBDEA3F264}"/>
          </ac:spMkLst>
        </pc:spChg>
        <pc:spChg chg="add del">
          <ac:chgData name="Gregorio Ariel Guerrero Moral" userId="82482f2c-2662-4bc3-b06e-2fa762521b9f" providerId="ADAL" clId="{457887A3-30C8-468D-892C-23A73ADCF569}" dt="2023-05-17T15:37:26.464" v="3593" actId="478"/>
          <ac:spMkLst>
            <pc:docMk/>
            <pc:sldMk cId="3139720507" sldId="316"/>
            <ac:spMk id="11" creationId="{35FE8BC3-C182-71C1-38DC-92DA54AE09CC}"/>
          </ac:spMkLst>
        </pc:spChg>
        <pc:spChg chg="add del">
          <ac:chgData name="Gregorio Ariel Guerrero Moral" userId="82482f2c-2662-4bc3-b06e-2fa762521b9f" providerId="ADAL" clId="{457887A3-30C8-468D-892C-23A73ADCF569}" dt="2023-05-17T15:37:26.464" v="3593" actId="478"/>
          <ac:spMkLst>
            <pc:docMk/>
            <pc:sldMk cId="3139720507" sldId="316"/>
            <ac:spMk id="12" creationId="{C6DA8C00-7653-D977-A503-95A3CEDD5C5F}"/>
          </ac:spMkLst>
        </pc:spChg>
        <pc:spChg chg="add del">
          <ac:chgData name="Gregorio Ariel Guerrero Moral" userId="82482f2c-2662-4bc3-b06e-2fa762521b9f" providerId="ADAL" clId="{457887A3-30C8-468D-892C-23A73ADCF569}" dt="2023-05-17T15:37:26.464" v="3593" actId="478"/>
          <ac:spMkLst>
            <pc:docMk/>
            <pc:sldMk cId="3139720507" sldId="316"/>
            <ac:spMk id="13" creationId="{1AE97285-D2FF-7F98-7488-79F861FF3A96}"/>
          </ac:spMkLst>
        </pc:spChg>
        <pc:spChg chg="add del">
          <ac:chgData name="Gregorio Ariel Guerrero Moral" userId="82482f2c-2662-4bc3-b06e-2fa762521b9f" providerId="ADAL" clId="{457887A3-30C8-468D-892C-23A73ADCF569}" dt="2023-05-17T15:37:26.464" v="3593" actId="478"/>
          <ac:spMkLst>
            <pc:docMk/>
            <pc:sldMk cId="3139720507" sldId="316"/>
            <ac:spMk id="14" creationId="{DE87C57C-0334-C8A7-27BC-3E45506258B1}"/>
          </ac:spMkLst>
        </pc:spChg>
        <pc:spChg chg="add del">
          <ac:chgData name="Gregorio Ariel Guerrero Moral" userId="82482f2c-2662-4bc3-b06e-2fa762521b9f" providerId="ADAL" clId="{457887A3-30C8-468D-892C-23A73ADCF569}" dt="2023-05-17T15:39:38.272" v="3602" actId="22"/>
          <ac:spMkLst>
            <pc:docMk/>
            <pc:sldMk cId="3139720507" sldId="316"/>
            <ac:spMk id="17" creationId="{1DC3EDED-8759-1E4F-955D-BB9237397163}"/>
          </ac:spMkLst>
        </pc:spChg>
        <pc:spChg chg="add del mod">
          <ac:chgData name="Gregorio Ariel Guerrero Moral" userId="82482f2c-2662-4bc3-b06e-2fa762521b9f" providerId="ADAL" clId="{457887A3-30C8-468D-892C-23A73ADCF569}" dt="2023-05-17T15:30:35.468" v="3337" actId="478"/>
          <ac:spMkLst>
            <pc:docMk/>
            <pc:sldMk cId="3139720507" sldId="316"/>
            <ac:spMk id="18" creationId="{27E400FA-BF76-FCE0-31ED-BC6175E4AB66}"/>
          </ac:spMkLst>
        </pc:spChg>
        <pc:spChg chg="add mod">
          <ac:chgData name="Gregorio Ariel Guerrero Moral" userId="82482f2c-2662-4bc3-b06e-2fa762521b9f" providerId="ADAL" clId="{457887A3-30C8-468D-892C-23A73ADCF569}" dt="2023-05-17T15:43:16.608" v="3744" actId="20577"/>
          <ac:spMkLst>
            <pc:docMk/>
            <pc:sldMk cId="3139720507" sldId="316"/>
            <ac:spMk id="20" creationId="{C734CA07-942E-859C-7C95-3B1E7DB0DBCE}"/>
          </ac:spMkLst>
        </pc:spChg>
        <pc:spChg chg="del mod">
          <ac:chgData name="Gregorio Ariel Guerrero Moral" userId="82482f2c-2662-4bc3-b06e-2fa762521b9f" providerId="ADAL" clId="{457887A3-30C8-468D-892C-23A73ADCF569}" dt="2023-05-17T14:44:01.136" v="1985" actId="478"/>
          <ac:spMkLst>
            <pc:docMk/>
            <pc:sldMk cId="3139720507" sldId="316"/>
            <ac:spMk id="21" creationId="{BD6ABDA8-3C53-F39F-F1CD-AD026495CCF9}"/>
          </ac:spMkLst>
        </pc:spChg>
        <pc:spChg chg="add mod">
          <ac:chgData name="Gregorio Ariel Guerrero Moral" userId="82482f2c-2662-4bc3-b06e-2fa762521b9f" providerId="ADAL" clId="{457887A3-30C8-468D-892C-23A73ADCF569}" dt="2023-05-17T15:45:10.576" v="3760" actId="1076"/>
          <ac:spMkLst>
            <pc:docMk/>
            <pc:sldMk cId="3139720507" sldId="316"/>
            <ac:spMk id="22" creationId="{3F73B77B-0FE3-3973-46C2-0FC56D1C31E4}"/>
          </ac:spMkLst>
        </pc:spChg>
        <pc:spChg chg="del">
          <ac:chgData name="Gregorio Ariel Guerrero Moral" userId="82482f2c-2662-4bc3-b06e-2fa762521b9f" providerId="ADAL" clId="{457887A3-30C8-468D-892C-23A73ADCF569}" dt="2023-05-17T15:37:26.464" v="3593" actId="478"/>
          <ac:spMkLst>
            <pc:docMk/>
            <pc:sldMk cId="3139720507" sldId="316"/>
            <ac:spMk id="24" creationId="{0A900A22-744D-359D-B2F2-D1F72A0F37EB}"/>
          </ac:spMkLst>
        </pc:spChg>
        <pc:spChg chg="add mod">
          <ac:chgData name="Gregorio Ariel Guerrero Moral" userId="82482f2c-2662-4bc3-b06e-2fa762521b9f" providerId="ADAL" clId="{457887A3-30C8-468D-892C-23A73ADCF569}" dt="2023-05-17T15:46:20.342" v="3784" actId="313"/>
          <ac:spMkLst>
            <pc:docMk/>
            <pc:sldMk cId="3139720507" sldId="316"/>
            <ac:spMk id="26" creationId="{21DB315C-21F2-CCE1-0C5B-162343D23BD3}"/>
          </ac:spMkLst>
        </pc:spChg>
        <pc:graphicFrameChg chg="add mod">
          <ac:chgData name="Gregorio Ariel Guerrero Moral" userId="82482f2c-2662-4bc3-b06e-2fa762521b9f" providerId="ADAL" clId="{457887A3-30C8-468D-892C-23A73ADCF569}" dt="2023-05-17T15:42:33.188" v="3620"/>
          <ac:graphicFrameMkLst>
            <pc:docMk/>
            <pc:sldMk cId="3139720507" sldId="316"/>
            <ac:graphicFrameMk id="19" creationId="{26149533-DC2A-F0FA-5F22-DB81BAF8825E}"/>
          </ac:graphicFrameMkLst>
        </pc:graphicFrameChg>
        <pc:picChg chg="add del mod">
          <ac:chgData name="Gregorio Ariel Guerrero Moral" userId="82482f2c-2662-4bc3-b06e-2fa762521b9f" providerId="ADAL" clId="{457887A3-30C8-468D-892C-23A73ADCF569}" dt="2023-05-17T15:30:35.468" v="3337" actId="478"/>
          <ac:picMkLst>
            <pc:docMk/>
            <pc:sldMk cId="3139720507" sldId="316"/>
            <ac:picMk id="4" creationId="{572752D6-28C8-8937-9F7D-92CCA563B13F}"/>
          </ac:picMkLst>
        </pc:picChg>
        <pc:picChg chg="del">
          <ac:chgData name="Gregorio Ariel Guerrero Moral" userId="82482f2c-2662-4bc3-b06e-2fa762521b9f" providerId="ADAL" clId="{457887A3-30C8-468D-892C-23A73ADCF569}" dt="2023-05-17T14:40:06.276" v="1918" actId="478"/>
          <ac:picMkLst>
            <pc:docMk/>
            <pc:sldMk cId="3139720507" sldId="316"/>
            <ac:picMk id="5" creationId="{04D3610C-A2E2-A590-5FFD-1FB1495C6E45}"/>
          </ac:picMkLst>
        </pc:picChg>
        <pc:picChg chg="add del mod">
          <ac:chgData name="Gregorio Ariel Guerrero Moral" userId="82482f2c-2662-4bc3-b06e-2fa762521b9f" providerId="ADAL" clId="{457887A3-30C8-468D-892C-23A73ADCF569}" dt="2023-05-17T14:43:58.427" v="1984" actId="478"/>
          <ac:picMkLst>
            <pc:docMk/>
            <pc:sldMk cId="3139720507" sldId="316"/>
            <ac:picMk id="7" creationId="{F03A2DC1-8513-CE38-C435-218060DF9CD1}"/>
          </ac:picMkLst>
        </pc:picChg>
        <pc:picChg chg="add del mod">
          <ac:chgData name="Gregorio Ariel Guerrero Moral" userId="82482f2c-2662-4bc3-b06e-2fa762521b9f" providerId="ADAL" clId="{457887A3-30C8-468D-892C-23A73ADCF569}" dt="2023-05-17T15:42:20.005" v="3619" actId="478"/>
          <ac:picMkLst>
            <pc:docMk/>
            <pc:sldMk cId="3139720507" sldId="316"/>
            <ac:picMk id="8" creationId="{439F789A-4AAC-95F7-7958-A07BEFAAF585}"/>
          </ac:picMkLst>
        </pc:picChg>
        <pc:picChg chg="add del">
          <ac:chgData name="Gregorio Ariel Guerrero Moral" userId="82482f2c-2662-4bc3-b06e-2fa762521b9f" providerId="ADAL" clId="{457887A3-30C8-468D-892C-23A73ADCF569}" dt="2023-05-17T14:43:56.487" v="1983" actId="478"/>
          <ac:picMkLst>
            <pc:docMk/>
            <pc:sldMk cId="3139720507" sldId="316"/>
            <ac:picMk id="15" creationId="{67049BCA-5C51-604E-BA08-41362C4EB8C2}"/>
          </ac:picMkLst>
        </pc:picChg>
        <pc:picChg chg="add del">
          <ac:chgData name="Gregorio Ariel Guerrero Moral" userId="82482f2c-2662-4bc3-b06e-2fa762521b9f" providerId="ADAL" clId="{457887A3-30C8-468D-892C-23A73ADCF569}" dt="2023-05-17T15:37:26.464" v="3593" actId="478"/>
          <ac:picMkLst>
            <pc:docMk/>
            <pc:sldMk cId="3139720507" sldId="316"/>
            <ac:picMk id="23" creationId="{2649E78D-8DA7-D616-2EA9-05818C1BFA23}"/>
          </ac:picMkLst>
        </pc:picChg>
        <pc:picChg chg="add mod">
          <ac:chgData name="Gregorio Ariel Guerrero Moral" userId="82482f2c-2662-4bc3-b06e-2fa762521b9f" providerId="ADAL" clId="{457887A3-30C8-468D-892C-23A73ADCF569}" dt="2023-05-17T15:46:54.266" v="3785" actId="1076"/>
          <ac:picMkLst>
            <pc:docMk/>
            <pc:sldMk cId="3139720507" sldId="316"/>
            <ac:picMk id="1026" creationId="{870955F5-8DE1-C074-06A5-B53C7CC48CFD}"/>
          </ac:picMkLst>
        </pc:picChg>
        <pc:picChg chg="del">
          <ac:chgData name="Gregorio Ariel Guerrero Moral" userId="82482f2c-2662-4bc3-b06e-2fa762521b9f" providerId="ADAL" clId="{457887A3-30C8-468D-892C-23A73ADCF569}" dt="2023-05-17T14:40:06.276" v="1918" actId="478"/>
          <ac:picMkLst>
            <pc:docMk/>
            <pc:sldMk cId="3139720507" sldId="316"/>
            <ac:picMk id="3074" creationId="{23189283-59F2-5F4F-60EB-AC64C4C0E103}"/>
          </ac:picMkLst>
        </pc:picChg>
        <pc:picChg chg="del">
          <ac:chgData name="Gregorio Ariel Guerrero Moral" userId="82482f2c-2662-4bc3-b06e-2fa762521b9f" providerId="ADAL" clId="{457887A3-30C8-468D-892C-23A73ADCF569}" dt="2023-05-17T14:40:06.276" v="1918" actId="478"/>
          <ac:picMkLst>
            <pc:docMk/>
            <pc:sldMk cId="3139720507" sldId="316"/>
            <ac:picMk id="3076" creationId="{B0BCB028-2205-448D-D8AB-041B7117BDF6}"/>
          </ac:picMkLst>
        </pc:picChg>
        <pc:picChg chg="add del">
          <ac:chgData name="Gregorio Ariel Guerrero Moral" userId="82482f2c-2662-4bc3-b06e-2fa762521b9f" providerId="ADAL" clId="{457887A3-30C8-468D-892C-23A73ADCF569}" dt="2023-05-17T15:37:26.464" v="3593" actId="478"/>
          <ac:picMkLst>
            <pc:docMk/>
            <pc:sldMk cId="3139720507" sldId="316"/>
            <ac:picMk id="5122" creationId="{6E0431EC-F0AC-552A-4126-FC6DB29206B9}"/>
          </ac:picMkLst>
        </pc:picChg>
        <pc:picChg chg="add del">
          <ac:chgData name="Gregorio Ariel Guerrero Moral" userId="82482f2c-2662-4bc3-b06e-2fa762521b9f" providerId="ADAL" clId="{457887A3-30C8-468D-892C-23A73ADCF569}" dt="2023-05-17T15:37:26.464" v="3593" actId="478"/>
          <ac:picMkLst>
            <pc:docMk/>
            <pc:sldMk cId="3139720507" sldId="316"/>
            <ac:picMk id="5124" creationId="{88C219E6-F4B8-DC48-6739-402039183102}"/>
          </ac:picMkLst>
        </pc:picChg>
        <pc:picChg chg="add del">
          <ac:chgData name="Gregorio Ariel Guerrero Moral" userId="82482f2c-2662-4bc3-b06e-2fa762521b9f" providerId="ADAL" clId="{457887A3-30C8-468D-892C-23A73ADCF569}" dt="2023-05-17T15:37:26.464" v="3593" actId="478"/>
          <ac:picMkLst>
            <pc:docMk/>
            <pc:sldMk cId="3139720507" sldId="316"/>
            <ac:picMk id="5126" creationId="{8A3CFE1A-E2CA-066B-E7AD-85E6CE51C6C3}"/>
          </ac:picMkLst>
        </pc:picChg>
        <pc:picChg chg="add del">
          <ac:chgData name="Gregorio Ariel Guerrero Moral" userId="82482f2c-2662-4bc3-b06e-2fa762521b9f" providerId="ADAL" clId="{457887A3-30C8-468D-892C-23A73ADCF569}" dt="2023-05-17T15:37:26.464" v="3593" actId="478"/>
          <ac:picMkLst>
            <pc:docMk/>
            <pc:sldMk cId="3139720507" sldId="316"/>
            <ac:picMk id="5128" creationId="{F856802B-54E3-F3CB-48FA-E1287C51483A}"/>
          </ac:picMkLst>
        </pc:picChg>
        <pc:picChg chg="add del">
          <ac:chgData name="Gregorio Ariel Guerrero Moral" userId="82482f2c-2662-4bc3-b06e-2fa762521b9f" providerId="ADAL" clId="{457887A3-30C8-468D-892C-23A73ADCF569}" dt="2023-05-17T15:37:26.464" v="3593" actId="478"/>
          <ac:picMkLst>
            <pc:docMk/>
            <pc:sldMk cId="3139720507" sldId="316"/>
            <ac:picMk id="5130" creationId="{7A955C56-4069-774C-3CC9-2875FED81D7E}"/>
          </ac:picMkLst>
        </pc:picChg>
        <pc:cxnChg chg="add del">
          <ac:chgData name="Gregorio Ariel Guerrero Moral" userId="82482f2c-2662-4bc3-b06e-2fa762521b9f" providerId="ADAL" clId="{457887A3-30C8-468D-892C-23A73ADCF569}" dt="2023-05-17T15:37:26.464" v="3593" actId="478"/>
          <ac:cxnSpMkLst>
            <pc:docMk/>
            <pc:sldMk cId="3139720507" sldId="316"/>
            <ac:cxnSpMk id="16" creationId="{81DC5BA5-6146-1B5F-9051-69FDB3B399AA}"/>
          </ac:cxnSpMkLst>
        </pc:cxnChg>
      </pc:sldChg>
      <pc:sldChg chg="del">
        <pc:chgData name="Gregorio Ariel Guerrero Moral" userId="82482f2c-2662-4bc3-b06e-2fa762521b9f" providerId="ADAL" clId="{457887A3-30C8-468D-892C-23A73ADCF569}" dt="2023-05-17T13:33:05.498" v="92" actId="47"/>
        <pc:sldMkLst>
          <pc:docMk/>
          <pc:sldMk cId="3333021205" sldId="316"/>
        </pc:sldMkLst>
      </pc:sldChg>
      <pc:sldChg chg="addSp delSp modSp add del mod modNotesTx">
        <pc:chgData name="Gregorio Ariel Guerrero Moral" userId="82482f2c-2662-4bc3-b06e-2fa762521b9f" providerId="ADAL" clId="{457887A3-30C8-468D-892C-23A73ADCF569}" dt="2023-05-17T15:23:38.840" v="3223" actId="47"/>
        <pc:sldMkLst>
          <pc:docMk/>
          <pc:sldMk cId="547354618" sldId="317"/>
        </pc:sldMkLst>
        <pc:spChg chg="add del mod">
          <ac:chgData name="Gregorio Ariel Guerrero Moral" userId="82482f2c-2662-4bc3-b06e-2fa762521b9f" providerId="ADAL" clId="{457887A3-30C8-468D-892C-23A73ADCF569}" dt="2023-05-17T14:46:21.780" v="2001" actId="478"/>
          <ac:spMkLst>
            <pc:docMk/>
            <pc:sldMk cId="547354618" sldId="317"/>
            <ac:spMk id="5" creationId="{EAF5A01E-A731-F4F1-F932-E927DAE98EA3}"/>
          </ac:spMkLst>
        </pc:spChg>
        <pc:spChg chg="del">
          <ac:chgData name="Gregorio Ariel Guerrero Moral" userId="82482f2c-2662-4bc3-b06e-2fa762521b9f" providerId="ADAL" clId="{457887A3-30C8-468D-892C-23A73ADCF569}" dt="2023-05-17T14:46:18.526" v="2000" actId="478"/>
          <ac:spMkLst>
            <pc:docMk/>
            <pc:sldMk cId="547354618" sldId="317"/>
            <ac:spMk id="6" creationId="{10791446-A09D-16DB-BF20-7C086FBE09BC}"/>
          </ac:spMkLst>
        </pc:spChg>
        <pc:spChg chg="del">
          <ac:chgData name="Gregorio Ariel Guerrero Moral" userId="82482f2c-2662-4bc3-b06e-2fa762521b9f" providerId="ADAL" clId="{457887A3-30C8-468D-892C-23A73ADCF569}" dt="2023-05-17T14:46:18.526" v="2000" actId="478"/>
          <ac:spMkLst>
            <pc:docMk/>
            <pc:sldMk cId="547354618" sldId="317"/>
            <ac:spMk id="9" creationId="{495B0214-DE56-E646-223C-2F3F4299F7E7}"/>
          </ac:spMkLst>
        </pc:spChg>
        <pc:spChg chg="del">
          <ac:chgData name="Gregorio Ariel Guerrero Moral" userId="82482f2c-2662-4bc3-b06e-2fa762521b9f" providerId="ADAL" clId="{457887A3-30C8-468D-892C-23A73ADCF569}" dt="2023-05-17T14:46:18.526" v="2000" actId="478"/>
          <ac:spMkLst>
            <pc:docMk/>
            <pc:sldMk cId="547354618" sldId="317"/>
            <ac:spMk id="10" creationId="{6226BE78-EC97-E2E8-E8D6-A3EBDEA3F264}"/>
          </ac:spMkLst>
        </pc:spChg>
        <pc:spChg chg="del">
          <ac:chgData name="Gregorio Ariel Guerrero Moral" userId="82482f2c-2662-4bc3-b06e-2fa762521b9f" providerId="ADAL" clId="{457887A3-30C8-468D-892C-23A73ADCF569}" dt="2023-05-17T14:46:18.526" v="2000" actId="478"/>
          <ac:spMkLst>
            <pc:docMk/>
            <pc:sldMk cId="547354618" sldId="317"/>
            <ac:spMk id="11" creationId="{35FE8BC3-C182-71C1-38DC-92DA54AE09CC}"/>
          </ac:spMkLst>
        </pc:spChg>
        <pc:spChg chg="del">
          <ac:chgData name="Gregorio Ariel Guerrero Moral" userId="82482f2c-2662-4bc3-b06e-2fa762521b9f" providerId="ADAL" clId="{457887A3-30C8-468D-892C-23A73ADCF569}" dt="2023-05-17T14:46:18.526" v="2000" actId="478"/>
          <ac:spMkLst>
            <pc:docMk/>
            <pc:sldMk cId="547354618" sldId="317"/>
            <ac:spMk id="12" creationId="{C6DA8C00-7653-D977-A503-95A3CEDD5C5F}"/>
          </ac:spMkLst>
        </pc:spChg>
        <pc:spChg chg="del">
          <ac:chgData name="Gregorio Ariel Guerrero Moral" userId="82482f2c-2662-4bc3-b06e-2fa762521b9f" providerId="ADAL" clId="{457887A3-30C8-468D-892C-23A73ADCF569}" dt="2023-05-17T14:46:18.526" v="2000" actId="478"/>
          <ac:spMkLst>
            <pc:docMk/>
            <pc:sldMk cId="547354618" sldId="317"/>
            <ac:spMk id="13" creationId="{1AE97285-D2FF-7F98-7488-79F861FF3A96}"/>
          </ac:spMkLst>
        </pc:spChg>
        <pc:spChg chg="del">
          <ac:chgData name="Gregorio Ariel Guerrero Moral" userId="82482f2c-2662-4bc3-b06e-2fa762521b9f" providerId="ADAL" clId="{457887A3-30C8-468D-892C-23A73ADCF569}" dt="2023-05-17T14:46:18.526" v="2000" actId="478"/>
          <ac:spMkLst>
            <pc:docMk/>
            <pc:sldMk cId="547354618" sldId="317"/>
            <ac:spMk id="14" creationId="{DE87C57C-0334-C8A7-27BC-3E45506258B1}"/>
          </ac:spMkLst>
        </pc:spChg>
        <pc:spChg chg="mod">
          <ac:chgData name="Gregorio Ariel Guerrero Moral" userId="82482f2c-2662-4bc3-b06e-2fa762521b9f" providerId="ADAL" clId="{457887A3-30C8-468D-892C-23A73ADCF569}" dt="2023-05-17T14:46:52.460" v="2009" actId="1076"/>
          <ac:spMkLst>
            <pc:docMk/>
            <pc:sldMk cId="547354618" sldId="317"/>
            <ac:spMk id="21" creationId="{BD6ABDA8-3C53-F39F-F1CD-AD026495CCF9}"/>
          </ac:spMkLst>
        </pc:spChg>
        <pc:spChg chg="del">
          <ac:chgData name="Gregorio Ariel Guerrero Moral" userId="82482f2c-2662-4bc3-b06e-2fa762521b9f" providerId="ADAL" clId="{457887A3-30C8-468D-892C-23A73ADCF569}" dt="2023-05-17T14:46:18.526" v="2000" actId="478"/>
          <ac:spMkLst>
            <pc:docMk/>
            <pc:sldMk cId="547354618" sldId="317"/>
            <ac:spMk id="24" creationId="{0A900A22-744D-359D-B2F2-D1F72A0F37EB}"/>
          </ac:spMkLst>
        </pc:spChg>
        <pc:picChg chg="del">
          <ac:chgData name="Gregorio Ariel Guerrero Moral" userId="82482f2c-2662-4bc3-b06e-2fa762521b9f" providerId="ADAL" clId="{457887A3-30C8-468D-892C-23A73ADCF569}" dt="2023-05-17T14:46:14.690" v="1999" actId="478"/>
          <ac:picMkLst>
            <pc:docMk/>
            <pc:sldMk cId="547354618" sldId="317"/>
            <ac:picMk id="4" creationId="{572752D6-28C8-8937-9F7D-92CCA563B13F}"/>
          </ac:picMkLst>
        </pc:picChg>
        <pc:picChg chg="mod">
          <ac:chgData name="Gregorio Ariel Guerrero Moral" userId="82482f2c-2662-4bc3-b06e-2fa762521b9f" providerId="ADAL" clId="{457887A3-30C8-468D-892C-23A73ADCF569}" dt="2023-05-17T14:46:48.095" v="2008" actId="1076"/>
          <ac:picMkLst>
            <pc:docMk/>
            <pc:sldMk cId="547354618" sldId="317"/>
            <ac:picMk id="7" creationId="{F03A2DC1-8513-CE38-C435-218060DF9CD1}"/>
          </ac:picMkLst>
        </pc:picChg>
        <pc:picChg chg="mod">
          <ac:chgData name="Gregorio Ariel Guerrero Moral" userId="82482f2c-2662-4bc3-b06e-2fa762521b9f" providerId="ADAL" clId="{457887A3-30C8-468D-892C-23A73ADCF569}" dt="2023-05-17T14:46:36.801" v="2006" actId="1076"/>
          <ac:picMkLst>
            <pc:docMk/>
            <pc:sldMk cId="547354618" sldId="317"/>
            <ac:picMk id="15" creationId="{67049BCA-5C51-604E-BA08-41362C4EB8C2}"/>
          </ac:picMkLst>
        </pc:picChg>
        <pc:picChg chg="del">
          <ac:chgData name="Gregorio Ariel Guerrero Moral" userId="82482f2c-2662-4bc3-b06e-2fa762521b9f" providerId="ADAL" clId="{457887A3-30C8-468D-892C-23A73ADCF569}" dt="2023-05-17T14:46:18.526" v="2000" actId="478"/>
          <ac:picMkLst>
            <pc:docMk/>
            <pc:sldMk cId="547354618" sldId="317"/>
            <ac:picMk id="23" creationId="{2649E78D-8DA7-D616-2EA9-05818C1BFA23}"/>
          </ac:picMkLst>
        </pc:picChg>
        <pc:picChg chg="del">
          <ac:chgData name="Gregorio Ariel Guerrero Moral" userId="82482f2c-2662-4bc3-b06e-2fa762521b9f" providerId="ADAL" clId="{457887A3-30C8-468D-892C-23A73ADCF569}" dt="2023-05-17T14:46:18.526" v="2000" actId="478"/>
          <ac:picMkLst>
            <pc:docMk/>
            <pc:sldMk cId="547354618" sldId="317"/>
            <ac:picMk id="5122" creationId="{6E0431EC-F0AC-552A-4126-FC6DB29206B9}"/>
          </ac:picMkLst>
        </pc:picChg>
        <pc:picChg chg="del">
          <ac:chgData name="Gregorio Ariel Guerrero Moral" userId="82482f2c-2662-4bc3-b06e-2fa762521b9f" providerId="ADAL" clId="{457887A3-30C8-468D-892C-23A73ADCF569}" dt="2023-05-17T14:46:18.526" v="2000" actId="478"/>
          <ac:picMkLst>
            <pc:docMk/>
            <pc:sldMk cId="547354618" sldId="317"/>
            <ac:picMk id="5124" creationId="{88C219E6-F4B8-DC48-6739-402039183102}"/>
          </ac:picMkLst>
        </pc:picChg>
        <pc:picChg chg="del">
          <ac:chgData name="Gregorio Ariel Guerrero Moral" userId="82482f2c-2662-4bc3-b06e-2fa762521b9f" providerId="ADAL" clId="{457887A3-30C8-468D-892C-23A73ADCF569}" dt="2023-05-17T14:46:18.526" v="2000" actId="478"/>
          <ac:picMkLst>
            <pc:docMk/>
            <pc:sldMk cId="547354618" sldId="317"/>
            <ac:picMk id="5126" creationId="{8A3CFE1A-E2CA-066B-E7AD-85E6CE51C6C3}"/>
          </ac:picMkLst>
        </pc:picChg>
        <pc:picChg chg="del">
          <ac:chgData name="Gregorio Ariel Guerrero Moral" userId="82482f2c-2662-4bc3-b06e-2fa762521b9f" providerId="ADAL" clId="{457887A3-30C8-468D-892C-23A73ADCF569}" dt="2023-05-17T14:46:18.526" v="2000" actId="478"/>
          <ac:picMkLst>
            <pc:docMk/>
            <pc:sldMk cId="547354618" sldId="317"/>
            <ac:picMk id="5128" creationId="{F856802B-54E3-F3CB-48FA-E1287C51483A}"/>
          </ac:picMkLst>
        </pc:picChg>
        <pc:picChg chg="del">
          <ac:chgData name="Gregorio Ariel Guerrero Moral" userId="82482f2c-2662-4bc3-b06e-2fa762521b9f" providerId="ADAL" clId="{457887A3-30C8-468D-892C-23A73ADCF569}" dt="2023-05-17T14:46:18.526" v="2000" actId="478"/>
          <ac:picMkLst>
            <pc:docMk/>
            <pc:sldMk cId="547354618" sldId="317"/>
            <ac:picMk id="5130" creationId="{7A955C56-4069-774C-3CC9-2875FED81D7E}"/>
          </ac:picMkLst>
        </pc:picChg>
        <pc:cxnChg chg="del">
          <ac:chgData name="Gregorio Ariel Guerrero Moral" userId="82482f2c-2662-4bc3-b06e-2fa762521b9f" providerId="ADAL" clId="{457887A3-30C8-468D-892C-23A73ADCF569}" dt="2023-05-17T14:46:18.526" v="2000" actId="478"/>
          <ac:cxnSpMkLst>
            <pc:docMk/>
            <pc:sldMk cId="547354618" sldId="317"/>
            <ac:cxnSpMk id="16" creationId="{81DC5BA5-6146-1B5F-9051-69FDB3B399AA}"/>
          </ac:cxnSpMkLst>
        </pc:cxnChg>
      </pc:sldChg>
      <pc:sldChg chg="addSp delSp modSp add mod">
        <pc:chgData name="Gregorio Ariel Guerrero Moral" userId="82482f2c-2662-4bc3-b06e-2fa762521b9f" providerId="ADAL" clId="{457887A3-30C8-468D-892C-23A73ADCF569}" dt="2023-05-17T15:29:55.628" v="3335" actId="1076"/>
        <pc:sldMkLst>
          <pc:docMk/>
          <pc:sldMk cId="1263291492" sldId="317"/>
        </pc:sldMkLst>
        <pc:spChg chg="mod">
          <ac:chgData name="Gregorio Ariel Guerrero Moral" userId="82482f2c-2662-4bc3-b06e-2fa762521b9f" providerId="ADAL" clId="{457887A3-30C8-468D-892C-23A73ADCF569}" dt="2023-05-17T15:28:40.722" v="3324" actId="20577"/>
          <ac:spMkLst>
            <pc:docMk/>
            <pc:sldMk cId="1263291492" sldId="317"/>
            <ac:spMk id="2" creationId="{4B3E13AF-A6CB-DDAA-FBF3-9F04DC963BFF}"/>
          </ac:spMkLst>
        </pc:spChg>
        <pc:spChg chg="add del mod">
          <ac:chgData name="Gregorio Ariel Guerrero Moral" userId="82482f2c-2662-4bc3-b06e-2fa762521b9f" providerId="ADAL" clId="{457887A3-30C8-468D-892C-23A73ADCF569}" dt="2023-05-17T15:29:45.072" v="3332" actId="478"/>
          <ac:spMkLst>
            <pc:docMk/>
            <pc:sldMk cId="1263291492" sldId="317"/>
            <ac:spMk id="4" creationId="{FFE6D06E-E821-A086-40F9-6B380564C42C}"/>
          </ac:spMkLst>
        </pc:spChg>
        <pc:spChg chg="del">
          <ac:chgData name="Gregorio Ariel Guerrero Moral" userId="82482f2c-2662-4bc3-b06e-2fa762521b9f" providerId="ADAL" clId="{457887A3-30C8-468D-892C-23A73ADCF569}" dt="2023-05-17T15:29:33.142" v="3330" actId="478"/>
          <ac:spMkLst>
            <pc:docMk/>
            <pc:sldMk cId="1263291492" sldId="317"/>
            <ac:spMk id="5" creationId="{874D38F4-988B-0624-1B62-DF6527F28DDA}"/>
          </ac:spMkLst>
        </pc:spChg>
        <pc:spChg chg="mod">
          <ac:chgData name="Gregorio Ariel Guerrero Moral" userId="82482f2c-2662-4bc3-b06e-2fa762521b9f" providerId="ADAL" clId="{457887A3-30C8-468D-892C-23A73ADCF569}" dt="2023-05-17T15:29:21.152" v="3329" actId="20577"/>
          <ac:spMkLst>
            <pc:docMk/>
            <pc:sldMk cId="1263291492" sldId="317"/>
            <ac:spMk id="8" creationId="{5DE03EDB-98E8-437F-39DF-28B3FBAD8D37}"/>
          </ac:spMkLst>
        </pc:spChg>
        <pc:graphicFrameChg chg="del">
          <ac:chgData name="Gregorio Ariel Guerrero Moral" userId="82482f2c-2662-4bc3-b06e-2fa762521b9f" providerId="ADAL" clId="{457887A3-30C8-468D-892C-23A73ADCF569}" dt="2023-05-17T15:29:34.962" v="3331" actId="478"/>
          <ac:graphicFrameMkLst>
            <pc:docMk/>
            <pc:sldMk cId="1263291492" sldId="317"/>
            <ac:graphicFrameMk id="6" creationId="{86DFEB79-D19C-7AA4-3F10-A26A693B5C33}"/>
          </ac:graphicFrameMkLst>
        </pc:graphicFrameChg>
        <pc:picChg chg="add mod">
          <ac:chgData name="Gregorio Ariel Guerrero Moral" userId="82482f2c-2662-4bc3-b06e-2fa762521b9f" providerId="ADAL" clId="{457887A3-30C8-468D-892C-23A73ADCF569}" dt="2023-05-17T15:29:55.628" v="3335" actId="1076"/>
          <ac:picMkLst>
            <pc:docMk/>
            <pc:sldMk cId="1263291492" sldId="317"/>
            <ac:picMk id="7" creationId="{677569DC-98C1-E2B5-BAFD-58EF03862E02}"/>
          </ac:picMkLst>
        </pc:picChg>
      </pc:sldChg>
      <pc:sldChg chg="del">
        <pc:chgData name="Gregorio Ariel Guerrero Moral" userId="82482f2c-2662-4bc3-b06e-2fa762521b9f" providerId="ADAL" clId="{457887A3-30C8-468D-892C-23A73ADCF569}" dt="2023-05-17T13:33:05.498" v="92" actId="47"/>
        <pc:sldMkLst>
          <pc:docMk/>
          <pc:sldMk cId="4027019293" sldId="317"/>
        </pc:sldMkLst>
      </pc:sldChg>
      <pc:sldChg chg="addSp delSp modSp add del mod ord">
        <pc:chgData name="Gregorio Ariel Guerrero Moral" userId="82482f2c-2662-4bc3-b06e-2fa762521b9f" providerId="ADAL" clId="{457887A3-30C8-468D-892C-23A73ADCF569}" dt="2023-05-17T15:23:38.840" v="3223" actId="47"/>
        <pc:sldMkLst>
          <pc:docMk/>
          <pc:sldMk cId="1802004024" sldId="318"/>
        </pc:sldMkLst>
        <pc:spChg chg="mod">
          <ac:chgData name="Gregorio Ariel Guerrero Moral" userId="82482f2c-2662-4bc3-b06e-2fa762521b9f" providerId="ADAL" clId="{457887A3-30C8-468D-892C-23A73ADCF569}" dt="2023-05-17T14:48:57.832" v="2049" actId="14100"/>
          <ac:spMkLst>
            <pc:docMk/>
            <pc:sldMk cId="1802004024" sldId="318"/>
            <ac:spMk id="2" creationId="{B61FD66C-E822-47DC-0F71-C5829C3EF074}"/>
          </ac:spMkLst>
        </pc:spChg>
        <pc:spChg chg="mod">
          <ac:chgData name="Gregorio Ariel Guerrero Moral" userId="82482f2c-2662-4bc3-b06e-2fa762521b9f" providerId="ADAL" clId="{457887A3-30C8-468D-892C-23A73ADCF569}" dt="2023-05-17T14:57:20.864" v="2211" actId="20577"/>
          <ac:spMkLst>
            <pc:docMk/>
            <pc:sldMk cId="1802004024" sldId="318"/>
            <ac:spMk id="6" creationId="{7924B19B-76E6-BD93-8A94-72D01567F5B9}"/>
          </ac:spMkLst>
        </pc:spChg>
        <pc:spChg chg="add mod">
          <ac:chgData name="Gregorio Ariel Guerrero Moral" userId="82482f2c-2662-4bc3-b06e-2fa762521b9f" providerId="ADAL" clId="{457887A3-30C8-468D-892C-23A73ADCF569}" dt="2023-05-17T14:50:42.383" v="2162" actId="1076"/>
          <ac:spMkLst>
            <pc:docMk/>
            <pc:sldMk cId="1802004024" sldId="318"/>
            <ac:spMk id="7" creationId="{60D5FD1B-2EA0-F378-7E80-EC626DBD871B}"/>
          </ac:spMkLst>
        </pc:spChg>
        <pc:graphicFrameChg chg="add mod">
          <ac:chgData name="Gregorio Ariel Guerrero Moral" userId="82482f2c-2662-4bc3-b06e-2fa762521b9f" providerId="ADAL" clId="{457887A3-30C8-468D-892C-23A73ADCF569}" dt="2023-05-17T14:49:38.554" v="2051"/>
          <ac:graphicFrameMkLst>
            <pc:docMk/>
            <pc:sldMk cId="1802004024" sldId="318"/>
            <ac:graphicFrameMk id="5" creationId="{F1C08CA6-832E-3227-7332-A93E23EA14AC}"/>
          </ac:graphicFrameMkLst>
        </pc:graphicFrameChg>
        <pc:picChg chg="del">
          <ac:chgData name="Gregorio Ariel Guerrero Moral" userId="82482f2c-2662-4bc3-b06e-2fa762521b9f" providerId="ADAL" clId="{457887A3-30C8-468D-892C-23A73ADCF569}" dt="2023-05-17T14:49:08.622" v="2050" actId="478"/>
          <ac:picMkLst>
            <pc:docMk/>
            <pc:sldMk cId="1802004024" sldId="318"/>
            <ac:picMk id="3" creationId="{17136E39-3E99-623A-3DF6-73D80EB50C68}"/>
          </ac:picMkLst>
        </pc:picChg>
        <pc:picChg chg="del">
          <ac:chgData name="Gregorio Ariel Guerrero Moral" userId="82482f2c-2662-4bc3-b06e-2fa762521b9f" providerId="ADAL" clId="{457887A3-30C8-468D-892C-23A73ADCF569}" dt="2023-05-17T14:49:08.622" v="2050" actId="478"/>
          <ac:picMkLst>
            <pc:docMk/>
            <pc:sldMk cId="1802004024" sldId="318"/>
            <ac:picMk id="4" creationId="{3AA656B8-DC2E-7C9E-1428-D1E7DA574FA7}"/>
          </ac:picMkLst>
        </pc:picChg>
        <pc:picChg chg="add mod">
          <ac:chgData name="Gregorio Ariel Guerrero Moral" userId="82482f2c-2662-4bc3-b06e-2fa762521b9f" providerId="ADAL" clId="{457887A3-30C8-468D-892C-23A73ADCF569}" dt="2023-05-17T14:57:57.303" v="2215" actId="1076"/>
          <ac:picMkLst>
            <pc:docMk/>
            <pc:sldMk cId="1802004024" sldId="318"/>
            <ac:picMk id="6146" creationId="{1C4E7D3D-A949-9376-ED28-56A73B304A0B}"/>
          </ac:picMkLst>
        </pc:picChg>
      </pc:sldChg>
      <pc:sldChg chg="addSp delSp modSp add mod">
        <pc:chgData name="Gregorio Ariel Guerrero Moral" userId="82482f2c-2662-4bc3-b06e-2fa762521b9f" providerId="ADAL" clId="{457887A3-30C8-468D-892C-23A73ADCF569}" dt="2023-05-17T15:36:44.288" v="3589" actId="1076"/>
        <pc:sldMkLst>
          <pc:docMk/>
          <pc:sldMk cId="2585056235" sldId="318"/>
        </pc:sldMkLst>
        <pc:spChg chg="add mod">
          <ac:chgData name="Gregorio Ariel Guerrero Moral" userId="82482f2c-2662-4bc3-b06e-2fa762521b9f" providerId="ADAL" clId="{457887A3-30C8-468D-892C-23A73ADCF569}" dt="2023-05-17T15:36:44.288" v="3589" actId="1076"/>
          <ac:spMkLst>
            <pc:docMk/>
            <pc:sldMk cId="2585056235" sldId="318"/>
            <ac:spMk id="5" creationId="{15B18083-33A4-EEFB-F1C8-9F1981E366DD}"/>
          </ac:spMkLst>
        </pc:spChg>
        <pc:spChg chg="mod">
          <ac:chgData name="Gregorio Ariel Guerrero Moral" userId="82482f2c-2662-4bc3-b06e-2fa762521b9f" providerId="ADAL" clId="{457887A3-30C8-468D-892C-23A73ADCF569}" dt="2023-05-17T15:34:52.483" v="3425" actId="313"/>
          <ac:spMkLst>
            <pc:docMk/>
            <pc:sldMk cId="2585056235" sldId="318"/>
            <ac:spMk id="8" creationId="{5DE03EDB-98E8-437F-39DF-28B3FBAD8D37}"/>
          </ac:spMkLst>
        </pc:spChg>
        <pc:graphicFrameChg chg="add mod">
          <ac:chgData name="Gregorio Ariel Guerrero Moral" userId="82482f2c-2662-4bc3-b06e-2fa762521b9f" providerId="ADAL" clId="{457887A3-30C8-468D-892C-23A73ADCF569}" dt="2023-05-17T15:35:17.611" v="3429"/>
          <ac:graphicFrameMkLst>
            <pc:docMk/>
            <pc:sldMk cId="2585056235" sldId="318"/>
            <ac:graphicFrameMk id="4" creationId="{EA1B4DA8-FEEF-0921-6972-EEE22DCE8B76}"/>
          </ac:graphicFrameMkLst>
        </pc:graphicFrameChg>
        <pc:picChg chg="add mod">
          <ac:chgData name="Gregorio Ariel Guerrero Moral" userId="82482f2c-2662-4bc3-b06e-2fa762521b9f" providerId="ADAL" clId="{457887A3-30C8-468D-892C-23A73ADCF569}" dt="2023-05-17T15:35:21.015" v="3430" actId="1076"/>
          <ac:picMkLst>
            <pc:docMk/>
            <pc:sldMk cId="2585056235" sldId="318"/>
            <ac:picMk id="3" creationId="{7956D16B-8168-6A76-AD54-5D601DFF937E}"/>
          </ac:picMkLst>
        </pc:picChg>
        <pc:picChg chg="del">
          <ac:chgData name="Gregorio Ariel Guerrero Moral" userId="82482f2c-2662-4bc3-b06e-2fa762521b9f" providerId="ADAL" clId="{457887A3-30C8-468D-892C-23A73ADCF569}" dt="2023-05-17T15:33:00" v="3390" actId="478"/>
          <ac:picMkLst>
            <pc:docMk/>
            <pc:sldMk cId="2585056235" sldId="318"/>
            <ac:picMk id="7" creationId="{677569DC-98C1-E2B5-BAFD-58EF03862E02}"/>
          </ac:picMkLst>
        </pc:picChg>
      </pc:sldChg>
      <pc:sldChg chg="addSp delSp modSp add mod modNotesTx">
        <pc:chgData name="Gregorio Ariel Guerrero Moral" userId="82482f2c-2662-4bc3-b06e-2fa762521b9f" providerId="ADAL" clId="{457887A3-30C8-468D-892C-23A73ADCF569}" dt="2023-05-17T17:09:20.141" v="3890" actId="14100"/>
        <pc:sldMkLst>
          <pc:docMk/>
          <pc:sldMk cId="1256889332" sldId="319"/>
        </pc:sldMkLst>
        <pc:spChg chg="add mod">
          <ac:chgData name="Gregorio Ariel Guerrero Moral" userId="82482f2c-2662-4bc3-b06e-2fa762521b9f" providerId="ADAL" clId="{457887A3-30C8-468D-892C-23A73ADCF569}" dt="2023-05-17T17:07:04.168" v="3882" actId="14100"/>
          <ac:spMkLst>
            <pc:docMk/>
            <pc:sldMk cId="1256889332" sldId="319"/>
            <ac:spMk id="8" creationId="{F861435C-60DA-813F-F6D0-3E4EB2E3E581}"/>
          </ac:spMkLst>
        </pc:spChg>
        <pc:spChg chg="mod">
          <ac:chgData name="Gregorio Ariel Guerrero Moral" userId="82482f2c-2662-4bc3-b06e-2fa762521b9f" providerId="ADAL" clId="{457887A3-30C8-468D-892C-23A73ADCF569}" dt="2023-05-17T16:56:34.381" v="3818" actId="1076"/>
          <ac:spMkLst>
            <pc:docMk/>
            <pc:sldMk cId="1256889332" sldId="319"/>
            <ac:spMk id="12" creationId="{C6DA8C00-7653-D977-A503-95A3CEDD5C5F}"/>
          </ac:spMkLst>
        </pc:spChg>
        <pc:spChg chg="mod">
          <ac:chgData name="Gregorio Ariel Guerrero Moral" userId="82482f2c-2662-4bc3-b06e-2fa762521b9f" providerId="ADAL" clId="{457887A3-30C8-468D-892C-23A73ADCF569}" dt="2023-05-17T16:56:38.483" v="3819" actId="1076"/>
          <ac:spMkLst>
            <pc:docMk/>
            <pc:sldMk cId="1256889332" sldId="319"/>
            <ac:spMk id="13" creationId="{1AE97285-D2FF-7F98-7488-79F861FF3A96}"/>
          </ac:spMkLst>
        </pc:spChg>
        <pc:spChg chg="mod">
          <ac:chgData name="Gregorio Ariel Guerrero Moral" userId="82482f2c-2662-4bc3-b06e-2fa762521b9f" providerId="ADAL" clId="{457887A3-30C8-468D-892C-23A73ADCF569}" dt="2023-05-17T16:56:45.089" v="3820" actId="1076"/>
          <ac:spMkLst>
            <pc:docMk/>
            <pc:sldMk cId="1256889332" sldId="319"/>
            <ac:spMk id="14" creationId="{DE87C57C-0334-C8A7-27BC-3E45506258B1}"/>
          </ac:spMkLst>
        </pc:spChg>
        <pc:spChg chg="add mod ord">
          <ac:chgData name="Gregorio Ariel Guerrero Moral" userId="82482f2c-2662-4bc3-b06e-2fa762521b9f" providerId="ADAL" clId="{457887A3-30C8-468D-892C-23A73ADCF569}" dt="2023-05-17T16:57:45.106" v="3830" actId="14100"/>
          <ac:spMkLst>
            <pc:docMk/>
            <pc:sldMk cId="1256889332" sldId="319"/>
            <ac:spMk id="22" creationId="{F26D3521-2CCF-306B-2E11-D465D3B3F6E1}"/>
          </ac:spMkLst>
        </pc:spChg>
        <pc:spChg chg="add mod">
          <ac:chgData name="Gregorio Ariel Guerrero Moral" userId="82482f2c-2662-4bc3-b06e-2fa762521b9f" providerId="ADAL" clId="{457887A3-30C8-468D-892C-23A73ADCF569}" dt="2023-05-17T17:07:09.914" v="3883" actId="1076"/>
          <ac:spMkLst>
            <pc:docMk/>
            <pc:sldMk cId="1256889332" sldId="319"/>
            <ac:spMk id="33" creationId="{E5C79AEF-508F-853B-C571-8E3AC4FAFBA7}"/>
          </ac:spMkLst>
        </pc:spChg>
        <pc:spChg chg="add mod">
          <ac:chgData name="Gregorio Ariel Guerrero Moral" userId="82482f2c-2662-4bc3-b06e-2fa762521b9f" providerId="ADAL" clId="{457887A3-30C8-468D-892C-23A73ADCF569}" dt="2023-05-17T17:06:53.704" v="3880" actId="1076"/>
          <ac:spMkLst>
            <pc:docMk/>
            <pc:sldMk cId="1256889332" sldId="319"/>
            <ac:spMk id="36" creationId="{DEB2D5A3-8448-CB21-A42C-EA0CE283A3A7}"/>
          </ac:spMkLst>
        </pc:spChg>
        <pc:spChg chg="add mod">
          <ac:chgData name="Gregorio Ariel Guerrero Moral" userId="82482f2c-2662-4bc3-b06e-2fa762521b9f" providerId="ADAL" clId="{457887A3-30C8-468D-892C-23A73ADCF569}" dt="2023-05-17T17:09:20.141" v="3890" actId="14100"/>
          <ac:spMkLst>
            <pc:docMk/>
            <pc:sldMk cId="1256889332" sldId="319"/>
            <ac:spMk id="38" creationId="{025B06BB-6764-9F7E-11B7-C742C52E5422}"/>
          </ac:spMkLst>
        </pc:spChg>
        <pc:picChg chg="add del">
          <ac:chgData name="Gregorio Ariel Guerrero Moral" userId="82482f2c-2662-4bc3-b06e-2fa762521b9f" providerId="ADAL" clId="{457887A3-30C8-468D-892C-23A73ADCF569}" dt="2023-05-17T15:51:06.123" v="3791" actId="478"/>
          <ac:picMkLst>
            <pc:docMk/>
            <pc:sldMk cId="1256889332" sldId="319"/>
            <ac:picMk id="5" creationId="{283EAD48-B7A8-F50A-BA2F-3B3A8EAEF491}"/>
          </ac:picMkLst>
        </pc:picChg>
        <pc:picChg chg="add del">
          <ac:chgData name="Gregorio Ariel Guerrero Moral" userId="82482f2c-2662-4bc3-b06e-2fa762521b9f" providerId="ADAL" clId="{457887A3-30C8-468D-892C-23A73ADCF569}" dt="2023-05-17T15:53:22.111" v="3802" actId="478"/>
          <ac:picMkLst>
            <pc:docMk/>
            <pc:sldMk cId="1256889332" sldId="319"/>
            <ac:picMk id="15" creationId="{043A6078-F256-B180-4AD2-DFDF5A6A8C11}"/>
          </ac:picMkLst>
        </pc:picChg>
        <pc:picChg chg="add mod">
          <ac:chgData name="Gregorio Ariel Guerrero Moral" userId="82482f2c-2662-4bc3-b06e-2fa762521b9f" providerId="ADAL" clId="{457887A3-30C8-468D-892C-23A73ADCF569}" dt="2023-05-17T17:06:31.204" v="3874" actId="1076"/>
          <ac:picMkLst>
            <pc:docMk/>
            <pc:sldMk cId="1256889332" sldId="319"/>
            <ac:picMk id="17" creationId="{EE614C81-6AF6-8169-95FD-61F60099A822}"/>
          </ac:picMkLst>
        </pc:picChg>
        <pc:picChg chg="add mod modCrop">
          <ac:chgData name="Gregorio Ariel Guerrero Moral" userId="82482f2c-2662-4bc3-b06e-2fa762521b9f" providerId="ADAL" clId="{457887A3-30C8-468D-892C-23A73ADCF569}" dt="2023-05-17T16:58:54.999" v="3839" actId="1076"/>
          <ac:picMkLst>
            <pc:docMk/>
            <pc:sldMk cId="1256889332" sldId="319"/>
            <ac:picMk id="18" creationId="{D699D78C-0545-A42C-2636-BB7D77D20612}"/>
          </ac:picMkLst>
        </pc:picChg>
        <pc:picChg chg="add mod">
          <ac:chgData name="Gregorio Ariel Guerrero Moral" userId="82482f2c-2662-4bc3-b06e-2fa762521b9f" providerId="ADAL" clId="{457887A3-30C8-468D-892C-23A73ADCF569}" dt="2023-05-17T16:58:53.319" v="3838" actId="1076"/>
          <ac:picMkLst>
            <pc:docMk/>
            <pc:sldMk cId="1256889332" sldId="319"/>
            <ac:picMk id="21" creationId="{F4DFC8B5-E609-4986-7FDD-467696186DBB}"/>
          </ac:picMkLst>
        </pc:picChg>
        <pc:picChg chg="add mod">
          <ac:chgData name="Gregorio Ariel Guerrero Moral" userId="82482f2c-2662-4bc3-b06e-2fa762521b9f" providerId="ADAL" clId="{457887A3-30C8-468D-892C-23A73ADCF569}" dt="2023-05-17T17:02:16.922" v="3855" actId="1076"/>
          <ac:picMkLst>
            <pc:docMk/>
            <pc:sldMk cId="1256889332" sldId="319"/>
            <ac:picMk id="29" creationId="{78D690F0-B8EF-9B9B-C311-39C4E641EB16}"/>
          </ac:picMkLst>
        </pc:picChg>
        <pc:picChg chg="add mod">
          <ac:chgData name="Gregorio Ariel Guerrero Moral" userId="82482f2c-2662-4bc3-b06e-2fa762521b9f" providerId="ADAL" clId="{457887A3-30C8-468D-892C-23A73ADCF569}" dt="2023-05-17T17:02:54.716" v="3860" actId="1076"/>
          <ac:picMkLst>
            <pc:docMk/>
            <pc:sldMk cId="1256889332" sldId="319"/>
            <ac:picMk id="31" creationId="{A03F0BFF-0C1F-C2D0-E59B-73A7CD98CAFC}"/>
          </ac:picMkLst>
        </pc:picChg>
        <pc:picChg chg="del">
          <ac:chgData name="Gregorio Ariel Guerrero Moral" userId="82482f2c-2662-4bc3-b06e-2fa762521b9f" providerId="ADAL" clId="{457887A3-30C8-468D-892C-23A73ADCF569}" dt="2023-05-17T15:49:25.601" v="3788" actId="478"/>
          <ac:picMkLst>
            <pc:docMk/>
            <pc:sldMk cId="1256889332" sldId="319"/>
            <ac:picMk id="1026" creationId="{870955F5-8DE1-C074-06A5-B53C7CC48CFD}"/>
          </ac:picMkLst>
        </pc:picChg>
        <pc:picChg chg="add mod">
          <ac:chgData name="Gregorio Ariel Guerrero Moral" userId="82482f2c-2662-4bc3-b06e-2fa762521b9f" providerId="ADAL" clId="{457887A3-30C8-468D-892C-23A73ADCF569}" dt="2023-05-17T17:00:39.452" v="3849" actId="1076"/>
          <ac:picMkLst>
            <pc:docMk/>
            <pc:sldMk cId="1256889332" sldId="319"/>
            <ac:picMk id="2050" creationId="{A1D4E775-0BF9-3939-A707-2DE5A16633BB}"/>
          </ac:picMkLst>
        </pc:picChg>
        <pc:cxnChg chg="mod">
          <ac:chgData name="Gregorio Ariel Guerrero Moral" userId="82482f2c-2662-4bc3-b06e-2fa762521b9f" providerId="ADAL" clId="{457887A3-30C8-468D-892C-23A73ADCF569}" dt="2023-05-17T16:56:38.483" v="3819" actId="1076"/>
          <ac:cxnSpMkLst>
            <pc:docMk/>
            <pc:sldMk cId="1256889332" sldId="319"/>
            <ac:cxnSpMk id="16" creationId="{81DC5BA5-6146-1B5F-9051-69FDB3B399AA}"/>
          </ac:cxnSpMkLst>
        </pc:cxnChg>
        <pc:cxnChg chg="add mod">
          <ac:chgData name="Gregorio Ariel Guerrero Moral" userId="82482f2c-2662-4bc3-b06e-2fa762521b9f" providerId="ADAL" clId="{457887A3-30C8-468D-892C-23A73ADCF569}" dt="2023-05-17T17:06:12.192" v="3873" actId="13822"/>
          <ac:cxnSpMkLst>
            <pc:docMk/>
            <pc:sldMk cId="1256889332" sldId="319"/>
            <ac:cxnSpMk id="26" creationId="{0AAE1ECC-0308-1AA2-B49C-CD5EB691D6D5}"/>
          </ac:cxnSpMkLst>
        </pc:cxnChg>
        <pc:cxnChg chg="add mod">
          <ac:chgData name="Gregorio Ariel Guerrero Moral" userId="82482f2c-2662-4bc3-b06e-2fa762521b9f" providerId="ADAL" clId="{457887A3-30C8-468D-892C-23A73ADCF569}" dt="2023-05-17T17:06:05.551" v="3872" actId="13822"/>
          <ac:cxnSpMkLst>
            <pc:docMk/>
            <pc:sldMk cId="1256889332" sldId="319"/>
            <ac:cxnSpMk id="28" creationId="{24F97D19-E110-25A1-BE8B-E9944793E490}"/>
          </ac:cxnSpMkLst>
        </pc:cxnChg>
        <pc:cxnChg chg="add mod">
          <ac:chgData name="Gregorio Ariel Guerrero Moral" userId="82482f2c-2662-4bc3-b06e-2fa762521b9f" providerId="ADAL" clId="{457887A3-30C8-468D-892C-23A73ADCF569}" dt="2023-05-17T17:05:44.304" v="3869" actId="13822"/>
          <ac:cxnSpMkLst>
            <pc:docMk/>
            <pc:sldMk cId="1256889332" sldId="319"/>
            <ac:cxnSpMk id="35" creationId="{C8C97D4C-230A-F990-22F4-B75B97FB0EB5}"/>
          </ac:cxnSpMkLst>
        </pc:cxnChg>
      </pc:sldChg>
      <pc:sldChg chg="addSp delSp modSp add del mod modNotesTx">
        <pc:chgData name="Gregorio Ariel Guerrero Moral" userId="82482f2c-2662-4bc3-b06e-2fa762521b9f" providerId="ADAL" clId="{457887A3-30C8-468D-892C-23A73ADCF569}" dt="2023-05-17T15:23:38.840" v="3223" actId="47"/>
        <pc:sldMkLst>
          <pc:docMk/>
          <pc:sldMk cId="3589683060" sldId="319"/>
        </pc:sldMkLst>
        <pc:spChg chg="add mod">
          <ac:chgData name="Gregorio Ariel Guerrero Moral" userId="82482f2c-2662-4bc3-b06e-2fa762521b9f" providerId="ADAL" clId="{457887A3-30C8-468D-892C-23A73ADCF569}" dt="2023-05-17T14:59:58.636" v="2318" actId="14100"/>
          <ac:spMkLst>
            <pc:docMk/>
            <pc:sldMk cId="3589683060" sldId="319"/>
            <ac:spMk id="4" creationId="{8E4FB0C0-EAC6-8882-25EE-A7E6B64463DF}"/>
          </ac:spMkLst>
        </pc:spChg>
        <pc:spChg chg="mod">
          <ac:chgData name="Gregorio Ariel Guerrero Moral" userId="82482f2c-2662-4bc3-b06e-2fa762521b9f" providerId="ADAL" clId="{457887A3-30C8-468D-892C-23A73ADCF569}" dt="2023-05-17T14:59:38.422" v="2312" actId="14100"/>
          <ac:spMkLst>
            <pc:docMk/>
            <pc:sldMk cId="3589683060" sldId="319"/>
            <ac:spMk id="6" creationId="{7924B19B-76E6-BD93-8A94-72D01567F5B9}"/>
          </ac:spMkLst>
        </pc:spChg>
        <pc:spChg chg="del mod">
          <ac:chgData name="Gregorio Ariel Guerrero Moral" userId="82482f2c-2662-4bc3-b06e-2fa762521b9f" providerId="ADAL" clId="{457887A3-30C8-468D-892C-23A73ADCF569}" dt="2023-05-17T15:01:02.285" v="2325" actId="478"/>
          <ac:spMkLst>
            <pc:docMk/>
            <pc:sldMk cId="3589683060" sldId="319"/>
            <ac:spMk id="7" creationId="{60D5FD1B-2EA0-F378-7E80-EC626DBD871B}"/>
          </ac:spMkLst>
        </pc:spChg>
        <pc:spChg chg="add del">
          <ac:chgData name="Gregorio Ariel Guerrero Moral" userId="82482f2c-2662-4bc3-b06e-2fa762521b9f" providerId="ADAL" clId="{457887A3-30C8-468D-892C-23A73ADCF569}" dt="2023-05-17T15:00:12.266" v="2320" actId="22"/>
          <ac:spMkLst>
            <pc:docMk/>
            <pc:sldMk cId="3589683060" sldId="319"/>
            <ac:spMk id="9" creationId="{1562FA45-0460-3539-CA30-CC73E485D057}"/>
          </ac:spMkLst>
        </pc:spChg>
        <pc:spChg chg="add mod">
          <ac:chgData name="Gregorio Ariel Guerrero Moral" userId="82482f2c-2662-4bc3-b06e-2fa762521b9f" providerId="ADAL" clId="{457887A3-30C8-468D-892C-23A73ADCF569}" dt="2023-05-17T15:03:27.265" v="2349" actId="207"/>
          <ac:spMkLst>
            <pc:docMk/>
            <pc:sldMk cId="3589683060" sldId="319"/>
            <ac:spMk id="11" creationId="{7BCBEE6A-0C55-56F1-D9CD-3C33B4DAB42F}"/>
          </ac:spMkLst>
        </pc:spChg>
        <pc:spChg chg="add mod">
          <ac:chgData name="Gregorio Ariel Guerrero Moral" userId="82482f2c-2662-4bc3-b06e-2fa762521b9f" providerId="ADAL" clId="{457887A3-30C8-468D-892C-23A73ADCF569}" dt="2023-05-17T15:06:29.142" v="2535" actId="14100"/>
          <ac:spMkLst>
            <pc:docMk/>
            <pc:sldMk cId="3589683060" sldId="319"/>
            <ac:spMk id="14" creationId="{46F5A3CC-873D-0D87-F654-EB0F44721489}"/>
          </ac:spMkLst>
        </pc:spChg>
        <pc:spChg chg="add mod">
          <ac:chgData name="Gregorio Ariel Guerrero Moral" userId="82482f2c-2662-4bc3-b06e-2fa762521b9f" providerId="ADAL" clId="{457887A3-30C8-468D-892C-23A73ADCF569}" dt="2023-05-17T15:06:15.403" v="2534" actId="20577"/>
          <ac:spMkLst>
            <pc:docMk/>
            <pc:sldMk cId="3589683060" sldId="319"/>
            <ac:spMk id="16" creationId="{31A6B53E-2923-659F-1A4B-508EDCE3DC68}"/>
          </ac:spMkLst>
        </pc:spChg>
        <pc:graphicFrameChg chg="del">
          <ac:chgData name="Gregorio Ariel Guerrero Moral" userId="82482f2c-2662-4bc3-b06e-2fa762521b9f" providerId="ADAL" clId="{457887A3-30C8-468D-892C-23A73ADCF569}" dt="2023-05-17T15:01:03.064" v="2326" actId="478"/>
          <ac:graphicFrameMkLst>
            <pc:docMk/>
            <pc:sldMk cId="3589683060" sldId="319"/>
            <ac:graphicFrameMk id="5" creationId="{F1C08CA6-832E-3227-7332-A93E23EA14AC}"/>
          </ac:graphicFrameMkLst>
        </pc:graphicFrameChg>
        <pc:graphicFrameChg chg="add mod">
          <ac:chgData name="Gregorio Ariel Guerrero Moral" userId="82482f2c-2662-4bc3-b06e-2fa762521b9f" providerId="ADAL" clId="{457887A3-30C8-468D-892C-23A73ADCF569}" dt="2023-05-17T15:05:07.994" v="2357"/>
          <ac:graphicFrameMkLst>
            <pc:docMk/>
            <pc:sldMk cId="3589683060" sldId="319"/>
            <ac:graphicFrameMk id="15" creationId="{6B6395E1-9B68-29DE-3C7B-B273973A4D10}"/>
          </ac:graphicFrameMkLst>
        </pc:graphicFrameChg>
        <pc:picChg chg="add mod">
          <ac:chgData name="Gregorio Ariel Guerrero Moral" userId="82482f2c-2662-4bc3-b06e-2fa762521b9f" providerId="ADAL" clId="{457887A3-30C8-468D-892C-23A73ADCF569}" dt="2023-05-17T15:02:44.182" v="2340" actId="14100"/>
          <ac:picMkLst>
            <pc:docMk/>
            <pc:sldMk cId="3589683060" sldId="319"/>
            <ac:picMk id="12" creationId="{C955BB0F-7F82-D95E-8B82-AAB8BBF3FE90}"/>
          </ac:picMkLst>
        </pc:picChg>
        <pc:picChg chg="del">
          <ac:chgData name="Gregorio Ariel Guerrero Moral" userId="82482f2c-2662-4bc3-b06e-2fa762521b9f" providerId="ADAL" clId="{457887A3-30C8-468D-892C-23A73ADCF569}" dt="2023-05-17T14:59:18.896" v="2310" actId="478"/>
          <ac:picMkLst>
            <pc:docMk/>
            <pc:sldMk cId="3589683060" sldId="319"/>
            <ac:picMk id="6146" creationId="{1C4E7D3D-A949-9376-ED28-56A73B304A0B}"/>
          </ac:picMkLst>
        </pc:picChg>
        <pc:picChg chg="add mod">
          <ac:chgData name="Gregorio Ariel Guerrero Moral" userId="82482f2c-2662-4bc3-b06e-2fa762521b9f" providerId="ADAL" clId="{457887A3-30C8-468D-892C-23A73ADCF569}" dt="2023-05-17T15:02:46.926" v="2341" actId="14100"/>
          <ac:picMkLst>
            <pc:docMk/>
            <pc:sldMk cId="3589683060" sldId="319"/>
            <ac:picMk id="7170" creationId="{AE39CD55-B8F3-74E0-CD5C-83DC07355C31}"/>
          </ac:picMkLst>
        </pc:picChg>
      </pc:sldChg>
      <pc:sldChg chg="addSp delSp modSp add del mod">
        <pc:chgData name="Gregorio Ariel Guerrero Moral" userId="82482f2c-2662-4bc3-b06e-2fa762521b9f" providerId="ADAL" clId="{457887A3-30C8-468D-892C-23A73ADCF569}" dt="2023-05-17T15:23:38.840" v="3223" actId="47"/>
        <pc:sldMkLst>
          <pc:docMk/>
          <pc:sldMk cId="1098340457" sldId="320"/>
        </pc:sldMkLst>
        <pc:spChg chg="mod">
          <ac:chgData name="Gregorio Ariel Guerrero Moral" userId="82482f2c-2662-4bc3-b06e-2fa762521b9f" providerId="ADAL" clId="{457887A3-30C8-468D-892C-23A73ADCF569}" dt="2023-05-17T15:06:52.395" v="2546" actId="20577"/>
          <ac:spMkLst>
            <pc:docMk/>
            <pc:sldMk cId="1098340457" sldId="320"/>
            <ac:spMk id="2" creationId="{B61FD66C-E822-47DC-0F71-C5829C3EF074}"/>
          </ac:spMkLst>
        </pc:spChg>
        <pc:spChg chg="del">
          <ac:chgData name="Gregorio Ariel Guerrero Moral" userId="82482f2c-2662-4bc3-b06e-2fa762521b9f" providerId="ADAL" clId="{457887A3-30C8-468D-892C-23A73ADCF569}" dt="2023-05-17T15:02:11.141" v="2331" actId="478"/>
          <ac:spMkLst>
            <pc:docMk/>
            <pc:sldMk cId="1098340457" sldId="320"/>
            <ac:spMk id="4" creationId="{8E4FB0C0-EAC6-8882-25EE-A7E6B64463DF}"/>
          </ac:spMkLst>
        </pc:spChg>
        <pc:spChg chg="mod">
          <ac:chgData name="Gregorio Ariel Guerrero Moral" userId="82482f2c-2662-4bc3-b06e-2fa762521b9f" providerId="ADAL" clId="{457887A3-30C8-468D-892C-23A73ADCF569}" dt="2023-05-17T15:08:39.435" v="2733" actId="27636"/>
          <ac:spMkLst>
            <pc:docMk/>
            <pc:sldMk cId="1098340457" sldId="320"/>
            <ac:spMk id="6" creationId="{7924B19B-76E6-BD93-8A94-72D01567F5B9}"/>
          </ac:spMkLst>
        </pc:spChg>
        <pc:spChg chg="mod">
          <ac:chgData name="Gregorio Ariel Guerrero Moral" userId="82482f2c-2662-4bc3-b06e-2fa762521b9f" providerId="ADAL" clId="{457887A3-30C8-468D-892C-23A73ADCF569}" dt="2023-05-17T15:07:57.839" v="2723" actId="20577"/>
          <ac:spMkLst>
            <pc:docMk/>
            <pc:sldMk cId="1098340457" sldId="320"/>
            <ac:spMk id="7" creationId="{60D5FD1B-2EA0-F378-7E80-EC626DBD871B}"/>
          </ac:spMkLst>
        </pc:spChg>
        <pc:picChg chg="del">
          <ac:chgData name="Gregorio Ariel Guerrero Moral" userId="82482f2c-2662-4bc3-b06e-2fa762521b9f" providerId="ADAL" clId="{457887A3-30C8-468D-892C-23A73ADCF569}" dt="2023-05-17T15:08:47.284" v="2734" actId="478"/>
          <ac:picMkLst>
            <pc:docMk/>
            <pc:sldMk cId="1098340457" sldId="320"/>
            <ac:picMk id="7170" creationId="{AE39CD55-B8F3-74E0-CD5C-83DC07355C31}"/>
          </ac:picMkLst>
        </pc:picChg>
        <pc:picChg chg="add mod">
          <ac:chgData name="Gregorio Ariel Guerrero Moral" userId="82482f2c-2662-4bc3-b06e-2fa762521b9f" providerId="ADAL" clId="{457887A3-30C8-468D-892C-23A73ADCF569}" dt="2023-05-17T15:08:58.250" v="2736" actId="1076"/>
          <ac:picMkLst>
            <pc:docMk/>
            <pc:sldMk cId="1098340457" sldId="320"/>
            <ac:picMk id="8194" creationId="{524D528F-0567-F3F0-AD12-03B653C15BA4}"/>
          </ac:picMkLst>
        </pc:picChg>
      </pc:sldChg>
      <pc:sldChg chg="addSp delSp modSp add mod">
        <pc:chgData name="Gregorio Ariel Guerrero Moral" userId="82482f2c-2662-4bc3-b06e-2fa762521b9f" providerId="ADAL" clId="{457887A3-30C8-468D-892C-23A73ADCF569}" dt="2023-05-17T15:51:37.683" v="3798" actId="1076"/>
        <pc:sldMkLst>
          <pc:docMk/>
          <pc:sldMk cId="2491497188" sldId="320"/>
        </pc:sldMkLst>
        <pc:spChg chg="mod">
          <ac:chgData name="Gregorio Ariel Guerrero Moral" userId="82482f2c-2662-4bc3-b06e-2fa762521b9f" providerId="ADAL" clId="{457887A3-30C8-468D-892C-23A73ADCF569}" dt="2023-05-17T15:51:29.726" v="3795" actId="1076"/>
          <ac:spMkLst>
            <pc:docMk/>
            <pc:sldMk cId="2491497188" sldId="320"/>
            <ac:spMk id="3" creationId="{A9DB8993-66C4-8081-2158-8AB9D8F15E5A}"/>
          </ac:spMkLst>
        </pc:spChg>
        <pc:spChg chg="add del mod">
          <ac:chgData name="Gregorio Ariel Guerrero Moral" userId="82482f2c-2662-4bc3-b06e-2fa762521b9f" providerId="ADAL" clId="{457887A3-30C8-468D-892C-23A73ADCF569}" dt="2023-05-17T15:51:23.063" v="3794" actId="478"/>
          <ac:spMkLst>
            <pc:docMk/>
            <pc:sldMk cId="2491497188" sldId="320"/>
            <ac:spMk id="4" creationId="{917A54C2-FE89-4805-1060-657EC18232D1}"/>
          </ac:spMkLst>
        </pc:spChg>
        <pc:spChg chg="del">
          <ac:chgData name="Gregorio Ariel Guerrero Moral" userId="82482f2c-2662-4bc3-b06e-2fa762521b9f" providerId="ADAL" clId="{457887A3-30C8-468D-892C-23A73ADCF569}" dt="2023-05-17T15:51:18.072" v="3793" actId="478"/>
          <ac:spMkLst>
            <pc:docMk/>
            <pc:sldMk cId="2491497188" sldId="320"/>
            <ac:spMk id="6" creationId="{10791446-A09D-16DB-BF20-7C086FBE09BC}"/>
          </ac:spMkLst>
        </pc:spChg>
        <pc:spChg chg="del">
          <ac:chgData name="Gregorio Ariel Guerrero Moral" userId="82482f2c-2662-4bc3-b06e-2fa762521b9f" providerId="ADAL" clId="{457887A3-30C8-468D-892C-23A73ADCF569}" dt="2023-05-17T15:51:18.072" v="3793" actId="478"/>
          <ac:spMkLst>
            <pc:docMk/>
            <pc:sldMk cId="2491497188" sldId="320"/>
            <ac:spMk id="9" creationId="{495B0214-DE56-E646-223C-2F3F4299F7E7}"/>
          </ac:spMkLst>
        </pc:spChg>
        <pc:spChg chg="del">
          <ac:chgData name="Gregorio Ariel Guerrero Moral" userId="82482f2c-2662-4bc3-b06e-2fa762521b9f" providerId="ADAL" clId="{457887A3-30C8-468D-892C-23A73ADCF569}" dt="2023-05-17T15:51:18.072" v="3793" actId="478"/>
          <ac:spMkLst>
            <pc:docMk/>
            <pc:sldMk cId="2491497188" sldId="320"/>
            <ac:spMk id="10" creationId="{6226BE78-EC97-E2E8-E8D6-A3EBDEA3F264}"/>
          </ac:spMkLst>
        </pc:spChg>
        <pc:spChg chg="del">
          <ac:chgData name="Gregorio Ariel Guerrero Moral" userId="82482f2c-2662-4bc3-b06e-2fa762521b9f" providerId="ADAL" clId="{457887A3-30C8-468D-892C-23A73ADCF569}" dt="2023-05-17T15:51:18.072" v="3793" actId="478"/>
          <ac:spMkLst>
            <pc:docMk/>
            <pc:sldMk cId="2491497188" sldId="320"/>
            <ac:spMk id="11" creationId="{35FE8BC3-C182-71C1-38DC-92DA54AE09CC}"/>
          </ac:spMkLst>
        </pc:spChg>
        <pc:spChg chg="del">
          <ac:chgData name="Gregorio Ariel Guerrero Moral" userId="82482f2c-2662-4bc3-b06e-2fa762521b9f" providerId="ADAL" clId="{457887A3-30C8-468D-892C-23A73ADCF569}" dt="2023-05-17T15:51:18.072" v="3793" actId="478"/>
          <ac:spMkLst>
            <pc:docMk/>
            <pc:sldMk cId="2491497188" sldId="320"/>
            <ac:spMk id="12" creationId="{C6DA8C00-7653-D977-A503-95A3CEDD5C5F}"/>
          </ac:spMkLst>
        </pc:spChg>
        <pc:spChg chg="del">
          <ac:chgData name="Gregorio Ariel Guerrero Moral" userId="82482f2c-2662-4bc3-b06e-2fa762521b9f" providerId="ADAL" clId="{457887A3-30C8-468D-892C-23A73ADCF569}" dt="2023-05-17T15:51:18.072" v="3793" actId="478"/>
          <ac:spMkLst>
            <pc:docMk/>
            <pc:sldMk cId="2491497188" sldId="320"/>
            <ac:spMk id="13" creationId="{1AE97285-D2FF-7F98-7488-79F861FF3A96}"/>
          </ac:spMkLst>
        </pc:spChg>
        <pc:spChg chg="del">
          <ac:chgData name="Gregorio Ariel Guerrero Moral" userId="82482f2c-2662-4bc3-b06e-2fa762521b9f" providerId="ADAL" clId="{457887A3-30C8-468D-892C-23A73ADCF569}" dt="2023-05-17T15:51:18.072" v="3793" actId="478"/>
          <ac:spMkLst>
            <pc:docMk/>
            <pc:sldMk cId="2491497188" sldId="320"/>
            <ac:spMk id="14" creationId="{DE87C57C-0334-C8A7-27BC-3E45506258B1}"/>
          </ac:spMkLst>
        </pc:spChg>
        <pc:spChg chg="del">
          <ac:chgData name="Gregorio Ariel Guerrero Moral" userId="82482f2c-2662-4bc3-b06e-2fa762521b9f" providerId="ADAL" clId="{457887A3-30C8-468D-892C-23A73ADCF569}" dt="2023-05-17T15:51:18.072" v="3793" actId="478"/>
          <ac:spMkLst>
            <pc:docMk/>
            <pc:sldMk cId="2491497188" sldId="320"/>
            <ac:spMk id="24" creationId="{0A900A22-744D-359D-B2F2-D1F72A0F37EB}"/>
          </ac:spMkLst>
        </pc:spChg>
        <pc:picChg chg="mod">
          <ac:chgData name="Gregorio Ariel Guerrero Moral" userId="82482f2c-2662-4bc3-b06e-2fa762521b9f" providerId="ADAL" clId="{457887A3-30C8-468D-892C-23A73ADCF569}" dt="2023-05-17T15:51:37.683" v="3798" actId="1076"/>
          <ac:picMkLst>
            <pc:docMk/>
            <pc:sldMk cId="2491497188" sldId="320"/>
            <ac:picMk id="5" creationId="{283EAD48-B7A8-F50A-BA2F-3B3A8EAEF491}"/>
          </ac:picMkLst>
        </pc:picChg>
        <pc:picChg chg="del">
          <ac:chgData name="Gregorio Ariel Guerrero Moral" userId="82482f2c-2662-4bc3-b06e-2fa762521b9f" providerId="ADAL" clId="{457887A3-30C8-468D-892C-23A73ADCF569}" dt="2023-05-17T15:51:18.072" v="3793" actId="478"/>
          <ac:picMkLst>
            <pc:docMk/>
            <pc:sldMk cId="2491497188" sldId="320"/>
            <ac:picMk id="23" creationId="{2649E78D-8DA7-D616-2EA9-05818C1BFA23}"/>
          </ac:picMkLst>
        </pc:picChg>
        <pc:picChg chg="del">
          <ac:chgData name="Gregorio Ariel Guerrero Moral" userId="82482f2c-2662-4bc3-b06e-2fa762521b9f" providerId="ADAL" clId="{457887A3-30C8-468D-892C-23A73ADCF569}" dt="2023-05-17T15:51:18.072" v="3793" actId="478"/>
          <ac:picMkLst>
            <pc:docMk/>
            <pc:sldMk cId="2491497188" sldId="320"/>
            <ac:picMk id="5122" creationId="{6E0431EC-F0AC-552A-4126-FC6DB29206B9}"/>
          </ac:picMkLst>
        </pc:picChg>
        <pc:picChg chg="del">
          <ac:chgData name="Gregorio Ariel Guerrero Moral" userId="82482f2c-2662-4bc3-b06e-2fa762521b9f" providerId="ADAL" clId="{457887A3-30C8-468D-892C-23A73ADCF569}" dt="2023-05-17T15:51:18.072" v="3793" actId="478"/>
          <ac:picMkLst>
            <pc:docMk/>
            <pc:sldMk cId="2491497188" sldId="320"/>
            <ac:picMk id="5124" creationId="{88C219E6-F4B8-DC48-6739-402039183102}"/>
          </ac:picMkLst>
        </pc:picChg>
        <pc:picChg chg="del">
          <ac:chgData name="Gregorio Ariel Guerrero Moral" userId="82482f2c-2662-4bc3-b06e-2fa762521b9f" providerId="ADAL" clId="{457887A3-30C8-468D-892C-23A73ADCF569}" dt="2023-05-17T15:51:18.072" v="3793" actId="478"/>
          <ac:picMkLst>
            <pc:docMk/>
            <pc:sldMk cId="2491497188" sldId="320"/>
            <ac:picMk id="5126" creationId="{8A3CFE1A-E2CA-066B-E7AD-85E6CE51C6C3}"/>
          </ac:picMkLst>
        </pc:picChg>
        <pc:picChg chg="del">
          <ac:chgData name="Gregorio Ariel Guerrero Moral" userId="82482f2c-2662-4bc3-b06e-2fa762521b9f" providerId="ADAL" clId="{457887A3-30C8-468D-892C-23A73ADCF569}" dt="2023-05-17T15:51:18.072" v="3793" actId="478"/>
          <ac:picMkLst>
            <pc:docMk/>
            <pc:sldMk cId="2491497188" sldId="320"/>
            <ac:picMk id="5128" creationId="{F856802B-54E3-F3CB-48FA-E1287C51483A}"/>
          </ac:picMkLst>
        </pc:picChg>
        <pc:picChg chg="del">
          <ac:chgData name="Gregorio Ariel Guerrero Moral" userId="82482f2c-2662-4bc3-b06e-2fa762521b9f" providerId="ADAL" clId="{457887A3-30C8-468D-892C-23A73ADCF569}" dt="2023-05-17T15:51:18.072" v="3793" actId="478"/>
          <ac:picMkLst>
            <pc:docMk/>
            <pc:sldMk cId="2491497188" sldId="320"/>
            <ac:picMk id="5130" creationId="{7A955C56-4069-774C-3CC9-2875FED81D7E}"/>
          </ac:picMkLst>
        </pc:picChg>
        <pc:cxnChg chg="del">
          <ac:chgData name="Gregorio Ariel Guerrero Moral" userId="82482f2c-2662-4bc3-b06e-2fa762521b9f" providerId="ADAL" clId="{457887A3-30C8-468D-892C-23A73ADCF569}" dt="2023-05-17T15:51:18.072" v="3793" actId="478"/>
          <ac:cxnSpMkLst>
            <pc:docMk/>
            <pc:sldMk cId="2491497188" sldId="320"/>
            <ac:cxnSpMk id="16" creationId="{81DC5BA5-6146-1B5F-9051-69FDB3B399AA}"/>
          </ac:cxnSpMkLst>
        </pc:cxnChg>
      </pc:sldChg>
      <pc:sldChg chg="delSp modSp add mod ord modNotesTx">
        <pc:chgData name="Gregorio Ariel Guerrero Moral" userId="82482f2c-2662-4bc3-b06e-2fa762521b9f" providerId="ADAL" clId="{457887A3-30C8-468D-892C-23A73ADCF569}" dt="2023-05-17T17:22:50.103" v="4603" actId="313"/>
        <pc:sldMkLst>
          <pc:docMk/>
          <pc:sldMk cId="1642086922" sldId="321"/>
        </pc:sldMkLst>
        <pc:spChg chg="mod">
          <ac:chgData name="Gregorio Ariel Guerrero Moral" userId="82482f2c-2662-4bc3-b06e-2fa762521b9f" providerId="ADAL" clId="{457887A3-30C8-468D-892C-23A73ADCF569}" dt="2023-05-17T17:11:42.544" v="3934" actId="20577"/>
          <ac:spMkLst>
            <pc:docMk/>
            <pc:sldMk cId="1642086922" sldId="321"/>
            <ac:spMk id="2" creationId="{4B3E13AF-A6CB-DDAA-FBF3-9F04DC963BFF}"/>
          </ac:spMkLst>
        </pc:spChg>
        <pc:spChg chg="mod">
          <ac:chgData name="Gregorio Ariel Guerrero Moral" userId="82482f2c-2662-4bc3-b06e-2fa762521b9f" providerId="ADAL" clId="{457887A3-30C8-468D-892C-23A73ADCF569}" dt="2023-05-17T17:14:18.953" v="4072" actId="20577"/>
          <ac:spMkLst>
            <pc:docMk/>
            <pc:sldMk cId="1642086922" sldId="321"/>
            <ac:spMk id="5" creationId="{15B18083-33A4-EEFB-F1C8-9F1981E366DD}"/>
          </ac:spMkLst>
        </pc:spChg>
        <pc:spChg chg="mod">
          <ac:chgData name="Gregorio Ariel Guerrero Moral" userId="82482f2c-2662-4bc3-b06e-2fa762521b9f" providerId="ADAL" clId="{457887A3-30C8-468D-892C-23A73ADCF569}" dt="2023-05-17T17:22:50.103" v="4603" actId="313"/>
          <ac:spMkLst>
            <pc:docMk/>
            <pc:sldMk cId="1642086922" sldId="321"/>
            <ac:spMk id="8" creationId="{5DE03EDB-98E8-437F-39DF-28B3FBAD8D37}"/>
          </ac:spMkLst>
        </pc:spChg>
        <pc:picChg chg="del">
          <ac:chgData name="Gregorio Ariel Guerrero Moral" userId="82482f2c-2662-4bc3-b06e-2fa762521b9f" providerId="ADAL" clId="{457887A3-30C8-468D-892C-23A73ADCF569}" dt="2023-05-17T17:13:11.531" v="3935" actId="478"/>
          <ac:picMkLst>
            <pc:docMk/>
            <pc:sldMk cId="1642086922" sldId="321"/>
            <ac:picMk id="3" creationId="{7956D16B-8168-6A76-AD54-5D601DFF937E}"/>
          </ac:picMkLst>
        </pc:picChg>
      </pc:sldChg>
      <pc:sldChg chg="addSp delSp modSp add mod modNotesTx">
        <pc:chgData name="Gregorio Ariel Guerrero Moral" userId="82482f2c-2662-4bc3-b06e-2fa762521b9f" providerId="ADAL" clId="{457887A3-30C8-468D-892C-23A73ADCF569}" dt="2023-05-17T17:29:00.334" v="4755" actId="20577"/>
        <pc:sldMkLst>
          <pc:docMk/>
          <pc:sldMk cId="3150567870" sldId="322"/>
        </pc:sldMkLst>
        <pc:spChg chg="mod">
          <ac:chgData name="Gregorio Ariel Guerrero Moral" userId="82482f2c-2662-4bc3-b06e-2fa762521b9f" providerId="ADAL" clId="{457887A3-30C8-468D-892C-23A73ADCF569}" dt="2023-05-17T17:23:24.690" v="4614" actId="20577"/>
          <ac:spMkLst>
            <pc:docMk/>
            <pc:sldMk cId="3150567870" sldId="322"/>
            <ac:spMk id="2" creationId="{4B3E13AF-A6CB-DDAA-FBF3-9F04DC963BFF}"/>
          </ac:spMkLst>
        </pc:spChg>
        <pc:spChg chg="del">
          <ac:chgData name="Gregorio Ariel Guerrero Moral" userId="82482f2c-2662-4bc3-b06e-2fa762521b9f" providerId="ADAL" clId="{457887A3-30C8-468D-892C-23A73ADCF569}" dt="2023-05-17T17:28:06.677" v="4747" actId="478"/>
          <ac:spMkLst>
            <pc:docMk/>
            <pc:sldMk cId="3150567870" sldId="322"/>
            <ac:spMk id="5" creationId="{15B18083-33A4-EEFB-F1C8-9F1981E366DD}"/>
          </ac:spMkLst>
        </pc:spChg>
        <pc:spChg chg="add del mod">
          <ac:chgData name="Gregorio Ariel Guerrero Moral" userId="82482f2c-2662-4bc3-b06e-2fa762521b9f" providerId="ADAL" clId="{457887A3-30C8-468D-892C-23A73ADCF569}" dt="2023-05-17T17:28:13.159" v="4749" actId="478"/>
          <ac:spMkLst>
            <pc:docMk/>
            <pc:sldMk cId="3150567870" sldId="322"/>
            <ac:spMk id="7" creationId="{A3EB250D-2887-5072-1A32-608BD8F44D54}"/>
          </ac:spMkLst>
        </pc:spChg>
        <pc:spChg chg="mod">
          <ac:chgData name="Gregorio Ariel Guerrero Moral" userId="82482f2c-2662-4bc3-b06e-2fa762521b9f" providerId="ADAL" clId="{457887A3-30C8-468D-892C-23A73ADCF569}" dt="2023-05-17T17:28:55.741" v="4754" actId="1076"/>
          <ac:spMkLst>
            <pc:docMk/>
            <pc:sldMk cId="3150567870" sldId="322"/>
            <ac:spMk id="8" creationId="{5DE03EDB-98E8-437F-39DF-28B3FBAD8D37}"/>
          </ac:spMkLst>
        </pc:spChg>
        <pc:graphicFrameChg chg="del">
          <ac:chgData name="Gregorio Ariel Guerrero Moral" userId="82482f2c-2662-4bc3-b06e-2fa762521b9f" providerId="ADAL" clId="{457887A3-30C8-468D-892C-23A73ADCF569}" dt="2023-05-17T17:28:06.677" v="4747" actId="478"/>
          <ac:graphicFrameMkLst>
            <pc:docMk/>
            <pc:sldMk cId="3150567870" sldId="322"/>
            <ac:graphicFrameMk id="4" creationId="{EA1B4DA8-FEEF-0921-6972-EEE22DCE8B76}"/>
          </ac:graphicFrameMkLst>
        </pc:graphicFrameChg>
        <pc:picChg chg="add del mod">
          <ac:chgData name="Gregorio Ariel Guerrero Moral" userId="82482f2c-2662-4bc3-b06e-2fa762521b9f" providerId="ADAL" clId="{457887A3-30C8-468D-892C-23A73ADCF569}" dt="2023-05-17T17:28:15.528" v="4750" actId="478"/>
          <ac:picMkLst>
            <pc:docMk/>
            <pc:sldMk cId="3150567870" sldId="322"/>
            <ac:picMk id="3" creationId="{4D9D0ECF-C257-1BEA-5EF4-C2F110667870}"/>
          </ac:picMkLst>
        </pc:picChg>
      </pc:sldChg>
      <pc:sldChg chg="addSp delSp modSp add mod modNotesTx">
        <pc:chgData name="Gregorio Ariel Guerrero Moral" userId="82482f2c-2662-4bc3-b06e-2fa762521b9f" providerId="ADAL" clId="{457887A3-30C8-468D-892C-23A73ADCF569}" dt="2023-05-17T17:35:52.318" v="4808" actId="1076"/>
        <pc:sldMkLst>
          <pc:docMk/>
          <pc:sldMk cId="2701811753" sldId="323"/>
        </pc:sldMkLst>
        <pc:spChg chg="mod">
          <ac:chgData name="Gregorio Ariel Guerrero Moral" userId="82482f2c-2662-4bc3-b06e-2fa762521b9f" providerId="ADAL" clId="{457887A3-30C8-468D-892C-23A73ADCF569}" dt="2023-05-17T17:24:37.664" v="4665" actId="255"/>
          <ac:spMkLst>
            <pc:docMk/>
            <pc:sldMk cId="2701811753" sldId="323"/>
            <ac:spMk id="2" creationId="{093EE3C9-26F3-0517-6CDE-6AD710CB11F3}"/>
          </ac:spMkLst>
        </pc:spChg>
        <pc:spChg chg="mod">
          <ac:chgData name="Gregorio Ariel Guerrero Moral" userId="82482f2c-2662-4bc3-b06e-2fa762521b9f" providerId="ADAL" clId="{457887A3-30C8-468D-892C-23A73ADCF569}" dt="2023-05-17T17:31:01.387" v="4773"/>
          <ac:spMkLst>
            <pc:docMk/>
            <pc:sldMk cId="2701811753" sldId="323"/>
            <ac:spMk id="3" creationId="{A9DB8993-66C4-8081-2158-8AB9D8F15E5A}"/>
          </ac:spMkLst>
        </pc:spChg>
        <pc:spChg chg="add del">
          <ac:chgData name="Gregorio Ariel Guerrero Moral" userId="82482f2c-2662-4bc3-b06e-2fa762521b9f" providerId="ADAL" clId="{457887A3-30C8-468D-892C-23A73ADCF569}" dt="2023-05-17T17:31:21.617" v="4775" actId="478"/>
          <ac:spMkLst>
            <pc:docMk/>
            <pc:sldMk cId="2701811753" sldId="323"/>
            <ac:spMk id="5" creationId="{04511A2B-5DDE-C336-5A55-F7BD69E24FA2}"/>
          </ac:spMkLst>
        </pc:spChg>
        <pc:spChg chg="mod">
          <ac:chgData name="Gregorio Ariel Guerrero Moral" userId="82482f2c-2662-4bc3-b06e-2fa762521b9f" providerId="ADAL" clId="{457887A3-30C8-468D-892C-23A73ADCF569}" dt="2023-05-17T17:35:52.318" v="4808" actId="1076"/>
          <ac:spMkLst>
            <pc:docMk/>
            <pc:sldMk cId="2701811753" sldId="323"/>
            <ac:spMk id="6" creationId="{10791446-A09D-16DB-BF20-7C086FBE09BC}"/>
          </ac:spMkLst>
        </pc:spChg>
        <pc:spChg chg="del mod">
          <ac:chgData name="Gregorio Ariel Guerrero Moral" userId="82482f2c-2662-4bc3-b06e-2fa762521b9f" providerId="ADAL" clId="{457887A3-30C8-468D-892C-23A73ADCF569}" dt="2023-05-17T17:31:27.590" v="4779" actId="478"/>
          <ac:spMkLst>
            <pc:docMk/>
            <pc:sldMk cId="2701811753" sldId="323"/>
            <ac:spMk id="8" creationId="{F861435C-60DA-813F-F6D0-3E4EB2E3E581}"/>
          </ac:spMkLst>
        </pc:spChg>
        <pc:spChg chg="mod">
          <ac:chgData name="Gregorio Ariel Guerrero Moral" userId="82482f2c-2662-4bc3-b06e-2fa762521b9f" providerId="ADAL" clId="{457887A3-30C8-468D-892C-23A73ADCF569}" dt="2023-05-17T17:35:52.318" v="4808" actId="1076"/>
          <ac:spMkLst>
            <pc:docMk/>
            <pc:sldMk cId="2701811753" sldId="323"/>
            <ac:spMk id="9" creationId="{495B0214-DE56-E646-223C-2F3F4299F7E7}"/>
          </ac:spMkLst>
        </pc:spChg>
        <pc:spChg chg="mod">
          <ac:chgData name="Gregorio Ariel Guerrero Moral" userId="82482f2c-2662-4bc3-b06e-2fa762521b9f" providerId="ADAL" clId="{457887A3-30C8-468D-892C-23A73ADCF569}" dt="2023-05-17T17:35:52.318" v="4808" actId="1076"/>
          <ac:spMkLst>
            <pc:docMk/>
            <pc:sldMk cId="2701811753" sldId="323"/>
            <ac:spMk id="10" creationId="{6226BE78-EC97-E2E8-E8D6-A3EBDEA3F264}"/>
          </ac:spMkLst>
        </pc:spChg>
        <pc:spChg chg="mod">
          <ac:chgData name="Gregorio Ariel Guerrero Moral" userId="82482f2c-2662-4bc3-b06e-2fa762521b9f" providerId="ADAL" clId="{457887A3-30C8-468D-892C-23A73ADCF569}" dt="2023-05-17T17:35:52.318" v="4808" actId="1076"/>
          <ac:spMkLst>
            <pc:docMk/>
            <pc:sldMk cId="2701811753" sldId="323"/>
            <ac:spMk id="11" creationId="{35FE8BC3-C182-71C1-38DC-92DA54AE09CC}"/>
          </ac:spMkLst>
        </pc:spChg>
        <pc:spChg chg="mod">
          <ac:chgData name="Gregorio Ariel Guerrero Moral" userId="82482f2c-2662-4bc3-b06e-2fa762521b9f" providerId="ADAL" clId="{457887A3-30C8-468D-892C-23A73ADCF569}" dt="2023-05-17T17:35:52.318" v="4808" actId="1076"/>
          <ac:spMkLst>
            <pc:docMk/>
            <pc:sldMk cId="2701811753" sldId="323"/>
            <ac:spMk id="12" creationId="{C6DA8C00-7653-D977-A503-95A3CEDD5C5F}"/>
          </ac:spMkLst>
        </pc:spChg>
        <pc:spChg chg="mod">
          <ac:chgData name="Gregorio Ariel Guerrero Moral" userId="82482f2c-2662-4bc3-b06e-2fa762521b9f" providerId="ADAL" clId="{457887A3-30C8-468D-892C-23A73ADCF569}" dt="2023-05-17T17:35:52.318" v="4808" actId="1076"/>
          <ac:spMkLst>
            <pc:docMk/>
            <pc:sldMk cId="2701811753" sldId="323"/>
            <ac:spMk id="13" creationId="{1AE97285-D2FF-7F98-7488-79F861FF3A96}"/>
          </ac:spMkLst>
        </pc:spChg>
        <pc:spChg chg="mod">
          <ac:chgData name="Gregorio Ariel Guerrero Moral" userId="82482f2c-2662-4bc3-b06e-2fa762521b9f" providerId="ADAL" clId="{457887A3-30C8-468D-892C-23A73ADCF569}" dt="2023-05-17T17:35:52.318" v="4808" actId="1076"/>
          <ac:spMkLst>
            <pc:docMk/>
            <pc:sldMk cId="2701811753" sldId="323"/>
            <ac:spMk id="14" creationId="{DE87C57C-0334-C8A7-27BC-3E45506258B1}"/>
          </ac:spMkLst>
        </pc:spChg>
        <pc:spChg chg="mod">
          <ac:chgData name="Gregorio Ariel Guerrero Moral" userId="82482f2c-2662-4bc3-b06e-2fa762521b9f" providerId="ADAL" clId="{457887A3-30C8-468D-892C-23A73ADCF569}" dt="2023-05-17T17:35:52.318" v="4808" actId="1076"/>
          <ac:spMkLst>
            <pc:docMk/>
            <pc:sldMk cId="2701811753" sldId="323"/>
            <ac:spMk id="22" creationId="{F26D3521-2CCF-306B-2E11-D465D3B3F6E1}"/>
          </ac:spMkLst>
        </pc:spChg>
        <pc:spChg chg="mod">
          <ac:chgData name="Gregorio Ariel Guerrero Moral" userId="82482f2c-2662-4bc3-b06e-2fa762521b9f" providerId="ADAL" clId="{457887A3-30C8-468D-892C-23A73ADCF569}" dt="2023-05-17T17:35:52.318" v="4808" actId="1076"/>
          <ac:spMkLst>
            <pc:docMk/>
            <pc:sldMk cId="2701811753" sldId="323"/>
            <ac:spMk id="24" creationId="{0A900A22-744D-359D-B2F2-D1F72A0F37EB}"/>
          </ac:spMkLst>
        </pc:spChg>
        <pc:spChg chg="mod">
          <ac:chgData name="Gregorio Ariel Guerrero Moral" userId="82482f2c-2662-4bc3-b06e-2fa762521b9f" providerId="ADAL" clId="{457887A3-30C8-468D-892C-23A73ADCF569}" dt="2023-05-17T17:35:52.318" v="4808" actId="1076"/>
          <ac:spMkLst>
            <pc:docMk/>
            <pc:sldMk cId="2701811753" sldId="323"/>
            <ac:spMk id="33" creationId="{E5C79AEF-508F-853B-C571-8E3AC4FAFBA7}"/>
          </ac:spMkLst>
        </pc:spChg>
        <pc:spChg chg="mod">
          <ac:chgData name="Gregorio Ariel Guerrero Moral" userId="82482f2c-2662-4bc3-b06e-2fa762521b9f" providerId="ADAL" clId="{457887A3-30C8-468D-892C-23A73ADCF569}" dt="2023-05-17T17:35:52.318" v="4808" actId="1076"/>
          <ac:spMkLst>
            <pc:docMk/>
            <pc:sldMk cId="2701811753" sldId="323"/>
            <ac:spMk id="36" creationId="{DEB2D5A3-8448-CB21-A42C-EA0CE283A3A7}"/>
          </ac:spMkLst>
        </pc:spChg>
        <pc:spChg chg="del">
          <ac:chgData name="Gregorio Ariel Guerrero Moral" userId="82482f2c-2662-4bc3-b06e-2fa762521b9f" providerId="ADAL" clId="{457887A3-30C8-468D-892C-23A73ADCF569}" dt="2023-05-17T17:31:17.547" v="4774" actId="478"/>
          <ac:spMkLst>
            <pc:docMk/>
            <pc:sldMk cId="2701811753" sldId="323"/>
            <ac:spMk id="38" creationId="{025B06BB-6764-9F7E-11B7-C742C52E5422}"/>
          </ac:spMkLst>
        </pc:spChg>
        <pc:picChg chg="mod">
          <ac:chgData name="Gregorio Ariel Guerrero Moral" userId="82482f2c-2662-4bc3-b06e-2fa762521b9f" providerId="ADAL" clId="{457887A3-30C8-468D-892C-23A73ADCF569}" dt="2023-05-17T17:35:52.318" v="4808" actId="1076"/>
          <ac:picMkLst>
            <pc:docMk/>
            <pc:sldMk cId="2701811753" sldId="323"/>
            <ac:picMk id="17" creationId="{EE614C81-6AF6-8169-95FD-61F60099A822}"/>
          </ac:picMkLst>
        </pc:picChg>
        <pc:picChg chg="mod">
          <ac:chgData name="Gregorio Ariel Guerrero Moral" userId="82482f2c-2662-4bc3-b06e-2fa762521b9f" providerId="ADAL" clId="{457887A3-30C8-468D-892C-23A73ADCF569}" dt="2023-05-17T17:35:52.318" v="4808" actId="1076"/>
          <ac:picMkLst>
            <pc:docMk/>
            <pc:sldMk cId="2701811753" sldId="323"/>
            <ac:picMk id="18" creationId="{D699D78C-0545-A42C-2636-BB7D77D20612}"/>
          </ac:picMkLst>
        </pc:picChg>
        <pc:picChg chg="mod">
          <ac:chgData name="Gregorio Ariel Guerrero Moral" userId="82482f2c-2662-4bc3-b06e-2fa762521b9f" providerId="ADAL" clId="{457887A3-30C8-468D-892C-23A73ADCF569}" dt="2023-05-17T17:35:52.318" v="4808" actId="1076"/>
          <ac:picMkLst>
            <pc:docMk/>
            <pc:sldMk cId="2701811753" sldId="323"/>
            <ac:picMk id="21" creationId="{F4DFC8B5-E609-4986-7FDD-467696186DBB}"/>
          </ac:picMkLst>
        </pc:picChg>
        <pc:picChg chg="mod">
          <ac:chgData name="Gregorio Ariel Guerrero Moral" userId="82482f2c-2662-4bc3-b06e-2fa762521b9f" providerId="ADAL" clId="{457887A3-30C8-468D-892C-23A73ADCF569}" dt="2023-05-17T17:35:52.318" v="4808" actId="1076"/>
          <ac:picMkLst>
            <pc:docMk/>
            <pc:sldMk cId="2701811753" sldId="323"/>
            <ac:picMk id="23" creationId="{2649E78D-8DA7-D616-2EA9-05818C1BFA23}"/>
          </ac:picMkLst>
        </pc:picChg>
        <pc:picChg chg="del">
          <ac:chgData name="Gregorio Ariel Guerrero Moral" userId="82482f2c-2662-4bc3-b06e-2fa762521b9f" providerId="ADAL" clId="{457887A3-30C8-468D-892C-23A73ADCF569}" dt="2023-05-17T17:31:22.481" v="4776" actId="478"/>
          <ac:picMkLst>
            <pc:docMk/>
            <pc:sldMk cId="2701811753" sldId="323"/>
            <ac:picMk id="29" creationId="{78D690F0-B8EF-9B9B-C311-39C4E641EB16}"/>
          </ac:picMkLst>
        </pc:picChg>
        <pc:picChg chg="del">
          <ac:chgData name="Gregorio Ariel Guerrero Moral" userId="82482f2c-2662-4bc3-b06e-2fa762521b9f" providerId="ADAL" clId="{457887A3-30C8-468D-892C-23A73ADCF569}" dt="2023-05-17T17:31:23.223" v="4777" actId="478"/>
          <ac:picMkLst>
            <pc:docMk/>
            <pc:sldMk cId="2701811753" sldId="323"/>
            <ac:picMk id="31" creationId="{A03F0BFF-0C1F-C2D0-E59B-73A7CD98CAFC}"/>
          </ac:picMkLst>
        </pc:picChg>
        <pc:picChg chg="mod">
          <ac:chgData name="Gregorio Ariel Guerrero Moral" userId="82482f2c-2662-4bc3-b06e-2fa762521b9f" providerId="ADAL" clId="{457887A3-30C8-468D-892C-23A73ADCF569}" dt="2023-05-17T17:35:52.318" v="4808" actId="1076"/>
          <ac:picMkLst>
            <pc:docMk/>
            <pc:sldMk cId="2701811753" sldId="323"/>
            <ac:picMk id="2050" creationId="{A1D4E775-0BF9-3939-A707-2DE5A16633BB}"/>
          </ac:picMkLst>
        </pc:picChg>
        <pc:picChg chg="mod">
          <ac:chgData name="Gregorio Ariel Guerrero Moral" userId="82482f2c-2662-4bc3-b06e-2fa762521b9f" providerId="ADAL" clId="{457887A3-30C8-468D-892C-23A73ADCF569}" dt="2023-05-17T17:35:52.318" v="4808" actId="1076"/>
          <ac:picMkLst>
            <pc:docMk/>
            <pc:sldMk cId="2701811753" sldId="323"/>
            <ac:picMk id="5122" creationId="{6E0431EC-F0AC-552A-4126-FC6DB29206B9}"/>
          </ac:picMkLst>
        </pc:picChg>
        <pc:picChg chg="mod">
          <ac:chgData name="Gregorio Ariel Guerrero Moral" userId="82482f2c-2662-4bc3-b06e-2fa762521b9f" providerId="ADAL" clId="{457887A3-30C8-468D-892C-23A73ADCF569}" dt="2023-05-17T17:35:52.318" v="4808" actId="1076"/>
          <ac:picMkLst>
            <pc:docMk/>
            <pc:sldMk cId="2701811753" sldId="323"/>
            <ac:picMk id="5124" creationId="{88C219E6-F4B8-DC48-6739-402039183102}"/>
          </ac:picMkLst>
        </pc:picChg>
        <pc:picChg chg="mod">
          <ac:chgData name="Gregorio Ariel Guerrero Moral" userId="82482f2c-2662-4bc3-b06e-2fa762521b9f" providerId="ADAL" clId="{457887A3-30C8-468D-892C-23A73ADCF569}" dt="2023-05-17T17:35:52.318" v="4808" actId="1076"/>
          <ac:picMkLst>
            <pc:docMk/>
            <pc:sldMk cId="2701811753" sldId="323"/>
            <ac:picMk id="5126" creationId="{8A3CFE1A-E2CA-066B-E7AD-85E6CE51C6C3}"/>
          </ac:picMkLst>
        </pc:picChg>
        <pc:picChg chg="mod">
          <ac:chgData name="Gregorio Ariel Guerrero Moral" userId="82482f2c-2662-4bc3-b06e-2fa762521b9f" providerId="ADAL" clId="{457887A3-30C8-468D-892C-23A73ADCF569}" dt="2023-05-17T17:35:52.318" v="4808" actId="1076"/>
          <ac:picMkLst>
            <pc:docMk/>
            <pc:sldMk cId="2701811753" sldId="323"/>
            <ac:picMk id="5128" creationId="{F856802B-54E3-F3CB-48FA-E1287C51483A}"/>
          </ac:picMkLst>
        </pc:picChg>
        <pc:picChg chg="mod">
          <ac:chgData name="Gregorio Ariel Guerrero Moral" userId="82482f2c-2662-4bc3-b06e-2fa762521b9f" providerId="ADAL" clId="{457887A3-30C8-468D-892C-23A73ADCF569}" dt="2023-05-17T17:35:52.318" v="4808" actId="1076"/>
          <ac:picMkLst>
            <pc:docMk/>
            <pc:sldMk cId="2701811753" sldId="323"/>
            <ac:picMk id="5130" creationId="{7A955C56-4069-774C-3CC9-2875FED81D7E}"/>
          </ac:picMkLst>
        </pc:picChg>
        <pc:cxnChg chg="add mod">
          <ac:chgData name="Gregorio Ariel Guerrero Moral" userId="82482f2c-2662-4bc3-b06e-2fa762521b9f" providerId="ADAL" clId="{457887A3-30C8-468D-892C-23A73ADCF569}" dt="2023-05-17T17:35:52.318" v="4808" actId="1076"/>
          <ac:cxnSpMkLst>
            <pc:docMk/>
            <pc:sldMk cId="2701811753" sldId="323"/>
            <ac:cxnSpMk id="7" creationId="{7BD76C5E-056A-C307-118E-5B40B2BC1FFA}"/>
          </ac:cxnSpMkLst>
        </pc:cxnChg>
        <pc:cxnChg chg="mod">
          <ac:chgData name="Gregorio Ariel Guerrero Moral" userId="82482f2c-2662-4bc3-b06e-2fa762521b9f" providerId="ADAL" clId="{457887A3-30C8-468D-892C-23A73ADCF569}" dt="2023-05-17T17:35:52.318" v="4808" actId="1076"/>
          <ac:cxnSpMkLst>
            <pc:docMk/>
            <pc:sldMk cId="2701811753" sldId="323"/>
            <ac:cxnSpMk id="16" creationId="{81DC5BA5-6146-1B5F-9051-69FDB3B399AA}"/>
          </ac:cxnSpMkLst>
        </pc:cxnChg>
        <pc:cxnChg chg="mod">
          <ac:chgData name="Gregorio Ariel Guerrero Moral" userId="82482f2c-2662-4bc3-b06e-2fa762521b9f" providerId="ADAL" clId="{457887A3-30C8-468D-892C-23A73ADCF569}" dt="2023-05-17T17:35:52.318" v="4808" actId="1076"/>
          <ac:cxnSpMkLst>
            <pc:docMk/>
            <pc:sldMk cId="2701811753" sldId="323"/>
            <ac:cxnSpMk id="26" creationId="{0AAE1ECC-0308-1AA2-B49C-CD5EB691D6D5}"/>
          </ac:cxnSpMkLst>
        </pc:cxnChg>
        <pc:cxnChg chg="mod">
          <ac:chgData name="Gregorio Ariel Guerrero Moral" userId="82482f2c-2662-4bc3-b06e-2fa762521b9f" providerId="ADAL" clId="{457887A3-30C8-468D-892C-23A73ADCF569}" dt="2023-05-17T17:35:52.318" v="4808" actId="1076"/>
          <ac:cxnSpMkLst>
            <pc:docMk/>
            <pc:sldMk cId="2701811753" sldId="323"/>
            <ac:cxnSpMk id="28" creationId="{24F97D19-E110-25A1-BE8B-E9944793E490}"/>
          </ac:cxnSpMkLst>
        </pc:cxnChg>
        <pc:cxnChg chg="del">
          <ac:chgData name="Gregorio Ariel Guerrero Moral" userId="82482f2c-2662-4bc3-b06e-2fa762521b9f" providerId="ADAL" clId="{457887A3-30C8-468D-892C-23A73ADCF569}" dt="2023-05-17T17:33:07.341" v="4786" actId="478"/>
          <ac:cxnSpMkLst>
            <pc:docMk/>
            <pc:sldMk cId="2701811753" sldId="323"/>
            <ac:cxnSpMk id="35" creationId="{C8C97D4C-230A-F990-22F4-B75B97FB0EB5}"/>
          </ac:cxnSpMkLst>
        </pc:cxnChg>
      </pc:sldChg>
      <pc:sldChg chg="addSp delSp modSp add mod modNotesTx">
        <pc:chgData name="Gregorio Ariel Guerrero Moral" userId="82482f2c-2662-4bc3-b06e-2fa762521b9f" providerId="ADAL" clId="{457887A3-30C8-468D-892C-23A73ADCF569}" dt="2023-05-17T17:35:16.391" v="4804" actId="14100"/>
        <pc:sldMkLst>
          <pc:docMk/>
          <pc:sldMk cId="1237899752" sldId="324"/>
        </pc:sldMkLst>
        <pc:spChg chg="del">
          <ac:chgData name="Gregorio Ariel Guerrero Moral" userId="82482f2c-2662-4bc3-b06e-2fa762521b9f" providerId="ADAL" clId="{457887A3-30C8-468D-892C-23A73ADCF569}" dt="2023-05-17T17:34:40.697" v="4795" actId="478"/>
          <ac:spMkLst>
            <pc:docMk/>
            <pc:sldMk cId="1237899752" sldId="324"/>
            <ac:spMk id="2" creationId="{093EE3C9-26F3-0517-6CDE-6AD710CB11F3}"/>
          </ac:spMkLst>
        </pc:spChg>
        <pc:spChg chg="del mod">
          <ac:chgData name="Gregorio Ariel Guerrero Moral" userId="82482f2c-2662-4bc3-b06e-2fa762521b9f" providerId="ADAL" clId="{457887A3-30C8-468D-892C-23A73ADCF569}" dt="2023-05-17T17:34:05.491" v="4789" actId="478"/>
          <ac:spMkLst>
            <pc:docMk/>
            <pc:sldMk cId="1237899752" sldId="324"/>
            <ac:spMk id="3" creationId="{A9DB8993-66C4-8081-2158-8AB9D8F15E5A}"/>
          </ac:spMkLst>
        </pc:spChg>
        <pc:spChg chg="add del">
          <ac:chgData name="Gregorio Ariel Guerrero Moral" userId="82482f2c-2662-4bc3-b06e-2fa762521b9f" providerId="ADAL" clId="{457887A3-30C8-468D-892C-23A73ADCF569}" dt="2023-05-17T17:34:08.739" v="4791" actId="22"/>
          <ac:spMkLst>
            <pc:docMk/>
            <pc:sldMk cId="1237899752" sldId="324"/>
            <ac:spMk id="8" creationId="{73A05FC3-5057-23D6-5C06-B5DDD701F0F8}"/>
          </ac:spMkLst>
        </pc:spChg>
        <pc:spChg chg="add del mod">
          <ac:chgData name="Gregorio Ariel Guerrero Moral" userId="82482f2c-2662-4bc3-b06e-2fa762521b9f" providerId="ADAL" clId="{457887A3-30C8-468D-892C-23A73ADCF569}" dt="2023-05-17T17:34:40.697" v="4795" actId="478"/>
          <ac:spMkLst>
            <pc:docMk/>
            <pc:sldMk cId="1237899752" sldId="324"/>
            <ac:spMk id="9" creationId="{E1080CE9-C25C-44E2-056C-AAF21B56F293}"/>
          </ac:spMkLst>
        </pc:spChg>
        <pc:spChg chg="add del mod">
          <ac:chgData name="Gregorio Ariel Guerrero Moral" userId="82482f2c-2662-4bc3-b06e-2fa762521b9f" providerId="ADAL" clId="{457887A3-30C8-468D-892C-23A73ADCF569}" dt="2023-05-17T17:35:03.875" v="4801" actId="478"/>
          <ac:spMkLst>
            <pc:docMk/>
            <pc:sldMk cId="1237899752" sldId="324"/>
            <ac:spMk id="11" creationId="{3952F4BA-4B90-A2C8-5ECF-DF9D7C81BE0B}"/>
          </ac:spMkLst>
        </pc:spChg>
        <pc:spChg chg="add mod">
          <ac:chgData name="Gregorio Ariel Guerrero Moral" userId="82482f2c-2662-4bc3-b06e-2fa762521b9f" providerId="ADAL" clId="{457887A3-30C8-468D-892C-23A73ADCF569}" dt="2023-05-17T17:34:41.830" v="4796"/>
          <ac:spMkLst>
            <pc:docMk/>
            <pc:sldMk cId="1237899752" sldId="324"/>
            <ac:spMk id="12" creationId="{FB14861C-8F9F-F3D4-4FF5-A38BC1CED7DC}"/>
          </ac:spMkLst>
        </pc:spChg>
        <pc:spChg chg="add del mod">
          <ac:chgData name="Gregorio Ariel Guerrero Moral" userId="82482f2c-2662-4bc3-b06e-2fa762521b9f" providerId="ADAL" clId="{457887A3-30C8-468D-892C-23A73ADCF569}" dt="2023-05-17T17:35:10.346" v="4802" actId="1076"/>
          <ac:spMkLst>
            <pc:docMk/>
            <pc:sldMk cId="1237899752" sldId="324"/>
            <ac:spMk id="13" creationId="{B444184E-51EE-C122-1834-31BDA0BA891E}"/>
          </ac:spMkLst>
        </pc:spChg>
        <pc:picChg chg="del">
          <ac:chgData name="Gregorio Ariel Guerrero Moral" userId="82482f2c-2662-4bc3-b06e-2fa762521b9f" providerId="ADAL" clId="{457887A3-30C8-468D-892C-23A73ADCF569}" dt="2023-05-17T17:32:32.173" v="4780" actId="478"/>
          <ac:picMkLst>
            <pc:docMk/>
            <pc:sldMk cId="1237899752" sldId="324"/>
            <ac:picMk id="5" creationId="{283EAD48-B7A8-F50A-BA2F-3B3A8EAEF491}"/>
          </ac:picMkLst>
        </pc:picChg>
        <pc:picChg chg="add mod">
          <ac:chgData name="Gregorio Ariel Guerrero Moral" userId="82482f2c-2662-4bc3-b06e-2fa762521b9f" providerId="ADAL" clId="{457887A3-30C8-468D-892C-23A73ADCF569}" dt="2023-05-17T17:35:16.391" v="4804" actId="14100"/>
          <ac:picMkLst>
            <pc:docMk/>
            <pc:sldMk cId="1237899752" sldId="324"/>
            <ac:picMk id="6" creationId="{682C7D0B-D1B4-C5EA-42D6-0B91D9CBB328}"/>
          </ac:picMkLst>
        </pc:picChg>
      </pc:sldChg>
      <pc:sldChg chg="addSp delSp modSp add mod">
        <pc:chgData name="Gregorio Ariel Guerrero Moral" userId="82482f2c-2662-4bc3-b06e-2fa762521b9f" providerId="ADAL" clId="{457887A3-30C8-468D-892C-23A73ADCF569}" dt="2023-05-17T17:27:58.298" v="4746" actId="1076"/>
        <pc:sldMkLst>
          <pc:docMk/>
          <pc:sldMk cId="2036575720" sldId="325"/>
        </pc:sldMkLst>
        <pc:spChg chg="del">
          <ac:chgData name="Gregorio Ariel Guerrero Moral" userId="82482f2c-2662-4bc3-b06e-2fa762521b9f" providerId="ADAL" clId="{457887A3-30C8-468D-892C-23A73ADCF569}" dt="2023-05-17T17:27:24.994" v="4738" actId="478"/>
          <ac:spMkLst>
            <pc:docMk/>
            <pc:sldMk cId="2036575720" sldId="325"/>
            <ac:spMk id="5" creationId="{15B18083-33A4-EEFB-F1C8-9F1981E366DD}"/>
          </ac:spMkLst>
        </pc:spChg>
        <pc:spChg chg="mod">
          <ac:chgData name="Gregorio Ariel Guerrero Moral" userId="82482f2c-2662-4bc3-b06e-2fa762521b9f" providerId="ADAL" clId="{457887A3-30C8-468D-892C-23A73ADCF569}" dt="2023-05-17T17:26:19.764" v="4731" actId="20577"/>
          <ac:spMkLst>
            <pc:docMk/>
            <pc:sldMk cId="2036575720" sldId="325"/>
            <ac:spMk id="8" creationId="{5DE03EDB-98E8-437F-39DF-28B3FBAD8D37}"/>
          </ac:spMkLst>
        </pc:spChg>
        <pc:spChg chg="add del mod">
          <ac:chgData name="Gregorio Ariel Guerrero Moral" userId="82482f2c-2662-4bc3-b06e-2fa762521b9f" providerId="ADAL" clId="{457887A3-30C8-468D-892C-23A73ADCF569}" dt="2023-05-17T17:27:33.021" v="4741" actId="478"/>
          <ac:spMkLst>
            <pc:docMk/>
            <pc:sldMk cId="2036575720" sldId="325"/>
            <ac:spMk id="10" creationId="{67AF7452-CF5C-A143-18FD-C2E1A0484E1A}"/>
          </ac:spMkLst>
        </pc:spChg>
        <pc:graphicFrameChg chg="del">
          <ac:chgData name="Gregorio Ariel Guerrero Moral" userId="82482f2c-2662-4bc3-b06e-2fa762521b9f" providerId="ADAL" clId="{457887A3-30C8-468D-892C-23A73ADCF569}" dt="2023-05-17T17:27:24.994" v="4738" actId="478"/>
          <ac:graphicFrameMkLst>
            <pc:docMk/>
            <pc:sldMk cId="2036575720" sldId="325"/>
            <ac:graphicFrameMk id="4" creationId="{EA1B4DA8-FEEF-0921-6972-EEE22DCE8B76}"/>
          </ac:graphicFrameMkLst>
        </pc:graphicFrameChg>
        <pc:picChg chg="mod">
          <ac:chgData name="Gregorio Ariel Guerrero Moral" userId="82482f2c-2662-4bc3-b06e-2fa762521b9f" providerId="ADAL" clId="{457887A3-30C8-468D-892C-23A73ADCF569}" dt="2023-05-17T17:27:37.404" v="4743" actId="1076"/>
          <ac:picMkLst>
            <pc:docMk/>
            <pc:sldMk cId="2036575720" sldId="325"/>
            <ac:picMk id="3" creationId="{4D9D0ECF-C257-1BEA-5EF4-C2F110667870}"/>
          </ac:picMkLst>
        </pc:picChg>
        <pc:picChg chg="add mod">
          <ac:chgData name="Gregorio Ariel Guerrero Moral" userId="82482f2c-2662-4bc3-b06e-2fa762521b9f" providerId="ADAL" clId="{457887A3-30C8-468D-892C-23A73ADCF569}" dt="2023-05-17T17:27:58.298" v="4746" actId="1076"/>
          <ac:picMkLst>
            <pc:docMk/>
            <pc:sldMk cId="2036575720" sldId="325"/>
            <ac:picMk id="7" creationId="{EA34110F-355B-903C-50DC-0E94F7BCCF8E}"/>
          </ac:picMkLst>
        </pc:picChg>
      </pc:sldChg>
      <pc:sldChg chg="addSp delSp modSp add mod modNotesTx">
        <pc:chgData name="Gregorio Ariel Guerrero Moral" userId="82482f2c-2662-4bc3-b06e-2fa762521b9f" providerId="ADAL" clId="{457887A3-30C8-468D-892C-23A73ADCF569}" dt="2023-05-17T20:22:21.911" v="4920"/>
        <pc:sldMkLst>
          <pc:docMk/>
          <pc:sldMk cId="3223828057" sldId="326"/>
        </pc:sldMkLst>
        <pc:spChg chg="mod">
          <ac:chgData name="Gregorio Ariel Guerrero Moral" userId="82482f2c-2662-4bc3-b06e-2fa762521b9f" providerId="ADAL" clId="{457887A3-30C8-468D-892C-23A73ADCF569}" dt="2023-05-17T17:36:53.533" v="4851" actId="20577"/>
          <ac:spMkLst>
            <pc:docMk/>
            <pc:sldMk cId="3223828057" sldId="326"/>
            <ac:spMk id="2" creationId="{093EE3C9-26F3-0517-6CDE-6AD710CB11F3}"/>
          </ac:spMkLst>
        </pc:spChg>
        <pc:spChg chg="add mod">
          <ac:chgData name="Gregorio Ariel Guerrero Moral" userId="82482f2c-2662-4bc3-b06e-2fa762521b9f" providerId="ADAL" clId="{457887A3-30C8-468D-892C-23A73ADCF569}" dt="2023-05-17T20:20:52.707" v="4869" actId="14100"/>
          <ac:spMkLst>
            <pc:docMk/>
            <pc:sldMk cId="3223828057" sldId="326"/>
            <ac:spMk id="5" creationId="{26C8999D-A072-BDE8-F34B-13E7F4E73BE3}"/>
          </ac:spMkLst>
        </pc:spChg>
        <pc:spChg chg="del mod">
          <ac:chgData name="Gregorio Ariel Guerrero Moral" userId="82482f2c-2662-4bc3-b06e-2fa762521b9f" providerId="ADAL" clId="{457887A3-30C8-468D-892C-23A73ADCF569}" dt="2023-05-17T20:20:21.293" v="4865" actId="478"/>
          <ac:spMkLst>
            <pc:docMk/>
            <pc:sldMk cId="3223828057" sldId="326"/>
            <ac:spMk id="6" creationId="{10791446-A09D-16DB-BF20-7C086FBE09BC}"/>
          </ac:spMkLst>
        </pc:spChg>
        <pc:spChg chg="add del mod">
          <ac:chgData name="Gregorio Ariel Guerrero Moral" userId="82482f2c-2662-4bc3-b06e-2fa762521b9f" providerId="ADAL" clId="{457887A3-30C8-468D-892C-23A73ADCF569}" dt="2023-05-17T20:20:24.470" v="4866" actId="478"/>
          <ac:spMkLst>
            <pc:docMk/>
            <pc:sldMk cId="3223828057" sldId="326"/>
            <ac:spMk id="8" creationId="{3EEDEF6C-5DB9-8FE1-71ED-AEF464F8FD26}"/>
          </ac:spMkLst>
        </pc:spChg>
        <pc:spChg chg="del mod">
          <ac:chgData name="Gregorio Ariel Guerrero Moral" userId="82482f2c-2662-4bc3-b06e-2fa762521b9f" providerId="ADAL" clId="{457887A3-30C8-468D-892C-23A73ADCF569}" dt="2023-05-17T20:20:21.293" v="4865" actId="478"/>
          <ac:spMkLst>
            <pc:docMk/>
            <pc:sldMk cId="3223828057" sldId="326"/>
            <ac:spMk id="9" creationId="{495B0214-DE56-E646-223C-2F3F4299F7E7}"/>
          </ac:spMkLst>
        </pc:spChg>
        <pc:spChg chg="del mod">
          <ac:chgData name="Gregorio Ariel Guerrero Moral" userId="82482f2c-2662-4bc3-b06e-2fa762521b9f" providerId="ADAL" clId="{457887A3-30C8-468D-892C-23A73ADCF569}" dt="2023-05-17T20:20:21.293" v="4865" actId="478"/>
          <ac:spMkLst>
            <pc:docMk/>
            <pc:sldMk cId="3223828057" sldId="326"/>
            <ac:spMk id="10" creationId="{6226BE78-EC97-E2E8-E8D6-A3EBDEA3F264}"/>
          </ac:spMkLst>
        </pc:spChg>
        <pc:spChg chg="del mod">
          <ac:chgData name="Gregorio Ariel Guerrero Moral" userId="82482f2c-2662-4bc3-b06e-2fa762521b9f" providerId="ADAL" clId="{457887A3-30C8-468D-892C-23A73ADCF569}" dt="2023-05-17T20:20:21.293" v="4865" actId="478"/>
          <ac:spMkLst>
            <pc:docMk/>
            <pc:sldMk cId="3223828057" sldId="326"/>
            <ac:spMk id="11" creationId="{35FE8BC3-C182-71C1-38DC-92DA54AE09CC}"/>
          </ac:spMkLst>
        </pc:spChg>
        <pc:spChg chg="del mod">
          <ac:chgData name="Gregorio Ariel Guerrero Moral" userId="82482f2c-2662-4bc3-b06e-2fa762521b9f" providerId="ADAL" clId="{457887A3-30C8-468D-892C-23A73ADCF569}" dt="2023-05-17T20:20:21.293" v="4865" actId="478"/>
          <ac:spMkLst>
            <pc:docMk/>
            <pc:sldMk cId="3223828057" sldId="326"/>
            <ac:spMk id="12" creationId="{C6DA8C00-7653-D977-A503-95A3CEDD5C5F}"/>
          </ac:spMkLst>
        </pc:spChg>
        <pc:spChg chg="del mod">
          <ac:chgData name="Gregorio Ariel Guerrero Moral" userId="82482f2c-2662-4bc3-b06e-2fa762521b9f" providerId="ADAL" clId="{457887A3-30C8-468D-892C-23A73ADCF569}" dt="2023-05-17T20:20:21.293" v="4865" actId="478"/>
          <ac:spMkLst>
            <pc:docMk/>
            <pc:sldMk cId="3223828057" sldId="326"/>
            <ac:spMk id="13" creationId="{1AE97285-D2FF-7F98-7488-79F861FF3A96}"/>
          </ac:spMkLst>
        </pc:spChg>
        <pc:spChg chg="del mod">
          <ac:chgData name="Gregorio Ariel Guerrero Moral" userId="82482f2c-2662-4bc3-b06e-2fa762521b9f" providerId="ADAL" clId="{457887A3-30C8-468D-892C-23A73ADCF569}" dt="2023-05-17T20:20:21.293" v="4865" actId="478"/>
          <ac:spMkLst>
            <pc:docMk/>
            <pc:sldMk cId="3223828057" sldId="326"/>
            <ac:spMk id="14" creationId="{DE87C57C-0334-C8A7-27BC-3E45506258B1}"/>
          </ac:spMkLst>
        </pc:spChg>
        <pc:spChg chg="add mod">
          <ac:chgData name="Gregorio Ariel Guerrero Moral" userId="82482f2c-2662-4bc3-b06e-2fa762521b9f" providerId="ADAL" clId="{457887A3-30C8-468D-892C-23A73ADCF569}" dt="2023-05-17T20:21:22.793" v="4919" actId="1076"/>
          <ac:spMkLst>
            <pc:docMk/>
            <pc:sldMk cId="3223828057" sldId="326"/>
            <ac:spMk id="19" creationId="{558FF7C4-2B6C-1ED7-2210-08D31D8D56F6}"/>
          </ac:spMkLst>
        </pc:spChg>
        <pc:spChg chg="del mod">
          <ac:chgData name="Gregorio Ariel Guerrero Moral" userId="82482f2c-2662-4bc3-b06e-2fa762521b9f" providerId="ADAL" clId="{457887A3-30C8-468D-892C-23A73ADCF569}" dt="2023-05-17T20:20:21.293" v="4865" actId="478"/>
          <ac:spMkLst>
            <pc:docMk/>
            <pc:sldMk cId="3223828057" sldId="326"/>
            <ac:spMk id="22" creationId="{F26D3521-2CCF-306B-2E11-D465D3B3F6E1}"/>
          </ac:spMkLst>
        </pc:spChg>
        <pc:spChg chg="del mod">
          <ac:chgData name="Gregorio Ariel Guerrero Moral" userId="82482f2c-2662-4bc3-b06e-2fa762521b9f" providerId="ADAL" clId="{457887A3-30C8-468D-892C-23A73ADCF569}" dt="2023-05-17T20:20:21.293" v="4865" actId="478"/>
          <ac:spMkLst>
            <pc:docMk/>
            <pc:sldMk cId="3223828057" sldId="326"/>
            <ac:spMk id="24" creationId="{0A900A22-744D-359D-B2F2-D1F72A0F37EB}"/>
          </ac:spMkLst>
        </pc:spChg>
        <pc:spChg chg="del mod">
          <ac:chgData name="Gregorio Ariel Guerrero Moral" userId="82482f2c-2662-4bc3-b06e-2fa762521b9f" providerId="ADAL" clId="{457887A3-30C8-468D-892C-23A73ADCF569}" dt="2023-05-17T20:20:34.429" v="4868" actId="478"/>
          <ac:spMkLst>
            <pc:docMk/>
            <pc:sldMk cId="3223828057" sldId="326"/>
            <ac:spMk id="33" creationId="{E5C79AEF-508F-853B-C571-8E3AC4FAFBA7}"/>
          </ac:spMkLst>
        </pc:spChg>
        <pc:spChg chg="del mod">
          <ac:chgData name="Gregorio Ariel Guerrero Moral" userId="82482f2c-2662-4bc3-b06e-2fa762521b9f" providerId="ADAL" clId="{457887A3-30C8-468D-892C-23A73ADCF569}" dt="2023-05-17T20:20:21.293" v="4865" actId="478"/>
          <ac:spMkLst>
            <pc:docMk/>
            <pc:sldMk cId="3223828057" sldId="326"/>
            <ac:spMk id="36" creationId="{DEB2D5A3-8448-CB21-A42C-EA0CE283A3A7}"/>
          </ac:spMkLst>
        </pc:spChg>
        <pc:graphicFrameChg chg="add mod">
          <ac:chgData name="Gregorio Ariel Guerrero Moral" userId="82482f2c-2662-4bc3-b06e-2fa762521b9f" providerId="ADAL" clId="{457887A3-30C8-468D-892C-23A73ADCF569}" dt="2023-05-17T20:20:55.247" v="4870"/>
          <ac:graphicFrameMkLst>
            <pc:docMk/>
            <pc:sldMk cId="3223828057" sldId="326"/>
            <ac:graphicFrameMk id="15" creationId="{7AF74E2D-CA6A-7C75-5939-D7F01D8815D0}"/>
          </ac:graphicFrameMkLst>
        </pc:graphicFrameChg>
        <pc:picChg chg="del mod">
          <ac:chgData name="Gregorio Ariel Guerrero Moral" userId="82482f2c-2662-4bc3-b06e-2fa762521b9f" providerId="ADAL" clId="{457887A3-30C8-468D-892C-23A73ADCF569}" dt="2023-05-17T20:20:21.293" v="4865" actId="478"/>
          <ac:picMkLst>
            <pc:docMk/>
            <pc:sldMk cId="3223828057" sldId="326"/>
            <ac:picMk id="17" creationId="{EE614C81-6AF6-8169-95FD-61F60099A822}"/>
          </ac:picMkLst>
        </pc:picChg>
        <pc:picChg chg="del mod">
          <ac:chgData name="Gregorio Ariel Guerrero Moral" userId="82482f2c-2662-4bc3-b06e-2fa762521b9f" providerId="ADAL" clId="{457887A3-30C8-468D-892C-23A73ADCF569}" dt="2023-05-17T20:20:21.293" v="4865" actId="478"/>
          <ac:picMkLst>
            <pc:docMk/>
            <pc:sldMk cId="3223828057" sldId="326"/>
            <ac:picMk id="18" creationId="{D699D78C-0545-A42C-2636-BB7D77D20612}"/>
          </ac:picMkLst>
        </pc:picChg>
        <pc:picChg chg="del mod">
          <ac:chgData name="Gregorio Ariel Guerrero Moral" userId="82482f2c-2662-4bc3-b06e-2fa762521b9f" providerId="ADAL" clId="{457887A3-30C8-468D-892C-23A73ADCF569}" dt="2023-05-17T20:20:21.293" v="4865" actId="478"/>
          <ac:picMkLst>
            <pc:docMk/>
            <pc:sldMk cId="3223828057" sldId="326"/>
            <ac:picMk id="21" creationId="{F4DFC8B5-E609-4986-7FDD-467696186DBB}"/>
          </ac:picMkLst>
        </pc:picChg>
        <pc:picChg chg="del mod">
          <ac:chgData name="Gregorio Ariel Guerrero Moral" userId="82482f2c-2662-4bc3-b06e-2fa762521b9f" providerId="ADAL" clId="{457887A3-30C8-468D-892C-23A73ADCF569}" dt="2023-05-17T20:20:21.293" v="4865" actId="478"/>
          <ac:picMkLst>
            <pc:docMk/>
            <pc:sldMk cId="3223828057" sldId="326"/>
            <ac:picMk id="23" creationId="{2649E78D-8DA7-D616-2EA9-05818C1BFA23}"/>
          </ac:picMkLst>
        </pc:picChg>
        <pc:picChg chg="del mod">
          <ac:chgData name="Gregorio Ariel Guerrero Moral" userId="82482f2c-2662-4bc3-b06e-2fa762521b9f" providerId="ADAL" clId="{457887A3-30C8-468D-892C-23A73ADCF569}" dt="2023-05-17T20:20:21.293" v="4865" actId="478"/>
          <ac:picMkLst>
            <pc:docMk/>
            <pc:sldMk cId="3223828057" sldId="326"/>
            <ac:picMk id="2050" creationId="{A1D4E775-0BF9-3939-A707-2DE5A16633BB}"/>
          </ac:picMkLst>
        </pc:picChg>
        <pc:picChg chg="del mod">
          <ac:chgData name="Gregorio Ariel Guerrero Moral" userId="82482f2c-2662-4bc3-b06e-2fa762521b9f" providerId="ADAL" clId="{457887A3-30C8-468D-892C-23A73ADCF569}" dt="2023-05-17T20:20:21.293" v="4865" actId="478"/>
          <ac:picMkLst>
            <pc:docMk/>
            <pc:sldMk cId="3223828057" sldId="326"/>
            <ac:picMk id="5122" creationId="{6E0431EC-F0AC-552A-4126-FC6DB29206B9}"/>
          </ac:picMkLst>
        </pc:picChg>
        <pc:picChg chg="del mod">
          <ac:chgData name="Gregorio Ariel Guerrero Moral" userId="82482f2c-2662-4bc3-b06e-2fa762521b9f" providerId="ADAL" clId="{457887A3-30C8-468D-892C-23A73ADCF569}" dt="2023-05-17T20:20:21.293" v="4865" actId="478"/>
          <ac:picMkLst>
            <pc:docMk/>
            <pc:sldMk cId="3223828057" sldId="326"/>
            <ac:picMk id="5124" creationId="{88C219E6-F4B8-DC48-6739-402039183102}"/>
          </ac:picMkLst>
        </pc:picChg>
        <pc:picChg chg="del mod">
          <ac:chgData name="Gregorio Ariel Guerrero Moral" userId="82482f2c-2662-4bc3-b06e-2fa762521b9f" providerId="ADAL" clId="{457887A3-30C8-468D-892C-23A73ADCF569}" dt="2023-05-17T20:20:21.293" v="4865" actId="478"/>
          <ac:picMkLst>
            <pc:docMk/>
            <pc:sldMk cId="3223828057" sldId="326"/>
            <ac:picMk id="5126" creationId="{8A3CFE1A-E2CA-066B-E7AD-85E6CE51C6C3}"/>
          </ac:picMkLst>
        </pc:picChg>
        <pc:picChg chg="del mod">
          <ac:chgData name="Gregorio Ariel Guerrero Moral" userId="82482f2c-2662-4bc3-b06e-2fa762521b9f" providerId="ADAL" clId="{457887A3-30C8-468D-892C-23A73ADCF569}" dt="2023-05-17T20:20:21.293" v="4865" actId="478"/>
          <ac:picMkLst>
            <pc:docMk/>
            <pc:sldMk cId="3223828057" sldId="326"/>
            <ac:picMk id="5128" creationId="{F856802B-54E3-F3CB-48FA-E1287C51483A}"/>
          </ac:picMkLst>
        </pc:picChg>
        <pc:picChg chg="del mod">
          <ac:chgData name="Gregorio Ariel Guerrero Moral" userId="82482f2c-2662-4bc3-b06e-2fa762521b9f" providerId="ADAL" clId="{457887A3-30C8-468D-892C-23A73ADCF569}" dt="2023-05-17T20:20:21.293" v="4865" actId="478"/>
          <ac:picMkLst>
            <pc:docMk/>
            <pc:sldMk cId="3223828057" sldId="326"/>
            <ac:picMk id="5130" creationId="{7A955C56-4069-774C-3CC9-2875FED81D7E}"/>
          </ac:picMkLst>
        </pc:picChg>
        <pc:cxnChg chg="del mod">
          <ac:chgData name="Gregorio Ariel Guerrero Moral" userId="82482f2c-2662-4bc3-b06e-2fa762521b9f" providerId="ADAL" clId="{457887A3-30C8-468D-892C-23A73ADCF569}" dt="2023-05-17T20:20:21.293" v="4865" actId="478"/>
          <ac:cxnSpMkLst>
            <pc:docMk/>
            <pc:sldMk cId="3223828057" sldId="326"/>
            <ac:cxnSpMk id="7" creationId="{7BD76C5E-056A-C307-118E-5B40B2BC1FFA}"/>
          </ac:cxnSpMkLst>
        </pc:cxnChg>
        <pc:cxnChg chg="del mod">
          <ac:chgData name="Gregorio Ariel Guerrero Moral" userId="82482f2c-2662-4bc3-b06e-2fa762521b9f" providerId="ADAL" clId="{457887A3-30C8-468D-892C-23A73ADCF569}" dt="2023-05-17T20:20:21.293" v="4865" actId="478"/>
          <ac:cxnSpMkLst>
            <pc:docMk/>
            <pc:sldMk cId="3223828057" sldId="326"/>
            <ac:cxnSpMk id="16" creationId="{81DC5BA5-6146-1B5F-9051-69FDB3B399AA}"/>
          </ac:cxnSpMkLst>
        </pc:cxnChg>
        <pc:cxnChg chg="del mod">
          <ac:chgData name="Gregorio Ariel Guerrero Moral" userId="82482f2c-2662-4bc3-b06e-2fa762521b9f" providerId="ADAL" clId="{457887A3-30C8-468D-892C-23A73ADCF569}" dt="2023-05-17T20:20:21.293" v="4865" actId="478"/>
          <ac:cxnSpMkLst>
            <pc:docMk/>
            <pc:sldMk cId="3223828057" sldId="326"/>
            <ac:cxnSpMk id="26" creationId="{0AAE1ECC-0308-1AA2-B49C-CD5EB691D6D5}"/>
          </ac:cxnSpMkLst>
        </pc:cxnChg>
        <pc:cxnChg chg="del mod">
          <ac:chgData name="Gregorio Ariel Guerrero Moral" userId="82482f2c-2662-4bc3-b06e-2fa762521b9f" providerId="ADAL" clId="{457887A3-30C8-468D-892C-23A73ADCF569}" dt="2023-05-17T20:20:21.293" v="4865" actId="478"/>
          <ac:cxnSpMkLst>
            <pc:docMk/>
            <pc:sldMk cId="3223828057" sldId="326"/>
            <ac:cxnSpMk id="28" creationId="{24F97D19-E110-25A1-BE8B-E9944793E490}"/>
          </ac:cxnSpMkLst>
        </pc:cxnChg>
      </pc:sldChg>
      <pc:sldChg chg="addSp delSp modSp add mod modNotesTx">
        <pc:chgData name="Gregorio Ariel Guerrero Moral" userId="82482f2c-2662-4bc3-b06e-2fa762521b9f" providerId="ADAL" clId="{457887A3-30C8-468D-892C-23A73ADCF569}" dt="2023-05-17T20:55:49.404" v="5532" actId="692"/>
        <pc:sldMkLst>
          <pc:docMk/>
          <pc:sldMk cId="4256055205" sldId="327"/>
        </pc:sldMkLst>
        <pc:spChg chg="add mod ord">
          <ac:chgData name="Gregorio Ariel Guerrero Moral" userId="82482f2c-2662-4bc3-b06e-2fa762521b9f" providerId="ADAL" clId="{457887A3-30C8-468D-892C-23A73ADCF569}" dt="2023-05-17T20:25:25.048" v="4954" actId="1076"/>
          <ac:spMkLst>
            <pc:docMk/>
            <pc:sldMk cId="4256055205" sldId="327"/>
            <ac:spMk id="4" creationId="{CCEF2E0E-0457-FB7D-0F12-A7096F1B0CA5}"/>
          </ac:spMkLst>
        </pc:spChg>
        <pc:spChg chg="del">
          <ac:chgData name="Gregorio Ariel Guerrero Moral" userId="82482f2c-2662-4bc3-b06e-2fa762521b9f" providerId="ADAL" clId="{457887A3-30C8-468D-892C-23A73ADCF569}" dt="2023-05-17T20:22:31.912" v="4921" actId="478"/>
          <ac:spMkLst>
            <pc:docMk/>
            <pc:sldMk cId="4256055205" sldId="327"/>
            <ac:spMk id="5" creationId="{26C8999D-A072-BDE8-F34B-13E7F4E73BE3}"/>
          </ac:spMkLst>
        </pc:spChg>
        <pc:spChg chg="add mod">
          <ac:chgData name="Gregorio Ariel Guerrero Moral" userId="82482f2c-2662-4bc3-b06e-2fa762521b9f" providerId="ADAL" clId="{457887A3-30C8-468D-892C-23A73ADCF569}" dt="2023-05-17T20:25:37.436" v="4956" actId="1076"/>
          <ac:spMkLst>
            <pc:docMk/>
            <pc:sldMk cId="4256055205" sldId="327"/>
            <ac:spMk id="8" creationId="{3259C57C-B41E-8B7C-37A4-8CF86D13A415}"/>
          </ac:spMkLst>
        </pc:spChg>
        <pc:spChg chg="add mod ord">
          <ac:chgData name="Gregorio Ariel Guerrero Moral" userId="82482f2c-2662-4bc3-b06e-2fa762521b9f" providerId="ADAL" clId="{457887A3-30C8-468D-892C-23A73ADCF569}" dt="2023-05-17T20:36:39.084" v="5093" actId="20577"/>
          <ac:spMkLst>
            <pc:docMk/>
            <pc:sldMk cId="4256055205" sldId="327"/>
            <ac:spMk id="15" creationId="{50224ED7-4CFC-C139-4F67-8B18D040018F}"/>
          </ac:spMkLst>
        </pc:spChg>
        <pc:spChg chg="add mod ord">
          <ac:chgData name="Gregorio Ariel Guerrero Moral" userId="82482f2c-2662-4bc3-b06e-2fa762521b9f" providerId="ADAL" clId="{457887A3-30C8-468D-892C-23A73ADCF569}" dt="2023-05-17T20:26:24.890" v="4969" actId="1076"/>
          <ac:spMkLst>
            <pc:docMk/>
            <pc:sldMk cId="4256055205" sldId="327"/>
            <ac:spMk id="19" creationId="{AD5BD87B-A6C5-D5C7-AC16-BED34012CA1E}"/>
          </ac:spMkLst>
        </pc:spChg>
        <pc:spChg chg="del">
          <ac:chgData name="Gregorio Ariel Guerrero Moral" userId="82482f2c-2662-4bc3-b06e-2fa762521b9f" providerId="ADAL" clId="{457887A3-30C8-468D-892C-23A73ADCF569}" dt="2023-05-17T20:24:28.921" v="4925" actId="21"/>
          <ac:spMkLst>
            <pc:docMk/>
            <pc:sldMk cId="4256055205" sldId="327"/>
            <ac:spMk id="33" creationId="{E5C79AEF-508F-853B-C571-8E3AC4FAFBA7}"/>
          </ac:spMkLst>
        </pc:spChg>
        <pc:spChg chg="mod">
          <ac:chgData name="Gregorio Ariel Guerrero Moral" userId="82482f2c-2662-4bc3-b06e-2fa762521b9f" providerId="ADAL" clId="{457887A3-30C8-468D-892C-23A73ADCF569}" dt="2023-05-17T20:32:55.287" v="5038" actId="1076"/>
          <ac:spMkLst>
            <pc:docMk/>
            <pc:sldMk cId="4256055205" sldId="327"/>
            <ac:spMk id="36" creationId="{DEB2D5A3-8448-CB21-A42C-EA0CE283A3A7}"/>
          </ac:spMkLst>
        </pc:spChg>
        <pc:spChg chg="add mod ord">
          <ac:chgData name="Gregorio Ariel Guerrero Moral" userId="82482f2c-2662-4bc3-b06e-2fa762521b9f" providerId="ADAL" clId="{457887A3-30C8-468D-892C-23A73ADCF569}" dt="2023-05-17T20:35:39.636" v="5065" actId="207"/>
          <ac:spMkLst>
            <pc:docMk/>
            <pc:sldMk cId="4256055205" sldId="327"/>
            <ac:spMk id="50" creationId="{354C6CF8-2B99-E321-7CB5-832CB12E6467}"/>
          </ac:spMkLst>
        </pc:spChg>
        <pc:spChg chg="add del mod">
          <ac:chgData name="Gregorio Ariel Guerrero Moral" userId="82482f2c-2662-4bc3-b06e-2fa762521b9f" providerId="ADAL" clId="{457887A3-30C8-468D-892C-23A73ADCF569}" dt="2023-05-17T20:36:51.535" v="5095" actId="478"/>
          <ac:spMkLst>
            <pc:docMk/>
            <pc:sldMk cId="4256055205" sldId="327"/>
            <ac:spMk id="51" creationId="{D14BFB52-D2FA-1D7A-B323-7D8F4A14FFAB}"/>
          </ac:spMkLst>
        </pc:spChg>
        <pc:spChg chg="add mod">
          <ac:chgData name="Gregorio Ariel Guerrero Moral" userId="82482f2c-2662-4bc3-b06e-2fa762521b9f" providerId="ADAL" clId="{457887A3-30C8-468D-892C-23A73ADCF569}" dt="2023-05-17T20:37:00.838" v="5097" actId="1076"/>
          <ac:spMkLst>
            <pc:docMk/>
            <pc:sldMk cId="4256055205" sldId="327"/>
            <ac:spMk id="52" creationId="{A9F8094D-18BF-368D-FD38-530F5CAF4CFF}"/>
          </ac:spMkLst>
        </pc:spChg>
        <pc:spChg chg="add mod">
          <ac:chgData name="Gregorio Ariel Guerrero Moral" userId="82482f2c-2662-4bc3-b06e-2fa762521b9f" providerId="ADAL" clId="{457887A3-30C8-468D-892C-23A73ADCF569}" dt="2023-05-17T20:37:24.217" v="5103" actId="1076"/>
          <ac:spMkLst>
            <pc:docMk/>
            <pc:sldMk cId="4256055205" sldId="327"/>
            <ac:spMk id="53" creationId="{DA3940A3-34E9-DAEE-41E5-64E84FCBFBF2}"/>
          </ac:spMkLst>
        </pc:spChg>
        <pc:picChg chg="mod">
          <ac:chgData name="Gregorio Ariel Guerrero Moral" userId="82482f2c-2662-4bc3-b06e-2fa762521b9f" providerId="ADAL" clId="{457887A3-30C8-468D-892C-23A73ADCF569}" dt="2023-05-17T20:32:51.327" v="5037" actId="1076"/>
          <ac:picMkLst>
            <pc:docMk/>
            <pc:sldMk cId="4256055205" sldId="327"/>
            <ac:picMk id="17" creationId="{EE614C81-6AF6-8169-95FD-61F60099A822}"/>
          </ac:picMkLst>
        </pc:picChg>
        <pc:picChg chg="mod">
          <ac:chgData name="Gregorio Ariel Guerrero Moral" userId="82482f2c-2662-4bc3-b06e-2fa762521b9f" providerId="ADAL" clId="{457887A3-30C8-468D-892C-23A73ADCF569}" dt="2023-05-17T20:33:40.054" v="5041" actId="14100"/>
          <ac:picMkLst>
            <pc:docMk/>
            <pc:sldMk cId="4256055205" sldId="327"/>
            <ac:picMk id="2050" creationId="{A1D4E775-0BF9-3939-A707-2DE5A16633BB}"/>
          </ac:picMkLst>
        </pc:picChg>
        <pc:cxnChg chg="del">
          <ac:chgData name="Gregorio Ariel Guerrero Moral" userId="82482f2c-2662-4bc3-b06e-2fa762521b9f" providerId="ADAL" clId="{457887A3-30C8-468D-892C-23A73ADCF569}" dt="2023-05-17T20:26:37.233" v="4971" actId="478"/>
          <ac:cxnSpMkLst>
            <pc:docMk/>
            <pc:sldMk cId="4256055205" sldId="327"/>
            <ac:cxnSpMk id="7" creationId="{7BD76C5E-056A-C307-118E-5B40B2BC1FFA}"/>
          </ac:cxnSpMkLst>
        </pc:cxnChg>
        <pc:cxnChg chg="add del mod">
          <ac:chgData name="Gregorio Ariel Guerrero Moral" userId="82482f2c-2662-4bc3-b06e-2fa762521b9f" providerId="ADAL" clId="{457887A3-30C8-468D-892C-23A73ADCF569}" dt="2023-05-17T20:32:07.851" v="5030" actId="478"/>
          <ac:cxnSpMkLst>
            <pc:docMk/>
            <pc:sldMk cId="4256055205" sldId="327"/>
            <ac:cxnSpMk id="25" creationId="{E9986C13-F926-49BA-15E3-2FA391444C56}"/>
          </ac:cxnSpMkLst>
        </pc:cxnChg>
        <pc:cxnChg chg="add del mod">
          <ac:chgData name="Gregorio Ariel Guerrero Moral" userId="82482f2c-2662-4bc3-b06e-2fa762521b9f" providerId="ADAL" clId="{457887A3-30C8-468D-892C-23A73ADCF569}" dt="2023-05-17T20:32:25.765" v="5034" actId="478"/>
          <ac:cxnSpMkLst>
            <pc:docMk/>
            <pc:sldMk cId="4256055205" sldId="327"/>
            <ac:cxnSpMk id="43" creationId="{50D23024-3BA8-FD99-C749-AA1C1A775C2A}"/>
          </ac:cxnSpMkLst>
        </pc:cxnChg>
        <pc:cxnChg chg="add mod">
          <ac:chgData name="Gregorio Ariel Guerrero Moral" userId="82482f2c-2662-4bc3-b06e-2fa762521b9f" providerId="ADAL" clId="{457887A3-30C8-468D-892C-23A73ADCF569}" dt="2023-05-17T20:55:49.404" v="5532" actId="692"/>
          <ac:cxnSpMkLst>
            <pc:docMk/>
            <pc:sldMk cId="4256055205" sldId="327"/>
            <ac:cxnSpMk id="47" creationId="{A0460660-D348-E55E-308E-E8439A08628C}"/>
          </ac:cxnSpMkLst>
        </pc:cxnChg>
      </pc:sldChg>
      <pc:sldChg chg="addSp delSp modSp add mod modNotesTx">
        <pc:chgData name="Gregorio Ariel Guerrero Moral" userId="82482f2c-2662-4bc3-b06e-2fa762521b9f" providerId="ADAL" clId="{457887A3-30C8-468D-892C-23A73ADCF569}" dt="2023-05-17T20:38:49.940" v="5106" actId="478"/>
        <pc:sldMkLst>
          <pc:docMk/>
          <pc:sldMk cId="44216003" sldId="328"/>
        </pc:sldMkLst>
        <pc:spChg chg="mod">
          <ac:chgData name="Gregorio Ariel Guerrero Moral" userId="82482f2c-2662-4bc3-b06e-2fa762521b9f" providerId="ADAL" clId="{457887A3-30C8-468D-892C-23A73ADCF569}" dt="2023-05-17T20:30:01.789" v="5005" actId="20577"/>
          <ac:spMkLst>
            <pc:docMk/>
            <pc:sldMk cId="44216003" sldId="328"/>
            <ac:spMk id="12" creationId="{FB14861C-8F9F-F3D4-4FF5-A38BC1CED7DC}"/>
          </ac:spMkLst>
        </pc:spChg>
        <pc:spChg chg="del">
          <ac:chgData name="Gregorio Ariel Guerrero Moral" userId="82482f2c-2662-4bc3-b06e-2fa762521b9f" providerId="ADAL" clId="{457887A3-30C8-468D-892C-23A73ADCF569}" dt="2023-05-17T20:30:09.362" v="5006" actId="478"/>
          <ac:spMkLst>
            <pc:docMk/>
            <pc:sldMk cId="44216003" sldId="328"/>
            <ac:spMk id="13" creationId="{B444184E-51EE-C122-1834-31BDA0BA891E}"/>
          </ac:spMkLst>
        </pc:spChg>
        <pc:picChg chg="add mod">
          <ac:chgData name="Gregorio Ariel Guerrero Moral" userId="82482f2c-2662-4bc3-b06e-2fa762521b9f" providerId="ADAL" clId="{457887A3-30C8-468D-892C-23A73ADCF569}" dt="2023-05-17T20:30:52.585" v="5011" actId="14100"/>
          <ac:picMkLst>
            <pc:docMk/>
            <pc:sldMk cId="44216003" sldId="328"/>
            <ac:picMk id="3" creationId="{DD3726D7-1D02-3153-F3C6-E2C6208525C5}"/>
          </ac:picMkLst>
        </pc:picChg>
        <pc:picChg chg="del">
          <ac:chgData name="Gregorio Ariel Guerrero Moral" userId="82482f2c-2662-4bc3-b06e-2fa762521b9f" providerId="ADAL" clId="{457887A3-30C8-468D-892C-23A73ADCF569}" dt="2023-05-17T20:38:49.940" v="5106" actId="478"/>
          <ac:picMkLst>
            <pc:docMk/>
            <pc:sldMk cId="44216003" sldId="328"/>
            <ac:picMk id="4" creationId="{BD4FD34B-103B-7128-341A-72755B0E86B8}"/>
          </ac:picMkLst>
        </pc:picChg>
        <pc:picChg chg="del">
          <ac:chgData name="Gregorio Ariel Guerrero Moral" userId="82482f2c-2662-4bc3-b06e-2fa762521b9f" providerId="ADAL" clId="{457887A3-30C8-468D-892C-23A73ADCF569}" dt="2023-05-17T20:30:16.078" v="5007" actId="478"/>
          <ac:picMkLst>
            <pc:docMk/>
            <pc:sldMk cId="44216003" sldId="328"/>
            <ac:picMk id="6" creationId="{682C7D0B-D1B4-C5EA-42D6-0B91D9CBB328}"/>
          </ac:picMkLst>
        </pc:picChg>
      </pc:sldChg>
      <pc:sldChg chg="addSp delSp modSp add mod ord">
        <pc:chgData name="Gregorio Ariel Guerrero Moral" userId="82482f2c-2662-4bc3-b06e-2fa762521b9f" providerId="ADAL" clId="{457887A3-30C8-468D-892C-23A73ADCF569}" dt="2023-05-17T20:50:05.594" v="5430" actId="1076"/>
        <pc:sldMkLst>
          <pc:docMk/>
          <pc:sldMk cId="325678793" sldId="329"/>
        </pc:sldMkLst>
        <pc:spChg chg="mod">
          <ac:chgData name="Gregorio Ariel Guerrero Moral" userId="82482f2c-2662-4bc3-b06e-2fa762521b9f" providerId="ADAL" clId="{457887A3-30C8-468D-892C-23A73ADCF569}" dt="2023-05-17T20:50:00.422" v="5429" actId="27636"/>
          <ac:spMkLst>
            <pc:docMk/>
            <pc:sldMk cId="325678793" sldId="329"/>
            <ac:spMk id="2" creationId="{4B3E13AF-A6CB-DDAA-FBF3-9F04DC963BFF}"/>
          </ac:spMkLst>
        </pc:spChg>
        <pc:spChg chg="add mod">
          <ac:chgData name="Gregorio Ariel Guerrero Moral" userId="82482f2c-2662-4bc3-b06e-2fa762521b9f" providerId="ADAL" clId="{457887A3-30C8-468D-892C-23A73ADCF569}" dt="2023-05-17T20:46:09.906" v="5363" actId="20577"/>
          <ac:spMkLst>
            <pc:docMk/>
            <pc:sldMk cId="325678793" sldId="329"/>
            <ac:spMk id="5" creationId="{A38DE543-8098-C0A3-67A6-3886C9DFB4F2}"/>
          </ac:spMkLst>
        </pc:spChg>
        <pc:spChg chg="mod">
          <ac:chgData name="Gregorio Ariel Guerrero Moral" userId="82482f2c-2662-4bc3-b06e-2fa762521b9f" providerId="ADAL" clId="{457887A3-30C8-468D-892C-23A73ADCF569}" dt="2023-05-17T20:50:05.594" v="5430" actId="1076"/>
          <ac:spMkLst>
            <pc:docMk/>
            <pc:sldMk cId="325678793" sldId="329"/>
            <ac:spMk id="8" creationId="{5DE03EDB-98E8-437F-39DF-28B3FBAD8D37}"/>
          </ac:spMkLst>
        </pc:spChg>
        <pc:graphicFrameChg chg="add mod">
          <ac:chgData name="Gregorio Ariel Guerrero Moral" userId="82482f2c-2662-4bc3-b06e-2fa762521b9f" providerId="ADAL" clId="{457887A3-30C8-468D-892C-23A73ADCF569}" dt="2023-05-17T20:45:15.222" v="5231"/>
          <ac:graphicFrameMkLst>
            <pc:docMk/>
            <pc:sldMk cId="325678793" sldId="329"/>
            <ac:graphicFrameMk id="4" creationId="{0B0A28B2-F069-22CC-C3AB-83AC73721CD1}"/>
          </ac:graphicFrameMkLst>
        </pc:graphicFrameChg>
        <pc:picChg chg="add del mod">
          <ac:chgData name="Gregorio Ariel Guerrero Moral" userId="82482f2c-2662-4bc3-b06e-2fa762521b9f" providerId="ADAL" clId="{457887A3-30C8-468D-892C-23A73ADCF569}" dt="2023-05-17T20:44:47.818" v="5228"/>
          <ac:picMkLst>
            <pc:docMk/>
            <pc:sldMk cId="325678793" sldId="329"/>
            <ac:picMk id="3" creationId="{0C31005F-FBBE-4C6C-A3A2-67E3B7A42EFD}"/>
          </ac:picMkLst>
        </pc:picChg>
      </pc:sldChg>
      <pc:sldChg chg="new del">
        <pc:chgData name="Gregorio Ariel Guerrero Moral" userId="82482f2c-2662-4bc3-b06e-2fa762521b9f" providerId="ADAL" clId="{457887A3-30C8-468D-892C-23A73ADCF569}" dt="2023-05-17T20:39:10.142" v="5108" actId="47"/>
        <pc:sldMkLst>
          <pc:docMk/>
          <pc:sldMk cId="3254087747" sldId="329"/>
        </pc:sldMkLst>
      </pc:sldChg>
      <pc:sldChg chg="addSp delSp modSp add mod">
        <pc:chgData name="Gregorio Ariel Guerrero Moral" userId="82482f2c-2662-4bc3-b06e-2fa762521b9f" providerId="ADAL" clId="{457887A3-30C8-468D-892C-23A73ADCF569}" dt="2023-05-17T20:49:12.326" v="5418" actId="1076"/>
        <pc:sldMkLst>
          <pc:docMk/>
          <pc:sldMk cId="1946083722" sldId="330"/>
        </pc:sldMkLst>
        <pc:spChg chg="mod">
          <ac:chgData name="Gregorio Ariel Guerrero Moral" userId="82482f2c-2662-4bc3-b06e-2fa762521b9f" providerId="ADAL" clId="{457887A3-30C8-468D-892C-23A73ADCF569}" dt="2023-05-17T20:49:08.331" v="5417" actId="27636"/>
          <ac:spMkLst>
            <pc:docMk/>
            <pc:sldMk cId="1946083722" sldId="330"/>
            <ac:spMk id="2" creationId="{4B3E13AF-A6CB-DDAA-FBF3-9F04DC963BFF}"/>
          </ac:spMkLst>
        </pc:spChg>
        <pc:spChg chg="del">
          <ac:chgData name="Gregorio Ariel Guerrero Moral" userId="82482f2c-2662-4bc3-b06e-2fa762521b9f" providerId="ADAL" clId="{457887A3-30C8-468D-892C-23A73ADCF569}" dt="2023-05-17T20:48:45.583" v="5411" actId="478"/>
          <ac:spMkLst>
            <pc:docMk/>
            <pc:sldMk cId="1946083722" sldId="330"/>
            <ac:spMk id="5" creationId="{A38DE543-8098-C0A3-67A6-3886C9DFB4F2}"/>
          </ac:spMkLst>
        </pc:spChg>
        <pc:spChg chg="add del mod">
          <ac:chgData name="Gregorio Ariel Guerrero Moral" userId="82482f2c-2662-4bc3-b06e-2fa762521b9f" providerId="ADAL" clId="{457887A3-30C8-468D-892C-23A73ADCF569}" dt="2023-05-17T20:48:50.179" v="5412" actId="478"/>
          <ac:spMkLst>
            <pc:docMk/>
            <pc:sldMk cId="1946083722" sldId="330"/>
            <ac:spMk id="6" creationId="{59399C81-CED5-00EC-6858-45CB5A41B3AD}"/>
          </ac:spMkLst>
        </pc:spChg>
        <pc:spChg chg="mod">
          <ac:chgData name="Gregorio Ariel Guerrero Moral" userId="82482f2c-2662-4bc3-b06e-2fa762521b9f" providerId="ADAL" clId="{457887A3-30C8-468D-892C-23A73ADCF569}" dt="2023-05-17T20:49:12.326" v="5418" actId="1076"/>
          <ac:spMkLst>
            <pc:docMk/>
            <pc:sldMk cId="1946083722" sldId="330"/>
            <ac:spMk id="8" creationId="{5DE03EDB-98E8-437F-39DF-28B3FBAD8D37}"/>
          </ac:spMkLst>
        </pc:spChg>
        <pc:graphicFrameChg chg="del">
          <ac:chgData name="Gregorio Ariel Guerrero Moral" userId="82482f2c-2662-4bc3-b06e-2fa762521b9f" providerId="ADAL" clId="{457887A3-30C8-468D-892C-23A73ADCF569}" dt="2023-05-17T20:48:45.583" v="5411" actId="478"/>
          <ac:graphicFrameMkLst>
            <pc:docMk/>
            <pc:sldMk cId="1946083722" sldId="330"/>
            <ac:graphicFrameMk id="4" creationId="{0B0A28B2-F069-22CC-C3AB-83AC73721CD1}"/>
          </ac:graphicFrameMkLst>
        </pc:graphicFrameChg>
      </pc:sldChg>
      <pc:sldChg chg="add del">
        <pc:chgData name="Gregorio Ariel Guerrero Moral" userId="82482f2c-2662-4bc3-b06e-2fa762521b9f" providerId="ADAL" clId="{457887A3-30C8-468D-892C-23A73ADCF569}" dt="2023-05-17T20:42:14.310" v="5189" actId="47"/>
        <pc:sldMkLst>
          <pc:docMk/>
          <pc:sldMk cId="2874203080" sldId="330"/>
        </pc:sldMkLst>
      </pc:sldChg>
      <pc:sldChg chg="addSp modSp add mod">
        <pc:chgData name="Gregorio Ariel Guerrero Moral" userId="82482f2c-2662-4bc3-b06e-2fa762521b9f" providerId="ADAL" clId="{457887A3-30C8-468D-892C-23A73ADCF569}" dt="2023-05-17T20:52:31.401" v="5457" actId="1076"/>
        <pc:sldMkLst>
          <pc:docMk/>
          <pc:sldMk cId="3834078169" sldId="331"/>
        </pc:sldMkLst>
        <pc:spChg chg="mod">
          <ac:chgData name="Gregorio Ariel Guerrero Moral" userId="82482f2c-2662-4bc3-b06e-2fa762521b9f" providerId="ADAL" clId="{457887A3-30C8-468D-892C-23A73ADCF569}" dt="2023-05-17T20:50:29.925" v="5439" actId="20577"/>
          <ac:spMkLst>
            <pc:docMk/>
            <pc:sldMk cId="3834078169" sldId="331"/>
            <ac:spMk id="2" creationId="{4B3E13AF-A6CB-DDAA-FBF3-9F04DC963BFF}"/>
          </ac:spMkLst>
        </pc:spChg>
        <pc:spChg chg="add mod">
          <ac:chgData name="Gregorio Ariel Guerrero Moral" userId="82482f2c-2662-4bc3-b06e-2fa762521b9f" providerId="ADAL" clId="{457887A3-30C8-468D-892C-23A73ADCF569}" dt="2023-05-17T20:52:31.401" v="5457" actId="1076"/>
          <ac:spMkLst>
            <pc:docMk/>
            <pc:sldMk cId="3834078169" sldId="331"/>
            <ac:spMk id="4" creationId="{E3AA3B9B-FBCE-D32B-CBBC-2940C40E73D0}"/>
          </ac:spMkLst>
        </pc:spChg>
        <pc:spChg chg="mod">
          <ac:chgData name="Gregorio Ariel Guerrero Moral" userId="82482f2c-2662-4bc3-b06e-2fa762521b9f" providerId="ADAL" clId="{457887A3-30C8-468D-892C-23A73ADCF569}" dt="2023-05-17T20:51:04.863" v="5442" actId="20577"/>
          <ac:spMkLst>
            <pc:docMk/>
            <pc:sldMk cId="3834078169" sldId="331"/>
            <ac:spMk id="8" creationId="{5DE03EDB-98E8-437F-39DF-28B3FBAD8D37}"/>
          </ac:spMkLst>
        </pc:spChg>
        <pc:picChg chg="add mod">
          <ac:chgData name="Gregorio Ariel Guerrero Moral" userId="82482f2c-2662-4bc3-b06e-2fa762521b9f" providerId="ADAL" clId="{457887A3-30C8-468D-892C-23A73ADCF569}" dt="2023-05-17T20:51:59.659" v="5452" actId="1076"/>
          <ac:picMkLst>
            <pc:docMk/>
            <pc:sldMk cId="3834078169" sldId="331"/>
            <ac:picMk id="3074" creationId="{D08D3781-8011-7F63-E9D7-2B2C39D39F40}"/>
          </ac:picMkLst>
        </pc:picChg>
      </pc:sldChg>
      <pc:sldChg chg="addSp delSp modSp add mod ord modNotesTx">
        <pc:chgData name="Gregorio Ariel Guerrero Moral" userId="82482f2c-2662-4bc3-b06e-2fa762521b9f" providerId="ADAL" clId="{457887A3-30C8-468D-892C-23A73ADCF569}" dt="2023-05-17T21:01:36.085" v="5564" actId="207"/>
        <pc:sldMkLst>
          <pc:docMk/>
          <pc:sldMk cId="281136654" sldId="332"/>
        </pc:sldMkLst>
        <pc:spChg chg="mod">
          <ac:chgData name="Gregorio Ariel Guerrero Moral" userId="82482f2c-2662-4bc3-b06e-2fa762521b9f" providerId="ADAL" clId="{457887A3-30C8-468D-892C-23A73ADCF569}" dt="2023-05-17T20:57:16.849" v="5539" actId="20577"/>
          <ac:spMkLst>
            <pc:docMk/>
            <pc:sldMk cId="281136654" sldId="332"/>
            <ac:spMk id="2" creationId="{093EE3C9-26F3-0517-6CDE-6AD710CB11F3}"/>
          </ac:spMkLst>
        </pc:spChg>
        <pc:spChg chg="del">
          <ac:chgData name="Gregorio Ariel Guerrero Moral" userId="82482f2c-2662-4bc3-b06e-2fa762521b9f" providerId="ADAL" clId="{457887A3-30C8-468D-892C-23A73ADCF569}" dt="2023-05-17T20:54:10.154" v="5519" actId="478"/>
          <ac:spMkLst>
            <pc:docMk/>
            <pc:sldMk cId="281136654" sldId="332"/>
            <ac:spMk id="3" creationId="{A9DB8993-66C4-8081-2158-8AB9D8F15E5A}"/>
          </ac:spMkLst>
        </pc:spChg>
        <pc:spChg chg="del">
          <ac:chgData name="Gregorio Ariel Guerrero Moral" userId="82482f2c-2662-4bc3-b06e-2fa762521b9f" providerId="ADAL" clId="{457887A3-30C8-468D-892C-23A73ADCF569}" dt="2023-05-17T20:58:14.323" v="5540" actId="478"/>
          <ac:spMkLst>
            <pc:docMk/>
            <pc:sldMk cId="281136654" sldId="332"/>
            <ac:spMk id="5" creationId="{26C8999D-A072-BDE8-F34B-13E7F4E73BE3}"/>
          </ac:spMkLst>
        </pc:spChg>
        <pc:spChg chg="add mod">
          <ac:chgData name="Gregorio Ariel Guerrero Moral" userId="82482f2c-2662-4bc3-b06e-2fa762521b9f" providerId="ADAL" clId="{457887A3-30C8-468D-892C-23A73ADCF569}" dt="2023-05-17T20:58:58.116" v="5546" actId="1076"/>
          <ac:spMkLst>
            <pc:docMk/>
            <pc:sldMk cId="281136654" sldId="332"/>
            <ac:spMk id="6" creationId="{D9694160-C560-798D-D471-2EE899DFAEF0}"/>
          </ac:spMkLst>
        </pc:spChg>
        <pc:spChg chg="add mod">
          <ac:chgData name="Gregorio Ariel Guerrero Moral" userId="82482f2c-2662-4bc3-b06e-2fa762521b9f" providerId="ADAL" clId="{457887A3-30C8-468D-892C-23A73ADCF569}" dt="2023-05-17T20:59:17.620" v="5547"/>
          <ac:spMkLst>
            <pc:docMk/>
            <pc:sldMk cId="281136654" sldId="332"/>
            <ac:spMk id="7" creationId="{BECF5B2E-ADB0-F274-9242-4DF04C89966C}"/>
          </ac:spMkLst>
        </pc:spChg>
        <pc:spChg chg="add mod">
          <ac:chgData name="Gregorio Ariel Guerrero Moral" userId="82482f2c-2662-4bc3-b06e-2fa762521b9f" providerId="ADAL" clId="{457887A3-30C8-468D-892C-23A73ADCF569}" dt="2023-05-17T20:59:17.620" v="5547"/>
          <ac:spMkLst>
            <pc:docMk/>
            <pc:sldMk cId="281136654" sldId="332"/>
            <ac:spMk id="8" creationId="{22861C98-815D-3105-E9F2-47D7BAA4F879}"/>
          </ac:spMkLst>
        </pc:spChg>
        <pc:spChg chg="add mod">
          <ac:chgData name="Gregorio Ariel Guerrero Moral" userId="82482f2c-2662-4bc3-b06e-2fa762521b9f" providerId="ADAL" clId="{457887A3-30C8-468D-892C-23A73ADCF569}" dt="2023-05-17T20:59:17.620" v="5547"/>
          <ac:spMkLst>
            <pc:docMk/>
            <pc:sldMk cId="281136654" sldId="332"/>
            <ac:spMk id="9" creationId="{55C3E256-464D-6DBC-A9B0-349CD1918DEB}"/>
          </ac:spMkLst>
        </pc:spChg>
        <pc:spChg chg="add mod">
          <ac:chgData name="Gregorio Ariel Guerrero Moral" userId="82482f2c-2662-4bc3-b06e-2fa762521b9f" providerId="ADAL" clId="{457887A3-30C8-468D-892C-23A73ADCF569}" dt="2023-05-17T20:59:17.620" v="5547"/>
          <ac:spMkLst>
            <pc:docMk/>
            <pc:sldMk cId="281136654" sldId="332"/>
            <ac:spMk id="10" creationId="{9BA10B57-0212-8841-5446-BAB8EE8D9F21}"/>
          </ac:spMkLst>
        </pc:spChg>
        <pc:spChg chg="add mod">
          <ac:chgData name="Gregorio Ariel Guerrero Moral" userId="82482f2c-2662-4bc3-b06e-2fa762521b9f" providerId="ADAL" clId="{457887A3-30C8-468D-892C-23A73ADCF569}" dt="2023-05-17T20:59:17.620" v="5547"/>
          <ac:spMkLst>
            <pc:docMk/>
            <pc:sldMk cId="281136654" sldId="332"/>
            <ac:spMk id="11" creationId="{606168FC-2DBD-2E44-7F69-223A9C953F35}"/>
          </ac:spMkLst>
        </pc:spChg>
        <pc:spChg chg="add mod">
          <ac:chgData name="Gregorio Ariel Guerrero Moral" userId="82482f2c-2662-4bc3-b06e-2fa762521b9f" providerId="ADAL" clId="{457887A3-30C8-468D-892C-23A73ADCF569}" dt="2023-05-17T20:59:17.620" v="5547"/>
          <ac:spMkLst>
            <pc:docMk/>
            <pc:sldMk cId="281136654" sldId="332"/>
            <ac:spMk id="12" creationId="{1BB47F9D-C4BE-ED8A-3EAE-ECD4115B8294}"/>
          </ac:spMkLst>
        </pc:spChg>
        <pc:spChg chg="add mod">
          <ac:chgData name="Gregorio Ariel Guerrero Moral" userId="82482f2c-2662-4bc3-b06e-2fa762521b9f" providerId="ADAL" clId="{457887A3-30C8-468D-892C-23A73ADCF569}" dt="2023-05-17T20:59:17.620" v="5547"/>
          <ac:spMkLst>
            <pc:docMk/>
            <pc:sldMk cId="281136654" sldId="332"/>
            <ac:spMk id="13" creationId="{8985CE10-1C29-BA8B-6D41-8E32664E2D7A}"/>
          </ac:spMkLst>
        </pc:spChg>
        <pc:spChg chg="add mod">
          <ac:chgData name="Gregorio Ariel Guerrero Moral" userId="82482f2c-2662-4bc3-b06e-2fa762521b9f" providerId="ADAL" clId="{457887A3-30C8-468D-892C-23A73ADCF569}" dt="2023-05-17T20:59:17.620" v="5547"/>
          <ac:spMkLst>
            <pc:docMk/>
            <pc:sldMk cId="281136654" sldId="332"/>
            <ac:spMk id="14" creationId="{AFA30188-D735-2E02-AA57-B1817A25BAF2}"/>
          </ac:spMkLst>
        </pc:spChg>
        <pc:spChg chg="del">
          <ac:chgData name="Gregorio Ariel Guerrero Moral" userId="82482f2c-2662-4bc3-b06e-2fa762521b9f" providerId="ADAL" clId="{457887A3-30C8-468D-892C-23A73ADCF569}" dt="2023-05-17T20:58:19.386" v="5541" actId="478"/>
          <ac:spMkLst>
            <pc:docMk/>
            <pc:sldMk cId="281136654" sldId="332"/>
            <ac:spMk id="19" creationId="{558FF7C4-2B6C-1ED7-2210-08D31D8D56F6}"/>
          </ac:spMkLst>
        </pc:spChg>
        <pc:spChg chg="add mod">
          <ac:chgData name="Gregorio Ariel Guerrero Moral" userId="82482f2c-2662-4bc3-b06e-2fa762521b9f" providerId="ADAL" clId="{457887A3-30C8-468D-892C-23A73ADCF569}" dt="2023-05-17T20:59:17.620" v="5547"/>
          <ac:spMkLst>
            <pc:docMk/>
            <pc:sldMk cId="281136654" sldId="332"/>
            <ac:spMk id="20" creationId="{6761C590-560B-37F5-8A5D-019A22E5A1B1}"/>
          </ac:spMkLst>
        </pc:spChg>
        <pc:spChg chg="add mod">
          <ac:chgData name="Gregorio Ariel Guerrero Moral" userId="82482f2c-2662-4bc3-b06e-2fa762521b9f" providerId="ADAL" clId="{457887A3-30C8-468D-892C-23A73ADCF569}" dt="2023-05-17T20:59:17.620" v="5547"/>
          <ac:spMkLst>
            <pc:docMk/>
            <pc:sldMk cId="281136654" sldId="332"/>
            <ac:spMk id="21" creationId="{9D64368D-325A-3C27-96EC-6438A1DAE418}"/>
          </ac:spMkLst>
        </pc:spChg>
        <pc:spChg chg="add mod">
          <ac:chgData name="Gregorio Ariel Guerrero Moral" userId="82482f2c-2662-4bc3-b06e-2fa762521b9f" providerId="ADAL" clId="{457887A3-30C8-468D-892C-23A73ADCF569}" dt="2023-05-17T20:59:17.620" v="5547"/>
          <ac:spMkLst>
            <pc:docMk/>
            <pc:sldMk cId="281136654" sldId="332"/>
            <ac:spMk id="22" creationId="{28119442-846B-B384-E80B-27796D7EC8AF}"/>
          </ac:spMkLst>
        </pc:spChg>
        <pc:spChg chg="add mod">
          <ac:chgData name="Gregorio Ariel Guerrero Moral" userId="82482f2c-2662-4bc3-b06e-2fa762521b9f" providerId="ADAL" clId="{457887A3-30C8-468D-892C-23A73ADCF569}" dt="2023-05-17T20:59:17.620" v="5547"/>
          <ac:spMkLst>
            <pc:docMk/>
            <pc:sldMk cId="281136654" sldId="332"/>
            <ac:spMk id="25" creationId="{B218829F-8C43-129E-60E6-9E09BB80C180}"/>
          </ac:spMkLst>
        </pc:spChg>
        <pc:spChg chg="add mod">
          <ac:chgData name="Gregorio Ariel Guerrero Moral" userId="82482f2c-2662-4bc3-b06e-2fa762521b9f" providerId="ADAL" clId="{457887A3-30C8-468D-892C-23A73ADCF569}" dt="2023-05-17T20:59:17.620" v="5547"/>
          <ac:spMkLst>
            <pc:docMk/>
            <pc:sldMk cId="281136654" sldId="332"/>
            <ac:spMk id="34" creationId="{B808543D-8653-B9D3-9387-81F788C8C549}"/>
          </ac:spMkLst>
        </pc:spChg>
        <pc:spChg chg="add mod">
          <ac:chgData name="Gregorio Ariel Guerrero Moral" userId="82482f2c-2662-4bc3-b06e-2fa762521b9f" providerId="ADAL" clId="{457887A3-30C8-468D-892C-23A73ADCF569}" dt="2023-05-17T20:59:17.620" v="5547"/>
          <ac:spMkLst>
            <pc:docMk/>
            <pc:sldMk cId="281136654" sldId="332"/>
            <ac:spMk id="35" creationId="{82B367A6-D2A7-A5BC-2795-5DF9D4A7ED12}"/>
          </ac:spMkLst>
        </pc:spChg>
        <pc:spChg chg="add mod">
          <ac:chgData name="Gregorio Ariel Guerrero Moral" userId="82482f2c-2662-4bc3-b06e-2fa762521b9f" providerId="ADAL" clId="{457887A3-30C8-468D-892C-23A73ADCF569}" dt="2023-05-17T20:59:17.620" v="5547"/>
          <ac:spMkLst>
            <pc:docMk/>
            <pc:sldMk cId="281136654" sldId="332"/>
            <ac:spMk id="37" creationId="{CBA5BF1C-00B5-2766-F289-9242C8331D9B}"/>
          </ac:spMkLst>
        </pc:spChg>
        <pc:spChg chg="add mod">
          <ac:chgData name="Gregorio Ariel Guerrero Moral" userId="82482f2c-2662-4bc3-b06e-2fa762521b9f" providerId="ADAL" clId="{457887A3-30C8-468D-892C-23A73ADCF569}" dt="2023-05-17T21:01:36.085" v="5564" actId="207"/>
          <ac:spMkLst>
            <pc:docMk/>
            <pc:sldMk cId="281136654" sldId="332"/>
            <ac:spMk id="38" creationId="{C5EBAAA1-DFE1-BD9A-D17D-2577BB93980F}"/>
          </ac:spMkLst>
        </pc:spChg>
        <pc:spChg chg="add mod">
          <ac:chgData name="Gregorio Ariel Guerrero Moral" userId="82482f2c-2662-4bc3-b06e-2fa762521b9f" providerId="ADAL" clId="{457887A3-30C8-468D-892C-23A73ADCF569}" dt="2023-05-17T20:59:17.620" v="5547"/>
          <ac:spMkLst>
            <pc:docMk/>
            <pc:sldMk cId="281136654" sldId="332"/>
            <ac:spMk id="39" creationId="{D2BA8C25-9F05-552E-9656-B7C7E8035C17}"/>
          </ac:spMkLst>
        </pc:spChg>
        <pc:graphicFrameChg chg="del">
          <ac:chgData name="Gregorio Ariel Guerrero Moral" userId="82482f2c-2662-4bc3-b06e-2fa762521b9f" providerId="ADAL" clId="{457887A3-30C8-468D-892C-23A73ADCF569}" dt="2023-05-17T20:58:19.386" v="5541" actId="478"/>
          <ac:graphicFrameMkLst>
            <pc:docMk/>
            <pc:sldMk cId="281136654" sldId="332"/>
            <ac:graphicFrameMk id="15" creationId="{7AF74E2D-CA6A-7C75-5939-D7F01D8815D0}"/>
          </ac:graphicFrameMkLst>
        </pc:graphicFrameChg>
        <pc:picChg chg="add mod">
          <ac:chgData name="Gregorio Ariel Guerrero Moral" userId="82482f2c-2662-4bc3-b06e-2fa762521b9f" providerId="ADAL" clId="{457887A3-30C8-468D-892C-23A73ADCF569}" dt="2023-05-17T20:59:17.620" v="5547"/>
          <ac:picMkLst>
            <pc:docMk/>
            <pc:sldMk cId="281136654" sldId="332"/>
            <ac:picMk id="16" creationId="{75FEC008-021E-FE55-2192-A2EC7BE0CE88}"/>
          </ac:picMkLst>
        </pc:picChg>
        <pc:picChg chg="add mod">
          <ac:chgData name="Gregorio Ariel Guerrero Moral" userId="82482f2c-2662-4bc3-b06e-2fa762521b9f" providerId="ADAL" clId="{457887A3-30C8-468D-892C-23A73ADCF569}" dt="2023-05-17T20:59:17.620" v="5547"/>
          <ac:picMkLst>
            <pc:docMk/>
            <pc:sldMk cId="281136654" sldId="332"/>
            <ac:picMk id="17" creationId="{2BE0DDF3-A5F9-1CFD-55CD-D75BFBE3ABAD}"/>
          </ac:picMkLst>
        </pc:picChg>
        <pc:picChg chg="add mod">
          <ac:chgData name="Gregorio Ariel Guerrero Moral" userId="82482f2c-2662-4bc3-b06e-2fa762521b9f" providerId="ADAL" clId="{457887A3-30C8-468D-892C-23A73ADCF569}" dt="2023-05-17T20:59:17.620" v="5547"/>
          <ac:picMkLst>
            <pc:docMk/>
            <pc:sldMk cId="281136654" sldId="332"/>
            <ac:picMk id="18" creationId="{464637F7-24A5-856A-40FC-94D9B9DE1DA7}"/>
          </ac:picMkLst>
        </pc:picChg>
        <pc:picChg chg="add mod">
          <ac:chgData name="Gregorio Ariel Guerrero Moral" userId="82482f2c-2662-4bc3-b06e-2fa762521b9f" providerId="ADAL" clId="{457887A3-30C8-468D-892C-23A73ADCF569}" dt="2023-05-17T20:59:17.620" v="5547"/>
          <ac:picMkLst>
            <pc:docMk/>
            <pc:sldMk cId="281136654" sldId="332"/>
            <ac:picMk id="24" creationId="{CC366743-335E-1B9D-BC7B-781C10E9EC66}"/>
          </ac:picMkLst>
        </pc:picChg>
        <pc:picChg chg="add mod">
          <ac:chgData name="Gregorio Ariel Guerrero Moral" userId="82482f2c-2662-4bc3-b06e-2fa762521b9f" providerId="ADAL" clId="{457887A3-30C8-468D-892C-23A73ADCF569}" dt="2023-05-17T20:59:17.620" v="5547"/>
          <ac:picMkLst>
            <pc:docMk/>
            <pc:sldMk cId="281136654" sldId="332"/>
            <ac:picMk id="26" creationId="{4DD54E36-BF1B-A1D2-322D-9979DFE45D84}"/>
          </ac:picMkLst>
        </pc:picChg>
        <pc:picChg chg="add mod">
          <ac:chgData name="Gregorio Ariel Guerrero Moral" userId="82482f2c-2662-4bc3-b06e-2fa762521b9f" providerId="ADAL" clId="{457887A3-30C8-468D-892C-23A73ADCF569}" dt="2023-05-17T20:59:17.620" v="5547"/>
          <ac:picMkLst>
            <pc:docMk/>
            <pc:sldMk cId="281136654" sldId="332"/>
            <ac:picMk id="27" creationId="{D0E21344-D970-5CC4-445A-90A7CABB2081}"/>
          </ac:picMkLst>
        </pc:picChg>
        <pc:picChg chg="add mod">
          <ac:chgData name="Gregorio Ariel Guerrero Moral" userId="82482f2c-2662-4bc3-b06e-2fa762521b9f" providerId="ADAL" clId="{457887A3-30C8-468D-892C-23A73ADCF569}" dt="2023-05-17T20:59:17.620" v="5547"/>
          <ac:picMkLst>
            <pc:docMk/>
            <pc:sldMk cId="281136654" sldId="332"/>
            <ac:picMk id="28" creationId="{0B2D016F-5919-9B70-A1BA-1C40F76F5FF8}"/>
          </ac:picMkLst>
        </pc:picChg>
        <pc:picChg chg="add mod">
          <ac:chgData name="Gregorio Ariel Guerrero Moral" userId="82482f2c-2662-4bc3-b06e-2fa762521b9f" providerId="ADAL" clId="{457887A3-30C8-468D-892C-23A73ADCF569}" dt="2023-05-17T20:59:17.620" v="5547"/>
          <ac:picMkLst>
            <pc:docMk/>
            <pc:sldMk cId="281136654" sldId="332"/>
            <ac:picMk id="29" creationId="{9A608597-94D4-38A4-2E04-081361C050D9}"/>
          </ac:picMkLst>
        </pc:picChg>
        <pc:picChg chg="add mod">
          <ac:chgData name="Gregorio Ariel Guerrero Moral" userId="82482f2c-2662-4bc3-b06e-2fa762521b9f" providerId="ADAL" clId="{457887A3-30C8-468D-892C-23A73ADCF569}" dt="2023-05-17T20:59:17.620" v="5547"/>
          <ac:picMkLst>
            <pc:docMk/>
            <pc:sldMk cId="281136654" sldId="332"/>
            <ac:picMk id="30" creationId="{B4A345BD-C7E3-FA5F-9715-005F762E5380}"/>
          </ac:picMkLst>
        </pc:picChg>
        <pc:picChg chg="add mod">
          <ac:chgData name="Gregorio Ariel Guerrero Moral" userId="82482f2c-2662-4bc3-b06e-2fa762521b9f" providerId="ADAL" clId="{457887A3-30C8-468D-892C-23A73ADCF569}" dt="2023-05-17T20:59:17.620" v="5547"/>
          <ac:picMkLst>
            <pc:docMk/>
            <pc:sldMk cId="281136654" sldId="332"/>
            <ac:picMk id="33" creationId="{D6CD780B-44D7-BE86-F61E-4A1A35F63C83}"/>
          </ac:picMkLst>
        </pc:picChg>
        <pc:cxnChg chg="add mod">
          <ac:chgData name="Gregorio Ariel Guerrero Moral" userId="82482f2c-2662-4bc3-b06e-2fa762521b9f" providerId="ADAL" clId="{457887A3-30C8-468D-892C-23A73ADCF569}" dt="2023-05-17T20:59:17.620" v="5547"/>
          <ac:cxnSpMkLst>
            <pc:docMk/>
            <pc:sldMk cId="281136654" sldId="332"/>
            <ac:cxnSpMk id="23" creationId="{6D6D2CBE-6601-E0BC-93D9-6A61B7352107}"/>
          </ac:cxnSpMkLst>
        </pc:cxnChg>
        <pc:cxnChg chg="add mod">
          <ac:chgData name="Gregorio Ariel Guerrero Moral" userId="82482f2c-2662-4bc3-b06e-2fa762521b9f" providerId="ADAL" clId="{457887A3-30C8-468D-892C-23A73ADCF569}" dt="2023-05-17T20:59:17.620" v="5547"/>
          <ac:cxnSpMkLst>
            <pc:docMk/>
            <pc:sldMk cId="281136654" sldId="332"/>
            <ac:cxnSpMk id="31" creationId="{B076A52D-2913-0871-D5D6-8008AA8BE038}"/>
          </ac:cxnSpMkLst>
        </pc:cxnChg>
        <pc:cxnChg chg="add mod">
          <ac:chgData name="Gregorio Ariel Guerrero Moral" userId="82482f2c-2662-4bc3-b06e-2fa762521b9f" providerId="ADAL" clId="{457887A3-30C8-468D-892C-23A73ADCF569}" dt="2023-05-17T20:59:17.620" v="5547"/>
          <ac:cxnSpMkLst>
            <pc:docMk/>
            <pc:sldMk cId="281136654" sldId="332"/>
            <ac:cxnSpMk id="32" creationId="{59CF68B0-A2BC-335B-B51C-5CA02B8817EF}"/>
          </ac:cxnSpMkLst>
        </pc:cxnChg>
        <pc:cxnChg chg="add mod">
          <ac:chgData name="Gregorio Ariel Guerrero Moral" userId="82482f2c-2662-4bc3-b06e-2fa762521b9f" providerId="ADAL" clId="{457887A3-30C8-468D-892C-23A73ADCF569}" dt="2023-05-17T20:59:17.620" v="5547"/>
          <ac:cxnSpMkLst>
            <pc:docMk/>
            <pc:sldMk cId="281136654" sldId="332"/>
            <ac:cxnSpMk id="36" creationId="{7E1B16E0-0209-9F0E-9BE1-A372103AA16C}"/>
          </ac:cxnSpMkLst>
        </pc:cxnChg>
      </pc:sldChg>
      <pc:sldChg chg="add del ord">
        <pc:chgData name="Gregorio Ariel Guerrero Moral" userId="82482f2c-2662-4bc3-b06e-2fa762521b9f" providerId="ADAL" clId="{457887A3-30C8-468D-892C-23A73ADCF569}" dt="2023-05-17T20:59:23.956" v="5548" actId="47"/>
        <pc:sldMkLst>
          <pc:docMk/>
          <pc:sldMk cId="3026318862" sldId="333"/>
        </pc:sldMkLst>
      </pc:sldChg>
      <pc:sldChg chg="add ord">
        <pc:chgData name="Gregorio Ariel Guerrero Moral" userId="82482f2c-2662-4bc3-b06e-2fa762521b9f" providerId="ADAL" clId="{457887A3-30C8-468D-892C-23A73ADCF569}" dt="2023-05-17T20:56:35.184" v="5535"/>
        <pc:sldMkLst>
          <pc:docMk/>
          <pc:sldMk cId="3212246653" sldId="334"/>
        </pc:sldMkLst>
      </pc:sldChg>
      <pc:sldChg chg="modSp add mod ord modNotesTx">
        <pc:chgData name="Gregorio Ariel Guerrero Moral" userId="82482f2c-2662-4bc3-b06e-2fa762521b9f" providerId="ADAL" clId="{457887A3-30C8-468D-892C-23A73ADCF569}" dt="2023-05-17T21:01:26.214" v="5563" actId="207"/>
        <pc:sldMkLst>
          <pc:docMk/>
          <pc:sldMk cId="3564151914" sldId="335"/>
        </pc:sldMkLst>
        <pc:spChg chg="mod">
          <ac:chgData name="Gregorio Ariel Guerrero Moral" userId="82482f2c-2662-4bc3-b06e-2fa762521b9f" providerId="ADAL" clId="{457887A3-30C8-468D-892C-23A73ADCF569}" dt="2023-05-17T21:00:51.483" v="5561" actId="123"/>
          <ac:spMkLst>
            <pc:docMk/>
            <pc:sldMk cId="3564151914" sldId="335"/>
            <ac:spMk id="6" creationId="{D9694160-C560-798D-D471-2EE899DFAEF0}"/>
          </ac:spMkLst>
        </pc:spChg>
        <pc:spChg chg="mod">
          <ac:chgData name="Gregorio Ariel Guerrero Moral" userId="82482f2c-2662-4bc3-b06e-2fa762521b9f" providerId="ADAL" clId="{457887A3-30C8-468D-892C-23A73ADCF569}" dt="2023-05-17T21:01:26.214" v="5563" actId="207"/>
          <ac:spMkLst>
            <pc:docMk/>
            <pc:sldMk cId="3564151914" sldId="335"/>
            <ac:spMk id="21" creationId="{9D64368D-325A-3C27-96EC-6438A1DAE418}"/>
          </ac:spMkLst>
        </pc:spChg>
      </pc:sldChg>
      <pc:sldChg chg="addSp delSp modSp add mod ord modNotesTx">
        <pc:chgData name="Gregorio Ariel Guerrero Moral" userId="82482f2c-2662-4bc3-b06e-2fa762521b9f" providerId="ADAL" clId="{457887A3-30C8-468D-892C-23A73ADCF569}" dt="2023-05-17T21:03:55.941" v="5593"/>
        <pc:sldMkLst>
          <pc:docMk/>
          <pc:sldMk cId="3279363132" sldId="336"/>
        </pc:sldMkLst>
        <pc:spChg chg="mod">
          <ac:chgData name="Gregorio Ariel Guerrero Moral" userId="82482f2c-2662-4bc3-b06e-2fa762521b9f" providerId="ADAL" clId="{457887A3-30C8-468D-892C-23A73ADCF569}" dt="2023-05-17T21:02:40.214" v="5586" actId="20577"/>
          <ac:spMkLst>
            <pc:docMk/>
            <pc:sldMk cId="3279363132" sldId="336"/>
            <ac:spMk id="12" creationId="{FB14861C-8F9F-F3D4-4FF5-A38BC1CED7DC}"/>
          </ac:spMkLst>
        </pc:spChg>
        <pc:picChg chg="del">
          <ac:chgData name="Gregorio Ariel Guerrero Moral" userId="82482f2c-2662-4bc3-b06e-2fa762521b9f" providerId="ADAL" clId="{457887A3-30C8-468D-892C-23A73ADCF569}" dt="2023-05-17T21:02:44.228" v="5587" actId="478"/>
          <ac:picMkLst>
            <pc:docMk/>
            <pc:sldMk cId="3279363132" sldId="336"/>
            <ac:picMk id="3" creationId="{DD3726D7-1D02-3153-F3C6-E2C6208525C5}"/>
          </ac:picMkLst>
        </pc:picChg>
        <pc:picChg chg="add mod">
          <ac:chgData name="Gregorio Ariel Guerrero Moral" userId="82482f2c-2662-4bc3-b06e-2fa762521b9f" providerId="ADAL" clId="{457887A3-30C8-468D-892C-23A73ADCF569}" dt="2023-05-17T21:03:14.568" v="5589" actId="1076"/>
          <ac:picMkLst>
            <pc:docMk/>
            <pc:sldMk cId="3279363132" sldId="336"/>
            <ac:picMk id="4" creationId="{7748B2B5-E186-A20A-EBC7-48EE126BE54B}"/>
          </ac:picMkLst>
        </pc:picChg>
      </pc:sldChg>
      <pc:sldChg chg="addSp delSp modSp add mod ord modNotesTx">
        <pc:chgData name="Gregorio Ariel Guerrero Moral" userId="82482f2c-2662-4bc3-b06e-2fa762521b9f" providerId="ADAL" clId="{457887A3-30C8-468D-892C-23A73ADCF569}" dt="2023-05-17T21:10:25.481" v="5840"/>
        <pc:sldMkLst>
          <pc:docMk/>
          <pc:sldMk cId="2565689320" sldId="337"/>
        </pc:sldMkLst>
        <pc:spChg chg="del mod">
          <ac:chgData name="Gregorio Ariel Guerrero Moral" userId="82482f2c-2662-4bc3-b06e-2fa762521b9f" providerId="ADAL" clId="{457887A3-30C8-468D-892C-23A73ADCF569}" dt="2023-05-17T21:06:20.713" v="5611" actId="478"/>
          <ac:spMkLst>
            <pc:docMk/>
            <pc:sldMk cId="2565689320" sldId="337"/>
            <ac:spMk id="2" creationId="{4B3E13AF-A6CB-DDAA-FBF3-9F04DC963BFF}"/>
          </ac:spMkLst>
        </pc:spChg>
        <pc:spChg chg="add del">
          <ac:chgData name="Gregorio Ariel Guerrero Moral" userId="82482f2c-2662-4bc3-b06e-2fa762521b9f" providerId="ADAL" clId="{457887A3-30C8-468D-892C-23A73ADCF569}" dt="2023-05-17T21:05:22.795" v="5600" actId="22"/>
          <ac:spMkLst>
            <pc:docMk/>
            <pc:sldMk cId="2565689320" sldId="337"/>
            <ac:spMk id="4" creationId="{84B8E8F2-6E0A-B7C1-8D4B-DBB3A4BC8CFD}"/>
          </ac:spMkLst>
        </pc:spChg>
        <pc:spChg chg="add del">
          <ac:chgData name="Gregorio Ariel Guerrero Moral" userId="82482f2c-2662-4bc3-b06e-2fa762521b9f" providerId="ADAL" clId="{457887A3-30C8-468D-892C-23A73ADCF569}" dt="2023-05-17T21:05:32.928" v="5602" actId="22"/>
          <ac:spMkLst>
            <pc:docMk/>
            <pc:sldMk cId="2565689320" sldId="337"/>
            <ac:spMk id="6" creationId="{604CA0ED-0CF4-C8CF-29E0-CFA0FFB764C4}"/>
          </ac:spMkLst>
        </pc:spChg>
        <pc:spChg chg="mod">
          <ac:chgData name="Gregorio Ariel Guerrero Moral" userId="82482f2c-2662-4bc3-b06e-2fa762521b9f" providerId="ADAL" clId="{457887A3-30C8-468D-892C-23A73ADCF569}" dt="2023-05-17T21:08:38.526" v="5674" actId="255"/>
          <ac:spMkLst>
            <pc:docMk/>
            <pc:sldMk cId="2565689320" sldId="337"/>
            <ac:spMk id="8" creationId="{5DE03EDB-98E8-437F-39DF-28B3FBAD8D37}"/>
          </ac:spMkLst>
        </pc:spChg>
        <pc:spChg chg="add mod">
          <ac:chgData name="Gregorio Ariel Guerrero Moral" userId="82482f2c-2662-4bc3-b06e-2fa762521b9f" providerId="ADAL" clId="{457887A3-30C8-468D-892C-23A73ADCF569}" dt="2023-05-17T21:06:39.618" v="5635" actId="14100"/>
          <ac:spMkLst>
            <pc:docMk/>
            <pc:sldMk cId="2565689320" sldId="337"/>
            <ac:spMk id="10" creationId="{F1BBF511-DA22-454B-F81F-3B20EE97D408}"/>
          </ac:spMkLst>
        </pc:spChg>
        <pc:spChg chg="add mod">
          <ac:chgData name="Gregorio Ariel Guerrero Moral" userId="82482f2c-2662-4bc3-b06e-2fa762521b9f" providerId="ADAL" clId="{457887A3-30C8-468D-892C-23A73ADCF569}" dt="2023-05-17T21:10:02.015" v="5839" actId="1076"/>
          <ac:spMkLst>
            <pc:docMk/>
            <pc:sldMk cId="2565689320" sldId="337"/>
            <ac:spMk id="13" creationId="{C1BB6C7B-9016-9144-00EC-CDCFC8268417}"/>
          </ac:spMkLst>
        </pc:spChg>
        <pc:graphicFrameChg chg="add mod">
          <ac:chgData name="Gregorio Ariel Guerrero Moral" userId="82482f2c-2662-4bc3-b06e-2fa762521b9f" providerId="ADAL" clId="{457887A3-30C8-468D-892C-23A73ADCF569}" dt="2023-05-17T21:09:57.209" v="5838" actId="1076"/>
          <ac:graphicFrameMkLst>
            <pc:docMk/>
            <pc:sldMk cId="2565689320" sldId="337"/>
            <ac:graphicFrameMk id="12" creationId="{6C1C7AEE-97C6-29DB-ED26-ADC29E435F68}"/>
          </ac:graphicFrameMkLst>
        </pc:graphicFrameChg>
        <pc:picChg chg="add mod">
          <ac:chgData name="Gregorio Ariel Guerrero Moral" userId="82482f2c-2662-4bc3-b06e-2fa762521b9f" providerId="ADAL" clId="{457887A3-30C8-468D-892C-23A73ADCF569}" dt="2023-05-17T21:06:05.333" v="5608" actId="1076"/>
          <ac:picMkLst>
            <pc:docMk/>
            <pc:sldMk cId="2565689320" sldId="337"/>
            <ac:picMk id="7" creationId="{E0A4A845-5F26-FD7D-0B31-5852C6CC2DD4}"/>
          </ac:picMkLst>
        </pc:picChg>
        <pc:picChg chg="add del mod">
          <ac:chgData name="Gregorio Ariel Guerrero Moral" userId="82482f2c-2662-4bc3-b06e-2fa762521b9f" providerId="ADAL" clId="{457887A3-30C8-468D-892C-23A73ADCF569}" dt="2023-05-17T21:08:46.419" v="5676" actId="478"/>
          <ac:picMkLst>
            <pc:docMk/>
            <pc:sldMk cId="2565689320" sldId="337"/>
            <ac:picMk id="11" creationId="{72B8E75B-DCF0-5BA5-7AAD-95669BF6D712}"/>
          </ac:picMkLst>
        </pc:picChg>
      </pc:sldChg>
    </pc:docChg>
  </pc:docChgLst>
  <pc:docChgLst>
    <pc:chgData name="Gregorio Ariel Guerrero Moral" userId="82482f2c-2662-4bc3-b06e-2fa762521b9f" providerId="ADAL" clId="{BEFAFA53-2E82-438E-B6DA-AF4277C82AAE}"/>
    <pc:docChg chg="undo custSel addSld delSld modSld sldOrd">
      <pc:chgData name="Gregorio Ariel Guerrero Moral" userId="82482f2c-2662-4bc3-b06e-2fa762521b9f" providerId="ADAL" clId="{BEFAFA53-2E82-438E-B6DA-AF4277C82AAE}" dt="2023-05-12T21:30:08.288" v="1303" actId="20577"/>
      <pc:docMkLst>
        <pc:docMk/>
      </pc:docMkLst>
      <pc:sldChg chg="modSp mod">
        <pc:chgData name="Gregorio Ariel Guerrero Moral" userId="82482f2c-2662-4bc3-b06e-2fa762521b9f" providerId="ADAL" clId="{BEFAFA53-2E82-438E-B6DA-AF4277C82AAE}" dt="2023-05-12T19:42:58.289" v="172" actId="1076"/>
        <pc:sldMkLst>
          <pc:docMk/>
          <pc:sldMk cId="4204507804" sldId="294"/>
        </pc:sldMkLst>
        <pc:spChg chg="mod">
          <ac:chgData name="Gregorio Ariel Guerrero Moral" userId="82482f2c-2662-4bc3-b06e-2fa762521b9f" providerId="ADAL" clId="{BEFAFA53-2E82-438E-B6DA-AF4277C82AAE}" dt="2023-05-12T19:40:14.943" v="40" actId="20577"/>
          <ac:spMkLst>
            <pc:docMk/>
            <pc:sldMk cId="4204507804" sldId="294"/>
            <ac:spMk id="2" creationId="{00000000-0000-0000-0000-000000000000}"/>
          </ac:spMkLst>
        </pc:spChg>
        <pc:spChg chg="mod">
          <ac:chgData name="Gregorio Ariel Guerrero Moral" userId="82482f2c-2662-4bc3-b06e-2fa762521b9f" providerId="ADAL" clId="{BEFAFA53-2E82-438E-B6DA-AF4277C82AAE}" dt="2023-05-12T19:42:58.289" v="172" actId="1076"/>
          <ac:spMkLst>
            <pc:docMk/>
            <pc:sldMk cId="4204507804" sldId="294"/>
            <ac:spMk id="13" creationId="{5B277D83-42EE-D549-A2F7-7CCB3CD944D1}"/>
          </ac:spMkLst>
        </pc:spChg>
      </pc:sldChg>
      <pc:sldChg chg="addSp delSp modSp mod">
        <pc:chgData name="Gregorio Ariel Guerrero Moral" userId="82482f2c-2662-4bc3-b06e-2fa762521b9f" providerId="ADAL" clId="{BEFAFA53-2E82-438E-B6DA-AF4277C82AAE}" dt="2023-05-12T20:13:36.228" v="522" actId="1076"/>
        <pc:sldMkLst>
          <pc:docMk/>
          <pc:sldMk cId="602351513" sldId="295"/>
        </pc:sldMkLst>
        <pc:spChg chg="add mod">
          <ac:chgData name="Gregorio Ariel Guerrero Moral" userId="82482f2c-2662-4bc3-b06e-2fa762521b9f" providerId="ADAL" clId="{BEFAFA53-2E82-438E-B6DA-AF4277C82AAE}" dt="2023-05-12T20:13:36.228" v="522" actId="1076"/>
          <ac:spMkLst>
            <pc:docMk/>
            <pc:sldMk cId="602351513" sldId="295"/>
            <ac:spMk id="6" creationId="{E480F42F-9737-EF9F-0379-EC7609457607}"/>
          </ac:spMkLst>
        </pc:spChg>
        <pc:spChg chg="add del mod">
          <ac:chgData name="Gregorio Ariel Guerrero Moral" userId="82482f2c-2662-4bc3-b06e-2fa762521b9f" providerId="ADAL" clId="{BEFAFA53-2E82-438E-B6DA-AF4277C82AAE}" dt="2023-05-12T20:13:16.390" v="516" actId="478"/>
          <ac:spMkLst>
            <pc:docMk/>
            <pc:sldMk cId="602351513" sldId="295"/>
            <ac:spMk id="10" creationId="{516132DF-49C3-F465-9C46-205BD691B24A}"/>
          </ac:spMkLst>
        </pc:spChg>
        <pc:spChg chg="add del">
          <ac:chgData name="Gregorio Ariel Guerrero Moral" userId="82482f2c-2662-4bc3-b06e-2fa762521b9f" providerId="ADAL" clId="{BEFAFA53-2E82-438E-B6DA-AF4277C82AAE}" dt="2023-05-12T20:13:16.390" v="516" actId="478"/>
          <ac:spMkLst>
            <pc:docMk/>
            <pc:sldMk cId="602351513" sldId="295"/>
            <ac:spMk id="15" creationId="{EFCDEA07-3987-E9F9-4972-BBCA97E0072D}"/>
          </ac:spMkLst>
        </pc:spChg>
        <pc:spChg chg="add del">
          <ac:chgData name="Gregorio Ariel Guerrero Moral" userId="82482f2c-2662-4bc3-b06e-2fa762521b9f" providerId="ADAL" clId="{BEFAFA53-2E82-438E-B6DA-AF4277C82AAE}" dt="2023-05-12T20:13:16.390" v="516" actId="478"/>
          <ac:spMkLst>
            <pc:docMk/>
            <pc:sldMk cId="602351513" sldId="295"/>
            <ac:spMk id="17" creationId="{5EC2D99A-99F5-FDA3-5B66-5324E3AE805A}"/>
          </ac:spMkLst>
        </pc:spChg>
        <pc:spChg chg="add del mod">
          <ac:chgData name="Gregorio Ariel Guerrero Moral" userId="82482f2c-2662-4bc3-b06e-2fa762521b9f" providerId="ADAL" clId="{BEFAFA53-2E82-438E-B6DA-AF4277C82AAE}" dt="2023-05-12T20:13:16.390" v="516" actId="478"/>
          <ac:spMkLst>
            <pc:docMk/>
            <pc:sldMk cId="602351513" sldId="295"/>
            <ac:spMk id="19" creationId="{A0EF37DC-88E0-8DB0-58D3-3969CC8FDB0A}"/>
          </ac:spMkLst>
        </pc:spChg>
        <pc:spChg chg="add del mod">
          <ac:chgData name="Gregorio Ariel Guerrero Moral" userId="82482f2c-2662-4bc3-b06e-2fa762521b9f" providerId="ADAL" clId="{BEFAFA53-2E82-438E-B6DA-AF4277C82AAE}" dt="2023-05-12T20:13:16.390" v="516" actId="478"/>
          <ac:spMkLst>
            <pc:docMk/>
            <pc:sldMk cId="602351513" sldId="295"/>
            <ac:spMk id="21" creationId="{D1854127-7708-AC3E-04EC-9261F626712C}"/>
          </ac:spMkLst>
        </pc:spChg>
        <pc:spChg chg="add del mod">
          <ac:chgData name="Gregorio Ariel Guerrero Moral" userId="82482f2c-2662-4bc3-b06e-2fa762521b9f" providerId="ADAL" clId="{BEFAFA53-2E82-438E-B6DA-AF4277C82AAE}" dt="2023-05-12T20:13:16.390" v="516" actId="478"/>
          <ac:spMkLst>
            <pc:docMk/>
            <pc:sldMk cId="602351513" sldId="295"/>
            <ac:spMk id="23" creationId="{EC6C1B70-EE83-7564-403E-F962770DF9B6}"/>
          </ac:spMkLst>
        </pc:spChg>
        <pc:spChg chg="add del mod">
          <ac:chgData name="Gregorio Ariel Guerrero Moral" userId="82482f2c-2662-4bc3-b06e-2fa762521b9f" providerId="ADAL" clId="{BEFAFA53-2E82-438E-B6DA-AF4277C82AAE}" dt="2023-05-12T20:13:16.390" v="516" actId="478"/>
          <ac:spMkLst>
            <pc:docMk/>
            <pc:sldMk cId="602351513" sldId="295"/>
            <ac:spMk id="25" creationId="{49E50EAF-60DC-B9BA-6C06-07481C1B98BE}"/>
          </ac:spMkLst>
        </pc:spChg>
        <pc:spChg chg="add del mod">
          <ac:chgData name="Gregorio Ariel Guerrero Moral" userId="82482f2c-2662-4bc3-b06e-2fa762521b9f" providerId="ADAL" clId="{BEFAFA53-2E82-438E-B6DA-AF4277C82AAE}" dt="2023-05-12T20:13:16.390" v="516" actId="478"/>
          <ac:spMkLst>
            <pc:docMk/>
            <pc:sldMk cId="602351513" sldId="295"/>
            <ac:spMk id="27" creationId="{DF722D97-6CD5-2AC3-C531-B960B633F97E}"/>
          </ac:spMkLst>
        </pc:spChg>
        <pc:spChg chg="add del mod">
          <ac:chgData name="Gregorio Ariel Guerrero Moral" userId="82482f2c-2662-4bc3-b06e-2fa762521b9f" providerId="ADAL" clId="{BEFAFA53-2E82-438E-B6DA-AF4277C82AAE}" dt="2023-05-12T20:13:16.390" v="516" actId="478"/>
          <ac:spMkLst>
            <pc:docMk/>
            <pc:sldMk cId="602351513" sldId="295"/>
            <ac:spMk id="29" creationId="{5CAC573C-10DC-7101-8713-15E919627E88}"/>
          </ac:spMkLst>
        </pc:spChg>
        <pc:spChg chg="add del mod">
          <ac:chgData name="Gregorio Ariel Guerrero Moral" userId="82482f2c-2662-4bc3-b06e-2fa762521b9f" providerId="ADAL" clId="{BEFAFA53-2E82-438E-B6DA-AF4277C82AAE}" dt="2023-05-12T20:13:16.390" v="516" actId="478"/>
          <ac:spMkLst>
            <pc:docMk/>
            <pc:sldMk cId="602351513" sldId="295"/>
            <ac:spMk id="31" creationId="{27457242-67A8-3B94-D690-ADEF1ADA0751}"/>
          </ac:spMkLst>
        </pc:spChg>
      </pc:sldChg>
      <pc:sldChg chg="addSp delSp modSp mod ord modClrScheme chgLayout">
        <pc:chgData name="Gregorio Ariel Guerrero Moral" userId="82482f2c-2662-4bc3-b06e-2fa762521b9f" providerId="ADAL" clId="{BEFAFA53-2E82-438E-B6DA-AF4277C82AAE}" dt="2023-05-12T20:30:34.672" v="651" actId="1076"/>
        <pc:sldMkLst>
          <pc:docMk/>
          <pc:sldMk cId="3905802903" sldId="297"/>
        </pc:sldMkLst>
        <pc:spChg chg="mod">
          <ac:chgData name="Gregorio Ariel Guerrero Moral" userId="82482f2c-2662-4bc3-b06e-2fa762521b9f" providerId="ADAL" clId="{BEFAFA53-2E82-438E-B6DA-AF4277C82AAE}" dt="2023-05-12T20:30:13.961" v="647" actId="1076"/>
          <ac:spMkLst>
            <pc:docMk/>
            <pc:sldMk cId="3905802903" sldId="297"/>
            <ac:spMk id="2" creationId="{CCAADAB6-79A7-E783-C504-5C8438486A17}"/>
          </ac:spMkLst>
        </pc:spChg>
        <pc:spChg chg="add del mod">
          <ac:chgData name="Gregorio Ariel Guerrero Moral" userId="82482f2c-2662-4bc3-b06e-2fa762521b9f" providerId="ADAL" clId="{BEFAFA53-2E82-438E-B6DA-AF4277C82AAE}" dt="2023-05-12T20:27:44.613" v="642" actId="26606"/>
          <ac:spMkLst>
            <pc:docMk/>
            <pc:sldMk cId="3905802903" sldId="297"/>
            <ac:spMk id="4" creationId="{CEA3C7FE-7CC6-F4F3-2E0B-63C152327C08}"/>
          </ac:spMkLst>
        </pc:spChg>
        <pc:spChg chg="add del mod">
          <ac:chgData name="Gregorio Ariel Guerrero Moral" userId="82482f2c-2662-4bc3-b06e-2fa762521b9f" providerId="ADAL" clId="{BEFAFA53-2E82-438E-B6DA-AF4277C82AAE}" dt="2023-05-12T20:30:17.764" v="648" actId="478"/>
          <ac:spMkLst>
            <pc:docMk/>
            <pc:sldMk cId="3905802903" sldId="297"/>
            <ac:spMk id="10" creationId="{1FECE0C9-BA4B-C8CD-072A-74AD403FE1BD}"/>
          </ac:spMkLst>
        </pc:spChg>
        <pc:graphicFrameChg chg="add mod">
          <ac:chgData name="Gregorio Ariel Guerrero Moral" userId="82482f2c-2662-4bc3-b06e-2fa762521b9f" providerId="ADAL" clId="{BEFAFA53-2E82-438E-B6DA-AF4277C82AAE}" dt="2023-05-12T20:30:34.672" v="651" actId="1076"/>
          <ac:graphicFrameMkLst>
            <pc:docMk/>
            <pc:sldMk cId="3905802903" sldId="297"/>
            <ac:graphicFrameMk id="7" creationId="{BDF7807E-22C9-A1FD-7F7D-D914BE8B04EC}"/>
          </ac:graphicFrameMkLst>
        </pc:graphicFrameChg>
        <pc:graphicFrameChg chg="del mod">
          <ac:chgData name="Gregorio Ariel Guerrero Moral" userId="82482f2c-2662-4bc3-b06e-2fa762521b9f" providerId="ADAL" clId="{BEFAFA53-2E82-438E-B6DA-AF4277C82AAE}" dt="2023-05-12T19:46:22.274" v="180" actId="478"/>
          <ac:graphicFrameMkLst>
            <pc:docMk/>
            <pc:sldMk cId="3905802903" sldId="297"/>
            <ac:graphicFrameMk id="11" creationId="{9E9A3790-892F-4B5D-E9AE-93FC2010F986}"/>
          </ac:graphicFrameMkLst>
        </pc:graphicFrameChg>
      </pc:sldChg>
      <pc:sldChg chg="add del">
        <pc:chgData name="Gregorio Ariel Guerrero Moral" userId="82482f2c-2662-4bc3-b06e-2fa762521b9f" providerId="ADAL" clId="{BEFAFA53-2E82-438E-B6DA-AF4277C82AAE}" dt="2023-05-12T19:50:38.752" v="195" actId="47"/>
        <pc:sldMkLst>
          <pc:docMk/>
          <pc:sldMk cId="1810808247" sldId="298"/>
        </pc:sldMkLst>
      </pc:sldChg>
      <pc:sldChg chg="add del">
        <pc:chgData name="Gregorio Ariel Guerrero Moral" userId="82482f2c-2662-4bc3-b06e-2fa762521b9f" providerId="ADAL" clId="{BEFAFA53-2E82-438E-B6DA-AF4277C82AAE}" dt="2023-05-12T19:50:38.752" v="195" actId="47"/>
        <pc:sldMkLst>
          <pc:docMk/>
          <pc:sldMk cId="3052893507" sldId="299"/>
        </pc:sldMkLst>
      </pc:sldChg>
      <pc:sldChg chg="modSp add del mod">
        <pc:chgData name="Gregorio Ariel Guerrero Moral" userId="82482f2c-2662-4bc3-b06e-2fa762521b9f" providerId="ADAL" clId="{BEFAFA53-2E82-438E-B6DA-AF4277C82AAE}" dt="2023-05-12T21:30:08.288" v="1303" actId="20577"/>
        <pc:sldMkLst>
          <pc:docMk/>
          <pc:sldMk cId="132663917" sldId="300"/>
        </pc:sldMkLst>
        <pc:spChg chg="mod">
          <ac:chgData name="Gregorio Ariel Guerrero Moral" userId="82482f2c-2662-4bc3-b06e-2fa762521b9f" providerId="ADAL" clId="{BEFAFA53-2E82-438E-B6DA-AF4277C82AAE}" dt="2023-05-12T20:58:25.869" v="968" actId="1076"/>
          <ac:spMkLst>
            <pc:docMk/>
            <pc:sldMk cId="132663917" sldId="300"/>
            <ac:spMk id="2" creationId="{093EE3C9-26F3-0517-6CDE-6AD710CB11F3}"/>
          </ac:spMkLst>
        </pc:spChg>
        <pc:spChg chg="mod">
          <ac:chgData name="Gregorio Ariel Guerrero Moral" userId="82482f2c-2662-4bc3-b06e-2fa762521b9f" providerId="ADAL" clId="{BEFAFA53-2E82-438E-B6DA-AF4277C82AAE}" dt="2023-05-12T20:58:28.939" v="969" actId="1076"/>
          <ac:spMkLst>
            <pc:docMk/>
            <pc:sldMk cId="132663917" sldId="300"/>
            <ac:spMk id="3" creationId="{0C33CD16-CBC7-920D-F16B-7E35479422B4}"/>
          </ac:spMkLst>
        </pc:spChg>
        <pc:spChg chg="mod">
          <ac:chgData name="Gregorio Ariel Guerrero Moral" userId="82482f2c-2662-4bc3-b06e-2fa762521b9f" providerId="ADAL" clId="{BEFAFA53-2E82-438E-B6DA-AF4277C82AAE}" dt="2023-05-12T21:30:08.288" v="1303" actId="20577"/>
          <ac:spMkLst>
            <pc:docMk/>
            <pc:sldMk cId="132663917" sldId="300"/>
            <ac:spMk id="6" creationId="{62DD8006-03FA-B659-3F44-3D9B9C9C4EF3}"/>
          </ac:spMkLst>
        </pc:spChg>
        <pc:spChg chg="mod">
          <ac:chgData name="Gregorio Ariel Guerrero Moral" userId="82482f2c-2662-4bc3-b06e-2fa762521b9f" providerId="ADAL" clId="{BEFAFA53-2E82-438E-B6DA-AF4277C82AAE}" dt="2023-05-12T21:29:36.545" v="1274" actId="1076"/>
          <ac:spMkLst>
            <pc:docMk/>
            <pc:sldMk cId="132663917" sldId="300"/>
            <ac:spMk id="9" creationId="{EEB53162-FF7E-F54F-A933-A35BD75DB464}"/>
          </ac:spMkLst>
        </pc:spChg>
        <pc:graphicFrameChg chg="mod modGraphic">
          <ac:chgData name="Gregorio Ariel Guerrero Moral" userId="82482f2c-2662-4bc3-b06e-2fa762521b9f" providerId="ADAL" clId="{BEFAFA53-2E82-438E-B6DA-AF4277C82AAE}" dt="2023-05-12T21:29:32.923" v="1273" actId="1076"/>
          <ac:graphicFrameMkLst>
            <pc:docMk/>
            <pc:sldMk cId="132663917" sldId="300"/>
            <ac:graphicFrameMk id="7" creationId="{B6850B48-9873-8244-8463-52BCD17C0ACC}"/>
          </ac:graphicFrameMkLst>
        </pc:graphicFrameChg>
      </pc:sldChg>
      <pc:sldChg chg="modSp add del mod ord">
        <pc:chgData name="Gregorio Ariel Guerrero Moral" userId="82482f2c-2662-4bc3-b06e-2fa762521b9f" providerId="ADAL" clId="{BEFAFA53-2E82-438E-B6DA-AF4277C82AAE}" dt="2023-05-12T20:27:13.941" v="639"/>
        <pc:sldMkLst>
          <pc:docMk/>
          <pc:sldMk cId="1317379046" sldId="301"/>
        </pc:sldMkLst>
        <pc:spChg chg="mod">
          <ac:chgData name="Gregorio Ariel Guerrero Moral" userId="82482f2c-2662-4bc3-b06e-2fa762521b9f" providerId="ADAL" clId="{BEFAFA53-2E82-438E-B6DA-AF4277C82AAE}" dt="2023-05-12T20:25:15.868" v="637" actId="27636"/>
          <ac:spMkLst>
            <pc:docMk/>
            <pc:sldMk cId="1317379046" sldId="301"/>
            <ac:spMk id="2" creationId="{093EE3C9-26F3-0517-6CDE-6AD710CB11F3}"/>
          </ac:spMkLst>
        </pc:spChg>
        <pc:graphicFrameChg chg="mod">
          <ac:chgData name="Gregorio Ariel Guerrero Moral" userId="82482f2c-2662-4bc3-b06e-2fa762521b9f" providerId="ADAL" clId="{BEFAFA53-2E82-438E-B6DA-AF4277C82AAE}" dt="2023-05-12T20:15:36.604" v="577" actId="20577"/>
          <ac:graphicFrameMkLst>
            <pc:docMk/>
            <pc:sldMk cId="1317379046" sldId="301"/>
            <ac:graphicFrameMk id="5" creationId="{9157B6CB-DA97-9897-D463-5135CA5BFB3A}"/>
          </ac:graphicFrameMkLst>
        </pc:graphicFrameChg>
      </pc:sldChg>
      <pc:sldChg chg="add del">
        <pc:chgData name="Gregorio Ariel Guerrero Moral" userId="82482f2c-2662-4bc3-b06e-2fa762521b9f" providerId="ADAL" clId="{BEFAFA53-2E82-438E-B6DA-AF4277C82AAE}" dt="2023-05-12T19:51:10.611" v="199" actId="47"/>
        <pc:sldMkLst>
          <pc:docMk/>
          <pc:sldMk cId="220768043" sldId="303"/>
        </pc:sldMkLst>
      </pc:sldChg>
      <pc:sldChg chg="addSp delSp modSp add del mod ord">
        <pc:chgData name="Gregorio Ariel Guerrero Moral" userId="82482f2c-2662-4bc3-b06e-2fa762521b9f" providerId="ADAL" clId="{BEFAFA53-2E82-438E-B6DA-AF4277C82AAE}" dt="2023-05-12T19:57:46.060" v="344" actId="20577"/>
        <pc:sldMkLst>
          <pc:docMk/>
          <pc:sldMk cId="1137276230" sldId="305"/>
        </pc:sldMkLst>
        <pc:spChg chg="mod">
          <ac:chgData name="Gregorio Ariel Guerrero Moral" userId="82482f2c-2662-4bc3-b06e-2fa762521b9f" providerId="ADAL" clId="{BEFAFA53-2E82-438E-B6DA-AF4277C82AAE}" dt="2023-05-12T19:57:46.060" v="344" actId="20577"/>
          <ac:spMkLst>
            <pc:docMk/>
            <pc:sldMk cId="1137276230" sldId="305"/>
            <ac:spMk id="2" creationId="{69CA9BB6-3BA2-7A34-B344-91648DCF6ED4}"/>
          </ac:spMkLst>
        </pc:spChg>
        <pc:spChg chg="del">
          <ac:chgData name="Gregorio Ariel Guerrero Moral" userId="82482f2c-2662-4bc3-b06e-2fa762521b9f" providerId="ADAL" clId="{BEFAFA53-2E82-438E-B6DA-AF4277C82AAE}" dt="2023-05-12T19:52:16.874" v="243" actId="478"/>
          <ac:spMkLst>
            <pc:docMk/>
            <pc:sldMk cId="1137276230" sldId="305"/>
            <ac:spMk id="3" creationId="{8A7894CC-AF80-8736-27FF-6A2AE232C86C}"/>
          </ac:spMkLst>
        </pc:spChg>
        <pc:spChg chg="add del mod">
          <ac:chgData name="Gregorio Ariel Guerrero Moral" userId="82482f2c-2662-4bc3-b06e-2fa762521b9f" providerId="ADAL" clId="{BEFAFA53-2E82-438E-B6DA-AF4277C82AAE}" dt="2023-05-12T19:52:35.669" v="244" actId="478"/>
          <ac:spMkLst>
            <pc:docMk/>
            <pc:sldMk cId="1137276230" sldId="305"/>
            <ac:spMk id="5" creationId="{52668876-F459-8AB3-E79F-2198286DCBA7}"/>
          </ac:spMkLst>
        </pc:spChg>
        <pc:spChg chg="add del mod">
          <ac:chgData name="Gregorio Ariel Guerrero Moral" userId="82482f2c-2662-4bc3-b06e-2fa762521b9f" providerId="ADAL" clId="{BEFAFA53-2E82-438E-B6DA-AF4277C82AAE}" dt="2023-05-12T19:53:05.574" v="247" actId="478"/>
          <ac:spMkLst>
            <pc:docMk/>
            <pc:sldMk cId="1137276230" sldId="305"/>
            <ac:spMk id="8" creationId="{CB880FAF-765F-EE5B-51A4-3B4CB717ADE8}"/>
          </ac:spMkLst>
        </pc:spChg>
        <pc:spChg chg="add mod">
          <ac:chgData name="Gregorio Ariel Guerrero Moral" userId="82482f2c-2662-4bc3-b06e-2fa762521b9f" providerId="ADAL" clId="{BEFAFA53-2E82-438E-B6DA-AF4277C82AAE}" dt="2023-05-12T19:56:21.683" v="298" actId="14100"/>
          <ac:spMkLst>
            <pc:docMk/>
            <pc:sldMk cId="1137276230" sldId="305"/>
            <ac:spMk id="12" creationId="{18F332B4-536A-0118-38EC-30C92533BD0F}"/>
          </ac:spMkLst>
        </pc:spChg>
        <pc:spChg chg="mod">
          <ac:chgData name="Gregorio Ariel Guerrero Moral" userId="82482f2c-2662-4bc3-b06e-2fa762521b9f" providerId="ADAL" clId="{BEFAFA53-2E82-438E-B6DA-AF4277C82AAE}" dt="2023-05-12T19:53:21.722" v="250" actId="1076"/>
          <ac:spMkLst>
            <pc:docMk/>
            <pc:sldMk cId="1137276230" sldId="305"/>
            <ac:spMk id="15" creationId="{3DB78962-AC2F-84FB-2C75-D0CF1A150B19}"/>
          </ac:spMkLst>
        </pc:spChg>
        <pc:graphicFrameChg chg="mod">
          <ac:chgData name="Gregorio Ariel Guerrero Moral" userId="82482f2c-2662-4bc3-b06e-2fa762521b9f" providerId="ADAL" clId="{BEFAFA53-2E82-438E-B6DA-AF4277C82AAE}" dt="2023-05-12T19:53:28.275" v="252" actId="1076"/>
          <ac:graphicFrameMkLst>
            <pc:docMk/>
            <pc:sldMk cId="1137276230" sldId="305"/>
            <ac:graphicFrameMk id="14" creationId="{712CBB5F-8B51-7FE7-1FC1-3E37B2A210AA}"/>
          </ac:graphicFrameMkLst>
        </pc:graphicFrameChg>
        <pc:picChg chg="del">
          <ac:chgData name="Gregorio Ariel Guerrero Moral" userId="82482f2c-2662-4bc3-b06e-2fa762521b9f" providerId="ADAL" clId="{BEFAFA53-2E82-438E-B6DA-AF4277C82AAE}" dt="2023-05-12T19:51:26.320" v="202" actId="478"/>
          <ac:picMkLst>
            <pc:docMk/>
            <pc:sldMk cId="1137276230" sldId="305"/>
            <ac:picMk id="7" creationId="{FC46C506-2CB3-3C16-A321-AFC50DAA2472}"/>
          </ac:picMkLst>
        </pc:picChg>
        <pc:picChg chg="del">
          <ac:chgData name="Gregorio Ariel Guerrero Moral" userId="82482f2c-2662-4bc3-b06e-2fa762521b9f" providerId="ADAL" clId="{BEFAFA53-2E82-438E-B6DA-AF4277C82AAE}" dt="2023-05-12T19:51:26.320" v="202" actId="478"/>
          <ac:picMkLst>
            <pc:docMk/>
            <pc:sldMk cId="1137276230" sldId="305"/>
            <ac:picMk id="9" creationId="{CDAA1830-2CBF-3D1C-7764-789527CB7C02}"/>
          </ac:picMkLst>
        </pc:picChg>
        <pc:picChg chg="del">
          <ac:chgData name="Gregorio Ariel Guerrero Moral" userId="82482f2c-2662-4bc3-b06e-2fa762521b9f" providerId="ADAL" clId="{BEFAFA53-2E82-438E-B6DA-AF4277C82AAE}" dt="2023-05-12T19:51:26.320" v="202" actId="478"/>
          <ac:picMkLst>
            <pc:docMk/>
            <pc:sldMk cId="1137276230" sldId="305"/>
            <ac:picMk id="11" creationId="{8F5F7263-11E9-4836-02AD-8C7078FD5051}"/>
          </ac:picMkLst>
        </pc:picChg>
        <pc:picChg chg="del">
          <ac:chgData name="Gregorio Ariel Guerrero Moral" userId="82482f2c-2662-4bc3-b06e-2fa762521b9f" providerId="ADAL" clId="{BEFAFA53-2E82-438E-B6DA-AF4277C82AAE}" dt="2023-05-12T19:51:26.320" v="202" actId="478"/>
          <ac:picMkLst>
            <pc:docMk/>
            <pc:sldMk cId="1137276230" sldId="305"/>
            <ac:picMk id="13" creationId="{5FCD356E-D593-D54F-C4C2-6B259E523325}"/>
          </ac:picMkLst>
        </pc:picChg>
        <pc:picChg chg="add mod">
          <ac:chgData name="Gregorio Ariel Guerrero Moral" userId="82482f2c-2662-4bc3-b06e-2fa762521b9f" providerId="ADAL" clId="{BEFAFA53-2E82-438E-B6DA-AF4277C82AAE}" dt="2023-05-12T19:56:30.337" v="299" actId="1076"/>
          <ac:picMkLst>
            <pc:docMk/>
            <pc:sldMk cId="1137276230" sldId="305"/>
            <ac:picMk id="1026" creationId="{55BCD7FE-88CB-E720-82DA-0515655C5AF6}"/>
          </ac:picMkLst>
        </pc:picChg>
        <pc:picChg chg="add mod">
          <ac:chgData name="Gregorio Ariel Guerrero Moral" userId="82482f2c-2662-4bc3-b06e-2fa762521b9f" providerId="ADAL" clId="{BEFAFA53-2E82-438E-B6DA-AF4277C82AAE}" dt="2023-05-12T19:54:40.328" v="263" actId="1076"/>
          <ac:picMkLst>
            <pc:docMk/>
            <pc:sldMk cId="1137276230" sldId="305"/>
            <ac:picMk id="1028" creationId="{1DD9E8AF-0B67-FB47-72A1-1F942108F7BC}"/>
          </ac:picMkLst>
        </pc:picChg>
      </pc:sldChg>
      <pc:sldChg chg="add del">
        <pc:chgData name="Gregorio Ariel Guerrero Moral" userId="82482f2c-2662-4bc3-b06e-2fa762521b9f" providerId="ADAL" clId="{BEFAFA53-2E82-438E-B6DA-AF4277C82AAE}" dt="2023-05-12T19:50:38.752" v="195" actId="47"/>
        <pc:sldMkLst>
          <pc:docMk/>
          <pc:sldMk cId="334331324" sldId="306"/>
        </pc:sldMkLst>
      </pc:sldChg>
      <pc:sldChg chg="add del">
        <pc:chgData name="Gregorio Ariel Guerrero Moral" userId="82482f2c-2662-4bc3-b06e-2fa762521b9f" providerId="ADAL" clId="{BEFAFA53-2E82-438E-B6DA-AF4277C82AAE}" dt="2023-05-12T19:50:38.752" v="195" actId="47"/>
        <pc:sldMkLst>
          <pc:docMk/>
          <pc:sldMk cId="793537383" sldId="307"/>
        </pc:sldMkLst>
      </pc:sldChg>
      <pc:sldChg chg="add del">
        <pc:chgData name="Gregorio Ariel Guerrero Moral" userId="82482f2c-2662-4bc3-b06e-2fa762521b9f" providerId="ADAL" clId="{BEFAFA53-2E82-438E-B6DA-AF4277C82AAE}" dt="2023-05-12T19:50:38.752" v="195" actId="47"/>
        <pc:sldMkLst>
          <pc:docMk/>
          <pc:sldMk cId="2502802696" sldId="308"/>
        </pc:sldMkLst>
      </pc:sldChg>
      <pc:sldChg chg="add del">
        <pc:chgData name="Gregorio Ariel Guerrero Moral" userId="82482f2c-2662-4bc3-b06e-2fa762521b9f" providerId="ADAL" clId="{BEFAFA53-2E82-438E-B6DA-AF4277C82AAE}" dt="2023-05-12T20:54:18.052" v="878" actId="47"/>
        <pc:sldMkLst>
          <pc:docMk/>
          <pc:sldMk cId="1474661189" sldId="310"/>
        </pc:sldMkLst>
      </pc:sldChg>
      <pc:sldChg chg="addSp delSp modSp add mod">
        <pc:chgData name="Gregorio Ariel Guerrero Moral" userId="82482f2c-2662-4bc3-b06e-2fa762521b9f" providerId="ADAL" clId="{BEFAFA53-2E82-438E-B6DA-AF4277C82AAE}" dt="2023-05-12T20:02:02.467" v="368" actId="1076"/>
        <pc:sldMkLst>
          <pc:docMk/>
          <pc:sldMk cId="2483533069" sldId="311"/>
        </pc:sldMkLst>
        <pc:spChg chg="mod">
          <ac:chgData name="Gregorio Ariel Guerrero Moral" userId="82482f2c-2662-4bc3-b06e-2fa762521b9f" providerId="ADAL" clId="{BEFAFA53-2E82-438E-B6DA-AF4277C82AAE}" dt="2023-05-12T19:57:25.338" v="336" actId="20577"/>
          <ac:spMkLst>
            <pc:docMk/>
            <pc:sldMk cId="2483533069" sldId="311"/>
            <ac:spMk id="2" creationId="{69CA9BB6-3BA2-7A34-B344-91648DCF6ED4}"/>
          </ac:spMkLst>
        </pc:spChg>
        <pc:spChg chg="del">
          <ac:chgData name="Gregorio Ariel Guerrero Moral" userId="82482f2c-2662-4bc3-b06e-2fa762521b9f" providerId="ADAL" clId="{BEFAFA53-2E82-438E-B6DA-AF4277C82AAE}" dt="2023-05-12T19:57:56.018" v="345" actId="478"/>
          <ac:spMkLst>
            <pc:docMk/>
            <pc:sldMk cId="2483533069" sldId="311"/>
            <ac:spMk id="12" creationId="{18F332B4-536A-0118-38EC-30C92533BD0F}"/>
          </ac:spMkLst>
        </pc:spChg>
        <pc:spChg chg="mod">
          <ac:chgData name="Gregorio Ariel Guerrero Moral" userId="82482f2c-2662-4bc3-b06e-2fa762521b9f" providerId="ADAL" clId="{BEFAFA53-2E82-438E-B6DA-AF4277C82AAE}" dt="2023-05-12T20:01:31.997" v="359" actId="1076"/>
          <ac:spMkLst>
            <pc:docMk/>
            <pc:sldMk cId="2483533069" sldId="311"/>
            <ac:spMk id="15" creationId="{3DB78962-AC2F-84FB-2C75-D0CF1A150B19}"/>
          </ac:spMkLst>
        </pc:spChg>
        <pc:graphicFrameChg chg="mod">
          <ac:chgData name="Gregorio Ariel Guerrero Moral" userId="82482f2c-2662-4bc3-b06e-2fa762521b9f" providerId="ADAL" clId="{BEFAFA53-2E82-438E-B6DA-AF4277C82AAE}" dt="2023-05-12T20:01:33.713" v="360" actId="1076"/>
          <ac:graphicFrameMkLst>
            <pc:docMk/>
            <pc:sldMk cId="2483533069" sldId="311"/>
            <ac:graphicFrameMk id="14" creationId="{712CBB5F-8B51-7FE7-1FC1-3E37B2A210AA}"/>
          </ac:graphicFrameMkLst>
        </pc:graphicFrameChg>
        <pc:picChg chg="add mod modCrop">
          <ac:chgData name="Gregorio Ariel Guerrero Moral" userId="82482f2c-2662-4bc3-b06e-2fa762521b9f" providerId="ADAL" clId="{BEFAFA53-2E82-438E-B6DA-AF4277C82AAE}" dt="2023-05-12T20:02:02.467" v="368" actId="1076"/>
          <ac:picMkLst>
            <pc:docMk/>
            <pc:sldMk cId="2483533069" sldId="311"/>
            <ac:picMk id="3" creationId="{38BF105C-DCA6-F162-14C8-DD69A3A388FE}"/>
          </ac:picMkLst>
        </pc:picChg>
        <pc:picChg chg="del">
          <ac:chgData name="Gregorio Ariel Guerrero Moral" userId="82482f2c-2662-4bc3-b06e-2fa762521b9f" providerId="ADAL" clId="{BEFAFA53-2E82-438E-B6DA-AF4277C82AAE}" dt="2023-05-12T19:57:56.018" v="345" actId="478"/>
          <ac:picMkLst>
            <pc:docMk/>
            <pc:sldMk cId="2483533069" sldId="311"/>
            <ac:picMk id="1026" creationId="{55BCD7FE-88CB-E720-82DA-0515655C5AF6}"/>
          </ac:picMkLst>
        </pc:picChg>
        <pc:picChg chg="del">
          <ac:chgData name="Gregorio Ariel Guerrero Moral" userId="82482f2c-2662-4bc3-b06e-2fa762521b9f" providerId="ADAL" clId="{BEFAFA53-2E82-438E-B6DA-AF4277C82AAE}" dt="2023-05-12T19:57:56.018" v="345" actId="478"/>
          <ac:picMkLst>
            <pc:docMk/>
            <pc:sldMk cId="2483533069" sldId="311"/>
            <ac:picMk id="1028" creationId="{1DD9E8AF-0B67-FB47-72A1-1F942108F7BC}"/>
          </ac:picMkLst>
        </pc:picChg>
        <pc:picChg chg="add mod">
          <ac:chgData name="Gregorio Ariel Guerrero Moral" userId="82482f2c-2662-4bc3-b06e-2fa762521b9f" providerId="ADAL" clId="{BEFAFA53-2E82-438E-B6DA-AF4277C82AAE}" dt="2023-05-12T20:01:59.428" v="367" actId="1076"/>
          <ac:picMkLst>
            <pc:docMk/>
            <pc:sldMk cId="2483533069" sldId="311"/>
            <ac:picMk id="2050" creationId="{5AC6CDE8-302D-F010-43AD-42B57E44F8C3}"/>
          </ac:picMkLst>
        </pc:picChg>
      </pc:sldChg>
      <pc:sldChg chg="add del">
        <pc:chgData name="Gregorio Ariel Guerrero Moral" userId="82482f2c-2662-4bc3-b06e-2fa762521b9f" providerId="ADAL" clId="{BEFAFA53-2E82-438E-B6DA-AF4277C82AAE}" dt="2023-05-12T19:50:38.752" v="195" actId="47"/>
        <pc:sldMkLst>
          <pc:docMk/>
          <pc:sldMk cId="2672430672" sldId="311"/>
        </pc:sldMkLst>
      </pc:sldChg>
      <pc:sldChg chg="addSp delSp modSp add mod">
        <pc:chgData name="Gregorio Ariel Guerrero Moral" userId="82482f2c-2662-4bc3-b06e-2fa762521b9f" providerId="ADAL" clId="{BEFAFA53-2E82-438E-B6DA-AF4277C82AAE}" dt="2023-05-12T21:26:56.757" v="1270" actId="20577"/>
        <pc:sldMkLst>
          <pc:docMk/>
          <pc:sldMk cId="841933569" sldId="312"/>
        </pc:sldMkLst>
        <pc:spChg chg="mod">
          <ac:chgData name="Gregorio Ariel Guerrero Moral" userId="82482f2c-2662-4bc3-b06e-2fa762521b9f" providerId="ADAL" clId="{BEFAFA53-2E82-438E-B6DA-AF4277C82AAE}" dt="2023-05-12T20:02:22.124" v="387" actId="20577"/>
          <ac:spMkLst>
            <pc:docMk/>
            <pc:sldMk cId="841933569" sldId="312"/>
            <ac:spMk id="2" creationId="{69CA9BB6-3BA2-7A34-B344-91648DCF6ED4}"/>
          </ac:spMkLst>
        </pc:spChg>
        <pc:spChg chg="add mod">
          <ac:chgData name="Gregorio Ariel Guerrero Moral" userId="82482f2c-2662-4bc3-b06e-2fa762521b9f" providerId="ADAL" clId="{BEFAFA53-2E82-438E-B6DA-AF4277C82AAE}" dt="2023-05-12T20:04:42.050" v="403" actId="255"/>
          <ac:spMkLst>
            <pc:docMk/>
            <pc:sldMk cId="841933569" sldId="312"/>
            <ac:spMk id="4" creationId="{659803AB-A565-FEEE-C519-74B0BE43BB9A}"/>
          </ac:spMkLst>
        </pc:spChg>
        <pc:spChg chg="add mod">
          <ac:chgData name="Gregorio Ariel Guerrero Moral" userId="82482f2c-2662-4bc3-b06e-2fa762521b9f" providerId="ADAL" clId="{BEFAFA53-2E82-438E-B6DA-AF4277C82AAE}" dt="2023-05-12T20:07:32.957" v="425" actId="1076"/>
          <ac:spMkLst>
            <pc:docMk/>
            <pc:sldMk cId="841933569" sldId="312"/>
            <ac:spMk id="5" creationId="{B9C02878-A791-A34A-F0E6-767F33B8084B}"/>
          </ac:spMkLst>
        </pc:spChg>
        <pc:spChg chg="add mod">
          <ac:chgData name="Gregorio Ariel Guerrero Moral" userId="82482f2c-2662-4bc3-b06e-2fa762521b9f" providerId="ADAL" clId="{BEFAFA53-2E82-438E-B6DA-AF4277C82AAE}" dt="2023-05-12T20:10:23.955" v="463" actId="1076"/>
          <ac:spMkLst>
            <pc:docMk/>
            <pc:sldMk cId="841933569" sldId="312"/>
            <ac:spMk id="6" creationId="{DFC07344-F5AA-F9D5-2B3F-4C42937295D3}"/>
          </ac:spMkLst>
        </pc:spChg>
        <pc:spChg chg="add mod">
          <ac:chgData name="Gregorio Ariel Guerrero Moral" userId="82482f2c-2662-4bc3-b06e-2fa762521b9f" providerId="ADAL" clId="{BEFAFA53-2E82-438E-B6DA-AF4277C82AAE}" dt="2023-05-12T20:10:57.397" v="488" actId="20577"/>
          <ac:spMkLst>
            <pc:docMk/>
            <pc:sldMk cId="841933569" sldId="312"/>
            <ac:spMk id="7" creationId="{09368129-8BA0-8A6B-8C04-0EF3E5A7A19F}"/>
          </ac:spMkLst>
        </pc:spChg>
        <pc:spChg chg="mod">
          <ac:chgData name="Gregorio Ariel Guerrero Moral" userId="82482f2c-2662-4bc3-b06e-2fa762521b9f" providerId="ADAL" clId="{BEFAFA53-2E82-438E-B6DA-AF4277C82AAE}" dt="2023-05-12T21:26:56.757" v="1270" actId="20577"/>
          <ac:spMkLst>
            <pc:docMk/>
            <pc:sldMk cId="841933569" sldId="312"/>
            <ac:spMk id="15" creationId="{3DB78962-AC2F-84FB-2C75-D0CF1A150B19}"/>
          </ac:spMkLst>
        </pc:spChg>
        <pc:picChg chg="del mod">
          <ac:chgData name="Gregorio Ariel Guerrero Moral" userId="82482f2c-2662-4bc3-b06e-2fa762521b9f" providerId="ADAL" clId="{BEFAFA53-2E82-438E-B6DA-AF4277C82AAE}" dt="2023-05-12T20:02:56.278" v="388" actId="478"/>
          <ac:picMkLst>
            <pc:docMk/>
            <pc:sldMk cId="841933569" sldId="312"/>
            <ac:picMk id="2050" creationId="{5AC6CDE8-302D-F010-43AD-42B57E44F8C3}"/>
          </ac:picMkLst>
        </pc:picChg>
        <pc:picChg chg="add del">
          <ac:chgData name="Gregorio Ariel Guerrero Moral" userId="82482f2c-2662-4bc3-b06e-2fa762521b9f" providerId="ADAL" clId="{BEFAFA53-2E82-438E-B6DA-AF4277C82AAE}" dt="2023-05-12T20:06:46.287" v="405" actId="478"/>
          <ac:picMkLst>
            <pc:docMk/>
            <pc:sldMk cId="841933569" sldId="312"/>
            <ac:picMk id="3074" creationId="{6D7CAF73-06CE-C2BB-5FEF-ABB64403E365}"/>
          </ac:picMkLst>
        </pc:picChg>
        <pc:picChg chg="add mod">
          <ac:chgData name="Gregorio Ariel Guerrero Moral" userId="82482f2c-2662-4bc3-b06e-2fa762521b9f" providerId="ADAL" clId="{BEFAFA53-2E82-438E-B6DA-AF4277C82AAE}" dt="2023-05-12T20:10:19.667" v="461" actId="1076"/>
          <ac:picMkLst>
            <pc:docMk/>
            <pc:sldMk cId="841933569" sldId="312"/>
            <ac:picMk id="3076" creationId="{A05C3238-1001-C7A8-1DDE-F2C1AD2C17AD}"/>
          </ac:picMkLst>
        </pc:picChg>
        <pc:picChg chg="add mod">
          <ac:chgData name="Gregorio Ariel Guerrero Moral" userId="82482f2c-2662-4bc3-b06e-2fa762521b9f" providerId="ADAL" clId="{BEFAFA53-2E82-438E-B6DA-AF4277C82AAE}" dt="2023-05-12T20:11:08.231" v="489" actId="14100"/>
          <ac:picMkLst>
            <pc:docMk/>
            <pc:sldMk cId="841933569" sldId="312"/>
            <ac:picMk id="3078" creationId="{586FFFC4-420F-9EF1-BA9F-224B61EB2463}"/>
          </ac:picMkLst>
        </pc:picChg>
        <pc:picChg chg="add mod">
          <ac:chgData name="Gregorio Ariel Guerrero Moral" userId="82482f2c-2662-4bc3-b06e-2fa762521b9f" providerId="ADAL" clId="{BEFAFA53-2E82-438E-B6DA-AF4277C82AAE}" dt="2023-05-12T20:10:26.774" v="464" actId="14100"/>
          <ac:picMkLst>
            <pc:docMk/>
            <pc:sldMk cId="841933569" sldId="312"/>
            <ac:picMk id="3080" creationId="{393E87B5-D6E9-836A-407D-CFCF80AA4DD4}"/>
          </ac:picMkLst>
        </pc:picChg>
      </pc:sldChg>
      <pc:sldChg chg="addSp delSp modSp add mod modNotesTx">
        <pc:chgData name="Gregorio Ariel Guerrero Moral" userId="82482f2c-2662-4bc3-b06e-2fa762521b9f" providerId="ADAL" clId="{BEFAFA53-2E82-438E-B6DA-AF4277C82AAE}" dt="2023-05-12T20:40:59.934" v="664" actId="1076"/>
        <pc:sldMkLst>
          <pc:docMk/>
          <pc:sldMk cId="1128784057" sldId="313"/>
        </pc:sldMkLst>
        <pc:spChg chg="mod">
          <ac:chgData name="Gregorio Ariel Guerrero Moral" userId="82482f2c-2662-4bc3-b06e-2fa762521b9f" providerId="ADAL" clId="{BEFAFA53-2E82-438E-B6DA-AF4277C82AAE}" dt="2023-05-12T20:12:43.069" v="515" actId="20577"/>
          <ac:spMkLst>
            <pc:docMk/>
            <pc:sldMk cId="1128784057" sldId="313"/>
            <ac:spMk id="2" creationId="{69CA9BB6-3BA2-7A34-B344-91648DCF6ED4}"/>
          </ac:spMkLst>
        </pc:spChg>
        <pc:spChg chg="del">
          <ac:chgData name="Gregorio Ariel Guerrero Moral" userId="82482f2c-2662-4bc3-b06e-2fa762521b9f" providerId="ADAL" clId="{BEFAFA53-2E82-438E-B6DA-AF4277C82AAE}" dt="2023-05-12T20:17:00.588" v="578" actId="478"/>
          <ac:spMkLst>
            <pc:docMk/>
            <pc:sldMk cId="1128784057" sldId="313"/>
            <ac:spMk id="4" creationId="{659803AB-A565-FEEE-C519-74B0BE43BB9A}"/>
          </ac:spMkLst>
        </pc:spChg>
        <pc:spChg chg="del">
          <ac:chgData name="Gregorio Ariel Guerrero Moral" userId="82482f2c-2662-4bc3-b06e-2fa762521b9f" providerId="ADAL" clId="{BEFAFA53-2E82-438E-B6DA-AF4277C82AAE}" dt="2023-05-12T20:17:00.588" v="578" actId="478"/>
          <ac:spMkLst>
            <pc:docMk/>
            <pc:sldMk cId="1128784057" sldId="313"/>
            <ac:spMk id="5" creationId="{B9C02878-A791-A34A-F0E6-767F33B8084B}"/>
          </ac:spMkLst>
        </pc:spChg>
        <pc:spChg chg="del">
          <ac:chgData name="Gregorio Ariel Guerrero Moral" userId="82482f2c-2662-4bc3-b06e-2fa762521b9f" providerId="ADAL" clId="{BEFAFA53-2E82-438E-B6DA-AF4277C82AAE}" dt="2023-05-12T20:17:00.588" v="578" actId="478"/>
          <ac:spMkLst>
            <pc:docMk/>
            <pc:sldMk cId="1128784057" sldId="313"/>
            <ac:spMk id="6" creationId="{DFC07344-F5AA-F9D5-2B3F-4C42937295D3}"/>
          </ac:spMkLst>
        </pc:spChg>
        <pc:spChg chg="del">
          <ac:chgData name="Gregorio Ariel Guerrero Moral" userId="82482f2c-2662-4bc3-b06e-2fa762521b9f" providerId="ADAL" clId="{BEFAFA53-2E82-438E-B6DA-AF4277C82AAE}" dt="2023-05-12T20:17:00.588" v="578" actId="478"/>
          <ac:spMkLst>
            <pc:docMk/>
            <pc:sldMk cId="1128784057" sldId="313"/>
            <ac:spMk id="7" creationId="{09368129-8BA0-8A6B-8C04-0EF3E5A7A19F}"/>
          </ac:spMkLst>
        </pc:spChg>
        <pc:spChg chg="add mod">
          <ac:chgData name="Gregorio Ariel Guerrero Moral" userId="82482f2c-2662-4bc3-b06e-2fa762521b9f" providerId="ADAL" clId="{BEFAFA53-2E82-438E-B6DA-AF4277C82AAE}" dt="2023-05-12T20:17:33.674" v="587" actId="1076"/>
          <ac:spMkLst>
            <pc:docMk/>
            <pc:sldMk cId="1128784057" sldId="313"/>
            <ac:spMk id="8" creationId="{BC924676-C5C8-31BF-858F-01B80BBD05FB}"/>
          </ac:spMkLst>
        </pc:spChg>
        <pc:spChg chg="mod">
          <ac:chgData name="Gregorio Ariel Guerrero Moral" userId="82482f2c-2662-4bc3-b06e-2fa762521b9f" providerId="ADAL" clId="{BEFAFA53-2E82-438E-B6DA-AF4277C82AAE}" dt="2023-05-12T20:18:22.957" v="609" actId="20577"/>
          <ac:spMkLst>
            <pc:docMk/>
            <pc:sldMk cId="1128784057" sldId="313"/>
            <ac:spMk id="15" creationId="{3DB78962-AC2F-84FB-2C75-D0CF1A150B19}"/>
          </ac:spMkLst>
        </pc:spChg>
        <pc:picChg chg="add mod">
          <ac:chgData name="Gregorio Ariel Guerrero Moral" userId="82482f2c-2662-4bc3-b06e-2fa762521b9f" providerId="ADAL" clId="{BEFAFA53-2E82-438E-B6DA-AF4277C82AAE}" dt="2023-05-12T20:40:58.521" v="663" actId="1076"/>
          <ac:picMkLst>
            <pc:docMk/>
            <pc:sldMk cId="1128784057" sldId="313"/>
            <ac:picMk id="10" creationId="{B17CEFDA-BD7A-CF78-C67D-73C0839660B2}"/>
          </ac:picMkLst>
        </pc:picChg>
        <pc:picChg chg="add mod">
          <ac:chgData name="Gregorio Ariel Guerrero Moral" userId="82482f2c-2662-4bc3-b06e-2fa762521b9f" providerId="ADAL" clId="{BEFAFA53-2E82-438E-B6DA-AF4277C82AAE}" dt="2023-05-12T20:40:59.934" v="664" actId="1076"/>
          <ac:picMkLst>
            <pc:docMk/>
            <pc:sldMk cId="1128784057" sldId="313"/>
            <ac:picMk id="12" creationId="{D7A8159B-98C6-70B5-CCAB-B6F3AD533DDE}"/>
          </ac:picMkLst>
        </pc:picChg>
        <pc:picChg chg="del">
          <ac:chgData name="Gregorio Ariel Guerrero Moral" userId="82482f2c-2662-4bc3-b06e-2fa762521b9f" providerId="ADAL" clId="{BEFAFA53-2E82-438E-B6DA-AF4277C82AAE}" dt="2023-05-12T20:17:00.588" v="578" actId="478"/>
          <ac:picMkLst>
            <pc:docMk/>
            <pc:sldMk cId="1128784057" sldId="313"/>
            <ac:picMk id="3076" creationId="{A05C3238-1001-C7A8-1DDE-F2C1AD2C17AD}"/>
          </ac:picMkLst>
        </pc:picChg>
        <pc:picChg chg="del">
          <ac:chgData name="Gregorio Ariel Guerrero Moral" userId="82482f2c-2662-4bc3-b06e-2fa762521b9f" providerId="ADAL" clId="{BEFAFA53-2E82-438E-B6DA-AF4277C82AAE}" dt="2023-05-12T20:17:00.588" v="578" actId="478"/>
          <ac:picMkLst>
            <pc:docMk/>
            <pc:sldMk cId="1128784057" sldId="313"/>
            <ac:picMk id="3078" creationId="{586FFFC4-420F-9EF1-BA9F-224B61EB2463}"/>
          </ac:picMkLst>
        </pc:picChg>
        <pc:picChg chg="del">
          <ac:chgData name="Gregorio Ariel Guerrero Moral" userId="82482f2c-2662-4bc3-b06e-2fa762521b9f" providerId="ADAL" clId="{BEFAFA53-2E82-438E-B6DA-AF4277C82AAE}" dt="2023-05-12T20:17:00.588" v="578" actId="478"/>
          <ac:picMkLst>
            <pc:docMk/>
            <pc:sldMk cId="1128784057" sldId="313"/>
            <ac:picMk id="3080" creationId="{393E87B5-D6E9-836A-407D-CFCF80AA4DD4}"/>
          </ac:picMkLst>
        </pc:picChg>
        <pc:picChg chg="add del mod">
          <ac:chgData name="Gregorio Ariel Guerrero Moral" userId="82482f2c-2662-4bc3-b06e-2fa762521b9f" providerId="ADAL" clId="{BEFAFA53-2E82-438E-B6DA-AF4277C82AAE}" dt="2023-05-12T20:22:25.328" v="628" actId="478"/>
          <ac:picMkLst>
            <pc:docMk/>
            <pc:sldMk cId="1128784057" sldId="313"/>
            <ac:picMk id="4098" creationId="{AADEC1B2-8384-16C5-FE84-6F15D143B3EF}"/>
          </ac:picMkLst>
        </pc:picChg>
        <pc:picChg chg="add mod">
          <ac:chgData name="Gregorio Ariel Guerrero Moral" userId="82482f2c-2662-4bc3-b06e-2fa762521b9f" providerId="ADAL" clId="{BEFAFA53-2E82-438E-B6DA-AF4277C82AAE}" dt="2023-05-12T20:22:40.421" v="632" actId="1076"/>
          <ac:picMkLst>
            <pc:docMk/>
            <pc:sldMk cId="1128784057" sldId="313"/>
            <ac:picMk id="4100" creationId="{D4910358-D5EB-25C9-38E5-2CBA731B4234}"/>
          </ac:picMkLst>
        </pc:picChg>
      </pc:sldChg>
      <pc:sldChg chg="new del">
        <pc:chgData name="Gregorio Ariel Guerrero Moral" userId="82482f2c-2662-4bc3-b06e-2fa762521b9f" providerId="ADAL" clId="{BEFAFA53-2E82-438E-B6DA-AF4277C82AAE}" dt="2023-05-12T20:12:11.274" v="491" actId="680"/>
        <pc:sldMkLst>
          <pc:docMk/>
          <pc:sldMk cId="2624590860" sldId="313"/>
        </pc:sldMkLst>
      </pc:sldChg>
      <pc:sldChg chg="addSp delSp modSp add mod ord modNotesTx">
        <pc:chgData name="Gregorio Ariel Guerrero Moral" userId="82482f2c-2662-4bc3-b06e-2fa762521b9f" providerId="ADAL" clId="{BEFAFA53-2E82-438E-B6DA-AF4277C82AAE}" dt="2023-05-12T21:16:24.079" v="1219" actId="1076"/>
        <pc:sldMkLst>
          <pc:docMk/>
          <pc:sldMk cId="1064042460" sldId="314"/>
        </pc:sldMkLst>
        <pc:spChg chg="mod">
          <ac:chgData name="Gregorio Ariel Guerrero Moral" userId="82482f2c-2662-4bc3-b06e-2fa762521b9f" providerId="ADAL" clId="{BEFAFA53-2E82-438E-B6DA-AF4277C82AAE}" dt="2023-05-12T20:44:47.985" v="736" actId="27636"/>
          <ac:spMkLst>
            <pc:docMk/>
            <pc:sldMk cId="1064042460" sldId="314"/>
            <ac:spMk id="2" creationId="{69CA9BB6-3BA2-7A34-B344-91648DCF6ED4}"/>
          </ac:spMkLst>
        </pc:spChg>
        <pc:spChg chg="add del">
          <ac:chgData name="Gregorio Ariel Guerrero Moral" userId="82482f2c-2662-4bc3-b06e-2fa762521b9f" providerId="ADAL" clId="{BEFAFA53-2E82-438E-B6DA-AF4277C82AAE}" dt="2023-05-12T20:47:48.638" v="852"/>
          <ac:spMkLst>
            <pc:docMk/>
            <pc:sldMk cId="1064042460" sldId="314"/>
            <ac:spMk id="4" creationId="{20FD4728-821E-F687-D345-C6C884A25DAB}"/>
          </ac:spMkLst>
        </pc:spChg>
        <pc:spChg chg="add del">
          <ac:chgData name="Gregorio Ariel Guerrero Moral" userId="82482f2c-2662-4bc3-b06e-2fa762521b9f" providerId="ADAL" clId="{BEFAFA53-2E82-438E-B6DA-AF4277C82AAE}" dt="2023-05-12T20:51:16.827" v="872"/>
          <ac:spMkLst>
            <pc:docMk/>
            <pc:sldMk cId="1064042460" sldId="314"/>
            <ac:spMk id="6" creationId="{C0E3C8C5-DECF-ACAE-8DA7-A84A2C0AE2D5}"/>
          </ac:spMkLst>
        </pc:spChg>
        <pc:spChg chg="add del">
          <ac:chgData name="Gregorio Ariel Guerrero Moral" userId="82482f2c-2662-4bc3-b06e-2fa762521b9f" providerId="ADAL" clId="{BEFAFA53-2E82-438E-B6DA-AF4277C82AAE}" dt="2023-05-12T20:51:30.588" v="874"/>
          <ac:spMkLst>
            <pc:docMk/>
            <pc:sldMk cId="1064042460" sldId="314"/>
            <ac:spMk id="7" creationId="{7D327DE2-576A-D012-1236-9C649F6096F2}"/>
          </ac:spMkLst>
        </pc:spChg>
        <pc:spChg chg="mod">
          <ac:chgData name="Gregorio Ariel Guerrero Moral" userId="82482f2c-2662-4bc3-b06e-2fa762521b9f" providerId="ADAL" clId="{BEFAFA53-2E82-438E-B6DA-AF4277C82AAE}" dt="2023-05-12T20:46:46.368" v="846" actId="1076"/>
          <ac:spMkLst>
            <pc:docMk/>
            <pc:sldMk cId="1064042460" sldId="314"/>
            <ac:spMk id="15" creationId="{3DB78962-AC2F-84FB-2C75-D0CF1A150B19}"/>
          </ac:spMkLst>
        </pc:spChg>
        <pc:graphicFrameChg chg="mod modGraphic">
          <ac:chgData name="Gregorio Ariel Guerrero Moral" userId="82482f2c-2662-4bc3-b06e-2fa762521b9f" providerId="ADAL" clId="{BEFAFA53-2E82-438E-B6DA-AF4277C82AAE}" dt="2023-05-12T20:46:50.140" v="847" actId="1076"/>
          <ac:graphicFrameMkLst>
            <pc:docMk/>
            <pc:sldMk cId="1064042460" sldId="314"/>
            <ac:graphicFrameMk id="14" creationId="{712CBB5F-8B51-7FE7-1FC1-3E37B2A210AA}"/>
          </ac:graphicFrameMkLst>
        </pc:graphicFrameChg>
        <pc:picChg chg="del">
          <ac:chgData name="Gregorio Ariel Guerrero Moral" userId="82482f2c-2662-4bc3-b06e-2fa762521b9f" providerId="ADAL" clId="{BEFAFA53-2E82-438E-B6DA-AF4277C82AAE}" dt="2023-05-12T20:42:35.201" v="714" actId="478"/>
          <ac:picMkLst>
            <pc:docMk/>
            <pc:sldMk cId="1064042460" sldId="314"/>
            <ac:picMk id="3" creationId="{38BF105C-DCA6-F162-14C8-DD69A3A388FE}"/>
          </ac:picMkLst>
        </pc:picChg>
        <pc:picChg chg="add mod modCrop">
          <ac:chgData name="Gregorio Ariel Guerrero Moral" userId="82482f2c-2662-4bc3-b06e-2fa762521b9f" providerId="ADAL" clId="{BEFAFA53-2E82-438E-B6DA-AF4277C82AAE}" dt="2023-05-12T20:50:36.591" v="869" actId="1076"/>
          <ac:picMkLst>
            <pc:docMk/>
            <pc:sldMk cId="1064042460" sldId="314"/>
            <ac:picMk id="5" creationId="{2615F323-F20F-4B4C-4627-5A076C583C64}"/>
          </ac:picMkLst>
        </pc:picChg>
        <pc:picChg chg="add mod">
          <ac:chgData name="Gregorio Ariel Guerrero Moral" userId="82482f2c-2662-4bc3-b06e-2fa762521b9f" providerId="ADAL" clId="{BEFAFA53-2E82-438E-B6DA-AF4277C82AAE}" dt="2023-05-12T21:15:19.872" v="1213" actId="1076"/>
          <ac:picMkLst>
            <pc:docMk/>
            <pc:sldMk cId="1064042460" sldId="314"/>
            <ac:picMk id="9" creationId="{762CEA94-2F4C-1F8B-E2EC-F9F5D73E8CF3}"/>
          </ac:picMkLst>
        </pc:picChg>
        <pc:picChg chg="add mod">
          <ac:chgData name="Gregorio Ariel Guerrero Moral" userId="82482f2c-2662-4bc3-b06e-2fa762521b9f" providerId="ADAL" clId="{BEFAFA53-2E82-438E-B6DA-AF4277C82AAE}" dt="2023-05-12T21:16:24.079" v="1219" actId="1076"/>
          <ac:picMkLst>
            <pc:docMk/>
            <pc:sldMk cId="1064042460" sldId="314"/>
            <ac:picMk id="11" creationId="{F837EDF7-B910-1A09-330B-194C4D43F4EC}"/>
          </ac:picMkLst>
        </pc:picChg>
        <pc:picChg chg="del">
          <ac:chgData name="Gregorio Ariel Guerrero Moral" userId="82482f2c-2662-4bc3-b06e-2fa762521b9f" providerId="ADAL" clId="{BEFAFA53-2E82-438E-B6DA-AF4277C82AAE}" dt="2023-05-12T20:42:34.418" v="713" actId="478"/>
          <ac:picMkLst>
            <pc:docMk/>
            <pc:sldMk cId="1064042460" sldId="314"/>
            <ac:picMk id="2050" creationId="{5AC6CDE8-302D-F010-43AD-42B57E44F8C3}"/>
          </ac:picMkLst>
        </pc:picChg>
        <pc:picChg chg="add mod">
          <ac:chgData name="Gregorio Ariel Guerrero Moral" userId="82482f2c-2662-4bc3-b06e-2fa762521b9f" providerId="ADAL" clId="{BEFAFA53-2E82-438E-B6DA-AF4277C82AAE}" dt="2023-05-12T20:44:50.072" v="737" actId="1076"/>
          <ac:picMkLst>
            <pc:docMk/>
            <pc:sldMk cId="1064042460" sldId="314"/>
            <ac:picMk id="5122" creationId="{A5035718-C0A7-2BF7-D351-1FAE3C19B238}"/>
          </ac:picMkLst>
        </pc:picChg>
        <pc:picChg chg="add mod">
          <ac:chgData name="Gregorio Ariel Guerrero Moral" userId="82482f2c-2662-4bc3-b06e-2fa762521b9f" providerId="ADAL" clId="{BEFAFA53-2E82-438E-B6DA-AF4277C82AAE}" dt="2023-05-12T20:44:51.932" v="738" actId="1076"/>
          <ac:picMkLst>
            <pc:docMk/>
            <pc:sldMk cId="1064042460" sldId="314"/>
            <ac:picMk id="5124" creationId="{6ADE74F7-93ED-1D79-625A-AD05883F34B1}"/>
          </ac:picMkLst>
        </pc:picChg>
        <pc:picChg chg="add mod">
          <ac:chgData name="Gregorio Ariel Guerrero Moral" userId="82482f2c-2662-4bc3-b06e-2fa762521b9f" providerId="ADAL" clId="{BEFAFA53-2E82-438E-B6DA-AF4277C82AAE}" dt="2023-05-12T20:45:39.165" v="768" actId="1076"/>
          <ac:picMkLst>
            <pc:docMk/>
            <pc:sldMk cId="1064042460" sldId="314"/>
            <ac:picMk id="5126" creationId="{11C7CE67-E5DB-6AC6-3C74-7687C5AAD7FB}"/>
          </ac:picMkLst>
        </pc:picChg>
        <pc:picChg chg="add mod">
          <ac:chgData name="Gregorio Ariel Guerrero Moral" userId="82482f2c-2662-4bc3-b06e-2fa762521b9f" providerId="ADAL" clId="{BEFAFA53-2E82-438E-B6DA-AF4277C82AAE}" dt="2023-05-12T20:50:38.094" v="870" actId="1076"/>
          <ac:picMkLst>
            <pc:docMk/>
            <pc:sldMk cId="1064042460" sldId="314"/>
            <ac:picMk id="5128" creationId="{4FE81ECA-E839-DE06-60CB-5F50C1F67563}"/>
          </ac:picMkLst>
        </pc:picChg>
        <pc:picChg chg="add mod">
          <ac:chgData name="Gregorio Ariel Guerrero Moral" userId="82482f2c-2662-4bc3-b06e-2fa762521b9f" providerId="ADAL" clId="{BEFAFA53-2E82-438E-B6DA-AF4277C82AAE}" dt="2023-05-12T20:50:33.792" v="867" actId="14100"/>
          <ac:picMkLst>
            <pc:docMk/>
            <pc:sldMk cId="1064042460" sldId="314"/>
            <ac:picMk id="5132" creationId="{917CB487-F6C1-18A3-7A0B-D83A98A1557E}"/>
          </ac:picMkLst>
        </pc:picChg>
      </pc:sldChg>
      <pc:sldChg chg="addSp delSp modSp add mod">
        <pc:chgData name="Gregorio Ariel Guerrero Moral" userId="82482f2c-2662-4bc3-b06e-2fa762521b9f" providerId="ADAL" clId="{BEFAFA53-2E82-438E-B6DA-AF4277C82AAE}" dt="2023-05-12T21:04:13.944" v="1199" actId="1076"/>
        <pc:sldMkLst>
          <pc:docMk/>
          <pc:sldMk cId="3509481073" sldId="315"/>
        </pc:sldMkLst>
        <pc:spChg chg="mod">
          <ac:chgData name="Gregorio Ariel Guerrero Moral" userId="82482f2c-2662-4bc3-b06e-2fa762521b9f" providerId="ADAL" clId="{BEFAFA53-2E82-438E-B6DA-AF4277C82AAE}" dt="2023-05-12T21:00:32.906" v="993" actId="20577"/>
          <ac:spMkLst>
            <pc:docMk/>
            <pc:sldMk cId="3509481073" sldId="315"/>
            <ac:spMk id="2" creationId="{69CA9BB6-3BA2-7A34-B344-91648DCF6ED4}"/>
          </ac:spMkLst>
        </pc:spChg>
        <pc:spChg chg="mod">
          <ac:chgData name="Gregorio Ariel Guerrero Moral" userId="82482f2c-2662-4bc3-b06e-2fa762521b9f" providerId="ADAL" clId="{BEFAFA53-2E82-438E-B6DA-AF4277C82AAE}" dt="2023-05-12T21:04:11.906" v="1198" actId="1076"/>
          <ac:spMkLst>
            <pc:docMk/>
            <pc:sldMk cId="3509481073" sldId="315"/>
            <ac:spMk id="15" creationId="{3DB78962-AC2F-84FB-2C75-D0CF1A150B19}"/>
          </ac:spMkLst>
        </pc:spChg>
        <pc:graphicFrameChg chg="mod">
          <ac:chgData name="Gregorio Ariel Guerrero Moral" userId="82482f2c-2662-4bc3-b06e-2fa762521b9f" providerId="ADAL" clId="{BEFAFA53-2E82-438E-B6DA-AF4277C82AAE}" dt="2023-05-12T21:04:13.944" v="1199" actId="1076"/>
          <ac:graphicFrameMkLst>
            <pc:docMk/>
            <pc:sldMk cId="3509481073" sldId="315"/>
            <ac:graphicFrameMk id="14" creationId="{712CBB5F-8B51-7FE7-1FC1-3E37B2A210AA}"/>
          </ac:graphicFrameMkLst>
        </pc:graphicFrameChg>
        <pc:picChg chg="add mod">
          <ac:chgData name="Gregorio Ariel Guerrero Moral" userId="82482f2c-2662-4bc3-b06e-2fa762521b9f" providerId="ADAL" clId="{BEFAFA53-2E82-438E-B6DA-AF4277C82AAE}" dt="2023-05-12T21:01:24.210" v="1004" actId="1076"/>
          <ac:picMkLst>
            <pc:docMk/>
            <pc:sldMk cId="3509481073" sldId="315"/>
            <ac:picMk id="3" creationId="{8F28C15D-96D8-F088-6FD9-6E52C77772DE}"/>
          </ac:picMkLst>
        </pc:picChg>
        <pc:picChg chg="del">
          <ac:chgData name="Gregorio Ariel Guerrero Moral" userId="82482f2c-2662-4bc3-b06e-2fa762521b9f" providerId="ADAL" clId="{BEFAFA53-2E82-438E-B6DA-AF4277C82AAE}" dt="2023-05-12T21:00:40.258" v="994" actId="478"/>
          <ac:picMkLst>
            <pc:docMk/>
            <pc:sldMk cId="3509481073" sldId="315"/>
            <ac:picMk id="5" creationId="{2615F323-F20F-4B4C-4627-5A076C583C64}"/>
          </ac:picMkLst>
        </pc:picChg>
        <pc:picChg chg="del">
          <ac:chgData name="Gregorio Ariel Guerrero Moral" userId="82482f2c-2662-4bc3-b06e-2fa762521b9f" providerId="ADAL" clId="{BEFAFA53-2E82-438E-B6DA-AF4277C82AAE}" dt="2023-05-12T21:00:40.258" v="994" actId="478"/>
          <ac:picMkLst>
            <pc:docMk/>
            <pc:sldMk cId="3509481073" sldId="315"/>
            <ac:picMk id="9" creationId="{762CEA94-2F4C-1F8B-E2EC-F9F5D73E8CF3}"/>
          </ac:picMkLst>
        </pc:picChg>
        <pc:picChg chg="del">
          <ac:chgData name="Gregorio Ariel Guerrero Moral" userId="82482f2c-2662-4bc3-b06e-2fa762521b9f" providerId="ADAL" clId="{BEFAFA53-2E82-438E-B6DA-AF4277C82AAE}" dt="2023-05-12T21:00:40.258" v="994" actId="478"/>
          <ac:picMkLst>
            <pc:docMk/>
            <pc:sldMk cId="3509481073" sldId="315"/>
            <ac:picMk id="5122" creationId="{A5035718-C0A7-2BF7-D351-1FAE3C19B238}"/>
          </ac:picMkLst>
        </pc:picChg>
        <pc:picChg chg="del">
          <ac:chgData name="Gregorio Ariel Guerrero Moral" userId="82482f2c-2662-4bc3-b06e-2fa762521b9f" providerId="ADAL" clId="{BEFAFA53-2E82-438E-B6DA-AF4277C82AAE}" dt="2023-05-12T21:00:40.258" v="994" actId="478"/>
          <ac:picMkLst>
            <pc:docMk/>
            <pc:sldMk cId="3509481073" sldId="315"/>
            <ac:picMk id="5124" creationId="{6ADE74F7-93ED-1D79-625A-AD05883F34B1}"/>
          </ac:picMkLst>
        </pc:picChg>
        <pc:picChg chg="del">
          <ac:chgData name="Gregorio Ariel Guerrero Moral" userId="82482f2c-2662-4bc3-b06e-2fa762521b9f" providerId="ADAL" clId="{BEFAFA53-2E82-438E-B6DA-AF4277C82AAE}" dt="2023-05-12T21:00:40.258" v="994" actId="478"/>
          <ac:picMkLst>
            <pc:docMk/>
            <pc:sldMk cId="3509481073" sldId="315"/>
            <ac:picMk id="5126" creationId="{11C7CE67-E5DB-6AC6-3C74-7687C5AAD7FB}"/>
          </ac:picMkLst>
        </pc:picChg>
        <pc:picChg chg="del">
          <ac:chgData name="Gregorio Ariel Guerrero Moral" userId="82482f2c-2662-4bc3-b06e-2fa762521b9f" providerId="ADAL" clId="{BEFAFA53-2E82-438E-B6DA-AF4277C82AAE}" dt="2023-05-12T21:00:40.258" v="994" actId="478"/>
          <ac:picMkLst>
            <pc:docMk/>
            <pc:sldMk cId="3509481073" sldId="315"/>
            <ac:picMk id="5128" creationId="{4FE81ECA-E839-DE06-60CB-5F50C1F67563}"/>
          </ac:picMkLst>
        </pc:picChg>
        <pc:picChg chg="del">
          <ac:chgData name="Gregorio Ariel Guerrero Moral" userId="82482f2c-2662-4bc3-b06e-2fa762521b9f" providerId="ADAL" clId="{BEFAFA53-2E82-438E-B6DA-AF4277C82AAE}" dt="2023-05-12T21:00:40.258" v="994" actId="478"/>
          <ac:picMkLst>
            <pc:docMk/>
            <pc:sldMk cId="3509481073" sldId="315"/>
            <ac:picMk id="5132" creationId="{917CB487-F6C1-18A3-7A0B-D83A98A1557E}"/>
          </ac:picMkLst>
        </pc:picChg>
        <pc:picChg chg="add mod">
          <ac:chgData name="Gregorio Ariel Guerrero Moral" userId="82482f2c-2662-4bc3-b06e-2fa762521b9f" providerId="ADAL" clId="{BEFAFA53-2E82-438E-B6DA-AF4277C82AAE}" dt="2023-05-12T21:01:20.788" v="1002" actId="1076"/>
          <ac:picMkLst>
            <pc:docMk/>
            <pc:sldMk cId="3509481073" sldId="315"/>
            <ac:picMk id="6146" creationId="{A8470F91-7BFB-5B41-AF98-004252BC34D9}"/>
          </ac:picMkLst>
        </pc:picChg>
        <pc:picChg chg="add mod">
          <ac:chgData name="Gregorio Ariel Guerrero Moral" userId="82482f2c-2662-4bc3-b06e-2fa762521b9f" providerId="ADAL" clId="{BEFAFA53-2E82-438E-B6DA-AF4277C82AAE}" dt="2023-05-12T21:01:52" v="1007" actId="1076"/>
          <ac:picMkLst>
            <pc:docMk/>
            <pc:sldMk cId="3509481073" sldId="315"/>
            <ac:picMk id="6148" creationId="{3A487F60-42D1-1EC4-7536-FA580267D5C2}"/>
          </ac:picMkLst>
        </pc:picChg>
      </pc:sldChg>
      <pc:sldChg chg="addSp delSp modSp add mod">
        <pc:chgData name="Gregorio Ariel Guerrero Moral" userId="82482f2c-2662-4bc3-b06e-2fa762521b9f" providerId="ADAL" clId="{BEFAFA53-2E82-438E-B6DA-AF4277C82AAE}" dt="2023-05-12T21:28:10.115" v="1272" actId="1076"/>
        <pc:sldMkLst>
          <pc:docMk/>
          <pc:sldMk cId="3333021205" sldId="316"/>
        </pc:sldMkLst>
        <pc:spChg chg="add del">
          <ac:chgData name="Gregorio Ariel Guerrero Moral" userId="82482f2c-2662-4bc3-b06e-2fa762521b9f" providerId="ADAL" clId="{BEFAFA53-2E82-438E-B6DA-AF4277C82AAE}" dt="2023-05-12T21:17:46.507" v="1233" actId="478"/>
          <ac:spMkLst>
            <pc:docMk/>
            <pc:sldMk cId="3333021205" sldId="316"/>
            <ac:spMk id="7" creationId="{B8B44BCF-5499-BEEA-25AB-F4BB8E779341}"/>
          </ac:spMkLst>
        </pc:spChg>
        <pc:spChg chg="add mod">
          <ac:chgData name="Gregorio Ariel Guerrero Moral" userId="82482f2c-2662-4bc3-b06e-2fa762521b9f" providerId="ADAL" clId="{BEFAFA53-2E82-438E-B6DA-AF4277C82AAE}" dt="2023-05-12T21:18:55.229" v="1239" actId="1076"/>
          <ac:spMkLst>
            <pc:docMk/>
            <pc:sldMk cId="3333021205" sldId="316"/>
            <ac:spMk id="10" creationId="{9E41A56C-8893-526A-1535-816CFE6A1C20}"/>
          </ac:spMkLst>
        </pc:spChg>
        <pc:spChg chg="del">
          <ac:chgData name="Gregorio Ariel Guerrero Moral" userId="82482f2c-2662-4bc3-b06e-2fa762521b9f" providerId="ADAL" clId="{BEFAFA53-2E82-438E-B6DA-AF4277C82AAE}" dt="2023-05-12T21:16:22.574" v="1218" actId="478"/>
          <ac:spMkLst>
            <pc:docMk/>
            <pc:sldMk cId="3333021205" sldId="316"/>
            <ac:spMk id="15" creationId="{3DB78962-AC2F-84FB-2C75-D0CF1A150B19}"/>
          </ac:spMkLst>
        </pc:spChg>
        <pc:graphicFrameChg chg="del">
          <ac:chgData name="Gregorio Ariel Guerrero Moral" userId="82482f2c-2662-4bc3-b06e-2fa762521b9f" providerId="ADAL" clId="{BEFAFA53-2E82-438E-B6DA-AF4277C82AAE}" dt="2023-05-12T21:16:22.574" v="1218" actId="478"/>
          <ac:graphicFrameMkLst>
            <pc:docMk/>
            <pc:sldMk cId="3333021205" sldId="316"/>
            <ac:graphicFrameMk id="14" creationId="{712CBB5F-8B51-7FE7-1FC1-3E37B2A210AA}"/>
          </ac:graphicFrameMkLst>
        </pc:graphicFrameChg>
        <pc:picChg chg="add del mod">
          <ac:chgData name="Gregorio Ariel Guerrero Moral" userId="82482f2c-2662-4bc3-b06e-2fa762521b9f" providerId="ADAL" clId="{BEFAFA53-2E82-438E-B6DA-AF4277C82AAE}" dt="2023-05-12T21:19:25.996" v="1246" actId="478"/>
          <ac:picMkLst>
            <pc:docMk/>
            <pc:sldMk cId="3333021205" sldId="316"/>
            <ac:picMk id="4" creationId="{3AE203B0-49C7-B211-5689-E02AC373D6F0}"/>
          </ac:picMkLst>
        </pc:picChg>
        <pc:picChg chg="del">
          <ac:chgData name="Gregorio Ariel Guerrero Moral" userId="82482f2c-2662-4bc3-b06e-2fa762521b9f" providerId="ADAL" clId="{BEFAFA53-2E82-438E-B6DA-AF4277C82AAE}" dt="2023-05-12T21:16:22.574" v="1218" actId="478"/>
          <ac:picMkLst>
            <pc:docMk/>
            <pc:sldMk cId="3333021205" sldId="316"/>
            <ac:picMk id="5" creationId="{2615F323-F20F-4B4C-4627-5A076C583C64}"/>
          </ac:picMkLst>
        </pc:picChg>
        <pc:picChg chg="del">
          <ac:chgData name="Gregorio Ariel Guerrero Moral" userId="82482f2c-2662-4bc3-b06e-2fa762521b9f" providerId="ADAL" clId="{BEFAFA53-2E82-438E-B6DA-AF4277C82AAE}" dt="2023-05-12T21:16:22.574" v="1218" actId="478"/>
          <ac:picMkLst>
            <pc:docMk/>
            <pc:sldMk cId="3333021205" sldId="316"/>
            <ac:picMk id="9" creationId="{762CEA94-2F4C-1F8B-E2EC-F9F5D73E8CF3}"/>
          </ac:picMkLst>
        </pc:picChg>
        <pc:picChg chg="del mod">
          <ac:chgData name="Gregorio Ariel Guerrero Moral" userId="82482f2c-2662-4bc3-b06e-2fa762521b9f" providerId="ADAL" clId="{BEFAFA53-2E82-438E-B6DA-AF4277C82AAE}" dt="2023-05-12T21:28:06.635" v="1271" actId="478"/>
          <ac:picMkLst>
            <pc:docMk/>
            <pc:sldMk cId="3333021205" sldId="316"/>
            <ac:picMk id="11" creationId="{F837EDF7-B910-1A09-330B-194C4D43F4EC}"/>
          </ac:picMkLst>
        </pc:picChg>
        <pc:picChg chg="add mod">
          <ac:chgData name="Gregorio Ariel Guerrero Moral" userId="82482f2c-2662-4bc3-b06e-2fa762521b9f" providerId="ADAL" clId="{BEFAFA53-2E82-438E-B6DA-AF4277C82AAE}" dt="2023-05-12T21:28:10.115" v="1272" actId="1076"/>
          <ac:picMkLst>
            <pc:docMk/>
            <pc:sldMk cId="3333021205" sldId="316"/>
            <ac:picMk id="13" creationId="{CC0E0682-EF10-5D3B-065D-1717FEBC2F08}"/>
          </ac:picMkLst>
        </pc:picChg>
        <pc:picChg chg="del">
          <ac:chgData name="Gregorio Ariel Guerrero Moral" userId="82482f2c-2662-4bc3-b06e-2fa762521b9f" providerId="ADAL" clId="{BEFAFA53-2E82-438E-B6DA-AF4277C82AAE}" dt="2023-05-12T21:16:22.574" v="1218" actId="478"/>
          <ac:picMkLst>
            <pc:docMk/>
            <pc:sldMk cId="3333021205" sldId="316"/>
            <ac:picMk id="5122" creationId="{A5035718-C0A7-2BF7-D351-1FAE3C19B238}"/>
          </ac:picMkLst>
        </pc:picChg>
        <pc:picChg chg="del">
          <ac:chgData name="Gregorio Ariel Guerrero Moral" userId="82482f2c-2662-4bc3-b06e-2fa762521b9f" providerId="ADAL" clId="{BEFAFA53-2E82-438E-B6DA-AF4277C82AAE}" dt="2023-05-12T21:16:22.574" v="1218" actId="478"/>
          <ac:picMkLst>
            <pc:docMk/>
            <pc:sldMk cId="3333021205" sldId="316"/>
            <ac:picMk id="5124" creationId="{6ADE74F7-93ED-1D79-625A-AD05883F34B1}"/>
          </ac:picMkLst>
        </pc:picChg>
        <pc:picChg chg="del">
          <ac:chgData name="Gregorio Ariel Guerrero Moral" userId="82482f2c-2662-4bc3-b06e-2fa762521b9f" providerId="ADAL" clId="{BEFAFA53-2E82-438E-B6DA-AF4277C82AAE}" dt="2023-05-12T21:16:22.574" v="1218" actId="478"/>
          <ac:picMkLst>
            <pc:docMk/>
            <pc:sldMk cId="3333021205" sldId="316"/>
            <ac:picMk id="5126" creationId="{11C7CE67-E5DB-6AC6-3C74-7687C5AAD7FB}"/>
          </ac:picMkLst>
        </pc:picChg>
        <pc:picChg chg="del">
          <ac:chgData name="Gregorio Ariel Guerrero Moral" userId="82482f2c-2662-4bc3-b06e-2fa762521b9f" providerId="ADAL" clId="{BEFAFA53-2E82-438E-B6DA-AF4277C82AAE}" dt="2023-05-12T21:16:22.574" v="1218" actId="478"/>
          <ac:picMkLst>
            <pc:docMk/>
            <pc:sldMk cId="3333021205" sldId="316"/>
            <ac:picMk id="5128" creationId="{4FE81ECA-E839-DE06-60CB-5F50C1F67563}"/>
          </ac:picMkLst>
        </pc:picChg>
        <pc:picChg chg="del">
          <ac:chgData name="Gregorio Ariel Guerrero Moral" userId="82482f2c-2662-4bc3-b06e-2fa762521b9f" providerId="ADAL" clId="{BEFAFA53-2E82-438E-B6DA-AF4277C82AAE}" dt="2023-05-12T21:16:22.574" v="1218" actId="478"/>
          <ac:picMkLst>
            <pc:docMk/>
            <pc:sldMk cId="3333021205" sldId="316"/>
            <ac:picMk id="5132" creationId="{917CB487-F6C1-18A3-7A0B-D83A98A1557E}"/>
          </ac:picMkLst>
        </pc:picChg>
      </pc:sldChg>
      <pc:sldChg chg="addSp delSp modSp add mod">
        <pc:chgData name="Gregorio Ariel Guerrero Moral" userId="82482f2c-2662-4bc3-b06e-2fa762521b9f" providerId="ADAL" clId="{BEFAFA53-2E82-438E-B6DA-AF4277C82AAE}" dt="2023-05-12T21:20:51.440" v="1267" actId="1076"/>
        <pc:sldMkLst>
          <pc:docMk/>
          <pc:sldMk cId="4027019293" sldId="317"/>
        </pc:sldMkLst>
        <pc:spChg chg="add mod">
          <ac:chgData name="Gregorio Ariel Guerrero Moral" userId="82482f2c-2662-4bc3-b06e-2fa762521b9f" providerId="ADAL" clId="{BEFAFA53-2E82-438E-B6DA-AF4277C82AAE}" dt="2023-05-12T21:20:51.440" v="1267" actId="1076"/>
          <ac:spMkLst>
            <pc:docMk/>
            <pc:sldMk cId="4027019293" sldId="317"/>
            <ac:spMk id="5" creationId="{4833795A-3F51-C6F4-DCCD-6A171DDCD9A8}"/>
          </ac:spMkLst>
        </pc:spChg>
        <pc:spChg chg="del">
          <ac:chgData name="Gregorio Ariel Guerrero Moral" userId="82482f2c-2662-4bc3-b06e-2fa762521b9f" providerId="ADAL" clId="{BEFAFA53-2E82-438E-B6DA-AF4277C82AAE}" dt="2023-05-12T21:20:41.476" v="1265" actId="478"/>
          <ac:spMkLst>
            <pc:docMk/>
            <pc:sldMk cId="4027019293" sldId="317"/>
            <ac:spMk id="10" creationId="{9E41A56C-8893-526A-1535-816CFE6A1C20}"/>
          </ac:spMkLst>
        </pc:spChg>
        <pc:picChg chg="mod">
          <ac:chgData name="Gregorio Ariel Guerrero Moral" userId="82482f2c-2662-4bc3-b06e-2fa762521b9f" providerId="ADAL" clId="{BEFAFA53-2E82-438E-B6DA-AF4277C82AAE}" dt="2023-05-12T21:20:25.473" v="1264" actId="1076"/>
          <ac:picMkLst>
            <pc:docMk/>
            <pc:sldMk cId="4027019293" sldId="317"/>
            <ac:picMk id="4" creationId="{3AE203B0-49C7-B211-5689-E02AC373D6F0}"/>
          </ac:picMkLst>
        </pc:picChg>
        <pc:picChg chg="del">
          <ac:chgData name="Gregorio Ariel Guerrero Moral" userId="82482f2c-2662-4bc3-b06e-2fa762521b9f" providerId="ADAL" clId="{BEFAFA53-2E82-438E-B6DA-AF4277C82AAE}" dt="2023-05-12T21:20:16.630" v="1261" actId="478"/>
          <ac:picMkLst>
            <pc:docMk/>
            <pc:sldMk cId="4027019293" sldId="317"/>
            <ac:picMk id="11" creationId="{F837EDF7-B910-1A09-330B-194C4D43F4EC}"/>
          </ac:picMkLst>
        </pc:picChg>
        <pc:picChg chg="del">
          <ac:chgData name="Gregorio Ariel Guerrero Moral" userId="82482f2c-2662-4bc3-b06e-2fa762521b9f" providerId="ADAL" clId="{BEFAFA53-2E82-438E-B6DA-AF4277C82AAE}" dt="2023-05-12T21:20:16.630" v="1261" actId="478"/>
          <ac:picMkLst>
            <pc:docMk/>
            <pc:sldMk cId="4027019293" sldId="317"/>
            <ac:picMk id="13" creationId="{CC0E0682-EF10-5D3B-065D-1717FEBC2F08}"/>
          </ac:picMkLst>
        </pc:picChg>
      </pc:sldChg>
    </pc:docChg>
  </pc:docChgLst>
  <pc:docChgLst>
    <pc:chgData name="Gregorio Ariel Guerrero Moral" userId="82482f2c-2662-4bc3-b06e-2fa762521b9f" providerId="ADAL" clId="{E31E1CD7-74FB-476D-ABF9-8567E8891686}"/>
    <pc:docChg chg="undo custSel addSld delSld modSld sldOrd">
      <pc:chgData name="Gregorio Ariel Guerrero Moral" userId="82482f2c-2662-4bc3-b06e-2fa762521b9f" providerId="ADAL" clId="{E31E1CD7-74FB-476D-ABF9-8567E8891686}" dt="2023-05-11T21:02:07.944" v="4935" actId="20577"/>
      <pc:docMkLst>
        <pc:docMk/>
      </pc:docMkLst>
      <pc:sldChg chg="addSp delSp modSp mod">
        <pc:chgData name="Gregorio Ariel Guerrero Moral" userId="82482f2c-2662-4bc3-b06e-2fa762521b9f" providerId="ADAL" clId="{E31E1CD7-74FB-476D-ABF9-8567E8891686}" dt="2023-05-11T21:00:21.758" v="4930" actId="1076"/>
        <pc:sldMkLst>
          <pc:docMk/>
          <pc:sldMk cId="4204507804" sldId="294"/>
        </pc:sldMkLst>
        <pc:spChg chg="mod">
          <ac:chgData name="Gregorio Ariel Guerrero Moral" userId="82482f2c-2662-4bc3-b06e-2fa762521b9f" providerId="ADAL" clId="{E31E1CD7-74FB-476D-ABF9-8567E8891686}" dt="2023-05-10T20:11:54.484" v="2764" actId="20577"/>
          <ac:spMkLst>
            <pc:docMk/>
            <pc:sldMk cId="4204507804" sldId="294"/>
            <ac:spMk id="2" creationId="{00000000-0000-0000-0000-000000000000}"/>
          </ac:spMkLst>
        </pc:spChg>
        <pc:spChg chg="add del mod">
          <ac:chgData name="Gregorio Ariel Guerrero Moral" userId="82482f2c-2662-4bc3-b06e-2fa762521b9f" providerId="ADAL" clId="{E31E1CD7-74FB-476D-ABF9-8567E8891686}" dt="2023-05-11T20:59:17.937" v="4915" actId="478"/>
          <ac:spMkLst>
            <pc:docMk/>
            <pc:sldMk cId="4204507804" sldId="294"/>
            <ac:spMk id="3" creationId="{888D20CA-D35B-CE8D-B096-464C88D6A6AA}"/>
          </ac:spMkLst>
        </pc:spChg>
        <pc:spChg chg="add mod">
          <ac:chgData name="Gregorio Ariel Guerrero Moral" userId="82482f2c-2662-4bc3-b06e-2fa762521b9f" providerId="ADAL" clId="{E31E1CD7-74FB-476D-ABF9-8567E8891686}" dt="2023-05-11T21:00:21.758" v="4930" actId="1076"/>
          <ac:spMkLst>
            <pc:docMk/>
            <pc:sldMk cId="4204507804" sldId="294"/>
            <ac:spMk id="5" creationId="{98F1716A-B1EF-6442-92FD-9848BE0B5064}"/>
          </ac:spMkLst>
        </pc:spChg>
        <pc:spChg chg="del mod">
          <ac:chgData name="Gregorio Ariel Guerrero Moral" userId="82482f2c-2662-4bc3-b06e-2fa762521b9f" providerId="ADAL" clId="{E31E1CD7-74FB-476D-ABF9-8567E8891686}" dt="2023-05-11T18:33:21.524" v="3920" actId="478"/>
          <ac:spMkLst>
            <pc:docMk/>
            <pc:sldMk cId="4204507804" sldId="294"/>
            <ac:spMk id="5" creationId="{BB6AB3B2-2539-4D5E-0A9B-F74B76B9034B}"/>
          </ac:spMkLst>
        </pc:spChg>
        <pc:spChg chg="mod">
          <ac:chgData name="Gregorio Ariel Guerrero Moral" userId="82482f2c-2662-4bc3-b06e-2fa762521b9f" providerId="ADAL" clId="{E31E1CD7-74FB-476D-ABF9-8567E8891686}" dt="2023-05-11T20:59:25.551" v="4917" actId="1076"/>
          <ac:spMkLst>
            <pc:docMk/>
            <pc:sldMk cId="4204507804" sldId="294"/>
            <ac:spMk id="6" creationId="{4B5AC01B-F4F8-89E4-E7E1-0EBE95F6E26F}"/>
          </ac:spMkLst>
        </pc:spChg>
        <pc:spChg chg="add del mod">
          <ac:chgData name="Gregorio Ariel Guerrero Moral" userId="82482f2c-2662-4bc3-b06e-2fa762521b9f" providerId="ADAL" clId="{E31E1CD7-74FB-476D-ABF9-8567E8891686}" dt="2023-05-11T20:59:17.937" v="4915" actId="478"/>
          <ac:spMkLst>
            <pc:docMk/>
            <pc:sldMk cId="4204507804" sldId="294"/>
            <ac:spMk id="7" creationId="{BB614F88-02DC-0061-07F8-86E1DD1E77FC}"/>
          </ac:spMkLst>
        </pc:spChg>
        <pc:spChg chg="add del mod">
          <ac:chgData name="Gregorio Ariel Guerrero Moral" userId="82482f2c-2662-4bc3-b06e-2fa762521b9f" providerId="ADAL" clId="{E31E1CD7-74FB-476D-ABF9-8567E8891686}" dt="2023-05-11T20:59:17.937" v="4915" actId="478"/>
          <ac:spMkLst>
            <pc:docMk/>
            <pc:sldMk cId="4204507804" sldId="294"/>
            <ac:spMk id="8" creationId="{43779D08-5BAA-C447-305A-77606E88D2EA}"/>
          </ac:spMkLst>
        </pc:spChg>
        <pc:spChg chg="mod">
          <ac:chgData name="Gregorio Ariel Guerrero Moral" userId="82482f2c-2662-4bc3-b06e-2fa762521b9f" providerId="ADAL" clId="{E31E1CD7-74FB-476D-ABF9-8567E8891686}" dt="2023-05-11T18:36:17.890" v="4065" actId="20577"/>
          <ac:spMkLst>
            <pc:docMk/>
            <pc:sldMk cId="4204507804" sldId="294"/>
            <ac:spMk id="13" creationId="{5B277D83-42EE-D549-A2F7-7CCB3CD944D1}"/>
          </ac:spMkLst>
        </pc:spChg>
        <pc:picChg chg="mod">
          <ac:chgData name="Gregorio Ariel Guerrero Moral" userId="82482f2c-2662-4bc3-b06e-2fa762521b9f" providerId="ADAL" clId="{E31E1CD7-74FB-476D-ABF9-8567E8891686}" dt="2023-05-11T20:59:28.672" v="4918" actId="1076"/>
          <ac:picMkLst>
            <pc:docMk/>
            <pc:sldMk cId="4204507804" sldId="294"/>
            <ac:picMk id="4" creationId="{B51D2E55-FC33-200D-EE50-2C6755DF12E2}"/>
          </ac:picMkLst>
        </pc:picChg>
      </pc:sldChg>
      <pc:sldChg chg="addSp delSp modSp mod">
        <pc:chgData name="Gregorio Ariel Guerrero Moral" userId="82482f2c-2662-4bc3-b06e-2fa762521b9f" providerId="ADAL" clId="{E31E1CD7-74FB-476D-ABF9-8567E8891686}" dt="2023-05-11T20:59:50.769" v="4922" actId="313"/>
        <pc:sldMkLst>
          <pc:docMk/>
          <pc:sldMk cId="602351513" sldId="295"/>
        </pc:sldMkLst>
        <pc:spChg chg="mod">
          <ac:chgData name="Gregorio Ariel Guerrero Moral" userId="82482f2c-2662-4bc3-b06e-2fa762521b9f" providerId="ADAL" clId="{E31E1CD7-74FB-476D-ABF9-8567E8891686}" dt="2023-05-11T20:59:50.769" v="4922" actId="313"/>
          <ac:spMkLst>
            <pc:docMk/>
            <pc:sldMk cId="602351513" sldId="295"/>
            <ac:spMk id="2" creationId="{DBB69691-6DDA-6341-9A23-5B641C4F1944}"/>
          </ac:spMkLst>
        </pc:spChg>
        <pc:spChg chg="mod">
          <ac:chgData name="Gregorio Ariel Guerrero Moral" userId="82482f2c-2662-4bc3-b06e-2fa762521b9f" providerId="ADAL" clId="{E31E1CD7-74FB-476D-ABF9-8567E8891686}" dt="2023-05-11T16:57:21.900" v="3899" actId="465"/>
          <ac:spMkLst>
            <pc:docMk/>
            <pc:sldMk cId="602351513" sldId="295"/>
            <ac:spMk id="4" creationId="{021AF24A-52BC-892C-5E0C-B9437022CFBB}"/>
          </ac:spMkLst>
        </pc:spChg>
        <pc:spChg chg="mod">
          <ac:chgData name="Gregorio Ariel Guerrero Moral" userId="82482f2c-2662-4bc3-b06e-2fa762521b9f" providerId="ADAL" clId="{E31E1CD7-74FB-476D-ABF9-8567E8891686}" dt="2023-05-11T16:57:11.045" v="3898" actId="552"/>
          <ac:spMkLst>
            <pc:docMk/>
            <pc:sldMk cId="602351513" sldId="295"/>
            <ac:spMk id="5" creationId="{ABAB9267-5F45-D5BB-7379-B48B6047F4DA}"/>
          </ac:spMkLst>
        </pc:spChg>
        <pc:spChg chg="add del">
          <ac:chgData name="Gregorio Ariel Guerrero Moral" userId="82482f2c-2662-4bc3-b06e-2fa762521b9f" providerId="ADAL" clId="{E31E1CD7-74FB-476D-ABF9-8567E8891686}" dt="2023-05-11T14:59:04.255" v="2873" actId="22"/>
          <ac:spMkLst>
            <pc:docMk/>
            <pc:sldMk cId="602351513" sldId="295"/>
            <ac:spMk id="6" creationId="{D57C2406-B1A9-821D-C502-C3596CA102AA}"/>
          </ac:spMkLst>
        </pc:spChg>
        <pc:spChg chg="del">
          <ac:chgData name="Gregorio Ariel Guerrero Moral" userId="82482f2c-2662-4bc3-b06e-2fa762521b9f" providerId="ADAL" clId="{E31E1CD7-74FB-476D-ABF9-8567E8891686}" dt="2023-05-10T18:28:29.994" v="50" actId="478"/>
          <ac:spMkLst>
            <pc:docMk/>
            <pc:sldMk cId="602351513" sldId="295"/>
            <ac:spMk id="8" creationId="{1106B226-2F9F-0B38-6DB0-7F1CD813526F}"/>
          </ac:spMkLst>
        </pc:spChg>
        <pc:spChg chg="add mod">
          <ac:chgData name="Gregorio Ariel Guerrero Moral" userId="82482f2c-2662-4bc3-b06e-2fa762521b9f" providerId="ADAL" clId="{E31E1CD7-74FB-476D-ABF9-8567E8891686}" dt="2023-05-11T16:57:21.900" v="3899" actId="465"/>
          <ac:spMkLst>
            <pc:docMk/>
            <pc:sldMk cId="602351513" sldId="295"/>
            <ac:spMk id="8" creationId="{E4655C44-11B2-EC1E-F5A5-E5C2E0EAD0A4}"/>
          </ac:spMkLst>
        </pc:spChg>
        <pc:spChg chg="add mod">
          <ac:chgData name="Gregorio Ariel Guerrero Moral" userId="82482f2c-2662-4bc3-b06e-2fa762521b9f" providerId="ADAL" clId="{E31E1CD7-74FB-476D-ABF9-8567E8891686}" dt="2023-05-11T16:57:21.900" v="3899" actId="465"/>
          <ac:spMkLst>
            <pc:docMk/>
            <pc:sldMk cId="602351513" sldId="295"/>
            <ac:spMk id="10" creationId="{516132DF-49C3-F465-9C46-205BD691B24A}"/>
          </ac:spMkLst>
        </pc:spChg>
        <pc:spChg chg="mod">
          <ac:chgData name="Gregorio Ariel Guerrero Moral" userId="82482f2c-2662-4bc3-b06e-2fa762521b9f" providerId="ADAL" clId="{E31E1CD7-74FB-476D-ABF9-8567E8891686}" dt="2023-05-11T15:41:42.363" v="3425" actId="1076"/>
          <ac:spMkLst>
            <pc:docMk/>
            <pc:sldMk cId="602351513" sldId="295"/>
            <ac:spMk id="11" creationId="{98F1716A-B1EF-6442-92FD-9848BE0B5064}"/>
          </ac:spMkLst>
        </pc:spChg>
        <pc:spChg chg="mod">
          <ac:chgData name="Gregorio Ariel Guerrero Moral" userId="82482f2c-2662-4bc3-b06e-2fa762521b9f" providerId="ADAL" clId="{E31E1CD7-74FB-476D-ABF9-8567E8891686}" dt="2023-05-11T20:59:43.373" v="4920" actId="1076"/>
          <ac:spMkLst>
            <pc:docMk/>
            <pc:sldMk cId="602351513" sldId="295"/>
            <ac:spMk id="13" creationId="{80752E9B-900B-1941-91BF-12A2ECDE83BE}"/>
          </ac:spMkLst>
        </pc:spChg>
        <pc:spChg chg="add mod">
          <ac:chgData name="Gregorio Ariel Guerrero Moral" userId="82482f2c-2662-4bc3-b06e-2fa762521b9f" providerId="ADAL" clId="{E31E1CD7-74FB-476D-ABF9-8567E8891686}" dt="2023-05-11T16:57:21.900" v="3899" actId="465"/>
          <ac:spMkLst>
            <pc:docMk/>
            <pc:sldMk cId="602351513" sldId="295"/>
            <ac:spMk id="15" creationId="{EFCDEA07-3987-E9F9-4972-BBCA97E0072D}"/>
          </ac:spMkLst>
        </pc:spChg>
        <pc:spChg chg="add mod">
          <ac:chgData name="Gregorio Ariel Guerrero Moral" userId="82482f2c-2662-4bc3-b06e-2fa762521b9f" providerId="ADAL" clId="{E31E1CD7-74FB-476D-ABF9-8567E8891686}" dt="2023-05-11T16:57:21.900" v="3899" actId="465"/>
          <ac:spMkLst>
            <pc:docMk/>
            <pc:sldMk cId="602351513" sldId="295"/>
            <ac:spMk id="17" creationId="{5EC2D99A-99F5-FDA3-5B66-5324E3AE805A}"/>
          </ac:spMkLst>
        </pc:spChg>
        <pc:spChg chg="add mod">
          <ac:chgData name="Gregorio Ariel Guerrero Moral" userId="82482f2c-2662-4bc3-b06e-2fa762521b9f" providerId="ADAL" clId="{E31E1CD7-74FB-476D-ABF9-8567E8891686}" dt="2023-05-11T16:57:21.900" v="3899" actId="465"/>
          <ac:spMkLst>
            <pc:docMk/>
            <pc:sldMk cId="602351513" sldId="295"/>
            <ac:spMk id="19" creationId="{A0EF37DC-88E0-8DB0-58D3-3969CC8FDB0A}"/>
          </ac:spMkLst>
        </pc:spChg>
        <pc:spChg chg="add mod">
          <ac:chgData name="Gregorio Ariel Guerrero Moral" userId="82482f2c-2662-4bc3-b06e-2fa762521b9f" providerId="ADAL" clId="{E31E1CD7-74FB-476D-ABF9-8567E8891686}" dt="2023-05-11T16:57:21.900" v="3899" actId="465"/>
          <ac:spMkLst>
            <pc:docMk/>
            <pc:sldMk cId="602351513" sldId="295"/>
            <ac:spMk id="21" creationId="{D1854127-7708-AC3E-04EC-9261F626712C}"/>
          </ac:spMkLst>
        </pc:spChg>
        <pc:spChg chg="add mod">
          <ac:chgData name="Gregorio Ariel Guerrero Moral" userId="82482f2c-2662-4bc3-b06e-2fa762521b9f" providerId="ADAL" clId="{E31E1CD7-74FB-476D-ABF9-8567E8891686}" dt="2023-05-11T16:57:11.045" v="3898" actId="552"/>
          <ac:spMkLst>
            <pc:docMk/>
            <pc:sldMk cId="602351513" sldId="295"/>
            <ac:spMk id="23" creationId="{EC6C1B70-EE83-7564-403E-F962770DF9B6}"/>
          </ac:spMkLst>
        </pc:spChg>
        <pc:spChg chg="add mod">
          <ac:chgData name="Gregorio Ariel Guerrero Moral" userId="82482f2c-2662-4bc3-b06e-2fa762521b9f" providerId="ADAL" clId="{E31E1CD7-74FB-476D-ABF9-8567E8891686}" dt="2023-05-11T16:57:21.900" v="3899" actId="465"/>
          <ac:spMkLst>
            <pc:docMk/>
            <pc:sldMk cId="602351513" sldId="295"/>
            <ac:spMk id="25" creationId="{49E50EAF-60DC-B9BA-6C06-07481C1B98BE}"/>
          </ac:spMkLst>
        </pc:spChg>
        <pc:spChg chg="add mod">
          <ac:chgData name="Gregorio Ariel Guerrero Moral" userId="82482f2c-2662-4bc3-b06e-2fa762521b9f" providerId="ADAL" clId="{E31E1CD7-74FB-476D-ABF9-8567E8891686}" dt="2023-05-11T16:57:21.900" v="3899" actId="465"/>
          <ac:spMkLst>
            <pc:docMk/>
            <pc:sldMk cId="602351513" sldId="295"/>
            <ac:spMk id="27" creationId="{DF722D97-6CD5-2AC3-C531-B960B633F97E}"/>
          </ac:spMkLst>
        </pc:spChg>
        <pc:spChg chg="add mod">
          <ac:chgData name="Gregorio Ariel Guerrero Moral" userId="82482f2c-2662-4bc3-b06e-2fa762521b9f" providerId="ADAL" clId="{E31E1CD7-74FB-476D-ABF9-8567E8891686}" dt="2023-05-11T16:57:21.900" v="3899" actId="465"/>
          <ac:spMkLst>
            <pc:docMk/>
            <pc:sldMk cId="602351513" sldId="295"/>
            <ac:spMk id="29" creationId="{5CAC573C-10DC-7101-8713-15E919627E88}"/>
          </ac:spMkLst>
        </pc:spChg>
        <pc:spChg chg="add mod">
          <ac:chgData name="Gregorio Ariel Guerrero Moral" userId="82482f2c-2662-4bc3-b06e-2fa762521b9f" providerId="ADAL" clId="{E31E1CD7-74FB-476D-ABF9-8567E8891686}" dt="2023-05-11T16:57:21.900" v="3899" actId="465"/>
          <ac:spMkLst>
            <pc:docMk/>
            <pc:sldMk cId="602351513" sldId="295"/>
            <ac:spMk id="31" creationId="{27457242-67A8-3B94-D690-ADEF1ADA0751}"/>
          </ac:spMkLst>
        </pc:spChg>
        <pc:picChg chg="mod">
          <ac:chgData name="Gregorio Ariel Guerrero Moral" userId="82482f2c-2662-4bc3-b06e-2fa762521b9f" providerId="ADAL" clId="{E31E1CD7-74FB-476D-ABF9-8567E8891686}" dt="2023-05-11T20:59:38.586" v="4919" actId="1076"/>
          <ac:picMkLst>
            <pc:docMk/>
            <pc:sldMk cId="602351513" sldId="295"/>
            <ac:picMk id="12" creationId="{059B3243-87B1-6D4D-86D2-4DD238DEF5E4}"/>
          </ac:picMkLst>
        </pc:picChg>
      </pc:sldChg>
      <pc:sldChg chg="del">
        <pc:chgData name="Gregorio Ariel Guerrero Moral" userId="82482f2c-2662-4bc3-b06e-2fa762521b9f" providerId="ADAL" clId="{E31E1CD7-74FB-476D-ABF9-8567E8891686}" dt="2023-05-10T18:28:57.929" v="53" actId="47"/>
        <pc:sldMkLst>
          <pc:docMk/>
          <pc:sldMk cId="3786042804" sldId="296"/>
        </pc:sldMkLst>
      </pc:sldChg>
      <pc:sldChg chg="addSp delSp modSp mod modClrScheme chgLayout">
        <pc:chgData name="Gregorio Ariel Guerrero Moral" userId="82482f2c-2662-4bc3-b06e-2fa762521b9f" providerId="ADAL" clId="{E31E1CD7-74FB-476D-ABF9-8567E8891686}" dt="2023-05-11T15:08:04.305" v="2987" actId="26606"/>
        <pc:sldMkLst>
          <pc:docMk/>
          <pc:sldMk cId="3905802903" sldId="297"/>
        </pc:sldMkLst>
        <pc:spChg chg="mod">
          <ac:chgData name="Gregorio Ariel Guerrero Moral" userId="82482f2c-2662-4bc3-b06e-2fa762521b9f" providerId="ADAL" clId="{E31E1CD7-74FB-476D-ABF9-8567E8891686}" dt="2023-05-11T15:08:04.305" v="2987" actId="26606"/>
          <ac:spMkLst>
            <pc:docMk/>
            <pc:sldMk cId="3905802903" sldId="297"/>
            <ac:spMk id="2" creationId="{CCAADAB6-79A7-E783-C504-5C8438486A17}"/>
          </ac:spMkLst>
        </pc:spChg>
        <pc:spChg chg="add del mod ord">
          <ac:chgData name="Gregorio Ariel Guerrero Moral" userId="82482f2c-2662-4bc3-b06e-2fa762521b9f" providerId="ADAL" clId="{E31E1CD7-74FB-476D-ABF9-8567E8891686}" dt="2023-05-11T15:08:04.305" v="2987" actId="26606"/>
          <ac:spMkLst>
            <pc:docMk/>
            <pc:sldMk cId="3905802903" sldId="297"/>
            <ac:spMk id="3" creationId="{F7BC35D7-02E8-952D-B486-DADCA2FB971B}"/>
          </ac:spMkLst>
        </pc:spChg>
        <pc:spChg chg="add del">
          <ac:chgData name="Gregorio Ariel Guerrero Moral" userId="82482f2c-2662-4bc3-b06e-2fa762521b9f" providerId="ADAL" clId="{E31E1CD7-74FB-476D-ABF9-8567E8891686}" dt="2023-05-10T18:29:05.992" v="55" actId="22"/>
          <ac:spMkLst>
            <pc:docMk/>
            <pc:sldMk cId="3905802903" sldId="297"/>
            <ac:spMk id="5" creationId="{4CA69BB9-E067-04ED-0AB6-D864CBF1DCA8}"/>
          </ac:spMkLst>
        </pc:spChg>
        <pc:spChg chg="add del mod">
          <ac:chgData name="Gregorio Ariel Guerrero Moral" userId="82482f2c-2662-4bc3-b06e-2fa762521b9f" providerId="ADAL" clId="{E31E1CD7-74FB-476D-ABF9-8567E8891686}" dt="2023-05-11T15:08:04.281" v="2986" actId="26606"/>
          <ac:spMkLst>
            <pc:docMk/>
            <pc:sldMk cId="3905802903" sldId="297"/>
            <ac:spMk id="9" creationId="{2C016B93-C696-BF42-A937-6CD6E7DD1140}"/>
          </ac:spMkLst>
        </pc:spChg>
        <pc:spChg chg="add del mod">
          <ac:chgData name="Gregorio Ariel Guerrero Moral" userId="82482f2c-2662-4bc3-b06e-2fa762521b9f" providerId="ADAL" clId="{E31E1CD7-74FB-476D-ABF9-8567E8891686}" dt="2023-05-11T15:06:54.785" v="2974" actId="26606"/>
          <ac:spMkLst>
            <pc:docMk/>
            <pc:sldMk cId="3905802903" sldId="297"/>
            <ac:spMk id="1031" creationId="{56AD1022-620D-3F67-ACB7-0E259DDACA1A}"/>
          </ac:spMkLst>
        </pc:spChg>
        <pc:spChg chg="add del mod">
          <ac:chgData name="Gregorio Ariel Guerrero Moral" userId="82482f2c-2662-4bc3-b06e-2fa762521b9f" providerId="ADAL" clId="{E31E1CD7-74FB-476D-ABF9-8567E8891686}" dt="2023-05-11T15:06:54.785" v="2974" actId="26606"/>
          <ac:spMkLst>
            <pc:docMk/>
            <pc:sldMk cId="3905802903" sldId="297"/>
            <ac:spMk id="1033" creationId="{13BFA664-81A8-7700-33CE-66F498243145}"/>
          </ac:spMkLst>
        </pc:spChg>
        <pc:graphicFrameChg chg="add del mod">
          <ac:chgData name="Gregorio Ariel Guerrero Moral" userId="82482f2c-2662-4bc3-b06e-2fa762521b9f" providerId="ADAL" clId="{E31E1CD7-74FB-476D-ABF9-8567E8891686}" dt="2023-05-11T15:08:04.281" v="2986" actId="26606"/>
          <ac:graphicFrameMkLst>
            <pc:docMk/>
            <pc:sldMk cId="3905802903" sldId="297"/>
            <ac:graphicFrameMk id="6" creationId="{404F203B-FB4B-2454-2D5B-8DACC5B7A7F6}"/>
          </ac:graphicFrameMkLst>
        </pc:graphicFrameChg>
        <pc:graphicFrameChg chg="add">
          <ac:chgData name="Gregorio Ariel Guerrero Moral" userId="82482f2c-2662-4bc3-b06e-2fa762521b9f" providerId="ADAL" clId="{E31E1CD7-74FB-476D-ABF9-8567E8891686}" dt="2023-05-11T15:08:04.305" v="2987" actId="26606"/>
          <ac:graphicFrameMkLst>
            <pc:docMk/>
            <pc:sldMk cId="3905802903" sldId="297"/>
            <ac:graphicFrameMk id="11" creationId="{9E9A3790-892F-4B5D-E9AE-93FC2010F986}"/>
          </ac:graphicFrameMkLst>
        </pc:graphicFrameChg>
        <pc:picChg chg="add del mod">
          <ac:chgData name="Gregorio Ariel Guerrero Moral" userId="82482f2c-2662-4bc3-b06e-2fa762521b9f" providerId="ADAL" clId="{E31E1CD7-74FB-476D-ABF9-8567E8891686}" dt="2023-05-11T15:07:49.323" v="2984" actId="478"/>
          <ac:picMkLst>
            <pc:docMk/>
            <pc:sldMk cId="3905802903" sldId="297"/>
            <ac:picMk id="1026" creationId="{58749B02-F186-A265-8ECE-1CCC8575E9FB}"/>
          </ac:picMkLst>
        </pc:picChg>
        <pc:picChg chg="add del mod">
          <ac:chgData name="Gregorio Ariel Guerrero Moral" userId="82482f2c-2662-4bc3-b06e-2fa762521b9f" providerId="ADAL" clId="{E31E1CD7-74FB-476D-ABF9-8567E8891686}" dt="2023-05-11T15:06:18.198" v="2965" actId="478"/>
          <ac:picMkLst>
            <pc:docMk/>
            <pc:sldMk cId="3905802903" sldId="297"/>
            <ac:picMk id="1028" creationId="{D3516791-992F-EFA5-AF7B-AEF973DBAABA}"/>
          </ac:picMkLst>
        </pc:picChg>
        <pc:picChg chg="add del mod">
          <ac:chgData name="Gregorio Ariel Guerrero Moral" userId="82482f2c-2662-4bc3-b06e-2fa762521b9f" providerId="ADAL" clId="{E31E1CD7-74FB-476D-ABF9-8567E8891686}" dt="2023-05-11T15:06:22.189" v="2966" actId="478"/>
          <ac:picMkLst>
            <pc:docMk/>
            <pc:sldMk cId="3905802903" sldId="297"/>
            <ac:picMk id="1030" creationId="{671C75F9-86C1-EB83-0FC4-1CDA9DF7C883}"/>
          </ac:picMkLst>
        </pc:picChg>
      </pc:sldChg>
      <pc:sldChg chg="addSp delSp modSp add mod">
        <pc:chgData name="Gregorio Ariel Guerrero Moral" userId="82482f2c-2662-4bc3-b06e-2fa762521b9f" providerId="ADAL" clId="{E31E1CD7-74FB-476D-ABF9-8567E8891686}" dt="2023-05-11T15:03:02.033" v="2942" actId="14100"/>
        <pc:sldMkLst>
          <pc:docMk/>
          <pc:sldMk cId="1810808247" sldId="298"/>
        </pc:sldMkLst>
        <pc:spChg chg="mod">
          <ac:chgData name="Gregorio Ariel Guerrero Moral" userId="82482f2c-2662-4bc3-b06e-2fa762521b9f" providerId="ADAL" clId="{E31E1CD7-74FB-476D-ABF9-8567E8891686}" dt="2023-05-11T15:03:02.033" v="2942" actId="14100"/>
          <ac:spMkLst>
            <pc:docMk/>
            <pc:sldMk cId="1810808247" sldId="298"/>
            <ac:spMk id="2" creationId="{CCAADAB6-79A7-E783-C504-5C8438486A17}"/>
          </ac:spMkLst>
        </pc:spChg>
        <pc:spChg chg="del">
          <ac:chgData name="Gregorio Ariel Guerrero Moral" userId="82482f2c-2662-4bc3-b06e-2fa762521b9f" providerId="ADAL" clId="{E31E1CD7-74FB-476D-ABF9-8567E8891686}" dt="2023-05-10T18:38:21.179" v="304" actId="478"/>
          <ac:spMkLst>
            <pc:docMk/>
            <pc:sldMk cId="1810808247" sldId="298"/>
            <ac:spMk id="3" creationId="{F7BC35D7-02E8-952D-B486-DADCA2FB971B}"/>
          </ac:spMkLst>
        </pc:spChg>
        <pc:spChg chg="add del mod">
          <ac:chgData name="Gregorio Ariel Guerrero Moral" userId="82482f2c-2662-4bc3-b06e-2fa762521b9f" providerId="ADAL" clId="{E31E1CD7-74FB-476D-ABF9-8567E8891686}" dt="2023-05-10T18:39:54.335" v="305"/>
          <ac:spMkLst>
            <pc:docMk/>
            <pc:sldMk cId="1810808247" sldId="298"/>
            <ac:spMk id="4" creationId="{E1CC27CC-5976-4520-13F7-FB2493B0D21A}"/>
          </ac:spMkLst>
        </pc:spChg>
        <pc:spChg chg="add mod">
          <ac:chgData name="Gregorio Ariel Guerrero Moral" userId="82482f2c-2662-4bc3-b06e-2fa762521b9f" providerId="ADAL" clId="{E31E1CD7-74FB-476D-ABF9-8567E8891686}" dt="2023-05-10T18:43:11.908" v="338" actId="20577"/>
          <ac:spMkLst>
            <pc:docMk/>
            <pc:sldMk cId="1810808247" sldId="298"/>
            <ac:spMk id="5" creationId="{3D192867-88FD-74D4-46D3-FE9084885C8C}"/>
          </ac:spMkLst>
        </pc:spChg>
        <pc:spChg chg="add mod">
          <ac:chgData name="Gregorio Ariel Guerrero Moral" userId="82482f2c-2662-4bc3-b06e-2fa762521b9f" providerId="ADAL" clId="{E31E1CD7-74FB-476D-ABF9-8567E8891686}" dt="2023-05-11T14:47:30.936" v="2870" actId="20577"/>
          <ac:spMkLst>
            <pc:docMk/>
            <pc:sldMk cId="1810808247" sldId="298"/>
            <ac:spMk id="6" creationId="{7EA30922-2603-8047-8B45-BF5F33D7F2C6}"/>
          </ac:spMkLst>
        </pc:spChg>
        <pc:spChg chg="add del mod">
          <ac:chgData name="Gregorio Ariel Guerrero Moral" userId="82482f2c-2662-4bc3-b06e-2fa762521b9f" providerId="ADAL" clId="{E31E1CD7-74FB-476D-ABF9-8567E8891686}" dt="2023-05-10T18:44:50.478" v="482" actId="478"/>
          <ac:spMkLst>
            <pc:docMk/>
            <pc:sldMk cId="1810808247" sldId="298"/>
            <ac:spMk id="8" creationId="{DD239FA8-4B62-C34E-F01E-3FFCD0EE610E}"/>
          </ac:spMkLst>
        </pc:spChg>
        <pc:spChg chg="add mod">
          <ac:chgData name="Gregorio Ariel Guerrero Moral" userId="82482f2c-2662-4bc3-b06e-2fa762521b9f" providerId="ADAL" clId="{E31E1CD7-74FB-476D-ABF9-8567E8891686}" dt="2023-05-10T18:47:08.480" v="485" actId="1076"/>
          <ac:spMkLst>
            <pc:docMk/>
            <pc:sldMk cId="1810808247" sldId="298"/>
            <ac:spMk id="10" creationId="{D59CDCA4-A0A0-CB88-40A3-BDF5DE7BDA3B}"/>
          </ac:spMkLst>
        </pc:spChg>
        <pc:spChg chg="add mod">
          <ac:chgData name="Gregorio Ariel Guerrero Moral" userId="82482f2c-2662-4bc3-b06e-2fa762521b9f" providerId="ADAL" clId="{E31E1CD7-74FB-476D-ABF9-8567E8891686}" dt="2023-05-10T18:54:30.330" v="854" actId="1076"/>
          <ac:spMkLst>
            <pc:docMk/>
            <pc:sldMk cId="1810808247" sldId="298"/>
            <ac:spMk id="12" creationId="{131A7498-741B-B9FB-D9F6-7E9AA28BD94A}"/>
          </ac:spMkLst>
        </pc:spChg>
        <pc:picChg chg="add mod">
          <ac:chgData name="Gregorio Ariel Guerrero Moral" userId="82482f2c-2662-4bc3-b06e-2fa762521b9f" providerId="ADAL" clId="{E31E1CD7-74FB-476D-ABF9-8567E8891686}" dt="2023-05-10T18:54:26.355" v="853" actId="1076"/>
          <ac:picMkLst>
            <pc:docMk/>
            <pc:sldMk cId="1810808247" sldId="298"/>
            <ac:picMk id="14" creationId="{15ECAFDE-3025-3BC6-1092-79AE1FFAD982}"/>
          </ac:picMkLst>
        </pc:picChg>
        <pc:picChg chg="del">
          <ac:chgData name="Gregorio Ariel Guerrero Moral" userId="82482f2c-2662-4bc3-b06e-2fa762521b9f" providerId="ADAL" clId="{E31E1CD7-74FB-476D-ABF9-8567E8891686}" dt="2023-05-10T18:38:05.402" v="292" actId="478"/>
          <ac:picMkLst>
            <pc:docMk/>
            <pc:sldMk cId="1810808247" sldId="298"/>
            <ac:picMk id="1026" creationId="{58749B02-F186-A265-8ECE-1CCC8575E9FB}"/>
          </ac:picMkLst>
        </pc:picChg>
        <pc:picChg chg="del">
          <ac:chgData name="Gregorio Ariel Guerrero Moral" userId="82482f2c-2662-4bc3-b06e-2fa762521b9f" providerId="ADAL" clId="{E31E1CD7-74FB-476D-ABF9-8567E8891686}" dt="2023-05-10T18:38:05.402" v="292" actId="478"/>
          <ac:picMkLst>
            <pc:docMk/>
            <pc:sldMk cId="1810808247" sldId="298"/>
            <ac:picMk id="1028" creationId="{D3516791-992F-EFA5-AF7B-AEF973DBAABA}"/>
          </ac:picMkLst>
        </pc:picChg>
        <pc:picChg chg="del">
          <ac:chgData name="Gregorio Ariel Guerrero Moral" userId="82482f2c-2662-4bc3-b06e-2fa762521b9f" providerId="ADAL" clId="{E31E1CD7-74FB-476D-ABF9-8567E8891686}" dt="2023-05-10T18:38:21.179" v="304" actId="478"/>
          <ac:picMkLst>
            <pc:docMk/>
            <pc:sldMk cId="1810808247" sldId="298"/>
            <ac:picMk id="1030" creationId="{671C75F9-86C1-EB83-0FC4-1CDA9DF7C883}"/>
          </ac:picMkLst>
        </pc:picChg>
        <pc:picChg chg="add del mod">
          <ac:chgData name="Gregorio Ariel Guerrero Moral" userId="82482f2c-2662-4bc3-b06e-2fa762521b9f" providerId="ADAL" clId="{E31E1CD7-74FB-476D-ABF9-8567E8891686}" dt="2023-05-10T18:44:46.141" v="481" actId="478"/>
          <ac:picMkLst>
            <pc:docMk/>
            <pc:sldMk cId="1810808247" sldId="298"/>
            <ac:picMk id="2050" creationId="{0A3A584B-12B3-EF41-E749-7C116F07AB2F}"/>
          </ac:picMkLst>
        </pc:picChg>
        <pc:picChg chg="add del mod">
          <ac:chgData name="Gregorio Ariel Guerrero Moral" userId="82482f2c-2662-4bc3-b06e-2fa762521b9f" providerId="ADAL" clId="{E31E1CD7-74FB-476D-ABF9-8567E8891686}" dt="2023-05-10T18:42:26.720" v="320" actId="478"/>
          <ac:picMkLst>
            <pc:docMk/>
            <pc:sldMk cId="1810808247" sldId="298"/>
            <ac:picMk id="2052" creationId="{BB26A7EE-7C57-4870-C6CA-187C0C3D1360}"/>
          </ac:picMkLst>
        </pc:picChg>
        <pc:picChg chg="add del mod">
          <ac:chgData name="Gregorio Ariel Guerrero Moral" userId="82482f2c-2662-4bc3-b06e-2fa762521b9f" providerId="ADAL" clId="{E31E1CD7-74FB-476D-ABF9-8567E8891686}" dt="2023-05-10T18:52:41.756" v="837" actId="478"/>
          <ac:picMkLst>
            <pc:docMk/>
            <pc:sldMk cId="1810808247" sldId="298"/>
            <ac:picMk id="2054" creationId="{530795D2-97CE-69C9-2F1E-BDF330A2E14E}"/>
          </ac:picMkLst>
        </pc:picChg>
        <pc:picChg chg="add mod">
          <ac:chgData name="Gregorio Ariel Guerrero Moral" userId="82482f2c-2662-4bc3-b06e-2fa762521b9f" providerId="ADAL" clId="{E31E1CD7-74FB-476D-ABF9-8567E8891686}" dt="2023-05-10T18:53:02.768" v="844" actId="1076"/>
          <ac:picMkLst>
            <pc:docMk/>
            <pc:sldMk cId="1810808247" sldId="298"/>
            <ac:picMk id="2056" creationId="{FCC022D2-37AA-FFE4-6713-8C2C8F26E5CD}"/>
          </ac:picMkLst>
        </pc:picChg>
      </pc:sldChg>
      <pc:sldChg chg="modSp new del mod">
        <pc:chgData name="Gregorio Ariel Guerrero Moral" userId="82482f2c-2662-4bc3-b06e-2fa762521b9f" providerId="ADAL" clId="{E31E1CD7-74FB-476D-ABF9-8567E8891686}" dt="2023-05-10T18:31:35.798" v="143" actId="47"/>
        <pc:sldMkLst>
          <pc:docMk/>
          <pc:sldMk cId="1952512881" sldId="298"/>
        </pc:sldMkLst>
        <pc:spChg chg="mod">
          <ac:chgData name="Gregorio Ariel Guerrero Moral" userId="82482f2c-2662-4bc3-b06e-2fa762521b9f" providerId="ADAL" clId="{E31E1CD7-74FB-476D-ABF9-8567E8891686}" dt="2023-05-10T18:31:26.428" v="142" actId="313"/>
          <ac:spMkLst>
            <pc:docMk/>
            <pc:sldMk cId="1952512881" sldId="298"/>
            <ac:spMk id="2" creationId="{A52599C4-90B8-AE2B-52FD-6F0A3C0812EC}"/>
          </ac:spMkLst>
        </pc:spChg>
        <pc:spChg chg="mod">
          <ac:chgData name="Gregorio Ariel Guerrero Moral" userId="82482f2c-2662-4bc3-b06e-2fa762521b9f" providerId="ADAL" clId="{E31E1CD7-74FB-476D-ABF9-8567E8891686}" dt="2023-05-10T18:29:23.866" v="58"/>
          <ac:spMkLst>
            <pc:docMk/>
            <pc:sldMk cId="1952512881" sldId="298"/>
            <ac:spMk id="3" creationId="{63E6337D-7B5C-65C2-D678-092F89B70EB1}"/>
          </ac:spMkLst>
        </pc:spChg>
      </pc:sldChg>
      <pc:sldChg chg="del">
        <pc:chgData name="Gregorio Ariel Guerrero Moral" userId="82482f2c-2662-4bc3-b06e-2fa762521b9f" providerId="ADAL" clId="{E31E1CD7-74FB-476D-ABF9-8567E8891686}" dt="2023-05-10T18:28:52.580" v="52" actId="47"/>
        <pc:sldMkLst>
          <pc:docMk/>
          <pc:sldMk cId="1972345796" sldId="298"/>
        </pc:sldMkLst>
      </pc:sldChg>
      <pc:sldChg chg="del">
        <pc:chgData name="Gregorio Ariel Guerrero Moral" userId="82482f2c-2662-4bc3-b06e-2fa762521b9f" providerId="ADAL" clId="{E31E1CD7-74FB-476D-ABF9-8567E8891686}" dt="2023-05-10T18:28:21.468" v="49" actId="47"/>
        <pc:sldMkLst>
          <pc:docMk/>
          <pc:sldMk cId="3007133173" sldId="299"/>
        </pc:sldMkLst>
      </pc:sldChg>
      <pc:sldChg chg="addSp delSp modSp add mod modClrScheme chgLayout">
        <pc:chgData name="Gregorio Ariel Guerrero Moral" userId="82482f2c-2662-4bc3-b06e-2fa762521b9f" providerId="ADAL" clId="{E31E1CD7-74FB-476D-ABF9-8567E8891686}" dt="2023-05-11T20:50:54.041" v="4914" actId="1076"/>
        <pc:sldMkLst>
          <pc:docMk/>
          <pc:sldMk cId="3052893507" sldId="299"/>
        </pc:sldMkLst>
        <pc:spChg chg="del mod">
          <ac:chgData name="Gregorio Ariel Guerrero Moral" userId="82482f2c-2662-4bc3-b06e-2fa762521b9f" providerId="ADAL" clId="{E31E1CD7-74FB-476D-ABF9-8567E8891686}" dt="2023-05-11T15:03:14.056" v="2945" actId="478"/>
          <ac:spMkLst>
            <pc:docMk/>
            <pc:sldMk cId="3052893507" sldId="299"/>
            <ac:spMk id="2" creationId="{CCAADAB6-79A7-E783-C504-5C8438486A17}"/>
          </ac:spMkLst>
        </pc:spChg>
        <pc:spChg chg="add mod">
          <ac:chgData name="Gregorio Ariel Guerrero Moral" userId="82482f2c-2662-4bc3-b06e-2fa762521b9f" providerId="ADAL" clId="{E31E1CD7-74FB-476D-ABF9-8567E8891686}" dt="2023-05-11T20:50:39.748" v="4911" actId="20577"/>
          <ac:spMkLst>
            <pc:docMk/>
            <pc:sldMk cId="3052893507" sldId="299"/>
            <ac:spMk id="3" creationId="{5EA66C65-E1DB-0779-1C36-6ED9A7CE0012}"/>
          </ac:spMkLst>
        </pc:spChg>
        <pc:spChg chg="add mod">
          <ac:chgData name="Gregorio Ariel Guerrero Moral" userId="82482f2c-2662-4bc3-b06e-2fa762521b9f" providerId="ADAL" clId="{E31E1CD7-74FB-476D-ABF9-8567E8891686}" dt="2023-05-11T15:03:23.316" v="2947" actId="1076"/>
          <ac:spMkLst>
            <pc:docMk/>
            <pc:sldMk cId="3052893507" sldId="299"/>
            <ac:spMk id="4" creationId="{495AAFA3-2F88-82D8-8A29-F9279BB4A820}"/>
          </ac:spMkLst>
        </pc:spChg>
        <pc:spChg chg="add mod">
          <ac:chgData name="Gregorio Ariel Guerrero Moral" userId="82482f2c-2662-4bc3-b06e-2fa762521b9f" providerId="ADAL" clId="{E31E1CD7-74FB-476D-ABF9-8567E8891686}" dt="2023-05-10T19:03:51.437" v="1194" actId="13822"/>
          <ac:spMkLst>
            <pc:docMk/>
            <pc:sldMk cId="3052893507" sldId="299"/>
            <ac:spMk id="6" creationId="{1D2EA2FB-4AAC-9E44-7AF2-447DE15731AB}"/>
          </ac:spMkLst>
        </pc:spChg>
        <pc:spChg chg="add del mod">
          <ac:chgData name="Gregorio Ariel Guerrero Moral" userId="82482f2c-2662-4bc3-b06e-2fa762521b9f" providerId="ADAL" clId="{E31E1CD7-74FB-476D-ABF9-8567E8891686}" dt="2023-05-10T19:03:36.218" v="1192" actId="478"/>
          <ac:spMkLst>
            <pc:docMk/>
            <pc:sldMk cId="3052893507" sldId="299"/>
            <ac:spMk id="7" creationId="{58B58F9D-48EC-D297-781D-8D9717E70C46}"/>
          </ac:spMkLst>
        </pc:spChg>
        <pc:spChg chg="add del mod">
          <ac:chgData name="Gregorio Ariel Guerrero Moral" userId="82482f2c-2662-4bc3-b06e-2fa762521b9f" providerId="ADAL" clId="{E31E1CD7-74FB-476D-ABF9-8567E8891686}" dt="2023-05-11T15:03:18.292" v="2946" actId="478"/>
          <ac:spMkLst>
            <pc:docMk/>
            <pc:sldMk cId="3052893507" sldId="299"/>
            <ac:spMk id="7" creationId="{F901322D-DC69-F8E9-27F3-4867347F6163}"/>
          </ac:spMkLst>
        </pc:spChg>
        <pc:spChg chg="add mod">
          <ac:chgData name="Gregorio Ariel Guerrero Moral" userId="82482f2c-2662-4bc3-b06e-2fa762521b9f" providerId="ADAL" clId="{E31E1CD7-74FB-476D-ABF9-8567E8891686}" dt="2023-05-10T19:13:06.255" v="1283" actId="1076"/>
          <ac:spMkLst>
            <pc:docMk/>
            <pc:sldMk cId="3052893507" sldId="299"/>
            <ac:spMk id="8" creationId="{AF151D23-C496-F73F-3B52-ABB0FF68B1BE}"/>
          </ac:spMkLst>
        </pc:spChg>
        <pc:spChg chg="add mod">
          <ac:chgData name="Gregorio Ariel Guerrero Moral" userId="82482f2c-2662-4bc3-b06e-2fa762521b9f" providerId="ADAL" clId="{E31E1CD7-74FB-476D-ABF9-8567E8891686}" dt="2023-05-10T19:07:01.731" v="1228" actId="1076"/>
          <ac:spMkLst>
            <pc:docMk/>
            <pc:sldMk cId="3052893507" sldId="299"/>
            <ac:spMk id="9" creationId="{6A200C5C-61F1-A89D-0226-17FE8877720E}"/>
          </ac:spMkLst>
        </pc:spChg>
        <pc:spChg chg="add mod">
          <ac:chgData name="Gregorio Ariel Guerrero Moral" userId="82482f2c-2662-4bc3-b06e-2fa762521b9f" providerId="ADAL" clId="{E31E1CD7-74FB-476D-ABF9-8567E8891686}" dt="2023-05-10T19:04:55.396" v="1215" actId="20577"/>
          <ac:spMkLst>
            <pc:docMk/>
            <pc:sldMk cId="3052893507" sldId="299"/>
            <ac:spMk id="10" creationId="{5F2352CE-6C2D-B617-FF08-F05821FFF61B}"/>
          </ac:spMkLst>
        </pc:spChg>
        <pc:spChg chg="add mod">
          <ac:chgData name="Gregorio Ariel Guerrero Moral" userId="82482f2c-2662-4bc3-b06e-2fa762521b9f" providerId="ADAL" clId="{E31E1CD7-74FB-476D-ABF9-8567E8891686}" dt="2023-05-10T19:15:10.501" v="1295" actId="255"/>
          <ac:spMkLst>
            <pc:docMk/>
            <pc:sldMk cId="3052893507" sldId="299"/>
            <ac:spMk id="11" creationId="{4805DD01-6BC1-185E-8AEA-DA002A5C5477}"/>
          </ac:spMkLst>
        </pc:spChg>
        <pc:spChg chg="add del">
          <ac:chgData name="Gregorio Ariel Guerrero Moral" userId="82482f2c-2662-4bc3-b06e-2fa762521b9f" providerId="ADAL" clId="{E31E1CD7-74FB-476D-ABF9-8567E8891686}" dt="2023-05-10T19:12:36.709" v="1281" actId="478"/>
          <ac:spMkLst>
            <pc:docMk/>
            <pc:sldMk cId="3052893507" sldId="299"/>
            <ac:spMk id="12" creationId="{63DFECF1-8954-8F2C-BBEB-E402C36CC879}"/>
          </ac:spMkLst>
        </pc:spChg>
        <pc:spChg chg="add mod">
          <ac:chgData name="Gregorio Ariel Guerrero Moral" userId="82482f2c-2662-4bc3-b06e-2fa762521b9f" providerId="ADAL" clId="{E31E1CD7-74FB-476D-ABF9-8567E8891686}" dt="2023-05-10T19:15:25.186" v="1315" actId="20577"/>
          <ac:spMkLst>
            <pc:docMk/>
            <pc:sldMk cId="3052893507" sldId="299"/>
            <ac:spMk id="17" creationId="{1BFD196F-5E3C-E93B-1FA1-E2213A2A4DD4}"/>
          </ac:spMkLst>
        </pc:spChg>
        <pc:spChg chg="add mod">
          <ac:chgData name="Gregorio Ariel Guerrero Moral" userId="82482f2c-2662-4bc3-b06e-2fa762521b9f" providerId="ADAL" clId="{E31E1CD7-74FB-476D-ABF9-8567E8891686}" dt="2023-05-10T19:15:41.702" v="1332" actId="1076"/>
          <ac:spMkLst>
            <pc:docMk/>
            <pc:sldMk cId="3052893507" sldId="299"/>
            <ac:spMk id="18" creationId="{0C207E2E-CFCE-8C05-25B9-037023607B87}"/>
          </ac:spMkLst>
        </pc:spChg>
        <pc:spChg chg="add del">
          <ac:chgData name="Gregorio Ariel Guerrero Moral" userId="82482f2c-2662-4bc3-b06e-2fa762521b9f" providerId="ADAL" clId="{E31E1CD7-74FB-476D-ABF9-8567E8891686}" dt="2023-05-10T19:16:09.933" v="1334" actId="478"/>
          <ac:spMkLst>
            <pc:docMk/>
            <pc:sldMk cId="3052893507" sldId="299"/>
            <ac:spMk id="19" creationId="{7E434C7C-1D4F-3144-F287-19F22105A632}"/>
          </ac:spMkLst>
        </pc:spChg>
        <pc:spChg chg="add del mod">
          <ac:chgData name="Gregorio Ariel Guerrero Moral" userId="82482f2c-2662-4bc3-b06e-2fa762521b9f" providerId="ADAL" clId="{E31E1CD7-74FB-476D-ABF9-8567E8891686}" dt="2023-05-10T19:16:25.460" v="1338" actId="478"/>
          <ac:spMkLst>
            <pc:docMk/>
            <pc:sldMk cId="3052893507" sldId="299"/>
            <ac:spMk id="20" creationId="{1971CF8C-AB61-7D3F-81A0-6A5BD85B7818}"/>
          </ac:spMkLst>
        </pc:spChg>
        <pc:spChg chg="add mod">
          <ac:chgData name="Gregorio Ariel Guerrero Moral" userId="82482f2c-2662-4bc3-b06e-2fa762521b9f" providerId="ADAL" clId="{E31E1CD7-74FB-476D-ABF9-8567E8891686}" dt="2023-05-10T19:19:01.167" v="1355" actId="17032"/>
          <ac:spMkLst>
            <pc:docMk/>
            <pc:sldMk cId="3052893507" sldId="299"/>
            <ac:spMk id="30" creationId="{5943CCAA-C5C4-D17F-6510-39BF5B95F576}"/>
          </ac:spMkLst>
        </pc:spChg>
        <pc:spChg chg="add del mod">
          <ac:chgData name="Gregorio Ariel Guerrero Moral" userId="82482f2c-2662-4bc3-b06e-2fa762521b9f" providerId="ADAL" clId="{E31E1CD7-74FB-476D-ABF9-8567E8891686}" dt="2023-05-10T19:20:33.586" v="1365" actId="478"/>
          <ac:spMkLst>
            <pc:docMk/>
            <pc:sldMk cId="3052893507" sldId="299"/>
            <ac:spMk id="31" creationId="{AA781212-4D3A-59DC-D4FF-7BC639229346}"/>
          </ac:spMkLst>
        </pc:spChg>
        <pc:picChg chg="add del mod modCrop">
          <ac:chgData name="Gregorio Ariel Guerrero Moral" userId="82482f2c-2662-4bc3-b06e-2fa762521b9f" providerId="ADAL" clId="{E31E1CD7-74FB-476D-ABF9-8567E8891686}" dt="2023-05-10T19:20:50.665" v="1367" actId="478"/>
          <ac:picMkLst>
            <pc:docMk/>
            <pc:sldMk cId="3052893507" sldId="299"/>
            <ac:picMk id="5" creationId="{E6B397DB-155A-9120-8CB6-7FEB7F1CD6F9}"/>
          </ac:picMkLst>
        </pc:picChg>
        <pc:picChg chg="add mod">
          <ac:chgData name="Gregorio Ariel Guerrero Moral" userId="82482f2c-2662-4bc3-b06e-2fa762521b9f" providerId="ADAL" clId="{E31E1CD7-74FB-476D-ABF9-8567E8891686}" dt="2023-05-10T19:18:29.604" v="1349" actId="1076"/>
          <ac:picMkLst>
            <pc:docMk/>
            <pc:sldMk cId="3052893507" sldId="299"/>
            <ac:picMk id="29" creationId="{05DCB8C6-45AD-C539-B845-FEDBB7E9C8AA}"/>
          </ac:picMkLst>
        </pc:picChg>
        <pc:picChg chg="del">
          <ac:chgData name="Gregorio Ariel Guerrero Moral" userId="82482f2c-2662-4bc3-b06e-2fa762521b9f" providerId="ADAL" clId="{E31E1CD7-74FB-476D-ABF9-8567E8891686}" dt="2023-05-10T18:42:15.572" v="319" actId="478"/>
          <ac:picMkLst>
            <pc:docMk/>
            <pc:sldMk cId="3052893507" sldId="299"/>
            <ac:picMk id="2050" creationId="{0A3A584B-12B3-EF41-E749-7C116F07AB2F}"/>
          </ac:picMkLst>
        </pc:picChg>
        <pc:picChg chg="del">
          <ac:chgData name="Gregorio Ariel Guerrero Moral" userId="82482f2c-2662-4bc3-b06e-2fa762521b9f" providerId="ADAL" clId="{E31E1CD7-74FB-476D-ABF9-8567E8891686}" dt="2023-05-10T18:42:12.621" v="318" actId="478"/>
          <ac:picMkLst>
            <pc:docMk/>
            <pc:sldMk cId="3052893507" sldId="299"/>
            <ac:picMk id="2052" creationId="{BB26A7EE-7C57-4870-C6CA-187C0C3D1360}"/>
          </ac:picMkLst>
        </pc:picChg>
        <pc:picChg chg="add del mod">
          <ac:chgData name="Gregorio Ariel Guerrero Moral" userId="82482f2c-2662-4bc3-b06e-2fa762521b9f" providerId="ADAL" clId="{E31E1CD7-74FB-476D-ABF9-8567E8891686}" dt="2023-05-10T19:06:19.699" v="1222" actId="478"/>
          <ac:picMkLst>
            <pc:docMk/>
            <pc:sldMk cId="3052893507" sldId="299"/>
            <ac:picMk id="3074" creationId="{C6CCD0DE-8119-0307-F0D3-EDB48B278DC4}"/>
          </ac:picMkLst>
        </pc:picChg>
        <pc:picChg chg="add mod">
          <ac:chgData name="Gregorio Ariel Guerrero Moral" userId="82482f2c-2662-4bc3-b06e-2fa762521b9f" providerId="ADAL" clId="{E31E1CD7-74FB-476D-ABF9-8567E8891686}" dt="2023-05-10T19:08:51.082" v="1241" actId="1076"/>
          <ac:picMkLst>
            <pc:docMk/>
            <pc:sldMk cId="3052893507" sldId="299"/>
            <ac:picMk id="3076" creationId="{AFC9FD6E-4617-5B33-BA00-702203C3FFFB}"/>
          </ac:picMkLst>
        </pc:picChg>
        <pc:picChg chg="add del mod">
          <ac:chgData name="Gregorio Ariel Guerrero Moral" userId="82482f2c-2662-4bc3-b06e-2fa762521b9f" providerId="ADAL" clId="{E31E1CD7-74FB-476D-ABF9-8567E8891686}" dt="2023-05-10T19:08:09.155" v="1233" actId="478"/>
          <ac:picMkLst>
            <pc:docMk/>
            <pc:sldMk cId="3052893507" sldId="299"/>
            <ac:picMk id="3078" creationId="{7835D8B2-5CD9-93E0-9F5C-7037611501DA}"/>
          </ac:picMkLst>
        </pc:picChg>
        <pc:picChg chg="add del">
          <ac:chgData name="Gregorio Ariel Guerrero Moral" userId="82482f2c-2662-4bc3-b06e-2fa762521b9f" providerId="ADAL" clId="{E31E1CD7-74FB-476D-ABF9-8567E8891686}" dt="2023-05-10T19:08:14.472" v="1235"/>
          <ac:picMkLst>
            <pc:docMk/>
            <pc:sldMk cId="3052893507" sldId="299"/>
            <ac:picMk id="3080" creationId="{93C18C71-E576-95BB-168B-86A704FB1E10}"/>
          </ac:picMkLst>
        </pc:picChg>
        <pc:picChg chg="add mod">
          <ac:chgData name="Gregorio Ariel Guerrero Moral" userId="82482f2c-2662-4bc3-b06e-2fa762521b9f" providerId="ADAL" clId="{E31E1CD7-74FB-476D-ABF9-8567E8891686}" dt="2023-05-10T19:13:04.598" v="1282" actId="1076"/>
          <ac:picMkLst>
            <pc:docMk/>
            <pc:sldMk cId="3052893507" sldId="299"/>
            <ac:picMk id="3082" creationId="{FFECA083-29BE-D20A-AF51-FB49F00C3922}"/>
          </ac:picMkLst>
        </pc:picChg>
        <pc:picChg chg="add mod">
          <ac:chgData name="Gregorio Ariel Guerrero Moral" userId="82482f2c-2662-4bc3-b06e-2fa762521b9f" providerId="ADAL" clId="{E31E1CD7-74FB-476D-ABF9-8567E8891686}" dt="2023-05-10T19:20:11.696" v="1361" actId="1076"/>
          <ac:picMkLst>
            <pc:docMk/>
            <pc:sldMk cId="3052893507" sldId="299"/>
            <ac:picMk id="3084" creationId="{32FE16C8-F6BF-9D33-B99D-50410858EC4E}"/>
          </ac:picMkLst>
        </pc:picChg>
        <pc:picChg chg="add mod">
          <ac:chgData name="Gregorio Ariel Guerrero Moral" userId="82482f2c-2662-4bc3-b06e-2fa762521b9f" providerId="ADAL" clId="{E31E1CD7-74FB-476D-ABF9-8567E8891686}" dt="2023-05-11T20:50:54.041" v="4914" actId="1076"/>
          <ac:picMkLst>
            <pc:docMk/>
            <pc:sldMk cId="3052893507" sldId="299"/>
            <ac:picMk id="3086" creationId="{65BCE1D7-EFB0-4E4E-5BB2-66EFA00ADBA9}"/>
          </ac:picMkLst>
        </pc:picChg>
        <pc:cxnChg chg="add mod">
          <ac:chgData name="Gregorio Ariel Guerrero Moral" userId="82482f2c-2662-4bc3-b06e-2fa762521b9f" providerId="ADAL" clId="{E31E1CD7-74FB-476D-ABF9-8567E8891686}" dt="2023-05-10T19:14:04.921" v="1286" actId="1076"/>
          <ac:cxnSpMkLst>
            <pc:docMk/>
            <pc:sldMk cId="3052893507" sldId="299"/>
            <ac:cxnSpMk id="14" creationId="{B14A3FED-3988-E7AF-6F6B-93FA3FFB0FE5}"/>
          </ac:cxnSpMkLst>
        </pc:cxnChg>
        <pc:cxnChg chg="add mod">
          <ac:chgData name="Gregorio Ariel Guerrero Moral" userId="82482f2c-2662-4bc3-b06e-2fa762521b9f" providerId="ADAL" clId="{E31E1CD7-74FB-476D-ABF9-8567E8891686}" dt="2023-05-10T19:14:25.756" v="1288" actId="1076"/>
          <ac:cxnSpMkLst>
            <pc:docMk/>
            <pc:sldMk cId="3052893507" sldId="299"/>
            <ac:cxnSpMk id="16" creationId="{5851A31C-7F98-7ED2-0EA9-38E9FA3AA165}"/>
          </ac:cxnSpMkLst>
        </pc:cxnChg>
        <pc:cxnChg chg="add">
          <ac:chgData name="Gregorio Ariel Guerrero Moral" userId="82482f2c-2662-4bc3-b06e-2fa762521b9f" providerId="ADAL" clId="{E31E1CD7-74FB-476D-ABF9-8567E8891686}" dt="2023-05-10T19:16:31.487" v="1339" actId="11529"/>
          <ac:cxnSpMkLst>
            <pc:docMk/>
            <pc:sldMk cId="3052893507" sldId="299"/>
            <ac:cxnSpMk id="22" creationId="{1E60EE55-AE9D-06C9-332C-190956005D34}"/>
          </ac:cxnSpMkLst>
        </pc:cxnChg>
        <pc:cxnChg chg="add mod">
          <ac:chgData name="Gregorio Ariel Guerrero Moral" userId="82482f2c-2662-4bc3-b06e-2fa762521b9f" providerId="ADAL" clId="{E31E1CD7-74FB-476D-ABF9-8567E8891686}" dt="2023-05-10T19:16:57.331" v="1342" actId="14100"/>
          <ac:cxnSpMkLst>
            <pc:docMk/>
            <pc:sldMk cId="3052893507" sldId="299"/>
            <ac:cxnSpMk id="24" creationId="{374928C4-DD8A-0BA7-BD5E-A8B43E6F0EE5}"/>
          </ac:cxnSpMkLst>
        </pc:cxnChg>
        <pc:cxnChg chg="add">
          <ac:chgData name="Gregorio Ariel Guerrero Moral" userId="82482f2c-2662-4bc3-b06e-2fa762521b9f" providerId="ADAL" clId="{E31E1CD7-74FB-476D-ABF9-8567E8891686}" dt="2023-05-10T19:17:07.135" v="1343" actId="11529"/>
          <ac:cxnSpMkLst>
            <pc:docMk/>
            <pc:sldMk cId="3052893507" sldId="299"/>
            <ac:cxnSpMk id="28" creationId="{F3C43C51-6385-091F-6BE9-46D6346F6C21}"/>
          </ac:cxnSpMkLst>
        </pc:cxnChg>
        <pc:cxnChg chg="add">
          <ac:chgData name="Gregorio Ariel Guerrero Moral" userId="82482f2c-2662-4bc3-b06e-2fa762521b9f" providerId="ADAL" clId="{E31E1CD7-74FB-476D-ABF9-8567E8891686}" dt="2023-05-10T19:20:41.705" v="1366" actId="11529"/>
          <ac:cxnSpMkLst>
            <pc:docMk/>
            <pc:sldMk cId="3052893507" sldId="299"/>
            <ac:cxnSpMk id="33" creationId="{A5E0C93B-E1BA-9C71-4B36-EFB18F84B8FA}"/>
          </ac:cxnSpMkLst>
        </pc:cxnChg>
      </pc:sldChg>
      <pc:sldChg chg="addSp delSp modSp new mod">
        <pc:chgData name="Gregorio Ariel Guerrero Moral" userId="82482f2c-2662-4bc3-b06e-2fa762521b9f" providerId="ADAL" clId="{E31E1CD7-74FB-476D-ABF9-8567E8891686}" dt="2023-05-11T20:08:21.054" v="4703" actId="1076"/>
        <pc:sldMkLst>
          <pc:docMk/>
          <pc:sldMk cId="132663917" sldId="300"/>
        </pc:sldMkLst>
        <pc:spChg chg="mod">
          <ac:chgData name="Gregorio Ariel Guerrero Moral" userId="82482f2c-2662-4bc3-b06e-2fa762521b9f" providerId="ADAL" clId="{E31E1CD7-74FB-476D-ABF9-8567E8891686}" dt="2023-05-10T20:05:42.496" v="2200" actId="20577"/>
          <ac:spMkLst>
            <pc:docMk/>
            <pc:sldMk cId="132663917" sldId="300"/>
            <ac:spMk id="2" creationId="{093EE3C9-26F3-0517-6CDE-6AD710CB11F3}"/>
          </ac:spMkLst>
        </pc:spChg>
        <pc:spChg chg="mod">
          <ac:chgData name="Gregorio Ariel Guerrero Moral" userId="82482f2c-2662-4bc3-b06e-2fa762521b9f" providerId="ADAL" clId="{E31E1CD7-74FB-476D-ABF9-8567E8891686}" dt="2023-05-11T20:08:21.054" v="4703" actId="1076"/>
          <ac:spMkLst>
            <pc:docMk/>
            <pc:sldMk cId="132663917" sldId="300"/>
            <ac:spMk id="3" creationId="{0C33CD16-CBC7-920D-F16B-7E35479422B4}"/>
          </ac:spMkLst>
        </pc:spChg>
        <pc:spChg chg="del">
          <ac:chgData name="Gregorio Ariel Guerrero Moral" userId="82482f2c-2662-4bc3-b06e-2fa762521b9f" providerId="ADAL" clId="{E31E1CD7-74FB-476D-ABF9-8567E8891686}" dt="2023-05-10T19:41:12.720" v="1452" actId="478"/>
          <ac:spMkLst>
            <pc:docMk/>
            <pc:sldMk cId="132663917" sldId="300"/>
            <ac:spMk id="4" creationId="{773CBAE5-DF8D-4E4B-C631-02BBD6B599A6}"/>
          </ac:spMkLst>
        </pc:spChg>
        <pc:spChg chg="add mod">
          <ac:chgData name="Gregorio Ariel Guerrero Moral" userId="82482f2c-2662-4bc3-b06e-2fa762521b9f" providerId="ADAL" clId="{E31E1CD7-74FB-476D-ABF9-8567E8891686}" dt="2023-05-10T20:02:27.679" v="1918" actId="1076"/>
          <ac:spMkLst>
            <pc:docMk/>
            <pc:sldMk cId="132663917" sldId="300"/>
            <ac:spMk id="6" creationId="{62DD8006-03FA-B659-3F44-3D9B9C9C4EF3}"/>
          </ac:spMkLst>
        </pc:spChg>
        <pc:spChg chg="add mod">
          <ac:chgData name="Gregorio Ariel Guerrero Moral" userId="82482f2c-2662-4bc3-b06e-2fa762521b9f" providerId="ADAL" clId="{E31E1CD7-74FB-476D-ABF9-8567E8891686}" dt="2023-05-10T20:34:55.443" v="2798" actId="20577"/>
          <ac:spMkLst>
            <pc:docMk/>
            <pc:sldMk cId="132663917" sldId="300"/>
            <ac:spMk id="9" creationId="{EEB53162-FF7E-F54F-A933-A35BD75DB464}"/>
          </ac:spMkLst>
        </pc:spChg>
        <pc:graphicFrameChg chg="add mod modGraphic">
          <ac:chgData name="Gregorio Ariel Guerrero Moral" userId="82482f2c-2662-4bc3-b06e-2fa762521b9f" providerId="ADAL" clId="{E31E1CD7-74FB-476D-ABF9-8567E8891686}" dt="2023-05-10T20:05:25.094" v="2187" actId="1076"/>
          <ac:graphicFrameMkLst>
            <pc:docMk/>
            <pc:sldMk cId="132663917" sldId="300"/>
            <ac:graphicFrameMk id="7" creationId="{B6850B48-9873-8244-8463-52BCD17C0ACC}"/>
          </ac:graphicFrameMkLst>
        </pc:graphicFrameChg>
      </pc:sldChg>
      <pc:sldChg chg="del">
        <pc:chgData name="Gregorio Ariel Guerrero Moral" userId="82482f2c-2662-4bc3-b06e-2fa762521b9f" providerId="ADAL" clId="{E31E1CD7-74FB-476D-ABF9-8567E8891686}" dt="2023-05-10T18:28:21.468" v="49" actId="47"/>
        <pc:sldMkLst>
          <pc:docMk/>
          <pc:sldMk cId="2216499991" sldId="300"/>
        </pc:sldMkLst>
      </pc:sldChg>
      <pc:sldChg chg="addSp delSp modSp add del mod modClrScheme chgLayout">
        <pc:chgData name="Gregorio Ariel Guerrero Moral" userId="82482f2c-2662-4bc3-b06e-2fa762521b9f" providerId="ADAL" clId="{E31E1CD7-74FB-476D-ABF9-8567E8891686}" dt="2023-05-10T19:39:35.389" v="1377" actId="47"/>
        <pc:sldMkLst>
          <pc:docMk/>
          <pc:sldMk cId="3221104383" sldId="300"/>
        </pc:sldMkLst>
        <pc:spChg chg="mod">
          <ac:chgData name="Gregorio Ariel Guerrero Moral" userId="82482f2c-2662-4bc3-b06e-2fa762521b9f" providerId="ADAL" clId="{E31E1CD7-74FB-476D-ABF9-8567E8891686}" dt="2023-05-10T18:59:17.001" v="1129" actId="26606"/>
          <ac:spMkLst>
            <pc:docMk/>
            <pc:sldMk cId="3221104383" sldId="300"/>
            <ac:spMk id="2" creationId="{CCAADAB6-79A7-E783-C504-5C8438486A17}"/>
          </ac:spMkLst>
        </pc:spChg>
        <pc:spChg chg="del">
          <ac:chgData name="Gregorio Ariel Guerrero Moral" userId="82482f2c-2662-4bc3-b06e-2fa762521b9f" providerId="ADAL" clId="{E31E1CD7-74FB-476D-ABF9-8567E8891686}" dt="2023-05-10T18:58:46.704" v="1124" actId="478"/>
          <ac:spMkLst>
            <pc:docMk/>
            <pc:sldMk cId="3221104383" sldId="300"/>
            <ac:spMk id="3" creationId="{5EA66C65-E1DB-0779-1C36-6ED9A7CE0012}"/>
          </ac:spMkLst>
        </pc:spChg>
        <pc:spChg chg="add del mod">
          <ac:chgData name="Gregorio Ariel Guerrero Moral" userId="82482f2c-2662-4bc3-b06e-2fa762521b9f" providerId="ADAL" clId="{E31E1CD7-74FB-476D-ABF9-8567E8891686}" dt="2023-05-10T18:59:13.184" v="1128" actId="22"/>
          <ac:spMkLst>
            <pc:docMk/>
            <pc:sldMk cId="3221104383" sldId="300"/>
            <ac:spMk id="6" creationId="{BE37994F-315F-633E-E19D-9AFF38318221}"/>
          </ac:spMkLst>
        </pc:spChg>
        <pc:picChg chg="del">
          <ac:chgData name="Gregorio Ariel Guerrero Moral" userId="82482f2c-2662-4bc3-b06e-2fa762521b9f" providerId="ADAL" clId="{E31E1CD7-74FB-476D-ABF9-8567E8891686}" dt="2023-05-10T18:58:49.177" v="1125" actId="478"/>
          <ac:picMkLst>
            <pc:docMk/>
            <pc:sldMk cId="3221104383" sldId="300"/>
            <ac:picMk id="5" creationId="{E6B397DB-155A-9120-8CB6-7FEB7F1CD6F9}"/>
          </ac:picMkLst>
        </pc:picChg>
        <pc:picChg chg="add mod ord modCrop">
          <ac:chgData name="Gregorio Ariel Guerrero Moral" userId="82482f2c-2662-4bc3-b06e-2fa762521b9f" providerId="ADAL" clId="{E31E1CD7-74FB-476D-ABF9-8567E8891686}" dt="2023-05-10T19:22:18.650" v="1376" actId="1076"/>
          <ac:picMkLst>
            <pc:docMk/>
            <pc:sldMk cId="3221104383" sldId="300"/>
            <ac:picMk id="8" creationId="{DF098E54-F076-2AA6-D359-1887B957CA21}"/>
          </ac:picMkLst>
        </pc:picChg>
      </pc:sldChg>
      <pc:sldChg chg="del">
        <pc:chgData name="Gregorio Ariel Guerrero Moral" userId="82482f2c-2662-4bc3-b06e-2fa762521b9f" providerId="ADAL" clId="{E31E1CD7-74FB-476D-ABF9-8567E8891686}" dt="2023-05-10T18:28:21.468" v="49" actId="47"/>
        <pc:sldMkLst>
          <pc:docMk/>
          <pc:sldMk cId="14550662" sldId="301"/>
        </pc:sldMkLst>
      </pc:sldChg>
      <pc:sldChg chg="addSp delSp modSp add mod ord modClrScheme chgLayout">
        <pc:chgData name="Gregorio Ariel Guerrero Moral" userId="82482f2c-2662-4bc3-b06e-2fa762521b9f" providerId="ADAL" clId="{E31E1CD7-74FB-476D-ABF9-8567E8891686}" dt="2023-05-11T18:37:20.525" v="4108" actId="20577"/>
        <pc:sldMkLst>
          <pc:docMk/>
          <pc:sldMk cId="1317379046" sldId="301"/>
        </pc:sldMkLst>
        <pc:spChg chg="mod">
          <ac:chgData name="Gregorio Ariel Guerrero Moral" userId="82482f2c-2662-4bc3-b06e-2fa762521b9f" providerId="ADAL" clId="{E31E1CD7-74FB-476D-ABF9-8567E8891686}" dt="2023-05-11T18:37:20.525" v="4108" actId="20577"/>
          <ac:spMkLst>
            <pc:docMk/>
            <pc:sldMk cId="1317379046" sldId="301"/>
            <ac:spMk id="2" creationId="{093EE3C9-26F3-0517-6CDE-6AD710CB11F3}"/>
          </ac:spMkLst>
        </pc:spChg>
        <pc:spChg chg="del mod">
          <ac:chgData name="Gregorio Ariel Guerrero Moral" userId="82482f2c-2662-4bc3-b06e-2fa762521b9f" providerId="ADAL" clId="{E31E1CD7-74FB-476D-ABF9-8567E8891686}" dt="2023-05-10T20:31:10.420" v="2794" actId="26606"/>
          <ac:spMkLst>
            <pc:docMk/>
            <pc:sldMk cId="1317379046" sldId="301"/>
            <ac:spMk id="3" creationId="{0C33CD16-CBC7-920D-F16B-7E35479422B4}"/>
          </ac:spMkLst>
        </pc:spChg>
        <pc:graphicFrameChg chg="add mod">
          <ac:chgData name="Gregorio Ariel Guerrero Moral" userId="82482f2c-2662-4bc3-b06e-2fa762521b9f" providerId="ADAL" clId="{E31E1CD7-74FB-476D-ABF9-8567E8891686}" dt="2023-05-10T20:31:10.420" v="2794" actId="26606"/>
          <ac:graphicFrameMkLst>
            <pc:docMk/>
            <pc:sldMk cId="1317379046" sldId="301"/>
            <ac:graphicFrameMk id="5" creationId="{9157B6CB-DA97-9897-D463-5135CA5BFB3A}"/>
          </ac:graphicFrameMkLst>
        </pc:graphicFrameChg>
      </pc:sldChg>
      <pc:sldChg chg="add del">
        <pc:chgData name="Gregorio Ariel Guerrero Moral" userId="82482f2c-2662-4bc3-b06e-2fa762521b9f" providerId="ADAL" clId="{E31E1CD7-74FB-476D-ABF9-8567E8891686}" dt="2023-05-10T18:59:05.851" v="1127"/>
        <pc:sldMkLst>
          <pc:docMk/>
          <pc:sldMk cId="1474083069" sldId="301"/>
        </pc:sldMkLst>
      </pc:sldChg>
      <pc:sldChg chg="addSp delSp modSp add del mod">
        <pc:chgData name="Gregorio Ariel Guerrero Moral" userId="82482f2c-2662-4bc3-b06e-2fa762521b9f" providerId="ADAL" clId="{E31E1CD7-74FB-476D-ABF9-8567E8891686}" dt="2023-05-10T19:39:35.389" v="1377" actId="47"/>
        <pc:sldMkLst>
          <pc:docMk/>
          <pc:sldMk cId="1568833058" sldId="301"/>
        </pc:sldMkLst>
        <pc:spChg chg="mod">
          <ac:chgData name="Gregorio Ariel Guerrero Moral" userId="82482f2c-2662-4bc3-b06e-2fa762521b9f" providerId="ADAL" clId="{E31E1CD7-74FB-476D-ABF9-8567E8891686}" dt="2023-05-10T18:59:56.253" v="1179" actId="20577"/>
          <ac:spMkLst>
            <pc:docMk/>
            <pc:sldMk cId="1568833058" sldId="301"/>
            <ac:spMk id="2" creationId="{CCAADAB6-79A7-E783-C504-5C8438486A17}"/>
          </ac:spMkLst>
        </pc:spChg>
        <pc:spChg chg="add del mod">
          <ac:chgData name="Gregorio Ariel Guerrero Moral" userId="82482f2c-2662-4bc3-b06e-2fa762521b9f" providerId="ADAL" clId="{E31E1CD7-74FB-476D-ABF9-8567E8891686}" dt="2023-05-10T19:00:29.268" v="1182" actId="22"/>
          <ac:spMkLst>
            <pc:docMk/>
            <pc:sldMk cId="1568833058" sldId="301"/>
            <ac:spMk id="4" creationId="{5651C4EB-26AF-80A8-BE71-40774584EDD3}"/>
          </ac:spMkLst>
        </pc:spChg>
        <pc:picChg chg="add mod ord">
          <ac:chgData name="Gregorio Ariel Guerrero Moral" userId="82482f2c-2662-4bc3-b06e-2fa762521b9f" providerId="ADAL" clId="{E31E1CD7-74FB-476D-ABF9-8567E8891686}" dt="2023-05-10T19:00:34.893" v="1184" actId="1076"/>
          <ac:picMkLst>
            <pc:docMk/>
            <pc:sldMk cId="1568833058" sldId="301"/>
            <ac:picMk id="6" creationId="{D164A1F1-95F1-A88B-1B0F-7533F5D9E954}"/>
          </ac:picMkLst>
        </pc:picChg>
        <pc:picChg chg="del">
          <ac:chgData name="Gregorio Ariel Guerrero Moral" userId="82482f2c-2662-4bc3-b06e-2fa762521b9f" providerId="ADAL" clId="{E31E1CD7-74FB-476D-ABF9-8567E8891686}" dt="2023-05-10T18:59:41.237" v="1131" actId="478"/>
          <ac:picMkLst>
            <pc:docMk/>
            <pc:sldMk cId="1568833058" sldId="301"/>
            <ac:picMk id="8" creationId="{DF098E54-F076-2AA6-D359-1887B957CA21}"/>
          </ac:picMkLst>
        </pc:picChg>
      </pc:sldChg>
      <pc:sldChg chg="new del">
        <pc:chgData name="Gregorio Ariel Guerrero Moral" userId="82482f2c-2662-4bc3-b06e-2fa762521b9f" providerId="ADAL" clId="{E31E1CD7-74FB-476D-ABF9-8567E8891686}" dt="2023-05-10T20:06:08.635" v="2204" actId="47"/>
        <pc:sldMkLst>
          <pc:docMk/>
          <pc:sldMk cId="339886588" sldId="302"/>
        </pc:sldMkLst>
      </pc:sldChg>
      <pc:sldChg chg="add del">
        <pc:chgData name="Gregorio Ariel Guerrero Moral" userId="82482f2c-2662-4bc3-b06e-2fa762521b9f" providerId="ADAL" clId="{E31E1CD7-74FB-476D-ABF9-8567E8891686}" dt="2023-05-10T19:00:22.984" v="1181"/>
        <pc:sldMkLst>
          <pc:docMk/>
          <pc:sldMk cId="653048330" sldId="302"/>
        </pc:sldMkLst>
      </pc:sldChg>
      <pc:sldChg chg="del">
        <pc:chgData name="Gregorio Ariel Guerrero Moral" userId="82482f2c-2662-4bc3-b06e-2fa762521b9f" providerId="ADAL" clId="{E31E1CD7-74FB-476D-ABF9-8567E8891686}" dt="2023-05-10T18:28:21.468" v="49" actId="47"/>
        <pc:sldMkLst>
          <pc:docMk/>
          <pc:sldMk cId="3318396986" sldId="302"/>
        </pc:sldMkLst>
      </pc:sldChg>
      <pc:sldChg chg="del">
        <pc:chgData name="Gregorio Ariel Guerrero Moral" userId="82482f2c-2662-4bc3-b06e-2fa762521b9f" providerId="ADAL" clId="{E31E1CD7-74FB-476D-ABF9-8567E8891686}" dt="2023-05-10T18:28:21.468" v="49" actId="47"/>
        <pc:sldMkLst>
          <pc:docMk/>
          <pc:sldMk cId="210277062" sldId="303"/>
        </pc:sldMkLst>
      </pc:sldChg>
      <pc:sldChg chg="modSp add mod">
        <pc:chgData name="Gregorio Ariel Guerrero Moral" userId="82482f2c-2662-4bc3-b06e-2fa762521b9f" providerId="ADAL" clId="{E31E1CD7-74FB-476D-ABF9-8567E8891686}" dt="2023-05-10T20:36:04.557" v="2867" actId="1076"/>
        <pc:sldMkLst>
          <pc:docMk/>
          <pc:sldMk cId="220768043" sldId="303"/>
        </pc:sldMkLst>
        <pc:spChg chg="mod">
          <ac:chgData name="Gregorio Ariel Guerrero Moral" userId="82482f2c-2662-4bc3-b06e-2fa762521b9f" providerId="ADAL" clId="{E31E1CD7-74FB-476D-ABF9-8567E8891686}" dt="2023-05-10T20:06:15.238" v="2206" actId="20577"/>
          <ac:spMkLst>
            <pc:docMk/>
            <pc:sldMk cId="220768043" sldId="303"/>
            <ac:spMk id="2" creationId="{093EE3C9-26F3-0517-6CDE-6AD710CB11F3}"/>
          </ac:spMkLst>
        </pc:spChg>
        <pc:spChg chg="mod">
          <ac:chgData name="Gregorio Ariel Guerrero Moral" userId="82482f2c-2662-4bc3-b06e-2fa762521b9f" providerId="ADAL" clId="{E31E1CD7-74FB-476D-ABF9-8567E8891686}" dt="2023-05-10T20:10:27.935" v="2715" actId="20577"/>
          <ac:spMkLst>
            <pc:docMk/>
            <pc:sldMk cId="220768043" sldId="303"/>
            <ac:spMk id="3" creationId="{0C33CD16-CBC7-920D-F16B-7E35479422B4}"/>
          </ac:spMkLst>
        </pc:spChg>
        <pc:spChg chg="mod">
          <ac:chgData name="Gregorio Ariel Guerrero Moral" userId="82482f2c-2662-4bc3-b06e-2fa762521b9f" providerId="ADAL" clId="{E31E1CD7-74FB-476D-ABF9-8567E8891686}" dt="2023-05-10T20:35:49.995" v="2865" actId="20577"/>
          <ac:spMkLst>
            <pc:docMk/>
            <pc:sldMk cId="220768043" sldId="303"/>
            <ac:spMk id="6" creationId="{62DD8006-03FA-B659-3F44-3D9B9C9C4EF3}"/>
          </ac:spMkLst>
        </pc:spChg>
        <pc:spChg chg="mod">
          <ac:chgData name="Gregorio Ariel Guerrero Moral" userId="82482f2c-2662-4bc3-b06e-2fa762521b9f" providerId="ADAL" clId="{E31E1CD7-74FB-476D-ABF9-8567E8891686}" dt="2023-05-10T20:36:04.557" v="2867" actId="1076"/>
          <ac:spMkLst>
            <pc:docMk/>
            <pc:sldMk cId="220768043" sldId="303"/>
            <ac:spMk id="9" creationId="{EEB53162-FF7E-F54F-A933-A35BD75DB464}"/>
          </ac:spMkLst>
        </pc:spChg>
        <pc:graphicFrameChg chg="mod modGraphic">
          <ac:chgData name="Gregorio Ariel Guerrero Moral" userId="82482f2c-2662-4bc3-b06e-2fa762521b9f" providerId="ADAL" clId="{E31E1CD7-74FB-476D-ABF9-8567E8891686}" dt="2023-05-10T20:35:59.688" v="2866" actId="1076"/>
          <ac:graphicFrameMkLst>
            <pc:docMk/>
            <pc:sldMk cId="220768043" sldId="303"/>
            <ac:graphicFrameMk id="7" creationId="{B6850B48-9873-8244-8463-52BCD17C0ACC}"/>
          </ac:graphicFrameMkLst>
        </pc:graphicFrameChg>
      </pc:sldChg>
      <pc:sldChg chg="addSp delSp modSp new mod">
        <pc:chgData name="Gregorio Ariel Guerrero Moral" userId="82482f2c-2662-4bc3-b06e-2fa762521b9f" providerId="ADAL" clId="{E31E1CD7-74FB-476D-ABF9-8567E8891686}" dt="2023-05-10T20:30:45.765" v="2793" actId="20577"/>
        <pc:sldMkLst>
          <pc:docMk/>
          <pc:sldMk cId="474396840" sldId="304"/>
        </pc:sldMkLst>
        <pc:spChg chg="del">
          <ac:chgData name="Gregorio Ariel Guerrero Moral" userId="82482f2c-2662-4bc3-b06e-2fa762521b9f" providerId="ADAL" clId="{E31E1CD7-74FB-476D-ABF9-8567E8891686}" dt="2023-05-10T20:30:31.305" v="2785" actId="478"/>
          <ac:spMkLst>
            <pc:docMk/>
            <pc:sldMk cId="474396840" sldId="304"/>
            <ac:spMk id="2" creationId="{93A5BE89-0F6B-D5A7-FE2B-314B2BFD40B3}"/>
          </ac:spMkLst>
        </pc:spChg>
        <pc:spChg chg="add del">
          <ac:chgData name="Gregorio Ariel Guerrero Moral" userId="82482f2c-2662-4bc3-b06e-2fa762521b9f" providerId="ADAL" clId="{E31E1CD7-74FB-476D-ABF9-8567E8891686}" dt="2023-05-10T20:30:24.881" v="2784" actId="22"/>
          <ac:spMkLst>
            <pc:docMk/>
            <pc:sldMk cId="474396840" sldId="304"/>
            <ac:spMk id="3" creationId="{76D0A685-4462-C9A7-76E5-12E05557F098}"/>
          </ac:spMkLst>
        </pc:spChg>
        <pc:spChg chg="add mod">
          <ac:chgData name="Gregorio Ariel Guerrero Moral" userId="82482f2c-2662-4bc3-b06e-2fa762521b9f" providerId="ADAL" clId="{E31E1CD7-74FB-476D-ABF9-8567E8891686}" dt="2023-05-10T20:30:45.765" v="2793" actId="20577"/>
          <ac:spMkLst>
            <pc:docMk/>
            <pc:sldMk cId="474396840" sldId="304"/>
            <ac:spMk id="11" creationId="{D695FF55-5ED4-E99A-3671-D45F85A27A8D}"/>
          </ac:spMkLst>
        </pc:spChg>
        <pc:graphicFrameChg chg="add del mod">
          <ac:chgData name="Gregorio Ariel Guerrero Moral" userId="82482f2c-2662-4bc3-b06e-2fa762521b9f" providerId="ADAL" clId="{E31E1CD7-74FB-476D-ABF9-8567E8891686}" dt="2023-05-10T20:30:19.788" v="2783"/>
          <ac:graphicFrameMkLst>
            <pc:docMk/>
            <pc:sldMk cId="474396840" sldId="304"/>
            <ac:graphicFrameMk id="4" creationId="{14F8698B-5A25-598F-6424-D5801E42670D}"/>
          </ac:graphicFrameMkLst>
        </pc:graphicFrameChg>
        <pc:picChg chg="add mod ord">
          <ac:chgData name="Gregorio Ariel Guerrero Moral" userId="82482f2c-2662-4bc3-b06e-2fa762521b9f" providerId="ADAL" clId="{E31E1CD7-74FB-476D-ABF9-8567E8891686}" dt="2023-05-10T20:30:33.157" v="2786" actId="26606"/>
          <ac:picMkLst>
            <pc:docMk/>
            <pc:sldMk cId="474396840" sldId="304"/>
            <ac:picMk id="6" creationId="{8941D88F-72F3-90CD-969F-B5DC559240A7}"/>
          </ac:picMkLst>
        </pc:picChg>
      </pc:sldChg>
      <pc:sldChg chg="del">
        <pc:chgData name="Gregorio Ariel Guerrero Moral" userId="82482f2c-2662-4bc3-b06e-2fa762521b9f" providerId="ADAL" clId="{E31E1CD7-74FB-476D-ABF9-8567E8891686}" dt="2023-05-10T18:28:21.468" v="49" actId="47"/>
        <pc:sldMkLst>
          <pc:docMk/>
          <pc:sldMk cId="934646636" sldId="304"/>
        </pc:sldMkLst>
      </pc:sldChg>
      <pc:sldChg chg="addSp delSp modSp new mod ord">
        <pc:chgData name="Gregorio Ariel Guerrero Moral" userId="82482f2c-2662-4bc3-b06e-2fa762521b9f" providerId="ADAL" clId="{E31E1CD7-74FB-476D-ABF9-8567E8891686}" dt="2023-05-11T18:49:32.007" v="4265" actId="1076"/>
        <pc:sldMkLst>
          <pc:docMk/>
          <pc:sldMk cId="1137276230" sldId="305"/>
        </pc:sldMkLst>
        <pc:spChg chg="mod">
          <ac:chgData name="Gregorio Ariel Guerrero Moral" userId="82482f2c-2662-4bc3-b06e-2fa762521b9f" providerId="ADAL" clId="{E31E1CD7-74FB-476D-ABF9-8567E8891686}" dt="2023-05-11T18:46:28.253" v="4253" actId="1076"/>
          <ac:spMkLst>
            <pc:docMk/>
            <pc:sldMk cId="1137276230" sldId="305"/>
            <ac:spMk id="2" creationId="{69CA9BB6-3BA2-7A34-B344-91648DCF6ED4}"/>
          </ac:spMkLst>
        </pc:spChg>
        <pc:spChg chg="add del mod">
          <ac:chgData name="Gregorio Ariel Guerrero Moral" userId="82482f2c-2662-4bc3-b06e-2fa762521b9f" providerId="ADAL" clId="{E31E1CD7-74FB-476D-ABF9-8567E8891686}" dt="2023-05-11T18:48:50.388" v="4260" actId="1076"/>
          <ac:spMkLst>
            <pc:docMk/>
            <pc:sldMk cId="1137276230" sldId="305"/>
            <ac:spMk id="3" creationId="{8A7894CC-AF80-8736-27FF-6A2AE232C86C}"/>
          </ac:spMkLst>
        </pc:spChg>
        <pc:spChg chg="add del">
          <ac:chgData name="Gregorio Ariel Guerrero Moral" userId="82482f2c-2662-4bc3-b06e-2fa762521b9f" providerId="ADAL" clId="{E31E1CD7-74FB-476D-ABF9-8567E8891686}" dt="2023-05-11T18:45:57.999" v="4245" actId="22"/>
          <ac:spMkLst>
            <pc:docMk/>
            <pc:sldMk cId="1137276230" sldId="305"/>
            <ac:spMk id="4" creationId="{5C5EAD52-2457-42EC-3CBF-47DC46F2726D}"/>
          </ac:spMkLst>
        </pc:spChg>
        <pc:spChg chg="add del mod">
          <ac:chgData name="Gregorio Ariel Guerrero Moral" userId="82482f2c-2662-4bc3-b06e-2fa762521b9f" providerId="ADAL" clId="{E31E1CD7-74FB-476D-ABF9-8567E8891686}" dt="2023-05-11T18:38:43.308" v="4140" actId="767"/>
          <ac:spMkLst>
            <pc:docMk/>
            <pc:sldMk cId="1137276230" sldId="305"/>
            <ac:spMk id="5" creationId="{FDAE7D85-D548-E467-DDB7-19EAF0138845}"/>
          </ac:spMkLst>
        </pc:spChg>
        <pc:spChg chg="add mod">
          <ac:chgData name="Gregorio Ariel Guerrero Moral" userId="82482f2c-2662-4bc3-b06e-2fa762521b9f" providerId="ADAL" clId="{E31E1CD7-74FB-476D-ABF9-8567E8891686}" dt="2023-05-11T18:49:32.007" v="4265" actId="1076"/>
          <ac:spMkLst>
            <pc:docMk/>
            <pc:sldMk cId="1137276230" sldId="305"/>
            <ac:spMk id="15" creationId="{3DB78962-AC2F-84FB-2C75-D0CF1A150B19}"/>
          </ac:spMkLst>
        </pc:spChg>
        <pc:graphicFrameChg chg="add mod modGraphic">
          <ac:chgData name="Gregorio Ariel Guerrero Moral" userId="82482f2c-2662-4bc3-b06e-2fa762521b9f" providerId="ADAL" clId="{E31E1CD7-74FB-476D-ABF9-8567E8891686}" dt="2023-05-11T18:49:28.324" v="4264" actId="1076"/>
          <ac:graphicFrameMkLst>
            <pc:docMk/>
            <pc:sldMk cId="1137276230" sldId="305"/>
            <ac:graphicFrameMk id="14" creationId="{712CBB5F-8B51-7FE7-1FC1-3E37B2A210AA}"/>
          </ac:graphicFrameMkLst>
        </pc:graphicFrameChg>
        <pc:picChg chg="add mod ord">
          <ac:chgData name="Gregorio Ariel Guerrero Moral" userId="82482f2c-2662-4bc3-b06e-2fa762521b9f" providerId="ADAL" clId="{E31E1CD7-74FB-476D-ABF9-8567E8891686}" dt="2023-05-11T18:46:29.642" v="4254" actId="1076"/>
          <ac:picMkLst>
            <pc:docMk/>
            <pc:sldMk cId="1137276230" sldId="305"/>
            <ac:picMk id="7" creationId="{FC46C506-2CB3-3C16-A321-AFC50DAA2472}"/>
          </ac:picMkLst>
        </pc:picChg>
        <pc:picChg chg="add mod">
          <ac:chgData name="Gregorio Ariel Guerrero Moral" userId="82482f2c-2662-4bc3-b06e-2fa762521b9f" providerId="ADAL" clId="{E31E1CD7-74FB-476D-ABF9-8567E8891686}" dt="2023-05-11T18:46:32.073" v="4255" actId="1076"/>
          <ac:picMkLst>
            <pc:docMk/>
            <pc:sldMk cId="1137276230" sldId="305"/>
            <ac:picMk id="9" creationId="{CDAA1830-2CBF-3D1C-7764-789527CB7C02}"/>
          </ac:picMkLst>
        </pc:picChg>
        <pc:picChg chg="add mod">
          <ac:chgData name="Gregorio Ariel Guerrero Moral" userId="82482f2c-2662-4bc3-b06e-2fa762521b9f" providerId="ADAL" clId="{E31E1CD7-74FB-476D-ABF9-8567E8891686}" dt="2023-05-11T18:46:50.972" v="4257" actId="1076"/>
          <ac:picMkLst>
            <pc:docMk/>
            <pc:sldMk cId="1137276230" sldId="305"/>
            <ac:picMk id="11" creationId="{8F5F7263-11E9-4836-02AD-8C7078FD5051}"/>
          </ac:picMkLst>
        </pc:picChg>
        <pc:picChg chg="add mod">
          <ac:chgData name="Gregorio Ariel Guerrero Moral" userId="82482f2c-2662-4bc3-b06e-2fa762521b9f" providerId="ADAL" clId="{E31E1CD7-74FB-476D-ABF9-8567E8891686}" dt="2023-05-11T18:47:10.496" v="4259" actId="1076"/>
          <ac:picMkLst>
            <pc:docMk/>
            <pc:sldMk cId="1137276230" sldId="305"/>
            <ac:picMk id="13" creationId="{5FCD356E-D593-D54F-C4C2-6B259E523325}"/>
          </ac:picMkLst>
        </pc:picChg>
      </pc:sldChg>
      <pc:sldChg chg="del">
        <pc:chgData name="Gregorio Ariel Guerrero Moral" userId="82482f2c-2662-4bc3-b06e-2fa762521b9f" providerId="ADAL" clId="{E31E1CD7-74FB-476D-ABF9-8567E8891686}" dt="2023-05-10T18:28:21.468" v="49" actId="47"/>
        <pc:sldMkLst>
          <pc:docMk/>
          <pc:sldMk cId="2020957616" sldId="305"/>
        </pc:sldMkLst>
      </pc:sldChg>
      <pc:sldChg chg="addSp delSp modSp new mod">
        <pc:chgData name="Gregorio Ariel Guerrero Moral" userId="82482f2c-2662-4bc3-b06e-2fa762521b9f" providerId="ADAL" clId="{E31E1CD7-74FB-476D-ABF9-8567E8891686}" dt="2023-05-11T16:19:40.896" v="3559" actId="1076"/>
        <pc:sldMkLst>
          <pc:docMk/>
          <pc:sldMk cId="334331324" sldId="306"/>
        </pc:sldMkLst>
        <pc:spChg chg="mod">
          <ac:chgData name="Gregorio Ariel Guerrero Moral" userId="82482f2c-2662-4bc3-b06e-2fa762521b9f" providerId="ADAL" clId="{E31E1CD7-74FB-476D-ABF9-8567E8891686}" dt="2023-05-11T15:49:01.004" v="3488" actId="1076"/>
          <ac:spMkLst>
            <pc:docMk/>
            <pc:sldMk cId="334331324" sldId="306"/>
            <ac:spMk id="2" creationId="{D3E286BE-05B8-81B4-ECA7-91DBA0E303FD}"/>
          </ac:spMkLst>
        </pc:spChg>
        <pc:spChg chg="mod">
          <ac:chgData name="Gregorio Ariel Guerrero Moral" userId="82482f2c-2662-4bc3-b06e-2fa762521b9f" providerId="ADAL" clId="{E31E1CD7-74FB-476D-ABF9-8567E8891686}" dt="2023-05-11T15:30:56.618" v="3304" actId="207"/>
          <ac:spMkLst>
            <pc:docMk/>
            <pc:sldMk cId="334331324" sldId="306"/>
            <ac:spMk id="3" creationId="{31E01108-2C86-4177-830D-F8311A4308CF}"/>
          </ac:spMkLst>
        </pc:spChg>
        <pc:spChg chg="mod">
          <ac:chgData name="Gregorio Ariel Guerrero Moral" userId="82482f2c-2662-4bc3-b06e-2fa762521b9f" providerId="ADAL" clId="{E31E1CD7-74FB-476D-ABF9-8567E8891686}" dt="2023-05-11T15:31:02.360" v="3305" actId="207"/>
          <ac:spMkLst>
            <pc:docMk/>
            <pc:sldMk cId="334331324" sldId="306"/>
            <ac:spMk id="4" creationId="{600DF06A-CACB-3337-F37A-012F4E030F40}"/>
          </ac:spMkLst>
        </pc:spChg>
        <pc:spChg chg="add mod">
          <ac:chgData name="Gregorio Ariel Guerrero Moral" userId="82482f2c-2662-4bc3-b06e-2fa762521b9f" providerId="ADAL" clId="{E31E1CD7-74FB-476D-ABF9-8567E8891686}" dt="2023-05-11T15:22:04.991" v="3243" actId="1076"/>
          <ac:spMkLst>
            <pc:docMk/>
            <pc:sldMk cId="334331324" sldId="306"/>
            <ac:spMk id="5" creationId="{C5DA8EC6-233B-ED06-6D0F-87FF3191F196}"/>
          </ac:spMkLst>
        </pc:spChg>
        <pc:spChg chg="add mod">
          <ac:chgData name="Gregorio Ariel Guerrero Moral" userId="82482f2c-2662-4bc3-b06e-2fa762521b9f" providerId="ADAL" clId="{E31E1CD7-74FB-476D-ABF9-8567E8891686}" dt="2023-05-11T15:26:33.044" v="3267" actId="20577"/>
          <ac:spMkLst>
            <pc:docMk/>
            <pc:sldMk cId="334331324" sldId="306"/>
            <ac:spMk id="8" creationId="{34AB8C36-C00F-946D-5F59-E0E7AB8CDEFC}"/>
          </ac:spMkLst>
        </pc:spChg>
        <pc:spChg chg="add mod">
          <ac:chgData name="Gregorio Ariel Guerrero Moral" userId="82482f2c-2662-4bc3-b06e-2fa762521b9f" providerId="ADAL" clId="{E31E1CD7-74FB-476D-ABF9-8567E8891686}" dt="2023-05-11T15:28:50.659" v="3293" actId="20577"/>
          <ac:spMkLst>
            <pc:docMk/>
            <pc:sldMk cId="334331324" sldId="306"/>
            <ac:spMk id="9" creationId="{1B9C82C3-D2BB-D9BF-F4CB-6EC510A99875}"/>
          </ac:spMkLst>
        </pc:spChg>
        <pc:spChg chg="add mod">
          <ac:chgData name="Gregorio Ariel Guerrero Moral" userId="82482f2c-2662-4bc3-b06e-2fa762521b9f" providerId="ADAL" clId="{E31E1CD7-74FB-476D-ABF9-8567E8891686}" dt="2023-05-11T15:31:40.189" v="3334" actId="20577"/>
          <ac:spMkLst>
            <pc:docMk/>
            <pc:sldMk cId="334331324" sldId="306"/>
            <ac:spMk id="10" creationId="{F6FBDEF0-5780-BB21-34D6-C9F35C521373}"/>
          </ac:spMkLst>
        </pc:spChg>
        <pc:spChg chg="add mod">
          <ac:chgData name="Gregorio Ariel Guerrero Moral" userId="82482f2c-2662-4bc3-b06e-2fa762521b9f" providerId="ADAL" clId="{E31E1CD7-74FB-476D-ABF9-8567E8891686}" dt="2023-05-11T15:32:33.893" v="3354" actId="20577"/>
          <ac:spMkLst>
            <pc:docMk/>
            <pc:sldMk cId="334331324" sldId="306"/>
            <ac:spMk id="11" creationId="{55681D3A-F199-3CFF-C8E3-4D7E0D7FD65F}"/>
          </ac:spMkLst>
        </pc:spChg>
        <pc:spChg chg="add mod">
          <ac:chgData name="Gregorio Ariel Guerrero Moral" userId="82482f2c-2662-4bc3-b06e-2fa762521b9f" providerId="ADAL" clId="{E31E1CD7-74FB-476D-ABF9-8567E8891686}" dt="2023-05-11T15:40:13.196" v="3412" actId="20577"/>
          <ac:spMkLst>
            <pc:docMk/>
            <pc:sldMk cId="334331324" sldId="306"/>
            <ac:spMk id="12" creationId="{BFB8488E-7EF6-2640-E242-16F6DC0E46E9}"/>
          </ac:spMkLst>
        </pc:spChg>
        <pc:spChg chg="add del">
          <ac:chgData name="Gregorio Ariel Guerrero Moral" userId="82482f2c-2662-4bc3-b06e-2fa762521b9f" providerId="ADAL" clId="{E31E1CD7-74FB-476D-ABF9-8567E8891686}" dt="2023-05-11T15:39:28.391" v="3400" actId="22"/>
          <ac:spMkLst>
            <pc:docMk/>
            <pc:sldMk cId="334331324" sldId="306"/>
            <ac:spMk id="14" creationId="{C2120200-FC24-3AE9-E45D-CFF40DD814EE}"/>
          </ac:spMkLst>
        </pc:spChg>
        <pc:spChg chg="add mod">
          <ac:chgData name="Gregorio Ariel Guerrero Moral" userId="82482f2c-2662-4bc3-b06e-2fa762521b9f" providerId="ADAL" clId="{E31E1CD7-74FB-476D-ABF9-8567E8891686}" dt="2023-05-11T15:41:06.080" v="3423" actId="1076"/>
          <ac:spMkLst>
            <pc:docMk/>
            <pc:sldMk cId="334331324" sldId="306"/>
            <ac:spMk id="16" creationId="{4747C3EC-A14C-F551-3AAF-34CD1B9CF34B}"/>
          </ac:spMkLst>
        </pc:spChg>
        <pc:spChg chg="add mod">
          <ac:chgData name="Gregorio Ariel Guerrero Moral" userId="82482f2c-2662-4bc3-b06e-2fa762521b9f" providerId="ADAL" clId="{E31E1CD7-74FB-476D-ABF9-8567E8891686}" dt="2023-05-11T15:41:10.544" v="3424" actId="14100"/>
          <ac:spMkLst>
            <pc:docMk/>
            <pc:sldMk cId="334331324" sldId="306"/>
            <ac:spMk id="18" creationId="{03A27AF3-29D4-F94D-8ABA-03FF4C724971}"/>
          </ac:spMkLst>
        </pc:spChg>
        <pc:spChg chg="add mod">
          <ac:chgData name="Gregorio Ariel Guerrero Moral" userId="82482f2c-2662-4bc3-b06e-2fa762521b9f" providerId="ADAL" clId="{E31E1CD7-74FB-476D-ABF9-8567E8891686}" dt="2023-05-11T16:18:51.239" v="3526" actId="1076"/>
          <ac:spMkLst>
            <pc:docMk/>
            <pc:sldMk cId="334331324" sldId="306"/>
            <ac:spMk id="21" creationId="{F2264573-0402-E9E1-0A91-3CAFB509D758}"/>
          </ac:spMkLst>
        </pc:spChg>
        <pc:spChg chg="add del">
          <ac:chgData name="Gregorio Ariel Guerrero Moral" userId="82482f2c-2662-4bc3-b06e-2fa762521b9f" providerId="ADAL" clId="{E31E1CD7-74FB-476D-ABF9-8567E8891686}" dt="2023-05-11T15:48:37.110" v="3482" actId="22"/>
          <ac:spMkLst>
            <pc:docMk/>
            <pc:sldMk cId="334331324" sldId="306"/>
            <ac:spMk id="25" creationId="{87D1FD19-4A3E-BA02-DA91-A7D8A212FD03}"/>
          </ac:spMkLst>
        </pc:spChg>
        <pc:spChg chg="add del mod">
          <ac:chgData name="Gregorio Ariel Guerrero Moral" userId="82482f2c-2662-4bc3-b06e-2fa762521b9f" providerId="ADAL" clId="{E31E1CD7-74FB-476D-ABF9-8567E8891686}" dt="2023-05-11T16:17:49.514" v="3503" actId="478"/>
          <ac:spMkLst>
            <pc:docMk/>
            <pc:sldMk cId="334331324" sldId="306"/>
            <ac:spMk id="27" creationId="{5219F628-5C93-A0CD-1792-E8D8B762FF3F}"/>
          </ac:spMkLst>
        </pc:spChg>
        <pc:spChg chg="add mod">
          <ac:chgData name="Gregorio Ariel Guerrero Moral" userId="82482f2c-2662-4bc3-b06e-2fa762521b9f" providerId="ADAL" clId="{E31E1CD7-74FB-476D-ABF9-8567E8891686}" dt="2023-05-11T16:18:16.669" v="3521" actId="20577"/>
          <ac:spMkLst>
            <pc:docMk/>
            <pc:sldMk cId="334331324" sldId="306"/>
            <ac:spMk id="28" creationId="{A1819A8B-C6EE-BC37-5D42-D4FF5048204F}"/>
          </ac:spMkLst>
        </pc:spChg>
        <pc:spChg chg="add mod">
          <ac:chgData name="Gregorio Ariel Guerrero Moral" userId="82482f2c-2662-4bc3-b06e-2fa762521b9f" providerId="ADAL" clId="{E31E1CD7-74FB-476D-ABF9-8567E8891686}" dt="2023-05-11T16:19:38.834" v="3558" actId="1076"/>
          <ac:spMkLst>
            <pc:docMk/>
            <pc:sldMk cId="334331324" sldId="306"/>
            <ac:spMk id="29" creationId="{04F2E32F-148A-3116-9CCF-6ADDD7C66AFF}"/>
          </ac:spMkLst>
        </pc:spChg>
        <pc:picChg chg="add mod">
          <ac:chgData name="Gregorio Ariel Guerrero Moral" userId="82482f2c-2662-4bc3-b06e-2fa762521b9f" providerId="ADAL" clId="{E31E1CD7-74FB-476D-ABF9-8567E8891686}" dt="2023-05-11T15:25:08.076" v="3251" actId="1076"/>
          <ac:picMkLst>
            <pc:docMk/>
            <pc:sldMk cId="334331324" sldId="306"/>
            <ac:picMk id="6" creationId="{DE7BFBE2-482F-DF9C-DB66-5A4C3528B8C4}"/>
          </ac:picMkLst>
        </pc:picChg>
        <pc:picChg chg="add mod">
          <ac:chgData name="Gregorio Ariel Guerrero Moral" userId="82482f2c-2662-4bc3-b06e-2fa762521b9f" providerId="ADAL" clId="{E31E1CD7-74FB-476D-ABF9-8567E8891686}" dt="2023-05-11T16:18:48.208" v="3525" actId="1076"/>
          <ac:picMkLst>
            <pc:docMk/>
            <pc:sldMk cId="334331324" sldId="306"/>
            <ac:picMk id="20" creationId="{D687F41F-6CE2-2EDF-A6C6-A0AC57C4A724}"/>
          </ac:picMkLst>
        </pc:picChg>
        <pc:picChg chg="add mod">
          <ac:chgData name="Gregorio Ariel Guerrero Moral" userId="82482f2c-2662-4bc3-b06e-2fa762521b9f" providerId="ADAL" clId="{E31E1CD7-74FB-476D-ABF9-8567E8891686}" dt="2023-05-11T15:48:33.448" v="3480" actId="14100"/>
          <ac:picMkLst>
            <pc:docMk/>
            <pc:sldMk cId="334331324" sldId="306"/>
            <ac:picMk id="23" creationId="{A06C64EC-21DD-DD63-7D16-8AE6D09964EF}"/>
          </ac:picMkLst>
        </pc:picChg>
        <pc:picChg chg="add mod">
          <ac:chgData name="Gregorio Ariel Guerrero Moral" userId="82482f2c-2662-4bc3-b06e-2fa762521b9f" providerId="ADAL" clId="{E31E1CD7-74FB-476D-ABF9-8567E8891686}" dt="2023-05-11T15:22:12.249" v="3245" actId="1076"/>
          <ac:picMkLst>
            <pc:docMk/>
            <pc:sldMk cId="334331324" sldId="306"/>
            <ac:picMk id="2050" creationId="{398EC04A-F54C-4FFF-744B-C20C1B7BB3A8}"/>
          </ac:picMkLst>
        </pc:picChg>
        <pc:picChg chg="add mod">
          <ac:chgData name="Gregorio Ariel Guerrero Moral" userId="82482f2c-2662-4bc3-b06e-2fa762521b9f" providerId="ADAL" clId="{E31E1CD7-74FB-476D-ABF9-8567E8891686}" dt="2023-05-11T15:28:30.253" v="3274" actId="1076"/>
          <ac:picMkLst>
            <pc:docMk/>
            <pc:sldMk cId="334331324" sldId="306"/>
            <ac:picMk id="2052" creationId="{1A00A0F7-20C4-5A6E-5192-8C32C8F1D2F7}"/>
          </ac:picMkLst>
        </pc:picChg>
        <pc:picChg chg="add del mod">
          <ac:chgData name="Gregorio Ariel Guerrero Moral" userId="82482f2c-2662-4bc3-b06e-2fa762521b9f" providerId="ADAL" clId="{E31E1CD7-74FB-476D-ABF9-8567E8891686}" dt="2023-05-11T15:30:15.930" v="3298" actId="478"/>
          <ac:picMkLst>
            <pc:docMk/>
            <pc:sldMk cId="334331324" sldId="306"/>
            <ac:picMk id="2054" creationId="{0E8CF07B-645D-C324-9158-6A07307E28F7}"/>
          </ac:picMkLst>
        </pc:picChg>
        <pc:picChg chg="add del mod">
          <ac:chgData name="Gregorio Ariel Guerrero Moral" userId="82482f2c-2662-4bc3-b06e-2fa762521b9f" providerId="ADAL" clId="{E31E1CD7-74FB-476D-ABF9-8567E8891686}" dt="2023-05-11T15:30:12.527" v="3297" actId="478"/>
          <ac:picMkLst>
            <pc:docMk/>
            <pc:sldMk cId="334331324" sldId="306"/>
            <ac:picMk id="2056" creationId="{E01B5847-91E2-3E97-6400-F28C5BF4CAE8}"/>
          </ac:picMkLst>
        </pc:picChg>
        <pc:picChg chg="add mod">
          <ac:chgData name="Gregorio Ariel Guerrero Moral" userId="82482f2c-2662-4bc3-b06e-2fa762521b9f" providerId="ADAL" clId="{E31E1CD7-74FB-476D-ABF9-8567E8891686}" dt="2023-05-11T15:31:11.680" v="3308" actId="1076"/>
          <ac:picMkLst>
            <pc:docMk/>
            <pc:sldMk cId="334331324" sldId="306"/>
            <ac:picMk id="2058" creationId="{1732D43A-7C4A-BF9E-B501-8AF2DB9F7B39}"/>
          </ac:picMkLst>
        </pc:picChg>
        <pc:picChg chg="add mod">
          <ac:chgData name="Gregorio Ariel Guerrero Moral" userId="82482f2c-2662-4bc3-b06e-2fa762521b9f" providerId="ADAL" clId="{E31E1CD7-74FB-476D-ABF9-8567E8891686}" dt="2023-05-11T15:32:15.889" v="3339" actId="1076"/>
          <ac:picMkLst>
            <pc:docMk/>
            <pc:sldMk cId="334331324" sldId="306"/>
            <ac:picMk id="2060" creationId="{EAFB7E39-2196-F2FF-D392-6712A6892AAB}"/>
          </ac:picMkLst>
        </pc:picChg>
        <pc:picChg chg="add mod">
          <ac:chgData name="Gregorio Ariel Guerrero Moral" userId="82482f2c-2662-4bc3-b06e-2fa762521b9f" providerId="ADAL" clId="{E31E1CD7-74FB-476D-ABF9-8567E8891686}" dt="2023-05-11T15:38:00.907" v="3356" actId="1076"/>
          <ac:picMkLst>
            <pc:docMk/>
            <pc:sldMk cId="334331324" sldId="306"/>
            <ac:picMk id="2062" creationId="{4025609B-7C1F-7F21-C3E9-3214F72AE323}"/>
          </ac:picMkLst>
        </pc:picChg>
        <pc:picChg chg="add mod">
          <ac:chgData name="Gregorio Ariel Guerrero Moral" userId="82482f2c-2662-4bc3-b06e-2fa762521b9f" providerId="ADAL" clId="{E31E1CD7-74FB-476D-ABF9-8567E8891686}" dt="2023-05-11T15:39:12.664" v="3398" actId="1076"/>
          <ac:picMkLst>
            <pc:docMk/>
            <pc:sldMk cId="334331324" sldId="306"/>
            <ac:picMk id="2064" creationId="{9EC7CD64-7B2F-3145-E694-1E8F0F435B76}"/>
          </ac:picMkLst>
        </pc:picChg>
        <pc:picChg chg="add mod">
          <ac:chgData name="Gregorio Ariel Guerrero Moral" userId="82482f2c-2662-4bc3-b06e-2fa762521b9f" providerId="ADAL" clId="{E31E1CD7-74FB-476D-ABF9-8567E8891686}" dt="2023-05-11T15:40:25.117" v="3416" actId="1076"/>
          <ac:picMkLst>
            <pc:docMk/>
            <pc:sldMk cId="334331324" sldId="306"/>
            <ac:picMk id="2066" creationId="{23D7D300-3140-72CE-0D13-6E3E9B49C279}"/>
          </ac:picMkLst>
        </pc:picChg>
        <pc:picChg chg="add mod">
          <ac:chgData name="Gregorio Ariel Guerrero Moral" userId="82482f2c-2662-4bc3-b06e-2fa762521b9f" providerId="ADAL" clId="{E31E1CD7-74FB-476D-ABF9-8567E8891686}" dt="2023-05-11T16:18:05.360" v="3507" actId="1076"/>
          <ac:picMkLst>
            <pc:docMk/>
            <pc:sldMk cId="334331324" sldId="306"/>
            <ac:picMk id="2068" creationId="{A2B86DCE-5DE6-BBED-3BDB-4BA46B6F50FD}"/>
          </ac:picMkLst>
        </pc:picChg>
        <pc:picChg chg="add del">
          <ac:chgData name="Gregorio Ariel Guerrero Moral" userId="82482f2c-2662-4bc3-b06e-2fa762521b9f" providerId="ADAL" clId="{E31E1CD7-74FB-476D-ABF9-8567E8891686}" dt="2023-05-11T16:17:53.207" v="3504" actId="478"/>
          <ac:picMkLst>
            <pc:docMk/>
            <pc:sldMk cId="334331324" sldId="306"/>
            <ac:picMk id="2070" creationId="{2FAB284C-E634-2BA0-817B-9412BF61C2C0}"/>
          </ac:picMkLst>
        </pc:picChg>
        <pc:picChg chg="add mod">
          <ac:chgData name="Gregorio Ariel Guerrero Moral" userId="82482f2c-2662-4bc3-b06e-2fa762521b9f" providerId="ADAL" clId="{E31E1CD7-74FB-476D-ABF9-8567E8891686}" dt="2023-05-11T16:19:40.896" v="3559" actId="1076"/>
          <ac:picMkLst>
            <pc:docMk/>
            <pc:sldMk cId="334331324" sldId="306"/>
            <ac:picMk id="2072" creationId="{50D3C6C5-E07A-8C76-A5EA-0714BED6F623}"/>
          </ac:picMkLst>
        </pc:picChg>
      </pc:sldChg>
      <pc:sldChg chg="del">
        <pc:chgData name="Gregorio Ariel Guerrero Moral" userId="82482f2c-2662-4bc3-b06e-2fa762521b9f" providerId="ADAL" clId="{E31E1CD7-74FB-476D-ABF9-8567E8891686}" dt="2023-05-10T18:28:21.468" v="49" actId="47"/>
        <pc:sldMkLst>
          <pc:docMk/>
          <pc:sldMk cId="2041965731" sldId="306"/>
        </pc:sldMkLst>
      </pc:sldChg>
      <pc:sldChg chg="addSp delSp modSp new mod modNotesTx">
        <pc:chgData name="Gregorio Ariel Guerrero Moral" userId="82482f2c-2662-4bc3-b06e-2fa762521b9f" providerId="ADAL" clId="{E31E1CD7-74FB-476D-ABF9-8567E8891686}" dt="2023-05-11T20:44:51.270" v="4885" actId="478"/>
        <pc:sldMkLst>
          <pc:docMk/>
          <pc:sldMk cId="793537383" sldId="307"/>
        </pc:sldMkLst>
        <pc:spChg chg="del">
          <ac:chgData name="Gregorio Ariel Guerrero Moral" userId="82482f2c-2662-4bc3-b06e-2fa762521b9f" providerId="ADAL" clId="{E31E1CD7-74FB-476D-ABF9-8567E8891686}" dt="2023-05-11T15:03:42.768" v="2949"/>
          <ac:spMkLst>
            <pc:docMk/>
            <pc:sldMk cId="793537383" sldId="307"/>
            <ac:spMk id="2" creationId="{BEB7B295-4C3A-DDC4-2FCE-B34E2B435DBE}"/>
          </ac:spMkLst>
        </pc:spChg>
        <pc:spChg chg="del">
          <ac:chgData name="Gregorio Ariel Guerrero Moral" userId="82482f2c-2662-4bc3-b06e-2fa762521b9f" providerId="ADAL" clId="{E31E1CD7-74FB-476D-ABF9-8567E8891686}" dt="2023-05-11T15:04:01.847" v="2950"/>
          <ac:spMkLst>
            <pc:docMk/>
            <pc:sldMk cId="793537383" sldId="307"/>
            <ac:spMk id="3" creationId="{059C399F-F749-2766-B5E0-70739BD7213F}"/>
          </ac:spMkLst>
        </pc:spChg>
        <pc:spChg chg="del">
          <ac:chgData name="Gregorio Ariel Guerrero Moral" userId="82482f2c-2662-4bc3-b06e-2fa762521b9f" providerId="ADAL" clId="{E31E1CD7-74FB-476D-ABF9-8567E8891686}" dt="2023-05-11T15:04:13.053" v="2952" actId="478"/>
          <ac:spMkLst>
            <pc:docMk/>
            <pc:sldMk cId="793537383" sldId="307"/>
            <ac:spMk id="4" creationId="{1C333A22-134A-18C0-5793-829BBC63C7B5}"/>
          </ac:spMkLst>
        </pc:spChg>
        <pc:spChg chg="add mod">
          <ac:chgData name="Gregorio Ariel Guerrero Moral" userId="82482f2c-2662-4bc3-b06e-2fa762521b9f" providerId="ADAL" clId="{E31E1CD7-74FB-476D-ABF9-8567E8891686}" dt="2023-05-11T15:04:54.325" v="2959" actId="1076"/>
          <ac:spMkLst>
            <pc:docMk/>
            <pc:sldMk cId="793537383" sldId="307"/>
            <ac:spMk id="5" creationId="{B516173A-BDC6-18E6-89E7-90272C82825C}"/>
          </ac:spMkLst>
        </pc:spChg>
        <pc:spChg chg="add del mod">
          <ac:chgData name="Gregorio Ariel Guerrero Moral" userId="82482f2c-2662-4bc3-b06e-2fa762521b9f" providerId="ADAL" clId="{E31E1CD7-74FB-476D-ABF9-8567E8891686}" dt="2023-05-11T15:04:07.238" v="2951" actId="478"/>
          <ac:spMkLst>
            <pc:docMk/>
            <pc:sldMk cId="793537383" sldId="307"/>
            <ac:spMk id="6" creationId="{16A1D57E-C0ED-8784-EA64-55925E8E6B5C}"/>
          </ac:spMkLst>
        </pc:spChg>
        <pc:spChg chg="add del">
          <ac:chgData name="Gregorio Ariel Guerrero Moral" userId="82482f2c-2662-4bc3-b06e-2fa762521b9f" providerId="ADAL" clId="{E31E1CD7-74FB-476D-ABF9-8567E8891686}" dt="2023-05-11T15:04:22.267" v="2954"/>
          <ac:spMkLst>
            <pc:docMk/>
            <pc:sldMk cId="793537383" sldId="307"/>
            <ac:spMk id="7" creationId="{5156E09A-1682-DA50-D087-AFC0D68BA1A5}"/>
          </ac:spMkLst>
        </pc:spChg>
        <pc:spChg chg="add">
          <ac:chgData name="Gregorio Ariel Guerrero Moral" userId="82482f2c-2662-4bc3-b06e-2fa762521b9f" providerId="ADAL" clId="{E31E1CD7-74FB-476D-ABF9-8567E8891686}" dt="2023-05-11T15:04:28.162" v="2955"/>
          <ac:spMkLst>
            <pc:docMk/>
            <pc:sldMk cId="793537383" sldId="307"/>
            <ac:spMk id="8" creationId="{AEFD907B-2F1C-088F-A91C-295113752F94}"/>
          </ac:spMkLst>
        </pc:spChg>
        <pc:spChg chg="add del mod">
          <ac:chgData name="Gregorio Ariel Guerrero Moral" userId="82482f2c-2662-4bc3-b06e-2fa762521b9f" providerId="ADAL" clId="{E31E1CD7-74FB-476D-ABF9-8567E8891686}" dt="2023-05-11T15:04:42.955" v="2957"/>
          <ac:spMkLst>
            <pc:docMk/>
            <pc:sldMk cId="793537383" sldId="307"/>
            <ac:spMk id="9" creationId="{2D15D648-BB17-92CB-2FAF-3F0A422095EF}"/>
          </ac:spMkLst>
        </pc:spChg>
        <pc:spChg chg="add del mod">
          <ac:chgData name="Gregorio Ariel Guerrero Moral" userId="82482f2c-2662-4bc3-b06e-2fa762521b9f" providerId="ADAL" clId="{E31E1CD7-74FB-476D-ABF9-8567E8891686}" dt="2023-05-11T15:04:57.814" v="2961"/>
          <ac:spMkLst>
            <pc:docMk/>
            <pc:sldMk cId="793537383" sldId="307"/>
            <ac:spMk id="10" creationId="{4343F5BC-A2FD-8387-289B-F9D4C55DDE04}"/>
          </ac:spMkLst>
        </pc:spChg>
        <pc:spChg chg="add mod">
          <ac:chgData name="Gregorio Ariel Guerrero Moral" userId="82482f2c-2662-4bc3-b06e-2fa762521b9f" providerId="ADAL" clId="{E31E1CD7-74FB-476D-ABF9-8567E8891686}" dt="2023-05-11T20:11:36.288" v="4713" actId="14100"/>
          <ac:spMkLst>
            <pc:docMk/>
            <pc:sldMk cId="793537383" sldId="307"/>
            <ac:spMk id="14" creationId="{51C3659B-4564-013B-AE1A-5063579DC77C}"/>
          </ac:spMkLst>
        </pc:spChg>
        <pc:spChg chg="add del mod">
          <ac:chgData name="Gregorio Ariel Guerrero Moral" userId="82482f2c-2662-4bc3-b06e-2fa762521b9f" providerId="ADAL" clId="{E31E1CD7-74FB-476D-ABF9-8567E8891686}" dt="2023-05-11T20:37:11.402" v="4841" actId="22"/>
          <ac:spMkLst>
            <pc:docMk/>
            <pc:sldMk cId="793537383" sldId="307"/>
            <ac:spMk id="19" creationId="{A9DB2E1A-6BA5-4251-FD52-F65D4EC07300}"/>
          </ac:spMkLst>
        </pc:spChg>
        <pc:spChg chg="add del mod">
          <ac:chgData name="Gregorio Ariel Guerrero Moral" userId="82482f2c-2662-4bc3-b06e-2fa762521b9f" providerId="ADAL" clId="{E31E1CD7-74FB-476D-ABF9-8567E8891686}" dt="2023-05-11T20:44:51.270" v="4885" actId="478"/>
          <ac:spMkLst>
            <pc:docMk/>
            <pc:sldMk cId="793537383" sldId="307"/>
            <ac:spMk id="21" creationId="{7A69AFAC-B574-D1B7-330B-4A3BA69600AD}"/>
          </ac:spMkLst>
        </pc:spChg>
        <pc:spChg chg="add del mod">
          <ac:chgData name="Gregorio Ariel Guerrero Moral" userId="82482f2c-2662-4bc3-b06e-2fa762521b9f" providerId="ADAL" clId="{E31E1CD7-74FB-476D-ABF9-8567E8891686}" dt="2023-05-11T20:44:51.270" v="4885" actId="478"/>
          <ac:spMkLst>
            <pc:docMk/>
            <pc:sldMk cId="793537383" sldId="307"/>
            <ac:spMk id="23" creationId="{6D110203-9923-5C0F-0C4D-88B7120DD324}"/>
          </ac:spMkLst>
        </pc:spChg>
        <pc:graphicFrameChg chg="add mod modGraphic">
          <ac:chgData name="Gregorio Ariel Guerrero Moral" userId="82482f2c-2662-4bc3-b06e-2fa762521b9f" providerId="ADAL" clId="{E31E1CD7-74FB-476D-ABF9-8567E8891686}" dt="2023-05-11T20:11:43.818" v="4715" actId="1076"/>
          <ac:graphicFrameMkLst>
            <pc:docMk/>
            <pc:sldMk cId="793537383" sldId="307"/>
            <ac:graphicFrameMk id="13" creationId="{BD94C70B-58A6-6326-7896-0587DE8F3A4F}"/>
          </ac:graphicFrameMkLst>
        </pc:graphicFrameChg>
        <pc:picChg chg="add mod">
          <ac:chgData name="Gregorio Ariel Guerrero Moral" userId="82482f2c-2662-4bc3-b06e-2fa762521b9f" providerId="ADAL" clId="{E31E1CD7-74FB-476D-ABF9-8567E8891686}" dt="2023-05-11T20:44:42.582" v="4884" actId="14100"/>
          <ac:picMkLst>
            <pc:docMk/>
            <pc:sldMk cId="793537383" sldId="307"/>
            <ac:picMk id="12" creationId="{27BCFBAF-FDA9-0FCA-D783-11E64B386141}"/>
          </ac:picMkLst>
        </pc:picChg>
        <pc:picChg chg="add del mod">
          <ac:chgData name="Gregorio Ariel Guerrero Moral" userId="82482f2c-2662-4bc3-b06e-2fa762521b9f" providerId="ADAL" clId="{E31E1CD7-74FB-476D-ABF9-8567E8891686}" dt="2023-05-11T20:44:33.024" v="4880" actId="478"/>
          <ac:picMkLst>
            <pc:docMk/>
            <pc:sldMk cId="793537383" sldId="307"/>
            <ac:picMk id="15" creationId="{AE82DCC9-4E4C-13B7-F496-54E80482A1DF}"/>
          </ac:picMkLst>
        </pc:picChg>
        <pc:picChg chg="add del mod">
          <ac:chgData name="Gregorio Ariel Guerrero Moral" userId="82482f2c-2662-4bc3-b06e-2fa762521b9f" providerId="ADAL" clId="{E31E1CD7-74FB-476D-ABF9-8567E8891686}" dt="2023-05-11T20:44:33.024" v="4880" actId="478"/>
          <ac:picMkLst>
            <pc:docMk/>
            <pc:sldMk cId="793537383" sldId="307"/>
            <ac:picMk id="16" creationId="{04F1BCAC-E405-D08F-CAAB-96D0F88D64AE}"/>
          </ac:picMkLst>
        </pc:picChg>
        <pc:picChg chg="add del mod">
          <ac:chgData name="Gregorio Ariel Guerrero Moral" userId="82482f2c-2662-4bc3-b06e-2fa762521b9f" providerId="ADAL" clId="{E31E1CD7-74FB-476D-ABF9-8567E8891686}" dt="2023-05-11T20:44:33.024" v="4880" actId="478"/>
          <ac:picMkLst>
            <pc:docMk/>
            <pc:sldMk cId="793537383" sldId="307"/>
            <ac:picMk id="17" creationId="{B39E71E3-D162-DA86-D711-6457BF4FBF5A}"/>
          </ac:picMkLst>
        </pc:picChg>
        <pc:picChg chg="add del mod">
          <ac:chgData name="Gregorio Ariel Guerrero Moral" userId="82482f2c-2662-4bc3-b06e-2fa762521b9f" providerId="ADAL" clId="{E31E1CD7-74FB-476D-ABF9-8567E8891686}" dt="2023-05-11T15:09:57.296" v="2990" actId="478"/>
          <ac:picMkLst>
            <pc:docMk/>
            <pc:sldMk cId="793537383" sldId="307"/>
            <ac:picMk id="1036" creationId="{EBAD7DE3-766E-6EF9-8EAA-96D8E3196FC5}"/>
          </ac:picMkLst>
        </pc:picChg>
        <pc:picChg chg="add del mod">
          <ac:chgData name="Gregorio Ariel Guerrero Moral" userId="82482f2c-2662-4bc3-b06e-2fa762521b9f" providerId="ADAL" clId="{E31E1CD7-74FB-476D-ABF9-8567E8891686}" dt="2023-05-11T20:44:35.944" v="4881" actId="478"/>
          <ac:picMkLst>
            <pc:docMk/>
            <pc:sldMk cId="793537383" sldId="307"/>
            <ac:picMk id="1038" creationId="{969BB1AF-D8FB-1ADA-ED98-F06E21B5092F}"/>
          </ac:picMkLst>
        </pc:picChg>
      </pc:sldChg>
      <pc:sldChg chg="del">
        <pc:chgData name="Gregorio Ariel Guerrero Moral" userId="82482f2c-2662-4bc3-b06e-2fa762521b9f" providerId="ADAL" clId="{E31E1CD7-74FB-476D-ABF9-8567E8891686}" dt="2023-05-10T18:28:21.468" v="49" actId="47"/>
        <pc:sldMkLst>
          <pc:docMk/>
          <pc:sldMk cId="2029028143" sldId="307"/>
        </pc:sldMkLst>
      </pc:sldChg>
      <pc:sldChg chg="addSp delSp modSp add mod">
        <pc:chgData name="Gregorio Ariel Guerrero Moral" userId="82482f2c-2662-4bc3-b06e-2fa762521b9f" providerId="ADAL" clId="{E31E1CD7-74FB-476D-ABF9-8567E8891686}" dt="2023-05-11T16:56:27.502" v="3894" actId="1076"/>
        <pc:sldMkLst>
          <pc:docMk/>
          <pc:sldMk cId="2502802696" sldId="308"/>
        </pc:sldMkLst>
        <pc:spChg chg="mod">
          <ac:chgData name="Gregorio Ariel Guerrero Moral" userId="82482f2c-2662-4bc3-b06e-2fa762521b9f" providerId="ADAL" clId="{E31E1CD7-74FB-476D-ABF9-8567E8891686}" dt="2023-05-11T16:42:43.472" v="3747" actId="1076"/>
          <ac:spMkLst>
            <pc:docMk/>
            <pc:sldMk cId="2502802696" sldId="308"/>
            <ac:spMk id="3" creationId="{31E01108-2C86-4177-830D-F8311A4308CF}"/>
          </ac:spMkLst>
        </pc:spChg>
        <pc:spChg chg="mod">
          <ac:chgData name="Gregorio Ariel Guerrero Moral" userId="82482f2c-2662-4bc3-b06e-2fa762521b9f" providerId="ADAL" clId="{E31E1CD7-74FB-476D-ABF9-8567E8891686}" dt="2023-05-11T16:22:19.290" v="3595" actId="20577"/>
          <ac:spMkLst>
            <pc:docMk/>
            <pc:sldMk cId="2502802696" sldId="308"/>
            <ac:spMk id="4" creationId="{600DF06A-CACB-3337-F37A-012F4E030F40}"/>
          </ac:spMkLst>
        </pc:spChg>
        <pc:spChg chg="del">
          <ac:chgData name="Gregorio Ariel Guerrero Moral" userId="82482f2c-2662-4bc3-b06e-2fa762521b9f" providerId="ADAL" clId="{E31E1CD7-74FB-476D-ABF9-8567E8891686}" dt="2023-05-11T16:22:26.078" v="3596" actId="478"/>
          <ac:spMkLst>
            <pc:docMk/>
            <pc:sldMk cId="2502802696" sldId="308"/>
            <ac:spMk id="5" creationId="{C5DA8EC6-233B-ED06-6D0F-87FF3191F196}"/>
          </ac:spMkLst>
        </pc:spChg>
        <pc:spChg chg="del">
          <ac:chgData name="Gregorio Ariel Guerrero Moral" userId="82482f2c-2662-4bc3-b06e-2fa762521b9f" providerId="ADAL" clId="{E31E1CD7-74FB-476D-ABF9-8567E8891686}" dt="2023-05-11T16:21:51.870" v="3562" actId="478"/>
          <ac:spMkLst>
            <pc:docMk/>
            <pc:sldMk cId="2502802696" sldId="308"/>
            <ac:spMk id="8" creationId="{34AB8C36-C00F-946D-5F59-E0E7AB8CDEFC}"/>
          </ac:spMkLst>
        </pc:spChg>
        <pc:spChg chg="del">
          <ac:chgData name="Gregorio Ariel Guerrero Moral" userId="82482f2c-2662-4bc3-b06e-2fa762521b9f" providerId="ADAL" clId="{E31E1CD7-74FB-476D-ABF9-8567E8891686}" dt="2023-05-11T16:21:51.870" v="3562" actId="478"/>
          <ac:spMkLst>
            <pc:docMk/>
            <pc:sldMk cId="2502802696" sldId="308"/>
            <ac:spMk id="9" creationId="{1B9C82C3-D2BB-D9BF-F4CB-6EC510A99875}"/>
          </ac:spMkLst>
        </pc:spChg>
        <pc:spChg chg="del">
          <ac:chgData name="Gregorio Ariel Guerrero Moral" userId="82482f2c-2662-4bc3-b06e-2fa762521b9f" providerId="ADAL" clId="{E31E1CD7-74FB-476D-ABF9-8567E8891686}" dt="2023-05-11T16:21:51.870" v="3562" actId="478"/>
          <ac:spMkLst>
            <pc:docMk/>
            <pc:sldMk cId="2502802696" sldId="308"/>
            <ac:spMk id="10" creationId="{F6FBDEF0-5780-BB21-34D6-C9F35C521373}"/>
          </ac:spMkLst>
        </pc:spChg>
        <pc:spChg chg="del">
          <ac:chgData name="Gregorio Ariel Guerrero Moral" userId="82482f2c-2662-4bc3-b06e-2fa762521b9f" providerId="ADAL" clId="{E31E1CD7-74FB-476D-ABF9-8567E8891686}" dt="2023-05-11T16:21:42.395" v="3561" actId="478"/>
          <ac:spMkLst>
            <pc:docMk/>
            <pc:sldMk cId="2502802696" sldId="308"/>
            <ac:spMk id="11" creationId="{55681D3A-F199-3CFF-C8E3-4D7E0D7FD65F}"/>
          </ac:spMkLst>
        </pc:spChg>
        <pc:spChg chg="del">
          <ac:chgData name="Gregorio Ariel Guerrero Moral" userId="82482f2c-2662-4bc3-b06e-2fa762521b9f" providerId="ADAL" clId="{E31E1CD7-74FB-476D-ABF9-8567E8891686}" dt="2023-05-11T16:21:42.395" v="3561" actId="478"/>
          <ac:spMkLst>
            <pc:docMk/>
            <pc:sldMk cId="2502802696" sldId="308"/>
            <ac:spMk id="12" creationId="{BFB8488E-7EF6-2640-E242-16F6DC0E46E9}"/>
          </ac:spMkLst>
        </pc:spChg>
        <pc:spChg chg="del">
          <ac:chgData name="Gregorio Ariel Guerrero Moral" userId="82482f2c-2662-4bc3-b06e-2fa762521b9f" providerId="ADAL" clId="{E31E1CD7-74FB-476D-ABF9-8567E8891686}" dt="2023-05-11T16:21:42.395" v="3561" actId="478"/>
          <ac:spMkLst>
            <pc:docMk/>
            <pc:sldMk cId="2502802696" sldId="308"/>
            <ac:spMk id="16" creationId="{4747C3EC-A14C-F551-3AAF-34CD1B9CF34B}"/>
          </ac:spMkLst>
        </pc:spChg>
        <pc:spChg chg="del">
          <ac:chgData name="Gregorio Ariel Guerrero Moral" userId="82482f2c-2662-4bc3-b06e-2fa762521b9f" providerId="ADAL" clId="{E31E1CD7-74FB-476D-ABF9-8567E8891686}" dt="2023-05-11T16:21:51.870" v="3562" actId="478"/>
          <ac:spMkLst>
            <pc:docMk/>
            <pc:sldMk cId="2502802696" sldId="308"/>
            <ac:spMk id="18" creationId="{03A27AF3-29D4-F94D-8ABA-03FF4C724971}"/>
          </ac:spMkLst>
        </pc:spChg>
        <pc:spChg chg="add del">
          <ac:chgData name="Gregorio Ariel Guerrero Moral" userId="82482f2c-2662-4bc3-b06e-2fa762521b9f" providerId="ADAL" clId="{E31E1CD7-74FB-476D-ABF9-8567E8891686}" dt="2023-05-11T16:29:10.941" v="3622" actId="22"/>
          <ac:spMkLst>
            <pc:docMk/>
            <pc:sldMk cId="2502802696" sldId="308"/>
            <ac:spMk id="19" creationId="{053CBC13-D459-F482-3387-44FF0957BBE8}"/>
          </ac:spMkLst>
        </pc:spChg>
        <pc:spChg chg="del">
          <ac:chgData name="Gregorio Ariel Guerrero Moral" userId="82482f2c-2662-4bc3-b06e-2fa762521b9f" providerId="ADAL" clId="{E31E1CD7-74FB-476D-ABF9-8567E8891686}" dt="2023-05-11T16:21:42.395" v="3561" actId="478"/>
          <ac:spMkLst>
            <pc:docMk/>
            <pc:sldMk cId="2502802696" sldId="308"/>
            <ac:spMk id="21" creationId="{F2264573-0402-E9E1-0A91-3CAFB509D758}"/>
          </ac:spMkLst>
        </pc:spChg>
        <pc:spChg chg="add mod">
          <ac:chgData name="Gregorio Ariel Guerrero Moral" userId="82482f2c-2662-4bc3-b06e-2fa762521b9f" providerId="ADAL" clId="{E31E1CD7-74FB-476D-ABF9-8567E8891686}" dt="2023-05-11T16:42:57.347" v="3753" actId="1076"/>
          <ac:spMkLst>
            <pc:docMk/>
            <pc:sldMk cId="2502802696" sldId="308"/>
            <ac:spMk id="24" creationId="{53887925-2C9E-ED7A-B7B5-D7DCEDD6A9F8}"/>
          </ac:spMkLst>
        </pc:spChg>
        <pc:spChg chg="add mod">
          <ac:chgData name="Gregorio Ariel Guerrero Moral" userId="82482f2c-2662-4bc3-b06e-2fa762521b9f" providerId="ADAL" clId="{E31E1CD7-74FB-476D-ABF9-8567E8891686}" dt="2023-05-11T16:42:50.192" v="3750" actId="1076"/>
          <ac:spMkLst>
            <pc:docMk/>
            <pc:sldMk cId="2502802696" sldId="308"/>
            <ac:spMk id="26" creationId="{4C08F7A9-06ED-8F81-A8C3-43D7E97D1172}"/>
          </ac:spMkLst>
        </pc:spChg>
        <pc:spChg chg="del">
          <ac:chgData name="Gregorio Ariel Guerrero Moral" userId="82482f2c-2662-4bc3-b06e-2fa762521b9f" providerId="ADAL" clId="{E31E1CD7-74FB-476D-ABF9-8567E8891686}" dt="2023-05-11T16:21:51.870" v="3562" actId="478"/>
          <ac:spMkLst>
            <pc:docMk/>
            <pc:sldMk cId="2502802696" sldId="308"/>
            <ac:spMk id="27" creationId="{5219F628-5C93-A0CD-1792-E8D8B762FF3F}"/>
          </ac:spMkLst>
        </pc:spChg>
        <pc:spChg chg="del">
          <ac:chgData name="Gregorio Ariel Guerrero Moral" userId="82482f2c-2662-4bc3-b06e-2fa762521b9f" providerId="ADAL" clId="{E31E1CD7-74FB-476D-ABF9-8567E8891686}" dt="2023-05-11T16:21:51.870" v="3562" actId="478"/>
          <ac:spMkLst>
            <pc:docMk/>
            <pc:sldMk cId="2502802696" sldId="308"/>
            <ac:spMk id="28" creationId="{A1819A8B-C6EE-BC37-5D42-D4FF5048204F}"/>
          </ac:spMkLst>
        </pc:spChg>
        <pc:spChg chg="del">
          <ac:chgData name="Gregorio Ariel Guerrero Moral" userId="82482f2c-2662-4bc3-b06e-2fa762521b9f" providerId="ADAL" clId="{E31E1CD7-74FB-476D-ABF9-8567E8891686}" dt="2023-05-11T16:21:51.870" v="3562" actId="478"/>
          <ac:spMkLst>
            <pc:docMk/>
            <pc:sldMk cId="2502802696" sldId="308"/>
            <ac:spMk id="29" creationId="{04F2E32F-148A-3116-9CCF-6ADDD7C66AFF}"/>
          </ac:spMkLst>
        </pc:spChg>
        <pc:spChg chg="add mod">
          <ac:chgData name="Gregorio Ariel Guerrero Moral" userId="82482f2c-2662-4bc3-b06e-2fa762521b9f" providerId="ADAL" clId="{E31E1CD7-74FB-476D-ABF9-8567E8891686}" dt="2023-05-11T16:42:54.992" v="3752" actId="1076"/>
          <ac:spMkLst>
            <pc:docMk/>
            <pc:sldMk cId="2502802696" sldId="308"/>
            <ac:spMk id="31" creationId="{B1AA0088-9C1D-8C9E-9D08-183091093914}"/>
          </ac:spMkLst>
        </pc:spChg>
        <pc:spChg chg="add mod">
          <ac:chgData name="Gregorio Ariel Guerrero Moral" userId="82482f2c-2662-4bc3-b06e-2fa762521b9f" providerId="ADAL" clId="{E31E1CD7-74FB-476D-ABF9-8567E8891686}" dt="2023-05-11T16:40:31.785" v="3701" actId="1076"/>
          <ac:spMkLst>
            <pc:docMk/>
            <pc:sldMk cId="2502802696" sldId="308"/>
            <ac:spMk id="33" creationId="{A080ED0C-0781-A4DF-A0A8-C123A46CAD2F}"/>
          </ac:spMkLst>
        </pc:spChg>
        <pc:spChg chg="add mod">
          <ac:chgData name="Gregorio Ariel Guerrero Moral" userId="82482f2c-2662-4bc3-b06e-2fa762521b9f" providerId="ADAL" clId="{E31E1CD7-74FB-476D-ABF9-8567E8891686}" dt="2023-05-11T16:42:28.397" v="3745" actId="1076"/>
          <ac:spMkLst>
            <pc:docMk/>
            <pc:sldMk cId="2502802696" sldId="308"/>
            <ac:spMk id="34" creationId="{30CD5936-6A4A-2D0F-A14A-710057625646}"/>
          </ac:spMkLst>
        </pc:spChg>
        <pc:spChg chg="add mod">
          <ac:chgData name="Gregorio Ariel Guerrero Moral" userId="82482f2c-2662-4bc3-b06e-2fa762521b9f" providerId="ADAL" clId="{E31E1CD7-74FB-476D-ABF9-8567E8891686}" dt="2023-05-11T16:47:41.015" v="3809" actId="1076"/>
          <ac:spMkLst>
            <pc:docMk/>
            <pc:sldMk cId="2502802696" sldId="308"/>
            <ac:spMk id="35" creationId="{847EAAC8-35FF-9FB2-F45B-9D21E174E321}"/>
          </ac:spMkLst>
        </pc:spChg>
        <pc:spChg chg="add mod">
          <ac:chgData name="Gregorio Ariel Guerrero Moral" userId="82482f2c-2662-4bc3-b06e-2fa762521b9f" providerId="ADAL" clId="{E31E1CD7-74FB-476D-ABF9-8567E8891686}" dt="2023-05-11T16:50:04.355" v="3869" actId="20577"/>
          <ac:spMkLst>
            <pc:docMk/>
            <pc:sldMk cId="2502802696" sldId="308"/>
            <ac:spMk id="36" creationId="{B23EF788-803B-BE57-A6CB-035B2D6A5B16}"/>
          </ac:spMkLst>
        </pc:spChg>
        <pc:spChg chg="add mod">
          <ac:chgData name="Gregorio Ariel Guerrero Moral" userId="82482f2c-2662-4bc3-b06e-2fa762521b9f" providerId="ADAL" clId="{E31E1CD7-74FB-476D-ABF9-8567E8891686}" dt="2023-05-11T16:56:27.502" v="3894" actId="1076"/>
          <ac:spMkLst>
            <pc:docMk/>
            <pc:sldMk cId="2502802696" sldId="308"/>
            <ac:spMk id="40" creationId="{985CB699-3E95-3B37-0B5D-C8D8C5AECC9C}"/>
          </ac:spMkLst>
        </pc:spChg>
        <pc:picChg chg="del">
          <ac:chgData name="Gregorio Ariel Guerrero Moral" userId="82482f2c-2662-4bc3-b06e-2fa762521b9f" providerId="ADAL" clId="{E31E1CD7-74FB-476D-ABF9-8567E8891686}" dt="2023-05-11T16:21:42.395" v="3561" actId="478"/>
          <ac:picMkLst>
            <pc:docMk/>
            <pc:sldMk cId="2502802696" sldId="308"/>
            <ac:picMk id="6" creationId="{DE7BFBE2-482F-DF9C-DB66-5A4C3528B8C4}"/>
          </ac:picMkLst>
        </pc:picChg>
        <pc:picChg chg="add mod">
          <ac:chgData name="Gregorio Ariel Guerrero Moral" userId="82482f2c-2662-4bc3-b06e-2fa762521b9f" providerId="ADAL" clId="{E31E1CD7-74FB-476D-ABF9-8567E8891686}" dt="2023-05-11T16:42:45.481" v="3748" actId="1076"/>
          <ac:picMkLst>
            <pc:docMk/>
            <pc:sldMk cId="2502802696" sldId="308"/>
            <ac:picMk id="13" creationId="{F690EBCC-1627-C085-79DB-AD27A867B565}"/>
          </ac:picMkLst>
        </pc:picChg>
        <pc:picChg chg="add mod">
          <ac:chgData name="Gregorio Ariel Guerrero Moral" userId="82482f2c-2662-4bc3-b06e-2fa762521b9f" providerId="ADAL" clId="{E31E1CD7-74FB-476D-ABF9-8567E8891686}" dt="2023-05-11T16:42:47.200" v="3749" actId="1076"/>
          <ac:picMkLst>
            <pc:docMk/>
            <pc:sldMk cId="2502802696" sldId="308"/>
            <ac:picMk id="15" creationId="{BE39769F-1D48-E146-118D-9920A358F91E}"/>
          </ac:picMkLst>
        </pc:picChg>
        <pc:picChg chg="del">
          <ac:chgData name="Gregorio Ariel Guerrero Moral" userId="82482f2c-2662-4bc3-b06e-2fa762521b9f" providerId="ADAL" clId="{E31E1CD7-74FB-476D-ABF9-8567E8891686}" dt="2023-05-11T16:21:42.395" v="3561" actId="478"/>
          <ac:picMkLst>
            <pc:docMk/>
            <pc:sldMk cId="2502802696" sldId="308"/>
            <ac:picMk id="20" creationId="{D687F41F-6CE2-2EDF-A6C6-A0AC57C4A724}"/>
          </ac:picMkLst>
        </pc:picChg>
        <pc:picChg chg="del">
          <ac:chgData name="Gregorio Ariel Guerrero Moral" userId="82482f2c-2662-4bc3-b06e-2fa762521b9f" providerId="ADAL" clId="{E31E1CD7-74FB-476D-ABF9-8567E8891686}" dt="2023-05-11T16:21:42.395" v="3561" actId="478"/>
          <ac:picMkLst>
            <pc:docMk/>
            <pc:sldMk cId="2502802696" sldId="308"/>
            <ac:picMk id="23" creationId="{A06C64EC-21DD-DD63-7D16-8AE6D09964EF}"/>
          </ac:picMkLst>
        </pc:picChg>
        <pc:picChg chg="add mod ord">
          <ac:chgData name="Gregorio Ariel Guerrero Moral" userId="82482f2c-2662-4bc3-b06e-2fa762521b9f" providerId="ADAL" clId="{E31E1CD7-74FB-476D-ABF9-8567E8891686}" dt="2023-05-11T16:55:41.926" v="3890" actId="1076"/>
          <ac:picMkLst>
            <pc:docMk/>
            <pc:sldMk cId="2502802696" sldId="308"/>
            <ac:picMk id="37" creationId="{13068F03-E0BA-AA33-6E87-C52798F05C46}"/>
          </ac:picMkLst>
        </pc:picChg>
        <pc:picChg chg="add mod ord">
          <ac:chgData name="Gregorio Ariel Guerrero Moral" userId="82482f2c-2662-4bc3-b06e-2fa762521b9f" providerId="ADAL" clId="{E31E1CD7-74FB-476D-ABF9-8567E8891686}" dt="2023-05-11T16:55:44.551" v="3891" actId="1076"/>
          <ac:picMkLst>
            <pc:docMk/>
            <pc:sldMk cId="2502802696" sldId="308"/>
            <ac:picMk id="38" creationId="{1584698C-8D1B-D033-9073-B39120DA58F9}"/>
          </ac:picMkLst>
        </pc:picChg>
        <pc:picChg chg="del">
          <ac:chgData name="Gregorio Ariel Guerrero Moral" userId="82482f2c-2662-4bc3-b06e-2fa762521b9f" providerId="ADAL" clId="{E31E1CD7-74FB-476D-ABF9-8567E8891686}" dt="2023-05-11T16:21:42.395" v="3561" actId="478"/>
          <ac:picMkLst>
            <pc:docMk/>
            <pc:sldMk cId="2502802696" sldId="308"/>
            <ac:picMk id="2050" creationId="{398EC04A-F54C-4FFF-744B-C20C1B7BB3A8}"/>
          </ac:picMkLst>
        </pc:picChg>
        <pc:picChg chg="del">
          <ac:chgData name="Gregorio Ariel Guerrero Moral" userId="82482f2c-2662-4bc3-b06e-2fa762521b9f" providerId="ADAL" clId="{E31E1CD7-74FB-476D-ABF9-8567E8891686}" dt="2023-05-11T16:21:42.395" v="3561" actId="478"/>
          <ac:picMkLst>
            <pc:docMk/>
            <pc:sldMk cId="2502802696" sldId="308"/>
            <ac:picMk id="2052" creationId="{1A00A0F7-20C4-5A6E-5192-8C32C8F1D2F7}"/>
          </ac:picMkLst>
        </pc:picChg>
        <pc:picChg chg="del">
          <ac:chgData name="Gregorio Ariel Guerrero Moral" userId="82482f2c-2662-4bc3-b06e-2fa762521b9f" providerId="ADAL" clId="{E31E1CD7-74FB-476D-ABF9-8567E8891686}" dt="2023-05-11T16:21:42.395" v="3561" actId="478"/>
          <ac:picMkLst>
            <pc:docMk/>
            <pc:sldMk cId="2502802696" sldId="308"/>
            <ac:picMk id="2058" creationId="{1732D43A-7C4A-BF9E-B501-8AF2DB9F7B39}"/>
          </ac:picMkLst>
        </pc:picChg>
        <pc:picChg chg="del">
          <ac:chgData name="Gregorio Ariel Guerrero Moral" userId="82482f2c-2662-4bc3-b06e-2fa762521b9f" providerId="ADAL" clId="{E31E1CD7-74FB-476D-ABF9-8567E8891686}" dt="2023-05-11T16:21:42.395" v="3561" actId="478"/>
          <ac:picMkLst>
            <pc:docMk/>
            <pc:sldMk cId="2502802696" sldId="308"/>
            <ac:picMk id="2060" creationId="{EAFB7E39-2196-F2FF-D392-6712A6892AAB}"/>
          </ac:picMkLst>
        </pc:picChg>
        <pc:picChg chg="del">
          <ac:chgData name="Gregorio Ariel Guerrero Moral" userId="82482f2c-2662-4bc3-b06e-2fa762521b9f" providerId="ADAL" clId="{E31E1CD7-74FB-476D-ABF9-8567E8891686}" dt="2023-05-11T16:21:42.395" v="3561" actId="478"/>
          <ac:picMkLst>
            <pc:docMk/>
            <pc:sldMk cId="2502802696" sldId="308"/>
            <ac:picMk id="2062" creationId="{4025609B-7C1F-7F21-C3E9-3214F72AE323}"/>
          </ac:picMkLst>
        </pc:picChg>
        <pc:picChg chg="del">
          <ac:chgData name="Gregorio Ariel Guerrero Moral" userId="82482f2c-2662-4bc3-b06e-2fa762521b9f" providerId="ADAL" clId="{E31E1CD7-74FB-476D-ABF9-8567E8891686}" dt="2023-05-11T16:21:42.395" v="3561" actId="478"/>
          <ac:picMkLst>
            <pc:docMk/>
            <pc:sldMk cId="2502802696" sldId="308"/>
            <ac:picMk id="2064" creationId="{9EC7CD64-7B2F-3145-E694-1E8F0F435B76}"/>
          </ac:picMkLst>
        </pc:picChg>
        <pc:picChg chg="del">
          <ac:chgData name="Gregorio Ariel Guerrero Moral" userId="82482f2c-2662-4bc3-b06e-2fa762521b9f" providerId="ADAL" clId="{E31E1CD7-74FB-476D-ABF9-8567E8891686}" dt="2023-05-11T16:21:42.395" v="3561" actId="478"/>
          <ac:picMkLst>
            <pc:docMk/>
            <pc:sldMk cId="2502802696" sldId="308"/>
            <ac:picMk id="2066" creationId="{23D7D300-3140-72CE-0D13-6E3E9B49C279}"/>
          </ac:picMkLst>
        </pc:picChg>
        <pc:picChg chg="del">
          <ac:chgData name="Gregorio Ariel Guerrero Moral" userId="82482f2c-2662-4bc3-b06e-2fa762521b9f" providerId="ADAL" clId="{E31E1CD7-74FB-476D-ABF9-8567E8891686}" dt="2023-05-11T16:21:42.395" v="3561" actId="478"/>
          <ac:picMkLst>
            <pc:docMk/>
            <pc:sldMk cId="2502802696" sldId="308"/>
            <ac:picMk id="2068" creationId="{A2B86DCE-5DE6-BBED-3BDB-4BA46B6F50FD}"/>
          </ac:picMkLst>
        </pc:picChg>
        <pc:picChg chg="del">
          <ac:chgData name="Gregorio Ariel Guerrero Moral" userId="82482f2c-2662-4bc3-b06e-2fa762521b9f" providerId="ADAL" clId="{E31E1CD7-74FB-476D-ABF9-8567E8891686}" dt="2023-05-11T16:21:42.395" v="3561" actId="478"/>
          <ac:picMkLst>
            <pc:docMk/>
            <pc:sldMk cId="2502802696" sldId="308"/>
            <ac:picMk id="2072" creationId="{50D3C6C5-E07A-8C76-A5EA-0714BED6F623}"/>
          </ac:picMkLst>
        </pc:picChg>
        <pc:picChg chg="add del mod">
          <ac:chgData name="Gregorio Ariel Guerrero Moral" userId="82482f2c-2662-4bc3-b06e-2fa762521b9f" providerId="ADAL" clId="{E31E1CD7-74FB-476D-ABF9-8567E8891686}" dt="2023-05-11T16:42:58.682" v="3754" actId="1076"/>
          <ac:picMkLst>
            <pc:docMk/>
            <pc:sldMk cId="2502802696" sldId="308"/>
            <ac:picMk id="3074" creationId="{F3FE7263-23B1-CBC9-8E0C-BBD2A3C2B184}"/>
          </ac:picMkLst>
        </pc:picChg>
        <pc:picChg chg="add mod">
          <ac:chgData name="Gregorio Ariel Guerrero Moral" userId="82482f2c-2662-4bc3-b06e-2fa762521b9f" providerId="ADAL" clId="{E31E1CD7-74FB-476D-ABF9-8567E8891686}" dt="2023-05-11T16:40:29.439" v="3700" actId="14100"/>
          <ac:picMkLst>
            <pc:docMk/>
            <pc:sldMk cId="2502802696" sldId="308"/>
            <ac:picMk id="3076" creationId="{2DFE3E77-B9EB-BBE1-A4EF-FCD489E8CB87}"/>
          </ac:picMkLst>
        </pc:picChg>
        <pc:picChg chg="add mod">
          <ac:chgData name="Gregorio Ariel Guerrero Moral" userId="82482f2c-2662-4bc3-b06e-2fa762521b9f" providerId="ADAL" clId="{E31E1CD7-74FB-476D-ABF9-8567E8891686}" dt="2023-05-11T16:42:30.190" v="3746" actId="1076"/>
          <ac:picMkLst>
            <pc:docMk/>
            <pc:sldMk cId="2502802696" sldId="308"/>
            <ac:picMk id="3078" creationId="{C8440669-8722-5565-857B-1793B1452487}"/>
          </ac:picMkLst>
        </pc:picChg>
        <pc:picChg chg="add mod">
          <ac:chgData name="Gregorio Ariel Guerrero Moral" userId="82482f2c-2662-4bc3-b06e-2fa762521b9f" providerId="ADAL" clId="{E31E1CD7-74FB-476D-ABF9-8567E8891686}" dt="2023-05-11T16:46:47.005" v="3760" actId="1076"/>
          <ac:picMkLst>
            <pc:docMk/>
            <pc:sldMk cId="2502802696" sldId="308"/>
            <ac:picMk id="3080" creationId="{C3094CB2-E90A-C8D3-A92D-C4B02F3D4883}"/>
          </ac:picMkLst>
        </pc:picChg>
        <pc:picChg chg="add del mod">
          <ac:chgData name="Gregorio Ariel Guerrero Moral" userId="82482f2c-2662-4bc3-b06e-2fa762521b9f" providerId="ADAL" clId="{E31E1CD7-74FB-476D-ABF9-8567E8891686}" dt="2023-05-11T16:53:09.294" v="3875" actId="478"/>
          <ac:picMkLst>
            <pc:docMk/>
            <pc:sldMk cId="2502802696" sldId="308"/>
            <ac:picMk id="3082" creationId="{56BA806E-137A-D505-383A-8BA0EC974631}"/>
          </ac:picMkLst>
        </pc:picChg>
      </pc:sldChg>
      <pc:sldChg chg="addSp delSp modSp add mod">
        <pc:chgData name="Gregorio Ariel Guerrero Moral" userId="82482f2c-2662-4bc3-b06e-2fa762521b9f" providerId="ADAL" clId="{E31E1CD7-74FB-476D-ABF9-8567E8891686}" dt="2023-05-11T18:30:57.631" v="3916" actId="1076"/>
        <pc:sldMkLst>
          <pc:docMk/>
          <pc:sldMk cId="1612096570" sldId="309"/>
        </pc:sldMkLst>
        <pc:spChg chg="add del mod">
          <ac:chgData name="Gregorio Ariel Guerrero Moral" userId="82482f2c-2662-4bc3-b06e-2fa762521b9f" providerId="ADAL" clId="{E31E1CD7-74FB-476D-ABF9-8567E8891686}" dt="2023-05-11T18:30:20.689" v="3904" actId="478"/>
          <ac:spMkLst>
            <pc:docMk/>
            <pc:sldMk cId="1612096570" sldId="309"/>
            <ac:spMk id="3" creationId="{F98A826F-91C7-BACB-AA0C-FC8F9531013C}"/>
          </ac:spMkLst>
        </pc:spChg>
        <pc:spChg chg="mod">
          <ac:chgData name="Gregorio Ariel Guerrero Moral" userId="82482f2c-2662-4bc3-b06e-2fa762521b9f" providerId="ADAL" clId="{E31E1CD7-74FB-476D-ABF9-8567E8891686}" dt="2023-05-11T18:30:48.534" v="3912" actId="14100"/>
          <ac:spMkLst>
            <pc:docMk/>
            <pc:sldMk cId="1612096570" sldId="309"/>
            <ac:spMk id="11" creationId="{D695FF55-5ED4-E99A-3671-D45F85A27A8D}"/>
          </ac:spMkLst>
        </pc:spChg>
        <pc:picChg chg="del">
          <ac:chgData name="Gregorio Ariel Guerrero Moral" userId="82482f2c-2662-4bc3-b06e-2fa762521b9f" providerId="ADAL" clId="{E31E1CD7-74FB-476D-ABF9-8567E8891686}" dt="2023-05-11T18:30:08.049" v="3903" actId="478"/>
          <ac:picMkLst>
            <pc:docMk/>
            <pc:sldMk cId="1612096570" sldId="309"/>
            <ac:picMk id="6" creationId="{8941D88F-72F3-90CD-969F-B5DC559240A7}"/>
          </ac:picMkLst>
        </pc:picChg>
        <pc:picChg chg="add mod">
          <ac:chgData name="Gregorio Ariel Guerrero Moral" userId="82482f2c-2662-4bc3-b06e-2fa762521b9f" providerId="ADAL" clId="{E31E1CD7-74FB-476D-ABF9-8567E8891686}" dt="2023-05-11T18:30:57.631" v="3916" actId="1076"/>
          <ac:picMkLst>
            <pc:docMk/>
            <pc:sldMk cId="1612096570" sldId="309"/>
            <ac:picMk id="4098" creationId="{5EDFBB9B-6D4C-F5F2-24D5-29971D513DDF}"/>
          </ac:picMkLst>
        </pc:picChg>
      </pc:sldChg>
      <pc:sldChg chg="del">
        <pc:chgData name="Gregorio Ariel Guerrero Moral" userId="82482f2c-2662-4bc3-b06e-2fa762521b9f" providerId="ADAL" clId="{E31E1CD7-74FB-476D-ABF9-8567E8891686}" dt="2023-05-10T18:28:21.468" v="49" actId="47"/>
        <pc:sldMkLst>
          <pc:docMk/>
          <pc:sldMk cId="1615622497" sldId="309"/>
        </pc:sldMkLst>
      </pc:sldChg>
      <pc:sldChg chg="new del">
        <pc:chgData name="Gregorio Ariel Guerrero Moral" userId="82482f2c-2662-4bc3-b06e-2fa762521b9f" providerId="ADAL" clId="{E31E1CD7-74FB-476D-ABF9-8567E8891686}" dt="2023-05-11T18:29:56.045" v="3901" actId="2696"/>
        <pc:sldMkLst>
          <pc:docMk/>
          <pc:sldMk cId="1827809176" sldId="309"/>
        </pc:sldMkLst>
      </pc:sldChg>
      <pc:sldChg chg="del">
        <pc:chgData name="Gregorio Ariel Guerrero Moral" userId="82482f2c-2662-4bc3-b06e-2fa762521b9f" providerId="ADAL" clId="{E31E1CD7-74FB-476D-ABF9-8567E8891686}" dt="2023-05-10T18:28:21.468" v="49" actId="47"/>
        <pc:sldMkLst>
          <pc:docMk/>
          <pc:sldMk cId="1169120732" sldId="310"/>
        </pc:sldMkLst>
      </pc:sldChg>
      <pc:sldChg chg="addSp delSp modSp add mod">
        <pc:chgData name="Gregorio Ariel Guerrero Moral" userId="82482f2c-2662-4bc3-b06e-2fa762521b9f" providerId="ADAL" clId="{E31E1CD7-74FB-476D-ABF9-8567E8891686}" dt="2023-05-11T21:02:07.944" v="4935" actId="20577"/>
        <pc:sldMkLst>
          <pc:docMk/>
          <pc:sldMk cId="1474661189" sldId="310"/>
        </pc:sldMkLst>
        <pc:spChg chg="mod">
          <ac:chgData name="Gregorio Ariel Guerrero Moral" userId="82482f2c-2662-4bc3-b06e-2fa762521b9f" providerId="ADAL" clId="{E31E1CD7-74FB-476D-ABF9-8567E8891686}" dt="2023-05-11T19:50:55.111" v="4508" actId="1076"/>
          <ac:spMkLst>
            <pc:docMk/>
            <pc:sldMk cId="1474661189" sldId="310"/>
            <ac:spMk id="2" creationId="{093EE3C9-26F3-0517-6CDE-6AD710CB11F3}"/>
          </ac:spMkLst>
        </pc:spChg>
        <pc:spChg chg="add del mod">
          <ac:chgData name="Gregorio Ariel Guerrero Moral" userId="82482f2c-2662-4bc3-b06e-2fa762521b9f" providerId="ADAL" clId="{E31E1CD7-74FB-476D-ABF9-8567E8891686}" dt="2023-05-11T19:41:50.066" v="4438"/>
          <ac:spMkLst>
            <pc:docMk/>
            <pc:sldMk cId="1474661189" sldId="310"/>
            <ac:spMk id="4" creationId="{B2160237-33BB-3171-6B94-85E982C741AC}"/>
          </ac:spMkLst>
        </pc:spChg>
        <pc:spChg chg="add mod">
          <ac:chgData name="Gregorio Ariel Guerrero Moral" userId="82482f2c-2662-4bc3-b06e-2fa762521b9f" providerId="ADAL" clId="{E31E1CD7-74FB-476D-ABF9-8567E8891686}" dt="2023-05-11T19:48:13.643" v="4492" actId="1076"/>
          <ac:spMkLst>
            <pc:docMk/>
            <pc:sldMk cId="1474661189" sldId="310"/>
            <ac:spMk id="6" creationId="{10791446-A09D-16DB-BF20-7C086FBE09BC}"/>
          </ac:spMkLst>
        </pc:spChg>
        <pc:spChg chg="add del mod">
          <ac:chgData name="Gregorio Ariel Guerrero Moral" userId="82482f2c-2662-4bc3-b06e-2fa762521b9f" providerId="ADAL" clId="{E31E1CD7-74FB-476D-ABF9-8567E8891686}" dt="2023-05-11T19:32:23.587" v="4337" actId="478"/>
          <ac:spMkLst>
            <pc:docMk/>
            <pc:sldMk cId="1474661189" sldId="310"/>
            <ac:spMk id="7" creationId="{226C1BAE-7545-A39A-9C31-D7AEA405568B}"/>
          </ac:spMkLst>
        </pc:spChg>
        <pc:spChg chg="add del mod">
          <ac:chgData name="Gregorio Ariel Guerrero Moral" userId="82482f2c-2662-4bc3-b06e-2fa762521b9f" providerId="ADAL" clId="{E31E1CD7-74FB-476D-ABF9-8567E8891686}" dt="2023-05-11T19:35:51.646" v="4404" actId="478"/>
          <ac:spMkLst>
            <pc:docMk/>
            <pc:sldMk cId="1474661189" sldId="310"/>
            <ac:spMk id="8" creationId="{62A87F76-A5B9-44DC-5F3A-69DBF1AA7EEF}"/>
          </ac:spMkLst>
        </pc:spChg>
        <pc:spChg chg="add mod">
          <ac:chgData name="Gregorio Ariel Guerrero Moral" userId="82482f2c-2662-4bc3-b06e-2fa762521b9f" providerId="ADAL" clId="{E31E1CD7-74FB-476D-ABF9-8567E8891686}" dt="2023-05-11T19:48:13.643" v="4492" actId="1076"/>
          <ac:spMkLst>
            <pc:docMk/>
            <pc:sldMk cId="1474661189" sldId="310"/>
            <ac:spMk id="9" creationId="{495B0214-DE56-E646-223C-2F3F4299F7E7}"/>
          </ac:spMkLst>
        </pc:spChg>
        <pc:spChg chg="add mod">
          <ac:chgData name="Gregorio Ariel Guerrero Moral" userId="82482f2c-2662-4bc3-b06e-2fa762521b9f" providerId="ADAL" clId="{E31E1CD7-74FB-476D-ABF9-8567E8891686}" dt="2023-05-11T21:02:07.944" v="4935" actId="20577"/>
          <ac:spMkLst>
            <pc:docMk/>
            <pc:sldMk cId="1474661189" sldId="310"/>
            <ac:spMk id="10" creationId="{6226BE78-EC97-E2E8-E8D6-A3EBDEA3F264}"/>
          </ac:spMkLst>
        </pc:spChg>
        <pc:spChg chg="add mod">
          <ac:chgData name="Gregorio Ariel Guerrero Moral" userId="82482f2c-2662-4bc3-b06e-2fa762521b9f" providerId="ADAL" clId="{E31E1CD7-74FB-476D-ABF9-8567E8891686}" dt="2023-05-11T19:48:13.643" v="4492" actId="1076"/>
          <ac:spMkLst>
            <pc:docMk/>
            <pc:sldMk cId="1474661189" sldId="310"/>
            <ac:spMk id="11" creationId="{35FE8BC3-C182-71C1-38DC-92DA54AE09CC}"/>
          </ac:spMkLst>
        </pc:spChg>
        <pc:spChg chg="add mod">
          <ac:chgData name="Gregorio Ariel Guerrero Moral" userId="82482f2c-2662-4bc3-b06e-2fa762521b9f" providerId="ADAL" clId="{E31E1CD7-74FB-476D-ABF9-8567E8891686}" dt="2023-05-11T19:48:13.643" v="4492" actId="1076"/>
          <ac:spMkLst>
            <pc:docMk/>
            <pc:sldMk cId="1474661189" sldId="310"/>
            <ac:spMk id="12" creationId="{C6DA8C00-7653-D977-A503-95A3CEDD5C5F}"/>
          </ac:spMkLst>
        </pc:spChg>
        <pc:spChg chg="add mod">
          <ac:chgData name="Gregorio Ariel Guerrero Moral" userId="82482f2c-2662-4bc3-b06e-2fa762521b9f" providerId="ADAL" clId="{E31E1CD7-74FB-476D-ABF9-8567E8891686}" dt="2023-05-11T19:48:13.643" v="4492" actId="1076"/>
          <ac:spMkLst>
            <pc:docMk/>
            <pc:sldMk cId="1474661189" sldId="310"/>
            <ac:spMk id="13" creationId="{1AE97285-D2FF-7F98-7488-79F861FF3A96}"/>
          </ac:spMkLst>
        </pc:spChg>
        <pc:spChg chg="add mod">
          <ac:chgData name="Gregorio Ariel Guerrero Moral" userId="82482f2c-2662-4bc3-b06e-2fa762521b9f" providerId="ADAL" clId="{E31E1CD7-74FB-476D-ABF9-8567E8891686}" dt="2023-05-11T19:48:13.643" v="4492" actId="1076"/>
          <ac:spMkLst>
            <pc:docMk/>
            <pc:sldMk cId="1474661189" sldId="310"/>
            <ac:spMk id="14" creationId="{DE87C57C-0334-C8A7-27BC-3E45506258B1}"/>
          </ac:spMkLst>
        </pc:spChg>
        <pc:spChg chg="add mod">
          <ac:chgData name="Gregorio Ariel Guerrero Moral" userId="82482f2c-2662-4bc3-b06e-2fa762521b9f" providerId="ADAL" clId="{E31E1CD7-74FB-476D-ABF9-8567E8891686}" dt="2023-05-11T20:03:05.700" v="4688" actId="1076"/>
          <ac:spMkLst>
            <pc:docMk/>
            <pc:sldMk cId="1474661189" sldId="310"/>
            <ac:spMk id="21" creationId="{BD6ABDA8-3C53-F39F-F1CD-AD026495CCF9}"/>
          </ac:spMkLst>
        </pc:spChg>
        <pc:spChg chg="add mod">
          <ac:chgData name="Gregorio Ariel Guerrero Moral" userId="82482f2c-2662-4bc3-b06e-2fa762521b9f" providerId="ADAL" clId="{E31E1CD7-74FB-476D-ABF9-8567E8891686}" dt="2023-05-11T20:14:03.742" v="4794" actId="20577"/>
          <ac:spMkLst>
            <pc:docMk/>
            <pc:sldMk cId="1474661189" sldId="310"/>
            <ac:spMk id="22" creationId="{C2A02D9F-A015-D3A7-1318-B0E061F87B7E}"/>
          </ac:spMkLst>
        </pc:spChg>
        <pc:spChg chg="add mod">
          <ac:chgData name="Gregorio Ariel Guerrero Moral" userId="82482f2c-2662-4bc3-b06e-2fa762521b9f" providerId="ADAL" clId="{E31E1CD7-74FB-476D-ABF9-8567E8891686}" dt="2023-05-11T20:02:43.566" v="4685" actId="1076"/>
          <ac:spMkLst>
            <pc:docMk/>
            <pc:sldMk cId="1474661189" sldId="310"/>
            <ac:spMk id="24" creationId="{0A900A22-744D-359D-B2F2-D1F72A0F37EB}"/>
          </ac:spMkLst>
        </pc:spChg>
        <pc:spChg chg="add mod">
          <ac:chgData name="Gregorio Ariel Guerrero Moral" userId="82482f2c-2662-4bc3-b06e-2fa762521b9f" providerId="ADAL" clId="{E31E1CD7-74FB-476D-ABF9-8567E8891686}" dt="2023-05-11T20:10:09.722" v="4709" actId="14100"/>
          <ac:spMkLst>
            <pc:docMk/>
            <pc:sldMk cId="1474661189" sldId="310"/>
            <ac:spMk id="26" creationId="{975E7982-5D36-12EA-362F-4715E24EC34D}"/>
          </ac:spMkLst>
        </pc:spChg>
        <pc:graphicFrameChg chg="del">
          <ac:chgData name="Gregorio Ariel Guerrero Moral" userId="82482f2c-2662-4bc3-b06e-2fa762521b9f" providerId="ADAL" clId="{E31E1CD7-74FB-476D-ABF9-8567E8891686}" dt="2023-05-11T18:51:17.048" v="4267" actId="478"/>
          <ac:graphicFrameMkLst>
            <pc:docMk/>
            <pc:sldMk cId="1474661189" sldId="310"/>
            <ac:graphicFrameMk id="5" creationId="{9157B6CB-DA97-9897-D463-5135CA5BFB3A}"/>
          </ac:graphicFrameMkLst>
        </pc:graphicFrameChg>
        <pc:picChg chg="add mod">
          <ac:chgData name="Gregorio Ariel Guerrero Moral" userId="82482f2c-2662-4bc3-b06e-2fa762521b9f" providerId="ADAL" clId="{E31E1CD7-74FB-476D-ABF9-8567E8891686}" dt="2023-05-11T19:49:18.795" v="4499" actId="14100"/>
          <ac:picMkLst>
            <pc:docMk/>
            <pc:sldMk cId="1474661189" sldId="310"/>
            <ac:picMk id="17" creationId="{DE4A2695-A8FF-9261-38A9-318BCBB44095}"/>
          </ac:picMkLst>
        </pc:picChg>
        <pc:picChg chg="add mod">
          <ac:chgData name="Gregorio Ariel Guerrero Moral" userId="82482f2c-2662-4bc3-b06e-2fa762521b9f" providerId="ADAL" clId="{E31E1CD7-74FB-476D-ABF9-8567E8891686}" dt="2023-05-11T19:49:44.064" v="4503" actId="1076"/>
          <ac:picMkLst>
            <pc:docMk/>
            <pc:sldMk cId="1474661189" sldId="310"/>
            <ac:picMk id="18" creationId="{8E5E553F-DCC9-C4EA-3192-E0925C649D15}"/>
          </ac:picMkLst>
        </pc:picChg>
        <pc:picChg chg="add mod">
          <ac:chgData name="Gregorio Ariel Guerrero Moral" userId="82482f2c-2662-4bc3-b06e-2fa762521b9f" providerId="ADAL" clId="{E31E1CD7-74FB-476D-ABF9-8567E8891686}" dt="2023-05-11T20:03:02.159" v="4687" actId="1076"/>
          <ac:picMkLst>
            <pc:docMk/>
            <pc:sldMk cId="1474661189" sldId="310"/>
            <ac:picMk id="20" creationId="{18BCB13C-658A-0911-B23C-4D4175C22E81}"/>
          </ac:picMkLst>
        </pc:picChg>
        <pc:picChg chg="add mod">
          <ac:chgData name="Gregorio Ariel Guerrero Moral" userId="82482f2c-2662-4bc3-b06e-2fa762521b9f" providerId="ADAL" clId="{E31E1CD7-74FB-476D-ABF9-8567E8891686}" dt="2023-05-11T19:59:36.786" v="4663" actId="1076"/>
          <ac:picMkLst>
            <pc:docMk/>
            <pc:sldMk cId="1474661189" sldId="310"/>
            <ac:picMk id="23" creationId="{2649E78D-8DA7-D616-2EA9-05818C1BFA23}"/>
          </ac:picMkLst>
        </pc:picChg>
        <pc:picChg chg="add mod">
          <ac:chgData name="Gregorio Ariel Guerrero Moral" userId="82482f2c-2662-4bc3-b06e-2fa762521b9f" providerId="ADAL" clId="{E31E1CD7-74FB-476D-ABF9-8567E8891686}" dt="2023-05-11T19:48:13.643" v="4492" actId="1076"/>
          <ac:picMkLst>
            <pc:docMk/>
            <pc:sldMk cId="1474661189" sldId="310"/>
            <ac:picMk id="5122" creationId="{6E0431EC-F0AC-552A-4126-FC6DB29206B9}"/>
          </ac:picMkLst>
        </pc:picChg>
        <pc:picChg chg="add mod">
          <ac:chgData name="Gregorio Ariel Guerrero Moral" userId="82482f2c-2662-4bc3-b06e-2fa762521b9f" providerId="ADAL" clId="{E31E1CD7-74FB-476D-ABF9-8567E8891686}" dt="2023-05-11T19:48:13.643" v="4492" actId="1076"/>
          <ac:picMkLst>
            <pc:docMk/>
            <pc:sldMk cId="1474661189" sldId="310"/>
            <ac:picMk id="5124" creationId="{88C219E6-F4B8-DC48-6739-402039183102}"/>
          </ac:picMkLst>
        </pc:picChg>
        <pc:picChg chg="add mod">
          <ac:chgData name="Gregorio Ariel Guerrero Moral" userId="82482f2c-2662-4bc3-b06e-2fa762521b9f" providerId="ADAL" clId="{E31E1CD7-74FB-476D-ABF9-8567E8891686}" dt="2023-05-11T19:48:13.643" v="4492" actId="1076"/>
          <ac:picMkLst>
            <pc:docMk/>
            <pc:sldMk cId="1474661189" sldId="310"/>
            <ac:picMk id="5126" creationId="{8A3CFE1A-E2CA-066B-E7AD-85E6CE51C6C3}"/>
          </ac:picMkLst>
        </pc:picChg>
        <pc:picChg chg="add mod">
          <ac:chgData name="Gregorio Ariel Guerrero Moral" userId="82482f2c-2662-4bc3-b06e-2fa762521b9f" providerId="ADAL" clId="{E31E1CD7-74FB-476D-ABF9-8567E8891686}" dt="2023-05-11T20:04:46.321" v="4695" actId="1076"/>
          <ac:picMkLst>
            <pc:docMk/>
            <pc:sldMk cId="1474661189" sldId="310"/>
            <ac:picMk id="5128" creationId="{F856802B-54E3-F3CB-48FA-E1287C51483A}"/>
          </ac:picMkLst>
        </pc:picChg>
        <pc:picChg chg="add mod">
          <ac:chgData name="Gregorio Ariel Guerrero Moral" userId="82482f2c-2662-4bc3-b06e-2fa762521b9f" providerId="ADAL" clId="{E31E1CD7-74FB-476D-ABF9-8567E8891686}" dt="2023-05-11T20:07:41.851" v="4701" actId="1076"/>
          <ac:picMkLst>
            <pc:docMk/>
            <pc:sldMk cId="1474661189" sldId="310"/>
            <ac:picMk id="5130" creationId="{7A955C56-4069-774C-3CC9-2875FED81D7E}"/>
          </ac:picMkLst>
        </pc:picChg>
        <pc:picChg chg="add del">
          <ac:chgData name="Gregorio Ariel Guerrero Moral" userId="82482f2c-2662-4bc3-b06e-2fa762521b9f" providerId="ADAL" clId="{E31E1CD7-74FB-476D-ABF9-8567E8891686}" dt="2023-05-11T20:09:16.154" v="4705"/>
          <ac:picMkLst>
            <pc:docMk/>
            <pc:sldMk cId="1474661189" sldId="310"/>
            <ac:picMk id="5132" creationId="{CE5A3E17-3476-1BD1-EE0C-E784CEF7CDE9}"/>
          </ac:picMkLst>
        </pc:picChg>
        <pc:cxnChg chg="add mod">
          <ac:chgData name="Gregorio Ariel Guerrero Moral" userId="82482f2c-2662-4bc3-b06e-2fa762521b9f" providerId="ADAL" clId="{E31E1CD7-74FB-476D-ABF9-8567E8891686}" dt="2023-05-11T19:48:13.643" v="4492" actId="1076"/>
          <ac:cxnSpMkLst>
            <pc:docMk/>
            <pc:sldMk cId="1474661189" sldId="310"/>
            <ac:cxnSpMk id="16" creationId="{81DC5BA5-6146-1B5F-9051-69FDB3B399AA}"/>
          </ac:cxnSpMkLst>
        </pc:cxnChg>
      </pc:sldChg>
      <pc:sldChg chg="addSp modSp add del mod">
        <pc:chgData name="Gregorio Ariel Guerrero Moral" userId="82482f2c-2662-4bc3-b06e-2fa762521b9f" providerId="ADAL" clId="{E31E1CD7-74FB-476D-ABF9-8567E8891686}" dt="2023-05-11T20:07:58.408" v="4702" actId="2696"/>
        <pc:sldMkLst>
          <pc:docMk/>
          <pc:sldMk cId="383626925" sldId="311"/>
        </pc:sldMkLst>
        <pc:spChg chg="mod">
          <ac:chgData name="Gregorio Ariel Guerrero Moral" userId="82482f2c-2662-4bc3-b06e-2fa762521b9f" providerId="ADAL" clId="{E31E1CD7-74FB-476D-ABF9-8567E8891686}" dt="2023-05-11T19:58:22.851" v="4657" actId="255"/>
          <ac:spMkLst>
            <pc:docMk/>
            <pc:sldMk cId="383626925" sldId="311"/>
            <ac:spMk id="4" creationId="{B2160237-33BB-3171-6B94-85E982C741AC}"/>
          </ac:spMkLst>
        </pc:spChg>
        <pc:picChg chg="add mod">
          <ac:chgData name="Gregorio Ariel Guerrero Moral" userId="82482f2c-2662-4bc3-b06e-2fa762521b9f" providerId="ADAL" clId="{E31E1CD7-74FB-476D-ABF9-8567E8891686}" dt="2023-05-11T19:57:03.087" v="4640" actId="1076"/>
          <ac:picMkLst>
            <pc:docMk/>
            <pc:sldMk cId="383626925" sldId="311"/>
            <ac:picMk id="3" creationId="{9266EC16-BE23-A9B9-3201-008DEC69F3BA}"/>
          </ac:picMkLst>
        </pc:picChg>
      </pc:sldChg>
      <pc:sldChg chg="delSp modSp add mod">
        <pc:chgData name="Gregorio Ariel Guerrero Moral" userId="82482f2c-2662-4bc3-b06e-2fa762521b9f" providerId="ADAL" clId="{E31E1CD7-74FB-476D-ABF9-8567E8891686}" dt="2023-05-11T20:47:39.044" v="4904" actId="14100"/>
        <pc:sldMkLst>
          <pc:docMk/>
          <pc:sldMk cId="2672430672" sldId="311"/>
        </pc:sldMkLst>
        <pc:spChg chg="del">
          <ac:chgData name="Gregorio Ariel Guerrero Moral" userId="82482f2c-2662-4bc3-b06e-2fa762521b9f" providerId="ADAL" clId="{E31E1CD7-74FB-476D-ABF9-8567E8891686}" dt="2023-05-11T20:46:45.370" v="4886" actId="478"/>
          <ac:spMkLst>
            <pc:docMk/>
            <pc:sldMk cId="2672430672" sldId="311"/>
            <ac:spMk id="14" creationId="{51C3659B-4564-013B-AE1A-5063579DC77C}"/>
          </ac:spMkLst>
        </pc:spChg>
        <pc:graphicFrameChg chg="del">
          <ac:chgData name="Gregorio Ariel Guerrero Moral" userId="82482f2c-2662-4bc3-b06e-2fa762521b9f" providerId="ADAL" clId="{E31E1CD7-74FB-476D-ABF9-8567E8891686}" dt="2023-05-11T20:46:45.370" v="4886" actId="478"/>
          <ac:graphicFrameMkLst>
            <pc:docMk/>
            <pc:sldMk cId="2672430672" sldId="311"/>
            <ac:graphicFrameMk id="13" creationId="{BD94C70B-58A6-6326-7896-0587DE8F3A4F}"/>
          </ac:graphicFrameMkLst>
        </pc:graphicFrameChg>
        <pc:picChg chg="del">
          <ac:chgData name="Gregorio Ariel Guerrero Moral" userId="82482f2c-2662-4bc3-b06e-2fa762521b9f" providerId="ADAL" clId="{E31E1CD7-74FB-476D-ABF9-8567E8891686}" dt="2023-05-11T20:46:53.080" v="4887" actId="478"/>
          <ac:picMkLst>
            <pc:docMk/>
            <pc:sldMk cId="2672430672" sldId="311"/>
            <ac:picMk id="12" creationId="{27BCFBAF-FDA9-0FCA-D783-11E64B386141}"/>
          </ac:picMkLst>
        </pc:picChg>
        <pc:picChg chg="mod">
          <ac:chgData name="Gregorio Ariel Guerrero Moral" userId="82482f2c-2662-4bc3-b06e-2fa762521b9f" providerId="ADAL" clId="{E31E1CD7-74FB-476D-ABF9-8567E8891686}" dt="2023-05-11T20:47:06.938" v="4891" actId="1076"/>
          <ac:picMkLst>
            <pc:docMk/>
            <pc:sldMk cId="2672430672" sldId="311"/>
            <ac:picMk id="15" creationId="{AE82DCC9-4E4C-13B7-F496-54E80482A1DF}"/>
          </ac:picMkLst>
        </pc:picChg>
        <pc:picChg chg="mod">
          <ac:chgData name="Gregorio Ariel Guerrero Moral" userId="82482f2c-2662-4bc3-b06e-2fa762521b9f" providerId="ADAL" clId="{E31E1CD7-74FB-476D-ABF9-8567E8891686}" dt="2023-05-11T20:47:23.962" v="4898" actId="1076"/>
          <ac:picMkLst>
            <pc:docMk/>
            <pc:sldMk cId="2672430672" sldId="311"/>
            <ac:picMk id="16" creationId="{04F1BCAC-E405-D08F-CAAB-96D0F88D64AE}"/>
          </ac:picMkLst>
        </pc:picChg>
        <pc:picChg chg="mod">
          <ac:chgData name="Gregorio Ariel Guerrero Moral" userId="82482f2c-2662-4bc3-b06e-2fa762521b9f" providerId="ADAL" clId="{E31E1CD7-74FB-476D-ABF9-8567E8891686}" dt="2023-05-11T20:47:24.871" v="4899" actId="1076"/>
          <ac:picMkLst>
            <pc:docMk/>
            <pc:sldMk cId="2672430672" sldId="311"/>
            <ac:picMk id="17" creationId="{B39E71E3-D162-DA86-D711-6457BF4FBF5A}"/>
          </ac:picMkLst>
        </pc:picChg>
        <pc:picChg chg="mod">
          <ac:chgData name="Gregorio Ariel Guerrero Moral" userId="82482f2c-2662-4bc3-b06e-2fa762521b9f" providerId="ADAL" clId="{E31E1CD7-74FB-476D-ABF9-8567E8891686}" dt="2023-05-11T20:47:39.044" v="4904" actId="14100"/>
          <ac:picMkLst>
            <pc:docMk/>
            <pc:sldMk cId="2672430672" sldId="311"/>
            <ac:picMk id="1038" creationId="{969BB1AF-D8FB-1ADA-ED98-F06E21B5092F}"/>
          </ac:picMkLst>
        </pc:picChg>
      </pc:sldChg>
      <pc:sldChg chg="new del">
        <pc:chgData name="Gregorio Ariel Guerrero Moral" userId="82482f2c-2662-4bc3-b06e-2fa762521b9f" providerId="ADAL" clId="{E31E1CD7-74FB-476D-ABF9-8567E8891686}" dt="2023-05-11T19:29:45.409" v="4269" actId="2696"/>
        <pc:sldMkLst>
          <pc:docMk/>
          <pc:sldMk cId="4207899055" sldId="311"/>
        </pc:sldMkLst>
      </pc:sldChg>
      <pc:sldChg chg="del">
        <pc:chgData name="Gregorio Ariel Guerrero Moral" userId="82482f2c-2662-4bc3-b06e-2fa762521b9f" providerId="ADAL" clId="{E31E1CD7-74FB-476D-ABF9-8567E8891686}" dt="2023-05-10T18:28:21.468" v="49" actId="47"/>
        <pc:sldMkLst>
          <pc:docMk/>
          <pc:sldMk cId="2545612055" sldId="313"/>
        </pc:sldMkLst>
      </pc:sldChg>
      <pc:sldChg chg="del">
        <pc:chgData name="Gregorio Ariel Guerrero Moral" userId="82482f2c-2662-4bc3-b06e-2fa762521b9f" providerId="ADAL" clId="{E31E1CD7-74FB-476D-ABF9-8567E8891686}" dt="2023-05-10T18:28:21.468" v="49" actId="47"/>
        <pc:sldMkLst>
          <pc:docMk/>
          <pc:sldMk cId="1411074516" sldId="314"/>
        </pc:sldMkLst>
      </pc:sldChg>
      <pc:sldChg chg="del">
        <pc:chgData name="Gregorio Ariel Guerrero Moral" userId="82482f2c-2662-4bc3-b06e-2fa762521b9f" providerId="ADAL" clId="{E31E1CD7-74FB-476D-ABF9-8567E8891686}" dt="2023-05-10T18:28:21.468" v="49" actId="47"/>
        <pc:sldMkLst>
          <pc:docMk/>
          <pc:sldMk cId="1301442168" sldId="315"/>
        </pc:sldMkLst>
      </pc:sldChg>
      <pc:sldChg chg="del">
        <pc:chgData name="Gregorio Ariel Guerrero Moral" userId="82482f2c-2662-4bc3-b06e-2fa762521b9f" providerId="ADAL" clId="{E31E1CD7-74FB-476D-ABF9-8567E8891686}" dt="2023-05-10T18:28:21.468" v="49" actId="47"/>
        <pc:sldMkLst>
          <pc:docMk/>
          <pc:sldMk cId="308566718" sldId="316"/>
        </pc:sldMkLst>
      </pc:sldChg>
      <pc:sldChg chg="del">
        <pc:chgData name="Gregorio Ariel Guerrero Moral" userId="82482f2c-2662-4bc3-b06e-2fa762521b9f" providerId="ADAL" clId="{E31E1CD7-74FB-476D-ABF9-8567E8891686}" dt="2023-05-10T18:28:21.468" v="49" actId="47"/>
        <pc:sldMkLst>
          <pc:docMk/>
          <pc:sldMk cId="2852125403" sldId="317"/>
        </pc:sldMkLst>
      </pc:sldChg>
      <pc:sldChg chg="del">
        <pc:chgData name="Gregorio Ariel Guerrero Moral" userId="82482f2c-2662-4bc3-b06e-2fa762521b9f" providerId="ADAL" clId="{E31E1CD7-74FB-476D-ABF9-8567E8891686}" dt="2023-05-10T18:28:21.468" v="49" actId="47"/>
        <pc:sldMkLst>
          <pc:docMk/>
          <pc:sldMk cId="3197437831" sldId="318"/>
        </pc:sldMkLst>
      </pc:sldChg>
      <pc:sldChg chg="del">
        <pc:chgData name="Gregorio Ariel Guerrero Moral" userId="82482f2c-2662-4bc3-b06e-2fa762521b9f" providerId="ADAL" clId="{E31E1CD7-74FB-476D-ABF9-8567E8891686}" dt="2023-05-10T18:28:21.468" v="49" actId="47"/>
        <pc:sldMkLst>
          <pc:docMk/>
          <pc:sldMk cId="2741944" sldId="319"/>
        </pc:sldMkLst>
      </pc:sldChg>
      <pc:sldChg chg="del">
        <pc:chgData name="Gregorio Ariel Guerrero Moral" userId="82482f2c-2662-4bc3-b06e-2fa762521b9f" providerId="ADAL" clId="{E31E1CD7-74FB-476D-ABF9-8567E8891686}" dt="2023-05-10T18:28:21.468" v="49" actId="47"/>
        <pc:sldMkLst>
          <pc:docMk/>
          <pc:sldMk cId="3409772057" sldId="32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thub.com/microsoft/IoT-For-Beginners/tree/main/1-getting-started/lessons/4-connect-internet" TargetMode="Externa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hyperlink" Target="https://black-meadow-040d15503.1.azurestaticapps.net/quiz/7" TargetMode="External"/><Relationship Id="rId1" Type="http://schemas.openxmlformats.org/officeDocument/2006/relationships/hyperlink" Target="https://www.youtube.com/watch?v=O4dd172mZhs" TargetMode="Externa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hyperlink" Target="https://black-meadow-040d15503.1.azurestaticapps.net/quiz/8" TargetMode="External"/><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www.youtube.com/watch?v=O4dd172mZhs" TargetMode="External"/><Relationship Id="rId7" Type="http://schemas.openxmlformats.org/officeDocument/2006/relationships/image" Target="../media/image9.png"/><Relationship Id="rId12" Type="http://schemas.openxmlformats.org/officeDocument/2006/relationships/hyperlink" Target="https://black-meadow-040d15503.1.azurestaticapps.net/quiz/8" TargetMode="External"/><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hyperlink" Target="https://black-meadow-040d15503.1.azurestaticapps.net/quiz/7" TargetMode="External"/><Relationship Id="rId11" Type="http://schemas.openxmlformats.org/officeDocument/2006/relationships/image" Target="../media/image12.svg"/><Relationship Id="rId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hyperlink" Target="https://github.com/microsoft/IoT-For-Beginners/tree/main/1-getting-started/lessons/4-connect-internet"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DE0AB-7D14-4EEE-9E52-381FE08B15D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D215A0F-8E08-43D1-A869-65A16C21AB3D}">
      <dgm:prSet/>
      <dgm:spPr/>
      <dgm:t>
        <a:bodyPr/>
        <a:lstStyle/>
        <a:p>
          <a:pPr>
            <a:lnSpc>
              <a:spcPct val="100000"/>
            </a:lnSpc>
          </a:pPr>
          <a:r>
            <a:rPr lang="es-PY" dirty="0"/>
            <a:t>Ver el video </a:t>
          </a:r>
          <a:r>
            <a:rPr lang="es-PY" dirty="0">
              <a:hlinkClick xmlns:r="http://schemas.openxmlformats.org/officeDocument/2006/relationships" r:id="rId1"/>
            </a:rPr>
            <a:t>Lección 04-Conectando su dispositivo a Internet</a:t>
          </a:r>
          <a:endParaRPr lang="en-US" dirty="0"/>
        </a:p>
      </dgm:t>
    </dgm:pt>
    <dgm:pt modelId="{1A86BF5C-8AEE-44D7-AC3E-A50156D56E06}" type="parTrans" cxnId="{65BD9820-5B8C-4654-AA88-60FD2C3562C4}">
      <dgm:prSet/>
      <dgm:spPr/>
      <dgm:t>
        <a:bodyPr/>
        <a:lstStyle/>
        <a:p>
          <a:endParaRPr lang="en-US"/>
        </a:p>
      </dgm:t>
    </dgm:pt>
    <dgm:pt modelId="{9752A97A-FD38-4A50-8F59-1F726DDDAB90}" type="sibTrans" cxnId="{65BD9820-5B8C-4654-AA88-60FD2C3562C4}">
      <dgm:prSet/>
      <dgm:spPr/>
      <dgm:t>
        <a:bodyPr/>
        <a:lstStyle/>
        <a:p>
          <a:endParaRPr lang="en-US"/>
        </a:p>
      </dgm:t>
    </dgm:pt>
    <dgm:pt modelId="{4C452516-A550-4A7C-AFFD-1D842EF8130F}">
      <dgm:prSet/>
      <dgm:spPr/>
      <dgm:t>
        <a:bodyPr/>
        <a:lstStyle/>
        <a:p>
          <a:pPr>
            <a:lnSpc>
              <a:spcPct val="100000"/>
            </a:lnSpc>
          </a:pPr>
          <a:r>
            <a:rPr lang="es-PY" dirty="0">
              <a:hlinkClick xmlns:r="http://schemas.openxmlformats.org/officeDocument/2006/relationships" r:id="rId2"/>
            </a:rPr>
            <a:t>Cuestionario inicial</a:t>
          </a:r>
          <a:endParaRPr lang="en-US" dirty="0"/>
        </a:p>
      </dgm:t>
    </dgm:pt>
    <dgm:pt modelId="{D2F4FA3D-D6E1-48F8-8D37-391B3F93D20C}" type="parTrans" cxnId="{3DD599DC-CBA5-4551-8617-0FA5ABABFD98}">
      <dgm:prSet/>
      <dgm:spPr/>
      <dgm:t>
        <a:bodyPr/>
        <a:lstStyle/>
        <a:p>
          <a:endParaRPr lang="en-US"/>
        </a:p>
      </dgm:t>
    </dgm:pt>
    <dgm:pt modelId="{35A49219-00D8-4BA5-BEA5-77FFA65E38DC}" type="sibTrans" cxnId="{3DD599DC-CBA5-4551-8617-0FA5ABABFD98}">
      <dgm:prSet/>
      <dgm:spPr/>
      <dgm:t>
        <a:bodyPr/>
        <a:lstStyle/>
        <a:p>
          <a:endParaRPr lang="en-US"/>
        </a:p>
      </dgm:t>
    </dgm:pt>
    <dgm:pt modelId="{CD981B0A-96D2-4D67-A20E-F34B3E0AAC42}">
      <dgm:prSet/>
      <dgm:spPr/>
      <dgm:t>
        <a:bodyPr/>
        <a:lstStyle/>
        <a:p>
          <a:pPr>
            <a:lnSpc>
              <a:spcPct val="100000"/>
            </a:lnSpc>
          </a:pPr>
          <a:r>
            <a:rPr lang="es-PY" dirty="0"/>
            <a:t>Leer la </a:t>
          </a:r>
          <a:r>
            <a:rPr lang="es-PY" dirty="0">
              <a:hlinkClick xmlns:r="http://schemas.openxmlformats.org/officeDocument/2006/relationships" r:id="rId3"/>
            </a:rPr>
            <a:t>Lección 04-Conectando su dispositivo a Internet</a:t>
          </a:r>
          <a:endParaRPr lang="en-US" dirty="0"/>
        </a:p>
      </dgm:t>
    </dgm:pt>
    <dgm:pt modelId="{91CAA189-3CDB-46FC-9E1D-D8304FC6D402}" type="parTrans" cxnId="{8E1AA5D0-F954-4D55-8D00-494472D591A0}">
      <dgm:prSet/>
      <dgm:spPr/>
      <dgm:t>
        <a:bodyPr/>
        <a:lstStyle/>
        <a:p>
          <a:endParaRPr lang="en-US"/>
        </a:p>
      </dgm:t>
    </dgm:pt>
    <dgm:pt modelId="{D352E56E-6785-46CC-A5CF-DAF786434BB0}" type="sibTrans" cxnId="{8E1AA5D0-F954-4D55-8D00-494472D591A0}">
      <dgm:prSet/>
      <dgm:spPr/>
      <dgm:t>
        <a:bodyPr/>
        <a:lstStyle/>
        <a:p>
          <a:endParaRPr lang="en-US"/>
        </a:p>
      </dgm:t>
    </dgm:pt>
    <dgm:pt modelId="{27010F3B-8B83-4B63-8ADC-BB92A9A5BD57}">
      <dgm:prSet/>
      <dgm:spPr/>
      <dgm:t>
        <a:bodyPr/>
        <a:lstStyle/>
        <a:p>
          <a:pPr>
            <a:lnSpc>
              <a:spcPct val="100000"/>
            </a:lnSpc>
          </a:pPr>
          <a:r>
            <a:rPr lang="es-PY" dirty="0">
              <a:hlinkClick xmlns:r="http://schemas.openxmlformats.org/officeDocument/2006/relationships" r:id="rId4"/>
            </a:rPr>
            <a:t>Cuestionario final</a:t>
          </a:r>
          <a:endParaRPr lang="en-US" dirty="0"/>
        </a:p>
      </dgm:t>
    </dgm:pt>
    <dgm:pt modelId="{5ABC7B99-1820-4934-8950-C3FBC92129FA}" type="parTrans" cxnId="{5488EAA1-65AE-4D63-89E5-4E6C69A03989}">
      <dgm:prSet/>
      <dgm:spPr/>
      <dgm:t>
        <a:bodyPr/>
        <a:lstStyle/>
        <a:p>
          <a:endParaRPr lang="en-US"/>
        </a:p>
      </dgm:t>
    </dgm:pt>
    <dgm:pt modelId="{D6C66DB2-4E8D-44C8-A58D-85C78DDC5638}" type="sibTrans" cxnId="{5488EAA1-65AE-4D63-89E5-4E6C69A03989}">
      <dgm:prSet/>
      <dgm:spPr/>
      <dgm:t>
        <a:bodyPr/>
        <a:lstStyle/>
        <a:p>
          <a:endParaRPr lang="en-US"/>
        </a:p>
      </dgm:t>
    </dgm:pt>
    <dgm:pt modelId="{A1380CD7-E949-4CFC-A8AF-C8035495E92D}" type="pres">
      <dgm:prSet presAssocID="{5F3DE0AB-7D14-4EEE-9E52-381FE08B15D7}" presName="root" presStyleCnt="0">
        <dgm:presLayoutVars>
          <dgm:dir/>
          <dgm:resizeHandles val="exact"/>
        </dgm:presLayoutVars>
      </dgm:prSet>
      <dgm:spPr/>
    </dgm:pt>
    <dgm:pt modelId="{04CE758A-C5A8-45E4-80AB-D2EBDADAF977}" type="pres">
      <dgm:prSet presAssocID="{3D215A0F-8E08-43D1-A869-65A16C21AB3D}" presName="compNode" presStyleCnt="0"/>
      <dgm:spPr/>
    </dgm:pt>
    <dgm:pt modelId="{220C5CB8-9762-4D84-A14A-0BF5192237DE}" type="pres">
      <dgm:prSet presAssocID="{3D215A0F-8E08-43D1-A869-65A16C21AB3D}" presName="bgRect" presStyleLbl="bgShp" presStyleIdx="0" presStyleCnt="4"/>
      <dgm:spPr/>
    </dgm:pt>
    <dgm:pt modelId="{392D57C5-AA8A-4613-ABDB-B2EC84154555}" type="pres">
      <dgm:prSet presAssocID="{3D215A0F-8E08-43D1-A869-65A16C21AB3D}"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cam"/>
        </a:ext>
      </dgm:extLst>
    </dgm:pt>
    <dgm:pt modelId="{11338B8B-5236-4EC2-A7CA-B091C7B40A96}" type="pres">
      <dgm:prSet presAssocID="{3D215A0F-8E08-43D1-A869-65A16C21AB3D}" presName="spaceRect" presStyleCnt="0"/>
      <dgm:spPr/>
    </dgm:pt>
    <dgm:pt modelId="{E45C99AF-6B63-4DD1-940A-FCB67654AE5F}" type="pres">
      <dgm:prSet presAssocID="{3D215A0F-8E08-43D1-A869-65A16C21AB3D}" presName="parTx" presStyleLbl="revTx" presStyleIdx="0" presStyleCnt="4">
        <dgm:presLayoutVars>
          <dgm:chMax val="0"/>
          <dgm:chPref val="0"/>
        </dgm:presLayoutVars>
      </dgm:prSet>
      <dgm:spPr/>
    </dgm:pt>
    <dgm:pt modelId="{54ED9704-0B90-4246-BC68-8CFCE5ADA1B4}" type="pres">
      <dgm:prSet presAssocID="{9752A97A-FD38-4A50-8F59-1F726DDDAB90}" presName="sibTrans" presStyleCnt="0"/>
      <dgm:spPr/>
    </dgm:pt>
    <dgm:pt modelId="{6443B12A-181C-410D-B58B-9F6101F8B5F4}" type="pres">
      <dgm:prSet presAssocID="{4C452516-A550-4A7C-AFFD-1D842EF8130F}" presName="compNode" presStyleCnt="0"/>
      <dgm:spPr/>
    </dgm:pt>
    <dgm:pt modelId="{800C053D-3BCC-4ECA-9A0A-BA780955CAD4}" type="pres">
      <dgm:prSet presAssocID="{4C452516-A550-4A7C-AFFD-1D842EF8130F}" presName="bgRect" presStyleLbl="bgShp" presStyleIdx="1" presStyleCnt="4"/>
      <dgm:spPr/>
    </dgm:pt>
    <dgm:pt modelId="{068A53E8-9344-4E01-AD80-70BC6D9B8A1B}" type="pres">
      <dgm:prSet presAssocID="{4C452516-A550-4A7C-AFFD-1D842EF8130F}"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a de comprobación"/>
        </a:ext>
      </dgm:extLst>
    </dgm:pt>
    <dgm:pt modelId="{91C36C06-577D-40FF-A5AE-40C6CE501594}" type="pres">
      <dgm:prSet presAssocID="{4C452516-A550-4A7C-AFFD-1D842EF8130F}" presName="spaceRect" presStyleCnt="0"/>
      <dgm:spPr/>
    </dgm:pt>
    <dgm:pt modelId="{67C4845E-DACE-4EE6-93FB-AB5917253F9C}" type="pres">
      <dgm:prSet presAssocID="{4C452516-A550-4A7C-AFFD-1D842EF8130F}" presName="parTx" presStyleLbl="revTx" presStyleIdx="1" presStyleCnt="4">
        <dgm:presLayoutVars>
          <dgm:chMax val="0"/>
          <dgm:chPref val="0"/>
        </dgm:presLayoutVars>
      </dgm:prSet>
      <dgm:spPr/>
    </dgm:pt>
    <dgm:pt modelId="{05BBD28F-9C50-4D3A-BA5A-EFD1D09262A8}" type="pres">
      <dgm:prSet presAssocID="{35A49219-00D8-4BA5-BEA5-77FFA65E38DC}" presName="sibTrans" presStyleCnt="0"/>
      <dgm:spPr/>
    </dgm:pt>
    <dgm:pt modelId="{1B888B1B-6CE6-4EB2-BC4D-7CA1CC207D5B}" type="pres">
      <dgm:prSet presAssocID="{CD981B0A-96D2-4D67-A20E-F34B3E0AAC42}" presName="compNode" presStyleCnt="0"/>
      <dgm:spPr/>
    </dgm:pt>
    <dgm:pt modelId="{E8F61FB4-38BD-4081-AB82-50D424FED089}" type="pres">
      <dgm:prSet presAssocID="{CD981B0A-96D2-4D67-A20E-F34B3E0AAC42}" presName="bgRect" presStyleLbl="bgShp" presStyleIdx="2" presStyleCnt="4"/>
      <dgm:spPr/>
    </dgm:pt>
    <dgm:pt modelId="{818A2B24-75DD-4A65-92FB-6DD9A3F9524B}" type="pres">
      <dgm:prSet presAssocID="{CD981B0A-96D2-4D67-A20E-F34B3E0AAC42}"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39A66DDA-E164-448A-BAAA-0428A0E1600B}" type="pres">
      <dgm:prSet presAssocID="{CD981B0A-96D2-4D67-A20E-F34B3E0AAC42}" presName="spaceRect" presStyleCnt="0"/>
      <dgm:spPr/>
    </dgm:pt>
    <dgm:pt modelId="{26B7F2FF-5F39-48C0-B98B-D4B381B27EAA}" type="pres">
      <dgm:prSet presAssocID="{CD981B0A-96D2-4D67-A20E-F34B3E0AAC42}" presName="parTx" presStyleLbl="revTx" presStyleIdx="2" presStyleCnt="4">
        <dgm:presLayoutVars>
          <dgm:chMax val="0"/>
          <dgm:chPref val="0"/>
        </dgm:presLayoutVars>
      </dgm:prSet>
      <dgm:spPr/>
    </dgm:pt>
    <dgm:pt modelId="{ECE4906B-B43A-479D-82E8-EA06D7011BD3}" type="pres">
      <dgm:prSet presAssocID="{D352E56E-6785-46CC-A5CF-DAF786434BB0}" presName="sibTrans" presStyleCnt="0"/>
      <dgm:spPr/>
    </dgm:pt>
    <dgm:pt modelId="{8CBB0DBC-B123-4643-A7F9-A76D84F87B55}" type="pres">
      <dgm:prSet presAssocID="{27010F3B-8B83-4B63-8ADC-BB92A9A5BD57}" presName="compNode" presStyleCnt="0"/>
      <dgm:spPr/>
    </dgm:pt>
    <dgm:pt modelId="{377F3FD0-F94A-4950-84D9-2EBF59ACD34A}" type="pres">
      <dgm:prSet presAssocID="{27010F3B-8B83-4B63-8ADC-BB92A9A5BD57}" presName="bgRect" presStyleLbl="bgShp" presStyleIdx="3" presStyleCnt="4"/>
      <dgm:spPr/>
    </dgm:pt>
    <dgm:pt modelId="{D709F5F9-9CF3-4CB6-87DA-6211D11667B3}" type="pres">
      <dgm:prSet presAssocID="{27010F3B-8B83-4B63-8ADC-BB92A9A5BD57}"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 de verificación"/>
        </a:ext>
      </dgm:extLst>
    </dgm:pt>
    <dgm:pt modelId="{87CF4992-9F49-43F3-8EFE-6FE619119260}" type="pres">
      <dgm:prSet presAssocID="{27010F3B-8B83-4B63-8ADC-BB92A9A5BD57}" presName="spaceRect" presStyleCnt="0"/>
      <dgm:spPr/>
    </dgm:pt>
    <dgm:pt modelId="{844549DD-F3FA-4AF8-8B39-3154C4886EEC}" type="pres">
      <dgm:prSet presAssocID="{27010F3B-8B83-4B63-8ADC-BB92A9A5BD57}" presName="parTx" presStyleLbl="revTx" presStyleIdx="3" presStyleCnt="4">
        <dgm:presLayoutVars>
          <dgm:chMax val="0"/>
          <dgm:chPref val="0"/>
        </dgm:presLayoutVars>
      </dgm:prSet>
      <dgm:spPr/>
    </dgm:pt>
  </dgm:ptLst>
  <dgm:cxnLst>
    <dgm:cxn modelId="{65BD9820-5B8C-4654-AA88-60FD2C3562C4}" srcId="{5F3DE0AB-7D14-4EEE-9E52-381FE08B15D7}" destId="{3D215A0F-8E08-43D1-A869-65A16C21AB3D}" srcOrd="0" destOrd="0" parTransId="{1A86BF5C-8AEE-44D7-AC3E-A50156D56E06}" sibTransId="{9752A97A-FD38-4A50-8F59-1F726DDDAB90}"/>
    <dgm:cxn modelId="{77746A30-2079-4CF2-BF00-86876E429764}" type="presOf" srcId="{27010F3B-8B83-4B63-8ADC-BB92A9A5BD57}" destId="{844549DD-F3FA-4AF8-8B39-3154C4886EEC}" srcOrd="0" destOrd="0" presId="urn:microsoft.com/office/officeart/2018/2/layout/IconVerticalSolidList"/>
    <dgm:cxn modelId="{51E40A65-1DEC-47E7-B026-AC7E582F9F0C}" type="presOf" srcId="{3D215A0F-8E08-43D1-A869-65A16C21AB3D}" destId="{E45C99AF-6B63-4DD1-940A-FCB67654AE5F}" srcOrd="0" destOrd="0" presId="urn:microsoft.com/office/officeart/2018/2/layout/IconVerticalSolidList"/>
    <dgm:cxn modelId="{5CA44551-7739-4BEF-83E1-D563FB1A5FA3}" type="presOf" srcId="{CD981B0A-96D2-4D67-A20E-F34B3E0AAC42}" destId="{26B7F2FF-5F39-48C0-B98B-D4B381B27EAA}" srcOrd="0" destOrd="0" presId="urn:microsoft.com/office/officeart/2018/2/layout/IconVerticalSolidList"/>
    <dgm:cxn modelId="{9178AE52-23BC-486D-944E-04DE0783AB8E}" type="presOf" srcId="{5F3DE0AB-7D14-4EEE-9E52-381FE08B15D7}" destId="{A1380CD7-E949-4CFC-A8AF-C8035495E92D}" srcOrd="0" destOrd="0" presId="urn:microsoft.com/office/officeart/2018/2/layout/IconVerticalSolidList"/>
    <dgm:cxn modelId="{5488EAA1-65AE-4D63-89E5-4E6C69A03989}" srcId="{5F3DE0AB-7D14-4EEE-9E52-381FE08B15D7}" destId="{27010F3B-8B83-4B63-8ADC-BB92A9A5BD57}" srcOrd="3" destOrd="0" parTransId="{5ABC7B99-1820-4934-8950-C3FBC92129FA}" sibTransId="{D6C66DB2-4E8D-44C8-A58D-85C78DDC5638}"/>
    <dgm:cxn modelId="{6301E8C2-C409-49B6-BBCB-B4B3101174AD}" type="presOf" srcId="{4C452516-A550-4A7C-AFFD-1D842EF8130F}" destId="{67C4845E-DACE-4EE6-93FB-AB5917253F9C}" srcOrd="0" destOrd="0" presId="urn:microsoft.com/office/officeart/2018/2/layout/IconVerticalSolidList"/>
    <dgm:cxn modelId="{8E1AA5D0-F954-4D55-8D00-494472D591A0}" srcId="{5F3DE0AB-7D14-4EEE-9E52-381FE08B15D7}" destId="{CD981B0A-96D2-4D67-A20E-F34B3E0AAC42}" srcOrd="2" destOrd="0" parTransId="{91CAA189-3CDB-46FC-9E1D-D8304FC6D402}" sibTransId="{D352E56E-6785-46CC-A5CF-DAF786434BB0}"/>
    <dgm:cxn modelId="{3DD599DC-CBA5-4551-8617-0FA5ABABFD98}" srcId="{5F3DE0AB-7D14-4EEE-9E52-381FE08B15D7}" destId="{4C452516-A550-4A7C-AFFD-1D842EF8130F}" srcOrd="1" destOrd="0" parTransId="{D2F4FA3D-D6E1-48F8-8D37-391B3F93D20C}" sibTransId="{35A49219-00D8-4BA5-BEA5-77FFA65E38DC}"/>
    <dgm:cxn modelId="{A6EE144B-1E5E-4491-A22A-FA2BBC5A7125}" type="presParOf" srcId="{A1380CD7-E949-4CFC-A8AF-C8035495E92D}" destId="{04CE758A-C5A8-45E4-80AB-D2EBDADAF977}" srcOrd="0" destOrd="0" presId="urn:microsoft.com/office/officeart/2018/2/layout/IconVerticalSolidList"/>
    <dgm:cxn modelId="{B6EE01D1-3C4B-416E-B061-AAB97338F98C}" type="presParOf" srcId="{04CE758A-C5A8-45E4-80AB-D2EBDADAF977}" destId="{220C5CB8-9762-4D84-A14A-0BF5192237DE}" srcOrd="0" destOrd="0" presId="urn:microsoft.com/office/officeart/2018/2/layout/IconVerticalSolidList"/>
    <dgm:cxn modelId="{F05F1352-F418-4B90-B480-86DD7B87D924}" type="presParOf" srcId="{04CE758A-C5A8-45E4-80AB-D2EBDADAF977}" destId="{392D57C5-AA8A-4613-ABDB-B2EC84154555}" srcOrd="1" destOrd="0" presId="urn:microsoft.com/office/officeart/2018/2/layout/IconVerticalSolidList"/>
    <dgm:cxn modelId="{E345F011-C434-4E2D-B6D3-26E28CEEEC3C}" type="presParOf" srcId="{04CE758A-C5A8-45E4-80AB-D2EBDADAF977}" destId="{11338B8B-5236-4EC2-A7CA-B091C7B40A96}" srcOrd="2" destOrd="0" presId="urn:microsoft.com/office/officeart/2018/2/layout/IconVerticalSolidList"/>
    <dgm:cxn modelId="{18C65991-7F81-47B6-9A46-1539E51B7345}" type="presParOf" srcId="{04CE758A-C5A8-45E4-80AB-D2EBDADAF977}" destId="{E45C99AF-6B63-4DD1-940A-FCB67654AE5F}" srcOrd="3" destOrd="0" presId="urn:microsoft.com/office/officeart/2018/2/layout/IconVerticalSolidList"/>
    <dgm:cxn modelId="{C707875D-B05C-4A78-95B5-647BE39F0125}" type="presParOf" srcId="{A1380CD7-E949-4CFC-A8AF-C8035495E92D}" destId="{54ED9704-0B90-4246-BC68-8CFCE5ADA1B4}" srcOrd="1" destOrd="0" presId="urn:microsoft.com/office/officeart/2018/2/layout/IconVerticalSolidList"/>
    <dgm:cxn modelId="{7712FD4A-523D-42B7-B774-3872E2B1941A}" type="presParOf" srcId="{A1380CD7-E949-4CFC-A8AF-C8035495E92D}" destId="{6443B12A-181C-410D-B58B-9F6101F8B5F4}" srcOrd="2" destOrd="0" presId="urn:microsoft.com/office/officeart/2018/2/layout/IconVerticalSolidList"/>
    <dgm:cxn modelId="{3AF2B1B1-D211-4229-B835-AE666D16468C}" type="presParOf" srcId="{6443B12A-181C-410D-B58B-9F6101F8B5F4}" destId="{800C053D-3BCC-4ECA-9A0A-BA780955CAD4}" srcOrd="0" destOrd="0" presId="urn:microsoft.com/office/officeart/2018/2/layout/IconVerticalSolidList"/>
    <dgm:cxn modelId="{A6E7A40B-75F1-4094-A5F3-2CE764A81511}" type="presParOf" srcId="{6443B12A-181C-410D-B58B-9F6101F8B5F4}" destId="{068A53E8-9344-4E01-AD80-70BC6D9B8A1B}" srcOrd="1" destOrd="0" presId="urn:microsoft.com/office/officeart/2018/2/layout/IconVerticalSolidList"/>
    <dgm:cxn modelId="{118C95E2-6531-47DA-8EB1-90B0DF3B1AB5}" type="presParOf" srcId="{6443B12A-181C-410D-B58B-9F6101F8B5F4}" destId="{91C36C06-577D-40FF-A5AE-40C6CE501594}" srcOrd="2" destOrd="0" presId="urn:microsoft.com/office/officeart/2018/2/layout/IconVerticalSolidList"/>
    <dgm:cxn modelId="{C78327CB-6D99-4CD4-8EC2-CC946C8ACBDD}" type="presParOf" srcId="{6443B12A-181C-410D-B58B-9F6101F8B5F4}" destId="{67C4845E-DACE-4EE6-93FB-AB5917253F9C}" srcOrd="3" destOrd="0" presId="urn:microsoft.com/office/officeart/2018/2/layout/IconVerticalSolidList"/>
    <dgm:cxn modelId="{A9BB4517-1665-43E3-AE88-8654CB961E37}" type="presParOf" srcId="{A1380CD7-E949-4CFC-A8AF-C8035495E92D}" destId="{05BBD28F-9C50-4D3A-BA5A-EFD1D09262A8}" srcOrd="3" destOrd="0" presId="urn:microsoft.com/office/officeart/2018/2/layout/IconVerticalSolidList"/>
    <dgm:cxn modelId="{B2ACFA70-95E4-4A3E-A402-1D500569E936}" type="presParOf" srcId="{A1380CD7-E949-4CFC-A8AF-C8035495E92D}" destId="{1B888B1B-6CE6-4EB2-BC4D-7CA1CC207D5B}" srcOrd="4" destOrd="0" presId="urn:microsoft.com/office/officeart/2018/2/layout/IconVerticalSolidList"/>
    <dgm:cxn modelId="{3206C2DE-B657-475C-BD28-E5578B3F8A47}" type="presParOf" srcId="{1B888B1B-6CE6-4EB2-BC4D-7CA1CC207D5B}" destId="{E8F61FB4-38BD-4081-AB82-50D424FED089}" srcOrd="0" destOrd="0" presId="urn:microsoft.com/office/officeart/2018/2/layout/IconVerticalSolidList"/>
    <dgm:cxn modelId="{3FF674C6-C3BC-4614-92D0-75EE8483CCA6}" type="presParOf" srcId="{1B888B1B-6CE6-4EB2-BC4D-7CA1CC207D5B}" destId="{818A2B24-75DD-4A65-92FB-6DD9A3F9524B}" srcOrd="1" destOrd="0" presId="urn:microsoft.com/office/officeart/2018/2/layout/IconVerticalSolidList"/>
    <dgm:cxn modelId="{A7459FF0-9105-43A0-BFC4-3E7D8438FB51}" type="presParOf" srcId="{1B888B1B-6CE6-4EB2-BC4D-7CA1CC207D5B}" destId="{39A66DDA-E164-448A-BAAA-0428A0E1600B}" srcOrd="2" destOrd="0" presId="urn:microsoft.com/office/officeart/2018/2/layout/IconVerticalSolidList"/>
    <dgm:cxn modelId="{A813DEA2-B330-4230-8433-C718FC979A2D}" type="presParOf" srcId="{1B888B1B-6CE6-4EB2-BC4D-7CA1CC207D5B}" destId="{26B7F2FF-5F39-48C0-B98B-D4B381B27EAA}" srcOrd="3" destOrd="0" presId="urn:microsoft.com/office/officeart/2018/2/layout/IconVerticalSolidList"/>
    <dgm:cxn modelId="{AC272D35-7A06-473B-AD0B-C6119F4E934A}" type="presParOf" srcId="{A1380CD7-E949-4CFC-A8AF-C8035495E92D}" destId="{ECE4906B-B43A-479D-82E8-EA06D7011BD3}" srcOrd="5" destOrd="0" presId="urn:microsoft.com/office/officeart/2018/2/layout/IconVerticalSolidList"/>
    <dgm:cxn modelId="{15D45DEC-205C-42B3-805E-01A4F5B11E99}" type="presParOf" srcId="{A1380CD7-E949-4CFC-A8AF-C8035495E92D}" destId="{8CBB0DBC-B123-4643-A7F9-A76D84F87B55}" srcOrd="6" destOrd="0" presId="urn:microsoft.com/office/officeart/2018/2/layout/IconVerticalSolidList"/>
    <dgm:cxn modelId="{E3F6EBB2-AF73-4539-939A-05B22412B471}" type="presParOf" srcId="{8CBB0DBC-B123-4643-A7F9-A76D84F87B55}" destId="{377F3FD0-F94A-4950-84D9-2EBF59ACD34A}" srcOrd="0" destOrd="0" presId="urn:microsoft.com/office/officeart/2018/2/layout/IconVerticalSolidList"/>
    <dgm:cxn modelId="{6F8FB480-88B1-4E1B-A1BF-B25DA2DFA7DD}" type="presParOf" srcId="{8CBB0DBC-B123-4643-A7F9-A76D84F87B55}" destId="{D709F5F9-9CF3-4CB6-87DA-6211D11667B3}" srcOrd="1" destOrd="0" presId="urn:microsoft.com/office/officeart/2018/2/layout/IconVerticalSolidList"/>
    <dgm:cxn modelId="{A3166F20-E177-4BC0-8AC7-EABE951C931C}" type="presParOf" srcId="{8CBB0DBC-B123-4643-A7F9-A76D84F87B55}" destId="{87CF4992-9F49-43F3-8EFE-6FE619119260}" srcOrd="2" destOrd="0" presId="urn:microsoft.com/office/officeart/2018/2/layout/IconVerticalSolidList"/>
    <dgm:cxn modelId="{9FE71092-10EF-4064-80A7-0B3A5CABEFBF}" type="presParOf" srcId="{8CBB0DBC-B123-4643-A7F9-A76D84F87B55}" destId="{844549DD-F3FA-4AF8-8B39-3154C4886E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C5CB8-9762-4D84-A14A-0BF5192237DE}">
      <dsp:nvSpPr>
        <dsp:cNvPr id="0" name=""/>
        <dsp:cNvSpPr/>
      </dsp:nvSpPr>
      <dsp:spPr>
        <a:xfrm>
          <a:off x="0" y="1897"/>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D57C5-AA8A-4613-ABDB-B2EC84154555}">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5C99AF-6B63-4DD1-940A-FCB67654AE5F}">
      <dsp:nvSpPr>
        <dsp:cNvPr id="0" name=""/>
        <dsp:cNvSpPr/>
      </dsp:nvSpPr>
      <dsp:spPr>
        <a:xfrm>
          <a:off x="1110795" y="1897"/>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t>Ver el video </a:t>
          </a:r>
          <a:r>
            <a:rPr lang="es-PY" sz="2200" kern="1200" dirty="0">
              <a:hlinkClick xmlns:r="http://schemas.openxmlformats.org/officeDocument/2006/relationships" r:id="rId3"/>
            </a:rPr>
            <a:t>Lección 04-Conectando su dispositivo a Internet</a:t>
          </a:r>
          <a:endParaRPr lang="en-US" sz="2200" kern="1200" dirty="0"/>
        </a:p>
      </dsp:txBody>
      <dsp:txXfrm>
        <a:off x="1110795" y="1897"/>
        <a:ext cx="6661604" cy="961727"/>
      </dsp:txXfrm>
    </dsp:sp>
    <dsp:sp modelId="{800C053D-3BCC-4ECA-9A0A-BA780955CAD4}">
      <dsp:nvSpPr>
        <dsp:cNvPr id="0" name=""/>
        <dsp:cNvSpPr/>
      </dsp:nvSpPr>
      <dsp:spPr>
        <a:xfrm>
          <a:off x="0" y="1204056"/>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A53E8-9344-4E01-AD80-70BC6D9B8A1B}">
      <dsp:nvSpPr>
        <dsp:cNvPr id="0" name=""/>
        <dsp:cNvSpPr/>
      </dsp:nvSpPr>
      <dsp:spPr>
        <a:xfrm>
          <a:off x="290922" y="1420445"/>
          <a:ext cx="528950" cy="52895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C4845E-DACE-4EE6-93FB-AB5917253F9C}">
      <dsp:nvSpPr>
        <dsp:cNvPr id="0" name=""/>
        <dsp:cNvSpPr/>
      </dsp:nvSpPr>
      <dsp:spPr>
        <a:xfrm>
          <a:off x="1110795" y="1204056"/>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hlinkClick xmlns:r="http://schemas.openxmlformats.org/officeDocument/2006/relationships" r:id="rId6"/>
            </a:rPr>
            <a:t>Cuestionario inicial</a:t>
          </a:r>
          <a:endParaRPr lang="en-US" sz="2200" kern="1200" dirty="0"/>
        </a:p>
      </dsp:txBody>
      <dsp:txXfrm>
        <a:off x="1110795" y="1204056"/>
        <a:ext cx="6661604" cy="961727"/>
      </dsp:txXfrm>
    </dsp:sp>
    <dsp:sp modelId="{E8F61FB4-38BD-4081-AB82-50D424FED089}">
      <dsp:nvSpPr>
        <dsp:cNvPr id="0" name=""/>
        <dsp:cNvSpPr/>
      </dsp:nvSpPr>
      <dsp:spPr>
        <a:xfrm>
          <a:off x="0" y="2406215"/>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2B24-75DD-4A65-92FB-6DD9A3F9524B}">
      <dsp:nvSpPr>
        <dsp:cNvPr id="0" name=""/>
        <dsp:cNvSpPr/>
      </dsp:nvSpPr>
      <dsp:spPr>
        <a:xfrm>
          <a:off x="290922" y="2622604"/>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B7F2FF-5F39-48C0-B98B-D4B381B27EAA}">
      <dsp:nvSpPr>
        <dsp:cNvPr id="0" name=""/>
        <dsp:cNvSpPr/>
      </dsp:nvSpPr>
      <dsp:spPr>
        <a:xfrm>
          <a:off x="1110795" y="2406215"/>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t>Leer la </a:t>
          </a:r>
          <a:r>
            <a:rPr lang="es-PY" sz="2200" kern="1200" dirty="0">
              <a:hlinkClick xmlns:r="http://schemas.openxmlformats.org/officeDocument/2006/relationships" r:id="rId9"/>
            </a:rPr>
            <a:t>Lección 04-Conectando su dispositivo a Internet</a:t>
          </a:r>
          <a:endParaRPr lang="en-US" sz="2200" kern="1200" dirty="0"/>
        </a:p>
      </dsp:txBody>
      <dsp:txXfrm>
        <a:off x="1110795" y="2406215"/>
        <a:ext cx="6661604" cy="961727"/>
      </dsp:txXfrm>
    </dsp:sp>
    <dsp:sp modelId="{377F3FD0-F94A-4950-84D9-2EBF59ACD34A}">
      <dsp:nvSpPr>
        <dsp:cNvPr id="0" name=""/>
        <dsp:cNvSpPr/>
      </dsp:nvSpPr>
      <dsp:spPr>
        <a:xfrm>
          <a:off x="0" y="3608375"/>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9F5F9-9CF3-4CB6-87DA-6211D11667B3}">
      <dsp:nvSpPr>
        <dsp:cNvPr id="0" name=""/>
        <dsp:cNvSpPr/>
      </dsp:nvSpPr>
      <dsp:spPr>
        <a:xfrm>
          <a:off x="290922" y="3824763"/>
          <a:ext cx="528950" cy="52895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4549DD-F3FA-4AF8-8B39-3154C4886EEC}">
      <dsp:nvSpPr>
        <dsp:cNvPr id="0" name=""/>
        <dsp:cNvSpPr/>
      </dsp:nvSpPr>
      <dsp:spPr>
        <a:xfrm>
          <a:off x="1110795" y="3608375"/>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hlinkClick xmlns:r="http://schemas.openxmlformats.org/officeDocument/2006/relationships" r:id="rId12"/>
            </a:rPr>
            <a:t>Cuestionario final</a:t>
          </a:r>
          <a:endParaRPr lang="en-US" sz="2200" kern="1200" dirty="0"/>
        </a:p>
      </dsp:txBody>
      <dsp:txXfrm>
        <a:off x="1110795" y="3608375"/>
        <a:ext cx="6661604"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s-ES_tradnl" dirty="0"/>
              <a:t>Algebra lineal</a:t>
            </a:r>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7B76BB3-96B4-D949-BA97-2F034CC20E35}" type="datetimeFigureOut">
              <a:rPr lang="es-ES_tradnl" smtClean="0"/>
              <a:t>17/05/2023</a:t>
            </a:fld>
            <a:endParaRPr lang="es-ES_tradnl"/>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s-ES_tradnl" dirty="0"/>
              <a:t>Ariel Guerrero </a:t>
            </a:r>
            <a:r>
              <a:rPr lang="es-ES_tradnl" dirty="0" err="1"/>
              <a:t>ariel.guerrero@uc.edu.py</a:t>
            </a:r>
            <a:endParaRPr lang="es-ES_tradnl" dirty="0"/>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EABEA0F2-AFBD-024B-A401-8C555BB443D7}" type="slidenum">
              <a:rPr lang="es-ES_tradnl" smtClean="0"/>
              <a:t>‹Nº›</a:t>
            </a:fld>
            <a:endParaRPr lang="es-ES_tradnl"/>
          </a:p>
        </p:txBody>
      </p:sp>
    </p:spTree>
    <p:extLst>
      <p:ext uri="{BB962C8B-B14F-4D97-AF65-F5344CB8AC3E}">
        <p14:creationId xmlns:p14="http://schemas.microsoft.com/office/powerpoint/2010/main" val="1737431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ES_tradnl"/>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C3897DA-3038-2943-8BC6-34E6C6DE6379}" type="datetimeFigureOut">
              <a:rPr lang="es-ES_tradnl" smtClean="0"/>
              <a:t>17/05/2023</a:t>
            </a:fld>
            <a:endParaRPr lang="es-ES_tradnl"/>
          </a:p>
        </p:txBody>
      </p:sp>
      <p:sp>
        <p:nvSpPr>
          <p:cNvPr id="4" name="Marcador de imagen de diapositiva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s-ES_tradn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ES_tradnl"/>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353074F-A04A-334B-ACA3-A5B1880CCD8C}" type="slidenum">
              <a:rPr lang="es-ES_tradnl" smtClean="0"/>
              <a:t>‹Nº›</a:t>
            </a:fld>
            <a:endParaRPr lang="es-ES_tradnl"/>
          </a:p>
        </p:txBody>
      </p:sp>
    </p:spTree>
    <p:extLst>
      <p:ext uri="{BB962C8B-B14F-4D97-AF65-F5344CB8AC3E}">
        <p14:creationId xmlns:p14="http://schemas.microsoft.com/office/powerpoint/2010/main" val="198201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https://github.com/microsoft/IoT-For-Beginners/tree/main/1-getting-started/lessons/4-connect-internet</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a:t>
            </a:fld>
            <a:endParaRPr lang="es-ES_tradnl"/>
          </a:p>
        </p:txBody>
      </p:sp>
    </p:spTree>
    <p:extLst>
      <p:ext uri="{BB962C8B-B14F-4D97-AF65-F5344CB8AC3E}">
        <p14:creationId xmlns:p14="http://schemas.microsoft.com/office/powerpoint/2010/main" val="9742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12</a:t>
            </a:fld>
            <a:endParaRPr lang="es-ES_tradnl"/>
          </a:p>
        </p:txBody>
      </p:sp>
    </p:spTree>
    <p:extLst>
      <p:ext uri="{BB962C8B-B14F-4D97-AF65-F5344CB8AC3E}">
        <p14:creationId xmlns:p14="http://schemas.microsoft.com/office/powerpoint/2010/main" val="230889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https://mosquitto.org/</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13</a:t>
            </a:fld>
            <a:endParaRPr lang="es-ES_tradnl"/>
          </a:p>
        </p:txBody>
      </p:sp>
    </p:spTree>
    <p:extLst>
      <p:ext uri="{BB962C8B-B14F-4D97-AF65-F5344CB8AC3E}">
        <p14:creationId xmlns:p14="http://schemas.microsoft.com/office/powerpoint/2010/main" val="246401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14</a:t>
            </a:fld>
            <a:endParaRPr lang="es-ES_tradnl"/>
          </a:p>
        </p:txBody>
      </p:sp>
    </p:spTree>
    <p:extLst>
      <p:ext uri="{BB962C8B-B14F-4D97-AF65-F5344CB8AC3E}">
        <p14:creationId xmlns:p14="http://schemas.microsoft.com/office/powerpoint/2010/main" val="967767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https://github.com/microsoft/IoT-For-Beginners/blob/main/1-getting-started/lessons/4-connect-internet/code-telemetry/virtual-device/nightlight/app.py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15</a:t>
            </a:fld>
            <a:endParaRPr lang="es-ES_tradnl"/>
          </a:p>
        </p:txBody>
      </p:sp>
    </p:spTree>
    <p:extLst>
      <p:ext uri="{BB962C8B-B14F-4D97-AF65-F5344CB8AC3E}">
        <p14:creationId xmlns:p14="http://schemas.microsoft.com/office/powerpoint/2010/main" val="3663257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https://github.com/microsoft/IoT-For-Beginners/blob/main/1-getting-started/lessons/4-connect-internet/code-server/server/app.py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16</a:t>
            </a:fld>
            <a:endParaRPr lang="es-ES_tradnl"/>
          </a:p>
        </p:txBody>
      </p:sp>
    </p:spTree>
    <p:extLst>
      <p:ext uri="{BB962C8B-B14F-4D97-AF65-F5344CB8AC3E}">
        <p14:creationId xmlns:p14="http://schemas.microsoft.com/office/powerpoint/2010/main" val="311185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https://github.com/microsoft/IoT-For-Beginners/blob/main/1-getting-started/lessons/4-connect-internet/single-board-computer-telemetry.md</a:t>
            </a:r>
          </a:p>
          <a:p>
            <a:r>
              <a:rPr lang="es-PY" dirty="0"/>
              <a:t>https://github.com/microsoft/IoT-For-Beginners/blob/main/1-getting-started/lessons/4-connect-internet/code-server/server/app.py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17</a:t>
            </a:fld>
            <a:endParaRPr lang="es-ES_tradnl"/>
          </a:p>
        </p:txBody>
      </p:sp>
    </p:spTree>
    <p:extLst>
      <p:ext uri="{BB962C8B-B14F-4D97-AF65-F5344CB8AC3E}">
        <p14:creationId xmlns:p14="http://schemas.microsoft.com/office/powerpoint/2010/main" val="423731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https://github.com/microsoft/IoT-For-Beginners/blob/main/1-getting-started/lessons/4-connect-internet/code-server/server/app.py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18</a:t>
            </a:fld>
            <a:endParaRPr lang="es-ES_tradnl"/>
          </a:p>
        </p:txBody>
      </p:sp>
    </p:spTree>
    <p:extLst>
      <p:ext uri="{BB962C8B-B14F-4D97-AF65-F5344CB8AC3E}">
        <p14:creationId xmlns:p14="http://schemas.microsoft.com/office/powerpoint/2010/main" val="153760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19</a:t>
            </a:fld>
            <a:endParaRPr lang="es-ES_tradnl"/>
          </a:p>
        </p:txBody>
      </p:sp>
    </p:spTree>
    <p:extLst>
      <p:ext uri="{BB962C8B-B14F-4D97-AF65-F5344CB8AC3E}">
        <p14:creationId xmlns:p14="http://schemas.microsoft.com/office/powerpoint/2010/main" val="185991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20</a:t>
            </a:fld>
            <a:endParaRPr lang="es-ES_tradnl"/>
          </a:p>
        </p:txBody>
      </p:sp>
    </p:spTree>
    <p:extLst>
      <p:ext uri="{BB962C8B-B14F-4D97-AF65-F5344CB8AC3E}">
        <p14:creationId xmlns:p14="http://schemas.microsoft.com/office/powerpoint/2010/main" val="717963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21</a:t>
            </a:fld>
            <a:endParaRPr lang="es-ES_tradnl"/>
          </a:p>
        </p:txBody>
      </p:sp>
    </p:spTree>
    <p:extLst>
      <p:ext uri="{BB962C8B-B14F-4D97-AF65-F5344CB8AC3E}">
        <p14:creationId xmlns:p14="http://schemas.microsoft.com/office/powerpoint/2010/main" val="141161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https://www.youtube.com/watch?v=O4dd172mZhs</a:t>
            </a:r>
          </a:p>
          <a:p>
            <a:r>
              <a:rPr lang="es-PY" dirty="0"/>
              <a:t>https://github.com/microsoft/IoT-For-Beginners/tree/main/1-getting-started/lessons/4-connect-internet</a:t>
            </a:r>
          </a:p>
          <a:p>
            <a:r>
              <a:rPr lang="es-PY" dirty="0"/>
              <a:t>https://black-meadow-040d15503.1.azurestaticapps.net/quiz/7</a:t>
            </a:r>
          </a:p>
          <a:p>
            <a:r>
              <a:rPr lang="es-PY" dirty="0"/>
              <a:t>https://black-meadow-040d15503.1.azurestaticapps.net/quiz/8</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4</a:t>
            </a:fld>
            <a:endParaRPr lang="es-ES_tradnl"/>
          </a:p>
        </p:txBody>
      </p:sp>
    </p:spTree>
    <p:extLst>
      <p:ext uri="{BB962C8B-B14F-4D97-AF65-F5344CB8AC3E}">
        <p14:creationId xmlns:p14="http://schemas.microsoft.com/office/powerpoint/2010/main" val="367414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https://github.com/microsoft/IoT-For-Beginners/tree/main/1-getting-started/lessons/4-connect-internet</a:t>
            </a:r>
          </a:p>
          <a:p>
            <a:r>
              <a:rPr lang="es-PY" dirty="0"/>
              <a:t>https://github.com/microsoft/IoT-For-Beginners/blob/main/1-getting-started/lessons/4-connect-internet/code-commands/server/app.py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22</a:t>
            </a:fld>
            <a:endParaRPr lang="es-ES_tradnl"/>
          </a:p>
        </p:txBody>
      </p:sp>
    </p:spTree>
    <p:extLst>
      <p:ext uri="{BB962C8B-B14F-4D97-AF65-F5344CB8AC3E}">
        <p14:creationId xmlns:p14="http://schemas.microsoft.com/office/powerpoint/2010/main" val="3167891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https://github.com/microsoft/IoT-For-Beginners/blob/main/1-getting-started/lessons/4-connect-internet/code-server/server/app.py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23</a:t>
            </a:fld>
            <a:endParaRPr lang="es-ES_tradnl"/>
          </a:p>
        </p:txBody>
      </p:sp>
    </p:spTree>
    <p:extLst>
      <p:ext uri="{BB962C8B-B14F-4D97-AF65-F5344CB8AC3E}">
        <p14:creationId xmlns:p14="http://schemas.microsoft.com/office/powerpoint/2010/main" val="281917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https://github.com/microsoft/IoT-For-Beginners/blob/main/1-getting-started/lessons/4-connect-internet/single-board-computer-commands.md</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24</a:t>
            </a:fld>
            <a:endParaRPr lang="es-ES_tradnl"/>
          </a:p>
        </p:txBody>
      </p:sp>
    </p:spTree>
    <p:extLst>
      <p:ext uri="{BB962C8B-B14F-4D97-AF65-F5344CB8AC3E}">
        <p14:creationId xmlns:p14="http://schemas.microsoft.com/office/powerpoint/2010/main" val="3064729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https://github.com/microsoft/IoT-For-Beginners/blob/main/1-getting-started/lessons/4-connect-internet/single-board-computer-commands.md</a:t>
            </a:r>
          </a:p>
          <a:p>
            <a:r>
              <a:rPr lang="es-PY" dirty="0"/>
              <a:t>https://github.com/microsoft/IoT-For-Beginners/tree/main/1-getting-started/lessons/4-connect-internet/code-commands/virtual-device</a:t>
            </a:r>
          </a:p>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25</a:t>
            </a:fld>
            <a:endParaRPr lang="es-ES_tradnl"/>
          </a:p>
        </p:txBody>
      </p:sp>
    </p:spTree>
    <p:extLst>
      <p:ext uri="{BB962C8B-B14F-4D97-AF65-F5344CB8AC3E}">
        <p14:creationId xmlns:p14="http://schemas.microsoft.com/office/powerpoint/2010/main" val="1437531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https://en.wikipedia.org/wiki/MQTT</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26</a:t>
            </a:fld>
            <a:endParaRPr lang="es-ES_tradnl"/>
          </a:p>
        </p:txBody>
      </p:sp>
    </p:spTree>
    <p:extLst>
      <p:ext uri="{BB962C8B-B14F-4D97-AF65-F5344CB8AC3E}">
        <p14:creationId xmlns:p14="http://schemas.microsoft.com/office/powerpoint/2010/main" val="661988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https://github.com/microsoft/IoT-For-Beginners/blob/main/1-getting-started/lessons/4-connect-internet/assignment.md</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27</a:t>
            </a:fld>
            <a:endParaRPr lang="es-ES_tradnl"/>
          </a:p>
        </p:txBody>
      </p:sp>
    </p:spTree>
    <p:extLst>
      <p:ext uri="{BB962C8B-B14F-4D97-AF65-F5344CB8AC3E}">
        <p14:creationId xmlns:p14="http://schemas.microsoft.com/office/powerpoint/2010/main" val="233014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5</a:t>
            </a:fld>
            <a:endParaRPr lang="es-ES_tradnl"/>
          </a:p>
        </p:txBody>
      </p:sp>
    </p:spTree>
    <p:extLst>
      <p:ext uri="{BB962C8B-B14F-4D97-AF65-F5344CB8AC3E}">
        <p14:creationId xmlns:p14="http://schemas.microsoft.com/office/powerpoint/2010/main" val="3846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6</a:t>
            </a:fld>
            <a:endParaRPr lang="es-ES_tradnl"/>
          </a:p>
        </p:txBody>
      </p:sp>
    </p:spTree>
    <p:extLst>
      <p:ext uri="{BB962C8B-B14F-4D97-AF65-F5344CB8AC3E}">
        <p14:creationId xmlns:p14="http://schemas.microsoft.com/office/powerpoint/2010/main" val="3021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7</a:t>
            </a:fld>
            <a:endParaRPr lang="es-ES_tradnl"/>
          </a:p>
        </p:txBody>
      </p:sp>
    </p:spTree>
    <p:extLst>
      <p:ext uri="{BB962C8B-B14F-4D97-AF65-F5344CB8AC3E}">
        <p14:creationId xmlns:p14="http://schemas.microsoft.com/office/powerpoint/2010/main" val="307776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https://github.com/microsoft/IoT-For-Beginners/blob/main/1-getting-started/lessons/3-sensors-and-actuators/virtual-device-actuator.md</a:t>
            </a:r>
          </a:p>
          <a:p>
            <a:r>
              <a:rPr lang="es-PY" dirty="0"/>
              <a:t>https://github.com/microsoft/IoT-For-Beginners/blob/main/1-getting-started/lessons/4-connect-internet/single-board-computer-mqtt.md</a:t>
            </a:r>
          </a:p>
          <a:p>
            <a:r>
              <a:rPr lang="es-PY" dirty="0"/>
              <a:t>https://www.mosquitto.org/</a:t>
            </a:r>
          </a:p>
          <a:p>
            <a:r>
              <a:rPr lang="es-PY" dirty="0"/>
              <a:t>https://test.mosquitto.org/</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8</a:t>
            </a:fld>
            <a:endParaRPr lang="es-ES_tradnl"/>
          </a:p>
        </p:txBody>
      </p:sp>
    </p:spTree>
    <p:extLst>
      <p:ext uri="{BB962C8B-B14F-4D97-AF65-F5344CB8AC3E}">
        <p14:creationId xmlns:p14="http://schemas.microsoft.com/office/powerpoint/2010/main" val="158985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https://github.com/microsoft/IoT-For-Beginners/blob/main/1-getting-started/lessons/3-sensors-and-actuators/virtual-device-actuator.md</a:t>
            </a:r>
          </a:p>
          <a:p>
            <a:r>
              <a:rPr lang="es-PY" dirty="0"/>
              <a:t>https://test.mosquitto.org/</a:t>
            </a:r>
          </a:p>
          <a:p>
            <a:r>
              <a:rPr lang="es-PY" dirty="0"/>
              <a:t>https://www.guidgen.com/</a:t>
            </a:r>
          </a:p>
          <a:p>
            <a:r>
              <a:rPr lang="es-PY" dirty="0"/>
              <a:t>https://aws.amazon.com/blogs/iot/how-to-bridge-mosquitto-mqtt-broker-to-aws-iot/</a:t>
            </a:r>
          </a:p>
          <a:p>
            <a:r>
              <a:rPr lang="es-PY" dirty="0"/>
              <a:t>https://mosquitto.org/download/</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9</a:t>
            </a:fld>
            <a:endParaRPr lang="es-ES_tradnl"/>
          </a:p>
        </p:txBody>
      </p:sp>
    </p:spTree>
    <p:extLst>
      <p:ext uri="{BB962C8B-B14F-4D97-AF65-F5344CB8AC3E}">
        <p14:creationId xmlns:p14="http://schemas.microsoft.com/office/powerpoint/2010/main" val="361844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https://github.com/microsoft/IoT-For-Beginners/blob/main/1-getting-started/lessons/3-sensors-and-actuators/virtual-device-actuator.md</a:t>
            </a:r>
          </a:p>
          <a:p>
            <a:r>
              <a:rPr lang="es-PY" dirty="0"/>
              <a:t>https://test.mosquitto.org/</a:t>
            </a:r>
          </a:p>
          <a:p>
            <a:r>
              <a:rPr lang="es-PY" dirty="0"/>
              <a:t>https://www.guidgen.com/</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10</a:t>
            </a:fld>
            <a:endParaRPr lang="es-ES_tradnl"/>
          </a:p>
        </p:txBody>
      </p:sp>
    </p:spTree>
    <p:extLst>
      <p:ext uri="{BB962C8B-B14F-4D97-AF65-F5344CB8AC3E}">
        <p14:creationId xmlns:p14="http://schemas.microsoft.com/office/powerpoint/2010/main" val="275411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https://mosquitto.org/</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11</a:t>
            </a:fld>
            <a:endParaRPr lang="es-ES_tradnl"/>
          </a:p>
        </p:txBody>
      </p:sp>
    </p:spTree>
    <p:extLst>
      <p:ext uri="{BB962C8B-B14F-4D97-AF65-F5344CB8AC3E}">
        <p14:creationId xmlns:p14="http://schemas.microsoft.com/office/powerpoint/2010/main" val="198494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17" name="16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97287F69-1120-4A6A-B09C-9437B6B6383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r>
              <a:rPr lang="es-ES" dirty="0"/>
              <a:t>Ariel Guerrero </a:t>
            </a:r>
            <a:r>
              <a:rPr lang="es-ES" dirty="0" err="1"/>
              <a:t>ariel.guerrero@uc.edu.py</a:t>
            </a:r>
            <a:endParaRPr lang="es-E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97287F69-1120-4A6A-B09C-9437B6B6383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6" name="5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7" name="6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8" name="7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9" name="8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4" name="3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5" name="4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3" name="2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4" name="3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6" name="5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7" name="6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97287F69-1120-4A6A-B09C-9437B6B6383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5EEBB46-7A81-4557-A313-00D814F92FCC}" type="datetimeFigureOut">
              <a:rPr lang="es-ES" smtClean="0"/>
              <a:pPr/>
              <a:t>17/05/2023</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ES" dirty="0"/>
              <a:t>Ariel </a:t>
            </a:r>
            <a:r>
              <a:rPr lang="es-ES" dirty="0" err="1"/>
              <a:t>Guerero</a:t>
            </a:r>
            <a:r>
              <a:rPr lang="es-ES" dirty="0"/>
              <a:t> </a:t>
            </a:r>
            <a:r>
              <a:rPr lang="es-ES" dirty="0" err="1"/>
              <a:t>ariel.guerrero@uc.edu.py</a:t>
            </a:r>
            <a:endParaRPr lang="es-ES" dirty="0"/>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7287F69-1120-4A6A-B09C-9437B6B6383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microsoft/IoT-For-Beginners/tree/main/1-getting-started/lessons/4-connect-internet" TargetMode="External"/><Relationship Id="rId5" Type="http://schemas.openxmlformats.org/officeDocument/2006/relationships/hyperlink" Target="mailto:ariel.guerrero@uc.edu.py" TargetMode="Externa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crosoft/IoT-For-Beginners/blob/main/1-getting-started/lessons/3-sensors-and-actuators/virtual-device-actuator.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hyperlink" Target="https://mosquitto.or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microsoft.com/office/2017/06/relationships/model3d" Target="../media/model3d1.glb"/></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jpe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hyperlink" Target="https://github.com/microsoft/IoT-For-Beginners/blob/main/1-getting-started/lessons/4-connect-internet/single-board-computer-telemetry.m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microsoft/IoT-For-Beginners/blob/main/1-getting-started/lessons/4-connect-internet/single-board-computer-telemetry.m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IoT-For-Beginners/blob/main/1-getting-started/lessons/4-connect-internet/single-board-computer-telemetry.m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17/06/relationships/model3d" Target="../media/model3d1.glb"/></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jpe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hyperlink" Target="https://github.com/microsoft/IoT-For-Beginners/blob/main/1-getting-started/lessons/4-connect-internet/single-board-computer-telemetry.m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6.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6.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3.png"/><Relationship Id="rId4" Type="http://schemas.microsoft.com/office/2017/06/relationships/model3d" Target="../media/model3d1.glb"/></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soft/IoT-For-Beginners/blob/main/1-getting-started/lessons/4-connect-internet/assignment.m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hyperlink" Target="mailto:ariel.guerrero@uc.edu.py" TargetMode="External"/><Relationship Id="rId1" Type="http://schemas.openxmlformats.org/officeDocument/2006/relationships/slideLayout" Target="../slideLayouts/slideLayout3.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microsoft.com/office/2017/06/relationships/model3d" Target="../media/model3d1.glb"/></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IoT-For-Beginners/blob/main/1-getting-started/lessons/4-connect-internet/single-board-computer-mqtt.md" TargetMode="External"/><Relationship Id="rId7" Type="http://schemas.openxmlformats.org/officeDocument/2006/relationships/hyperlink" Target="https://www.mosquitto.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17/06/relationships/model3d" Target="../media/model3d1.glb"/><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hyperlink" Target="https://mosquitto.org/download/" TargetMode="Externa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jpeg"/><Relationship Id="rId15" Type="http://schemas.openxmlformats.org/officeDocument/2006/relationships/image" Target="../media/image27.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hyperlink" Target="https://github.com/microsoft/IoT-For-Beginners/blob/main/1-getting-started/lessons/3-sensors-and-actuators/virtual-device-actuator.md" TargetMode="External"/><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72559"/>
            <a:ext cx="8229600" cy="1470025"/>
          </a:xfrm>
        </p:spPr>
        <p:txBody>
          <a:bodyPr>
            <a:normAutofit/>
          </a:bodyPr>
          <a:lstStyle/>
          <a:p>
            <a:r>
              <a:rPr lang="es-PY" baseline="30000" dirty="0"/>
              <a:t>Conectando su dispositivo a Internet</a:t>
            </a:r>
            <a:endParaRPr lang="es-ES" baseline="30000" dirty="0"/>
          </a:p>
        </p:txBody>
      </p:sp>
      <p:sp>
        <p:nvSpPr>
          <p:cNvPr id="13" name="2 Marcador de contenido">
            <a:extLst>
              <a:ext uri="{FF2B5EF4-FFF2-40B4-BE49-F238E27FC236}">
                <a16:creationId xmlns:a16="http://schemas.microsoft.com/office/drawing/2014/main" id="{5B277D83-42EE-D549-A2F7-7CCB3CD944D1}"/>
              </a:ext>
            </a:extLst>
          </p:cNvPr>
          <p:cNvSpPr txBox="1">
            <a:spLocks/>
          </p:cNvSpPr>
          <p:nvPr/>
        </p:nvSpPr>
        <p:spPr>
          <a:xfrm>
            <a:off x="539552" y="3415996"/>
            <a:ext cx="6912768" cy="2746570"/>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marL="571500" indent="-571500" algn="l">
              <a:buFont typeface="Arial" panose="020B0604020202020204" pitchFamily="34" charset="0"/>
              <a:buChar char="•"/>
            </a:pPr>
            <a:r>
              <a:rPr lang="es-ES" sz="2800" dirty="0">
                <a:solidFill>
                  <a:schemeClr val="tx1"/>
                </a:solidFill>
              </a:rPr>
              <a:t>Introducción</a:t>
            </a:r>
          </a:p>
          <a:p>
            <a:pPr marL="571500" indent="-571500" algn="l">
              <a:buFont typeface="Arial" panose="020B0604020202020204" pitchFamily="34" charset="0"/>
              <a:buChar char="•"/>
            </a:pPr>
            <a:r>
              <a:rPr lang="es-ES" sz="2800" dirty="0">
                <a:solidFill>
                  <a:schemeClr val="tx1"/>
                </a:solidFill>
              </a:rPr>
              <a:t>Protocolos de comunicación</a:t>
            </a:r>
          </a:p>
          <a:p>
            <a:pPr marL="571500" indent="-571500" algn="l">
              <a:buFont typeface="Arial" panose="020B0604020202020204" pitchFamily="34" charset="0"/>
              <a:buChar char="•"/>
            </a:pPr>
            <a:r>
              <a:rPr lang="es-ES" sz="2800" dirty="0">
                <a:solidFill>
                  <a:schemeClr val="tx1"/>
                </a:solidFill>
              </a:rPr>
              <a:t>MQTT – </a:t>
            </a:r>
            <a:r>
              <a:rPr lang="es-ES" sz="2800" dirty="0" err="1">
                <a:solidFill>
                  <a:schemeClr val="tx1"/>
                </a:solidFill>
              </a:rPr>
              <a:t>Message</a:t>
            </a:r>
            <a:r>
              <a:rPr lang="es-ES" sz="2800" dirty="0">
                <a:solidFill>
                  <a:schemeClr val="tx1"/>
                </a:solidFill>
              </a:rPr>
              <a:t> </a:t>
            </a:r>
            <a:r>
              <a:rPr lang="es-ES" sz="2800" dirty="0" err="1">
                <a:solidFill>
                  <a:schemeClr val="tx1"/>
                </a:solidFill>
              </a:rPr>
              <a:t>Queeing</a:t>
            </a:r>
            <a:r>
              <a:rPr lang="es-ES" sz="2800" dirty="0">
                <a:solidFill>
                  <a:schemeClr val="tx1"/>
                </a:solidFill>
              </a:rPr>
              <a:t> </a:t>
            </a:r>
            <a:r>
              <a:rPr lang="es-ES" sz="2800" dirty="0" err="1">
                <a:solidFill>
                  <a:schemeClr val="tx1"/>
                </a:solidFill>
              </a:rPr>
              <a:t>Telemetry</a:t>
            </a:r>
            <a:r>
              <a:rPr lang="es-ES" sz="2800" dirty="0">
                <a:solidFill>
                  <a:schemeClr val="tx1"/>
                </a:solidFill>
              </a:rPr>
              <a:t> </a:t>
            </a:r>
            <a:r>
              <a:rPr lang="es-ES" sz="2800" dirty="0" err="1">
                <a:solidFill>
                  <a:schemeClr val="tx1"/>
                </a:solidFill>
              </a:rPr>
              <a:t>Transport</a:t>
            </a:r>
            <a:endParaRPr lang="es-ES" sz="2800" dirty="0">
              <a:solidFill>
                <a:schemeClr val="tx1"/>
              </a:solidFill>
            </a:endParaRPr>
          </a:p>
          <a:p>
            <a:pPr marL="571500" indent="-571500" algn="l">
              <a:buFont typeface="Arial" panose="020B0604020202020204" pitchFamily="34" charset="0"/>
              <a:buChar char="•"/>
            </a:pPr>
            <a:r>
              <a:rPr lang="es-ES" sz="2800" dirty="0">
                <a:solidFill>
                  <a:schemeClr val="tx1"/>
                </a:solidFill>
              </a:rPr>
              <a:t>Telemetría</a:t>
            </a:r>
          </a:p>
          <a:p>
            <a:pPr marL="571500" indent="-571500" algn="l">
              <a:buFont typeface="Arial" panose="020B0604020202020204" pitchFamily="34" charset="0"/>
              <a:buChar char="•"/>
            </a:pPr>
            <a:r>
              <a:rPr lang="es-ES" sz="2800" dirty="0">
                <a:solidFill>
                  <a:schemeClr val="tx1"/>
                </a:solidFill>
              </a:rPr>
              <a:t>Comandos</a:t>
            </a:r>
          </a:p>
          <a:p>
            <a:pPr algn="l"/>
            <a:endParaRPr lang="es-ES" sz="3600" baseline="30000" dirty="0"/>
          </a:p>
        </p:txBody>
      </p:sp>
      <p:pic>
        <p:nvPicPr>
          <p:cNvPr id="4" name="Imagen 3">
            <a:hlinkClick r:id="rId3"/>
            <a:extLst>
              <a:ext uri="{FF2B5EF4-FFF2-40B4-BE49-F238E27FC236}">
                <a16:creationId xmlns:a16="http://schemas.microsoft.com/office/drawing/2014/main" id="{B51D2E55-FC33-200D-EE50-2C6755DF12E2}"/>
              </a:ext>
            </a:extLst>
          </p:cNvPr>
          <p:cNvPicPr>
            <a:picLocks noChangeAspect="1"/>
          </p:cNvPicPr>
          <p:nvPr/>
        </p:nvPicPr>
        <p:blipFill>
          <a:blip r:embed="rId4"/>
          <a:stretch>
            <a:fillRect/>
          </a:stretch>
        </p:blipFill>
        <p:spPr>
          <a:xfrm>
            <a:off x="251520" y="285688"/>
            <a:ext cx="800100" cy="279400"/>
          </a:xfrm>
          <a:prstGeom prst="rect">
            <a:avLst/>
          </a:prstGeom>
        </p:spPr>
      </p:pic>
      <p:sp>
        <p:nvSpPr>
          <p:cNvPr id="6" name="Rectángulo 5">
            <a:extLst>
              <a:ext uri="{FF2B5EF4-FFF2-40B4-BE49-F238E27FC236}">
                <a16:creationId xmlns:a16="http://schemas.microsoft.com/office/drawing/2014/main" id="{4B5AC01B-F4F8-89E4-E7E1-0EBE95F6E26F}"/>
              </a:ext>
            </a:extLst>
          </p:cNvPr>
          <p:cNvSpPr/>
          <p:nvPr/>
        </p:nvSpPr>
        <p:spPr>
          <a:xfrm>
            <a:off x="179512" y="683138"/>
            <a:ext cx="4572000" cy="646331"/>
          </a:xfrm>
          <a:prstGeom prst="rect">
            <a:avLst/>
          </a:prstGeom>
        </p:spPr>
        <p:txBody>
          <a:bodyPr>
            <a:spAutoFit/>
          </a:bodyPr>
          <a:lstStyle/>
          <a:p>
            <a:r>
              <a:rPr lang="es-PY" dirty="0"/>
              <a:t>Attribution-NonCommercial-ShareAlike 4.0 International (CC BY-NC-SA 4.0)</a:t>
            </a:r>
          </a:p>
        </p:txBody>
      </p:sp>
      <p:sp>
        <p:nvSpPr>
          <p:cNvPr id="5" name="2 Subtítulo">
            <a:extLst>
              <a:ext uri="{FF2B5EF4-FFF2-40B4-BE49-F238E27FC236}">
                <a16:creationId xmlns:a16="http://schemas.microsoft.com/office/drawing/2014/main" id="{98F1716A-B1EF-6442-92FD-9848BE0B5064}"/>
              </a:ext>
            </a:extLst>
          </p:cNvPr>
          <p:cNvSpPr txBox="1">
            <a:spLocks/>
          </p:cNvSpPr>
          <p:nvPr/>
        </p:nvSpPr>
        <p:spPr>
          <a:xfrm>
            <a:off x="6419344" y="259516"/>
            <a:ext cx="2684984" cy="1069314"/>
          </a:xfrm>
          <a:prstGeom prst="rect">
            <a:avLst/>
          </a:prstGeom>
        </p:spPr>
        <p:txBody>
          <a:bodyPr anchor="t" anchorCtr="0">
            <a:normAutofit fontScale="55000" lnSpcReduction="20000"/>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PY" sz="2900" b="1" dirty="0">
                <a:solidFill>
                  <a:schemeClr val="tx1"/>
                </a:solidFill>
              </a:rPr>
              <a:t>Ariel Guerrero</a:t>
            </a:r>
          </a:p>
          <a:p>
            <a:pPr algn="ctr"/>
            <a:r>
              <a:rPr lang="es-PY" sz="2900" dirty="0">
                <a:hlinkClick r:id="rId5"/>
              </a:rPr>
              <a:t>ariel.guerrero@uc.edu.py</a:t>
            </a:r>
            <a:endParaRPr lang="es-PY" sz="2900" dirty="0"/>
          </a:p>
          <a:p>
            <a:pPr algn="ctr"/>
            <a:r>
              <a:rPr lang="es-PY" sz="2900" dirty="0"/>
              <a:t>(+595) 981-425 040</a:t>
            </a:r>
          </a:p>
          <a:p>
            <a:pPr algn="ctr"/>
            <a:r>
              <a:rPr lang="es-PY" sz="2900" b="1" dirty="0">
                <a:solidFill>
                  <a:schemeClr val="tx1"/>
                </a:solidFill>
              </a:rPr>
              <a:t>Asunción – Paraguay</a:t>
            </a:r>
          </a:p>
          <a:p>
            <a:pPr algn="ctr"/>
            <a:r>
              <a:rPr lang="es-PY" sz="2900" b="1" dirty="0">
                <a:solidFill>
                  <a:schemeClr val="tx1"/>
                </a:solidFill>
              </a:rPr>
              <a:t>@2023</a:t>
            </a:r>
            <a:endParaRPr lang="es-PY" sz="2900" dirty="0">
              <a:solidFill>
                <a:schemeClr val="tx1"/>
              </a:solidFill>
            </a:endParaRPr>
          </a:p>
          <a:p>
            <a:endParaRPr lang="es-PY" b="1" dirty="0"/>
          </a:p>
        </p:txBody>
      </p:sp>
      <p:sp>
        <p:nvSpPr>
          <p:cNvPr id="8" name="CuadroTexto 7">
            <a:extLst>
              <a:ext uri="{FF2B5EF4-FFF2-40B4-BE49-F238E27FC236}">
                <a16:creationId xmlns:a16="http://schemas.microsoft.com/office/drawing/2014/main" id="{5640F711-2B8B-E108-88A8-5E904D513AB9}"/>
              </a:ext>
            </a:extLst>
          </p:cNvPr>
          <p:cNvSpPr txBox="1"/>
          <p:nvPr/>
        </p:nvSpPr>
        <p:spPr>
          <a:xfrm>
            <a:off x="257876" y="6403035"/>
            <a:ext cx="8229600" cy="338554"/>
          </a:xfrm>
          <a:prstGeom prst="rect">
            <a:avLst/>
          </a:prstGeom>
          <a:noFill/>
        </p:spPr>
        <p:txBody>
          <a:bodyPr wrap="square">
            <a:spAutoFit/>
          </a:bodyPr>
          <a:lstStyle/>
          <a:p>
            <a:r>
              <a:rPr lang="es-PY" sz="1600" dirty="0">
                <a:hlinkClick r:id="rId6"/>
              </a:rPr>
              <a:t>https://github.com/microsoft/IoT-For-Beginners/tree/main/1-getting-started/lessons/4-connect-internet</a:t>
            </a:r>
            <a:endParaRPr lang="es-PY" sz="1600" dirty="0"/>
          </a:p>
        </p:txBody>
      </p:sp>
    </p:spTree>
    <p:extLst>
      <p:ext uri="{BB962C8B-B14F-4D97-AF65-F5344CB8AC3E}">
        <p14:creationId xmlns:p14="http://schemas.microsoft.com/office/powerpoint/2010/main" val="420450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Conecte su dispositivo </a:t>
            </a:r>
            <a:r>
              <a:rPr lang="es-PY" sz="2700" dirty="0" err="1"/>
              <a:t>IoT</a:t>
            </a:r>
            <a:r>
              <a:rPr lang="es-PY" sz="2700" dirty="0"/>
              <a:t> a MQTT</a:t>
            </a:r>
          </a:p>
        </p:txBody>
      </p:sp>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251520" y="751780"/>
            <a:ext cx="7772400" cy="50151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 </a:t>
            </a:r>
            <a:r>
              <a:rPr lang="es-PY" dirty="0" err="1">
                <a:hlinkClick r:id="rId3"/>
              </a:rPr>
              <a:t>Build</a:t>
            </a:r>
            <a:r>
              <a:rPr lang="es-PY" dirty="0">
                <a:hlinkClick r:id="rId3"/>
              </a:rPr>
              <a:t> a </a:t>
            </a:r>
            <a:r>
              <a:rPr lang="es-PY" dirty="0" err="1">
                <a:hlinkClick r:id="rId3"/>
              </a:rPr>
              <a:t>nigthlight</a:t>
            </a:r>
            <a:r>
              <a:rPr lang="es-PY" dirty="0">
                <a:hlinkClick r:id="rId3"/>
              </a:rPr>
              <a:t> – Virtual </a:t>
            </a:r>
            <a:r>
              <a:rPr lang="es-PY" dirty="0" err="1">
                <a:hlinkClick r:id="rId3"/>
              </a:rPr>
              <a:t>IoT</a:t>
            </a:r>
            <a:r>
              <a:rPr lang="es-PY" dirty="0">
                <a:hlinkClick r:id="rId3"/>
              </a:rPr>
              <a:t> Hardware</a:t>
            </a:r>
            <a:endParaRPr lang="es-PY" dirty="0"/>
          </a:p>
        </p:txBody>
      </p:sp>
      <p:pic>
        <p:nvPicPr>
          <p:cNvPr id="5" name="Imagen 4">
            <a:extLst>
              <a:ext uri="{FF2B5EF4-FFF2-40B4-BE49-F238E27FC236}">
                <a16:creationId xmlns:a16="http://schemas.microsoft.com/office/drawing/2014/main" id="{283EAD48-B7A8-F50A-BA2F-3B3A8EAEF491}"/>
              </a:ext>
            </a:extLst>
          </p:cNvPr>
          <p:cNvPicPr>
            <a:picLocks noChangeAspect="1"/>
          </p:cNvPicPr>
          <p:nvPr/>
        </p:nvPicPr>
        <p:blipFill>
          <a:blip r:embed="rId4"/>
          <a:stretch>
            <a:fillRect/>
          </a:stretch>
        </p:blipFill>
        <p:spPr>
          <a:xfrm>
            <a:off x="611560" y="1441935"/>
            <a:ext cx="4536504" cy="5020398"/>
          </a:xfrm>
          <a:prstGeom prst="rect">
            <a:avLst/>
          </a:prstGeom>
        </p:spPr>
      </p:pic>
    </p:spTree>
    <p:extLst>
      <p:ext uri="{BB962C8B-B14F-4D97-AF65-F5344CB8AC3E}">
        <p14:creationId xmlns:p14="http://schemas.microsoft.com/office/powerpoint/2010/main" val="249149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Una inmersión más profunda en MQTT</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305430" y="750457"/>
            <a:ext cx="8659058" cy="5632311"/>
          </a:xfrm>
          <a:prstGeom prst="rect">
            <a:avLst/>
          </a:prstGeom>
          <a:noFill/>
        </p:spPr>
        <p:txBody>
          <a:bodyPr wrap="square">
            <a:spAutoFit/>
          </a:bodyPr>
          <a:lstStyle/>
          <a:p>
            <a:pPr algn="just"/>
            <a:r>
              <a:rPr lang="es-MX" sz="2000" b="0" i="0" dirty="0">
                <a:solidFill>
                  <a:srgbClr val="1F2328"/>
                </a:solidFill>
                <a:effectLst/>
                <a:latin typeface="-apple-system"/>
              </a:rPr>
              <a:t>MQTT </a:t>
            </a:r>
            <a:r>
              <a:rPr lang="es-MX" sz="2000" dirty="0">
                <a:solidFill>
                  <a:srgbClr val="1F2328"/>
                </a:solidFill>
                <a:latin typeface="-apple-system"/>
              </a:rPr>
              <a:t>se comunica a través de TCP/IP</a:t>
            </a:r>
          </a:p>
          <a:p>
            <a:pPr algn="just"/>
            <a:endParaRPr lang="es-MX" sz="2000" b="0" i="0" dirty="0">
              <a:solidFill>
                <a:srgbClr val="1F2328"/>
              </a:solidFill>
              <a:effectLst/>
              <a:latin typeface="-apple-system"/>
            </a:endParaRPr>
          </a:p>
          <a:p>
            <a:pPr algn="just"/>
            <a:r>
              <a:rPr lang="es-MX" sz="2000" dirty="0">
                <a:solidFill>
                  <a:srgbClr val="1F2328"/>
                </a:solidFill>
                <a:latin typeface="-apple-system"/>
              </a:rPr>
              <a:t>Los tópicos pueden tener jerarquía. Por ejemplo puede enviar mensajes de telemetría de temperatura a </a:t>
            </a:r>
            <a:r>
              <a:rPr lang="es-MX" sz="2000" dirty="0">
                <a:solidFill>
                  <a:srgbClr val="1F2328"/>
                </a:solidFill>
                <a:latin typeface="Lucida Console" panose="020B0609040504020204" pitchFamily="49" charset="0"/>
              </a:rPr>
              <a:t>/</a:t>
            </a:r>
            <a:r>
              <a:rPr lang="es-MX" sz="2000" dirty="0" err="1">
                <a:solidFill>
                  <a:srgbClr val="1F2328"/>
                </a:solidFill>
                <a:latin typeface="Lucida Console" panose="020B0609040504020204" pitchFamily="49" charset="0"/>
              </a:rPr>
              <a:t>telemetry</a:t>
            </a:r>
            <a:r>
              <a:rPr lang="es-MX" sz="2000" dirty="0">
                <a:solidFill>
                  <a:srgbClr val="1F2328"/>
                </a:solidFill>
                <a:latin typeface="Lucida Console" panose="020B0609040504020204" pitchFamily="49" charset="0"/>
              </a:rPr>
              <a:t>/</a:t>
            </a:r>
            <a:r>
              <a:rPr lang="es-MX" sz="2000" dirty="0" err="1">
                <a:solidFill>
                  <a:srgbClr val="1F2328"/>
                </a:solidFill>
                <a:latin typeface="Lucida Console" panose="020B0609040504020204" pitchFamily="49" charset="0"/>
              </a:rPr>
              <a:t>temeperature</a:t>
            </a:r>
            <a:r>
              <a:rPr lang="es-MX" sz="2000" dirty="0">
                <a:solidFill>
                  <a:srgbClr val="1F2328"/>
                </a:solidFill>
                <a:latin typeface="-apple-system"/>
              </a:rPr>
              <a:t> y mensajes de humedad a /</a:t>
            </a:r>
            <a:r>
              <a:rPr lang="es-MX" sz="2000" dirty="0" err="1">
                <a:solidFill>
                  <a:srgbClr val="1F2328"/>
                </a:solidFill>
                <a:latin typeface="Lucida Console" panose="020B0609040504020204" pitchFamily="49" charset="0"/>
              </a:rPr>
              <a:t>telemetry</a:t>
            </a:r>
            <a:r>
              <a:rPr lang="es-MX" sz="2000" dirty="0">
                <a:solidFill>
                  <a:srgbClr val="1F2328"/>
                </a:solidFill>
                <a:latin typeface="Lucida Console" panose="020B0609040504020204" pitchFamily="49" charset="0"/>
              </a:rPr>
              <a:t>/</a:t>
            </a:r>
            <a:r>
              <a:rPr lang="es-MX" sz="2000" dirty="0" err="1">
                <a:solidFill>
                  <a:srgbClr val="1F2328"/>
                </a:solidFill>
                <a:latin typeface="Lucida Console" panose="020B0609040504020204" pitchFamily="49" charset="0"/>
              </a:rPr>
              <a:t>himidity</a:t>
            </a:r>
            <a:r>
              <a:rPr lang="es-MX" sz="2000" dirty="0">
                <a:solidFill>
                  <a:srgbClr val="1F2328"/>
                </a:solidFill>
                <a:latin typeface="-apple-system"/>
              </a:rPr>
              <a:t>, y luego la </a:t>
            </a:r>
            <a:r>
              <a:rPr lang="es-MX" sz="2000" b="1" dirty="0">
                <a:solidFill>
                  <a:srgbClr val="1F2328"/>
                </a:solidFill>
                <a:latin typeface="-apple-system"/>
              </a:rPr>
              <a:t>APP CLOUD</a:t>
            </a:r>
            <a:r>
              <a:rPr lang="es-MX" sz="2000" dirty="0">
                <a:solidFill>
                  <a:srgbClr val="1F2328"/>
                </a:solidFill>
                <a:latin typeface="-apple-system"/>
              </a:rPr>
              <a:t> puede recibir ambos mensajes  al suscribirse a </a:t>
            </a:r>
            <a:r>
              <a:rPr lang="es-MX" sz="2000" dirty="0">
                <a:solidFill>
                  <a:srgbClr val="1F2328"/>
                </a:solidFill>
                <a:latin typeface="Lucida Console" panose="020B0609040504020204" pitchFamily="49" charset="0"/>
              </a:rPr>
              <a:t>/</a:t>
            </a:r>
            <a:r>
              <a:rPr lang="es-MX" sz="2000" dirty="0" err="1">
                <a:solidFill>
                  <a:srgbClr val="1F2328"/>
                </a:solidFill>
                <a:latin typeface="Lucida Console" panose="020B0609040504020204" pitchFamily="49" charset="0"/>
              </a:rPr>
              <a:t>telemetry</a:t>
            </a:r>
            <a:r>
              <a:rPr lang="es-MX" sz="2000" dirty="0">
                <a:solidFill>
                  <a:srgbClr val="1F2328"/>
                </a:solidFill>
                <a:latin typeface="Lucida Console" panose="020B0609040504020204" pitchFamily="49" charset="0"/>
              </a:rPr>
              <a:t>/*</a:t>
            </a:r>
            <a:endParaRPr lang="es-MX" sz="2000" b="0" i="0" dirty="0">
              <a:solidFill>
                <a:srgbClr val="1F2328"/>
              </a:solidFill>
              <a:effectLst/>
              <a:latin typeface="Lucida Console" panose="020B0609040504020204" pitchFamily="49" charset="0"/>
            </a:endParaRPr>
          </a:p>
          <a:p>
            <a:pPr algn="just"/>
            <a:endParaRPr lang="es-MX" sz="2000" b="0" i="0" dirty="0">
              <a:solidFill>
                <a:srgbClr val="1F2328"/>
              </a:solidFill>
              <a:effectLst/>
              <a:latin typeface="-apple-system"/>
            </a:endParaRPr>
          </a:p>
          <a:p>
            <a:pPr algn="just"/>
            <a:r>
              <a:rPr lang="es-MX" sz="2000" b="0" i="0" dirty="0">
                <a:solidFill>
                  <a:srgbClr val="1F2328"/>
                </a:solidFill>
                <a:effectLst/>
                <a:latin typeface="-apple-system"/>
              </a:rPr>
              <a:t>Los mensajes se pueden enviar con una calidad de servicio (</a:t>
            </a:r>
            <a:r>
              <a:rPr lang="es-MX" sz="2000" b="0" i="0" dirty="0" err="1">
                <a:solidFill>
                  <a:srgbClr val="1F2328"/>
                </a:solidFill>
                <a:effectLst/>
                <a:latin typeface="-apple-system"/>
              </a:rPr>
              <a:t>QoS</a:t>
            </a:r>
            <a:r>
              <a:rPr lang="es-MX" sz="2000" b="0" i="0" dirty="0">
                <a:solidFill>
                  <a:srgbClr val="1F2328"/>
                </a:solidFill>
                <a:effectLst/>
                <a:latin typeface="-apple-system"/>
              </a:rPr>
              <a:t>), que determina la garantía del mensaje que se recibe.</a:t>
            </a:r>
          </a:p>
          <a:p>
            <a:pPr algn="just"/>
            <a:endParaRPr lang="es-MX" sz="2000" b="0" i="0" dirty="0">
              <a:solidFill>
                <a:srgbClr val="1F2328"/>
              </a:solidFill>
              <a:effectLst/>
              <a:latin typeface="-apple-system"/>
            </a:endParaRPr>
          </a:p>
          <a:p>
            <a:pPr algn="just"/>
            <a:r>
              <a:rPr lang="es-MX" sz="2000" dirty="0">
                <a:solidFill>
                  <a:srgbClr val="1F2328"/>
                </a:solidFill>
                <a:latin typeface="-apple-system"/>
              </a:rPr>
              <a:t>Las conexiones pueden ser públicas y abiertas, o cifradas y protegidas mediante nombre de usuarios y contraseñas, o certificados.</a:t>
            </a:r>
          </a:p>
          <a:p>
            <a:pPr algn="just"/>
            <a:endParaRPr lang="es-MX" sz="2000" dirty="0">
              <a:solidFill>
                <a:srgbClr val="1F2328"/>
              </a:solidFill>
              <a:latin typeface="-apple-system"/>
            </a:endParaRPr>
          </a:p>
          <a:p>
            <a:pPr algn="just"/>
            <a:r>
              <a:rPr lang="es-MX" sz="2000" b="0" i="0" dirty="0" err="1">
                <a:solidFill>
                  <a:srgbClr val="1F2328"/>
                </a:solidFill>
                <a:effectLst/>
                <a:latin typeface="-apple-system"/>
                <a:hlinkClick r:id="rId3"/>
              </a:rPr>
              <a:t>Mosquitto</a:t>
            </a:r>
            <a:r>
              <a:rPr lang="es-MX" sz="2000" b="0" i="0" dirty="0">
                <a:solidFill>
                  <a:srgbClr val="1F2328"/>
                </a:solidFill>
                <a:effectLst/>
                <a:latin typeface="-apple-system"/>
                <a:hlinkClick r:id="rId3"/>
              </a:rPr>
              <a:t> de Eclipse </a:t>
            </a:r>
            <a:r>
              <a:rPr lang="es-MX" sz="2000" b="0" i="0" dirty="0" err="1">
                <a:solidFill>
                  <a:srgbClr val="1F2328"/>
                </a:solidFill>
                <a:effectLst/>
                <a:latin typeface="-apple-system"/>
                <a:hlinkClick r:id="rId3"/>
              </a:rPr>
              <a:t>Foundation</a:t>
            </a:r>
            <a:r>
              <a:rPr lang="es-MX" sz="2000" b="0" i="0" dirty="0">
                <a:solidFill>
                  <a:srgbClr val="1F2328"/>
                </a:solidFill>
                <a:effectLst/>
                <a:latin typeface="-apple-system"/>
                <a:hlinkClick r:id="rId3"/>
              </a:rPr>
              <a:t> </a:t>
            </a:r>
            <a:r>
              <a:rPr lang="es-MX" sz="2000" b="0" i="0" dirty="0">
                <a:solidFill>
                  <a:srgbClr val="1F2328"/>
                </a:solidFill>
                <a:effectLst/>
                <a:latin typeface="-apple-system"/>
              </a:rPr>
              <a:t>tiene un agente de MQTT gratuito que puede ejecutar usted mismo para experimentar con MQTT, junto con un agente de MQTT público que puede usar para probar su código, alojado en test.mosquitto.org</a:t>
            </a:r>
          </a:p>
          <a:p>
            <a:pPr algn="just"/>
            <a:endParaRPr lang="es-MX" sz="2000" b="0" i="0" dirty="0">
              <a:solidFill>
                <a:srgbClr val="1F2328"/>
              </a:solidFill>
              <a:effectLst/>
              <a:latin typeface="-apple-system"/>
            </a:endParaRPr>
          </a:p>
        </p:txBody>
      </p:sp>
      <mc:AlternateContent xmlns:mc="http://schemas.openxmlformats.org/markup-compatibility/2006">
        <mc:Choice xmlns:am3d="http://schemas.microsoft.com/office/drawing/2017/model3d" Requires="am3d">
          <p:graphicFrame>
            <p:nvGraphicFramePr>
              <p:cNvPr id="4" name="Marcador de contenido 5" descr="Bombilla">
                <a:extLst>
                  <a:ext uri="{FF2B5EF4-FFF2-40B4-BE49-F238E27FC236}">
                    <a16:creationId xmlns:a16="http://schemas.microsoft.com/office/drawing/2014/main" id="{EA1B4DA8-FEEF-0921-6972-EEE22DCE8B76}"/>
                  </a:ext>
                </a:extLst>
              </p:cNvPr>
              <p:cNvGraphicFramePr>
                <a:graphicFrameLocks noGrp="1"/>
              </p:cNvGraphicFramePr>
              <p:nvPr>
                <p:ph sz="quarter" idx="1"/>
              </p:nvPr>
            </p:nvGraphicFramePr>
            <p:xfrm>
              <a:off x="305430" y="6039156"/>
              <a:ext cx="577673" cy="634082"/>
            </p:xfrm>
            <a:graphic>
              <a:graphicData uri="http://schemas.microsoft.com/office/drawing/2017/model3d">
                <am3d:model3d r:embed="rId4">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5"/>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Marcador de contenido 5" descr="Bombilla">
                <a:extLst>
                  <a:ext uri="{FF2B5EF4-FFF2-40B4-BE49-F238E27FC236}">
                    <a16:creationId xmlns:a16="http://schemas.microsoft.com/office/drawing/2014/main" id="{EA1B4DA8-FEEF-0921-6972-EEE22DCE8B76}"/>
                  </a:ext>
                </a:extLst>
              </p:cNvPr>
              <p:cNvPicPr>
                <a:picLocks noGrp="1" noRot="1" noChangeAspect="1" noMove="1" noResize="1" noEditPoints="1" noAdjustHandles="1" noChangeArrowheads="1" noChangeShapeType="1" noCrop="1"/>
              </p:cNvPicPr>
              <p:nvPr/>
            </p:nvPicPr>
            <p:blipFill>
              <a:blip r:embed="rId5"/>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15B18083-33A4-EEFB-F1C8-9F1981E366DD}"/>
              </a:ext>
            </a:extLst>
          </p:cNvPr>
          <p:cNvSpPr txBox="1"/>
          <p:nvPr/>
        </p:nvSpPr>
        <p:spPr>
          <a:xfrm>
            <a:off x="883103" y="6124187"/>
            <a:ext cx="7500708" cy="646331"/>
          </a:xfrm>
          <a:prstGeom prst="rect">
            <a:avLst/>
          </a:prstGeom>
          <a:noFill/>
        </p:spPr>
        <p:txBody>
          <a:bodyPr wrap="none" rtlCol="0">
            <a:spAutoFit/>
          </a:bodyPr>
          <a:lstStyle/>
          <a:p>
            <a:r>
              <a:rPr lang="es-MX" b="0" i="0" dirty="0">
                <a:solidFill>
                  <a:srgbClr val="656D76"/>
                </a:solidFill>
                <a:effectLst/>
                <a:latin typeface="-apple-system"/>
              </a:rPr>
              <a:t>Investiga un poco -  ¿Qué situaciones pueden requerir un mensaje de entrega </a:t>
            </a:r>
          </a:p>
          <a:p>
            <a:r>
              <a:rPr lang="es-MX" dirty="0">
                <a:solidFill>
                  <a:srgbClr val="656D76"/>
                </a:solidFill>
                <a:latin typeface="-apple-system"/>
              </a:rPr>
              <a:t>asegurada en lugar de un servicio orientado con conexión?</a:t>
            </a:r>
            <a:endParaRPr lang="es-PY" dirty="0"/>
          </a:p>
        </p:txBody>
      </p:sp>
    </p:spTree>
    <p:extLst>
      <p:ext uri="{BB962C8B-B14F-4D97-AF65-F5344CB8AC3E}">
        <p14:creationId xmlns:p14="http://schemas.microsoft.com/office/powerpoint/2010/main" val="164208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Telemetría</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264434" y="1124744"/>
            <a:ext cx="8659058" cy="4832092"/>
          </a:xfrm>
          <a:prstGeom prst="rect">
            <a:avLst/>
          </a:prstGeom>
          <a:noFill/>
        </p:spPr>
        <p:txBody>
          <a:bodyPr wrap="square">
            <a:spAutoFit/>
          </a:bodyPr>
          <a:lstStyle/>
          <a:p>
            <a:pPr algn="just"/>
            <a:r>
              <a:rPr lang="es-MX" sz="2800" b="0" i="0" dirty="0">
                <a:solidFill>
                  <a:srgbClr val="1F2328"/>
                </a:solidFill>
                <a:effectLst/>
                <a:latin typeface="-apple-system"/>
              </a:rPr>
              <a:t>La palabra telemetría se deriva de raíces griegas que significa medir de forma remota. </a:t>
            </a:r>
          </a:p>
          <a:p>
            <a:pPr algn="just"/>
            <a:endParaRPr lang="es-MX" sz="2800" b="0" i="0" dirty="0">
              <a:solidFill>
                <a:srgbClr val="1F2328"/>
              </a:solidFill>
              <a:effectLst/>
              <a:latin typeface="-apple-system"/>
            </a:endParaRPr>
          </a:p>
          <a:p>
            <a:pPr algn="just"/>
            <a:r>
              <a:rPr lang="es-MX" sz="2800" b="0" i="0" dirty="0">
                <a:solidFill>
                  <a:srgbClr val="1F2328"/>
                </a:solidFill>
                <a:effectLst/>
                <a:latin typeface="-apple-system"/>
              </a:rPr>
              <a:t>La telemetría es el acto de recopilar datos de sensores y enviarlos a la nube</a:t>
            </a:r>
          </a:p>
          <a:p>
            <a:pPr algn="just"/>
            <a:endParaRPr lang="es-MX" sz="2800" dirty="0">
              <a:solidFill>
                <a:srgbClr val="1F2328"/>
              </a:solidFill>
              <a:latin typeface="-apple-system"/>
            </a:endParaRPr>
          </a:p>
          <a:p>
            <a:pPr algn="just"/>
            <a:r>
              <a:rPr lang="es-MX" sz="2800" b="0" i="0" dirty="0">
                <a:solidFill>
                  <a:srgbClr val="1F2328"/>
                </a:solidFill>
                <a:effectLst/>
                <a:latin typeface="-apple-system"/>
              </a:rPr>
              <a:t>Uno de los primeros dispositivos de telemetría se inventó en Francia en 1874 y enviaba el clima y la profundidad de la nieve en tiempo real desde el Mont Blanc hasta París. Usó cables físicos ya que las tecnologías inalámbricas no estaban disponibles en ese momento</a:t>
            </a:r>
          </a:p>
        </p:txBody>
      </p:sp>
    </p:spTree>
    <p:extLst>
      <p:ext uri="{BB962C8B-B14F-4D97-AF65-F5344CB8AC3E}">
        <p14:creationId xmlns:p14="http://schemas.microsoft.com/office/powerpoint/2010/main" val="315056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Telemetría</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305430" y="750457"/>
            <a:ext cx="8659058" cy="400110"/>
          </a:xfrm>
          <a:prstGeom prst="rect">
            <a:avLst/>
          </a:prstGeom>
          <a:noFill/>
        </p:spPr>
        <p:txBody>
          <a:bodyPr wrap="square">
            <a:spAutoFit/>
          </a:bodyPr>
          <a:lstStyle/>
          <a:p>
            <a:pPr algn="just"/>
            <a:r>
              <a:rPr lang="es-MX" sz="2000" b="0" i="0" dirty="0">
                <a:solidFill>
                  <a:srgbClr val="1F2328"/>
                </a:solidFill>
                <a:effectLst/>
                <a:latin typeface="-apple-system"/>
              </a:rPr>
              <a:t>Ejemplo: Termóstato Inteligente de la Lección 01</a:t>
            </a:r>
          </a:p>
        </p:txBody>
      </p:sp>
      <p:pic>
        <p:nvPicPr>
          <p:cNvPr id="3" name="Imagen 2">
            <a:extLst>
              <a:ext uri="{FF2B5EF4-FFF2-40B4-BE49-F238E27FC236}">
                <a16:creationId xmlns:a16="http://schemas.microsoft.com/office/drawing/2014/main" id="{4D9D0ECF-C257-1BEA-5EF4-C2F110667870}"/>
              </a:ext>
            </a:extLst>
          </p:cNvPr>
          <p:cNvPicPr>
            <a:picLocks noChangeAspect="1"/>
          </p:cNvPicPr>
          <p:nvPr/>
        </p:nvPicPr>
        <p:blipFill>
          <a:blip r:embed="rId3"/>
          <a:stretch>
            <a:fillRect/>
          </a:stretch>
        </p:blipFill>
        <p:spPr>
          <a:xfrm>
            <a:off x="1403648" y="1261126"/>
            <a:ext cx="5949394" cy="3104840"/>
          </a:xfrm>
          <a:prstGeom prst="rect">
            <a:avLst/>
          </a:prstGeom>
        </p:spPr>
      </p:pic>
      <p:pic>
        <p:nvPicPr>
          <p:cNvPr id="7" name="Imagen 6">
            <a:extLst>
              <a:ext uri="{FF2B5EF4-FFF2-40B4-BE49-F238E27FC236}">
                <a16:creationId xmlns:a16="http://schemas.microsoft.com/office/drawing/2014/main" id="{EA34110F-355B-903C-50DC-0E94F7BCCF8E}"/>
              </a:ext>
            </a:extLst>
          </p:cNvPr>
          <p:cNvPicPr>
            <a:picLocks noChangeAspect="1"/>
          </p:cNvPicPr>
          <p:nvPr/>
        </p:nvPicPr>
        <p:blipFill>
          <a:blip r:embed="rId4"/>
          <a:stretch>
            <a:fillRect/>
          </a:stretch>
        </p:blipFill>
        <p:spPr>
          <a:xfrm>
            <a:off x="755576" y="4660770"/>
            <a:ext cx="7864470" cy="1872208"/>
          </a:xfrm>
          <a:prstGeom prst="rect">
            <a:avLst/>
          </a:prstGeom>
        </p:spPr>
      </p:pic>
    </p:spTree>
    <p:extLst>
      <p:ext uri="{BB962C8B-B14F-4D97-AF65-F5344CB8AC3E}">
        <p14:creationId xmlns:p14="http://schemas.microsoft.com/office/powerpoint/2010/main" val="203657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F26D3521-2CCF-306B-2E11-D465D3B3F6E1}"/>
              </a:ext>
            </a:extLst>
          </p:cNvPr>
          <p:cNvSpPr/>
          <p:nvPr/>
        </p:nvSpPr>
        <p:spPr>
          <a:xfrm>
            <a:off x="2611228" y="404090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a:t>
            </a:r>
            <a:r>
              <a:rPr lang="es-PY" sz="2200" dirty="0"/>
              <a:t>Envíe telemetría desde su dispositivo </a:t>
            </a:r>
            <a:r>
              <a:rPr lang="es-PY" sz="2200" dirty="0" err="1"/>
              <a:t>IoT</a:t>
            </a:r>
            <a:endParaRPr lang="es-PY" sz="2200" dirty="0"/>
          </a:p>
        </p:txBody>
      </p:sp>
      <p:sp>
        <p:nvSpPr>
          <p:cNvPr id="6" name="Rectángulo 5">
            <a:extLst>
              <a:ext uri="{FF2B5EF4-FFF2-40B4-BE49-F238E27FC236}">
                <a16:creationId xmlns:a16="http://schemas.microsoft.com/office/drawing/2014/main" id="{10791446-A09D-16DB-BF20-7C086FBE09BC}"/>
              </a:ext>
            </a:extLst>
          </p:cNvPr>
          <p:cNvSpPr/>
          <p:nvPr/>
        </p:nvSpPr>
        <p:spPr>
          <a:xfrm>
            <a:off x="2683236" y="4367396"/>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9" name="Rectángulo 8">
            <a:extLst>
              <a:ext uri="{FF2B5EF4-FFF2-40B4-BE49-F238E27FC236}">
                <a16:creationId xmlns:a16="http://schemas.microsoft.com/office/drawing/2014/main" id="{495B0214-DE56-E646-223C-2F3F4299F7E7}"/>
              </a:ext>
            </a:extLst>
          </p:cNvPr>
          <p:cNvSpPr/>
          <p:nvPr/>
        </p:nvSpPr>
        <p:spPr>
          <a:xfrm>
            <a:off x="2683236" y="5050586"/>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0" name="Rectángulo 9">
            <a:extLst>
              <a:ext uri="{FF2B5EF4-FFF2-40B4-BE49-F238E27FC236}">
                <a16:creationId xmlns:a16="http://schemas.microsoft.com/office/drawing/2014/main" id="{6226BE78-EC97-E2E8-E8D6-A3EBDEA3F264}"/>
              </a:ext>
            </a:extLst>
          </p:cNvPr>
          <p:cNvSpPr/>
          <p:nvPr/>
        </p:nvSpPr>
        <p:spPr>
          <a:xfrm>
            <a:off x="2683236" y="5652120"/>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1" name="Rectángulo 10">
            <a:extLst>
              <a:ext uri="{FF2B5EF4-FFF2-40B4-BE49-F238E27FC236}">
                <a16:creationId xmlns:a16="http://schemas.microsoft.com/office/drawing/2014/main" id="{35FE8BC3-C182-71C1-38DC-92DA54AE09CC}"/>
              </a:ext>
            </a:extLst>
          </p:cNvPr>
          <p:cNvSpPr/>
          <p:nvPr/>
        </p:nvSpPr>
        <p:spPr>
          <a:xfrm>
            <a:off x="4843476" y="4367396"/>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5122" name="Picture 2">
            <a:extLst>
              <a:ext uri="{FF2B5EF4-FFF2-40B4-BE49-F238E27FC236}">
                <a16:creationId xmlns:a16="http://schemas.microsoft.com/office/drawing/2014/main" id="{6E0431EC-F0AC-552A-4126-FC6DB29206B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899260" y="5705822"/>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C219E6-F4B8-DC48-6739-402039183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320" y="5710828"/>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A3CFE1A-E2CA-066B-E7AD-85E6CE51C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4108" y="5688945"/>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C6DA8C00-7653-D977-A503-95A3CEDD5C5F}"/>
              </a:ext>
            </a:extLst>
          </p:cNvPr>
          <p:cNvSpPr/>
          <p:nvPr/>
        </p:nvSpPr>
        <p:spPr>
          <a:xfrm>
            <a:off x="4066577" y="4615753"/>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3" name="Elipse 12">
            <a:extLst>
              <a:ext uri="{FF2B5EF4-FFF2-40B4-BE49-F238E27FC236}">
                <a16:creationId xmlns:a16="http://schemas.microsoft.com/office/drawing/2014/main" id="{1AE97285-D2FF-7F98-7488-79F861FF3A96}"/>
              </a:ext>
            </a:extLst>
          </p:cNvPr>
          <p:cNvSpPr/>
          <p:nvPr/>
        </p:nvSpPr>
        <p:spPr>
          <a:xfrm>
            <a:off x="4615549" y="4602142"/>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4" name="CuadroTexto 13">
            <a:extLst>
              <a:ext uri="{FF2B5EF4-FFF2-40B4-BE49-F238E27FC236}">
                <a16:creationId xmlns:a16="http://schemas.microsoft.com/office/drawing/2014/main" id="{DE87C57C-0334-C8A7-27BC-3E45506258B1}"/>
              </a:ext>
            </a:extLst>
          </p:cNvPr>
          <p:cNvSpPr txBox="1"/>
          <p:nvPr/>
        </p:nvSpPr>
        <p:spPr>
          <a:xfrm>
            <a:off x="3768811" y="4030764"/>
            <a:ext cx="1511952" cy="369332"/>
          </a:xfrm>
          <a:prstGeom prst="rect">
            <a:avLst/>
          </a:prstGeom>
          <a:noFill/>
        </p:spPr>
        <p:txBody>
          <a:bodyPr wrap="none" rtlCol="0">
            <a:spAutoFit/>
          </a:bodyPr>
          <a:lstStyle/>
          <a:p>
            <a:r>
              <a:rPr lang="es-PY" dirty="0"/>
              <a:t>127.0.0.1:5000</a:t>
            </a:r>
          </a:p>
        </p:txBody>
      </p:sp>
      <p:cxnSp>
        <p:nvCxnSpPr>
          <p:cNvPr id="16" name="Conector: curvado 15">
            <a:extLst>
              <a:ext uri="{FF2B5EF4-FFF2-40B4-BE49-F238E27FC236}">
                <a16:creationId xmlns:a16="http://schemas.microsoft.com/office/drawing/2014/main" id="{81DC5BA5-6146-1B5F-9051-69FDB3B399AA}"/>
              </a:ext>
            </a:extLst>
          </p:cNvPr>
          <p:cNvCxnSpPr>
            <a:stCxn id="13" idx="0"/>
            <a:endCxn id="12" idx="0"/>
          </p:cNvCxnSpPr>
          <p:nvPr/>
        </p:nvCxnSpPr>
        <p:spPr>
          <a:xfrm rot="16200000" flipH="1" flipV="1">
            <a:off x="4514277" y="4334461"/>
            <a:ext cx="13611" cy="548972"/>
          </a:xfrm>
          <a:prstGeom prst="curvedConnector3">
            <a:avLst>
              <a:gd name="adj1" fmla="val -167952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Imagen 22">
            <a:extLst>
              <a:ext uri="{FF2B5EF4-FFF2-40B4-BE49-F238E27FC236}">
                <a16:creationId xmlns:a16="http://schemas.microsoft.com/office/drawing/2014/main" id="{2649E78D-8DA7-D616-2EA9-05818C1BFA23}"/>
              </a:ext>
            </a:extLst>
          </p:cNvPr>
          <p:cNvPicPr>
            <a:picLocks noChangeAspect="1"/>
          </p:cNvPicPr>
          <p:nvPr/>
        </p:nvPicPr>
        <p:blipFill>
          <a:blip r:embed="rId6"/>
          <a:stretch>
            <a:fillRect/>
          </a:stretch>
        </p:blipFill>
        <p:spPr>
          <a:xfrm>
            <a:off x="3523956" y="5122234"/>
            <a:ext cx="386388" cy="425027"/>
          </a:xfrm>
          <a:prstGeom prst="rect">
            <a:avLst/>
          </a:prstGeom>
        </p:spPr>
      </p:pic>
      <p:sp>
        <p:nvSpPr>
          <p:cNvPr id="24" name="CuadroTexto 23">
            <a:extLst>
              <a:ext uri="{FF2B5EF4-FFF2-40B4-BE49-F238E27FC236}">
                <a16:creationId xmlns:a16="http://schemas.microsoft.com/office/drawing/2014/main" id="{0A900A22-744D-359D-B2F2-D1F72A0F37EB}"/>
              </a:ext>
            </a:extLst>
          </p:cNvPr>
          <p:cNvSpPr txBox="1"/>
          <p:nvPr/>
        </p:nvSpPr>
        <p:spPr>
          <a:xfrm>
            <a:off x="3282961" y="6336610"/>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5128" name="Picture 8" descr="Visual Studio Code Logo PNG vector in SVG, PDF, AI, CDR format">
            <a:extLst>
              <a:ext uri="{FF2B5EF4-FFF2-40B4-BE49-F238E27FC236}">
                <a16:creationId xmlns:a16="http://schemas.microsoft.com/office/drawing/2014/main" id="{F856802B-54E3-F3CB-48FA-E1287C5148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0039" y="4398055"/>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he CounterFit logo">
            <a:extLst>
              <a:ext uri="{FF2B5EF4-FFF2-40B4-BE49-F238E27FC236}">
                <a16:creationId xmlns:a16="http://schemas.microsoft.com/office/drawing/2014/main" id="{7A955C56-4069-774C-3CC9-2875FED81D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7170" y="4367396"/>
            <a:ext cx="322315" cy="3223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263551" y="891215"/>
            <a:ext cx="8352927" cy="720636"/>
          </a:xfrm>
          <a:prstGeom prst="rect">
            <a:avLst/>
          </a:prstGeom>
        </p:spPr>
        <p:txBody>
          <a:bodyPr vert="horz">
            <a:normAutofit fontScale="77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a:t>
            </a:r>
          </a:p>
          <a:p>
            <a:pPr marL="0" indent="0">
              <a:buNone/>
            </a:pPr>
            <a:r>
              <a:rPr lang="es-PY" dirty="0"/>
              <a:t>–  </a:t>
            </a:r>
            <a:r>
              <a:rPr lang="en-US" dirty="0">
                <a:hlinkClick r:id="rId9"/>
              </a:rPr>
              <a:t>Control your nightlight over the Internet - Virtual IoT Hardware and Raspberry Pi</a:t>
            </a:r>
            <a:endParaRPr lang="es-PY" dirty="0"/>
          </a:p>
        </p:txBody>
      </p:sp>
      <p:pic>
        <p:nvPicPr>
          <p:cNvPr id="17" name="Imagen 16">
            <a:extLst>
              <a:ext uri="{FF2B5EF4-FFF2-40B4-BE49-F238E27FC236}">
                <a16:creationId xmlns:a16="http://schemas.microsoft.com/office/drawing/2014/main" id="{EE614C81-6AF6-8169-95FD-61F60099A822}"/>
              </a:ext>
            </a:extLst>
          </p:cNvPr>
          <p:cNvPicPr>
            <a:picLocks noChangeAspect="1"/>
          </p:cNvPicPr>
          <p:nvPr/>
        </p:nvPicPr>
        <p:blipFill>
          <a:blip r:embed="rId10"/>
          <a:stretch>
            <a:fillRect/>
          </a:stretch>
        </p:blipFill>
        <p:spPr>
          <a:xfrm>
            <a:off x="5043697" y="2947253"/>
            <a:ext cx="967710" cy="967710"/>
          </a:xfrm>
          <a:prstGeom prst="rect">
            <a:avLst/>
          </a:prstGeom>
        </p:spPr>
      </p:pic>
      <p:pic>
        <p:nvPicPr>
          <p:cNvPr id="18" name="Imagen 17">
            <a:extLst>
              <a:ext uri="{FF2B5EF4-FFF2-40B4-BE49-F238E27FC236}">
                <a16:creationId xmlns:a16="http://schemas.microsoft.com/office/drawing/2014/main" id="{D699D78C-0545-A42C-2636-BB7D77D20612}"/>
              </a:ext>
            </a:extLst>
          </p:cNvPr>
          <p:cNvPicPr>
            <a:picLocks noChangeAspect="1"/>
          </p:cNvPicPr>
          <p:nvPr/>
        </p:nvPicPr>
        <p:blipFill rotWithShape="1">
          <a:blip r:embed="rId11"/>
          <a:srcRect l="1485" t="9646" r="90151" b="62724"/>
          <a:stretch/>
        </p:blipFill>
        <p:spPr>
          <a:xfrm>
            <a:off x="2754532" y="3189430"/>
            <a:ext cx="360040" cy="619873"/>
          </a:xfrm>
          <a:prstGeom prst="rect">
            <a:avLst/>
          </a:prstGeom>
        </p:spPr>
      </p:pic>
      <p:pic>
        <p:nvPicPr>
          <p:cNvPr id="21" name="Picture 2" descr="Un diagrama de flujo de la asignación que muestra los niveles de luz que se leen y verifican, y el LED comienza a controlarse">
            <a:extLst>
              <a:ext uri="{FF2B5EF4-FFF2-40B4-BE49-F238E27FC236}">
                <a16:creationId xmlns:a16="http://schemas.microsoft.com/office/drawing/2014/main" id="{F4DFC8B5-E609-4986-7FDD-467696186DB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1062" t="14209" r="2248" b="59567"/>
          <a:stretch/>
        </p:blipFill>
        <p:spPr bwMode="auto">
          <a:xfrm>
            <a:off x="3429117" y="3304809"/>
            <a:ext cx="288033" cy="5892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ector recto de flecha 25">
            <a:extLst>
              <a:ext uri="{FF2B5EF4-FFF2-40B4-BE49-F238E27FC236}">
                <a16:creationId xmlns:a16="http://schemas.microsoft.com/office/drawing/2014/main" id="{0AAE1ECC-0308-1AA2-B49C-CD5EB691D6D5}"/>
              </a:ext>
            </a:extLst>
          </p:cNvPr>
          <p:cNvCxnSpPr>
            <a:stCxn id="18" idx="2"/>
          </p:cNvCxnSpPr>
          <p:nvPr/>
        </p:nvCxnSpPr>
        <p:spPr>
          <a:xfrm>
            <a:off x="2934552" y="38093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de flecha 27">
            <a:extLst>
              <a:ext uri="{FF2B5EF4-FFF2-40B4-BE49-F238E27FC236}">
                <a16:creationId xmlns:a16="http://schemas.microsoft.com/office/drawing/2014/main" id="{24F97D19-E110-25A1-BE8B-E9944793E490}"/>
              </a:ext>
            </a:extLst>
          </p:cNvPr>
          <p:cNvCxnSpPr/>
          <p:nvPr/>
        </p:nvCxnSpPr>
        <p:spPr>
          <a:xfrm flipV="1">
            <a:off x="3573133" y="38093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050" name="Picture 2" descr="GitHub - eclipse/mosquitto: Eclipse Mosquitto - An open source MQTT broker">
            <a:extLst>
              <a:ext uri="{FF2B5EF4-FFF2-40B4-BE49-F238E27FC236}">
                <a16:creationId xmlns:a16="http://schemas.microsoft.com/office/drawing/2014/main" id="{A1D4E775-0BF9-3939-A707-2DE5A16633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4779" y="1923783"/>
            <a:ext cx="1478658" cy="739329"/>
          </a:xfrm>
          <a:prstGeom prst="rect">
            <a:avLst/>
          </a:prstGeom>
          <a:noFill/>
          <a:extLst>
            <a:ext uri="{909E8E84-426E-40DD-AFC4-6F175D3DCCD1}">
              <a14:hiddenFill xmlns:a14="http://schemas.microsoft.com/office/drawing/2010/main">
                <a:solidFill>
                  <a:srgbClr val="FFFFFF"/>
                </a:solidFill>
              </a14:hiddenFill>
            </a:ext>
          </a:extLst>
        </p:spPr>
      </p:pic>
      <p:sp>
        <p:nvSpPr>
          <p:cNvPr id="33" name="CuadroTexto 32">
            <a:extLst>
              <a:ext uri="{FF2B5EF4-FFF2-40B4-BE49-F238E27FC236}">
                <a16:creationId xmlns:a16="http://schemas.microsoft.com/office/drawing/2014/main" id="{E5C79AEF-508F-853B-C571-8E3AC4FAFBA7}"/>
              </a:ext>
            </a:extLst>
          </p:cNvPr>
          <p:cNvSpPr txBox="1"/>
          <p:nvPr/>
        </p:nvSpPr>
        <p:spPr>
          <a:xfrm>
            <a:off x="4739872" y="1609497"/>
            <a:ext cx="1917048" cy="369332"/>
          </a:xfrm>
          <a:prstGeom prst="rect">
            <a:avLst/>
          </a:prstGeom>
          <a:noFill/>
        </p:spPr>
        <p:txBody>
          <a:bodyPr wrap="square">
            <a:spAutoFit/>
          </a:bodyPr>
          <a:lstStyle/>
          <a:p>
            <a:r>
              <a:rPr lang="es-PY" dirty="0"/>
              <a:t> test.mosquitto.org </a:t>
            </a:r>
          </a:p>
        </p:txBody>
      </p:sp>
      <p:sp>
        <p:nvSpPr>
          <p:cNvPr id="36" name="CuadroTexto 35">
            <a:extLst>
              <a:ext uri="{FF2B5EF4-FFF2-40B4-BE49-F238E27FC236}">
                <a16:creationId xmlns:a16="http://schemas.microsoft.com/office/drawing/2014/main" id="{DEB2D5A3-8448-CB21-A42C-EA0CE283A3A7}"/>
              </a:ext>
            </a:extLst>
          </p:cNvPr>
          <p:cNvSpPr txBox="1"/>
          <p:nvPr/>
        </p:nvSpPr>
        <p:spPr>
          <a:xfrm>
            <a:off x="5519732" y="2599734"/>
            <a:ext cx="397866" cy="369332"/>
          </a:xfrm>
          <a:prstGeom prst="rect">
            <a:avLst/>
          </a:prstGeom>
          <a:noFill/>
        </p:spPr>
        <p:txBody>
          <a:bodyPr wrap="none" rtlCol="0">
            <a:spAutoFit/>
          </a:bodyPr>
          <a:lstStyle/>
          <a:p>
            <a:r>
              <a:rPr lang="es-PY" dirty="0"/>
              <a:t>IN</a:t>
            </a:r>
          </a:p>
        </p:txBody>
      </p:sp>
      <p:cxnSp>
        <p:nvCxnSpPr>
          <p:cNvPr id="7" name="Conector recto de flecha 6">
            <a:extLst>
              <a:ext uri="{FF2B5EF4-FFF2-40B4-BE49-F238E27FC236}">
                <a16:creationId xmlns:a16="http://schemas.microsoft.com/office/drawing/2014/main" id="{7BD76C5E-056A-C307-118E-5B40B2BC1FFA}"/>
              </a:ext>
            </a:extLst>
          </p:cNvPr>
          <p:cNvCxnSpPr>
            <a:cxnSpLocks/>
          </p:cNvCxnSpPr>
          <p:nvPr/>
        </p:nvCxnSpPr>
        <p:spPr>
          <a:xfrm flipV="1">
            <a:off x="5519732" y="2599734"/>
            <a:ext cx="0" cy="17676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0181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82C7D0B-D1B4-C5EA-42D6-0B91D9CBB328}"/>
              </a:ext>
            </a:extLst>
          </p:cNvPr>
          <p:cNvPicPr>
            <a:picLocks noChangeAspect="1"/>
          </p:cNvPicPr>
          <p:nvPr/>
        </p:nvPicPr>
        <p:blipFill>
          <a:blip r:embed="rId3"/>
          <a:stretch>
            <a:fillRect/>
          </a:stretch>
        </p:blipFill>
        <p:spPr>
          <a:xfrm>
            <a:off x="421703" y="1340768"/>
            <a:ext cx="4654353" cy="5337328"/>
          </a:xfrm>
          <a:prstGeom prst="rect">
            <a:avLst/>
          </a:prstGeom>
        </p:spPr>
      </p:pic>
      <p:sp>
        <p:nvSpPr>
          <p:cNvPr id="12" name="Título 1">
            <a:extLst>
              <a:ext uri="{FF2B5EF4-FFF2-40B4-BE49-F238E27FC236}">
                <a16:creationId xmlns:a16="http://schemas.microsoft.com/office/drawing/2014/main" id="{FB14861C-8F9F-F3D4-4FF5-A38BC1CED7DC}"/>
              </a:ext>
            </a:extLst>
          </p:cNvPr>
          <p:cNvSpPr txBox="1">
            <a:spLocks/>
          </p:cNvSpPr>
          <p:nvPr/>
        </p:nvSpPr>
        <p:spPr>
          <a:xfrm>
            <a:off x="395536" y="220358"/>
            <a:ext cx="8352928" cy="690155"/>
          </a:xfrm>
          <a:prstGeom prst="rect">
            <a:avLst/>
          </a:prstGeom>
        </p:spPr>
        <p:txBody>
          <a:bodyPr bIns="91440" anchor="b" anchorCtr="0">
            <a:normAutofit fontScale="9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Y" dirty="0"/>
              <a:t>Guía de trabajo </a:t>
            </a:r>
            <a:r>
              <a:rPr lang="es-PY" sz="2700" dirty="0"/>
              <a:t>– </a:t>
            </a:r>
            <a:r>
              <a:rPr lang="es-PY" sz="2200" dirty="0"/>
              <a:t>Envíe telemetría desde su dispositivo </a:t>
            </a:r>
            <a:r>
              <a:rPr lang="es-PY" sz="2200" dirty="0" err="1"/>
              <a:t>IoT</a:t>
            </a:r>
            <a:endParaRPr lang="es-PY" sz="2200" dirty="0"/>
          </a:p>
        </p:txBody>
      </p:sp>
      <p:sp>
        <p:nvSpPr>
          <p:cNvPr id="13" name="Marcador de contenido 2">
            <a:extLst>
              <a:ext uri="{FF2B5EF4-FFF2-40B4-BE49-F238E27FC236}">
                <a16:creationId xmlns:a16="http://schemas.microsoft.com/office/drawing/2014/main" id="{B444184E-51EE-C122-1834-31BDA0BA891E}"/>
              </a:ext>
            </a:extLst>
          </p:cNvPr>
          <p:cNvSpPr txBox="1">
            <a:spLocks/>
          </p:cNvSpPr>
          <p:nvPr/>
        </p:nvSpPr>
        <p:spPr>
          <a:xfrm>
            <a:off x="421703" y="764704"/>
            <a:ext cx="8352927" cy="720636"/>
          </a:xfrm>
          <a:prstGeom prst="rect">
            <a:avLst/>
          </a:prstGeom>
        </p:spPr>
        <p:txBody>
          <a:bodyPr vert="horz">
            <a:normAutofit fontScale="77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a:t>
            </a:r>
          </a:p>
          <a:p>
            <a:pPr marL="0" indent="0">
              <a:buNone/>
            </a:pPr>
            <a:r>
              <a:rPr lang="es-PY" dirty="0"/>
              <a:t>–  </a:t>
            </a:r>
            <a:r>
              <a:rPr lang="en-US" dirty="0">
                <a:hlinkClick r:id="rId4"/>
              </a:rPr>
              <a:t>Control your nightlight over the Internet - Virtual IoT Hardware and Raspberry Pi</a:t>
            </a:r>
            <a:endParaRPr lang="es-PY" dirty="0"/>
          </a:p>
        </p:txBody>
      </p:sp>
    </p:spTree>
    <p:extLst>
      <p:ext uri="{BB962C8B-B14F-4D97-AF65-F5344CB8AC3E}">
        <p14:creationId xmlns:p14="http://schemas.microsoft.com/office/powerpoint/2010/main" val="1237899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a:t>
            </a:r>
            <a:r>
              <a:rPr lang="es-PY" sz="2200" dirty="0"/>
              <a:t>Reciba telemetría del agente MQTT</a:t>
            </a:r>
          </a:p>
        </p:txBody>
      </p:sp>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263551" y="891215"/>
            <a:ext cx="8352927" cy="720636"/>
          </a:xfrm>
          <a:prstGeom prst="rect">
            <a:avLst/>
          </a:prstGeom>
        </p:spPr>
        <p:txBody>
          <a:bodyPr vert="horz">
            <a:normAutofit fontScale="77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a:t>
            </a:r>
          </a:p>
          <a:p>
            <a:pPr marL="0" indent="0">
              <a:buNone/>
            </a:pPr>
            <a:r>
              <a:rPr lang="es-PY" dirty="0"/>
              <a:t>–  </a:t>
            </a:r>
            <a:r>
              <a:rPr lang="en-US" dirty="0">
                <a:hlinkClick r:id="rId3"/>
              </a:rPr>
              <a:t>Control your nightlight over the Internet - Virtual IoT Hardware and Raspberry Pi</a:t>
            </a:r>
            <a:endParaRPr lang="es-PY" dirty="0"/>
          </a:p>
        </p:txBody>
      </p:sp>
      <p:sp>
        <p:nvSpPr>
          <p:cNvPr id="5" name="CuadroTexto 4">
            <a:extLst>
              <a:ext uri="{FF2B5EF4-FFF2-40B4-BE49-F238E27FC236}">
                <a16:creationId xmlns:a16="http://schemas.microsoft.com/office/drawing/2014/main" id="{26C8999D-A072-BDE8-F34B-13E7F4E73BE3}"/>
              </a:ext>
            </a:extLst>
          </p:cNvPr>
          <p:cNvSpPr txBox="1"/>
          <p:nvPr/>
        </p:nvSpPr>
        <p:spPr>
          <a:xfrm>
            <a:off x="107504" y="2084309"/>
            <a:ext cx="8699108" cy="2862322"/>
          </a:xfrm>
          <a:prstGeom prst="rect">
            <a:avLst/>
          </a:prstGeom>
          <a:noFill/>
        </p:spPr>
        <p:txBody>
          <a:bodyPr wrap="square">
            <a:spAutoFit/>
          </a:bodyPr>
          <a:lstStyle/>
          <a:p>
            <a:pPr algn="just"/>
            <a:r>
              <a:rPr lang="es-MX" dirty="0"/>
              <a:t>No tiene sentido enviar telemetría si no hay nada en el otro extremo para escucharla. La telemetría de necesita algo que la escuche para procesar los datos. </a:t>
            </a:r>
          </a:p>
          <a:p>
            <a:pPr algn="just"/>
            <a:endParaRPr lang="es-MX" dirty="0"/>
          </a:p>
          <a:p>
            <a:pPr algn="just"/>
            <a:r>
              <a:rPr lang="es-MX" dirty="0"/>
              <a:t>Este código de 'servidor' es el tipo de código que implementará en un servicio en la nube como parte de una aplicación </a:t>
            </a:r>
            <a:r>
              <a:rPr lang="es-MX" dirty="0" err="1"/>
              <a:t>IoT</a:t>
            </a:r>
            <a:r>
              <a:rPr lang="es-MX" dirty="0"/>
              <a:t> más grande, pero aquí ejecutará este código localmente en su computadora (o en su Pi si está codificando directamente allí). ).</a:t>
            </a:r>
          </a:p>
          <a:p>
            <a:pPr algn="just"/>
            <a:endParaRPr lang="es-MX" dirty="0"/>
          </a:p>
          <a:p>
            <a:pPr algn="just"/>
            <a:r>
              <a:rPr lang="es-MX" dirty="0"/>
              <a:t> El código del servidor consta de una aplicación de Python que escucha los mensajes de telemetría a través de MQTT con niveles de luz. Más adelante en esta lección, hará que responda con un mensaje de comando con instrucciones para encender o apagar el LED</a:t>
            </a:r>
            <a:endParaRPr lang="es-PY" dirty="0"/>
          </a:p>
        </p:txBody>
      </p:sp>
      <mc:AlternateContent xmlns:mc="http://schemas.openxmlformats.org/markup-compatibility/2006">
        <mc:Choice xmlns:am3d="http://schemas.microsoft.com/office/drawing/2017/model3d" Requires="am3d">
          <p:graphicFrame>
            <p:nvGraphicFramePr>
              <p:cNvPr id="15" name="Marcador de contenido 5" descr="Bombilla">
                <a:extLst>
                  <a:ext uri="{FF2B5EF4-FFF2-40B4-BE49-F238E27FC236}">
                    <a16:creationId xmlns:a16="http://schemas.microsoft.com/office/drawing/2014/main" id="{7AF74E2D-CA6A-7C75-5939-D7F01D8815D0}"/>
                  </a:ext>
                </a:extLst>
              </p:cNvPr>
              <p:cNvGraphicFramePr>
                <a:graphicFrameLocks noGrp="1"/>
              </p:cNvGraphicFramePr>
              <p:nvPr>
                <p:ph sz="quarter" idx="1"/>
              </p:nvPr>
            </p:nvGraphicFramePr>
            <p:xfrm>
              <a:off x="305430" y="6039156"/>
              <a:ext cx="577673" cy="634082"/>
            </p:xfrm>
            <a:graphic>
              <a:graphicData uri="http://schemas.microsoft.com/office/drawing/2017/model3d">
                <am3d:model3d r:embed="rId4">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5"/>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5" name="Marcador de contenido 5" descr="Bombilla">
                <a:extLst>
                  <a:ext uri="{FF2B5EF4-FFF2-40B4-BE49-F238E27FC236}">
                    <a16:creationId xmlns:a16="http://schemas.microsoft.com/office/drawing/2014/main" id="{7AF74E2D-CA6A-7C75-5939-D7F01D8815D0}"/>
                  </a:ext>
                </a:extLst>
              </p:cNvPr>
              <p:cNvPicPr>
                <a:picLocks noGrp="1" noRot="1" noChangeAspect="1" noMove="1" noResize="1" noEditPoints="1" noAdjustHandles="1" noChangeArrowheads="1" noChangeShapeType="1" noCrop="1"/>
              </p:cNvPicPr>
              <p:nvPr/>
            </p:nvPicPr>
            <p:blipFill>
              <a:blip r:embed="rId5"/>
              <a:stretch>
                <a:fillRect/>
              </a:stretch>
            </p:blipFill>
            <p:spPr>
              <a:xfrm>
                <a:off x="305430" y="6039156"/>
                <a:ext cx="577673" cy="634082"/>
              </a:xfrm>
              <a:prstGeom prst="rect">
                <a:avLst/>
              </a:prstGeom>
            </p:spPr>
          </p:pic>
        </mc:Fallback>
      </mc:AlternateContent>
      <p:sp>
        <p:nvSpPr>
          <p:cNvPr id="19" name="CuadroTexto 18">
            <a:extLst>
              <a:ext uri="{FF2B5EF4-FFF2-40B4-BE49-F238E27FC236}">
                <a16:creationId xmlns:a16="http://schemas.microsoft.com/office/drawing/2014/main" id="{558FF7C4-2B6C-1ED7-2210-08D31D8D56F6}"/>
              </a:ext>
            </a:extLst>
          </p:cNvPr>
          <p:cNvSpPr txBox="1"/>
          <p:nvPr/>
        </p:nvSpPr>
        <p:spPr>
          <a:xfrm>
            <a:off x="883103" y="6171531"/>
            <a:ext cx="7518533" cy="369332"/>
          </a:xfrm>
          <a:prstGeom prst="rect">
            <a:avLst/>
          </a:prstGeom>
          <a:noFill/>
        </p:spPr>
        <p:txBody>
          <a:bodyPr wrap="none" rtlCol="0">
            <a:spAutoFit/>
          </a:bodyPr>
          <a:lstStyle/>
          <a:p>
            <a:r>
              <a:rPr lang="es-MX" b="0" i="0" dirty="0">
                <a:solidFill>
                  <a:srgbClr val="656D76"/>
                </a:solidFill>
                <a:effectLst/>
                <a:latin typeface="-apple-system"/>
              </a:rPr>
              <a:t>Investiga un poco -  ¿Qué sucede con los mensajes MQTT si no hay un oyente</a:t>
            </a:r>
            <a:r>
              <a:rPr lang="es-MX" dirty="0">
                <a:solidFill>
                  <a:srgbClr val="656D76"/>
                </a:solidFill>
                <a:latin typeface="-apple-system"/>
              </a:rPr>
              <a:t>?</a:t>
            </a:r>
            <a:endParaRPr lang="es-PY" dirty="0"/>
          </a:p>
        </p:txBody>
      </p:sp>
    </p:spTree>
    <p:extLst>
      <p:ext uri="{BB962C8B-B14F-4D97-AF65-F5344CB8AC3E}">
        <p14:creationId xmlns:p14="http://schemas.microsoft.com/office/powerpoint/2010/main" val="322382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AD5BD87B-A6C5-D5C7-AC16-BED34012CA1E}"/>
              </a:ext>
            </a:extLst>
          </p:cNvPr>
          <p:cNvSpPr/>
          <p:nvPr/>
        </p:nvSpPr>
        <p:spPr>
          <a:xfrm>
            <a:off x="4656576" y="392862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15" name="Rectángulo 14">
            <a:extLst>
              <a:ext uri="{FF2B5EF4-FFF2-40B4-BE49-F238E27FC236}">
                <a16:creationId xmlns:a16="http://schemas.microsoft.com/office/drawing/2014/main" id="{50224ED7-4CFC-C139-4F67-8B18D040018F}"/>
              </a:ext>
            </a:extLst>
          </p:cNvPr>
          <p:cNvSpPr/>
          <p:nvPr/>
        </p:nvSpPr>
        <p:spPr>
          <a:xfrm>
            <a:off x="4752968" y="4265093"/>
            <a:ext cx="352839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 (Server </a:t>
            </a:r>
            <a:r>
              <a:rPr lang="es-PY" dirty="0" err="1"/>
              <a:t>Logic</a:t>
            </a:r>
            <a:r>
              <a:rPr lang="es-PY" dirty="0"/>
              <a:t>)</a:t>
            </a:r>
          </a:p>
        </p:txBody>
      </p:sp>
      <p:sp>
        <p:nvSpPr>
          <p:cNvPr id="4" name="Rectángulo 3">
            <a:extLst>
              <a:ext uri="{FF2B5EF4-FFF2-40B4-BE49-F238E27FC236}">
                <a16:creationId xmlns:a16="http://schemas.microsoft.com/office/drawing/2014/main" id="{CCEF2E0E-0457-FB7D-0F12-A7096F1B0CA5}"/>
              </a:ext>
            </a:extLst>
          </p:cNvPr>
          <p:cNvSpPr/>
          <p:nvPr/>
        </p:nvSpPr>
        <p:spPr>
          <a:xfrm>
            <a:off x="4752968" y="5548143"/>
            <a:ext cx="3528392" cy="6377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22" name="Rectángulo 21">
            <a:extLst>
              <a:ext uri="{FF2B5EF4-FFF2-40B4-BE49-F238E27FC236}">
                <a16:creationId xmlns:a16="http://schemas.microsoft.com/office/drawing/2014/main" id="{F26D3521-2CCF-306B-2E11-D465D3B3F6E1}"/>
              </a:ext>
            </a:extLst>
          </p:cNvPr>
          <p:cNvSpPr/>
          <p:nvPr/>
        </p:nvSpPr>
        <p:spPr>
          <a:xfrm>
            <a:off x="396956" y="396660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a:t>
            </a:r>
            <a:r>
              <a:rPr lang="es-PY" sz="2200" dirty="0"/>
              <a:t>Reciba telemetría del agente MQTT</a:t>
            </a:r>
          </a:p>
        </p:txBody>
      </p:sp>
      <p:sp>
        <p:nvSpPr>
          <p:cNvPr id="6" name="Rectángulo 5">
            <a:extLst>
              <a:ext uri="{FF2B5EF4-FFF2-40B4-BE49-F238E27FC236}">
                <a16:creationId xmlns:a16="http://schemas.microsoft.com/office/drawing/2014/main" id="{10791446-A09D-16DB-BF20-7C086FBE09BC}"/>
              </a:ext>
            </a:extLst>
          </p:cNvPr>
          <p:cNvSpPr/>
          <p:nvPr/>
        </p:nvSpPr>
        <p:spPr>
          <a:xfrm>
            <a:off x="468964" y="4293096"/>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9" name="Rectángulo 8">
            <a:extLst>
              <a:ext uri="{FF2B5EF4-FFF2-40B4-BE49-F238E27FC236}">
                <a16:creationId xmlns:a16="http://schemas.microsoft.com/office/drawing/2014/main" id="{495B0214-DE56-E646-223C-2F3F4299F7E7}"/>
              </a:ext>
            </a:extLst>
          </p:cNvPr>
          <p:cNvSpPr/>
          <p:nvPr/>
        </p:nvSpPr>
        <p:spPr>
          <a:xfrm>
            <a:off x="468964" y="4976286"/>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0" name="Rectángulo 9">
            <a:extLst>
              <a:ext uri="{FF2B5EF4-FFF2-40B4-BE49-F238E27FC236}">
                <a16:creationId xmlns:a16="http://schemas.microsoft.com/office/drawing/2014/main" id="{6226BE78-EC97-E2E8-E8D6-A3EBDEA3F264}"/>
              </a:ext>
            </a:extLst>
          </p:cNvPr>
          <p:cNvSpPr/>
          <p:nvPr/>
        </p:nvSpPr>
        <p:spPr>
          <a:xfrm>
            <a:off x="468964" y="5577820"/>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1" name="Rectángulo 10">
            <a:extLst>
              <a:ext uri="{FF2B5EF4-FFF2-40B4-BE49-F238E27FC236}">
                <a16:creationId xmlns:a16="http://schemas.microsoft.com/office/drawing/2014/main" id="{35FE8BC3-C182-71C1-38DC-92DA54AE09CC}"/>
              </a:ext>
            </a:extLst>
          </p:cNvPr>
          <p:cNvSpPr/>
          <p:nvPr/>
        </p:nvSpPr>
        <p:spPr>
          <a:xfrm>
            <a:off x="2629204" y="4293096"/>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5122" name="Picture 2">
            <a:extLst>
              <a:ext uri="{FF2B5EF4-FFF2-40B4-BE49-F238E27FC236}">
                <a16:creationId xmlns:a16="http://schemas.microsoft.com/office/drawing/2014/main" id="{6E0431EC-F0AC-552A-4126-FC6DB29206B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4988" y="5631522"/>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C219E6-F4B8-DC48-6739-402039183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048" y="5636528"/>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A3CFE1A-E2CA-066B-E7AD-85E6CE51C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9836" y="5614645"/>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C6DA8C00-7653-D977-A503-95A3CEDD5C5F}"/>
              </a:ext>
            </a:extLst>
          </p:cNvPr>
          <p:cNvSpPr/>
          <p:nvPr/>
        </p:nvSpPr>
        <p:spPr>
          <a:xfrm>
            <a:off x="1852305" y="4541453"/>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3" name="Elipse 12">
            <a:extLst>
              <a:ext uri="{FF2B5EF4-FFF2-40B4-BE49-F238E27FC236}">
                <a16:creationId xmlns:a16="http://schemas.microsoft.com/office/drawing/2014/main" id="{1AE97285-D2FF-7F98-7488-79F861FF3A96}"/>
              </a:ext>
            </a:extLst>
          </p:cNvPr>
          <p:cNvSpPr/>
          <p:nvPr/>
        </p:nvSpPr>
        <p:spPr>
          <a:xfrm>
            <a:off x="2401277" y="4527842"/>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4" name="CuadroTexto 13">
            <a:extLst>
              <a:ext uri="{FF2B5EF4-FFF2-40B4-BE49-F238E27FC236}">
                <a16:creationId xmlns:a16="http://schemas.microsoft.com/office/drawing/2014/main" id="{DE87C57C-0334-C8A7-27BC-3E45506258B1}"/>
              </a:ext>
            </a:extLst>
          </p:cNvPr>
          <p:cNvSpPr txBox="1"/>
          <p:nvPr/>
        </p:nvSpPr>
        <p:spPr>
          <a:xfrm>
            <a:off x="1554539" y="3956464"/>
            <a:ext cx="1511952" cy="369332"/>
          </a:xfrm>
          <a:prstGeom prst="rect">
            <a:avLst/>
          </a:prstGeom>
          <a:noFill/>
        </p:spPr>
        <p:txBody>
          <a:bodyPr wrap="none" rtlCol="0">
            <a:spAutoFit/>
          </a:bodyPr>
          <a:lstStyle/>
          <a:p>
            <a:r>
              <a:rPr lang="es-PY" dirty="0"/>
              <a:t>127.0.0.1:5000</a:t>
            </a:r>
          </a:p>
        </p:txBody>
      </p:sp>
      <p:cxnSp>
        <p:nvCxnSpPr>
          <p:cNvPr id="16" name="Conector: curvado 15">
            <a:extLst>
              <a:ext uri="{FF2B5EF4-FFF2-40B4-BE49-F238E27FC236}">
                <a16:creationId xmlns:a16="http://schemas.microsoft.com/office/drawing/2014/main" id="{81DC5BA5-6146-1B5F-9051-69FDB3B399AA}"/>
              </a:ext>
            </a:extLst>
          </p:cNvPr>
          <p:cNvCxnSpPr>
            <a:stCxn id="13" idx="0"/>
            <a:endCxn id="12" idx="0"/>
          </p:cNvCxnSpPr>
          <p:nvPr/>
        </p:nvCxnSpPr>
        <p:spPr>
          <a:xfrm rot="16200000" flipH="1" flipV="1">
            <a:off x="2300005" y="4260161"/>
            <a:ext cx="13611" cy="548972"/>
          </a:xfrm>
          <a:prstGeom prst="curvedConnector3">
            <a:avLst>
              <a:gd name="adj1" fmla="val -167952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Imagen 22">
            <a:extLst>
              <a:ext uri="{FF2B5EF4-FFF2-40B4-BE49-F238E27FC236}">
                <a16:creationId xmlns:a16="http://schemas.microsoft.com/office/drawing/2014/main" id="{2649E78D-8DA7-D616-2EA9-05818C1BFA23}"/>
              </a:ext>
            </a:extLst>
          </p:cNvPr>
          <p:cNvPicPr>
            <a:picLocks noChangeAspect="1"/>
          </p:cNvPicPr>
          <p:nvPr/>
        </p:nvPicPr>
        <p:blipFill>
          <a:blip r:embed="rId6"/>
          <a:stretch>
            <a:fillRect/>
          </a:stretch>
        </p:blipFill>
        <p:spPr>
          <a:xfrm>
            <a:off x="1309684" y="5047934"/>
            <a:ext cx="386388" cy="425027"/>
          </a:xfrm>
          <a:prstGeom prst="rect">
            <a:avLst/>
          </a:prstGeom>
        </p:spPr>
      </p:pic>
      <p:sp>
        <p:nvSpPr>
          <p:cNvPr id="24" name="CuadroTexto 23">
            <a:extLst>
              <a:ext uri="{FF2B5EF4-FFF2-40B4-BE49-F238E27FC236}">
                <a16:creationId xmlns:a16="http://schemas.microsoft.com/office/drawing/2014/main" id="{0A900A22-744D-359D-B2F2-D1F72A0F37EB}"/>
              </a:ext>
            </a:extLst>
          </p:cNvPr>
          <p:cNvSpPr txBox="1"/>
          <p:nvPr/>
        </p:nvSpPr>
        <p:spPr>
          <a:xfrm>
            <a:off x="1070011" y="6352195"/>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5128" name="Picture 8" descr="Visual Studio Code Logo PNG vector in SVG, PDF, AI, CDR format">
            <a:extLst>
              <a:ext uri="{FF2B5EF4-FFF2-40B4-BE49-F238E27FC236}">
                <a16:creationId xmlns:a16="http://schemas.microsoft.com/office/drawing/2014/main" id="{F856802B-54E3-F3CB-48FA-E1287C5148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767" y="4323755"/>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he CounterFit logo">
            <a:extLst>
              <a:ext uri="{FF2B5EF4-FFF2-40B4-BE49-F238E27FC236}">
                <a16:creationId xmlns:a16="http://schemas.microsoft.com/office/drawing/2014/main" id="{7A955C56-4069-774C-3CC9-2875FED81D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2898" y="4293096"/>
            <a:ext cx="322315" cy="3223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263551" y="891215"/>
            <a:ext cx="8352927" cy="720636"/>
          </a:xfrm>
          <a:prstGeom prst="rect">
            <a:avLst/>
          </a:prstGeom>
        </p:spPr>
        <p:txBody>
          <a:bodyPr vert="horz">
            <a:normAutofit fontScale="77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a:t>
            </a:r>
          </a:p>
          <a:p>
            <a:pPr marL="0" indent="0">
              <a:buNone/>
            </a:pPr>
            <a:r>
              <a:rPr lang="es-PY" dirty="0"/>
              <a:t>–  </a:t>
            </a:r>
            <a:r>
              <a:rPr lang="en-US" dirty="0">
                <a:hlinkClick r:id="rId9"/>
              </a:rPr>
              <a:t>Control your nightlight over the Internet - Virtual IoT Hardware and Raspberry Pi</a:t>
            </a:r>
            <a:endParaRPr lang="es-PY" dirty="0"/>
          </a:p>
        </p:txBody>
      </p:sp>
      <p:pic>
        <p:nvPicPr>
          <p:cNvPr id="17" name="Imagen 16">
            <a:extLst>
              <a:ext uri="{FF2B5EF4-FFF2-40B4-BE49-F238E27FC236}">
                <a16:creationId xmlns:a16="http://schemas.microsoft.com/office/drawing/2014/main" id="{EE614C81-6AF6-8169-95FD-61F60099A822}"/>
              </a:ext>
            </a:extLst>
          </p:cNvPr>
          <p:cNvPicPr>
            <a:picLocks noChangeAspect="1"/>
          </p:cNvPicPr>
          <p:nvPr/>
        </p:nvPicPr>
        <p:blipFill>
          <a:blip r:embed="rId10"/>
          <a:stretch>
            <a:fillRect/>
          </a:stretch>
        </p:blipFill>
        <p:spPr>
          <a:xfrm>
            <a:off x="3947512" y="2941211"/>
            <a:ext cx="967710" cy="967710"/>
          </a:xfrm>
          <a:prstGeom prst="rect">
            <a:avLst/>
          </a:prstGeom>
        </p:spPr>
      </p:pic>
      <p:pic>
        <p:nvPicPr>
          <p:cNvPr id="18" name="Imagen 17">
            <a:extLst>
              <a:ext uri="{FF2B5EF4-FFF2-40B4-BE49-F238E27FC236}">
                <a16:creationId xmlns:a16="http://schemas.microsoft.com/office/drawing/2014/main" id="{D699D78C-0545-A42C-2636-BB7D77D20612}"/>
              </a:ext>
            </a:extLst>
          </p:cNvPr>
          <p:cNvPicPr>
            <a:picLocks noChangeAspect="1"/>
          </p:cNvPicPr>
          <p:nvPr/>
        </p:nvPicPr>
        <p:blipFill rotWithShape="1">
          <a:blip r:embed="rId11"/>
          <a:srcRect l="1485" t="9646" r="90151" b="62724"/>
          <a:stretch/>
        </p:blipFill>
        <p:spPr>
          <a:xfrm>
            <a:off x="540260" y="3115130"/>
            <a:ext cx="360040" cy="619873"/>
          </a:xfrm>
          <a:prstGeom prst="rect">
            <a:avLst/>
          </a:prstGeom>
        </p:spPr>
      </p:pic>
      <p:pic>
        <p:nvPicPr>
          <p:cNvPr id="21" name="Picture 2" descr="Un diagrama de flujo de la asignación que muestra los niveles de luz que se leen y verifican, y el LED comienza a controlarse">
            <a:extLst>
              <a:ext uri="{FF2B5EF4-FFF2-40B4-BE49-F238E27FC236}">
                <a16:creationId xmlns:a16="http://schemas.microsoft.com/office/drawing/2014/main" id="{F4DFC8B5-E609-4986-7FDD-467696186DB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1062" t="14209" r="2248" b="59567"/>
          <a:stretch/>
        </p:blipFill>
        <p:spPr bwMode="auto">
          <a:xfrm>
            <a:off x="1214845" y="3230509"/>
            <a:ext cx="288033" cy="5892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ector recto de flecha 25">
            <a:extLst>
              <a:ext uri="{FF2B5EF4-FFF2-40B4-BE49-F238E27FC236}">
                <a16:creationId xmlns:a16="http://schemas.microsoft.com/office/drawing/2014/main" id="{0AAE1ECC-0308-1AA2-B49C-CD5EB691D6D5}"/>
              </a:ext>
            </a:extLst>
          </p:cNvPr>
          <p:cNvCxnSpPr>
            <a:stCxn id="18" idx="2"/>
          </p:cNvCxnSpPr>
          <p:nvPr/>
        </p:nvCxnSpPr>
        <p:spPr>
          <a:xfrm>
            <a:off x="720280" y="37350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de flecha 27">
            <a:extLst>
              <a:ext uri="{FF2B5EF4-FFF2-40B4-BE49-F238E27FC236}">
                <a16:creationId xmlns:a16="http://schemas.microsoft.com/office/drawing/2014/main" id="{24F97D19-E110-25A1-BE8B-E9944793E490}"/>
              </a:ext>
            </a:extLst>
          </p:cNvPr>
          <p:cNvCxnSpPr/>
          <p:nvPr/>
        </p:nvCxnSpPr>
        <p:spPr>
          <a:xfrm flipV="1">
            <a:off x="1358861" y="37350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050" name="Picture 2" descr="GitHub - eclipse/mosquitto: Eclipse Mosquitto - An open source MQTT broker">
            <a:extLst>
              <a:ext uri="{FF2B5EF4-FFF2-40B4-BE49-F238E27FC236}">
                <a16:creationId xmlns:a16="http://schemas.microsoft.com/office/drawing/2014/main" id="{A1D4E775-0BF9-3939-A707-2DE5A16633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7186" y="4397187"/>
            <a:ext cx="655913" cy="327957"/>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a:extLst>
              <a:ext uri="{FF2B5EF4-FFF2-40B4-BE49-F238E27FC236}">
                <a16:creationId xmlns:a16="http://schemas.microsoft.com/office/drawing/2014/main" id="{DEB2D5A3-8448-CB21-A42C-EA0CE283A3A7}"/>
              </a:ext>
            </a:extLst>
          </p:cNvPr>
          <p:cNvSpPr txBox="1"/>
          <p:nvPr/>
        </p:nvSpPr>
        <p:spPr>
          <a:xfrm>
            <a:off x="4052485" y="2566582"/>
            <a:ext cx="862737" cy="369332"/>
          </a:xfrm>
          <a:prstGeom prst="rect">
            <a:avLst/>
          </a:prstGeom>
          <a:noFill/>
        </p:spPr>
        <p:txBody>
          <a:bodyPr wrap="none" rtlCol="0">
            <a:spAutoFit/>
          </a:bodyPr>
          <a:lstStyle/>
          <a:p>
            <a:r>
              <a:rPr lang="es-PY" dirty="0"/>
              <a:t>TCP/IP</a:t>
            </a:r>
          </a:p>
        </p:txBody>
      </p:sp>
      <p:sp>
        <p:nvSpPr>
          <p:cNvPr id="8" name="Rectángulo 7">
            <a:extLst>
              <a:ext uri="{FF2B5EF4-FFF2-40B4-BE49-F238E27FC236}">
                <a16:creationId xmlns:a16="http://schemas.microsoft.com/office/drawing/2014/main" id="{3259C57C-B41E-8B7C-37A4-8CF86D13A415}"/>
              </a:ext>
            </a:extLst>
          </p:cNvPr>
          <p:cNvSpPr/>
          <p:nvPr/>
        </p:nvSpPr>
        <p:spPr>
          <a:xfrm>
            <a:off x="4752968" y="4969715"/>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cxnSp>
        <p:nvCxnSpPr>
          <p:cNvPr id="47" name="Conector: angular 46">
            <a:extLst>
              <a:ext uri="{FF2B5EF4-FFF2-40B4-BE49-F238E27FC236}">
                <a16:creationId xmlns:a16="http://schemas.microsoft.com/office/drawing/2014/main" id="{A0460660-D348-E55E-308E-E8439A08628C}"/>
              </a:ext>
            </a:extLst>
          </p:cNvPr>
          <p:cNvCxnSpPr>
            <a:stCxn id="11" idx="0"/>
            <a:endCxn id="15" idx="0"/>
          </p:cNvCxnSpPr>
          <p:nvPr/>
        </p:nvCxnSpPr>
        <p:spPr>
          <a:xfrm rot="5400000" flipH="1" flipV="1">
            <a:off x="4901221" y="2677153"/>
            <a:ext cx="28003" cy="3203884"/>
          </a:xfrm>
          <a:prstGeom prst="bentConnector3">
            <a:avLst>
              <a:gd name="adj1" fmla="val 3235225"/>
            </a:avLst>
          </a:prstGeom>
          <a:ln>
            <a:headEnd type="none"/>
            <a:tailEnd type="triangle"/>
          </a:ln>
        </p:spPr>
        <p:style>
          <a:lnRef idx="3">
            <a:schemeClr val="accent2"/>
          </a:lnRef>
          <a:fillRef idx="0">
            <a:schemeClr val="accent2"/>
          </a:fillRef>
          <a:effectRef idx="2">
            <a:schemeClr val="accent2"/>
          </a:effectRef>
          <a:fontRef idx="minor">
            <a:schemeClr val="tx1"/>
          </a:fontRef>
        </p:style>
      </p:cxnSp>
      <p:sp>
        <p:nvSpPr>
          <p:cNvPr id="50" name="Rectángulo 49">
            <a:extLst>
              <a:ext uri="{FF2B5EF4-FFF2-40B4-BE49-F238E27FC236}">
                <a16:creationId xmlns:a16="http://schemas.microsoft.com/office/drawing/2014/main" id="{354C6CF8-2B99-E321-7CB5-832CB12E6467}"/>
              </a:ext>
            </a:extLst>
          </p:cNvPr>
          <p:cNvSpPr/>
          <p:nvPr/>
        </p:nvSpPr>
        <p:spPr>
          <a:xfrm>
            <a:off x="315982" y="5411555"/>
            <a:ext cx="8143030" cy="974731"/>
          </a:xfrm>
          <a:prstGeom prst="rect">
            <a:avLst/>
          </a:prstGeom>
          <a:noFill/>
          <a:ln w="53975">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52" name="Elipse 51">
            <a:extLst>
              <a:ext uri="{FF2B5EF4-FFF2-40B4-BE49-F238E27FC236}">
                <a16:creationId xmlns:a16="http://schemas.microsoft.com/office/drawing/2014/main" id="{A9F8094D-18BF-368D-FD38-530F5CAF4CFF}"/>
              </a:ext>
            </a:extLst>
          </p:cNvPr>
          <p:cNvSpPr/>
          <p:nvPr/>
        </p:nvSpPr>
        <p:spPr>
          <a:xfrm>
            <a:off x="7596336" y="4388755"/>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53" name="CuadroTexto 52">
            <a:extLst>
              <a:ext uri="{FF2B5EF4-FFF2-40B4-BE49-F238E27FC236}">
                <a16:creationId xmlns:a16="http://schemas.microsoft.com/office/drawing/2014/main" id="{DA3940A3-34E9-DAEE-41E5-64E84FCBFBF2}"/>
              </a:ext>
            </a:extLst>
          </p:cNvPr>
          <p:cNvSpPr txBox="1"/>
          <p:nvPr/>
        </p:nvSpPr>
        <p:spPr>
          <a:xfrm>
            <a:off x="5364088" y="2969630"/>
            <a:ext cx="788999" cy="369332"/>
          </a:xfrm>
          <a:prstGeom prst="rect">
            <a:avLst/>
          </a:prstGeom>
          <a:noFill/>
        </p:spPr>
        <p:txBody>
          <a:bodyPr wrap="none" rtlCol="0">
            <a:spAutoFit/>
          </a:bodyPr>
          <a:lstStyle/>
          <a:p>
            <a:r>
              <a:rPr lang="es-PY" dirty="0"/>
              <a:t>MQTT</a:t>
            </a:r>
          </a:p>
        </p:txBody>
      </p:sp>
    </p:spTree>
    <p:extLst>
      <p:ext uri="{BB962C8B-B14F-4D97-AF65-F5344CB8AC3E}">
        <p14:creationId xmlns:p14="http://schemas.microsoft.com/office/powerpoint/2010/main" val="425605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FB14861C-8F9F-F3D4-4FF5-A38BC1CED7DC}"/>
              </a:ext>
            </a:extLst>
          </p:cNvPr>
          <p:cNvSpPr txBox="1">
            <a:spLocks/>
          </p:cNvSpPr>
          <p:nvPr/>
        </p:nvSpPr>
        <p:spPr>
          <a:xfrm>
            <a:off x="395536" y="220358"/>
            <a:ext cx="8352928" cy="690155"/>
          </a:xfrm>
          <a:prstGeom prst="rect">
            <a:avLst/>
          </a:prstGeom>
        </p:spPr>
        <p:txBody>
          <a:bodyPr bIns="91440" anchor="b" anchorCtr="0">
            <a:normAutofit fontScale="9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Y" dirty="0"/>
              <a:t>Guía de trabajo </a:t>
            </a:r>
            <a:r>
              <a:rPr lang="es-PY" sz="2700" dirty="0"/>
              <a:t>– </a:t>
            </a:r>
            <a:r>
              <a:rPr lang="es-PY" sz="2200" dirty="0"/>
              <a:t>Reciba telemetría desde su dispositivo </a:t>
            </a:r>
            <a:r>
              <a:rPr lang="es-PY" sz="2200" dirty="0" err="1"/>
              <a:t>IoT</a:t>
            </a:r>
            <a:endParaRPr lang="es-PY" sz="2200" dirty="0"/>
          </a:p>
        </p:txBody>
      </p:sp>
      <p:pic>
        <p:nvPicPr>
          <p:cNvPr id="3" name="Imagen 2">
            <a:extLst>
              <a:ext uri="{FF2B5EF4-FFF2-40B4-BE49-F238E27FC236}">
                <a16:creationId xmlns:a16="http://schemas.microsoft.com/office/drawing/2014/main" id="{DD3726D7-1D02-3153-F3C6-E2C6208525C5}"/>
              </a:ext>
            </a:extLst>
          </p:cNvPr>
          <p:cNvPicPr>
            <a:picLocks noChangeAspect="1"/>
          </p:cNvPicPr>
          <p:nvPr/>
        </p:nvPicPr>
        <p:blipFill>
          <a:blip r:embed="rId3"/>
          <a:stretch>
            <a:fillRect/>
          </a:stretch>
        </p:blipFill>
        <p:spPr>
          <a:xfrm>
            <a:off x="611560" y="980728"/>
            <a:ext cx="4176464" cy="5442059"/>
          </a:xfrm>
          <a:prstGeom prst="rect">
            <a:avLst/>
          </a:prstGeom>
        </p:spPr>
      </p:pic>
    </p:spTree>
    <p:extLst>
      <p:ext uri="{BB962C8B-B14F-4D97-AF65-F5344CB8AC3E}">
        <p14:creationId xmlns:p14="http://schemas.microsoft.com/office/powerpoint/2010/main" val="44216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42471" y="301954"/>
            <a:ext cx="8659057" cy="590092"/>
          </a:xfrm>
        </p:spPr>
        <p:txBody>
          <a:bodyPr>
            <a:normAutofit fontScale="90000"/>
          </a:bodyPr>
          <a:lstStyle/>
          <a:p>
            <a:r>
              <a:rPr lang="es-PY" dirty="0"/>
              <a:t>Telemetría </a:t>
            </a:r>
            <a:r>
              <a:rPr lang="es-PY" sz="2200" dirty="0"/>
              <a:t>- </a:t>
            </a:r>
            <a:r>
              <a:rPr lang="es-MX" sz="2200" dirty="0"/>
              <a:t>¿Con qué frecuencia se debe enviar la telemetría?</a:t>
            </a:r>
            <a:endParaRPr lang="es-PY" sz="2200" dirty="0"/>
          </a:p>
        </p:txBody>
      </p:sp>
      <p:sp>
        <p:nvSpPr>
          <p:cNvPr id="8" name="CuadroTexto 7">
            <a:extLst>
              <a:ext uri="{FF2B5EF4-FFF2-40B4-BE49-F238E27FC236}">
                <a16:creationId xmlns:a16="http://schemas.microsoft.com/office/drawing/2014/main" id="{5DE03EDB-98E8-437F-39DF-28B3FBAD8D37}"/>
              </a:ext>
            </a:extLst>
          </p:cNvPr>
          <p:cNvSpPr txBox="1"/>
          <p:nvPr/>
        </p:nvSpPr>
        <p:spPr>
          <a:xfrm>
            <a:off x="338966" y="977077"/>
            <a:ext cx="8659057" cy="4832092"/>
          </a:xfrm>
          <a:prstGeom prst="rect">
            <a:avLst/>
          </a:prstGeom>
          <a:noFill/>
        </p:spPr>
        <p:txBody>
          <a:bodyPr wrap="square">
            <a:spAutoFit/>
          </a:bodyPr>
          <a:lstStyle/>
          <a:p>
            <a:pPr algn="just"/>
            <a:r>
              <a:rPr lang="es-MX" sz="2800" dirty="0">
                <a:solidFill>
                  <a:srgbClr val="1F2328"/>
                </a:solidFill>
                <a:latin typeface="-apple-system"/>
              </a:rPr>
              <a:t>Depende del caso de uso</a:t>
            </a:r>
            <a:r>
              <a:rPr lang="es-MX" sz="2800" b="0" i="0" dirty="0">
                <a:solidFill>
                  <a:srgbClr val="1F2328"/>
                </a:solidFill>
                <a:effectLst/>
                <a:latin typeface="-apple-system"/>
              </a:rPr>
              <a:t>. </a:t>
            </a:r>
          </a:p>
          <a:p>
            <a:pPr algn="just"/>
            <a:endParaRPr lang="es-MX" sz="2800" b="0" i="0" dirty="0">
              <a:solidFill>
                <a:srgbClr val="1F2328"/>
              </a:solidFill>
              <a:effectLst/>
              <a:latin typeface="-apple-system"/>
            </a:endParaRPr>
          </a:p>
          <a:p>
            <a:pPr algn="just"/>
            <a:r>
              <a:rPr lang="es-MX" sz="2800" b="0" i="0" dirty="0">
                <a:solidFill>
                  <a:srgbClr val="1F2328"/>
                </a:solidFill>
                <a:effectLst/>
                <a:latin typeface="-apple-system"/>
              </a:rPr>
              <a:t>Para un termostato, medir cada pocos minutos es probablemente más que suficiente ya que las temperaturas no cambian tan a menudo.</a:t>
            </a:r>
          </a:p>
          <a:p>
            <a:pPr algn="just"/>
            <a:endParaRPr lang="es-MX" sz="2800" dirty="0">
              <a:solidFill>
                <a:srgbClr val="1F2328"/>
              </a:solidFill>
              <a:latin typeface="-apple-system"/>
            </a:endParaRPr>
          </a:p>
          <a:p>
            <a:pPr algn="just"/>
            <a:r>
              <a:rPr lang="es-MX" sz="2800" b="0" i="0" dirty="0">
                <a:solidFill>
                  <a:srgbClr val="1F2328"/>
                </a:solidFill>
                <a:effectLst/>
                <a:latin typeface="-apple-system"/>
              </a:rPr>
              <a:t>Si está monitoreando datos alrededor de una pieza de maquinaria en una fábrica que, si falla, podría causar daños catastróficos y millones de dólares en pérdida de ingresos, entonces podría ser necesario medir varias veces por segundo</a:t>
            </a:r>
          </a:p>
        </p:txBody>
      </p:sp>
      <mc:AlternateContent xmlns:mc="http://schemas.openxmlformats.org/markup-compatibility/2006">
        <mc:Choice xmlns:am3d="http://schemas.microsoft.com/office/drawing/2017/model3d" Requires="am3d">
          <p:graphicFrame>
            <p:nvGraphicFramePr>
              <p:cNvPr id="4" name="Marcador de contenido 5" descr="Bombilla">
                <a:extLst>
                  <a:ext uri="{FF2B5EF4-FFF2-40B4-BE49-F238E27FC236}">
                    <a16:creationId xmlns:a16="http://schemas.microsoft.com/office/drawing/2014/main" id="{0B0A28B2-F069-22CC-C3AB-83AC73721CD1}"/>
                  </a:ext>
                </a:extLst>
              </p:cNvPr>
              <p:cNvGraphicFramePr>
                <a:graphicFrameLocks noGrp="1"/>
              </p:cNvGraphicFramePr>
              <p:nvPr>
                <p:ph sz="quarter" idx="1"/>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Marcador de contenido 5" descr="Bombilla">
                <a:extLst>
                  <a:ext uri="{FF2B5EF4-FFF2-40B4-BE49-F238E27FC236}">
                    <a16:creationId xmlns:a16="http://schemas.microsoft.com/office/drawing/2014/main" id="{0B0A28B2-F069-22CC-C3AB-83AC73721CD1}"/>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A38DE543-8098-C0A3-67A6-3886C9DFB4F2}"/>
              </a:ext>
            </a:extLst>
          </p:cNvPr>
          <p:cNvSpPr txBox="1"/>
          <p:nvPr/>
        </p:nvSpPr>
        <p:spPr>
          <a:xfrm>
            <a:off x="883103" y="6124187"/>
            <a:ext cx="7963462" cy="646331"/>
          </a:xfrm>
          <a:prstGeom prst="rect">
            <a:avLst/>
          </a:prstGeom>
          <a:noFill/>
        </p:spPr>
        <p:txBody>
          <a:bodyPr wrap="none" rtlCol="0">
            <a:spAutoFit/>
          </a:bodyPr>
          <a:lstStyle/>
          <a:p>
            <a:r>
              <a:rPr lang="es-MX" b="0" i="0" dirty="0">
                <a:solidFill>
                  <a:srgbClr val="656D76"/>
                </a:solidFill>
                <a:effectLst/>
                <a:latin typeface="-apple-system"/>
              </a:rPr>
              <a:t>Considere usar un dispositivo perimetral para procesar la telemetría para reducir la</a:t>
            </a:r>
          </a:p>
          <a:p>
            <a:r>
              <a:rPr lang="es-MX" dirty="0">
                <a:solidFill>
                  <a:srgbClr val="656D76"/>
                </a:solidFill>
                <a:latin typeface="-apple-system"/>
              </a:rPr>
              <a:t>Dependencia de INTERNET</a:t>
            </a:r>
            <a:endParaRPr lang="es-PY" dirty="0"/>
          </a:p>
        </p:txBody>
      </p:sp>
    </p:spTree>
    <p:extLst>
      <p:ext uri="{BB962C8B-B14F-4D97-AF65-F5344CB8AC3E}">
        <p14:creationId xmlns:p14="http://schemas.microsoft.com/office/powerpoint/2010/main" val="32567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95FF55-5ED4-E99A-3671-D45F85A27A8D}"/>
              </a:ext>
            </a:extLst>
          </p:cNvPr>
          <p:cNvSpPr>
            <a:spLocks noGrp="1"/>
          </p:cNvSpPr>
          <p:nvPr>
            <p:ph type="title"/>
          </p:nvPr>
        </p:nvSpPr>
        <p:spPr>
          <a:xfrm>
            <a:off x="914400" y="274638"/>
            <a:ext cx="7772400" cy="1143000"/>
          </a:xfrm>
        </p:spPr>
        <p:txBody>
          <a:bodyPr/>
          <a:lstStyle/>
          <a:p>
            <a:r>
              <a:rPr lang="en-US" dirty="0"/>
              <a:t>IoT4B</a:t>
            </a:r>
          </a:p>
        </p:txBody>
      </p:sp>
      <p:pic>
        <p:nvPicPr>
          <p:cNvPr id="6" name="Marcador de contenido 5">
            <a:extLst>
              <a:ext uri="{FF2B5EF4-FFF2-40B4-BE49-F238E27FC236}">
                <a16:creationId xmlns:a16="http://schemas.microsoft.com/office/drawing/2014/main" id="{8941D88F-72F3-90CD-969F-B5DC559240A7}"/>
              </a:ext>
            </a:extLst>
          </p:cNvPr>
          <p:cNvPicPr>
            <a:picLocks noGrp="1" noChangeAspect="1"/>
          </p:cNvPicPr>
          <p:nvPr>
            <p:ph sz="quarter" idx="1"/>
          </p:nvPr>
        </p:nvPicPr>
        <p:blipFill>
          <a:blip r:embed="rId2"/>
          <a:stretch>
            <a:fillRect/>
          </a:stretch>
        </p:blipFill>
        <p:spPr>
          <a:xfrm>
            <a:off x="914400" y="1532309"/>
            <a:ext cx="7772400" cy="4402981"/>
          </a:xfrm>
          <a:noFill/>
        </p:spPr>
      </p:pic>
    </p:spTree>
    <p:extLst>
      <p:ext uri="{BB962C8B-B14F-4D97-AF65-F5344CB8AC3E}">
        <p14:creationId xmlns:p14="http://schemas.microsoft.com/office/powerpoint/2010/main" val="474396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42471" y="301954"/>
            <a:ext cx="8659057" cy="534758"/>
          </a:xfrm>
        </p:spPr>
        <p:txBody>
          <a:bodyPr>
            <a:normAutofit fontScale="90000"/>
          </a:bodyPr>
          <a:lstStyle/>
          <a:p>
            <a:r>
              <a:rPr lang="es-PY" dirty="0"/>
              <a:t>Telemetría </a:t>
            </a:r>
            <a:r>
              <a:rPr lang="es-PY" sz="3100" dirty="0"/>
              <a:t>- Perdida de conectividad</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242471" y="862180"/>
            <a:ext cx="8659057" cy="5693866"/>
          </a:xfrm>
          <a:prstGeom prst="rect">
            <a:avLst/>
          </a:prstGeom>
          <a:noFill/>
        </p:spPr>
        <p:txBody>
          <a:bodyPr wrap="square">
            <a:spAutoFit/>
          </a:bodyPr>
          <a:lstStyle/>
          <a:p>
            <a:pPr algn="just"/>
            <a:r>
              <a:rPr lang="es-MX" sz="2800" dirty="0">
                <a:solidFill>
                  <a:srgbClr val="1F2328"/>
                </a:solidFill>
                <a:latin typeface="-apple-system"/>
              </a:rPr>
              <a:t>Depende del caso de uso</a:t>
            </a:r>
            <a:r>
              <a:rPr lang="es-MX" sz="2800" b="0" i="0" dirty="0">
                <a:solidFill>
                  <a:srgbClr val="1F2328"/>
                </a:solidFill>
                <a:effectLst/>
                <a:latin typeface="-apple-system"/>
              </a:rPr>
              <a:t>. </a:t>
            </a:r>
          </a:p>
          <a:p>
            <a:pPr algn="just"/>
            <a:endParaRPr lang="es-MX" sz="2800" b="0" i="0" dirty="0">
              <a:solidFill>
                <a:srgbClr val="1F2328"/>
              </a:solidFill>
              <a:effectLst/>
              <a:latin typeface="-apple-system"/>
            </a:endParaRPr>
          </a:p>
          <a:p>
            <a:pPr algn="just"/>
            <a:r>
              <a:rPr lang="es-MX" sz="2800" b="0" i="0" dirty="0">
                <a:solidFill>
                  <a:srgbClr val="1F2328"/>
                </a:solidFill>
                <a:effectLst/>
                <a:latin typeface="-apple-system"/>
              </a:rPr>
              <a:t>Para un termostato, los datos probablemente se pueden perder tan pronto como se haya tomado una nueva medición de temperatura. Al sistema de calefacción no le importa que hace 20 minutos la temperatura fuera de 20,5°C si ahora la temperatura es de 19°C, es la temperatura ahora la que determina si la calefacción debe estar encendida o apagada.</a:t>
            </a:r>
          </a:p>
          <a:p>
            <a:pPr algn="just"/>
            <a:endParaRPr lang="es-MX" sz="2800" b="0" i="0" dirty="0">
              <a:solidFill>
                <a:srgbClr val="1F2328"/>
              </a:solidFill>
              <a:effectLst/>
              <a:latin typeface="-apple-system"/>
            </a:endParaRPr>
          </a:p>
          <a:p>
            <a:pPr algn="just"/>
            <a:r>
              <a:rPr lang="es-MX" sz="2800" b="0" i="0" dirty="0">
                <a:solidFill>
                  <a:srgbClr val="1F2328"/>
                </a:solidFill>
                <a:effectLst/>
                <a:latin typeface="-apple-system"/>
              </a:rPr>
              <a:t>En el caso de la maquinaria, es posible que desee conservar los datos, especialmente si se utilizan para buscar tendencias</a:t>
            </a:r>
            <a:endParaRPr lang="es-MX" sz="2800" dirty="0">
              <a:solidFill>
                <a:srgbClr val="1F2328"/>
              </a:solidFill>
              <a:latin typeface="-apple-system"/>
            </a:endParaRPr>
          </a:p>
        </p:txBody>
      </p:sp>
    </p:spTree>
    <p:extLst>
      <p:ext uri="{BB962C8B-B14F-4D97-AF65-F5344CB8AC3E}">
        <p14:creationId xmlns:p14="http://schemas.microsoft.com/office/powerpoint/2010/main" val="1946083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42471" y="301954"/>
            <a:ext cx="8659057" cy="534758"/>
          </a:xfrm>
        </p:spPr>
        <p:txBody>
          <a:bodyPr>
            <a:normAutofit fontScale="90000"/>
          </a:bodyPr>
          <a:lstStyle/>
          <a:p>
            <a:r>
              <a:rPr lang="es-PY" dirty="0"/>
              <a:t>Comandos</a:t>
            </a:r>
            <a:endParaRPr lang="es-PY" sz="3100" dirty="0"/>
          </a:p>
        </p:txBody>
      </p:sp>
      <p:sp>
        <p:nvSpPr>
          <p:cNvPr id="8" name="CuadroTexto 7">
            <a:extLst>
              <a:ext uri="{FF2B5EF4-FFF2-40B4-BE49-F238E27FC236}">
                <a16:creationId xmlns:a16="http://schemas.microsoft.com/office/drawing/2014/main" id="{5DE03EDB-98E8-437F-39DF-28B3FBAD8D37}"/>
              </a:ext>
            </a:extLst>
          </p:cNvPr>
          <p:cNvSpPr txBox="1"/>
          <p:nvPr/>
        </p:nvSpPr>
        <p:spPr>
          <a:xfrm>
            <a:off x="242471" y="862180"/>
            <a:ext cx="8659057" cy="954107"/>
          </a:xfrm>
          <a:prstGeom prst="rect">
            <a:avLst/>
          </a:prstGeom>
          <a:noFill/>
        </p:spPr>
        <p:txBody>
          <a:bodyPr wrap="square">
            <a:spAutoFit/>
          </a:bodyPr>
          <a:lstStyle/>
          <a:p>
            <a:pPr algn="just"/>
            <a:r>
              <a:rPr lang="es-MX" sz="2800" b="0" i="0" dirty="0">
                <a:solidFill>
                  <a:srgbClr val="1F2328"/>
                </a:solidFill>
                <a:effectLst/>
                <a:latin typeface="-apple-system"/>
              </a:rPr>
              <a:t>Los comandos son mensajes enviados por la nube a un dispositivo, indicándole que haga algo.</a:t>
            </a:r>
          </a:p>
        </p:txBody>
      </p:sp>
      <p:pic>
        <p:nvPicPr>
          <p:cNvPr id="3074" name="Picture 2" descr="Un termostato conectado a Internet que recibe un comando para encender la calefacción">
            <a:extLst>
              <a:ext uri="{FF2B5EF4-FFF2-40B4-BE49-F238E27FC236}">
                <a16:creationId xmlns:a16="http://schemas.microsoft.com/office/drawing/2014/main" id="{D08D3781-8011-7F63-E9D7-2B2C39D39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860364"/>
            <a:ext cx="6096000"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AA3B9B-FBCE-D32B-CBBC-2940C40E73D0}"/>
              </a:ext>
            </a:extLst>
          </p:cNvPr>
          <p:cNvSpPr txBox="1"/>
          <p:nvPr/>
        </p:nvSpPr>
        <p:spPr>
          <a:xfrm>
            <a:off x="395536" y="5301208"/>
            <a:ext cx="8136904" cy="954107"/>
          </a:xfrm>
          <a:prstGeom prst="rect">
            <a:avLst/>
          </a:prstGeom>
          <a:noFill/>
        </p:spPr>
        <p:txBody>
          <a:bodyPr wrap="square">
            <a:spAutoFit/>
          </a:bodyPr>
          <a:lstStyle/>
          <a:p>
            <a:pPr algn="just"/>
            <a:r>
              <a:rPr lang="es-MX" sz="2800" dirty="0"/>
              <a:t>Un termostato podría recibir un comando de la nube para encender la calefacción. </a:t>
            </a:r>
            <a:endParaRPr lang="es-PY" sz="2800" dirty="0"/>
          </a:p>
        </p:txBody>
      </p:sp>
    </p:spTree>
    <p:extLst>
      <p:ext uri="{BB962C8B-B14F-4D97-AF65-F5344CB8AC3E}">
        <p14:creationId xmlns:p14="http://schemas.microsoft.com/office/powerpoint/2010/main" val="383407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a:t>
            </a:r>
            <a:r>
              <a:rPr lang="es-PY" sz="2200" dirty="0"/>
              <a:t>Enviar comando al </a:t>
            </a:r>
            <a:r>
              <a:rPr lang="es-PY" sz="2200" dirty="0" err="1"/>
              <a:t>broker</a:t>
            </a:r>
            <a:r>
              <a:rPr lang="es-PY" sz="2200" dirty="0"/>
              <a:t> MQTT</a:t>
            </a:r>
          </a:p>
        </p:txBody>
      </p:sp>
      <p:sp>
        <p:nvSpPr>
          <p:cNvPr id="6" name="Marcador de contenido 5">
            <a:extLst>
              <a:ext uri="{FF2B5EF4-FFF2-40B4-BE49-F238E27FC236}">
                <a16:creationId xmlns:a16="http://schemas.microsoft.com/office/drawing/2014/main" id="{D9694160-C560-798D-D471-2EE899DFAEF0}"/>
              </a:ext>
            </a:extLst>
          </p:cNvPr>
          <p:cNvSpPr>
            <a:spLocks noGrp="1"/>
          </p:cNvSpPr>
          <p:nvPr>
            <p:ph sz="quarter" idx="1"/>
          </p:nvPr>
        </p:nvSpPr>
        <p:spPr>
          <a:xfrm>
            <a:off x="393711" y="1124744"/>
            <a:ext cx="7772400" cy="1405136"/>
          </a:xfrm>
        </p:spPr>
        <p:txBody>
          <a:bodyPr/>
          <a:lstStyle/>
          <a:p>
            <a:pPr algn="just"/>
            <a:r>
              <a:rPr lang="es-MX" b="0" i="0" dirty="0">
                <a:solidFill>
                  <a:srgbClr val="1F2328"/>
                </a:solidFill>
                <a:effectLst/>
                <a:latin typeface="-apple-system"/>
              </a:rPr>
              <a:t>El siguiente paso para es que el código del servidor envíe un comando al dispositivo </a:t>
            </a:r>
            <a:r>
              <a:rPr lang="es-MX" b="0" i="0" dirty="0" err="1">
                <a:solidFill>
                  <a:srgbClr val="1F2328"/>
                </a:solidFill>
                <a:effectLst/>
                <a:latin typeface="-apple-system"/>
              </a:rPr>
              <a:t>IoT</a:t>
            </a:r>
            <a:r>
              <a:rPr lang="es-MX" b="0" i="0" dirty="0">
                <a:solidFill>
                  <a:srgbClr val="1F2328"/>
                </a:solidFill>
                <a:effectLst/>
                <a:latin typeface="-apple-system"/>
              </a:rPr>
              <a:t> para controlar la luz en función de los niveles de luz que detecta.</a:t>
            </a:r>
            <a:endParaRPr lang="es-PY" dirty="0"/>
          </a:p>
        </p:txBody>
      </p:sp>
      <p:sp>
        <p:nvSpPr>
          <p:cNvPr id="7" name="Rectángulo 6">
            <a:extLst>
              <a:ext uri="{FF2B5EF4-FFF2-40B4-BE49-F238E27FC236}">
                <a16:creationId xmlns:a16="http://schemas.microsoft.com/office/drawing/2014/main" id="{BECF5B2E-ADB0-F274-9242-4DF04C89966C}"/>
              </a:ext>
            </a:extLst>
          </p:cNvPr>
          <p:cNvSpPr/>
          <p:nvPr/>
        </p:nvSpPr>
        <p:spPr>
          <a:xfrm>
            <a:off x="4656576" y="392862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8" name="Rectángulo 7">
            <a:extLst>
              <a:ext uri="{FF2B5EF4-FFF2-40B4-BE49-F238E27FC236}">
                <a16:creationId xmlns:a16="http://schemas.microsoft.com/office/drawing/2014/main" id="{22861C98-815D-3105-E9F2-47D7BAA4F879}"/>
              </a:ext>
            </a:extLst>
          </p:cNvPr>
          <p:cNvSpPr/>
          <p:nvPr/>
        </p:nvSpPr>
        <p:spPr>
          <a:xfrm>
            <a:off x="4752968" y="4265093"/>
            <a:ext cx="352839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 (Server </a:t>
            </a:r>
            <a:r>
              <a:rPr lang="es-PY" dirty="0" err="1"/>
              <a:t>Logic</a:t>
            </a:r>
            <a:r>
              <a:rPr lang="es-PY" dirty="0"/>
              <a:t>)</a:t>
            </a:r>
          </a:p>
        </p:txBody>
      </p:sp>
      <p:sp>
        <p:nvSpPr>
          <p:cNvPr id="9" name="Rectángulo 8">
            <a:extLst>
              <a:ext uri="{FF2B5EF4-FFF2-40B4-BE49-F238E27FC236}">
                <a16:creationId xmlns:a16="http://schemas.microsoft.com/office/drawing/2014/main" id="{55C3E256-464D-6DBC-A9B0-349CD1918DEB}"/>
              </a:ext>
            </a:extLst>
          </p:cNvPr>
          <p:cNvSpPr/>
          <p:nvPr/>
        </p:nvSpPr>
        <p:spPr>
          <a:xfrm>
            <a:off x="4752968" y="5548143"/>
            <a:ext cx="3528392" cy="6377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0" name="Rectángulo 9">
            <a:extLst>
              <a:ext uri="{FF2B5EF4-FFF2-40B4-BE49-F238E27FC236}">
                <a16:creationId xmlns:a16="http://schemas.microsoft.com/office/drawing/2014/main" id="{9BA10B57-0212-8841-5446-BAB8EE8D9F21}"/>
              </a:ext>
            </a:extLst>
          </p:cNvPr>
          <p:cNvSpPr/>
          <p:nvPr/>
        </p:nvSpPr>
        <p:spPr>
          <a:xfrm>
            <a:off x="396956" y="396660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11" name="Rectángulo 10">
            <a:extLst>
              <a:ext uri="{FF2B5EF4-FFF2-40B4-BE49-F238E27FC236}">
                <a16:creationId xmlns:a16="http://schemas.microsoft.com/office/drawing/2014/main" id="{606168FC-2DBD-2E44-7F69-223A9C953F35}"/>
              </a:ext>
            </a:extLst>
          </p:cNvPr>
          <p:cNvSpPr/>
          <p:nvPr/>
        </p:nvSpPr>
        <p:spPr>
          <a:xfrm>
            <a:off x="468964" y="4293096"/>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12" name="Rectángulo 11">
            <a:extLst>
              <a:ext uri="{FF2B5EF4-FFF2-40B4-BE49-F238E27FC236}">
                <a16:creationId xmlns:a16="http://schemas.microsoft.com/office/drawing/2014/main" id="{1BB47F9D-C4BE-ED8A-3EAE-ECD4115B8294}"/>
              </a:ext>
            </a:extLst>
          </p:cNvPr>
          <p:cNvSpPr/>
          <p:nvPr/>
        </p:nvSpPr>
        <p:spPr>
          <a:xfrm>
            <a:off x="468964" y="4976286"/>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3" name="Rectángulo 12">
            <a:extLst>
              <a:ext uri="{FF2B5EF4-FFF2-40B4-BE49-F238E27FC236}">
                <a16:creationId xmlns:a16="http://schemas.microsoft.com/office/drawing/2014/main" id="{8985CE10-1C29-BA8B-6D41-8E32664E2D7A}"/>
              </a:ext>
            </a:extLst>
          </p:cNvPr>
          <p:cNvSpPr/>
          <p:nvPr/>
        </p:nvSpPr>
        <p:spPr>
          <a:xfrm>
            <a:off x="468964" y="5577820"/>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4" name="Rectángulo 13">
            <a:extLst>
              <a:ext uri="{FF2B5EF4-FFF2-40B4-BE49-F238E27FC236}">
                <a16:creationId xmlns:a16="http://schemas.microsoft.com/office/drawing/2014/main" id="{AFA30188-D735-2E02-AA57-B1817A25BAF2}"/>
              </a:ext>
            </a:extLst>
          </p:cNvPr>
          <p:cNvSpPr/>
          <p:nvPr/>
        </p:nvSpPr>
        <p:spPr>
          <a:xfrm>
            <a:off x="2629204" y="4293096"/>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16" name="Picture 2">
            <a:extLst>
              <a:ext uri="{FF2B5EF4-FFF2-40B4-BE49-F238E27FC236}">
                <a16:creationId xmlns:a16="http://schemas.microsoft.com/office/drawing/2014/main" id="{75FEC008-021E-FE55-2192-A2EC7BE0C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88" y="5631522"/>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2BE0DDF3-A5F9-1CFD-55CD-D75BFBE3A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048" y="5636528"/>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464637F7-24A5-856A-40FC-94D9B9DE1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9836" y="5614645"/>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20" name="Elipse 19">
            <a:extLst>
              <a:ext uri="{FF2B5EF4-FFF2-40B4-BE49-F238E27FC236}">
                <a16:creationId xmlns:a16="http://schemas.microsoft.com/office/drawing/2014/main" id="{6761C590-560B-37F5-8A5D-019A22E5A1B1}"/>
              </a:ext>
            </a:extLst>
          </p:cNvPr>
          <p:cNvSpPr/>
          <p:nvPr/>
        </p:nvSpPr>
        <p:spPr>
          <a:xfrm>
            <a:off x="1852305" y="4541453"/>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21" name="Elipse 20">
            <a:extLst>
              <a:ext uri="{FF2B5EF4-FFF2-40B4-BE49-F238E27FC236}">
                <a16:creationId xmlns:a16="http://schemas.microsoft.com/office/drawing/2014/main" id="{9D64368D-325A-3C27-96EC-6438A1DAE418}"/>
              </a:ext>
            </a:extLst>
          </p:cNvPr>
          <p:cNvSpPr/>
          <p:nvPr/>
        </p:nvSpPr>
        <p:spPr>
          <a:xfrm>
            <a:off x="2401277" y="4527842"/>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22" name="CuadroTexto 21">
            <a:extLst>
              <a:ext uri="{FF2B5EF4-FFF2-40B4-BE49-F238E27FC236}">
                <a16:creationId xmlns:a16="http://schemas.microsoft.com/office/drawing/2014/main" id="{28119442-846B-B384-E80B-27796D7EC8AF}"/>
              </a:ext>
            </a:extLst>
          </p:cNvPr>
          <p:cNvSpPr txBox="1"/>
          <p:nvPr/>
        </p:nvSpPr>
        <p:spPr>
          <a:xfrm>
            <a:off x="1554539" y="3956464"/>
            <a:ext cx="1511952" cy="369332"/>
          </a:xfrm>
          <a:prstGeom prst="rect">
            <a:avLst/>
          </a:prstGeom>
          <a:noFill/>
        </p:spPr>
        <p:txBody>
          <a:bodyPr wrap="none" rtlCol="0">
            <a:spAutoFit/>
          </a:bodyPr>
          <a:lstStyle/>
          <a:p>
            <a:r>
              <a:rPr lang="es-PY" dirty="0"/>
              <a:t>127.0.0.1:5000</a:t>
            </a:r>
          </a:p>
        </p:txBody>
      </p:sp>
      <p:cxnSp>
        <p:nvCxnSpPr>
          <p:cNvPr id="23" name="Conector: curvado 22">
            <a:extLst>
              <a:ext uri="{FF2B5EF4-FFF2-40B4-BE49-F238E27FC236}">
                <a16:creationId xmlns:a16="http://schemas.microsoft.com/office/drawing/2014/main" id="{6D6D2CBE-6601-E0BC-93D9-6A61B7352107}"/>
              </a:ext>
            </a:extLst>
          </p:cNvPr>
          <p:cNvCxnSpPr>
            <a:stCxn id="21" idx="0"/>
            <a:endCxn id="20" idx="0"/>
          </p:cNvCxnSpPr>
          <p:nvPr/>
        </p:nvCxnSpPr>
        <p:spPr>
          <a:xfrm rot="16200000" flipH="1" flipV="1">
            <a:off x="2300005" y="4260161"/>
            <a:ext cx="13611" cy="548972"/>
          </a:xfrm>
          <a:prstGeom prst="curvedConnector3">
            <a:avLst>
              <a:gd name="adj1" fmla="val -167952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4" name="Imagen 23">
            <a:extLst>
              <a:ext uri="{FF2B5EF4-FFF2-40B4-BE49-F238E27FC236}">
                <a16:creationId xmlns:a16="http://schemas.microsoft.com/office/drawing/2014/main" id="{CC366743-335E-1B9D-BC7B-781C10E9EC66}"/>
              </a:ext>
            </a:extLst>
          </p:cNvPr>
          <p:cNvPicPr>
            <a:picLocks noChangeAspect="1"/>
          </p:cNvPicPr>
          <p:nvPr/>
        </p:nvPicPr>
        <p:blipFill>
          <a:blip r:embed="rId6"/>
          <a:stretch>
            <a:fillRect/>
          </a:stretch>
        </p:blipFill>
        <p:spPr>
          <a:xfrm>
            <a:off x="1309684" y="5047934"/>
            <a:ext cx="386388" cy="425027"/>
          </a:xfrm>
          <a:prstGeom prst="rect">
            <a:avLst/>
          </a:prstGeom>
        </p:spPr>
      </p:pic>
      <p:sp>
        <p:nvSpPr>
          <p:cNvPr id="25" name="CuadroTexto 24">
            <a:extLst>
              <a:ext uri="{FF2B5EF4-FFF2-40B4-BE49-F238E27FC236}">
                <a16:creationId xmlns:a16="http://schemas.microsoft.com/office/drawing/2014/main" id="{B218829F-8C43-129E-60E6-9E09BB80C180}"/>
              </a:ext>
            </a:extLst>
          </p:cNvPr>
          <p:cNvSpPr txBox="1"/>
          <p:nvPr/>
        </p:nvSpPr>
        <p:spPr>
          <a:xfrm>
            <a:off x="1070011" y="6352195"/>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26" name="Picture 8" descr="Visual Studio Code Logo PNG vector in SVG, PDF, AI, CDR format">
            <a:extLst>
              <a:ext uri="{FF2B5EF4-FFF2-40B4-BE49-F238E27FC236}">
                <a16:creationId xmlns:a16="http://schemas.microsoft.com/office/drawing/2014/main" id="{4DD54E36-BF1B-A1D2-322D-9979DFE45D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767" y="4323755"/>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The CounterFit logo">
            <a:extLst>
              <a:ext uri="{FF2B5EF4-FFF2-40B4-BE49-F238E27FC236}">
                <a16:creationId xmlns:a16="http://schemas.microsoft.com/office/drawing/2014/main" id="{D0E21344-D970-5CC4-445A-90A7CABB20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2898" y="4293096"/>
            <a:ext cx="322315" cy="322315"/>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n 27">
            <a:extLst>
              <a:ext uri="{FF2B5EF4-FFF2-40B4-BE49-F238E27FC236}">
                <a16:creationId xmlns:a16="http://schemas.microsoft.com/office/drawing/2014/main" id="{0B2D016F-5919-9B70-A1BA-1C40F76F5FF8}"/>
              </a:ext>
            </a:extLst>
          </p:cNvPr>
          <p:cNvPicPr>
            <a:picLocks noChangeAspect="1"/>
          </p:cNvPicPr>
          <p:nvPr/>
        </p:nvPicPr>
        <p:blipFill>
          <a:blip r:embed="rId9"/>
          <a:stretch>
            <a:fillRect/>
          </a:stretch>
        </p:blipFill>
        <p:spPr>
          <a:xfrm>
            <a:off x="3947512" y="2941211"/>
            <a:ext cx="967710" cy="967710"/>
          </a:xfrm>
          <a:prstGeom prst="rect">
            <a:avLst/>
          </a:prstGeom>
        </p:spPr>
      </p:pic>
      <p:pic>
        <p:nvPicPr>
          <p:cNvPr id="29" name="Imagen 28">
            <a:extLst>
              <a:ext uri="{FF2B5EF4-FFF2-40B4-BE49-F238E27FC236}">
                <a16:creationId xmlns:a16="http://schemas.microsoft.com/office/drawing/2014/main" id="{9A608597-94D4-38A4-2E04-081361C050D9}"/>
              </a:ext>
            </a:extLst>
          </p:cNvPr>
          <p:cNvPicPr>
            <a:picLocks noChangeAspect="1"/>
          </p:cNvPicPr>
          <p:nvPr/>
        </p:nvPicPr>
        <p:blipFill rotWithShape="1">
          <a:blip r:embed="rId10"/>
          <a:srcRect l="1485" t="9646" r="90151" b="62724"/>
          <a:stretch/>
        </p:blipFill>
        <p:spPr>
          <a:xfrm>
            <a:off x="540260" y="3115130"/>
            <a:ext cx="360040" cy="619873"/>
          </a:xfrm>
          <a:prstGeom prst="rect">
            <a:avLst/>
          </a:prstGeom>
        </p:spPr>
      </p:pic>
      <p:pic>
        <p:nvPicPr>
          <p:cNvPr id="30" name="Picture 2" descr="Un diagrama de flujo de la asignación que muestra los niveles de luz que se leen y verifican, y el LED comienza a controlarse">
            <a:extLst>
              <a:ext uri="{FF2B5EF4-FFF2-40B4-BE49-F238E27FC236}">
                <a16:creationId xmlns:a16="http://schemas.microsoft.com/office/drawing/2014/main" id="{B4A345BD-C7E3-FA5F-9715-005F762E538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1062" t="14209" r="2248" b="59567"/>
          <a:stretch/>
        </p:blipFill>
        <p:spPr bwMode="auto">
          <a:xfrm>
            <a:off x="1214845" y="3230509"/>
            <a:ext cx="288033" cy="58921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a:extLst>
              <a:ext uri="{FF2B5EF4-FFF2-40B4-BE49-F238E27FC236}">
                <a16:creationId xmlns:a16="http://schemas.microsoft.com/office/drawing/2014/main" id="{B076A52D-2913-0871-D5D6-8008AA8BE038}"/>
              </a:ext>
            </a:extLst>
          </p:cNvPr>
          <p:cNvCxnSpPr>
            <a:stCxn id="29" idx="2"/>
          </p:cNvCxnSpPr>
          <p:nvPr/>
        </p:nvCxnSpPr>
        <p:spPr>
          <a:xfrm>
            <a:off x="720280" y="37350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Conector recto de flecha 31">
            <a:extLst>
              <a:ext uri="{FF2B5EF4-FFF2-40B4-BE49-F238E27FC236}">
                <a16:creationId xmlns:a16="http://schemas.microsoft.com/office/drawing/2014/main" id="{59CF68B0-A2BC-335B-B51C-5CA02B8817EF}"/>
              </a:ext>
            </a:extLst>
          </p:cNvPr>
          <p:cNvCxnSpPr/>
          <p:nvPr/>
        </p:nvCxnSpPr>
        <p:spPr>
          <a:xfrm flipV="1">
            <a:off x="1358861" y="37350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3" name="Picture 2" descr="GitHub - eclipse/mosquitto: Eclipse Mosquitto - An open source MQTT broker">
            <a:extLst>
              <a:ext uri="{FF2B5EF4-FFF2-40B4-BE49-F238E27FC236}">
                <a16:creationId xmlns:a16="http://schemas.microsoft.com/office/drawing/2014/main" id="{D6CD780B-44D7-BE86-F61E-4A1A35F63C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7186" y="4397187"/>
            <a:ext cx="655913" cy="327957"/>
          </a:xfrm>
          <a:prstGeom prst="rect">
            <a:avLst/>
          </a:prstGeom>
          <a:noFill/>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B808543D-8653-B9D3-9387-81F788C8C549}"/>
              </a:ext>
            </a:extLst>
          </p:cNvPr>
          <p:cNvSpPr txBox="1"/>
          <p:nvPr/>
        </p:nvSpPr>
        <p:spPr>
          <a:xfrm>
            <a:off x="4052485" y="2566582"/>
            <a:ext cx="862737" cy="369332"/>
          </a:xfrm>
          <a:prstGeom prst="rect">
            <a:avLst/>
          </a:prstGeom>
          <a:noFill/>
        </p:spPr>
        <p:txBody>
          <a:bodyPr wrap="none" rtlCol="0">
            <a:spAutoFit/>
          </a:bodyPr>
          <a:lstStyle/>
          <a:p>
            <a:r>
              <a:rPr lang="es-PY" dirty="0"/>
              <a:t>TCP/IP</a:t>
            </a:r>
          </a:p>
        </p:txBody>
      </p:sp>
      <p:sp>
        <p:nvSpPr>
          <p:cNvPr id="35" name="Rectángulo 34">
            <a:extLst>
              <a:ext uri="{FF2B5EF4-FFF2-40B4-BE49-F238E27FC236}">
                <a16:creationId xmlns:a16="http://schemas.microsoft.com/office/drawing/2014/main" id="{82B367A6-D2A7-A5BC-2795-5DF9D4A7ED12}"/>
              </a:ext>
            </a:extLst>
          </p:cNvPr>
          <p:cNvSpPr/>
          <p:nvPr/>
        </p:nvSpPr>
        <p:spPr>
          <a:xfrm>
            <a:off x="4752968" y="4969715"/>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cxnSp>
        <p:nvCxnSpPr>
          <p:cNvPr id="36" name="Conector: angular 35">
            <a:extLst>
              <a:ext uri="{FF2B5EF4-FFF2-40B4-BE49-F238E27FC236}">
                <a16:creationId xmlns:a16="http://schemas.microsoft.com/office/drawing/2014/main" id="{7E1B16E0-0209-9F0E-9BE1-A372103AA16C}"/>
              </a:ext>
            </a:extLst>
          </p:cNvPr>
          <p:cNvCxnSpPr>
            <a:stCxn id="14" idx="0"/>
            <a:endCxn id="8" idx="0"/>
          </p:cNvCxnSpPr>
          <p:nvPr/>
        </p:nvCxnSpPr>
        <p:spPr>
          <a:xfrm rot="5400000" flipH="1" flipV="1">
            <a:off x="4901221" y="2677153"/>
            <a:ext cx="28003" cy="3203884"/>
          </a:xfrm>
          <a:prstGeom prst="bentConnector3">
            <a:avLst>
              <a:gd name="adj1" fmla="val 3235225"/>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37" name="Rectángulo 36">
            <a:extLst>
              <a:ext uri="{FF2B5EF4-FFF2-40B4-BE49-F238E27FC236}">
                <a16:creationId xmlns:a16="http://schemas.microsoft.com/office/drawing/2014/main" id="{CBA5BF1C-00B5-2766-F289-9242C8331D9B}"/>
              </a:ext>
            </a:extLst>
          </p:cNvPr>
          <p:cNvSpPr/>
          <p:nvPr/>
        </p:nvSpPr>
        <p:spPr>
          <a:xfrm>
            <a:off x="315982" y="5411555"/>
            <a:ext cx="8143030" cy="974731"/>
          </a:xfrm>
          <a:prstGeom prst="rect">
            <a:avLst/>
          </a:prstGeom>
          <a:noFill/>
          <a:ln w="53975">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38" name="Elipse 37">
            <a:extLst>
              <a:ext uri="{FF2B5EF4-FFF2-40B4-BE49-F238E27FC236}">
                <a16:creationId xmlns:a16="http://schemas.microsoft.com/office/drawing/2014/main" id="{C5EBAAA1-DFE1-BD9A-D17D-2577BB93980F}"/>
              </a:ext>
            </a:extLst>
          </p:cNvPr>
          <p:cNvSpPr/>
          <p:nvPr/>
        </p:nvSpPr>
        <p:spPr>
          <a:xfrm>
            <a:off x="7596336" y="4388755"/>
            <a:ext cx="360040" cy="360040"/>
          </a:xfrm>
          <a:prstGeom prst="ellipse">
            <a:avLst/>
          </a:prstGeom>
          <a:solidFill>
            <a:srgbClr val="FFFF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39" name="CuadroTexto 38">
            <a:extLst>
              <a:ext uri="{FF2B5EF4-FFF2-40B4-BE49-F238E27FC236}">
                <a16:creationId xmlns:a16="http://schemas.microsoft.com/office/drawing/2014/main" id="{D2BA8C25-9F05-552E-9656-B7C7E8035C17}"/>
              </a:ext>
            </a:extLst>
          </p:cNvPr>
          <p:cNvSpPr txBox="1"/>
          <p:nvPr/>
        </p:nvSpPr>
        <p:spPr>
          <a:xfrm>
            <a:off x="5364088" y="2969630"/>
            <a:ext cx="788999" cy="369332"/>
          </a:xfrm>
          <a:prstGeom prst="rect">
            <a:avLst/>
          </a:prstGeom>
          <a:noFill/>
        </p:spPr>
        <p:txBody>
          <a:bodyPr wrap="none" rtlCol="0">
            <a:spAutoFit/>
          </a:bodyPr>
          <a:lstStyle/>
          <a:p>
            <a:r>
              <a:rPr lang="es-PY" dirty="0"/>
              <a:t>MQTT</a:t>
            </a:r>
          </a:p>
        </p:txBody>
      </p:sp>
    </p:spTree>
    <p:extLst>
      <p:ext uri="{BB962C8B-B14F-4D97-AF65-F5344CB8AC3E}">
        <p14:creationId xmlns:p14="http://schemas.microsoft.com/office/powerpoint/2010/main" val="28113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FB14861C-8F9F-F3D4-4FF5-A38BC1CED7DC}"/>
              </a:ext>
            </a:extLst>
          </p:cNvPr>
          <p:cNvSpPr txBox="1">
            <a:spLocks/>
          </p:cNvSpPr>
          <p:nvPr/>
        </p:nvSpPr>
        <p:spPr>
          <a:xfrm>
            <a:off x="395536" y="220358"/>
            <a:ext cx="8352928" cy="690155"/>
          </a:xfrm>
          <a:prstGeom prst="rect">
            <a:avLst/>
          </a:prstGeom>
        </p:spPr>
        <p:txBody>
          <a:bodyPr bIns="91440" anchor="b" anchorCtr="0">
            <a:normAutofit fontScale="9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Y" dirty="0"/>
              <a:t>Guía de trabajo </a:t>
            </a:r>
            <a:r>
              <a:rPr lang="es-PY" sz="2700" dirty="0"/>
              <a:t>– </a:t>
            </a:r>
            <a:r>
              <a:rPr lang="es-PY" sz="2200" dirty="0"/>
              <a:t>Reciba telemetría desde su dispositivo </a:t>
            </a:r>
            <a:r>
              <a:rPr lang="es-PY" sz="2200" dirty="0" err="1"/>
              <a:t>IoT</a:t>
            </a:r>
            <a:endParaRPr lang="es-PY" sz="2200" dirty="0"/>
          </a:p>
        </p:txBody>
      </p:sp>
      <p:pic>
        <p:nvPicPr>
          <p:cNvPr id="3" name="Imagen 2">
            <a:extLst>
              <a:ext uri="{FF2B5EF4-FFF2-40B4-BE49-F238E27FC236}">
                <a16:creationId xmlns:a16="http://schemas.microsoft.com/office/drawing/2014/main" id="{DD3726D7-1D02-3153-F3C6-E2C6208525C5}"/>
              </a:ext>
            </a:extLst>
          </p:cNvPr>
          <p:cNvPicPr>
            <a:picLocks noChangeAspect="1"/>
          </p:cNvPicPr>
          <p:nvPr/>
        </p:nvPicPr>
        <p:blipFill>
          <a:blip r:embed="rId3"/>
          <a:stretch>
            <a:fillRect/>
          </a:stretch>
        </p:blipFill>
        <p:spPr>
          <a:xfrm>
            <a:off x="611560" y="980728"/>
            <a:ext cx="4176464" cy="5442059"/>
          </a:xfrm>
          <a:prstGeom prst="rect">
            <a:avLst/>
          </a:prstGeom>
        </p:spPr>
      </p:pic>
    </p:spTree>
    <p:extLst>
      <p:ext uri="{BB962C8B-B14F-4D97-AF65-F5344CB8AC3E}">
        <p14:creationId xmlns:p14="http://schemas.microsoft.com/office/powerpoint/2010/main" val="321224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a:t>
            </a:r>
            <a:r>
              <a:rPr lang="es-PY" sz="2200" dirty="0"/>
              <a:t>Enviar comando al </a:t>
            </a:r>
            <a:r>
              <a:rPr lang="es-PY" sz="2200" dirty="0" err="1"/>
              <a:t>broker</a:t>
            </a:r>
            <a:r>
              <a:rPr lang="es-PY" sz="2200" dirty="0"/>
              <a:t> MQTT</a:t>
            </a:r>
          </a:p>
        </p:txBody>
      </p:sp>
      <p:sp>
        <p:nvSpPr>
          <p:cNvPr id="6" name="Marcador de contenido 5">
            <a:extLst>
              <a:ext uri="{FF2B5EF4-FFF2-40B4-BE49-F238E27FC236}">
                <a16:creationId xmlns:a16="http://schemas.microsoft.com/office/drawing/2014/main" id="{D9694160-C560-798D-D471-2EE899DFAEF0}"/>
              </a:ext>
            </a:extLst>
          </p:cNvPr>
          <p:cNvSpPr>
            <a:spLocks noGrp="1"/>
          </p:cNvSpPr>
          <p:nvPr>
            <p:ph sz="quarter" idx="1"/>
          </p:nvPr>
        </p:nvSpPr>
        <p:spPr>
          <a:xfrm>
            <a:off x="393711" y="1124744"/>
            <a:ext cx="7772400" cy="1405136"/>
          </a:xfrm>
        </p:spPr>
        <p:txBody>
          <a:bodyPr>
            <a:normAutofit/>
          </a:bodyPr>
          <a:lstStyle/>
          <a:p>
            <a:pPr algn="just"/>
            <a:r>
              <a:rPr lang="es-MX" b="0" i="0" dirty="0">
                <a:solidFill>
                  <a:srgbClr val="1F2328"/>
                </a:solidFill>
                <a:effectLst/>
                <a:latin typeface="-apple-system"/>
              </a:rPr>
              <a:t>Ahora que los comandos se envían desde el servidor, ahora puede agregar código al dispositivo </a:t>
            </a:r>
            <a:r>
              <a:rPr lang="es-MX" b="0" i="0" dirty="0" err="1">
                <a:solidFill>
                  <a:srgbClr val="1F2328"/>
                </a:solidFill>
                <a:effectLst/>
                <a:latin typeface="-apple-system"/>
              </a:rPr>
              <a:t>IoT</a:t>
            </a:r>
            <a:r>
              <a:rPr lang="es-MX" b="0" i="0" dirty="0">
                <a:solidFill>
                  <a:srgbClr val="1F2328"/>
                </a:solidFill>
                <a:effectLst/>
                <a:latin typeface="-apple-system"/>
              </a:rPr>
              <a:t> para manejarlos y controlar el LED.</a:t>
            </a:r>
          </a:p>
        </p:txBody>
      </p:sp>
      <p:sp>
        <p:nvSpPr>
          <p:cNvPr id="7" name="Rectángulo 6">
            <a:extLst>
              <a:ext uri="{FF2B5EF4-FFF2-40B4-BE49-F238E27FC236}">
                <a16:creationId xmlns:a16="http://schemas.microsoft.com/office/drawing/2014/main" id="{BECF5B2E-ADB0-F274-9242-4DF04C89966C}"/>
              </a:ext>
            </a:extLst>
          </p:cNvPr>
          <p:cNvSpPr/>
          <p:nvPr/>
        </p:nvSpPr>
        <p:spPr>
          <a:xfrm>
            <a:off x="4656576" y="392862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8" name="Rectángulo 7">
            <a:extLst>
              <a:ext uri="{FF2B5EF4-FFF2-40B4-BE49-F238E27FC236}">
                <a16:creationId xmlns:a16="http://schemas.microsoft.com/office/drawing/2014/main" id="{22861C98-815D-3105-E9F2-47D7BAA4F879}"/>
              </a:ext>
            </a:extLst>
          </p:cNvPr>
          <p:cNvSpPr/>
          <p:nvPr/>
        </p:nvSpPr>
        <p:spPr>
          <a:xfrm>
            <a:off x="4752968" y="4265093"/>
            <a:ext cx="352839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 (Server </a:t>
            </a:r>
            <a:r>
              <a:rPr lang="es-PY" dirty="0" err="1"/>
              <a:t>Logic</a:t>
            </a:r>
            <a:r>
              <a:rPr lang="es-PY" dirty="0"/>
              <a:t>)</a:t>
            </a:r>
          </a:p>
        </p:txBody>
      </p:sp>
      <p:sp>
        <p:nvSpPr>
          <p:cNvPr id="9" name="Rectángulo 8">
            <a:extLst>
              <a:ext uri="{FF2B5EF4-FFF2-40B4-BE49-F238E27FC236}">
                <a16:creationId xmlns:a16="http://schemas.microsoft.com/office/drawing/2014/main" id="{55C3E256-464D-6DBC-A9B0-349CD1918DEB}"/>
              </a:ext>
            </a:extLst>
          </p:cNvPr>
          <p:cNvSpPr/>
          <p:nvPr/>
        </p:nvSpPr>
        <p:spPr>
          <a:xfrm>
            <a:off x="4752968" y="5548143"/>
            <a:ext cx="3528392" cy="6377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0" name="Rectángulo 9">
            <a:extLst>
              <a:ext uri="{FF2B5EF4-FFF2-40B4-BE49-F238E27FC236}">
                <a16:creationId xmlns:a16="http://schemas.microsoft.com/office/drawing/2014/main" id="{9BA10B57-0212-8841-5446-BAB8EE8D9F21}"/>
              </a:ext>
            </a:extLst>
          </p:cNvPr>
          <p:cNvSpPr/>
          <p:nvPr/>
        </p:nvSpPr>
        <p:spPr>
          <a:xfrm>
            <a:off x="396956" y="3966605"/>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11" name="Rectángulo 10">
            <a:extLst>
              <a:ext uri="{FF2B5EF4-FFF2-40B4-BE49-F238E27FC236}">
                <a16:creationId xmlns:a16="http://schemas.microsoft.com/office/drawing/2014/main" id="{606168FC-2DBD-2E44-7F69-223A9C953F35}"/>
              </a:ext>
            </a:extLst>
          </p:cNvPr>
          <p:cNvSpPr/>
          <p:nvPr/>
        </p:nvSpPr>
        <p:spPr>
          <a:xfrm>
            <a:off x="468964" y="4293096"/>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12" name="Rectángulo 11">
            <a:extLst>
              <a:ext uri="{FF2B5EF4-FFF2-40B4-BE49-F238E27FC236}">
                <a16:creationId xmlns:a16="http://schemas.microsoft.com/office/drawing/2014/main" id="{1BB47F9D-C4BE-ED8A-3EAE-ECD4115B8294}"/>
              </a:ext>
            </a:extLst>
          </p:cNvPr>
          <p:cNvSpPr/>
          <p:nvPr/>
        </p:nvSpPr>
        <p:spPr>
          <a:xfrm>
            <a:off x="468964" y="4976286"/>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3" name="Rectángulo 12">
            <a:extLst>
              <a:ext uri="{FF2B5EF4-FFF2-40B4-BE49-F238E27FC236}">
                <a16:creationId xmlns:a16="http://schemas.microsoft.com/office/drawing/2014/main" id="{8985CE10-1C29-BA8B-6D41-8E32664E2D7A}"/>
              </a:ext>
            </a:extLst>
          </p:cNvPr>
          <p:cNvSpPr/>
          <p:nvPr/>
        </p:nvSpPr>
        <p:spPr>
          <a:xfrm>
            <a:off x="468964" y="5577820"/>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4" name="Rectángulo 13">
            <a:extLst>
              <a:ext uri="{FF2B5EF4-FFF2-40B4-BE49-F238E27FC236}">
                <a16:creationId xmlns:a16="http://schemas.microsoft.com/office/drawing/2014/main" id="{AFA30188-D735-2E02-AA57-B1817A25BAF2}"/>
              </a:ext>
            </a:extLst>
          </p:cNvPr>
          <p:cNvSpPr/>
          <p:nvPr/>
        </p:nvSpPr>
        <p:spPr>
          <a:xfrm>
            <a:off x="2629204" y="4293096"/>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16" name="Picture 2">
            <a:extLst>
              <a:ext uri="{FF2B5EF4-FFF2-40B4-BE49-F238E27FC236}">
                <a16:creationId xmlns:a16="http://schemas.microsoft.com/office/drawing/2014/main" id="{75FEC008-021E-FE55-2192-A2EC7BE0C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88" y="5631522"/>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2BE0DDF3-A5F9-1CFD-55CD-D75BFBE3A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048" y="5636528"/>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464637F7-24A5-856A-40FC-94D9B9DE1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9836" y="5614645"/>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20" name="Elipse 19">
            <a:extLst>
              <a:ext uri="{FF2B5EF4-FFF2-40B4-BE49-F238E27FC236}">
                <a16:creationId xmlns:a16="http://schemas.microsoft.com/office/drawing/2014/main" id="{6761C590-560B-37F5-8A5D-019A22E5A1B1}"/>
              </a:ext>
            </a:extLst>
          </p:cNvPr>
          <p:cNvSpPr/>
          <p:nvPr/>
        </p:nvSpPr>
        <p:spPr>
          <a:xfrm>
            <a:off x="1852305" y="4541453"/>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21" name="Elipse 20">
            <a:extLst>
              <a:ext uri="{FF2B5EF4-FFF2-40B4-BE49-F238E27FC236}">
                <a16:creationId xmlns:a16="http://schemas.microsoft.com/office/drawing/2014/main" id="{9D64368D-325A-3C27-96EC-6438A1DAE418}"/>
              </a:ext>
            </a:extLst>
          </p:cNvPr>
          <p:cNvSpPr/>
          <p:nvPr/>
        </p:nvSpPr>
        <p:spPr>
          <a:xfrm>
            <a:off x="2401277" y="4527842"/>
            <a:ext cx="360040" cy="360040"/>
          </a:xfrm>
          <a:prstGeom prst="ellipse">
            <a:avLst/>
          </a:prstGeom>
          <a:solidFill>
            <a:srgbClr val="FFFF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22" name="CuadroTexto 21">
            <a:extLst>
              <a:ext uri="{FF2B5EF4-FFF2-40B4-BE49-F238E27FC236}">
                <a16:creationId xmlns:a16="http://schemas.microsoft.com/office/drawing/2014/main" id="{28119442-846B-B384-E80B-27796D7EC8AF}"/>
              </a:ext>
            </a:extLst>
          </p:cNvPr>
          <p:cNvSpPr txBox="1"/>
          <p:nvPr/>
        </p:nvSpPr>
        <p:spPr>
          <a:xfrm>
            <a:off x="1554539" y="3956464"/>
            <a:ext cx="1511952" cy="369332"/>
          </a:xfrm>
          <a:prstGeom prst="rect">
            <a:avLst/>
          </a:prstGeom>
          <a:noFill/>
        </p:spPr>
        <p:txBody>
          <a:bodyPr wrap="none" rtlCol="0">
            <a:spAutoFit/>
          </a:bodyPr>
          <a:lstStyle/>
          <a:p>
            <a:r>
              <a:rPr lang="es-PY" dirty="0"/>
              <a:t>127.0.0.1:5000</a:t>
            </a:r>
          </a:p>
        </p:txBody>
      </p:sp>
      <p:cxnSp>
        <p:nvCxnSpPr>
          <p:cNvPr id="23" name="Conector: curvado 22">
            <a:extLst>
              <a:ext uri="{FF2B5EF4-FFF2-40B4-BE49-F238E27FC236}">
                <a16:creationId xmlns:a16="http://schemas.microsoft.com/office/drawing/2014/main" id="{6D6D2CBE-6601-E0BC-93D9-6A61B7352107}"/>
              </a:ext>
            </a:extLst>
          </p:cNvPr>
          <p:cNvCxnSpPr>
            <a:stCxn id="21" idx="0"/>
            <a:endCxn id="20" idx="0"/>
          </p:cNvCxnSpPr>
          <p:nvPr/>
        </p:nvCxnSpPr>
        <p:spPr>
          <a:xfrm rot="16200000" flipH="1" flipV="1">
            <a:off x="2300005" y="4260161"/>
            <a:ext cx="13611" cy="548972"/>
          </a:xfrm>
          <a:prstGeom prst="curvedConnector3">
            <a:avLst>
              <a:gd name="adj1" fmla="val -167952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4" name="Imagen 23">
            <a:extLst>
              <a:ext uri="{FF2B5EF4-FFF2-40B4-BE49-F238E27FC236}">
                <a16:creationId xmlns:a16="http://schemas.microsoft.com/office/drawing/2014/main" id="{CC366743-335E-1B9D-BC7B-781C10E9EC66}"/>
              </a:ext>
            </a:extLst>
          </p:cNvPr>
          <p:cNvPicPr>
            <a:picLocks noChangeAspect="1"/>
          </p:cNvPicPr>
          <p:nvPr/>
        </p:nvPicPr>
        <p:blipFill>
          <a:blip r:embed="rId6"/>
          <a:stretch>
            <a:fillRect/>
          </a:stretch>
        </p:blipFill>
        <p:spPr>
          <a:xfrm>
            <a:off x="1309684" y="5047934"/>
            <a:ext cx="386388" cy="425027"/>
          </a:xfrm>
          <a:prstGeom prst="rect">
            <a:avLst/>
          </a:prstGeom>
        </p:spPr>
      </p:pic>
      <p:sp>
        <p:nvSpPr>
          <p:cNvPr id="25" name="CuadroTexto 24">
            <a:extLst>
              <a:ext uri="{FF2B5EF4-FFF2-40B4-BE49-F238E27FC236}">
                <a16:creationId xmlns:a16="http://schemas.microsoft.com/office/drawing/2014/main" id="{B218829F-8C43-129E-60E6-9E09BB80C180}"/>
              </a:ext>
            </a:extLst>
          </p:cNvPr>
          <p:cNvSpPr txBox="1"/>
          <p:nvPr/>
        </p:nvSpPr>
        <p:spPr>
          <a:xfrm>
            <a:off x="1070011" y="6352195"/>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26" name="Picture 8" descr="Visual Studio Code Logo PNG vector in SVG, PDF, AI, CDR format">
            <a:extLst>
              <a:ext uri="{FF2B5EF4-FFF2-40B4-BE49-F238E27FC236}">
                <a16:creationId xmlns:a16="http://schemas.microsoft.com/office/drawing/2014/main" id="{4DD54E36-BF1B-A1D2-322D-9979DFE45D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767" y="4323755"/>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The CounterFit logo">
            <a:extLst>
              <a:ext uri="{FF2B5EF4-FFF2-40B4-BE49-F238E27FC236}">
                <a16:creationId xmlns:a16="http://schemas.microsoft.com/office/drawing/2014/main" id="{D0E21344-D970-5CC4-445A-90A7CABB20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2898" y="4293096"/>
            <a:ext cx="322315" cy="322315"/>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n 27">
            <a:extLst>
              <a:ext uri="{FF2B5EF4-FFF2-40B4-BE49-F238E27FC236}">
                <a16:creationId xmlns:a16="http://schemas.microsoft.com/office/drawing/2014/main" id="{0B2D016F-5919-9B70-A1BA-1C40F76F5FF8}"/>
              </a:ext>
            </a:extLst>
          </p:cNvPr>
          <p:cNvPicPr>
            <a:picLocks noChangeAspect="1"/>
          </p:cNvPicPr>
          <p:nvPr/>
        </p:nvPicPr>
        <p:blipFill>
          <a:blip r:embed="rId9"/>
          <a:stretch>
            <a:fillRect/>
          </a:stretch>
        </p:blipFill>
        <p:spPr>
          <a:xfrm>
            <a:off x="3947512" y="2941211"/>
            <a:ext cx="967710" cy="967710"/>
          </a:xfrm>
          <a:prstGeom prst="rect">
            <a:avLst/>
          </a:prstGeom>
        </p:spPr>
      </p:pic>
      <p:pic>
        <p:nvPicPr>
          <p:cNvPr id="29" name="Imagen 28">
            <a:extLst>
              <a:ext uri="{FF2B5EF4-FFF2-40B4-BE49-F238E27FC236}">
                <a16:creationId xmlns:a16="http://schemas.microsoft.com/office/drawing/2014/main" id="{9A608597-94D4-38A4-2E04-081361C050D9}"/>
              </a:ext>
            </a:extLst>
          </p:cNvPr>
          <p:cNvPicPr>
            <a:picLocks noChangeAspect="1"/>
          </p:cNvPicPr>
          <p:nvPr/>
        </p:nvPicPr>
        <p:blipFill rotWithShape="1">
          <a:blip r:embed="rId10"/>
          <a:srcRect l="1485" t="9646" r="90151" b="62724"/>
          <a:stretch/>
        </p:blipFill>
        <p:spPr>
          <a:xfrm>
            <a:off x="540260" y="3115130"/>
            <a:ext cx="360040" cy="619873"/>
          </a:xfrm>
          <a:prstGeom prst="rect">
            <a:avLst/>
          </a:prstGeom>
        </p:spPr>
      </p:pic>
      <p:pic>
        <p:nvPicPr>
          <p:cNvPr id="30" name="Picture 2" descr="Un diagrama de flujo de la asignación que muestra los niveles de luz que se leen y verifican, y el LED comienza a controlarse">
            <a:extLst>
              <a:ext uri="{FF2B5EF4-FFF2-40B4-BE49-F238E27FC236}">
                <a16:creationId xmlns:a16="http://schemas.microsoft.com/office/drawing/2014/main" id="{B4A345BD-C7E3-FA5F-9715-005F762E538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1062" t="14209" r="2248" b="59567"/>
          <a:stretch/>
        </p:blipFill>
        <p:spPr bwMode="auto">
          <a:xfrm>
            <a:off x="1214845" y="3230509"/>
            <a:ext cx="288033" cy="58921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a:extLst>
              <a:ext uri="{FF2B5EF4-FFF2-40B4-BE49-F238E27FC236}">
                <a16:creationId xmlns:a16="http://schemas.microsoft.com/office/drawing/2014/main" id="{B076A52D-2913-0871-D5D6-8008AA8BE038}"/>
              </a:ext>
            </a:extLst>
          </p:cNvPr>
          <p:cNvCxnSpPr>
            <a:stCxn id="29" idx="2"/>
          </p:cNvCxnSpPr>
          <p:nvPr/>
        </p:nvCxnSpPr>
        <p:spPr>
          <a:xfrm>
            <a:off x="720280" y="37350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Conector recto de flecha 31">
            <a:extLst>
              <a:ext uri="{FF2B5EF4-FFF2-40B4-BE49-F238E27FC236}">
                <a16:creationId xmlns:a16="http://schemas.microsoft.com/office/drawing/2014/main" id="{59CF68B0-A2BC-335B-B51C-5CA02B8817EF}"/>
              </a:ext>
            </a:extLst>
          </p:cNvPr>
          <p:cNvCxnSpPr/>
          <p:nvPr/>
        </p:nvCxnSpPr>
        <p:spPr>
          <a:xfrm flipV="1">
            <a:off x="1358861" y="3735003"/>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3" name="Picture 2" descr="GitHub - eclipse/mosquitto: Eclipse Mosquitto - An open source MQTT broker">
            <a:extLst>
              <a:ext uri="{FF2B5EF4-FFF2-40B4-BE49-F238E27FC236}">
                <a16:creationId xmlns:a16="http://schemas.microsoft.com/office/drawing/2014/main" id="{D6CD780B-44D7-BE86-F61E-4A1A35F63C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7186" y="4397187"/>
            <a:ext cx="655913" cy="327957"/>
          </a:xfrm>
          <a:prstGeom prst="rect">
            <a:avLst/>
          </a:prstGeom>
          <a:noFill/>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B808543D-8653-B9D3-9387-81F788C8C549}"/>
              </a:ext>
            </a:extLst>
          </p:cNvPr>
          <p:cNvSpPr txBox="1"/>
          <p:nvPr/>
        </p:nvSpPr>
        <p:spPr>
          <a:xfrm>
            <a:off x="4052485" y="2566582"/>
            <a:ext cx="862737" cy="369332"/>
          </a:xfrm>
          <a:prstGeom prst="rect">
            <a:avLst/>
          </a:prstGeom>
          <a:noFill/>
        </p:spPr>
        <p:txBody>
          <a:bodyPr wrap="none" rtlCol="0">
            <a:spAutoFit/>
          </a:bodyPr>
          <a:lstStyle/>
          <a:p>
            <a:r>
              <a:rPr lang="es-PY" dirty="0"/>
              <a:t>TCP/IP</a:t>
            </a:r>
          </a:p>
        </p:txBody>
      </p:sp>
      <p:sp>
        <p:nvSpPr>
          <p:cNvPr id="35" name="Rectángulo 34">
            <a:extLst>
              <a:ext uri="{FF2B5EF4-FFF2-40B4-BE49-F238E27FC236}">
                <a16:creationId xmlns:a16="http://schemas.microsoft.com/office/drawing/2014/main" id="{82B367A6-D2A7-A5BC-2795-5DF9D4A7ED12}"/>
              </a:ext>
            </a:extLst>
          </p:cNvPr>
          <p:cNvSpPr/>
          <p:nvPr/>
        </p:nvSpPr>
        <p:spPr>
          <a:xfrm>
            <a:off x="4752968" y="4969715"/>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cxnSp>
        <p:nvCxnSpPr>
          <p:cNvPr id="36" name="Conector: angular 35">
            <a:extLst>
              <a:ext uri="{FF2B5EF4-FFF2-40B4-BE49-F238E27FC236}">
                <a16:creationId xmlns:a16="http://schemas.microsoft.com/office/drawing/2014/main" id="{7E1B16E0-0209-9F0E-9BE1-A372103AA16C}"/>
              </a:ext>
            </a:extLst>
          </p:cNvPr>
          <p:cNvCxnSpPr>
            <a:stCxn id="14" idx="0"/>
            <a:endCxn id="8" idx="0"/>
          </p:cNvCxnSpPr>
          <p:nvPr/>
        </p:nvCxnSpPr>
        <p:spPr>
          <a:xfrm rot="5400000" flipH="1" flipV="1">
            <a:off x="4901221" y="2677153"/>
            <a:ext cx="28003" cy="3203884"/>
          </a:xfrm>
          <a:prstGeom prst="bentConnector3">
            <a:avLst>
              <a:gd name="adj1" fmla="val 3235225"/>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37" name="Rectángulo 36">
            <a:extLst>
              <a:ext uri="{FF2B5EF4-FFF2-40B4-BE49-F238E27FC236}">
                <a16:creationId xmlns:a16="http://schemas.microsoft.com/office/drawing/2014/main" id="{CBA5BF1C-00B5-2766-F289-9242C8331D9B}"/>
              </a:ext>
            </a:extLst>
          </p:cNvPr>
          <p:cNvSpPr/>
          <p:nvPr/>
        </p:nvSpPr>
        <p:spPr>
          <a:xfrm>
            <a:off x="315982" y="5411555"/>
            <a:ext cx="8143030" cy="974731"/>
          </a:xfrm>
          <a:prstGeom prst="rect">
            <a:avLst/>
          </a:prstGeom>
          <a:noFill/>
          <a:ln w="53975">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38" name="Elipse 37">
            <a:extLst>
              <a:ext uri="{FF2B5EF4-FFF2-40B4-BE49-F238E27FC236}">
                <a16:creationId xmlns:a16="http://schemas.microsoft.com/office/drawing/2014/main" id="{C5EBAAA1-DFE1-BD9A-D17D-2577BB93980F}"/>
              </a:ext>
            </a:extLst>
          </p:cNvPr>
          <p:cNvSpPr/>
          <p:nvPr/>
        </p:nvSpPr>
        <p:spPr>
          <a:xfrm>
            <a:off x="7596336" y="4388755"/>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39" name="CuadroTexto 38">
            <a:extLst>
              <a:ext uri="{FF2B5EF4-FFF2-40B4-BE49-F238E27FC236}">
                <a16:creationId xmlns:a16="http://schemas.microsoft.com/office/drawing/2014/main" id="{D2BA8C25-9F05-552E-9656-B7C7E8035C17}"/>
              </a:ext>
            </a:extLst>
          </p:cNvPr>
          <p:cNvSpPr txBox="1"/>
          <p:nvPr/>
        </p:nvSpPr>
        <p:spPr>
          <a:xfrm>
            <a:off x="5364088" y="2969630"/>
            <a:ext cx="788999" cy="369332"/>
          </a:xfrm>
          <a:prstGeom prst="rect">
            <a:avLst/>
          </a:prstGeom>
          <a:noFill/>
        </p:spPr>
        <p:txBody>
          <a:bodyPr wrap="none" rtlCol="0">
            <a:spAutoFit/>
          </a:bodyPr>
          <a:lstStyle/>
          <a:p>
            <a:r>
              <a:rPr lang="es-PY" dirty="0"/>
              <a:t>MQTT</a:t>
            </a:r>
          </a:p>
        </p:txBody>
      </p:sp>
    </p:spTree>
    <p:extLst>
      <p:ext uri="{BB962C8B-B14F-4D97-AF65-F5344CB8AC3E}">
        <p14:creationId xmlns:p14="http://schemas.microsoft.com/office/powerpoint/2010/main" val="3564151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FB14861C-8F9F-F3D4-4FF5-A38BC1CED7DC}"/>
              </a:ext>
            </a:extLst>
          </p:cNvPr>
          <p:cNvSpPr txBox="1">
            <a:spLocks/>
          </p:cNvSpPr>
          <p:nvPr/>
        </p:nvSpPr>
        <p:spPr>
          <a:xfrm>
            <a:off x="395536" y="220358"/>
            <a:ext cx="8352928" cy="690155"/>
          </a:xfrm>
          <a:prstGeom prst="rect">
            <a:avLst/>
          </a:prstGeom>
        </p:spPr>
        <p:txBody>
          <a:bodyPr bIns="91440" anchor="b" anchorCtr="0">
            <a:normAutofit fontScale="9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Y" dirty="0"/>
              <a:t>Guía de trabajo </a:t>
            </a:r>
            <a:r>
              <a:rPr lang="es-PY" sz="2700" dirty="0"/>
              <a:t>– </a:t>
            </a:r>
            <a:r>
              <a:rPr lang="es-PY" sz="2200" dirty="0"/>
              <a:t>Manejar comandos desde su dispositivo </a:t>
            </a:r>
            <a:r>
              <a:rPr lang="es-PY" sz="2200" dirty="0" err="1"/>
              <a:t>IoT</a:t>
            </a:r>
            <a:endParaRPr lang="es-PY" sz="2200" dirty="0"/>
          </a:p>
        </p:txBody>
      </p:sp>
      <p:pic>
        <p:nvPicPr>
          <p:cNvPr id="4" name="Imagen 3">
            <a:extLst>
              <a:ext uri="{FF2B5EF4-FFF2-40B4-BE49-F238E27FC236}">
                <a16:creationId xmlns:a16="http://schemas.microsoft.com/office/drawing/2014/main" id="{7748B2B5-E186-A20A-EBC7-48EE126BE54B}"/>
              </a:ext>
            </a:extLst>
          </p:cNvPr>
          <p:cNvPicPr>
            <a:picLocks noChangeAspect="1"/>
          </p:cNvPicPr>
          <p:nvPr/>
        </p:nvPicPr>
        <p:blipFill>
          <a:blip r:embed="rId3"/>
          <a:stretch>
            <a:fillRect/>
          </a:stretch>
        </p:blipFill>
        <p:spPr>
          <a:xfrm>
            <a:off x="444388" y="1124744"/>
            <a:ext cx="4153260" cy="5235394"/>
          </a:xfrm>
          <a:prstGeom prst="rect">
            <a:avLst/>
          </a:prstGeom>
        </p:spPr>
      </p:pic>
    </p:spTree>
    <p:extLst>
      <p:ext uri="{BB962C8B-B14F-4D97-AF65-F5344CB8AC3E}">
        <p14:creationId xmlns:p14="http://schemas.microsoft.com/office/powerpoint/2010/main" val="327936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DE03EDB-98E8-437F-39DF-28B3FBAD8D37}"/>
              </a:ext>
            </a:extLst>
          </p:cNvPr>
          <p:cNvSpPr txBox="1"/>
          <p:nvPr/>
        </p:nvSpPr>
        <p:spPr>
          <a:xfrm>
            <a:off x="145564" y="1417638"/>
            <a:ext cx="8659057" cy="3477875"/>
          </a:xfrm>
          <a:prstGeom prst="rect">
            <a:avLst/>
          </a:prstGeom>
          <a:noFill/>
        </p:spPr>
        <p:txBody>
          <a:bodyPr wrap="square">
            <a:spAutoFit/>
          </a:bodyPr>
          <a:lstStyle/>
          <a:p>
            <a:pPr algn="just"/>
            <a:r>
              <a:rPr lang="es-MX" sz="2000" b="0" i="0" dirty="0">
                <a:solidFill>
                  <a:srgbClr val="1F2328"/>
                </a:solidFill>
                <a:effectLst/>
                <a:latin typeface="-apple-system"/>
              </a:rPr>
              <a:t>¿Qué debe hacer un servicio en la nube si necesita enviar un comando a un dispositivo </a:t>
            </a:r>
            <a:r>
              <a:rPr lang="es-MX" sz="2000" b="0" i="0" dirty="0" err="1">
                <a:solidFill>
                  <a:srgbClr val="1F2328"/>
                </a:solidFill>
                <a:effectLst/>
                <a:latin typeface="-apple-system"/>
              </a:rPr>
              <a:t>IoT</a:t>
            </a:r>
            <a:r>
              <a:rPr lang="es-MX" sz="2000" b="0" i="0" dirty="0">
                <a:solidFill>
                  <a:srgbClr val="1F2328"/>
                </a:solidFill>
                <a:effectLst/>
                <a:latin typeface="-apple-system"/>
              </a:rPr>
              <a:t> que está fuera de línea? Una vez más, la respuesta es depende.</a:t>
            </a:r>
          </a:p>
          <a:p>
            <a:pPr algn="just"/>
            <a:endParaRPr lang="es-MX" sz="2000" b="0" i="0" dirty="0">
              <a:solidFill>
                <a:srgbClr val="1F2328"/>
              </a:solidFill>
              <a:effectLst/>
              <a:latin typeface="-apple-system"/>
            </a:endParaRPr>
          </a:p>
          <a:p>
            <a:pPr algn="just"/>
            <a:r>
              <a:rPr lang="es-MX" sz="2000" b="0" i="0" dirty="0">
                <a:solidFill>
                  <a:srgbClr val="1F2328"/>
                </a:solidFill>
                <a:effectLst/>
                <a:latin typeface="-apple-system"/>
              </a:rPr>
              <a:t>Si el comando más reciente reemplaza a uno anterior, es probable que se puedan ignorar los anteriores. Si un servicio en la nube envía un comando para encender la calefacción, luego envía un comando para apagarlo, entonces el comando de encendido se puede ignorar y no volver a enviar.</a:t>
            </a:r>
          </a:p>
          <a:p>
            <a:pPr algn="just"/>
            <a:endParaRPr lang="es-MX" sz="2000" b="0" i="0" dirty="0">
              <a:solidFill>
                <a:srgbClr val="1F2328"/>
              </a:solidFill>
              <a:effectLst/>
              <a:latin typeface="-apple-system"/>
            </a:endParaRPr>
          </a:p>
          <a:p>
            <a:pPr algn="just"/>
            <a:r>
              <a:rPr lang="es-MX" sz="2000" b="0" i="0" dirty="0">
                <a:solidFill>
                  <a:srgbClr val="1F2328"/>
                </a:solidFill>
                <a:effectLst/>
                <a:latin typeface="-apple-system"/>
              </a:rPr>
              <a:t>Si los comandos deben procesarse en secuencia, como mover un brazo robótico hacia arriba, luego cerrar un capturador, entonces deben enviarse en orden una vez que se restablezca la conectividad.</a:t>
            </a:r>
          </a:p>
        </p:txBody>
      </p:sp>
      <p:pic>
        <p:nvPicPr>
          <p:cNvPr id="7" name="Imagen 6">
            <a:extLst>
              <a:ext uri="{FF2B5EF4-FFF2-40B4-BE49-F238E27FC236}">
                <a16:creationId xmlns:a16="http://schemas.microsoft.com/office/drawing/2014/main" id="{E0A4A845-5F26-FD7D-0B31-5852C6CC2DD4}"/>
              </a:ext>
            </a:extLst>
          </p:cNvPr>
          <p:cNvPicPr>
            <a:picLocks noChangeAspect="1"/>
          </p:cNvPicPr>
          <p:nvPr/>
        </p:nvPicPr>
        <p:blipFill>
          <a:blip r:embed="rId3"/>
          <a:stretch>
            <a:fillRect/>
          </a:stretch>
        </p:blipFill>
        <p:spPr>
          <a:xfrm>
            <a:off x="-12689" y="0"/>
            <a:ext cx="8541236" cy="969348"/>
          </a:xfrm>
          <a:prstGeom prst="rect">
            <a:avLst/>
          </a:prstGeom>
        </p:spPr>
      </p:pic>
      <p:sp>
        <p:nvSpPr>
          <p:cNvPr id="10" name="Título 9">
            <a:extLst>
              <a:ext uri="{FF2B5EF4-FFF2-40B4-BE49-F238E27FC236}">
                <a16:creationId xmlns:a16="http://schemas.microsoft.com/office/drawing/2014/main" id="{F1BBF511-DA22-454B-F81F-3B20EE97D408}"/>
              </a:ext>
            </a:extLst>
          </p:cNvPr>
          <p:cNvSpPr>
            <a:spLocks noGrp="1"/>
          </p:cNvSpPr>
          <p:nvPr>
            <p:ph type="title"/>
          </p:nvPr>
        </p:nvSpPr>
        <p:spPr>
          <a:xfrm>
            <a:off x="145564" y="274638"/>
            <a:ext cx="8541236" cy="1143000"/>
          </a:xfrm>
        </p:spPr>
        <p:txBody>
          <a:bodyPr/>
          <a:lstStyle/>
          <a:p>
            <a:r>
              <a:rPr lang="es-PY" dirty="0"/>
              <a:t>Perdida de conectividad</a:t>
            </a:r>
          </a:p>
        </p:txBody>
      </p:sp>
      <mc:AlternateContent xmlns:mc="http://schemas.openxmlformats.org/markup-compatibility/2006">
        <mc:Choice xmlns:am3d="http://schemas.microsoft.com/office/drawing/2017/model3d" Requires="am3d">
          <p:graphicFrame>
            <p:nvGraphicFramePr>
              <p:cNvPr id="12" name="Marcador de contenido 5" descr="Bombilla">
                <a:extLst>
                  <a:ext uri="{FF2B5EF4-FFF2-40B4-BE49-F238E27FC236}">
                    <a16:creationId xmlns:a16="http://schemas.microsoft.com/office/drawing/2014/main" id="{6C1C7AEE-97C6-29DB-ED26-ADC29E435F68}"/>
                  </a:ext>
                </a:extLst>
              </p:cNvPr>
              <p:cNvGraphicFramePr>
                <a:graphicFrameLocks noGrp="1"/>
              </p:cNvGraphicFramePr>
              <p:nvPr>
                <p:ph sz="quarter" idx="1"/>
                <p:extLst>
                  <p:ext uri="{D42A27DB-BD31-4B8C-83A1-F6EECF244321}">
                    <p14:modId xmlns:p14="http://schemas.microsoft.com/office/powerpoint/2010/main" val="1165839165"/>
                  </p:ext>
                </p:extLst>
              </p:nvPr>
            </p:nvGraphicFramePr>
            <p:xfrm>
              <a:off x="409746" y="5490105"/>
              <a:ext cx="577673" cy="634082"/>
            </p:xfrm>
            <a:graphic>
              <a:graphicData uri="http://schemas.microsoft.com/office/drawing/2017/model3d">
                <am3d:model3d r:embed="rId4">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5"/>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Marcador de contenido 5" descr="Bombilla">
                <a:extLst>
                  <a:ext uri="{FF2B5EF4-FFF2-40B4-BE49-F238E27FC236}">
                    <a16:creationId xmlns:a16="http://schemas.microsoft.com/office/drawing/2014/main" id="{6C1C7AEE-97C6-29DB-ED26-ADC29E435F68}"/>
                  </a:ext>
                </a:extLst>
              </p:cNvPr>
              <p:cNvPicPr>
                <a:picLocks noGrp="1" noRot="1" noChangeAspect="1" noMove="1" noResize="1" noEditPoints="1" noAdjustHandles="1" noChangeArrowheads="1" noChangeShapeType="1" noCrop="1"/>
              </p:cNvPicPr>
              <p:nvPr/>
            </p:nvPicPr>
            <p:blipFill>
              <a:blip r:embed="rId5"/>
              <a:stretch>
                <a:fillRect/>
              </a:stretch>
            </p:blipFill>
            <p:spPr>
              <a:xfrm>
                <a:off x="409746" y="5490105"/>
                <a:ext cx="577673" cy="634082"/>
              </a:xfrm>
              <a:prstGeom prst="rect">
                <a:avLst/>
              </a:prstGeom>
            </p:spPr>
          </p:pic>
        </mc:Fallback>
      </mc:AlternateContent>
      <p:sp>
        <p:nvSpPr>
          <p:cNvPr id="13" name="CuadroTexto 12">
            <a:extLst>
              <a:ext uri="{FF2B5EF4-FFF2-40B4-BE49-F238E27FC236}">
                <a16:creationId xmlns:a16="http://schemas.microsoft.com/office/drawing/2014/main" id="{C1BB6C7B-9016-9144-00EC-CDCFC8268417}"/>
              </a:ext>
            </a:extLst>
          </p:cNvPr>
          <p:cNvSpPr txBox="1"/>
          <p:nvPr/>
        </p:nvSpPr>
        <p:spPr>
          <a:xfrm>
            <a:off x="983030" y="5490105"/>
            <a:ext cx="7751224" cy="646331"/>
          </a:xfrm>
          <a:prstGeom prst="rect">
            <a:avLst/>
          </a:prstGeom>
          <a:noFill/>
        </p:spPr>
        <p:txBody>
          <a:bodyPr wrap="none" rtlCol="0">
            <a:spAutoFit/>
          </a:bodyPr>
          <a:lstStyle/>
          <a:p>
            <a:r>
              <a:rPr lang="es-MX" dirty="0">
                <a:solidFill>
                  <a:srgbClr val="656D76"/>
                </a:solidFill>
                <a:latin typeface="-apple-system"/>
              </a:rPr>
              <a:t>¿Cómo podría el dispositivo o el código del servidor garantizar que los comandos</a:t>
            </a:r>
          </a:p>
          <a:p>
            <a:r>
              <a:rPr lang="es-MX" dirty="0">
                <a:solidFill>
                  <a:srgbClr val="656D76"/>
                </a:solidFill>
                <a:latin typeface="-apple-system"/>
              </a:rPr>
              <a:t>Siempre envíen y manejen orden a través de MQTT si es necesario?</a:t>
            </a:r>
            <a:endParaRPr lang="es-PY" dirty="0"/>
          </a:p>
        </p:txBody>
      </p:sp>
    </p:spTree>
    <p:extLst>
      <p:ext uri="{BB962C8B-B14F-4D97-AF65-F5344CB8AC3E}">
        <p14:creationId xmlns:p14="http://schemas.microsoft.com/office/powerpoint/2010/main" val="256568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107504" y="180118"/>
            <a:ext cx="7772400" cy="658072"/>
          </a:xfrm>
        </p:spPr>
        <p:txBody>
          <a:bodyPr>
            <a:normAutofit fontScale="90000"/>
          </a:bodyPr>
          <a:lstStyle/>
          <a:p>
            <a:r>
              <a:rPr lang="es-PY" dirty="0"/>
              <a:t>Tarea 05</a:t>
            </a:r>
          </a:p>
        </p:txBody>
      </p:sp>
      <p:sp>
        <p:nvSpPr>
          <p:cNvPr id="3" name="Marcador de contenido 2">
            <a:extLst>
              <a:ext uri="{FF2B5EF4-FFF2-40B4-BE49-F238E27FC236}">
                <a16:creationId xmlns:a16="http://schemas.microsoft.com/office/drawing/2014/main" id="{0C33CD16-CBC7-920D-F16B-7E35479422B4}"/>
              </a:ext>
            </a:extLst>
          </p:cNvPr>
          <p:cNvSpPr>
            <a:spLocks noGrp="1"/>
          </p:cNvSpPr>
          <p:nvPr>
            <p:ph sz="quarter" idx="1"/>
          </p:nvPr>
        </p:nvSpPr>
        <p:spPr>
          <a:xfrm>
            <a:off x="2088704" y="324018"/>
            <a:ext cx="6299720" cy="619999"/>
          </a:xfrm>
        </p:spPr>
        <p:txBody>
          <a:bodyPr>
            <a:normAutofit fontScale="85000" lnSpcReduction="10000"/>
          </a:bodyPr>
          <a:lstStyle/>
          <a:p>
            <a:pPr marL="0" indent="0" algn="just">
              <a:buNone/>
            </a:pPr>
            <a:r>
              <a:rPr lang="es-MX" b="1" dirty="0"/>
              <a:t>Compare y contraste MQTT con otros protocolos</a:t>
            </a:r>
            <a:endParaRPr lang="es-PY" b="1" dirty="0"/>
          </a:p>
        </p:txBody>
      </p:sp>
      <p:sp>
        <p:nvSpPr>
          <p:cNvPr id="6" name="CuadroTexto 5">
            <a:extLst>
              <a:ext uri="{FF2B5EF4-FFF2-40B4-BE49-F238E27FC236}">
                <a16:creationId xmlns:a16="http://schemas.microsoft.com/office/drawing/2014/main" id="{62DD8006-03FA-B659-3F44-3D9B9C9C4EF3}"/>
              </a:ext>
            </a:extLst>
          </p:cNvPr>
          <p:cNvSpPr txBox="1"/>
          <p:nvPr/>
        </p:nvSpPr>
        <p:spPr>
          <a:xfrm>
            <a:off x="213284" y="900450"/>
            <a:ext cx="8175140" cy="2031325"/>
          </a:xfrm>
          <a:prstGeom prst="rect">
            <a:avLst/>
          </a:prstGeom>
          <a:noFill/>
        </p:spPr>
        <p:txBody>
          <a:bodyPr wrap="square">
            <a:spAutoFit/>
          </a:bodyPr>
          <a:lstStyle/>
          <a:p>
            <a:r>
              <a:rPr lang="es-MX" b="1" dirty="0">
                <a:hlinkClick r:id="rId3"/>
              </a:rPr>
              <a:t>Instrucciones</a:t>
            </a:r>
            <a:endParaRPr lang="es-MX" b="1" dirty="0"/>
          </a:p>
          <a:p>
            <a:pPr algn="just"/>
            <a:endParaRPr lang="es-MX" dirty="0"/>
          </a:p>
          <a:p>
            <a:pPr algn="just"/>
            <a:r>
              <a:rPr lang="es-MX" dirty="0"/>
              <a:t>Esta lección cubrió MQTT como protocolos de comunicación. Hay otros, incluidos AMQP y HTTP/HTTPS.</a:t>
            </a:r>
          </a:p>
          <a:p>
            <a:pPr algn="just"/>
            <a:endParaRPr lang="es-MX" dirty="0"/>
          </a:p>
          <a:p>
            <a:pPr algn="just"/>
            <a:r>
              <a:rPr lang="es-MX" dirty="0"/>
              <a:t>Investigue ambos y compárelos/</a:t>
            </a:r>
            <a:r>
              <a:rPr lang="es-MX" dirty="0" err="1"/>
              <a:t>contratelos</a:t>
            </a:r>
            <a:r>
              <a:rPr lang="es-MX" dirty="0"/>
              <a:t> con MQTT. Piense en el uso de energía, la seguridad y la persistencia de los mensajes si se pierden las conexiones.</a:t>
            </a:r>
            <a:endParaRPr lang="es-PY" dirty="0"/>
          </a:p>
        </p:txBody>
      </p:sp>
      <p:graphicFrame>
        <p:nvGraphicFramePr>
          <p:cNvPr id="7" name="Tabla 7">
            <a:extLst>
              <a:ext uri="{FF2B5EF4-FFF2-40B4-BE49-F238E27FC236}">
                <a16:creationId xmlns:a16="http://schemas.microsoft.com/office/drawing/2014/main" id="{B6850B48-9873-8244-8463-52BCD17C0ACC}"/>
              </a:ext>
            </a:extLst>
          </p:cNvPr>
          <p:cNvGraphicFramePr>
            <a:graphicFrameLocks noGrp="1"/>
          </p:cNvGraphicFramePr>
          <p:nvPr>
            <p:extLst>
              <p:ext uri="{D42A27DB-BD31-4B8C-83A1-F6EECF244321}">
                <p14:modId xmlns:p14="http://schemas.microsoft.com/office/powerpoint/2010/main" val="45500835"/>
              </p:ext>
            </p:extLst>
          </p:nvPr>
        </p:nvGraphicFramePr>
        <p:xfrm>
          <a:off x="268406" y="3532413"/>
          <a:ext cx="8408051" cy="3114040"/>
        </p:xfrm>
        <a:graphic>
          <a:graphicData uri="http://schemas.openxmlformats.org/drawingml/2006/table">
            <a:tbl>
              <a:tblPr firstRow="1" bandRow="1">
                <a:tableStyleId>{5C22544A-7EE6-4342-B048-85BDC9FD1C3A}</a:tableStyleId>
              </a:tblPr>
              <a:tblGrid>
                <a:gridCol w="2424042">
                  <a:extLst>
                    <a:ext uri="{9D8B030D-6E8A-4147-A177-3AD203B41FA5}">
                      <a16:colId xmlns:a16="http://schemas.microsoft.com/office/drawing/2014/main" val="1722862398"/>
                    </a:ext>
                  </a:extLst>
                </a:gridCol>
                <a:gridCol w="1779983">
                  <a:extLst>
                    <a:ext uri="{9D8B030D-6E8A-4147-A177-3AD203B41FA5}">
                      <a16:colId xmlns:a16="http://schemas.microsoft.com/office/drawing/2014/main" val="2393958877"/>
                    </a:ext>
                  </a:extLst>
                </a:gridCol>
                <a:gridCol w="2102013">
                  <a:extLst>
                    <a:ext uri="{9D8B030D-6E8A-4147-A177-3AD203B41FA5}">
                      <a16:colId xmlns:a16="http://schemas.microsoft.com/office/drawing/2014/main" val="3676907721"/>
                    </a:ext>
                  </a:extLst>
                </a:gridCol>
                <a:gridCol w="2102013">
                  <a:extLst>
                    <a:ext uri="{9D8B030D-6E8A-4147-A177-3AD203B41FA5}">
                      <a16:colId xmlns:a16="http://schemas.microsoft.com/office/drawing/2014/main" val="3554398376"/>
                    </a:ext>
                  </a:extLst>
                </a:gridCol>
              </a:tblGrid>
              <a:tr h="370840">
                <a:tc>
                  <a:txBody>
                    <a:bodyPr/>
                    <a:lstStyle/>
                    <a:p>
                      <a:r>
                        <a:rPr lang="es-PY" dirty="0"/>
                        <a:t>Criterio</a:t>
                      </a:r>
                    </a:p>
                  </a:txBody>
                  <a:tcPr/>
                </a:tc>
                <a:tc>
                  <a:txBody>
                    <a:bodyPr/>
                    <a:lstStyle/>
                    <a:p>
                      <a:r>
                        <a:rPr lang="es-PY" dirty="0"/>
                        <a:t>Muy Bueno</a:t>
                      </a:r>
                    </a:p>
                  </a:txBody>
                  <a:tcPr/>
                </a:tc>
                <a:tc>
                  <a:txBody>
                    <a:bodyPr/>
                    <a:lstStyle/>
                    <a:p>
                      <a:r>
                        <a:rPr lang="es-PY" dirty="0"/>
                        <a:t>Aceptable</a:t>
                      </a:r>
                    </a:p>
                  </a:txBody>
                  <a:tcPr/>
                </a:tc>
                <a:tc>
                  <a:txBody>
                    <a:bodyPr/>
                    <a:lstStyle/>
                    <a:p>
                      <a:r>
                        <a:rPr lang="es-PY" dirty="0"/>
                        <a:t>Necesita mejorar</a:t>
                      </a:r>
                    </a:p>
                  </a:txBody>
                  <a:tcPr/>
                </a:tc>
                <a:extLst>
                  <a:ext uri="{0D108BD9-81ED-4DB2-BD59-A6C34878D82A}">
                    <a16:rowId xmlns:a16="http://schemas.microsoft.com/office/drawing/2014/main" val="4196089894"/>
                  </a:ext>
                </a:extLst>
              </a:tr>
              <a:tr h="370840">
                <a:tc>
                  <a:txBody>
                    <a:bodyPr/>
                    <a:lstStyle/>
                    <a:p>
                      <a:r>
                        <a:rPr lang="es-MX" dirty="0"/>
                        <a:t>Comparar AMQP con MQTT</a:t>
                      </a:r>
                      <a:endParaRPr lang="es-PY" dirty="0"/>
                    </a:p>
                  </a:txBody>
                  <a:tcPr/>
                </a:tc>
                <a:tc>
                  <a:txBody>
                    <a:bodyPr/>
                    <a:lstStyle/>
                    <a:p>
                      <a:pPr algn="just"/>
                      <a:r>
                        <a:rPr lang="es-MX" sz="1400" dirty="0"/>
                        <a:t>Es capaz de comparar y contrastar AMQP con MQTT y cubre energía, seguridad y persistencia de mensajes.</a:t>
                      </a:r>
                      <a:endParaRPr lang="es-PY" sz="1400" dirty="0"/>
                    </a:p>
                  </a:txBody>
                  <a:tcPr/>
                </a:tc>
                <a:tc>
                  <a:txBody>
                    <a:bodyPr/>
                    <a:lstStyle/>
                    <a:p>
                      <a:pPr algn="just"/>
                      <a:r>
                        <a:rPr lang="es-MX" sz="1400" dirty="0"/>
                        <a:t>Es parcialmente capaz de comparar y contrastar AMQP con MQTT y cubre dos de potencia, seguridad y persistencia de mensajes.</a:t>
                      </a:r>
                      <a:endParaRPr lang="es-PY" sz="1400" dirty="0"/>
                    </a:p>
                  </a:txBody>
                  <a:tcPr/>
                </a:tc>
                <a:tc>
                  <a:txBody>
                    <a:bodyPr/>
                    <a:lstStyle/>
                    <a:p>
                      <a:r>
                        <a:rPr kumimoji="0" lang="es-MX" sz="1400" b="0" i="0" kern="1200" dirty="0">
                          <a:solidFill>
                            <a:schemeClr val="dk1"/>
                          </a:solidFill>
                          <a:effectLst/>
                          <a:latin typeface="+mn-lt"/>
                          <a:ea typeface="+mn-ea"/>
                          <a:cs typeface="+mn-cs"/>
                        </a:rPr>
                        <a:t>Es parcialmente capaz de comparar y contrastar AMQP con MQTT y cubre uno de poder, seguridad y persistencia de mensajes.</a:t>
                      </a:r>
                      <a:endParaRPr lang="es-PY" sz="1400" dirty="0"/>
                    </a:p>
                  </a:txBody>
                  <a:tcPr/>
                </a:tc>
                <a:extLst>
                  <a:ext uri="{0D108BD9-81ED-4DB2-BD59-A6C34878D82A}">
                    <a16:rowId xmlns:a16="http://schemas.microsoft.com/office/drawing/2014/main" val="1996886599"/>
                  </a:ext>
                </a:extLst>
              </a:tr>
              <a:tr h="370840">
                <a:tc>
                  <a:txBody>
                    <a:bodyPr/>
                    <a:lstStyle/>
                    <a:p>
                      <a:r>
                        <a:rPr kumimoji="0" lang="es-MX" b="0" i="0" kern="1200" dirty="0">
                          <a:solidFill>
                            <a:schemeClr val="dk1"/>
                          </a:solidFill>
                          <a:effectLst/>
                          <a:latin typeface="+mn-lt"/>
                          <a:ea typeface="+mn-ea"/>
                          <a:cs typeface="+mn-cs"/>
                        </a:rPr>
                        <a:t>Comparar HTTP/HTTPS con </a:t>
                      </a:r>
                      <a:r>
                        <a:rPr kumimoji="0" lang="es-MX" b="0" i="0" kern="1200" dirty="0" err="1">
                          <a:solidFill>
                            <a:schemeClr val="dk1"/>
                          </a:solidFill>
                          <a:effectLst/>
                          <a:latin typeface="+mn-lt"/>
                          <a:ea typeface="+mn-ea"/>
                          <a:cs typeface="+mn-cs"/>
                        </a:rPr>
                        <a:t>MQTTibe</a:t>
                      </a:r>
                      <a:r>
                        <a:rPr kumimoji="0" lang="es-MX" b="0" i="0" kern="1200" dirty="0">
                          <a:solidFill>
                            <a:schemeClr val="dk1"/>
                          </a:solidFill>
                          <a:effectLst/>
                          <a:latin typeface="+mn-lt"/>
                          <a:ea typeface="+mn-ea"/>
                          <a:cs typeface="+mn-cs"/>
                        </a:rPr>
                        <a:t> un actuador</a:t>
                      </a:r>
                      <a:endParaRPr lang="es-PY" dirty="0"/>
                    </a:p>
                  </a:txBody>
                  <a:tcPr/>
                </a:tc>
                <a:tc>
                  <a:txBody>
                    <a:bodyPr/>
                    <a:lstStyle/>
                    <a:p>
                      <a:pPr algn="just"/>
                      <a:r>
                        <a:rPr lang="es-MX" sz="1400" dirty="0"/>
                        <a:t>Es capaz de comparar y contrastar HTTP/HTTPS con MQTT y cubre la potencia, la seguridad y la persistencia de mensaje</a:t>
                      </a:r>
                      <a:endParaRPr lang="es-PY" sz="1400" dirty="0"/>
                    </a:p>
                  </a:txBody>
                  <a:tcPr/>
                </a:tc>
                <a:tc>
                  <a:txBody>
                    <a:bodyPr/>
                    <a:lstStyle/>
                    <a:p>
                      <a:pPr algn="just"/>
                      <a:r>
                        <a:rPr kumimoji="0" lang="es-MX" sz="1400" b="0" i="0" kern="1200" dirty="0">
                          <a:solidFill>
                            <a:schemeClr val="dk1"/>
                          </a:solidFill>
                          <a:effectLst/>
                          <a:latin typeface="+mn-lt"/>
                          <a:ea typeface="+mn-ea"/>
                          <a:cs typeface="+mn-cs"/>
                        </a:rPr>
                        <a:t>Es parcialmente capaz de comparar y contrastar HTTP/HTTPS con MQTT y cubre dos de potencia, seguridad y persistencia de mensajes.</a:t>
                      </a:r>
                      <a:endParaRPr lang="es-PY" sz="1400" dirty="0"/>
                    </a:p>
                  </a:txBody>
                  <a:tcPr/>
                </a:tc>
                <a:tc>
                  <a:txBody>
                    <a:bodyPr/>
                    <a:lstStyle/>
                    <a:p>
                      <a:r>
                        <a:rPr kumimoji="0" lang="es-MX" sz="1400" b="0" i="0" kern="1200" dirty="0">
                          <a:solidFill>
                            <a:schemeClr val="dk1"/>
                          </a:solidFill>
                          <a:effectLst/>
                          <a:latin typeface="+mn-lt"/>
                          <a:ea typeface="+mn-ea"/>
                          <a:cs typeface="+mn-cs"/>
                        </a:rPr>
                        <a:t>Es parcialmente capaz de comparar y contrastar HTTP/HTTPS con MQTT y cubre uno de potencia, seguridad y persistencia de mensajes.</a:t>
                      </a:r>
                      <a:endParaRPr lang="es-PY" sz="1400" dirty="0"/>
                    </a:p>
                  </a:txBody>
                  <a:tcPr/>
                </a:tc>
                <a:extLst>
                  <a:ext uri="{0D108BD9-81ED-4DB2-BD59-A6C34878D82A}">
                    <a16:rowId xmlns:a16="http://schemas.microsoft.com/office/drawing/2014/main" val="1134670892"/>
                  </a:ext>
                </a:extLst>
              </a:tr>
            </a:tbl>
          </a:graphicData>
        </a:graphic>
      </p:graphicFrame>
      <p:sp>
        <p:nvSpPr>
          <p:cNvPr id="9" name="CuadroTexto 8">
            <a:extLst>
              <a:ext uri="{FF2B5EF4-FFF2-40B4-BE49-F238E27FC236}">
                <a16:creationId xmlns:a16="http://schemas.microsoft.com/office/drawing/2014/main" id="{EEB53162-FF7E-F54F-A933-A35BD75DB464}"/>
              </a:ext>
            </a:extLst>
          </p:cNvPr>
          <p:cNvSpPr txBox="1"/>
          <p:nvPr/>
        </p:nvSpPr>
        <p:spPr>
          <a:xfrm>
            <a:off x="213284" y="3108968"/>
            <a:ext cx="4572000" cy="369332"/>
          </a:xfrm>
          <a:prstGeom prst="rect">
            <a:avLst/>
          </a:prstGeom>
          <a:noFill/>
        </p:spPr>
        <p:txBody>
          <a:bodyPr wrap="square">
            <a:spAutoFit/>
          </a:bodyPr>
          <a:lstStyle/>
          <a:p>
            <a:r>
              <a:rPr lang="es-MX" b="1" dirty="0"/>
              <a:t>Rúbrica</a:t>
            </a:r>
            <a:endParaRPr lang="es-PY" dirty="0"/>
          </a:p>
        </p:txBody>
      </p:sp>
    </p:spTree>
    <p:extLst>
      <p:ext uri="{BB962C8B-B14F-4D97-AF65-F5344CB8AC3E}">
        <p14:creationId xmlns:p14="http://schemas.microsoft.com/office/powerpoint/2010/main" val="132663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69691-6DDA-6341-9A23-5B641C4F1944}"/>
              </a:ext>
            </a:extLst>
          </p:cNvPr>
          <p:cNvSpPr>
            <a:spLocks noGrp="1"/>
          </p:cNvSpPr>
          <p:nvPr>
            <p:ph type="title"/>
          </p:nvPr>
        </p:nvSpPr>
        <p:spPr>
          <a:xfrm>
            <a:off x="246011" y="1027045"/>
            <a:ext cx="7772400" cy="1362075"/>
          </a:xfrm>
        </p:spPr>
        <p:txBody>
          <a:bodyPr/>
          <a:lstStyle/>
          <a:p>
            <a:r>
              <a:rPr lang="es-ES" dirty="0"/>
              <a:t>Créditos</a:t>
            </a:r>
            <a:endParaRPr lang="es-PY" dirty="0"/>
          </a:p>
        </p:txBody>
      </p:sp>
      <p:sp>
        <p:nvSpPr>
          <p:cNvPr id="11" name="2 Subtítulo">
            <a:extLst>
              <a:ext uri="{FF2B5EF4-FFF2-40B4-BE49-F238E27FC236}">
                <a16:creationId xmlns:a16="http://schemas.microsoft.com/office/drawing/2014/main" id="{98F1716A-B1EF-6442-92FD-9848BE0B5064}"/>
              </a:ext>
            </a:extLst>
          </p:cNvPr>
          <p:cNvSpPr txBox="1">
            <a:spLocks/>
          </p:cNvSpPr>
          <p:nvPr/>
        </p:nvSpPr>
        <p:spPr>
          <a:xfrm>
            <a:off x="6029828" y="536973"/>
            <a:ext cx="3184358" cy="1451973"/>
          </a:xfrm>
          <a:prstGeom prst="rect">
            <a:avLst/>
          </a:prstGeom>
        </p:spPr>
        <p:txBody>
          <a:bodyPr anchor="t" anchorCtr="0">
            <a:normAutofit fontScale="55000" lnSpcReduction="20000"/>
          </a:bodyPr>
          <a:lstStyle>
            <a:lvl1pPr marL="0" indent="0" algn="l" rtl="0" eaLnBrk="1" latinLnBrk="0" hangingPunct="1">
              <a:spcBef>
                <a:spcPts val="580"/>
              </a:spcBef>
              <a:buClr>
                <a:schemeClr val="accent1"/>
              </a:buClr>
              <a:buSzPct val="85000"/>
              <a:buFont typeface="Wingdings 2"/>
              <a:buNone/>
              <a:defRPr kumimoji="0" sz="2400" kern="1200">
                <a:solidFill>
                  <a:schemeClr val="tx1">
                    <a:tint val="75000"/>
                  </a:schemeClr>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800" kern="1200">
                <a:solidFill>
                  <a:schemeClr val="tx1">
                    <a:tint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600" kern="1200">
                <a:solidFill>
                  <a:schemeClr val="tx1">
                    <a:tint val="75000"/>
                  </a:schemeClr>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1400" kern="1200">
                <a:solidFill>
                  <a:schemeClr val="tx1">
                    <a:tint val="75000"/>
                  </a:schemeClr>
                </a:solidFill>
                <a:latin typeface="+mn-lt"/>
                <a:ea typeface="+mn-ea"/>
                <a:cs typeface="+mn-cs"/>
              </a:defRPr>
            </a:lvl4pPr>
            <a:lvl5pPr marL="1371600" indent="-228600" algn="l" rtl="0" eaLnBrk="1" latinLnBrk="0" hangingPunct="1">
              <a:spcBef>
                <a:spcPts val="370"/>
              </a:spcBef>
              <a:buClr>
                <a:schemeClr val="accent3"/>
              </a:buClr>
              <a:buFontTx/>
              <a:buNone/>
              <a:defRPr kumimoji="0"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a:r>
              <a:rPr lang="es-PY" sz="2900" b="1" dirty="0">
                <a:solidFill>
                  <a:schemeClr val="tx1"/>
                </a:solidFill>
              </a:rPr>
              <a:t>Ariel Guerrero</a:t>
            </a:r>
          </a:p>
          <a:p>
            <a:pPr algn="ctr"/>
            <a:r>
              <a:rPr lang="es-PY" sz="2900" dirty="0">
                <a:hlinkClick r:id="rId2"/>
              </a:rPr>
              <a:t>ariel.guerrero@uc.edu.py</a:t>
            </a:r>
            <a:endParaRPr lang="es-PY" sz="2900" dirty="0"/>
          </a:p>
          <a:p>
            <a:pPr algn="ctr"/>
            <a:r>
              <a:rPr lang="es-PY" sz="2900" dirty="0"/>
              <a:t>(+595) 981-425 040</a:t>
            </a:r>
          </a:p>
          <a:p>
            <a:pPr algn="ctr"/>
            <a:r>
              <a:rPr lang="es-PY" sz="2900" b="1" dirty="0">
                <a:solidFill>
                  <a:schemeClr val="tx1"/>
                </a:solidFill>
              </a:rPr>
              <a:t>Asunción – Paraguay</a:t>
            </a:r>
          </a:p>
          <a:p>
            <a:pPr algn="ctr"/>
            <a:r>
              <a:rPr lang="es-PY" sz="2900" b="1" dirty="0">
                <a:solidFill>
                  <a:schemeClr val="tx1"/>
                </a:solidFill>
              </a:rPr>
              <a:t>@2023</a:t>
            </a:r>
            <a:endParaRPr lang="es-PY" sz="2900" dirty="0">
              <a:solidFill>
                <a:schemeClr val="tx1"/>
              </a:solidFill>
            </a:endParaRPr>
          </a:p>
          <a:p>
            <a:endParaRPr lang="es-PY" b="1" dirty="0"/>
          </a:p>
        </p:txBody>
      </p:sp>
      <p:pic>
        <p:nvPicPr>
          <p:cNvPr id="12" name="Imagen 11">
            <a:hlinkClick r:id="rId3"/>
            <a:extLst>
              <a:ext uri="{FF2B5EF4-FFF2-40B4-BE49-F238E27FC236}">
                <a16:creationId xmlns:a16="http://schemas.microsoft.com/office/drawing/2014/main" id="{059B3243-87B1-6D4D-86D2-4DD238DEF5E4}"/>
              </a:ext>
            </a:extLst>
          </p:cNvPr>
          <p:cNvPicPr>
            <a:picLocks noChangeAspect="1"/>
          </p:cNvPicPr>
          <p:nvPr/>
        </p:nvPicPr>
        <p:blipFill>
          <a:blip r:embed="rId4"/>
          <a:stretch>
            <a:fillRect/>
          </a:stretch>
        </p:blipFill>
        <p:spPr>
          <a:xfrm>
            <a:off x="246011" y="331994"/>
            <a:ext cx="800100" cy="279400"/>
          </a:xfrm>
          <a:prstGeom prst="rect">
            <a:avLst/>
          </a:prstGeom>
        </p:spPr>
      </p:pic>
      <p:sp>
        <p:nvSpPr>
          <p:cNvPr id="13" name="Rectángulo 12">
            <a:extLst>
              <a:ext uri="{FF2B5EF4-FFF2-40B4-BE49-F238E27FC236}">
                <a16:creationId xmlns:a16="http://schemas.microsoft.com/office/drawing/2014/main" id="{80752E9B-900B-1941-91BF-12A2ECDE83BE}"/>
              </a:ext>
            </a:extLst>
          </p:cNvPr>
          <p:cNvSpPr/>
          <p:nvPr/>
        </p:nvSpPr>
        <p:spPr>
          <a:xfrm>
            <a:off x="107504" y="667064"/>
            <a:ext cx="4572000" cy="646331"/>
          </a:xfrm>
          <a:prstGeom prst="rect">
            <a:avLst/>
          </a:prstGeom>
        </p:spPr>
        <p:txBody>
          <a:bodyPr>
            <a:spAutoFit/>
          </a:bodyPr>
          <a:lstStyle/>
          <a:p>
            <a:r>
              <a:rPr lang="es-PY" dirty="0"/>
              <a:t>Attribution-NonCommercial-ShareAlike 4.0 International (CC BY-NC-SA 4.0)</a:t>
            </a:r>
          </a:p>
        </p:txBody>
      </p:sp>
      <p:sp>
        <p:nvSpPr>
          <p:cNvPr id="5" name="CuadroTexto 4">
            <a:extLst>
              <a:ext uri="{FF2B5EF4-FFF2-40B4-BE49-F238E27FC236}">
                <a16:creationId xmlns:a16="http://schemas.microsoft.com/office/drawing/2014/main" id="{ABAB9267-5F45-D5BB-7379-B48B6047F4DA}"/>
              </a:ext>
            </a:extLst>
          </p:cNvPr>
          <p:cNvSpPr txBox="1"/>
          <p:nvPr/>
        </p:nvSpPr>
        <p:spPr>
          <a:xfrm>
            <a:off x="246011" y="2558531"/>
            <a:ext cx="4572000" cy="369332"/>
          </a:xfrm>
          <a:prstGeom prst="rect">
            <a:avLst/>
          </a:prstGeom>
          <a:noFill/>
        </p:spPr>
        <p:txBody>
          <a:bodyPr wrap="square">
            <a:spAutoFit/>
          </a:bodyPr>
          <a:lstStyle/>
          <a:p>
            <a:r>
              <a:rPr lang="es-PY" dirty="0"/>
              <a:t>https://github.com/microsoft/IoT-For-Beginners</a:t>
            </a:r>
          </a:p>
        </p:txBody>
      </p:sp>
      <p:sp>
        <p:nvSpPr>
          <p:cNvPr id="4" name="CuadroTexto 3">
            <a:extLst>
              <a:ext uri="{FF2B5EF4-FFF2-40B4-BE49-F238E27FC236}">
                <a16:creationId xmlns:a16="http://schemas.microsoft.com/office/drawing/2014/main" id="{021AF24A-52BC-892C-5E0C-B9437022CFBB}"/>
              </a:ext>
            </a:extLst>
          </p:cNvPr>
          <p:cNvSpPr txBox="1"/>
          <p:nvPr/>
        </p:nvSpPr>
        <p:spPr>
          <a:xfrm>
            <a:off x="246011" y="2872072"/>
            <a:ext cx="3732623" cy="369332"/>
          </a:xfrm>
          <a:prstGeom prst="rect">
            <a:avLst/>
          </a:prstGeom>
          <a:noFill/>
        </p:spPr>
        <p:txBody>
          <a:bodyPr wrap="square">
            <a:spAutoFit/>
          </a:bodyPr>
          <a:lstStyle/>
          <a:p>
            <a:r>
              <a:rPr lang="es-PY" dirty="0"/>
              <a:t>https://github.com/aegiloru/dIOT_2023</a:t>
            </a:r>
          </a:p>
        </p:txBody>
      </p:sp>
      <p:sp>
        <p:nvSpPr>
          <p:cNvPr id="8" name="CuadroTexto 7">
            <a:extLst>
              <a:ext uri="{FF2B5EF4-FFF2-40B4-BE49-F238E27FC236}">
                <a16:creationId xmlns:a16="http://schemas.microsoft.com/office/drawing/2014/main" id="{E4655C44-11B2-EC1E-F5A5-E5C2E0EAD0A4}"/>
              </a:ext>
            </a:extLst>
          </p:cNvPr>
          <p:cNvSpPr txBox="1"/>
          <p:nvPr/>
        </p:nvSpPr>
        <p:spPr>
          <a:xfrm>
            <a:off x="246011" y="3185613"/>
            <a:ext cx="5886400" cy="369332"/>
          </a:xfrm>
          <a:prstGeom prst="rect">
            <a:avLst/>
          </a:prstGeom>
          <a:noFill/>
        </p:spPr>
        <p:txBody>
          <a:bodyPr wrap="square">
            <a:spAutoFit/>
          </a:bodyPr>
          <a:lstStyle/>
          <a:p>
            <a:r>
              <a:rPr lang="es-PY" dirty="0"/>
              <a:t>https://ead.pol.una.py/politecnica/course/view.php?id=7184</a:t>
            </a:r>
          </a:p>
        </p:txBody>
      </p:sp>
      <p:sp>
        <p:nvSpPr>
          <p:cNvPr id="6" name="CuadroTexto 5">
            <a:extLst>
              <a:ext uri="{FF2B5EF4-FFF2-40B4-BE49-F238E27FC236}">
                <a16:creationId xmlns:a16="http://schemas.microsoft.com/office/drawing/2014/main" id="{DA8D941C-A3CC-D815-B38F-F7ABD4A48D89}"/>
              </a:ext>
            </a:extLst>
          </p:cNvPr>
          <p:cNvSpPr txBox="1"/>
          <p:nvPr/>
        </p:nvSpPr>
        <p:spPr>
          <a:xfrm>
            <a:off x="280493" y="3429000"/>
            <a:ext cx="8617495" cy="646331"/>
          </a:xfrm>
          <a:prstGeom prst="rect">
            <a:avLst/>
          </a:prstGeom>
          <a:noFill/>
        </p:spPr>
        <p:txBody>
          <a:bodyPr wrap="square">
            <a:spAutoFit/>
          </a:bodyPr>
          <a:lstStyle/>
          <a:p>
            <a:r>
              <a:rPr lang="es-PY" dirty="0"/>
              <a:t>https://github.com/microsoft/IoT-For-Beginners/tree/main/1-getting-started/lessons/4-connect-internet</a:t>
            </a:r>
          </a:p>
        </p:txBody>
      </p:sp>
    </p:spTree>
    <p:extLst>
      <p:ext uri="{BB962C8B-B14F-4D97-AF65-F5344CB8AC3E}">
        <p14:creationId xmlns:p14="http://schemas.microsoft.com/office/powerpoint/2010/main" val="60235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95FF55-5ED4-E99A-3671-D45F85A27A8D}"/>
              </a:ext>
            </a:extLst>
          </p:cNvPr>
          <p:cNvSpPr>
            <a:spLocks noGrp="1"/>
          </p:cNvSpPr>
          <p:nvPr>
            <p:ph type="title"/>
          </p:nvPr>
        </p:nvSpPr>
        <p:spPr>
          <a:xfrm>
            <a:off x="251520" y="404664"/>
            <a:ext cx="1728192" cy="638944"/>
          </a:xfrm>
        </p:spPr>
        <p:txBody>
          <a:bodyPr>
            <a:normAutofit fontScale="90000"/>
          </a:bodyPr>
          <a:lstStyle/>
          <a:p>
            <a:r>
              <a:rPr lang="en-US" dirty="0"/>
              <a:t>IoT4B</a:t>
            </a:r>
          </a:p>
        </p:txBody>
      </p:sp>
      <p:pic>
        <p:nvPicPr>
          <p:cNvPr id="4098" name="Picture 2">
            <a:extLst>
              <a:ext uri="{FF2B5EF4-FFF2-40B4-BE49-F238E27FC236}">
                <a16:creationId xmlns:a16="http://schemas.microsoft.com/office/drawing/2014/main" id="{5EDFBB9B-6D4C-F5F2-24D5-29971D513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024671"/>
            <a:ext cx="7560840" cy="567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251520" y="196910"/>
            <a:ext cx="7772400" cy="855825"/>
          </a:xfrm>
        </p:spPr>
        <p:txBody>
          <a:bodyPr anchor="b">
            <a:normAutofit/>
          </a:bodyPr>
          <a:lstStyle/>
          <a:p>
            <a:r>
              <a:rPr lang="es-PY" dirty="0"/>
              <a:t>Guía de trabajo</a:t>
            </a:r>
          </a:p>
        </p:txBody>
      </p:sp>
      <p:graphicFrame>
        <p:nvGraphicFramePr>
          <p:cNvPr id="5" name="Marcador de contenido 2">
            <a:extLst>
              <a:ext uri="{FF2B5EF4-FFF2-40B4-BE49-F238E27FC236}">
                <a16:creationId xmlns:a16="http://schemas.microsoft.com/office/drawing/2014/main" id="{9157B6CB-DA97-9897-D463-5135CA5BFB3A}"/>
              </a:ext>
            </a:extLst>
          </p:cNvPr>
          <p:cNvGraphicFramePr>
            <a:graphicFrameLocks noGrp="1"/>
          </p:cNvGraphicFramePr>
          <p:nvPr>
            <p:ph sz="quarter" idx="1"/>
            <p:extLst>
              <p:ext uri="{D42A27DB-BD31-4B8C-83A1-F6EECF244321}">
                <p14:modId xmlns:p14="http://schemas.microsoft.com/office/powerpoint/2010/main" val="3203676549"/>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37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Introducción</a:t>
            </a:r>
          </a:p>
        </p:txBody>
      </p:sp>
      <mc:AlternateContent xmlns:mc="http://schemas.openxmlformats.org/markup-compatibility/2006">
        <mc:Choice xmlns:am3d="http://schemas.microsoft.com/office/drawing/2017/model3d" Requires="am3d">
          <p:graphicFrame>
            <p:nvGraphicFramePr>
              <p:cNvPr id="6" name="Marcador de contenido 5" descr="Bombilla">
                <a:extLst>
                  <a:ext uri="{FF2B5EF4-FFF2-40B4-BE49-F238E27FC236}">
                    <a16:creationId xmlns:a16="http://schemas.microsoft.com/office/drawing/2014/main" id="{86DFEB79-D19C-7AA4-3F10-A26A693B5C33}"/>
                  </a:ext>
                </a:extLst>
              </p:cNvPr>
              <p:cNvGraphicFramePr>
                <a:graphicFrameLocks noGrp="1"/>
              </p:cNvGraphicFramePr>
              <p:nvPr>
                <p:ph sz="quarter" idx="1"/>
                <p:extLst>
                  <p:ext uri="{D42A27DB-BD31-4B8C-83A1-F6EECF244321}">
                    <p14:modId xmlns:p14="http://schemas.microsoft.com/office/powerpoint/2010/main" val="3037861957"/>
                  </p:ext>
                </p:extLst>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Marcador de contenido 5" descr="Bombilla">
                <a:extLst>
                  <a:ext uri="{FF2B5EF4-FFF2-40B4-BE49-F238E27FC236}">
                    <a16:creationId xmlns:a16="http://schemas.microsoft.com/office/drawing/2014/main" id="{86DFEB79-D19C-7AA4-3F10-A26A693B5C33}"/>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874D38F4-988B-0624-1B62-DF6527F28DDA}"/>
              </a:ext>
            </a:extLst>
          </p:cNvPr>
          <p:cNvSpPr txBox="1"/>
          <p:nvPr/>
        </p:nvSpPr>
        <p:spPr>
          <a:xfrm>
            <a:off x="883103" y="6171531"/>
            <a:ext cx="8051563" cy="369332"/>
          </a:xfrm>
          <a:prstGeom prst="rect">
            <a:avLst/>
          </a:prstGeom>
          <a:noFill/>
        </p:spPr>
        <p:txBody>
          <a:bodyPr wrap="none" rtlCol="0">
            <a:spAutoFit/>
          </a:bodyPr>
          <a:lstStyle/>
          <a:p>
            <a:r>
              <a:rPr lang="es-MX" b="0" i="0" dirty="0">
                <a:solidFill>
                  <a:srgbClr val="656D76"/>
                </a:solidFill>
                <a:effectLst/>
                <a:latin typeface="-apple-system"/>
              </a:rPr>
              <a:t>Los datos recopilados de los sensores y enviados a la nube se denominan telemetría</a:t>
            </a:r>
            <a:endParaRPr lang="es-PY" dirty="0"/>
          </a:p>
        </p:txBody>
      </p:sp>
      <p:sp>
        <p:nvSpPr>
          <p:cNvPr id="8" name="CuadroTexto 7">
            <a:extLst>
              <a:ext uri="{FF2B5EF4-FFF2-40B4-BE49-F238E27FC236}">
                <a16:creationId xmlns:a16="http://schemas.microsoft.com/office/drawing/2014/main" id="{5DE03EDB-98E8-437F-39DF-28B3FBAD8D37}"/>
              </a:ext>
            </a:extLst>
          </p:cNvPr>
          <p:cNvSpPr txBox="1"/>
          <p:nvPr/>
        </p:nvSpPr>
        <p:spPr>
          <a:xfrm>
            <a:off x="305430" y="970575"/>
            <a:ext cx="8352928" cy="4401205"/>
          </a:xfrm>
          <a:prstGeom prst="rect">
            <a:avLst/>
          </a:prstGeom>
          <a:noFill/>
        </p:spPr>
        <p:txBody>
          <a:bodyPr wrap="square">
            <a:spAutoFit/>
          </a:bodyPr>
          <a:lstStyle/>
          <a:p>
            <a:pPr algn="just"/>
            <a:r>
              <a:rPr lang="es-MX" sz="2000" b="0" i="0" dirty="0">
                <a:solidFill>
                  <a:srgbClr val="1F2328"/>
                </a:solidFill>
                <a:effectLst/>
                <a:latin typeface="-apple-system"/>
              </a:rPr>
              <a:t>La I en </a:t>
            </a:r>
            <a:r>
              <a:rPr lang="es-MX" sz="2000" b="0" i="0" dirty="0" err="1">
                <a:solidFill>
                  <a:srgbClr val="1F2328"/>
                </a:solidFill>
                <a:effectLst/>
                <a:latin typeface="-apple-system"/>
              </a:rPr>
              <a:t>IoT</a:t>
            </a:r>
            <a:r>
              <a:rPr lang="es-MX" sz="2000" b="0" i="0" dirty="0">
                <a:solidFill>
                  <a:srgbClr val="1F2328"/>
                </a:solidFill>
                <a:effectLst/>
                <a:latin typeface="-apple-system"/>
              </a:rPr>
              <a:t> significa Internet : la conectividad en la nube y los servicios que habilitan muchas de las funciones de los dispositivos </a:t>
            </a:r>
            <a:r>
              <a:rPr lang="es-MX" sz="2000" b="0" i="0" dirty="0" err="1">
                <a:solidFill>
                  <a:srgbClr val="1F2328"/>
                </a:solidFill>
                <a:effectLst/>
                <a:latin typeface="-apple-system"/>
              </a:rPr>
              <a:t>IoT</a:t>
            </a:r>
            <a:r>
              <a:rPr lang="es-MX" sz="2000" b="0" i="0" dirty="0">
                <a:solidFill>
                  <a:srgbClr val="1F2328"/>
                </a:solidFill>
                <a:effectLst/>
                <a:latin typeface="-apple-system"/>
              </a:rPr>
              <a:t>, desde la recopilación de mediciones de los sensores conectados al dispositivo hasta el envío de mensajes para controlar los actuadores. </a:t>
            </a:r>
          </a:p>
          <a:p>
            <a:pPr algn="just"/>
            <a:endParaRPr lang="es-MX" sz="2000" dirty="0">
              <a:solidFill>
                <a:srgbClr val="1F2328"/>
              </a:solidFill>
              <a:latin typeface="-apple-system"/>
            </a:endParaRPr>
          </a:p>
          <a:p>
            <a:pPr algn="just"/>
            <a:r>
              <a:rPr lang="es-MX" sz="2000" b="0" i="0" dirty="0">
                <a:solidFill>
                  <a:srgbClr val="1F2328"/>
                </a:solidFill>
                <a:effectLst/>
                <a:latin typeface="-apple-system"/>
              </a:rPr>
              <a:t>Los dispositivos de </a:t>
            </a:r>
            <a:r>
              <a:rPr lang="es-MX" sz="2000" b="0" i="0" dirty="0" err="1">
                <a:solidFill>
                  <a:srgbClr val="1F2328"/>
                </a:solidFill>
                <a:effectLst/>
                <a:latin typeface="-apple-system"/>
              </a:rPr>
              <a:t>IoT</a:t>
            </a:r>
            <a:r>
              <a:rPr lang="es-MX" sz="2000" b="0" i="0" dirty="0">
                <a:solidFill>
                  <a:srgbClr val="1F2328"/>
                </a:solidFill>
                <a:effectLst/>
                <a:latin typeface="-apple-system"/>
              </a:rPr>
              <a:t> generalmente se conectan a un único servicio de </a:t>
            </a:r>
            <a:r>
              <a:rPr lang="es-MX" sz="2000" b="0" i="0" dirty="0" err="1">
                <a:solidFill>
                  <a:srgbClr val="1F2328"/>
                </a:solidFill>
                <a:effectLst/>
                <a:latin typeface="-apple-system"/>
              </a:rPr>
              <a:t>IoT</a:t>
            </a:r>
            <a:r>
              <a:rPr lang="es-MX" sz="2000" b="0" i="0" dirty="0">
                <a:solidFill>
                  <a:srgbClr val="1F2328"/>
                </a:solidFill>
                <a:effectLst/>
                <a:latin typeface="-apple-system"/>
              </a:rPr>
              <a:t> en la nube mediante un protocolo de comunicación estándar, y ese servicio está conectado al resto de su aplicación de </a:t>
            </a:r>
            <a:r>
              <a:rPr lang="es-MX" sz="2000" b="0" i="0" dirty="0" err="1">
                <a:solidFill>
                  <a:srgbClr val="1F2328"/>
                </a:solidFill>
                <a:effectLst/>
                <a:latin typeface="-apple-system"/>
              </a:rPr>
              <a:t>IoT</a:t>
            </a:r>
            <a:r>
              <a:rPr lang="es-MX" sz="2000" b="0" i="0" dirty="0">
                <a:solidFill>
                  <a:srgbClr val="1F2328"/>
                </a:solidFill>
                <a:effectLst/>
                <a:latin typeface="-apple-system"/>
              </a:rPr>
              <a:t>, desde servicios de IA para tomar decisiones inteligentes sobre sus datos, hasta aplicaciones web para control o informes.</a:t>
            </a:r>
          </a:p>
          <a:p>
            <a:pPr algn="just"/>
            <a:endParaRPr lang="es-MX" sz="2000" dirty="0">
              <a:solidFill>
                <a:srgbClr val="1F2328"/>
              </a:solidFill>
              <a:latin typeface="-apple-system"/>
            </a:endParaRPr>
          </a:p>
          <a:p>
            <a:pPr algn="just"/>
            <a:r>
              <a:rPr lang="es-MX" sz="2000" dirty="0"/>
              <a:t>Los dispositivos </a:t>
            </a:r>
            <a:r>
              <a:rPr lang="es-MX" sz="2000" dirty="0" err="1"/>
              <a:t>IoT</a:t>
            </a:r>
            <a:r>
              <a:rPr lang="es-MX" sz="2000" dirty="0"/>
              <a:t> pueden recibir mensajes desde la nube. A menudo, los mensajes contienen comandos, es decir, instrucciones para realizar una acción internamente (como reiniciar o actualizar el firmware) o mediante un actuador (como encender una luz)</a:t>
            </a:r>
            <a:endParaRPr lang="es-PY" sz="2000" dirty="0"/>
          </a:p>
        </p:txBody>
      </p:sp>
    </p:spTree>
    <p:extLst>
      <p:ext uri="{BB962C8B-B14F-4D97-AF65-F5344CB8AC3E}">
        <p14:creationId xmlns:p14="http://schemas.microsoft.com/office/powerpoint/2010/main" val="397708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Protocolos de comunicación</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305430" y="970575"/>
            <a:ext cx="8352928" cy="2554545"/>
          </a:xfrm>
          <a:prstGeom prst="rect">
            <a:avLst/>
          </a:prstGeom>
          <a:noFill/>
        </p:spPr>
        <p:txBody>
          <a:bodyPr wrap="square">
            <a:spAutoFit/>
          </a:bodyPr>
          <a:lstStyle/>
          <a:p>
            <a:pPr algn="just"/>
            <a:r>
              <a:rPr lang="es-MX" sz="2000" b="0" i="0" dirty="0">
                <a:solidFill>
                  <a:srgbClr val="1F2328"/>
                </a:solidFill>
                <a:effectLst/>
                <a:latin typeface="-apple-system"/>
              </a:rPr>
              <a:t>Hay una serie de protocolos de comunicación populares utilizados por los dispositivos </a:t>
            </a:r>
            <a:r>
              <a:rPr lang="es-MX" sz="2000" b="0" i="0" dirty="0" err="1">
                <a:solidFill>
                  <a:srgbClr val="1F2328"/>
                </a:solidFill>
                <a:effectLst/>
                <a:latin typeface="-apple-system"/>
              </a:rPr>
              <a:t>IoT</a:t>
            </a:r>
            <a:r>
              <a:rPr lang="es-MX" sz="2000" b="0" i="0" dirty="0">
                <a:solidFill>
                  <a:srgbClr val="1F2328"/>
                </a:solidFill>
                <a:effectLst/>
                <a:latin typeface="-apple-system"/>
              </a:rPr>
              <a:t> para comunicarse con Internet. Los más populares se basan en mensajes de publicación/suscripción a través de algún tipo de intermediario. </a:t>
            </a:r>
          </a:p>
          <a:p>
            <a:pPr algn="just"/>
            <a:endParaRPr lang="es-MX" sz="2000" dirty="0">
              <a:solidFill>
                <a:srgbClr val="1F2328"/>
              </a:solidFill>
              <a:latin typeface="-apple-system"/>
            </a:endParaRPr>
          </a:p>
          <a:p>
            <a:pPr algn="just"/>
            <a:r>
              <a:rPr lang="es-MX" sz="2000" b="0" i="0" dirty="0">
                <a:solidFill>
                  <a:srgbClr val="1F2328"/>
                </a:solidFill>
                <a:effectLst/>
                <a:latin typeface="-apple-system"/>
              </a:rPr>
              <a:t>Los dispositivos </a:t>
            </a:r>
            <a:r>
              <a:rPr lang="es-MX" sz="2000" b="0" i="0" dirty="0" err="1">
                <a:solidFill>
                  <a:srgbClr val="1F2328"/>
                </a:solidFill>
                <a:effectLst/>
                <a:latin typeface="-apple-system"/>
              </a:rPr>
              <a:t>IoT</a:t>
            </a:r>
            <a:r>
              <a:rPr lang="es-MX" sz="2000" b="0" i="0" dirty="0">
                <a:solidFill>
                  <a:srgbClr val="1F2328"/>
                </a:solidFill>
                <a:effectLst/>
                <a:latin typeface="-apple-system"/>
              </a:rPr>
              <a:t> se conectan al intermediario y publican la telemetría y se suscriben a los comandos. Los servicios en la nube también se conectan al intermediario y se suscriben a todos los mensajes de telemetría y publican comandos en dispositivos específicos o en grupos de dispositivo</a:t>
            </a:r>
          </a:p>
        </p:txBody>
      </p:sp>
      <p:pic>
        <p:nvPicPr>
          <p:cNvPr id="7" name="Imagen 6">
            <a:extLst>
              <a:ext uri="{FF2B5EF4-FFF2-40B4-BE49-F238E27FC236}">
                <a16:creationId xmlns:a16="http://schemas.microsoft.com/office/drawing/2014/main" id="{677569DC-98C1-E2B5-BAFD-58EF03862E02}"/>
              </a:ext>
            </a:extLst>
          </p:cNvPr>
          <p:cNvPicPr>
            <a:picLocks noChangeAspect="1"/>
          </p:cNvPicPr>
          <p:nvPr/>
        </p:nvPicPr>
        <p:blipFill>
          <a:blip r:embed="rId3"/>
          <a:stretch>
            <a:fillRect/>
          </a:stretch>
        </p:blipFill>
        <p:spPr>
          <a:xfrm>
            <a:off x="1524000" y="3525120"/>
            <a:ext cx="6096000" cy="3181350"/>
          </a:xfrm>
          <a:prstGeom prst="rect">
            <a:avLst/>
          </a:prstGeom>
        </p:spPr>
      </p:pic>
    </p:spTree>
    <p:extLst>
      <p:ext uri="{BB962C8B-B14F-4D97-AF65-F5344CB8AC3E}">
        <p14:creationId xmlns:p14="http://schemas.microsoft.com/office/powerpoint/2010/main" val="126329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Protocolos de comunicación</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305430" y="970575"/>
            <a:ext cx="8352928" cy="3170099"/>
          </a:xfrm>
          <a:prstGeom prst="rect">
            <a:avLst/>
          </a:prstGeom>
          <a:noFill/>
        </p:spPr>
        <p:txBody>
          <a:bodyPr wrap="square">
            <a:spAutoFit/>
          </a:bodyPr>
          <a:lstStyle/>
          <a:p>
            <a:pPr algn="just"/>
            <a:r>
              <a:rPr lang="es-MX" sz="2000" b="0" i="0" dirty="0">
                <a:solidFill>
                  <a:srgbClr val="1F2328"/>
                </a:solidFill>
                <a:effectLst/>
                <a:latin typeface="-apple-system"/>
              </a:rPr>
              <a:t>MQTT es un protocolo de mensajería estándar abierto y liviano que puede enviar mensajes entre dispositivos. Fue diseñado en 1999 para monitorear oleoductos, antes de ser lanzado como estándar abierto 15 años después por IBM.</a:t>
            </a:r>
          </a:p>
          <a:p>
            <a:pPr algn="just"/>
            <a:endParaRPr lang="es-MX" sz="2000" b="0" i="0" dirty="0">
              <a:solidFill>
                <a:srgbClr val="1F2328"/>
              </a:solidFill>
              <a:effectLst/>
              <a:latin typeface="-apple-system"/>
            </a:endParaRPr>
          </a:p>
          <a:p>
            <a:pPr algn="just"/>
            <a:r>
              <a:rPr lang="es-MX" sz="2000" b="0" i="0" dirty="0">
                <a:solidFill>
                  <a:srgbClr val="1F2328"/>
                </a:solidFill>
                <a:effectLst/>
                <a:latin typeface="-apple-system"/>
              </a:rPr>
              <a:t>MQTT tiene un solo “bróker” y múltiples clientes. Todos los clientes se conectan al “</a:t>
            </a:r>
            <a:r>
              <a:rPr lang="es-MX" sz="2000" b="0" i="0" dirty="0" err="1">
                <a:solidFill>
                  <a:srgbClr val="1F2328"/>
                </a:solidFill>
                <a:effectLst/>
                <a:latin typeface="-apple-system"/>
              </a:rPr>
              <a:t>broker</a:t>
            </a:r>
            <a:r>
              <a:rPr lang="es-MX" sz="2000" b="0" i="0" dirty="0">
                <a:solidFill>
                  <a:srgbClr val="1F2328"/>
                </a:solidFill>
                <a:effectLst/>
                <a:latin typeface="-apple-system"/>
              </a:rPr>
              <a:t>” y el intermediario enruta los mensajes a los clientes relevantes. Los mensajes se enrutan utilizando temas con nombre, en lugar de enviarse directamente a un cliente individual. Un cliente puede publicar en un tema y cualquier cliente que se suscriba a ese tema recibirá el mensaje.</a:t>
            </a:r>
          </a:p>
        </p:txBody>
      </p:sp>
      <p:pic>
        <p:nvPicPr>
          <p:cNvPr id="3" name="Imagen 2">
            <a:extLst>
              <a:ext uri="{FF2B5EF4-FFF2-40B4-BE49-F238E27FC236}">
                <a16:creationId xmlns:a16="http://schemas.microsoft.com/office/drawing/2014/main" id="{7956D16B-8168-6A76-AD54-5D601DFF937E}"/>
              </a:ext>
            </a:extLst>
          </p:cNvPr>
          <p:cNvPicPr>
            <a:picLocks noChangeAspect="1"/>
          </p:cNvPicPr>
          <p:nvPr/>
        </p:nvPicPr>
        <p:blipFill>
          <a:blip r:embed="rId3"/>
          <a:stretch>
            <a:fillRect/>
          </a:stretch>
        </p:blipFill>
        <p:spPr>
          <a:xfrm>
            <a:off x="588998" y="4234167"/>
            <a:ext cx="7434922" cy="1707709"/>
          </a:xfrm>
          <a:prstGeom prst="rect">
            <a:avLst/>
          </a:prstGeom>
        </p:spPr>
      </p:pic>
      <mc:AlternateContent xmlns:mc="http://schemas.openxmlformats.org/markup-compatibility/2006">
        <mc:Choice xmlns:am3d="http://schemas.microsoft.com/office/drawing/2017/model3d" Requires="am3d">
          <p:graphicFrame>
            <p:nvGraphicFramePr>
              <p:cNvPr id="4" name="Marcador de contenido 5" descr="Bombilla">
                <a:extLst>
                  <a:ext uri="{FF2B5EF4-FFF2-40B4-BE49-F238E27FC236}">
                    <a16:creationId xmlns:a16="http://schemas.microsoft.com/office/drawing/2014/main" id="{EA1B4DA8-FEEF-0921-6972-EEE22DCE8B76}"/>
                  </a:ext>
                </a:extLst>
              </p:cNvPr>
              <p:cNvGraphicFramePr>
                <a:graphicFrameLocks noGrp="1"/>
              </p:cNvGraphicFramePr>
              <p:nvPr>
                <p:ph sz="quarter" idx="1"/>
                <p:extLst>
                  <p:ext uri="{D42A27DB-BD31-4B8C-83A1-F6EECF244321}">
                    <p14:modId xmlns:p14="http://schemas.microsoft.com/office/powerpoint/2010/main" val="1829299702"/>
                  </p:ext>
                </p:extLst>
              </p:nvPr>
            </p:nvGraphicFramePr>
            <p:xfrm>
              <a:off x="305430" y="6039156"/>
              <a:ext cx="577673" cy="634082"/>
            </p:xfrm>
            <a:graphic>
              <a:graphicData uri="http://schemas.microsoft.com/office/drawing/2017/model3d">
                <am3d:model3d r:embed="rId4">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5"/>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Marcador de contenido 5" descr="Bombilla">
                <a:extLst>
                  <a:ext uri="{FF2B5EF4-FFF2-40B4-BE49-F238E27FC236}">
                    <a16:creationId xmlns:a16="http://schemas.microsoft.com/office/drawing/2014/main" id="{EA1B4DA8-FEEF-0921-6972-EEE22DCE8B76}"/>
                  </a:ext>
                </a:extLst>
              </p:cNvPr>
              <p:cNvPicPr>
                <a:picLocks noGrp="1" noRot="1" noChangeAspect="1" noMove="1" noResize="1" noEditPoints="1" noAdjustHandles="1" noChangeArrowheads="1" noChangeShapeType="1" noCrop="1"/>
              </p:cNvPicPr>
              <p:nvPr/>
            </p:nvPicPr>
            <p:blipFill>
              <a:blip r:embed="rId5"/>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15B18083-33A4-EEFB-F1C8-9F1981E366DD}"/>
              </a:ext>
            </a:extLst>
          </p:cNvPr>
          <p:cNvSpPr txBox="1"/>
          <p:nvPr/>
        </p:nvSpPr>
        <p:spPr>
          <a:xfrm>
            <a:off x="883103" y="6124187"/>
            <a:ext cx="8056244" cy="646331"/>
          </a:xfrm>
          <a:prstGeom prst="rect">
            <a:avLst/>
          </a:prstGeom>
          <a:noFill/>
        </p:spPr>
        <p:txBody>
          <a:bodyPr wrap="none" rtlCol="0">
            <a:spAutoFit/>
          </a:bodyPr>
          <a:lstStyle/>
          <a:p>
            <a:r>
              <a:rPr lang="es-MX" b="0" i="0" dirty="0">
                <a:solidFill>
                  <a:srgbClr val="656D76"/>
                </a:solidFill>
                <a:effectLst/>
                <a:latin typeface="-apple-system"/>
              </a:rPr>
              <a:t>Investiga un poco -  Si tienes muchos dispositivos </a:t>
            </a:r>
            <a:r>
              <a:rPr lang="es-MX" b="0" i="0" dirty="0" err="1">
                <a:solidFill>
                  <a:srgbClr val="656D76"/>
                </a:solidFill>
                <a:effectLst/>
                <a:latin typeface="-apple-system"/>
              </a:rPr>
              <a:t>IoT</a:t>
            </a:r>
            <a:r>
              <a:rPr lang="es-MX" b="0" i="0" dirty="0">
                <a:solidFill>
                  <a:srgbClr val="656D76"/>
                </a:solidFill>
                <a:effectLst/>
                <a:latin typeface="-apple-system"/>
              </a:rPr>
              <a:t>: ¿Cómo puede asegurarse que </a:t>
            </a:r>
          </a:p>
          <a:p>
            <a:r>
              <a:rPr lang="es-MX" dirty="0">
                <a:solidFill>
                  <a:srgbClr val="656D76"/>
                </a:solidFill>
                <a:latin typeface="-apple-system"/>
              </a:rPr>
              <a:t>Su “bróker” pueda manejar todos los mensajes”?</a:t>
            </a:r>
            <a:endParaRPr lang="es-PY" dirty="0"/>
          </a:p>
        </p:txBody>
      </p:sp>
    </p:spTree>
    <p:extLst>
      <p:ext uri="{BB962C8B-B14F-4D97-AF65-F5344CB8AC3E}">
        <p14:creationId xmlns:p14="http://schemas.microsoft.com/office/powerpoint/2010/main" val="258505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Conecte su dispositivo </a:t>
            </a:r>
            <a:r>
              <a:rPr lang="es-PY" sz="2700" dirty="0" err="1"/>
              <a:t>IoT</a:t>
            </a:r>
            <a:r>
              <a:rPr lang="es-PY" sz="2700" dirty="0"/>
              <a:t> a MQTT</a:t>
            </a:r>
          </a:p>
        </p:txBody>
      </p:sp>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181744" y="1145092"/>
            <a:ext cx="8539742" cy="810838"/>
          </a:xfrm>
          <a:prstGeom prst="rect">
            <a:avLst/>
          </a:prstGeom>
        </p:spPr>
        <p:txBody>
          <a:bodyPr vert="horz">
            <a:normAutofit fontScale="77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a:t>
            </a:r>
          </a:p>
          <a:p>
            <a:pPr marL="0" indent="0">
              <a:buNone/>
            </a:pPr>
            <a:r>
              <a:rPr lang="es-PY" dirty="0"/>
              <a:t>– </a:t>
            </a:r>
            <a:r>
              <a:rPr lang="en-US" dirty="0">
                <a:hlinkClick r:id="rId3"/>
              </a:rPr>
              <a:t>Control your nightlight over the Internet - Virtual IoT Hardware and Raspberry Pi</a:t>
            </a:r>
            <a:r>
              <a:rPr lang="es-PY" dirty="0">
                <a:hlinkClick r:id="rId3"/>
              </a:rPr>
              <a:t> </a:t>
            </a:r>
            <a:endParaRPr lang="es-PY" dirty="0"/>
          </a:p>
        </p:txBody>
      </p:sp>
      <p:pic>
        <p:nvPicPr>
          <p:cNvPr id="1026" name="Picture 2" descr="Un diagrama de flujo de la asignación que muestra los niveles de luz que se leen y verifican, y el LED comienza a controlarse">
            <a:extLst>
              <a:ext uri="{FF2B5EF4-FFF2-40B4-BE49-F238E27FC236}">
                <a16:creationId xmlns:a16="http://schemas.microsoft.com/office/drawing/2014/main" id="{870955F5-8DE1-C074-06A5-B53C7CC48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08" y="2362721"/>
            <a:ext cx="4305414" cy="22468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m3d="http://schemas.microsoft.com/office/drawing/2017/model3d" Requires="am3d">
          <p:graphicFrame>
            <p:nvGraphicFramePr>
              <p:cNvPr id="19" name="Marcador de contenido 5" descr="Bombilla">
                <a:extLst>
                  <a:ext uri="{FF2B5EF4-FFF2-40B4-BE49-F238E27FC236}">
                    <a16:creationId xmlns:a16="http://schemas.microsoft.com/office/drawing/2014/main" id="{26149533-DC2A-F0FA-5F22-DB81BAF8825E}"/>
                  </a:ext>
                </a:extLst>
              </p:cNvPr>
              <p:cNvGraphicFramePr>
                <a:graphicFrameLocks noGrp="1"/>
              </p:cNvGraphicFramePr>
              <p:nvPr>
                <p:ph sz="quarter" idx="1"/>
                <p:extLst>
                  <p:ext uri="{D42A27DB-BD31-4B8C-83A1-F6EECF244321}">
                    <p14:modId xmlns:p14="http://schemas.microsoft.com/office/powerpoint/2010/main" val="286758031"/>
                  </p:ext>
                </p:extLst>
              </p:nvPr>
            </p:nvGraphicFramePr>
            <p:xfrm>
              <a:off x="305430" y="6039156"/>
              <a:ext cx="577673" cy="634082"/>
            </p:xfrm>
            <a:graphic>
              <a:graphicData uri="http://schemas.microsoft.com/office/drawing/2017/model3d">
                <am3d:model3d r:embed="rId5">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6"/>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9" name="Marcador de contenido 5" descr="Bombilla">
                <a:extLst>
                  <a:ext uri="{FF2B5EF4-FFF2-40B4-BE49-F238E27FC236}">
                    <a16:creationId xmlns:a16="http://schemas.microsoft.com/office/drawing/2014/main" id="{26149533-DC2A-F0FA-5F22-DB81BAF8825E}"/>
                  </a:ext>
                </a:extLst>
              </p:cNvPr>
              <p:cNvPicPr>
                <a:picLocks noGrp="1" noRot="1" noChangeAspect="1" noMove="1" noResize="1" noEditPoints="1" noAdjustHandles="1" noChangeArrowheads="1" noChangeShapeType="1" noCrop="1"/>
              </p:cNvPicPr>
              <p:nvPr/>
            </p:nvPicPr>
            <p:blipFill>
              <a:blip r:embed="rId6"/>
              <a:stretch>
                <a:fillRect/>
              </a:stretch>
            </p:blipFill>
            <p:spPr>
              <a:xfrm>
                <a:off x="305430" y="6039156"/>
                <a:ext cx="577673" cy="634082"/>
              </a:xfrm>
              <a:prstGeom prst="rect">
                <a:avLst/>
              </a:prstGeom>
            </p:spPr>
          </p:pic>
        </mc:Fallback>
      </mc:AlternateContent>
      <p:sp>
        <p:nvSpPr>
          <p:cNvPr id="20" name="CuadroTexto 19">
            <a:extLst>
              <a:ext uri="{FF2B5EF4-FFF2-40B4-BE49-F238E27FC236}">
                <a16:creationId xmlns:a16="http://schemas.microsoft.com/office/drawing/2014/main" id="{C734CA07-942E-859C-7C95-3B1E7DB0DBCE}"/>
              </a:ext>
            </a:extLst>
          </p:cNvPr>
          <p:cNvSpPr txBox="1"/>
          <p:nvPr/>
        </p:nvSpPr>
        <p:spPr>
          <a:xfrm>
            <a:off x="883103" y="6124187"/>
            <a:ext cx="8202630" cy="646331"/>
          </a:xfrm>
          <a:prstGeom prst="rect">
            <a:avLst/>
          </a:prstGeom>
          <a:noFill/>
        </p:spPr>
        <p:txBody>
          <a:bodyPr wrap="none" rtlCol="0">
            <a:spAutoFit/>
          </a:bodyPr>
          <a:lstStyle/>
          <a:p>
            <a:r>
              <a:rPr lang="es-MX" dirty="0">
                <a:solidFill>
                  <a:srgbClr val="656D76"/>
                </a:solidFill>
                <a:latin typeface="-apple-system"/>
              </a:rPr>
              <a:t>¿Qué otras situaciones requerirían la evaluación de datos de múltiples sensores antes</a:t>
            </a:r>
          </a:p>
          <a:p>
            <a:r>
              <a:rPr lang="es-MX" dirty="0">
                <a:solidFill>
                  <a:srgbClr val="656D76"/>
                </a:solidFill>
                <a:latin typeface="-apple-system"/>
              </a:rPr>
              <a:t>De enviar un comando?</a:t>
            </a:r>
            <a:endParaRPr lang="es-PY" dirty="0"/>
          </a:p>
        </p:txBody>
      </p:sp>
      <p:sp>
        <p:nvSpPr>
          <p:cNvPr id="22" name="CuadroTexto 21">
            <a:extLst>
              <a:ext uri="{FF2B5EF4-FFF2-40B4-BE49-F238E27FC236}">
                <a16:creationId xmlns:a16="http://schemas.microsoft.com/office/drawing/2014/main" id="{3F73B77B-0FE3-3973-46C2-0FC56D1C31E4}"/>
              </a:ext>
            </a:extLst>
          </p:cNvPr>
          <p:cNvSpPr txBox="1"/>
          <p:nvPr/>
        </p:nvSpPr>
        <p:spPr>
          <a:xfrm>
            <a:off x="395536" y="1985206"/>
            <a:ext cx="6598622" cy="377515"/>
          </a:xfrm>
          <a:prstGeom prst="rect">
            <a:avLst/>
          </a:prstGeom>
          <a:noFill/>
        </p:spPr>
        <p:txBody>
          <a:bodyPr wrap="square">
            <a:spAutoFit/>
          </a:bodyPr>
          <a:lstStyle/>
          <a:p>
            <a:pPr algn="just"/>
            <a:r>
              <a:rPr lang="es-MX" dirty="0"/>
              <a:t>Conectará su LED a Internet para permitir que se controle de forma remota. </a:t>
            </a:r>
            <a:endParaRPr lang="es-PY" dirty="0"/>
          </a:p>
        </p:txBody>
      </p:sp>
      <p:sp>
        <p:nvSpPr>
          <p:cNvPr id="26" name="CuadroTexto 25">
            <a:extLst>
              <a:ext uri="{FF2B5EF4-FFF2-40B4-BE49-F238E27FC236}">
                <a16:creationId xmlns:a16="http://schemas.microsoft.com/office/drawing/2014/main" id="{21DB315C-21F2-CCE1-0C5B-162343D23BD3}"/>
              </a:ext>
            </a:extLst>
          </p:cNvPr>
          <p:cNvSpPr txBox="1"/>
          <p:nvPr/>
        </p:nvSpPr>
        <p:spPr>
          <a:xfrm>
            <a:off x="424609" y="4628234"/>
            <a:ext cx="8491467" cy="1477328"/>
          </a:xfrm>
          <a:prstGeom prst="rect">
            <a:avLst/>
          </a:prstGeom>
          <a:noFill/>
        </p:spPr>
        <p:txBody>
          <a:bodyPr wrap="square">
            <a:spAutoFit/>
          </a:bodyPr>
          <a:lstStyle/>
          <a:p>
            <a:pPr algn="just"/>
            <a:r>
              <a:rPr lang="es-MX" dirty="0"/>
              <a:t>En lugar de lidiar con las complejidades de configurar un agente MQTT como parte de esta tarea, puede usar un servidor de prueba público que ejecute </a:t>
            </a:r>
            <a:r>
              <a:rPr lang="es-MX" dirty="0">
                <a:hlinkClick r:id="rId7"/>
              </a:rPr>
              <a:t>Eclipse </a:t>
            </a:r>
            <a:r>
              <a:rPr lang="es-MX" dirty="0" err="1">
                <a:hlinkClick r:id="rId7"/>
              </a:rPr>
              <a:t>Mosquitto</a:t>
            </a:r>
            <a:r>
              <a:rPr lang="es-MX" dirty="0">
                <a:hlinkClick r:id="rId7"/>
              </a:rPr>
              <a:t> </a:t>
            </a:r>
            <a:r>
              <a:rPr lang="es-MX" dirty="0"/>
              <a:t>, un agente MQTT de código abierto. Este “bróker” de prueba está disponible públicamente en test.mosquitto.org y no requiere que se configure una cuenta, lo que lo convierte en una excelente herramienta para probar clientes y servidores MQTT.</a:t>
            </a:r>
            <a:endParaRPr lang="es-PY" dirty="0"/>
          </a:p>
        </p:txBody>
      </p:sp>
    </p:spTree>
    <p:extLst>
      <p:ext uri="{BB962C8B-B14F-4D97-AF65-F5344CB8AC3E}">
        <p14:creationId xmlns:p14="http://schemas.microsoft.com/office/powerpoint/2010/main" val="313972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F26D3521-2CCF-306B-2E11-D465D3B3F6E1}"/>
              </a:ext>
            </a:extLst>
          </p:cNvPr>
          <p:cNvSpPr/>
          <p:nvPr/>
        </p:nvSpPr>
        <p:spPr>
          <a:xfrm>
            <a:off x="467544" y="4038613"/>
            <a:ext cx="3708920" cy="2310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Y"/>
          </a:p>
        </p:txBody>
      </p:sp>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a:t>
            </a:r>
            <a:r>
              <a:rPr lang="es-PY" sz="2700" dirty="0"/>
              <a:t>– Conecte su dispositivo </a:t>
            </a:r>
            <a:r>
              <a:rPr lang="es-PY" sz="2700" dirty="0" err="1"/>
              <a:t>IoT</a:t>
            </a:r>
            <a:r>
              <a:rPr lang="es-PY" sz="2700" dirty="0"/>
              <a:t> a MQTT</a:t>
            </a:r>
          </a:p>
        </p:txBody>
      </p:sp>
      <p:sp>
        <p:nvSpPr>
          <p:cNvPr id="6" name="Rectángulo 5">
            <a:extLst>
              <a:ext uri="{FF2B5EF4-FFF2-40B4-BE49-F238E27FC236}">
                <a16:creationId xmlns:a16="http://schemas.microsoft.com/office/drawing/2014/main" id="{10791446-A09D-16DB-BF20-7C086FBE09BC}"/>
              </a:ext>
            </a:extLst>
          </p:cNvPr>
          <p:cNvSpPr/>
          <p:nvPr/>
        </p:nvSpPr>
        <p:spPr>
          <a:xfrm>
            <a:off x="539552" y="4365104"/>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9" name="Rectángulo 8">
            <a:extLst>
              <a:ext uri="{FF2B5EF4-FFF2-40B4-BE49-F238E27FC236}">
                <a16:creationId xmlns:a16="http://schemas.microsoft.com/office/drawing/2014/main" id="{495B0214-DE56-E646-223C-2F3F4299F7E7}"/>
              </a:ext>
            </a:extLst>
          </p:cNvPr>
          <p:cNvSpPr/>
          <p:nvPr/>
        </p:nvSpPr>
        <p:spPr>
          <a:xfrm>
            <a:off x="539552" y="5048294"/>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0" name="Rectángulo 9">
            <a:extLst>
              <a:ext uri="{FF2B5EF4-FFF2-40B4-BE49-F238E27FC236}">
                <a16:creationId xmlns:a16="http://schemas.microsoft.com/office/drawing/2014/main" id="{6226BE78-EC97-E2E8-E8D6-A3EBDEA3F264}"/>
              </a:ext>
            </a:extLst>
          </p:cNvPr>
          <p:cNvSpPr/>
          <p:nvPr/>
        </p:nvSpPr>
        <p:spPr>
          <a:xfrm>
            <a:off x="539552" y="5649828"/>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1" name="Rectángulo 10">
            <a:extLst>
              <a:ext uri="{FF2B5EF4-FFF2-40B4-BE49-F238E27FC236}">
                <a16:creationId xmlns:a16="http://schemas.microsoft.com/office/drawing/2014/main" id="{35FE8BC3-C182-71C1-38DC-92DA54AE09CC}"/>
              </a:ext>
            </a:extLst>
          </p:cNvPr>
          <p:cNvSpPr/>
          <p:nvPr/>
        </p:nvSpPr>
        <p:spPr>
          <a:xfrm>
            <a:off x="2699792" y="4365104"/>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5122" name="Picture 2">
            <a:extLst>
              <a:ext uri="{FF2B5EF4-FFF2-40B4-BE49-F238E27FC236}">
                <a16:creationId xmlns:a16="http://schemas.microsoft.com/office/drawing/2014/main" id="{6E0431EC-F0AC-552A-4126-FC6DB29206B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55576" y="5703530"/>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C219E6-F4B8-DC48-6739-402039183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636" y="5708536"/>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A3CFE1A-E2CA-066B-E7AD-85E6CE51C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424" y="5686653"/>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C6DA8C00-7653-D977-A503-95A3CEDD5C5F}"/>
              </a:ext>
            </a:extLst>
          </p:cNvPr>
          <p:cNvSpPr/>
          <p:nvPr/>
        </p:nvSpPr>
        <p:spPr>
          <a:xfrm>
            <a:off x="1922893" y="4613461"/>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3" name="Elipse 12">
            <a:extLst>
              <a:ext uri="{FF2B5EF4-FFF2-40B4-BE49-F238E27FC236}">
                <a16:creationId xmlns:a16="http://schemas.microsoft.com/office/drawing/2014/main" id="{1AE97285-D2FF-7F98-7488-79F861FF3A96}"/>
              </a:ext>
            </a:extLst>
          </p:cNvPr>
          <p:cNvSpPr/>
          <p:nvPr/>
        </p:nvSpPr>
        <p:spPr>
          <a:xfrm>
            <a:off x="2471865" y="4599850"/>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4" name="CuadroTexto 13">
            <a:extLst>
              <a:ext uri="{FF2B5EF4-FFF2-40B4-BE49-F238E27FC236}">
                <a16:creationId xmlns:a16="http://schemas.microsoft.com/office/drawing/2014/main" id="{DE87C57C-0334-C8A7-27BC-3E45506258B1}"/>
              </a:ext>
            </a:extLst>
          </p:cNvPr>
          <p:cNvSpPr txBox="1"/>
          <p:nvPr/>
        </p:nvSpPr>
        <p:spPr>
          <a:xfrm>
            <a:off x="1625127" y="4028472"/>
            <a:ext cx="1511952" cy="369332"/>
          </a:xfrm>
          <a:prstGeom prst="rect">
            <a:avLst/>
          </a:prstGeom>
          <a:noFill/>
        </p:spPr>
        <p:txBody>
          <a:bodyPr wrap="none" rtlCol="0">
            <a:spAutoFit/>
          </a:bodyPr>
          <a:lstStyle/>
          <a:p>
            <a:r>
              <a:rPr lang="es-PY" dirty="0"/>
              <a:t>127.0.0.1:5000</a:t>
            </a:r>
          </a:p>
        </p:txBody>
      </p:sp>
      <p:cxnSp>
        <p:nvCxnSpPr>
          <p:cNvPr id="16" name="Conector: curvado 15">
            <a:extLst>
              <a:ext uri="{FF2B5EF4-FFF2-40B4-BE49-F238E27FC236}">
                <a16:creationId xmlns:a16="http://schemas.microsoft.com/office/drawing/2014/main" id="{81DC5BA5-6146-1B5F-9051-69FDB3B399AA}"/>
              </a:ext>
            </a:extLst>
          </p:cNvPr>
          <p:cNvCxnSpPr>
            <a:stCxn id="13" idx="0"/>
            <a:endCxn id="12" idx="0"/>
          </p:cNvCxnSpPr>
          <p:nvPr/>
        </p:nvCxnSpPr>
        <p:spPr>
          <a:xfrm rot="16200000" flipH="1" flipV="1">
            <a:off x="2370593" y="4332169"/>
            <a:ext cx="13611" cy="548972"/>
          </a:xfrm>
          <a:prstGeom prst="curvedConnector3">
            <a:avLst>
              <a:gd name="adj1" fmla="val -167952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Imagen 22">
            <a:extLst>
              <a:ext uri="{FF2B5EF4-FFF2-40B4-BE49-F238E27FC236}">
                <a16:creationId xmlns:a16="http://schemas.microsoft.com/office/drawing/2014/main" id="{2649E78D-8DA7-D616-2EA9-05818C1BFA23}"/>
              </a:ext>
            </a:extLst>
          </p:cNvPr>
          <p:cNvPicPr>
            <a:picLocks noChangeAspect="1"/>
          </p:cNvPicPr>
          <p:nvPr/>
        </p:nvPicPr>
        <p:blipFill>
          <a:blip r:embed="rId6"/>
          <a:stretch>
            <a:fillRect/>
          </a:stretch>
        </p:blipFill>
        <p:spPr>
          <a:xfrm>
            <a:off x="1380272" y="5119942"/>
            <a:ext cx="386388" cy="425027"/>
          </a:xfrm>
          <a:prstGeom prst="rect">
            <a:avLst/>
          </a:prstGeom>
        </p:spPr>
      </p:pic>
      <p:sp>
        <p:nvSpPr>
          <p:cNvPr id="24" name="CuadroTexto 23">
            <a:extLst>
              <a:ext uri="{FF2B5EF4-FFF2-40B4-BE49-F238E27FC236}">
                <a16:creationId xmlns:a16="http://schemas.microsoft.com/office/drawing/2014/main" id="{0A900A22-744D-359D-B2F2-D1F72A0F37EB}"/>
              </a:ext>
            </a:extLst>
          </p:cNvPr>
          <p:cNvSpPr txBox="1"/>
          <p:nvPr/>
        </p:nvSpPr>
        <p:spPr>
          <a:xfrm>
            <a:off x="1139277" y="6334318"/>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5128" name="Picture 8" descr="Visual Studio Code Logo PNG vector in SVG, PDF, AI, CDR format">
            <a:extLst>
              <a:ext uri="{FF2B5EF4-FFF2-40B4-BE49-F238E27FC236}">
                <a16:creationId xmlns:a16="http://schemas.microsoft.com/office/drawing/2014/main" id="{F856802B-54E3-F3CB-48FA-E1287C5148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6355" y="4395763"/>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he CounterFit logo">
            <a:extLst>
              <a:ext uri="{FF2B5EF4-FFF2-40B4-BE49-F238E27FC236}">
                <a16:creationId xmlns:a16="http://schemas.microsoft.com/office/drawing/2014/main" id="{7A955C56-4069-774C-3CC9-2875FED81D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3486" y="4365104"/>
            <a:ext cx="322315" cy="3223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181744" y="1145092"/>
            <a:ext cx="7772400" cy="50151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 </a:t>
            </a:r>
            <a:r>
              <a:rPr lang="es-PY" dirty="0" err="1">
                <a:hlinkClick r:id="rId9"/>
              </a:rPr>
              <a:t>Build</a:t>
            </a:r>
            <a:r>
              <a:rPr lang="es-PY" dirty="0">
                <a:hlinkClick r:id="rId9"/>
              </a:rPr>
              <a:t> a </a:t>
            </a:r>
            <a:r>
              <a:rPr lang="es-PY" dirty="0" err="1">
                <a:hlinkClick r:id="rId9"/>
              </a:rPr>
              <a:t>nigthlight</a:t>
            </a:r>
            <a:r>
              <a:rPr lang="es-PY" dirty="0">
                <a:hlinkClick r:id="rId9"/>
              </a:rPr>
              <a:t> – Virtual </a:t>
            </a:r>
            <a:r>
              <a:rPr lang="es-PY" dirty="0" err="1">
                <a:hlinkClick r:id="rId9"/>
              </a:rPr>
              <a:t>IoT</a:t>
            </a:r>
            <a:r>
              <a:rPr lang="es-PY" dirty="0">
                <a:hlinkClick r:id="rId9"/>
              </a:rPr>
              <a:t> Hardware</a:t>
            </a:r>
            <a:endParaRPr lang="es-PY" dirty="0"/>
          </a:p>
        </p:txBody>
      </p:sp>
      <p:sp>
        <p:nvSpPr>
          <p:cNvPr id="8" name="CuadroTexto 7">
            <a:extLst>
              <a:ext uri="{FF2B5EF4-FFF2-40B4-BE49-F238E27FC236}">
                <a16:creationId xmlns:a16="http://schemas.microsoft.com/office/drawing/2014/main" id="{F861435C-60DA-813F-F6D0-3E4EB2E3E581}"/>
              </a:ext>
            </a:extLst>
          </p:cNvPr>
          <p:cNvSpPr txBox="1"/>
          <p:nvPr/>
        </p:nvSpPr>
        <p:spPr>
          <a:xfrm>
            <a:off x="4348982" y="1646609"/>
            <a:ext cx="4687514" cy="1200329"/>
          </a:xfrm>
          <a:prstGeom prst="rect">
            <a:avLst/>
          </a:prstGeom>
          <a:noFill/>
        </p:spPr>
        <p:txBody>
          <a:bodyPr wrap="square">
            <a:spAutoFit/>
          </a:bodyPr>
          <a:lstStyle/>
          <a:p>
            <a:r>
              <a:rPr lang="es-MX" dirty="0"/>
              <a:t>El dispositivo </a:t>
            </a:r>
            <a:r>
              <a:rPr lang="es-MX" dirty="0" err="1"/>
              <a:t>IoT</a:t>
            </a:r>
            <a:r>
              <a:rPr lang="es-MX" dirty="0"/>
              <a:t> debe codificarse para comunicarse con test.mosquitto.org mediante MQTT para enviar valores de telemetría con la lectura del sensor de luz y recibir comandos para controlar el LED.</a:t>
            </a:r>
            <a:endParaRPr lang="es-PY" dirty="0"/>
          </a:p>
        </p:txBody>
      </p:sp>
      <p:pic>
        <p:nvPicPr>
          <p:cNvPr id="17" name="Imagen 16">
            <a:extLst>
              <a:ext uri="{FF2B5EF4-FFF2-40B4-BE49-F238E27FC236}">
                <a16:creationId xmlns:a16="http://schemas.microsoft.com/office/drawing/2014/main" id="{EE614C81-6AF6-8169-95FD-61F60099A822}"/>
              </a:ext>
            </a:extLst>
          </p:cNvPr>
          <p:cNvPicPr>
            <a:picLocks noChangeAspect="1"/>
          </p:cNvPicPr>
          <p:nvPr/>
        </p:nvPicPr>
        <p:blipFill>
          <a:blip r:embed="rId10"/>
          <a:stretch>
            <a:fillRect/>
          </a:stretch>
        </p:blipFill>
        <p:spPr>
          <a:xfrm>
            <a:off x="2900013" y="2944961"/>
            <a:ext cx="967710" cy="967710"/>
          </a:xfrm>
          <a:prstGeom prst="rect">
            <a:avLst/>
          </a:prstGeom>
        </p:spPr>
      </p:pic>
      <p:pic>
        <p:nvPicPr>
          <p:cNvPr id="18" name="Imagen 17">
            <a:extLst>
              <a:ext uri="{FF2B5EF4-FFF2-40B4-BE49-F238E27FC236}">
                <a16:creationId xmlns:a16="http://schemas.microsoft.com/office/drawing/2014/main" id="{D699D78C-0545-A42C-2636-BB7D77D20612}"/>
              </a:ext>
            </a:extLst>
          </p:cNvPr>
          <p:cNvPicPr>
            <a:picLocks noChangeAspect="1"/>
          </p:cNvPicPr>
          <p:nvPr/>
        </p:nvPicPr>
        <p:blipFill rotWithShape="1">
          <a:blip r:embed="rId11"/>
          <a:srcRect l="1485" t="9646" r="90151" b="62724"/>
          <a:stretch/>
        </p:blipFill>
        <p:spPr>
          <a:xfrm>
            <a:off x="610848" y="3187138"/>
            <a:ext cx="360040" cy="619873"/>
          </a:xfrm>
          <a:prstGeom prst="rect">
            <a:avLst/>
          </a:prstGeom>
        </p:spPr>
      </p:pic>
      <p:pic>
        <p:nvPicPr>
          <p:cNvPr id="21" name="Picture 2" descr="Un diagrama de flujo de la asignación que muestra los niveles de luz que se leen y verifican, y el LED comienza a controlarse">
            <a:extLst>
              <a:ext uri="{FF2B5EF4-FFF2-40B4-BE49-F238E27FC236}">
                <a16:creationId xmlns:a16="http://schemas.microsoft.com/office/drawing/2014/main" id="{F4DFC8B5-E609-4986-7FDD-467696186DB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1062" t="14209" r="2248" b="59567"/>
          <a:stretch/>
        </p:blipFill>
        <p:spPr bwMode="auto">
          <a:xfrm>
            <a:off x="1285433" y="3302517"/>
            <a:ext cx="288033" cy="5892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ector recto de flecha 25">
            <a:extLst>
              <a:ext uri="{FF2B5EF4-FFF2-40B4-BE49-F238E27FC236}">
                <a16:creationId xmlns:a16="http://schemas.microsoft.com/office/drawing/2014/main" id="{0AAE1ECC-0308-1AA2-B49C-CD5EB691D6D5}"/>
              </a:ext>
            </a:extLst>
          </p:cNvPr>
          <p:cNvCxnSpPr>
            <a:stCxn id="18" idx="2"/>
          </p:cNvCxnSpPr>
          <p:nvPr/>
        </p:nvCxnSpPr>
        <p:spPr>
          <a:xfrm>
            <a:off x="790868" y="3807011"/>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de flecha 27">
            <a:extLst>
              <a:ext uri="{FF2B5EF4-FFF2-40B4-BE49-F238E27FC236}">
                <a16:creationId xmlns:a16="http://schemas.microsoft.com/office/drawing/2014/main" id="{24F97D19-E110-25A1-BE8B-E9944793E490}"/>
              </a:ext>
            </a:extLst>
          </p:cNvPr>
          <p:cNvCxnSpPr/>
          <p:nvPr/>
        </p:nvCxnSpPr>
        <p:spPr>
          <a:xfrm flipV="1">
            <a:off x="1429449" y="3807011"/>
            <a:ext cx="0" cy="588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050" name="Picture 2" descr="GitHub - eclipse/mosquitto: Eclipse Mosquitto - An open source MQTT broker">
            <a:extLst>
              <a:ext uri="{FF2B5EF4-FFF2-40B4-BE49-F238E27FC236}">
                <a16:creationId xmlns:a16="http://schemas.microsoft.com/office/drawing/2014/main" id="{A1D4E775-0BF9-3939-A707-2DE5A16633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1095" y="1921491"/>
            <a:ext cx="1478658" cy="739329"/>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78D690F0-B8EF-9B9B-C311-39C4E641EB16}"/>
              </a:ext>
            </a:extLst>
          </p:cNvPr>
          <p:cNvPicPr>
            <a:picLocks noChangeAspect="1"/>
          </p:cNvPicPr>
          <p:nvPr/>
        </p:nvPicPr>
        <p:blipFill>
          <a:blip r:embed="rId14"/>
          <a:stretch>
            <a:fillRect/>
          </a:stretch>
        </p:blipFill>
        <p:spPr>
          <a:xfrm>
            <a:off x="4354761" y="4028472"/>
            <a:ext cx="4572000" cy="1701478"/>
          </a:xfrm>
          <a:prstGeom prst="rect">
            <a:avLst/>
          </a:prstGeom>
        </p:spPr>
      </p:pic>
      <p:pic>
        <p:nvPicPr>
          <p:cNvPr id="31" name="Imagen 30">
            <a:extLst>
              <a:ext uri="{FF2B5EF4-FFF2-40B4-BE49-F238E27FC236}">
                <a16:creationId xmlns:a16="http://schemas.microsoft.com/office/drawing/2014/main" id="{A03F0BFF-0C1F-C2D0-E59B-73A7CD98CAFC}"/>
              </a:ext>
            </a:extLst>
          </p:cNvPr>
          <p:cNvPicPr>
            <a:picLocks noChangeAspect="1"/>
          </p:cNvPicPr>
          <p:nvPr/>
        </p:nvPicPr>
        <p:blipFill>
          <a:blip r:embed="rId15"/>
          <a:stretch>
            <a:fillRect/>
          </a:stretch>
        </p:blipFill>
        <p:spPr>
          <a:xfrm>
            <a:off x="4535271" y="2810733"/>
            <a:ext cx="2827055" cy="1200330"/>
          </a:xfrm>
          <a:prstGeom prst="rect">
            <a:avLst/>
          </a:prstGeom>
        </p:spPr>
      </p:pic>
      <p:sp>
        <p:nvSpPr>
          <p:cNvPr id="33" name="CuadroTexto 32">
            <a:extLst>
              <a:ext uri="{FF2B5EF4-FFF2-40B4-BE49-F238E27FC236}">
                <a16:creationId xmlns:a16="http://schemas.microsoft.com/office/drawing/2014/main" id="{E5C79AEF-508F-853B-C571-8E3AC4FAFBA7}"/>
              </a:ext>
            </a:extLst>
          </p:cNvPr>
          <p:cNvSpPr txBox="1"/>
          <p:nvPr/>
        </p:nvSpPr>
        <p:spPr>
          <a:xfrm>
            <a:off x="1220031" y="2057011"/>
            <a:ext cx="1917048" cy="369332"/>
          </a:xfrm>
          <a:prstGeom prst="rect">
            <a:avLst/>
          </a:prstGeom>
          <a:noFill/>
        </p:spPr>
        <p:txBody>
          <a:bodyPr wrap="square">
            <a:spAutoFit/>
          </a:bodyPr>
          <a:lstStyle/>
          <a:p>
            <a:r>
              <a:rPr lang="es-PY" dirty="0"/>
              <a:t> test.mosquitto.org </a:t>
            </a:r>
          </a:p>
        </p:txBody>
      </p:sp>
      <p:cxnSp>
        <p:nvCxnSpPr>
          <p:cNvPr id="35" name="Conector recto de flecha 34">
            <a:extLst>
              <a:ext uri="{FF2B5EF4-FFF2-40B4-BE49-F238E27FC236}">
                <a16:creationId xmlns:a16="http://schemas.microsoft.com/office/drawing/2014/main" id="{C8C97D4C-230A-F990-22F4-B75B97FB0EB5}"/>
              </a:ext>
            </a:extLst>
          </p:cNvPr>
          <p:cNvCxnSpPr/>
          <p:nvPr/>
        </p:nvCxnSpPr>
        <p:spPr>
          <a:xfrm flipH="1">
            <a:off x="3383868" y="2543825"/>
            <a:ext cx="26556" cy="1788169"/>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36" name="CuadroTexto 35">
            <a:extLst>
              <a:ext uri="{FF2B5EF4-FFF2-40B4-BE49-F238E27FC236}">
                <a16:creationId xmlns:a16="http://schemas.microsoft.com/office/drawing/2014/main" id="{DEB2D5A3-8448-CB21-A42C-EA0CE283A3A7}"/>
              </a:ext>
            </a:extLst>
          </p:cNvPr>
          <p:cNvSpPr txBox="1"/>
          <p:nvPr/>
        </p:nvSpPr>
        <p:spPr>
          <a:xfrm>
            <a:off x="3376048" y="2597442"/>
            <a:ext cx="397866" cy="369332"/>
          </a:xfrm>
          <a:prstGeom prst="rect">
            <a:avLst/>
          </a:prstGeom>
          <a:noFill/>
        </p:spPr>
        <p:txBody>
          <a:bodyPr wrap="none" rtlCol="0">
            <a:spAutoFit/>
          </a:bodyPr>
          <a:lstStyle/>
          <a:p>
            <a:r>
              <a:rPr lang="es-PY" dirty="0"/>
              <a:t>IN</a:t>
            </a:r>
          </a:p>
        </p:txBody>
      </p:sp>
      <p:sp>
        <p:nvSpPr>
          <p:cNvPr id="38" name="CuadroTexto 37">
            <a:extLst>
              <a:ext uri="{FF2B5EF4-FFF2-40B4-BE49-F238E27FC236}">
                <a16:creationId xmlns:a16="http://schemas.microsoft.com/office/drawing/2014/main" id="{025B06BB-6764-9F7E-11B7-C742C52E5422}"/>
              </a:ext>
            </a:extLst>
          </p:cNvPr>
          <p:cNvSpPr txBox="1"/>
          <p:nvPr/>
        </p:nvSpPr>
        <p:spPr>
          <a:xfrm>
            <a:off x="467544" y="1589899"/>
            <a:ext cx="3120478" cy="369332"/>
          </a:xfrm>
          <a:prstGeom prst="rect">
            <a:avLst/>
          </a:prstGeom>
          <a:noFill/>
        </p:spPr>
        <p:txBody>
          <a:bodyPr wrap="square">
            <a:spAutoFit/>
          </a:bodyPr>
          <a:lstStyle/>
          <a:p>
            <a:r>
              <a:rPr lang="es-PY" dirty="0">
                <a:hlinkClick r:id="rId16"/>
              </a:rPr>
              <a:t>https://mosquitto.org/download/</a:t>
            </a:r>
            <a:endParaRPr lang="es-PY" dirty="0"/>
          </a:p>
        </p:txBody>
      </p:sp>
    </p:spTree>
    <p:extLst>
      <p:ext uri="{BB962C8B-B14F-4D97-AF65-F5344CB8AC3E}">
        <p14:creationId xmlns:p14="http://schemas.microsoft.com/office/powerpoint/2010/main" val="1256889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5505</TotalTime>
  <Words>2719</Words>
  <Application>Microsoft Office PowerPoint</Application>
  <PresentationFormat>Presentación en pantalla (4:3)</PresentationFormat>
  <Paragraphs>263</Paragraphs>
  <Slides>28</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-apple-system</vt:lpstr>
      <vt:lpstr>Arial</vt:lpstr>
      <vt:lpstr>Calibri</vt:lpstr>
      <vt:lpstr>Franklin Gothic Book</vt:lpstr>
      <vt:lpstr>Lucida Console</vt:lpstr>
      <vt:lpstr>Perpetua</vt:lpstr>
      <vt:lpstr>Wingdings 2</vt:lpstr>
      <vt:lpstr>Equidad</vt:lpstr>
      <vt:lpstr>Conectando su dispositivo a Internet</vt:lpstr>
      <vt:lpstr>IoT4B</vt:lpstr>
      <vt:lpstr>IoT4B</vt:lpstr>
      <vt:lpstr>Guía de trabajo</vt:lpstr>
      <vt:lpstr>Introducción</vt:lpstr>
      <vt:lpstr>Protocolos de comunicación</vt:lpstr>
      <vt:lpstr>Protocolos de comunicación</vt:lpstr>
      <vt:lpstr>Guía de trabajo – Conecte su dispositivo IoT a MQTT</vt:lpstr>
      <vt:lpstr>Guía de trabajo – Conecte su dispositivo IoT a MQTT</vt:lpstr>
      <vt:lpstr>Guía de trabajo – Conecte su dispositivo IoT a MQTT</vt:lpstr>
      <vt:lpstr>Una inmersión más profunda en MQTT</vt:lpstr>
      <vt:lpstr>Telemetría</vt:lpstr>
      <vt:lpstr>Telemetría</vt:lpstr>
      <vt:lpstr>Guía de trabajo – Envíe telemetría desde su dispositivo IoT</vt:lpstr>
      <vt:lpstr>Presentación de PowerPoint</vt:lpstr>
      <vt:lpstr>Guía de trabajo – Reciba telemetría del agente MQTT</vt:lpstr>
      <vt:lpstr>Guía de trabajo – Reciba telemetría del agente MQTT</vt:lpstr>
      <vt:lpstr>Presentación de PowerPoint</vt:lpstr>
      <vt:lpstr>Telemetría - ¿Con qué frecuencia se debe enviar la telemetría?</vt:lpstr>
      <vt:lpstr>Telemetría - Perdida de conectividad</vt:lpstr>
      <vt:lpstr>Comandos</vt:lpstr>
      <vt:lpstr>Guía de trabajo – Enviar comando al broker MQTT</vt:lpstr>
      <vt:lpstr>Presentación de PowerPoint</vt:lpstr>
      <vt:lpstr>Guía de trabajo – Enviar comando al broker MQTT</vt:lpstr>
      <vt:lpstr>Presentación de PowerPoint</vt:lpstr>
      <vt:lpstr>Perdida de conectividad</vt:lpstr>
      <vt:lpstr>Tarea 05</vt:lpstr>
      <vt:lpstr>Créditos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Álgebra Lineal</dc:title>
  <dc:subject/>
  <dc:creator>Ariel Guerrero</dc:creator>
  <cp:keywords/>
  <dc:description/>
  <cp:lastModifiedBy>Gregorio Ariel Guerrero Moral</cp:lastModifiedBy>
  <cp:revision>110</cp:revision>
  <cp:lastPrinted>2023-05-11T21:07:57Z</cp:lastPrinted>
  <dcterms:created xsi:type="dcterms:W3CDTF">2015-03-02T13:24:06Z</dcterms:created>
  <dcterms:modified xsi:type="dcterms:W3CDTF">2023-05-17T21:16:28Z</dcterms:modified>
  <cp:category/>
</cp:coreProperties>
</file>