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4" r:id="rId2"/>
    <p:sldId id="304" r:id="rId3"/>
    <p:sldId id="297" r:id="rId4"/>
    <p:sldId id="298" r:id="rId5"/>
    <p:sldId id="299" r:id="rId6"/>
    <p:sldId id="301" r:id="rId7"/>
    <p:sldId id="300" r:id="rId8"/>
    <p:sldId id="303" r:id="rId9"/>
    <p:sldId id="295" r:id="rId10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1E1CD7-74FB-476D-ABF9-8567E8891686}" v="53" dt="2023-05-10T19:04:01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3741"/>
  </p:normalViewPr>
  <p:slideViewPr>
    <p:cSldViewPr>
      <p:cViewPr>
        <p:scale>
          <a:sx n="100" d="100"/>
          <a:sy n="100" d="100"/>
        </p:scale>
        <p:origin x="437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io Ariel Guerrero Moral" userId="82482f2c-2662-4bc3-b06e-2fa762521b9f" providerId="ADAL" clId="{E31E1CD7-74FB-476D-ABF9-8567E8891686}"/>
    <pc:docChg chg="undo custSel addSld delSld modSld sldOrd">
      <pc:chgData name="Gregorio Ariel Guerrero Moral" userId="82482f2c-2662-4bc3-b06e-2fa762521b9f" providerId="ADAL" clId="{E31E1CD7-74FB-476D-ABF9-8567E8891686}" dt="2023-05-10T20:36:04.557" v="2867" actId="1076"/>
      <pc:docMkLst>
        <pc:docMk/>
      </pc:docMkLst>
      <pc:sldChg chg="modSp mod">
        <pc:chgData name="Gregorio Ariel Guerrero Moral" userId="82482f2c-2662-4bc3-b06e-2fa762521b9f" providerId="ADAL" clId="{E31E1CD7-74FB-476D-ABF9-8567E8891686}" dt="2023-05-10T20:11:54.484" v="2764" actId="20577"/>
        <pc:sldMkLst>
          <pc:docMk/>
          <pc:sldMk cId="4204507804" sldId="294"/>
        </pc:sldMkLst>
        <pc:spChg chg="mod">
          <ac:chgData name="Gregorio Ariel Guerrero Moral" userId="82482f2c-2662-4bc3-b06e-2fa762521b9f" providerId="ADAL" clId="{E31E1CD7-74FB-476D-ABF9-8567E8891686}" dt="2023-05-10T20:11:54.484" v="2764" actId="20577"/>
          <ac:spMkLst>
            <pc:docMk/>
            <pc:sldMk cId="4204507804" sldId="294"/>
            <ac:spMk id="2" creationId="{00000000-0000-0000-0000-000000000000}"/>
          </ac:spMkLst>
        </pc:spChg>
        <pc:spChg chg="mod">
          <ac:chgData name="Gregorio Ariel Guerrero Moral" userId="82482f2c-2662-4bc3-b06e-2fa762521b9f" providerId="ADAL" clId="{E31E1CD7-74FB-476D-ABF9-8567E8891686}" dt="2023-05-10T18:35:32.607" v="276" actId="20577"/>
          <ac:spMkLst>
            <pc:docMk/>
            <pc:sldMk cId="4204507804" sldId="294"/>
            <ac:spMk id="13" creationId="{5B277D83-42EE-D549-A2F7-7CCB3CD944D1}"/>
          </ac:spMkLst>
        </pc:spChg>
      </pc:sldChg>
      <pc:sldChg chg="delSp modSp mod">
        <pc:chgData name="Gregorio Ariel Guerrero Moral" userId="82482f2c-2662-4bc3-b06e-2fa762521b9f" providerId="ADAL" clId="{E31E1CD7-74FB-476D-ABF9-8567E8891686}" dt="2023-05-10T18:28:33.567" v="51" actId="1076"/>
        <pc:sldMkLst>
          <pc:docMk/>
          <pc:sldMk cId="602351513" sldId="295"/>
        </pc:sldMkLst>
        <pc:spChg chg="mod">
          <ac:chgData name="Gregorio Ariel Guerrero Moral" userId="82482f2c-2662-4bc3-b06e-2fa762521b9f" providerId="ADAL" clId="{E31E1CD7-74FB-476D-ABF9-8567E8891686}" dt="2023-05-10T18:28:33.567" v="51" actId="1076"/>
          <ac:spMkLst>
            <pc:docMk/>
            <pc:sldMk cId="602351513" sldId="295"/>
            <ac:spMk id="4" creationId="{021AF24A-52BC-892C-5E0C-B9437022CFBB}"/>
          </ac:spMkLst>
        </pc:spChg>
        <pc:spChg chg="del">
          <ac:chgData name="Gregorio Ariel Guerrero Moral" userId="82482f2c-2662-4bc3-b06e-2fa762521b9f" providerId="ADAL" clId="{E31E1CD7-74FB-476D-ABF9-8567E8891686}" dt="2023-05-10T18:28:29.994" v="50" actId="478"/>
          <ac:spMkLst>
            <pc:docMk/>
            <pc:sldMk cId="602351513" sldId="295"/>
            <ac:spMk id="8" creationId="{1106B226-2F9F-0B38-6DB0-7F1CD813526F}"/>
          </ac:spMkLst>
        </pc:spChg>
      </pc:sldChg>
      <pc:sldChg chg="del">
        <pc:chgData name="Gregorio Ariel Guerrero Moral" userId="82482f2c-2662-4bc3-b06e-2fa762521b9f" providerId="ADAL" clId="{E31E1CD7-74FB-476D-ABF9-8567E8891686}" dt="2023-05-10T18:28:57.929" v="53" actId="47"/>
        <pc:sldMkLst>
          <pc:docMk/>
          <pc:sldMk cId="3786042804" sldId="296"/>
        </pc:sldMkLst>
      </pc:sldChg>
      <pc:sldChg chg="addSp delSp modSp mod">
        <pc:chgData name="Gregorio Ariel Guerrero Moral" userId="82482f2c-2662-4bc3-b06e-2fa762521b9f" providerId="ADAL" clId="{E31E1CD7-74FB-476D-ABF9-8567E8891686}" dt="2023-05-10T20:22:26.888" v="2780" actId="20577"/>
        <pc:sldMkLst>
          <pc:docMk/>
          <pc:sldMk cId="3905802903" sldId="297"/>
        </pc:sldMkLst>
        <pc:spChg chg="mod">
          <ac:chgData name="Gregorio Ariel Guerrero Moral" userId="82482f2c-2662-4bc3-b06e-2fa762521b9f" providerId="ADAL" clId="{E31E1CD7-74FB-476D-ABF9-8567E8891686}" dt="2023-05-10T18:33:54.187" v="161" actId="20577"/>
          <ac:spMkLst>
            <pc:docMk/>
            <pc:sldMk cId="3905802903" sldId="297"/>
            <ac:spMk id="2" creationId="{CCAADAB6-79A7-E783-C504-5C8438486A17}"/>
          </ac:spMkLst>
        </pc:spChg>
        <pc:spChg chg="mod">
          <ac:chgData name="Gregorio Ariel Guerrero Moral" userId="82482f2c-2662-4bc3-b06e-2fa762521b9f" providerId="ADAL" clId="{E31E1CD7-74FB-476D-ABF9-8567E8891686}" dt="2023-05-10T20:22:26.888" v="2780" actId="20577"/>
          <ac:spMkLst>
            <pc:docMk/>
            <pc:sldMk cId="3905802903" sldId="297"/>
            <ac:spMk id="3" creationId="{F7BC35D7-02E8-952D-B486-DADCA2FB971B}"/>
          </ac:spMkLst>
        </pc:spChg>
        <pc:spChg chg="add del">
          <ac:chgData name="Gregorio Ariel Guerrero Moral" userId="82482f2c-2662-4bc3-b06e-2fa762521b9f" providerId="ADAL" clId="{E31E1CD7-74FB-476D-ABF9-8567E8891686}" dt="2023-05-10T18:29:05.992" v="55" actId="22"/>
          <ac:spMkLst>
            <pc:docMk/>
            <pc:sldMk cId="3905802903" sldId="297"/>
            <ac:spMk id="5" creationId="{4CA69BB9-E067-04ED-0AB6-D864CBF1DCA8}"/>
          </ac:spMkLst>
        </pc:spChg>
        <pc:picChg chg="add mod">
          <ac:chgData name="Gregorio Ariel Guerrero Moral" userId="82482f2c-2662-4bc3-b06e-2fa762521b9f" providerId="ADAL" clId="{E31E1CD7-74FB-476D-ABF9-8567E8891686}" dt="2023-05-10T18:37:08.984" v="282" actId="1076"/>
          <ac:picMkLst>
            <pc:docMk/>
            <pc:sldMk cId="3905802903" sldId="297"/>
            <ac:picMk id="1026" creationId="{58749B02-F186-A265-8ECE-1CCC8575E9FB}"/>
          </ac:picMkLst>
        </pc:picChg>
        <pc:picChg chg="add mod">
          <ac:chgData name="Gregorio Ariel Guerrero Moral" userId="82482f2c-2662-4bc3-b06e-2fa762521b9f" providerId="ADAL" clId="{E31E1CD7-74FB-476D-ABF9-8567E8891686}" dt="2023-05-10T18:37:43.530" v="290" actId="1076"/>
          <ac:picMkLst>
            <pc:docMk/>
            <pc:sldMk cId="3905802903" sldId="297"/>
            <ac:picMk id="1028" creationId="{D3516791-992F-EFA5-AF7B-AEF973DBAABA}"/>
          </ac:picMkLst>
        </pc:picChg>
        <pc:picChg chg="add mod">
          <ac:chgData name="Gregorio Ariel Guerrero Moral" userId="82482f2c-2662-4bc3-b06e-2fa762521b9f" providerId="ADAL" clId="{E31E1CD7-74FB-476D-ABF9-8567E8891686}" dt="2023-05-10T18:37:36.382" v="288" actId="14100"/>
          <ac:picMkLst>
            <pc:docMk/>
            <pc:sldMk cId="3905802903" sldId="297"/>
            <ac:picMk id="1030" creationId="{671C75F9-86C1-EB83-0FC4-1CDA9DF7C883}"/>
          </ac:picMkLst>
        </pc:picChg>
      </pc:sldChg>
      <pc:sldChg chg="addSp delSp modSp add mod">
        <pc:chgData name="Gregorio Ariel Guerrero Moral" userId="82482f2c-2662-4bc3-b06e-2fa762521b9f" providerId="ADAL" clId="{E31E1CD7-74FB-476D-ABF9-8567E8891686}" dt="2023-05-10T20:32:25.069" v="2796" actId="20577"/>
        <pc:sldMkLst>
          <pc:docMk/>
          <pc:sldMk cId="1810808247" sldId="298"/>
        </pc:sldMkLst>
        <pc:spChg chg="mod">
          <ac:chgData name="Gregorio Ariel Guerrero Moral" userId="82482f2c-2662-4bc3-b06e-2fa762521b9f" providerId="ADAL" clId="{E31E1CD7-74FB-476D-ABF9-8567E8891686}" dt="2023-05-10T18:51:38.686" v="835" actId="1076"/>
          <ac:spMkLst>
            <pc:docMk/>
            <pc:sldMk cId="1810808247" sldId="298"/>
            <ac:spMk id="2" creationId="{CCAADAB6-79A7-E783-C504-5C8438486A17}"/>
          </ac:spMkLst>
        </pc:spChg>
        <pc:spChg chg="del">
          <ac:chgData name="Gregorio Ariel Guerrero Moral" userId="82482f2c-2662-4bc3-b06e-2fa762521b9f" providerId="ADAL" clId="{E31E1CD7-74FB-476D-ABF9-8567E8891686}" dt="2023-05-10T18:38:21.179" v="304" actId="478"/>
          <ac:spMkLst>
            <pc:docMk/>
            <pc:sldMk cId="1810808247" sldId="298"/>
            <ac:spMk id="3" creationId="{F7BC35D7-02E8-952D-B486-DADCA2FB971B}"/>
          </ac:spMkLst>
        </pc:spChg>
        <pc:spChg chg="add del mod">
          <ac:chgData name="Gregorio Ariel Guerrero Moral" userId="82482f2c-2662-4bc3-b06e-2fa762521b9f" providerId="ADAL" clId="{E31E1CD7-74FB-476D-ABF9-8567E8891686}" dt="2023-05-10T18:39:54.335" v="305"/>
          <ac:spMkLst>
            <pc:docMk/>
            <pc:sldMk cId="1810808247" sldId="298"/>
            <ac:spMk id="4" creationId="{E1CC27CC-5976-4520-13F7-FB2493B0D21A}"/>
          </ac:spMkLst>
        </pc:spChg>
        <pc:spChg chg="add mod">
          <ac:chgData name="Gregorio Ariel Guerrero Moral" userId="82482f2c-2662-4bc3-b06e-2fa762521b9f" providerId="ADAL" clId="{E31E1CD7-74FB-476D-ABF9-8567E8891686}" dt="2023-05-10T18:43:11.908" v="338" actId="20577"/>
          <ac:spMkLst>
            <pc:docMk/>
            <pc:sldMk cId="1810808247" sldId="298"/>
            <ac:spMk id="5" creationId="{3D192867-88FD-74D4-46D3-FE9084885C8C}"/>
          </ac:spMkLst>
        </pc:spChg>
        <pc:spChg chg="add mod">
          <ac:chgData name="Gregorio Ariel Guerrero Moral" userId="82482f2c-2662-4bc3-b06e-2fa762521b9f" providerId="ADAL" clId="{E31E1CD7-74FB-476D-ABF9-8567E8891686}" dt="2023-05-10T20:32:25.069" v="2796" actId="20577"/>
          <ac:spMkLst>
            <pc:docMk/>
            <pc:sldMk cId="1810808247" sldId="298"/>
            <ac:spMk id="6" creationId="{7EA30922-2603-8047-8B45-BF5F33D7F2C6}"/>
          </ac:spMkLst>
        </pc:spChg>
        <pc:spChg chg="add del mod">
          <ac:chgData name="Gregorio Ariel Guerrero Moral" userId="82482f2c-2662-4bc3-b06e-2fa762521b9f" providerId="ADAL" clId="{E31E1CD7-74FB-476D-ABF9-8567E8891686}" dt="2023-05-10T18:44:50.478" v="482" actId="478"/>
          <ac:spMkLst>
            <pc:docMk/>
            <pc:sldMk cId="1810808247" sldId="298"/>
            <ac:spMk id="8" creationId="{DD239FA8-4B62-C34E-F01E-3FFCD0EE610E}"/>
          </ac:spMkLst>
        </pc:spChg>
        <pc:spChg chg="add mod">
          <ac:chgData name="Gregorio Ariel Guerrero Moral" userId="82482f2c-2662-4bc3-b06e-2fa762521b9f" providerId="ADAL" clId="{E31E1CD7-74FB-476D-ABF9-8567E8891686}" dt="2023-05-10T18:47:08.480" v="485" actId="1076"/>
          <ac:spMkLst>
            <pc:docMk/>
            <pc:sldMk cId="1810808247" sldId="298"/>
            <ac:spMk id="10" creationId="{D59CDCA4-A0A0-CB88-40A3-BDF5DE7BDA3B}"/>
          </ac:spMkLst>
        </pc:spChg>
        <pc:spChg chg="add mod">
          <ac:chgData name="Gregorio Ariel Guerrero Moral" userId="82482f2c-2662-4bc3-b06e-2fa762521b9f" providerId="ADAL" clId="{E31E1CD7-74FB-476D-ABF9-8567E8891686}" dt="2023-05-10T18:54:30.330" v="854" actId="1076"/>
          <ac:spMkLst>
            <pc:docMk/>
            <pc:sldMk cId="1810808247" sldId="298"/>
            <ac:spMk id="12" creationId="{131A7498-741B-B9FB-D9F6-7E9AA28BD94A}"/>
          </ac:spMkLst>
        </pc:spChg>
        <pc:picChg chg="add mod">
          <ac:chgData name="Gregorio Ariel Guerrero Moral" userId="82482f2c-2662-4bc3-b06e-2fa762521b9f" providerId="ADAL" clId="{E31E1CD7-74FB-476D-ABF9-8567E8891686}" dt="2023-05-10T18:54:26.355" v="853" actId="1076"/>
          <ac:picMkLst>
            <pc:docMk/>
            <pc:sldMk cId="1810808247" sldId="298"/>
            <ac:picMk id="14" creationId="{15ECAFDE-3025-3BC6-1092-79AE1FFAD982}"/>
          </ac:picMkLst>
        </pc:picChg>
        <pc:picChg chg="del">
          <ac:chgData name="Gregorio Ariel Guerrero Moral" userId="82482f2c-2662-4bc3-b06e-2fa762521b9f" providerId="ADAL" clId="{E31E1CD7-74FB-476D-ABF9-8567E8891686}" dt="2023-05-10T18:38:05.402" v="292" actId="478"/>
          <ac:picMkLst>
            <pc:docMk/>
            <pc:sldMk cId="1810808247" sldId="298"/>
            <ac:picMk id="1026" creationId="{58749B02-F186-A265-8ECE-1CCC8575E9FB}"/>
          </ac:picMkLst>
        </pc:picChg>
        <pc:picChg chg="del">
          <ac:chgData name="Gregorio Ariel Guerrero Moral" userId="82482f2c-2662-4bc3-b06e-2fa762521b9f" providerId="ADAL" clId="{E31E1CD7-74FB-476D-ABF9-8567E8891686}" dt="2023-05-10T18:38:05.402" v="292" actId="478"/>
          <ac:picMkLst>
            <pc:docMk/>
            <pc:sldMk cId="1810808247" sldId="298"/>
            <ac:picMk id="1028" creationId="{D3516791-992F-EFA5-AF7B-AEF973DBAABA}"/>
          </ac:picMkLst>
        </pc:picChg>
        <pc:picChg chg="del">
          <ac:chgData name="Gregorio Ariel Guerrero Moral" userId="82482f2c-2662-4bc3-b06e-2fa762521b9f" providerId="ADAL" clId="{E31E1CD7-74FB-476D-ABF9-8567E8891686}" dt="2023-05-10T18:38:21.179" v="304" actId="478"/>
          <ac:picMkLst>
            <pc:docMk/>
            <pc:sldMk cId="1810808247" sldId="298"/>
            <ac:picMk id="1030" creationId="{671C75F9-86C1-EB83-0FC4-1CDA9DF7C883}"/>
          </ac:picMkLst>
        </pc:picChg>
        <pc:picChg chg="add del mod">
          <ac:chgData name="Gregorio Ariel Guerrero Moral" userId="82482f2c-2662-4bc3-b06e-2fa762521b9f" providerId="ADAL" clId="{E31E1CD7-74FB-476D-ABF9-8567E8891686}" dt="2023-05-10T18:44:46.141" v="481" actId="478"/>
          <ac:picMkLst>
            <pc:docMk/>
            <pc:sldMk cId="1810808247" sldId="298"/>
            <ac:picMk id="2050" creationId="{0A3A584B-12B3-EF41-E749-7C116F07AB2F}"/>
          </ac:picMkLst>
        </pc:picChg>
        <pc:picChg chg="add del mod">
          <ac:chgData name="Gregorio Ariel Guerrero Moral" userId="82482f2c-2662-4bc3-b06e-2fa762521b9f" providerId="ADAL" clId="{E31E1CD7-74FB-476D-ABF9-8567E8891686}" dt="2023-05-10T18:42:26.720" v="320" actId="478"/>
          <ac:picMkLst>
            <pc:docMk/>
            <pc:sldMk cId="1810808247" sldId="298"/>
            <ac:picMk id="2052" creationId="{BB26A7EE-7C57-4870-C6CA-187C0C3D1360}"/>
          </ac:picMkLst>
        </pc:picChg>
        <pc:picChg chg="add del mod">
          <ac:chgData name="Gregorio Ariel Guerrero Moral" userId="82482f2c-2662-4bc3-b06e-2fa762521b9f" providerId="ADAL" clId="{E31E1CD7-74FB-476D-ABF9-8567E8891686}" dt="2023-05-10T18:52:41.756" v="837" actId="478"/>
          <ac:picMkLst>
            <pc:docMk/>
            <pc:sldMk cId="1810808247" sldId="298"/>
            <ac:picMk id="2054" creationId="{530795D2-97CE-69C9-2F1E-BDF330A2E14E}"/>
          </ac:picMkLst>
        </pc:picChg>
        <pc:picChg chg="add mod">
          <ac:chgData name="Gregorio Ariel Guerrero Moral" userId="82482f2c-2662-4bc3-b06e-2fa762521b9f" providerId="ADAL" clId="{E31E1CD7-74FB-476D-ABF9-8567E8891686}" dt="2023-05-10T18:53:02.768" v="844" actId="1076"/>
          <ac:picMkLst>
            <pc:docMk/>
            <pc:sldMk cId="1810808247" sldId="298"/>
            <ac:picMk id="2056" creationId="{FCC022D2-37AA-FFE4-6713-8C2C8F26E5CD}"/>
          </ac:picMkLst>
        </pc:picChg>
      </pc:sldChg>
      <pc:sldChg chg="modSp new del mod">
        <pc:chgData name="Gregorio Ariel Guerrero Moral" userId="82482f2c-2662-4bc3-b06e-2fa762521b9f" providerId="ADAL" clId="{E31E1CD7-74FB-476D-ABF9-8567E8891686}" dt="2023-05-10T18:31:35.798" v="143" actId="47"/>
        <pc:sldMkLst>
          <pc:docMk/>
          <pc:sldMk cId="1952512881" sldId="298"/>
        </pc:sldMkLst>
        <pc:spChg chg="mod">
          <ac:chgData name="Gregorio Ariel Guerrero Moral" userId="82482f2c-2662-4bc3-b06e-2fa762521b9f" providerId="ADAL" clId="{E31E1CD7-74FB-476D-ABF9-8567E8891686}" dt="2023-05-10T18:31:26.428" v="142" actId="313"/>
          <ac:spMkLst>
            <pc:docMk/>
            <pc:sldMk cId="1952512881" sldId="298"/>
            <ac:spMk id="2" creationId="{A52599C4-90B8-AE2B-52FD-6F0A3C0812EC}"/>
          </ac:spMkLst>
        </pc:spChg>
        <pc:spChg chg="mod">
          <ac:chgData name="Gregorio Ariel Guerrero Moral" userId="82482f2c-2662-4bc3-b06e-2fa762521b9f" providerId="ADAL" clId="{E31E1CD7-74FB-476D-ABF9-8567E8891686}" dt="2023-05-10T18:29:23.866" v="58"/>
          <ac:spMkLst>
            <pc:docMk/>
            <pc:sldMk cId="1952512881" sldId="298"/>
            <ac:spMk id="3" creationId="{63E6337D-7B5C-65C2-D678-092F89B70EB1}"/>
          </ac:spMkLst>
        </pc:spChg>
      </pc:sldChg>
      <pc:sldChg chg="del">
        <pc:chgData name="Gregorio Ariel Guerrero Moral" userId="82482f2c-2662-4bc3-b06e-2fa762521b9f" providerId="ADAL" clId="{E31E1CD7-74FB-476D-ABF9-8567E8891686}" dt="2023-05-10T18:28:52.580" v="52" actId="47"/>
        <pc:sldMkLst>
          <pc:docMk/>
          <pc:sldMk cId="1972345796" sldId="298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3007133173" sldId="299"/>
        </pc:sldMkLst>
      </pc:sldChg>
      <pc:sldChg chg="addSp delSp modSp add mod modClrScheme chgLayout">
        <pc:chgData name="Gregorio Ariel Guerrero Moral" userId="82482f2c-2662-4bc3-b06e-2fa762521b9f" providerId="ADAL" clId="{E31E1CD7-74FB-476D-ABF9-8567E8891686}" dt="2023-05-10T19:21:49.871" v="1374" actId="1076"/>
        <pc:sldMkLst>
          <pc:docMk/>
          <pc:sldMk cId="3052893507" sldId="299"/>
        </pc:sldMkLst>
        <pc:spChg chg="mod">
          <ac:chgData name="Gregorio Ariel Guerrero Moral" userId="82482f2c-2662-4bc3-b06e-2fa762521b9f" providerId="ADAL" clId="{E31E1CD7-74FB-476D-ABF9-8567E8891686}" dt="2023-05-10T18:57:34.314" v="1089" actId="26606"/>
          <ac:spMkLst>
            <pc:docMk/>
            <pc:sldMk cId="3052893507" sldId="299"/>
            <ac:spMk id="2" creationId="{CCAADAB6-79A7-E783-C504-5C8438486A17}"/>
          </ac:spMkLst>
        </pc:spChg>
        <pc:spChg chg="add mod">
          <ac:chgData name="Gregorio Ariel Guerrero Moral" userId="82482f2c-2662-4bc3-b06e-2fa762521b9f" providerId="ADAL" clId="{E31E1CD7-74FB-476D-ABF9-8567E8891686}" dt="2023-05-10T18:57:41.874" v="1092" actId="962"/>
          <ac:spMkLst>
            <pc:docMk/>
            <pc:sldMk cId="3052893507" sldId="299"/>
            <ac:spMk id="3" creationId="{5EA66C65-E1DB-0779-1C36-6ED9A7CE0012}"/>
          </ac:spMkLst>
        </pc:spChg>
        <pc:spChg chg="add mod">
          <ac:chgData name="Gregorio Ariel Guerrero Moral" userId="82482f2c-2662-4bc3-b06e-2fa762521b9f" providerId="ADAL" clId="{E31E1CD7-74FB-476D-ABF9-8567E8891686}" dt="2023-05-10T19:03:51.437" v="1194" actId="13822"/>
          <ac:spMkLst>
            <pc:docMk/>
            <pc:sldMk cId="3052893507" sldId="299"/>
            <ac:spMk id="6" creationId="{1D2EA2FB-4AAC-9E44-7AF2-447DE15731AB}"/>
          </ac:spMkLst>
        </pc:spChg>
        <pc:spChg chg="add del mod">
          <ac:chgData name="Gregorio Ariel Guerrero Moral" userId="82482f2c-2662-4bc3-b06e-2fa762521b9f" providerId="ADAL" clId="{E31E1CD7-74FB-476D-ABF9-8567E8891686}" dt="2023-05-10T19:03:36.218" v="1192" actId="478"/>
          <ac:spMkLst>
            <pc:docMk/>
            <pc:sldMk cId="3052893507" sldId="299"/>
            <ac:spMk id="7" creationId="{58B58F9D-48EC-D297-781D-8D9717E70C46}"/>
          </ac:spMkLst>
        </pc:spChg>
        <pc:spChg chg="add mod">
          <ac:chgData name="Gregorio Ariel Guerrero Moral" userId="82482f2c-2662-4bc3-b06e-2fa762521b9f" providerId="ADAL" clId="{E31E1CD7-74FB-476D-ABF9-8567E8891686}" dt="2023-05-10T19:13:06.255" v="1283" actId="1076"/>
          <ac:spMkLst>
            <pc:docMk/>
            <pc:sldMk cId="3052893507" sldId="299"/>
            <ac:spMk id="8" creationId="{AF151D23-C496-F73F-3B52-ABB0FF68B1BE}"/>
          </ac:spMkLst>
        </pc:spChg>
        <pc:spChg chg="add mod">
          <ac:chgData name="Gregorio Ariel Guerrero Moral" userId="82482f2c-2662-4bc3-b06e-2fa762521b9f" providerId="ADAL" clId="{E31E1CD7-74FB-476D-ABF9-8567E8891686}" dt="2023-05-10T19:07:01.731" v="1228" actId="1076"/>
          <ac:spMkLst>
            <pc:docMk/>
            <pc:sldMk cId="3052893507" sldId="299"/>
            <ac:spMk id="9" creationId="{6A200C5C-61F1-A89D-0226-17FE8877720E}"/>
          </ac:spMkLst>
        </pc:spChg>
        <pc:spChg chg="add mod">
          <ac:chgData name="Gregorio Ariel Guerrero Moral" userId="82482f2c-2662-4bc3-b06e-2fa762521b9f" providerId="ADAL" clId="{E31E1CD7-74FB-476D-ABF9-8567E8891686}" dt="2023-05-10T19:04:55.396" v="1215" actId="20577"/>
          <ac:spMkLst>
            <pc:docMk/>
            <pc:sldMk cId="3052893507" sldId="299"/>
            <ac:spMk id="10" creationId="{5F2352CE-6C2D-B617-FF08-F05821FFF61B}"/>
          </ac:spMkLst>
        </pc:spChg>
        <pc:spChg chg="add mod">
          <ac:chgData name="Gregorio Ariel Guerrero Moral" userId="82482f2c-2662-4bc3-b06e-2fa762521b9f" providerId="ADAL" clId="{E31E1CD7-74FB-476D-ABF9-8567E8891686}" dt="2023-05-10T19:15:10.501" v="1295" actId="255"/>
          <ac:spMkLst>
            <pc:docMk/>
            <pc:sldMk cId="3052893507" sldId="299"/>
            <ac:spMk id="11" creationId="{4805DD01-6BC1-185E-8AEA-DA002A5C5477}"/>
          </ac:spMkLst>
        </pc:spChg>
        <pc:spChg chg="add del">
          <ac:chgData name="Gregorio Ariel Guerrero Moral" userId="82482f2c-2662-4bc3-b06e-2fa762521b9f" providerId="ADAL" clId="{E31E1CD7-74FB-476D-ABF9-8567E8891686}" dt="2023-05-10T19:12:36.709" v="1281" actId="478"/>
          <ac:spMkLst>
            <pc:docMk/>
            <pc:sldMk cId="3052893507" sldId="299"/>
            <ac:spMk id="12" creationId="{63DFECF1-8954-8F2C-BBEB-E402C36CC879}"/>
          </ac:spMkLst>
        </pc:spChg>
        <pc:spChg chg="add mod">
          <ac:chgData name="Gregorio Ariel Guerrero Moral" userId="82482f2c-2662-4bc3-b06e-2fa762521b9f" providerId="ADAL" clId="{E31E1CD7-74FB-476D-ABF9-8567E8891686}" dt="2023-05-10T19:15:25.186" v="1315" actId="20577"/>
          <ac:spMkLst>
            <pc:docMk/>
            <pc:sldMk cId="3052893507" sldId="299"/>
            <ac:spMk id="17" creationId="{1BFD196F-5E3C-E93B-1FA1-E2213A2A4DD4}"/>
          </ac:spMkLst>
        </pc:spChg>
        <pc:spChg chg="add mod">
          <ac:chgData name="Gregorio Ariel Guerrero Moral" userId="82482f2c-2662-4bc3-b06e-2fa762521b9f" providerId="ADAL" clId="{E31E1CD7-74FB-476D-ABF9-8567E8891686}" dt="2023-05-10T19:15:41.702" v="1332" actId="1076"/>
          <ac:spMkLst>
            <pc:docMk/>
            <pc:sldMk cId="3052893507" sldId="299"/>
            <ac:spMk id="18" creationId="{0C207E2E-CFCE-8C05-25B9-037023607B87}"/>
          </ac:spMkLst>
        </pc:spChg>
        <pc:spChg chg="add del">
          <ac:chgData name="Gregorio Ariel Guerrero Moral" userId="82482f2c-2662-4bc3-b06e-2fa762521b9f" providerId="ADAL" clId="{E31E1CD7-74FB-476D-ABF9-8567E8891686}" dt="2023-05-10T19:16:09.933" v="1334" actId="478"/>
          <ac:spMkLst>
            <pc:docMk/>
            <pc:sldMk cId="3052893507" sldId="299"/>
            <ac:spMk id="19" creationId="{7E434C7C-1D4F-3144-F287-19F22105A632}"/>
          </ac:spMkLst>
        </pc:spChg>
        <pc:spChg chg="add del mod">
          <ac:chgData name="Gregorio Ariel Guerrero Moral" userId="82482f2c-2662-4bc3-b06e-2fa762521b9f" providerId="ADAL" clId="{E31E1CD7-74FB-476D-ABF9-8567E8891686}" dt="2023-05-10T19:16:25.460" v="1338" actId="478"/>
          <ac:spMkLst>
            <pc:docMk/>
            <pc:sldMk cId="3052893507" sldId="299"/>
            <ac:spMk id="20" creationId="{1971CF8C-AB61-7D3F-81A0-6A5BD85B7818}"/>
          </ac:spMkLst>
        </pc:spChg>
        <pc:spChg chg="add mod">
          <ac:chgData name="Gregorio Ariel Guerrero Moral" userId="82482f2c-2662-4bc3-b06e-2fa762521b9f" providerId="ADAL" clId="{E31E1CD7-74FB-476D-ABF9-8567E8891686}" dt="2023-05-10T19:19:01.167" v="1355" actId="17032"/>
          <ac:spMkLst>
            <pc:docMk/>
            <pc:sldMk cId="3052893507" sldId="299"/>
            <ac:spMk id="30" creationId="{5943CCAA-C5C4-D17F-6510-39BF5B95F576}"/>
          </ac:spMkLst>
        </pc:spChg>
        <pc:spChg chg="add del mod">
          <ac:chgData name="Gregorio Ariel Guerrero Moral" userId="82482f2c-2662-4bc3-b06e-2fa762521b9f" providerId="ADAL" clId="{E31E1CD7-74FB-476D-ABF9-8567E8891686}" dt="2023-05-10T19:20:33.586" v="1365" actId="478"/>
          <ac:spMkLst>
            <pc:docMk/>
            <pc:sldMk cId="3052893507" sldId="299"/>
            <ac:spMk id="31" creationId="{AA781212-4D3A-59DC-D4FF-7BC639229346}"/>
          </ac:spMkLst>
        </pc:spChg>
        <pc:picChg chg="add del mod modCrop">
          <ac:chgData name="Gregorio Ariel Guerrero Moral" userId="82482f2c-2662-4bc3-b06e-2fa762521b9f" providerId="ADAL" clId="{E31E1CD7-74FB-476D-ABF9-8567E8891686}" dt="2023-05-10T19:20:50.665" v="1367" actId="478"/>
          <ac:picMkLst>
            <pc:docMk/>
            <pc:sldMk cId="3052893507" sldId="299"/>
            <ac:picMk id="5" creationId="{E6B397DB-155A-9120-8CB6-7FEB7F1CD6F9}"/>
          </ac:picMkLst>
        </pc:picChg>
        <pc:picChg chg="add mod">
          <ac:chgData name="Gregorio Ariel Guerrero Moral" userId="82482f2c-2662-4bc3-b06e-2fa762521b9f" providerId="ADAL" clId="{E31E1CD7-74FB-476D-ABF9-8567E8891686}" dt="2023-05-10T19:18:29.604" v="1349" actId="1076"/>
          <ac:picMkLst>
            <pc:docMk/>
            <pc:sldMk cId="3052893507" sldId="299"/>
            <ac:picMk id="29" creationId="{05DCB8C6-45AD-C539-B845-FEDBB7E9C8AA}"/>
          </ac:picMkLst>
        </pc:picChg>
        <pc:picChg chg="del">
          <ac:chgData name="Gregorio Ariel Guerrero Moral" userId="82482f2c-2662-4bc3-b06e-2fa762521b9f" providerId="ADAL" clId="{E31E1CD7-74FB-476D-ABF9-8567E8891686}" dt="2023-05-10T18:42:15.572" v="319" actId="478"/>
          <ac:picMkLst>
            <pc:docMk/>
            <pc:sldMk cId="3052893507" sldId="299"/>
            <ac:picMk id="2050" creationId="{0A3A584B-12B3-EF41-E749-7C116F07AB2F}"/>
          </ac:picMkLst>
        </pc:picChg>
        <pc:picChg chg="del">
          <ac:chgData name="Gregorio Ariel Guerrero Moral" userId="82482f2c-2662-4bc3-b06e-2fa762521b9f" providerId="ADAL" clId="{E31E1CD7-74FB-476D-ABF9-8567E8891686}" dt="2023-05-10T18:42:12.621" v="318" actId="478"/>
          <ac:picMkLst>
            <pc:docMk/>
            <pc:sldMk cId="3052893507" sldId="299"/>
            <ac:picMk id="2052" creationId="{BB26A7EE-7C57-4870-C6CA-187C0C3D1360}"/>
          </ac:picMkLst>
        </pc:picChg>
        <pc:picChg chg="add del mod">
          <ac:chgData name="Gregorio Ariel Guerrero Moral" userId="82482f2c-2662-4bc3-b06e-2fa762521b9f" providerId="ADAL" clId="{E31E1CD7-74FB-476D-ABF9-8567E8891686}" dt="2023-05-10T19:06:19.699" v="1222" actId="478"/>
          <ac:picMkLst>
            <pc:docMk/>
            <pc:sldMk cId="3052893507" sldId="299"/>
            <ac:picMk id="3074" creationId="{C6CCD0DE-8119-0307-F0D3-EDB48B278DC4}"/>
          </ac:picMkLst>
        </pc:picChg>
        <pc:picChg chg="add mod">
          <ac:chgData name="Gregorio Ariel Guerrero Moral" userId="82482f2c-2662-4bc3-b06e-2fa762521b9f" providerId="ADAL" clId="{E31E1CD7-74FB-476D-ABF9-8567E8891686}" dt="2023-05-10T19:08:51.082" v="1241" actId="1076"/>
          <ac:picMkLst>
            <pc:docMk/>
            <pc:sldMk cId="3052893507" sldId="299"/>
            <ac:picMk id="3076" creationId="{AFC9FD6E-4617-5B33-BA00-702203C3FFFB}"/>
          </ac:picMkLst>
        </pc:picChg>
        <pc:picChg chg="add del mod">
          <ac:chgData name="Gregorio Ariel Guerrero Moral" userId="82482f2c-2662-4bc3-b06e-2fa762521b9f" providerId="ADAL" clId="{E31E1CD7-74FB-476D-ABF9-8567E8891686}" dt="2023-05-10T19:08:09.155" v="1233" actId="478"/>
          <ac:picMkLst>
            <pc:docMk/>
            <pc:sldMk cId="3052893507" sldId="299"/>
            <ac:picMk id="3078" creationId="{7835D8B2-5CD9-93E0-9F5C-7037611501DA}"/>
          </ac:picMkLst>
        </pc:picChg>
        <pc:picChg chg="add del">
          <ac:chgData name="Gregorio Ariel Guerrero Moral" userId="82482f2c-2662-4bc3-b06e-2fa762521b9f" providerId="ADAL" clId="{E31E1CD7-74FB-476D-ABF9-8567E8891686}" dt="2023-05-10T19:08:14.472" v="1235"/>
          <ac:picMkLst>
            <pc:docMk/>
            <pc:sldMk cId="3052893507" sldId="299"/>
            <ac:picMk id="3080" creationId="{93C18C71-E576-95BB-168B-86A704FB1E10}"/>
          </ac:picMkLst>
        </pc:picChg>
        <pc:picChg chg="add mod">
          <ac:chgData name="Gregorio Ariel Guerrero Moral" userId="82482f2c-2662-4bc3-b06e-2fa762521b9f" providerId="ADAL" clId="{E31E1CD7-74FB-476D-ABF9-8567E8891686}" dt="2023-05-10T19:13:04.598" v="1282" actId="1076"/>
          <ac:picMkLst>
            <pc:docMk/>
            <pc:sldMk cId="3052893507" sldId="299"/>
            <ac:picMk id="3082" creationId="{FFECA083-29BE-D20A-AF51-FB49F00C3922}"/>
          </ac:picMkLst>
        </pc:picChg>
        <pc:picChg chg="add mod">
          <ac:chgData name="Gregorio Ariel Guerrero Moral" userId="82482f2c-2662-4bc3-b06e-2fa762521b9f" providerId="ADAL" clId="{E31E1CD7-74FB-476D-ABF9-8567E8891686}" dt="2023-05-10T19:20:11.696" v="1361" actId="1076"/>
          <ac:picMkLst>
            <pc:docMk/>
            <pc:sldMk cId="3052893507" sldId="299"/>
            <ac:picMk id="3084" creationId="{32FE16C8-F6BF-9D33-B99D-50410858EC4E}"/>
          </ac:picMkLst>
        </pc:picChg>
        <pc:picChg chg="add mod">
          <ac:chgData name="Gregorio Ariel Guerrero Moral" userId="82482f2c-2662-4bc3-b06e-2fa762521b9f" providerId="ADAL" clId="{E31E1CD7-74FB-476D-ABF9-8567E8891686}" dt="2023-05-10T19:21:49.871" v="1374" actId="1076"/>
          <ac:picMkLst>
            <pc:docMk/>
            <pc:sldMk cId="3052893507" sldId="299"/>
            <ac:picMk id="3086" creationId="{65BCE1D7-EFB0-4E4E-5BB2-66EFA00ADBA9}"/>
          </ac:picMkLst>
        </pc:picChg>
        <pc:cxnChg chg="add mod">
          <ac:chgData name="Gregorio Ariel Guerrero Moral" userId="82482f2c-2662-4bc3-b06e-2fa762521b9f" providerId="ADAL" clId="{E31E1CD7-74FB-476D-ABF9-8567E8891686}" dt="2023-05-10T19:14:04.921" v="1286" actId="1076"/>
          <ac:cxnSpMkLst>
            <pc:docMk/>
            <pc:sldMk cId="3052893507" sldId="299"/>
            <ac:cxnSpMk id="14" creationId="{B14A3FED-3988-E7AF-6F6B-93FA3FFB0FE5}"/>
          </ac:cxnSpMkLst>
        </pc:cxnChg>
        <pc:cxnChg chg="add mod">
          <ac:chgData name="Gregorio Ariel Guerrero Moral" userId="82482f2c-2662-4bc3-b06e-2fa762521b9f" providerId="ADAL" clId="{E31E1CD7-74FB-476D-ABF9-8567E8891686}" dt="2023-05-10T19:14:25.756" v="1288" actId="1076"/>
          <ac:cxnSpMkLst>
            <pc:docMk/>
            <pc:sldMk cId="3052893507" sldId="299"/>
            <ac:cxnSpMk id="16" creationId="{5851A31C-7F98-7ED2-0EA9-38E9FA3AA165}"/>
          </ac:cxnSpMkLst>
        </pc:cxnChg>
        <pc:cxnChg chg="add">
          <ac:chgData name="Gregorio Ariel Guerrero Moral" userId="82482f2c-2662-4bc3-b06e-2fa762521b9f" providerId="ADAL" clId="{E31E1CD7-74FB-476D-ABF9-8567E8891686}" dt="2023-05-10T19:16:31.487" v="1339" actId="11529"/>
          <ac:cxnSpMkLst>
            <pc:docMk/>
            <pc:sldMk cId="3052893507" sldId="299"/>
            <ac:cxnSpMk id="22" creationId="{1E60EE55-AE9D-06C9-332C-190956005D34}"/>
          </ac:cxnSpMkLst>
        </pc:cxnChg>
        <pc:cxnChg chg="add mod">
          <ac:chgData name="Gregorio Ariel Guerrero Moral" userId="82482f2c-2662-4bc3-b06e-2fa762521b9f" providerId="ADAL" clId="{E31E1CD7-74FB-476D-ABF9-8567E8891686}" dt="2023-05-10T19:16:57.331" v="1342" actId="14100"/>
          <ac:cxnSpMkLst>
            <pc:docMk/>
            <pc:sldMk cId="3052893507" sldId="299"/>
            <ac:cxnSpMk id="24" creationId="{374928C4-DD8A-0BA7-BD5E-A8B43E6F0EE5}"/>
          </ac:cxnSpMkLst>
        </pc:cxnChg>
        <pc:cxnChg chg="add">
          <ac:chgData name="Gregorio Ariel Guerrero Moral" userId="82482f2c-2662-4bc3-b06e-2fa762521b9f" providerId="ADAL" clId="{E31E1CD7-74FB-476D-ABF9-8567E8891686}" dt="2023-05-10T19:17:07.135" v="1343" actId="11529"/>
          <ac:cxnSpMkLst>
            <pc:docMk/>
            <pc:sldMk cId="3052893507" sldId="299"/>
            <ac:cxnSpMk id="28" creationId="{F3C43C51-6385-091F-6BE9-46D6346F6C21}"/>
          </ac:cxnSpMkLst>
        </pc:cxnChg>
        <pc:cxnChg chg="add">
          <ac:chgData name="Gregorio Ariel Guerrero Moral" userId="82482f2c-2662-4bc3-b06e-2fa762521b9f" providerId="ADAL" clId="{E31E1CD7-74FB-476D-ABF9-8567E8891686}" dt="2023-05-10T19:20:41.705" v="1366" actId="11529"/>
          <ac:cxnSpMkLst>
            <pc:docMk/>
            <pc:sldMk cId="3052893507" sldId="299"/>
            <ac:cxnSpMk id="33" creationId="{A5E0C93B-E1BA-9C71-4B36-EFB18F84B8FA}"/>
          </ac:cxnSpMkLst>
        </pc:cxnChg>
      </pc:sldChg>
      <pc:sldChg chg="addSp delSp modSp new mod">
        <pc:chgData name="Gregorio Ariel Guerrero Moral" userId="82482f2c-2662-4bc3-b06e-2fa762521b9f" providerId="ADAL" clId="{E31E1CD7-74FB-476D-ABF9-8567E8891686}" dt="2023-05-10T20:34:55.443" v="2798" actId="20577"/>
        <pc:sldMkLst>
          <pc:docMk/>
          <pc:sldMk cId="132663917" sldId="300"/>
        </pc:sldMkLst>
        <pc:spChg chg="mod">
          <ac:chgData name="Gregorio Ariel Guerrero Moral" userId="82482f2c-2662-4bc3-b06e-2fa762521b9f" providerId="ADAL" clId="{E31E1CD7-74FB-476D-ABF9-8567E8891686}" dt="2023-05-10T20:05:42.496" v="2200" actId="20577"/>
          <ac:spMkLst>
            <pc:docMk/>
            <pc:sldMk cId="132663917" sldId="300"/>
            <ac:spMk id="2" creationId="{093EE3C9-26F3-0517-6CDE-6AD710CB11F3}"/>
          </ac:spMkLst>
        </pc:spChg>
        <pc:spChg chg="mod">
          <ac:chgData name="Gregorio Ariel Guerrero Moral" userId="82482f2c-2662-4bc3-b06e-2fa762521b9f" providerId="ADAL" clId="{E31E1CD7-74FB-476D-ABF9-8567E8891686}" dt="2023-05-10T20:05:50.579" v="2201" actId="1076"/>
          <ac:spMkLst>
            <pc:docMk/>
            <pc:sldMk cId="132663917" sldId="300"/>
            <ac:spMk id="3" creationId="{0C33CD16-CBC7-920D-F16B-7E35479422B4}"/>
          </ac:spMkLst>
        </pc:spChg>
        <pc:spChg chg="del">
          <ac:chgData name="Gregorio Ariel Guerrero Moral" userId="82482f2c-2662-4bc3-b06e-2fa762521b9f" providerId="ADAL" clId="{E31E1CD7-74FB-476D-ABF9-8567E8891686}" dt="2023-05-10T19:41:12.720" v="1452" actId="478"/>
          <ac:spMkLst>
            <pc:docMk/>
            <pc:sldMk cId="132663917" sldId="300"/>
            <ac:spMk id="4" creationId="{773CBAE5-DF8D-4E4B-C631-02BBD6B599A6}"/>
          </ac:spMkLst>
        </pc:spChg>
        <pc:spChg chg="add mod">
          <ac:chgData name="Gregorio Ariel Guerrero Moral" userId="82482f2c-2662-4bc3-b06e-2fa762521b9f" providerId="ADAL" clId="{E31E1CD7-74FB-476D-ABF9-8567E8891686}" dt="2023-05-10T20:02:27.679" v="1918" actId="1076"/>
          <ac:spMkLst>
            <pc:docMk/>
            <pc:sldMk cId="132663917" sldId="300"/>
            <ac:spMk id="6" creationId="{62DD8006-03FA-B659-3F44-3D9B9C9C4EF3}"/>
          </ac:spMkLst>
        </pc:spChg>
        <pc:spChg chg="add mod">
          <ac:chgData name="Gregorio Ariel Guerrero Moral" userId="82482f2c-2662-4bc3-b06e-2fa762521b9f" providerId="ADAL" clId="{E31E1CD7-74FB-476D-ABF9-8567E8891686}" dt="2023-05-10T20:34:55.443" v="2798" actId="20577"/>
          <ac:spMkLst>
            <pc:docMk/>
            <pc:sldMk cId="132663917" sldId="300"/>
            <ac:spMk id="9" creationId="{EEB53162-FF7E-F54F-A933-A35BD75DB464}"/>
          </ac:spMkLst>
        </pc:spChg>
        <pc:graphicFrameChg chg="add mod modGraphic">
          <ac:chgData name="Gregorio Ariel Guerrero Moral" userId="82482f2c-2662-4bc3-b06e-2fa762521b9f" providerId="ADAL" clId="{E31E1CD7-74FB-476D-ABF9-8567E8891686}" dt="2023-05-10T20:05:25.094" v="2187" actId="1076"/>
          <ac:graphicFrameMkLst>
            <pc:docMk/>
            <pc:sldMk cId="132663917" sldId="300"/>
            <ac:graphicFrameMk id="7" creationId="{B6850B48-9873-8244-8463-52BCD17C0ACC}"/>
          </ac:graphicFrameMkLst>
        </pc:graphicFrameChg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216499991" sldId="300"/>
        </pc:sldMkLst>
      </pc:sldChg>
      <pc:sldChg chg="addSp delSp modSp add del mod modClrScheme chgLayout">
        <pc:chgData name="Gregorio Ariel Guerrero Moral" userId="82482f2c-2662-4bc3-b06e-2fa762521b9f" providerId="ADAL" clId="{E31E1CD7-74FB-476D-ABF9-8567E8891686}" dt="2023-05-10T19:39:35.389" v="1377" actId="47"/>
        <pc:sldMkLst>
          <pc:docMk/>
          <pc:sldMk cId="3221104383" sldId="300"/>
        </pc:sldMkLst>
        <pc:spChg chg="mod">
          <ac:chgData name="Gregorio Ariel Guerrero Moral" userId="82482f2c-2662-4bc3-b06e-2fa762521b9f" providerId="ADAL" clId="{E31E1CD7-74FB-476D-ABF9-8567E8891686}" dt="2023-05-10T18:59:17.001" v="1129" actId="26606"/>
          <ac:spMkLst>
            <pc:docMk/>
            <pc:sldMk cId="3221104383" sldId="300"/>
            <ac:spMk id="2" creationId="{CCAADAB6-79A7-E783-C504-5C8438486A17}"/>
          </ac:spMkLst>
        </pc:spChg>
        <pc:spChg chg="del">
          <ac:chgData name="Gregorio Ariel Guerrero Moral" userId="82482f2c-2662-4bc3-b06e-2fa762521b9f" providerId="ADAL" clId="{E31E1CD7-74FB-476D-ABF9-8567E8891686}" dt="2023-05-10T18:58:46.704" v="1124" actId="478"/>
          <ac:spMkLst>
            <pc:docMk/>
            <pc:sldMk cId="3221104383" sldId="300"/>
            <ac:spMk id="3" creationId="{5EA66C65-E1DB-0779-1C36-6ED9A7CE0012}"/>
          </ac:spMkLst>
        </pc:spChg>
        <pc:spChg chg="add del mod">
          <ac:chgData name="Gregorio Ariel Guerrero Moral" userId="82482f2c-2662-4bc3-b06e-2fa762521b9f" providerId="ADAL" clId="{E31E1CD7-74FB-476D-ABF9-8567E8891686}" dt="2023-05-10T18:59:13.184" v="1128" actId="22"/>
          <ac:spMkLst>
            <pc:docMk/>
            <pc:sldMk cId="3221104383" sldId="300"/>
            <ac:spMk id="6" creationId="{BE37994F-315F-633E-E19D-9AFF38318221}"/>
          </ac:spMkLst>
        </pc:spChg>
        <pc:picChg chg="del">
          <ac:chgData name="Gregorio Ariel Guerrero Moral" userId="82482f2c-2662-4bc3-b06e-2fa762521b9f" providerId="ADAL" clId="{E31E1CD7-74FB-476D-ABF9-8567E8891686}" dt="2023-05-10T18:58:49.177" v="1125" actId="478"/>
          <ac:picMkLst>
            <pc:docMk/>
            <pc:sldMk cId="3221104383" sldId="300"/>
            <ac:picMk id="5" creationId="{E6B397DB-155A-9120-8CB6-7FEB7F1CD6F9}"/>
          </ac:picMkLst>
        </pc:picChg>
        <pc:picChg chg="add mod ord modCrop">
          <ac:chgData name="Gregorio Ariel Guerrero Moral" userId="82482f2c-2662-4bc3-b06e-2fa762521b9f" providerId="ADAL" clId="{E31E1CD7-74FB-476D-ABF9-8567E8891686}" dt="2023-05-10T19:22:18.650" v="1376" actId="1076"/>
          <ac:picMkLst>
            <pc:docMk/>
            <pc:sldMk cId="3221104383" sldId="300"/>
            <ac:picMk id="8" creationId="{DF098E54-F076-2AA6-D359-1887B957CA21}"/>
          </ac:picMkLst>
        </pc:picChg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14550662" sldId="301"/>
        </pc:sldMkLst>
      </pc:sldChg>
      <pc:sldChg chg="addSp delSp modSp add mod ord modClrScheme chgLayout">
        <pc:chgData name="Gregorio Ariel Guerrero Moral" userId="82482f2c-2662-4bc3-b06e-2fa762521b9f" providerId="ADAL" clId="{E31E1CD7-74FB-476D-ABF9-8567E8891686}" dt="2023-05-10T20:31:10.420" v="2794" actId="26606"/>
        <pc:sldMkLst>
          <pc:docMk/>
          <pc:sldMk cId="1317379046" sldId="301"/>
        </pc:sldMkLst>
        <pc:spChg chg="mod">
          <ac:chgData name="Gregorio Ariel Guerrero Moral" userId="82482f2c-2662-4bc3-b06e-2fa762521b9f" providerId="ADAL" clId="{E31E1CD7-74FB-476D-ABF9-8567E8891686}" dt="2023-05-10T20:31:10.420" v="2794" actId="26606"/>
          <ac:spMkLst>
            <pc:docMk/>
            <pc:sldMk cId="1317379046" sldId="301"/>
            <ac:spMk id="2" creationId="{093EE3C9-26F3-0517-6CDE-6AD710CB11F3}"/>
          </ac:spMkLst>
        </pc:spChg>
        <pc:spChg chg="del mod">
          <ac:chgData name="Gregorio Ariel Guerrero Moral" userId="82482f2c-2662-4bc3-b06e-2fa762521b9f" providerId="ADAL" clId="{E31E1CD7-74FB-476D-ABF9-8567E8891686}" dt="2023-05-10T20:31:10.420" v="2794" actId="26606"/>
          <ac:spMkLst>
            <pc:docMk/>
            <pc:sldMk cId="1317379046" sldId="301"/>
            <ac:spMk id="3" creationId="{0C33CD16-CBC7-920D-F16B-7E35479422B4}"/>
          </ac:spMkLst>
        </pc:spChg>
        <pc:graphicFrameChg chg="add mod">
          <ac:chgData name="Gregorio Ariel Guerrero Moral" userId="82482f2c-2662-4bc3-b06e-2fa762521b9f" providerId="ADAL" clId="{E31E1CD7-74FB-476D-ABF9-8567E8891686}" dt="2023-05-10T20:31:10.420" v="2794" actId="26606"/>
          <ac:graphicFrameMkLst>
            <pc:docMk/>
            <pc:sldMk cId="1317379046" sldId="301"/>
            <ac:graphicFrameMk id="5" creationId="{9157B6CB-DA97-9897-D463-5135CA5BFB3A}"/>
          </ac:graphicFrameMkLst>
        </pc:graphicFrameChg>
      </pc:sldChg>
      <pc:sldChg chg="add del">
        <pc:chgData name="Gregorio Ariel Guerrero Moral" userId="82482f2c-2662-4bc3-b06e-2fa762521b9f" providerId="ADAL" clId="{E31E1CD7-74FB-476D-ABF9-8567E8891686}" dt="2023-05-10T18:59:05.851" v="1127"/>
        <pc:sldMkLst>
          <pc:docMk/>
          <pc:sldMk cId="1474083069" sldId="301"/>
        </pc:sldMkLst>
      </pc:sldChg>
      <pc:sldChg chg="addSp delSp modSp add del mod">
        <pc:chgData name="Gregorio Ariel Guerrero Moral" userId="82482f2c-2662-4bc3-b06e-2fa762521b9f" providerId="ADAL" clId="{E31E1CD7-74FB-476D-ABF9-8567E8891686}" dt="2023-05-10T19:39:35.389" v="1377" actId="47"/>
        <pc:sldMkLst>
          <pc:docMk/>
          <pc:sldMk cId="1568833058" sldId="301"/>
        </pc:sldMkLst>
        <pc:spChg chg="mod">
          <ac:chgData name="Gregorio Ariel Guerrero Moral" userId="82482f2c-2662-4bc3-b06e-2fa762521b9f" providerId="ADAL" clId="{E31E1CD7-74FB-476D-ABF9-8567E8891686}" dt="2023-05-10T18:59:56.253" v="1179" actId="20577"/>
          <ac:spMkLst>
            <pc:docMk/>
            <pc:sldMk cId="1568833058" sldId="301"/>
            <ac:spMk id="2" creationId="{CCAADAB6-79A7-E783-C504-5C8438486A17}"/>
          </ac:spMkLst>
        </pc:spChg>
        <pc:spChg chg="add del mod">
          <ac:chgData name="Gregorio Ariel Guerrero Moral" userId="82482f2c-2662-4bc3-b06e-2fa762521b9f" providerId="ADAL" clId="{E31E1CD7-74FB-476D-ABF9-8567E8891686}" dt="2023-05-10T19:00:29.268" v="1182" actId="22"/>
          <ac:spMkLst>
            <pc:docMk/>
            <pc:sldMk cId="1568833058" sldId="301"/>
            <ac:spMk id="4" creationId="{5651C4EB-26AF-80A8-BE71-40774584EDD3}"/>
          </ac:spMkLst>
        </pc:spChg>
        <pc:picChg chg="add mod ord">
          <ac:chgData name="Gregorio Ariel Guerrero Moral" userId="82482f2c-2662-4bc3-b06e-2fa762521b9f" providerId="ADAL" clId="{E31E1CD7-74FB-476D-ABF9-8567E8891686}" dt="2023-05-10T19:00:34.893" v="1184" actId="1076"/>
          <ac:picMkLst>
            <pc:docMk/>
            <pc:sldMk cId="1568833058" sldId="301"/>
            <ac:picMk id="6" creationId="{D164A1F1-95F1-A88B-1B0F-7533F5D9E954}"/>
          </ac:picMkLst>
        </pc:picChg>
        <pc:picChg chg="del">
          <ac:chgData name="Gregorio Ariel Guerrero Moral" userId="82482f2c-2662-4bc3-b06e-2fa762521b9f" providerId="ADAL" clId="{E31E1CD7-74FB-476D-ABF9-8567E8891686}" dt="2023-05-10T18:59:41.237" v="1131" actId="478"/>
          <ac:picMkLst>
            <pc:docMk/>
            <pc:sldMk cId="1568833058" sldId="301"/>
            <ac:picMk id="8" creationId="{DF098E54-F076-2AA6-D359-1887B957CA21}"/>
          </ac:picMkLst>
        </pc:picChg>
      </pc:sldChg>
      <pc:sldChg chg="new del">
        <pc:chgData name="Gregorio Ariel Guerrero Moral" userId="82482f2c-2662-4bc3-b06e-2fa762521b9f" providerId="ADAL" clId="{E31E1CD7-74FB-476D-ABF9-8567E8891686}" dt="2023-05-10T20:06:08.635" v="2204" actId="47"/>
        <pc:sldMkLst>
          <pc:docMk/>
          <pc:sldMk cId="339886588" sldId="302"/>
        </pc:sldMkLst>
      </pc:sldChg>
      <pc:sldChg chg="add del">
        <pc:chgData name="Gregorio Ariel Guerrero Moral" userId="82482f2c-2662-4bc3-b06e-2fa762521b9f" providerId="ADAL" clId="{E31E1CD7-74FB-476D-ABF9-8567E8891686}" dt="2023-05-10T19:00:22.984" v="1181"/>
        <pc:sldMkLst>
          <pc:docMk/>
          <pc:sldMk cId="653048330" sldId="302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3318396986" sldId="302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10277062" sldId="303"/>
        </pc:sldMkLst>
      </pc:sldChg>
      <pc:sldChg chg="modSp add mod">
        <pc:chgData name="Gregorio Ariel Guerrero Moral" userId="82482f2c-2662-4bc3-b06e-2fa762521b9f" providerId="ADAL" clId="{E31E1CD7-74FB-476D-ABF9-8567E8891686}" dt="2023-05-10T20:36:04.557" v="2867" actId="1076"/>
        <pc:sldMkLst>
          <pc:docMk/>
          <pc:sldMk cId="220768043" sldId="303"/>
        </pc:sldMkLst>
        <pc:spChg chg="mod">
          <ac:chgData name="Gregorio Ariel Guerrero Moral" userId="82482f2c-2662-4bc3-b06e-2fa762521b9f" providerId="ADAL" clId="{E31E1CD7-74FB-476D-ABF9-8567E8891686}" dt="2023-05-10T20:06:15.238" v="2206" actId="20577"/>
          <ac:spMkLst>
            <pc:docMk/>
            <pc:sldMk cId="220768043" sldId="303"/>
            <ac:spMk id="2" creationId="{093EE3C9-26F3-0517-6CDE-6AD710CB11F3}"/>
          </ac:spMkLst>
        </pc:spChg>
        <pc:spChg chg="mod">
          <ac:chgData name="Gregorio Ariel Guerrero Moral" userId="82482f2c-2662-4bc3-b06e-2fa762521b9f" providerId="ADAL" clId="{E31E1CD7-74FB-476D-ABF9-8567E8891686}" dt="2023-05-10T20:10:27.935" v="2715" actId="20577"/>
          <ac:spMkLst>
            <pc:docMk/>
            <pc:sldMk cId="220768043" sldId="303"/>
            <ac:spMk id="3" creationId="{0C33CD16-CBC7-920D-F16B-7E35479422B4}"/>
          </ac:spMkLst>
        </pc:spChg>
        <pc:spChg chg="mod">
          <ac:chgData name="Gregorio Ariel Guerrero Moral" userId="82482f2c-2662-4bc3-b06e-2fa762521b9f" providerId="ADAL" clId="{E31E1CD7-74FB-476D-ABF9-8567E8891686}" dt="2023-05-10T20:35:49.995" v="2865" actId="20577"/>
          <ac:spMkLst>
            <pc:docMk/>
            <pc:sldMk cId="220768043" sldId="303"/>
            <ac:spMk id="6" creationId="{62DD8006-03FA-B659-3F44-3D9B9C9C4EF3}"/>
          </ac:spMkLst>
        </pc:spChg>
        <pc:spChg chg="mod">
          <ac:chgData name="Gregorio Ariel Guerrero Moral" userId="82482f2c-2662-4bc3-b06e-2fa762521b9f" providerId="ADAL" clId="{E31E1CD7-74FB-476D-ABF9-8567E8891686}" dt="2023-05-10T20:36:04.557" v="2867" actId="1076"/>
          <ac:spMkLst>
            <pc:docMk/>
            <pc:sldMk cId="220768043" sldId="303"/>
            <ac:spMk id="9" creationId="{EEB53162-FF7E-F54F-A933-A35BD75DB464}"/>
          </ac:spMkLst>
        </pc:spChg>
        <pc:graphicFrameChg chg="mod modGraphic">
          <ac:chgData name="Gregorio Ariel Guerrero Moral" userId="82482f2c-2662-4bc3-b06e-2fa762521b9f" providerId="ADAL" clId="{E31E1CD7-74FB-476D-ABF9-8567E8891686}" dt="2023-05-10T20:35:59.688" v="2866" actId="1076"/>
          <ac:graphicFrameMkLst>
            <pc:docMk/>
            <pc:sldMk cId="220768043" sldId="303"/>
            <ac:graphicFrameMk id="7" creationId="{B6850B48-9873-8244-8463-52BCD17C0ACC}"/>
          </ac:graphicFrameMkLst>
        </pc:graphicFrameChg>
      </pc:sldChg>
      <pc:sldChg chg="addSp delSp modSp new mod">
        <pc:chgData name="Gregorio Ariel Guerrero Moral" userId="82482f2c-2662-4bc3-b06e-2fa762521b9f" providerId="ADAL" clId="{E31E1CD7-74FB-476D-ABF9-8567E8891686}" dt="2023-05-10T20:30:45.765" v="2793" actId="20577"/>
        <pc:sldMkLst>
          <pc:docMk/>
          <pc:sldMk cId="474396840" sldId="304"/>
        </pc:sldMkLst>
        <pc:spChg chg="del">
          <ac:chgData name="Gregorio Ariel Guerrero Moral" userId="82482f2c-2662-4bc3-b06e-2fa762521b9f" providerId="ADAL" clId="{E31E1CD7-74FB-476D-ABF9-8567E8891686}" dt="2023-05-10T20:30:31.305" v="2785" actId="478"/>
          <ac:spMkLst>
            <pc:docMk/>
            <pc:sldMk cId="474396840" sldId="304"/>
            <ac:spMk id="2" creationId="{93A5BE89-0F6B-D5A7-FE2B-314B2BFD40B3}"/>
          </ac:spMkLst>
        </pc:spChg>
        <pc:spChg chg="add del">
          <ac:chgData name="Gregorio Ariel Guerrero Moral" userId="82482f2c-2662-4bc3-b06e-2fa762521b9f" providerId="ADAL" clId="{E31E1CD7-74FB-476D-ABF9-8567E8891686}" dt="2023-05-10T20:30:24.881" v="2784" actId="22"/>
          <ac:spMkLst>
            <pc:docMk/>
            <pc:sldMk cId="474396840" sldId="304"/>
            <ac:spMk id="3" creationId="{76D0A685-4462-C9A7-76E5-12E05557F098}"/>
          </ac:spMkLst>
        </pc:spChg>
        <pc:spChg chg="add mod">
          <ac:chgData name="Gregorio Ariel Guerrero Moral" userId="82482f2c-2662-4bc3-b06e-2fa762521b9f" providerId="ADAL" clId="{E31E1CD7-74FB-476D-ABF9-8567E8891686}" dt="2023-05-10T20:30:45.765" v="2793" actId="20577"/>
          <ac:spMkLst>
            <pc:docMk/>
            <pc:sldMk cId="474396840" sldId="304"/>
            <ac:spMk id="11" creationId="{D695FF55-5ED4-E99A-3671-D45F85A27A8D}"/>
          </ac:spMkLst>
        </pc:spChg>
        <pc:graphicFrameChg chg="add del mod">
          <ac:chgData name="Gregorio Ariel Guerrero Moral" userId="82482f2c-2662-4bc3-b06e-2fa762521b9f" providerId="ADAL" clId="{E31E1CD7-74FB-476D-ABF9-8567E8891686}" dt="2023-05-10T20:30:19.788" v="2783"/>
          <ac:graphicFrameMkLst>
            <pc:docMk/>
            <pc:sldMk cId="474396840" sldId="304"/>
            <ac:graphicFrameMk id="4" creationId="{14F8698B-5A25-598F-6424-D5801E42670D}"/>
          </ac:graphicFrameMkLst>
        </pc:graphicFrameChg>
        <pc:picChg chg="add mod ord">
          <ac:chgData name="Gregorio Ariel Guerrero Moral" userId="82482f2c-2662-4bc3-b06e-2fa762521b9f" providerId="ADAL" clId="{E31E1CD7-74FB-476D-ABF9-8567E8891686}" dt="2023-05-10T20:30:33.157" v="2786" actId="26606"/>
          <ac:picMkLst>
            <pc:docMk/>
            <pc:sldMk cId="474396840" sldId="304"/>
            <ac:picMk id="6" creationId="{8941D88F-72F3-90CD-969F-B5DC559240A7}"/>
          </ac:picMkLst>
        </pc:picChg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934646636" sldId="304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020957616" sldId="305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041965731" sldId="306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029028143" sldId="307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1615622497" sldId="309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1169120732" sldId="310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545612055" sldId="313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1411074516" sldId="314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1301442168" sldId="315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308566718" sldId="316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852125403" sldId="317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3197437831" sldId="318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2741944" sldId="319"/>
        </pc:sldMkLst>
      </pc:sldChg>
      <pc:sldChg chg="del">
        <pc:chgData name="Gregorio Ariel Guerrero Moral" userId="82482f2c-2662-4bc3-b06e-2fa762521b9f" providerId="ADAL" clId="{E31E1CD7-74FB-476D-ABF9-8567E8891686}" dt="2023-05-10T18:28:21.468" v="49" actId="47"/>
        <pc:sldMkLst>
          <pc:docMk/>
          <pc:sldMk cId="3409772057" sldId="32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hyperlink" Target="https://github.com/microsoft/IoT-For-Beginners/tree/main/1-getting-started/lessons/1-introduction-to-iot" TargetMode="External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hyperlink" Target="https://black-meadow-040d15503.1.azurestaticapps.net/quiz/1" TargetMode="External"/><Relationship Id="rId16" Type="http://schemas.openxmlformats.org/officeDocument/2006/relationships/image" Target="../media/image24.png"/><Relationship Id="rId1" Type="http://schemas.openxmlformats.org/officeDocument/2006/relationships/hyperlink" Target="https://www.youtube.com/watch?v=bVFfcYh6UBw" TargetMode="Externa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hyperlink" Target="https://black-meadow-040d15503.1.azurestaticapps.net/quiz/2" TargetMode="External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hyperlink" Target="https://github.com/microsoft/IoT-For-Beginners/blob/main/1-getting-started/lessons/1-introduction-to-iot/virtual-device.md" TargetMode="External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3.svg"/><Relationship Id="rId3" Type="http://schemas.openxmlformats.org/officeDocument/2006/relationships/hyperlink" Target="https://www.youtube.com/watch?v=bVFfcYh6UBw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hyperlink" Target="https://black-meadow-040d15503.1.azurestaticapps.net/quiz/2" TargetMode="External"/><Relationship Id="rId2" Type="http://schemas.openxmlformats.org/officeDocument/2006/relationships/image" Target="../media/image15.svg"/><Relationship Id="rId16" Type="http://schemas.openxmlformats.org/officeDocument/2006/relationships/image" Target="../media/image25.svg"/><Relationship Id="rId1" Type="http://schemas.openxmlformats.org/officeDocument/2006/relationships/image" Target="../media/image14.png"/><Relationship Id="rId6" Type="http://schemas.openxmlformats.org/officeDocument/2006/relationships/hyperlink" Target="https://black-meadow-040d15503.1.azurestaticapps.net/quiz/1" TargetMode="External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hyperlink" Target="https://github.com/microsoft/IoT-For-Beginners/tree/main/1-getting-started/lessons/1-introduction-to-iot" TargetMode="External"/><Relationship Id="rId14" Type="http://schemas.openxmlformats.org/officeDocument/2006/relationships/hyperlink" Target="https://github.com/microsoft/IoT-For-Beginners/blob/main/1-getting-started/lessons/1-introduction-to-iot/virtual-device.m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DE0AB-7D14-4EEE-9E52-381FE08B15D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215A0F-8E08-43D1-A869-65A16C21AB3D}">
      <dgm:prSet/>
      <dgm:spPr/>
      <dgm:t>
        <a:bodyPr/>
        <a:lstStyle/>
        <a:p>
          <a:r>
            <a:rPr lang="es-PY"/>
            <a:t>Ver el video </a:t>
          </a:r>
          <a:r>
            <a:rPr lang="es-PY">
              <a:hlinkClick xmlns:r="http://schemas.openxmlformats.org/officeDocument/2006/relationships" r:id="rId1"/>
            </a:rPr>
            <a:t>Lección 01 – Introducción a IoT</a:t>
          </a:r>
          <a:endParaRPr lang="en-US"/>
        </a:p>
      </dgm:t>
    </dgm:pt>
    <dgm:pt modelId="{1A86BF5C-8AEE-44D7-AC3E-A50156D56E06}" type="parTrans" cxnId="{65BD9820-5B8C-4654-AA88-60FD2C3562C4}">
      <dgm:prSet/>
      <dgm:spPr/>
      <dgm:t>
        <a:bodyPr/>
        <a:lstStyle/>
        <a:p>
          <a:endParaRPr lang="en-US"/>
        </a:p>
      </dgm:t>
    </dgm:pt>
    <dgm:pt modelId="{9752A97A-FD38-4A50-8F59-1F726DDDAB90}" type="sibTrans" cxnId="{65BD9820-5B8C-4654-AA88-60FD2C3562C4}">
      <dgm:prSet/>
      <dgm:spPr/>
      <dgm:t>
        <a:bodyPr/>
        <a:lstStyle/>
        <a:p>
          <a:endParaRPr lang="en-US"/>
        </a:p>
      </dgm:t>
    </dgm:pt>
    <dgm:pt modelId="{4C452516-A550-4A7C-AFFD-1D842EF8130F}">
      <dgm:prSet/>
      <dgm:spPr/>
      <dgm:t>
        <a:bodyPr/>
        <a:lstStyle/>
        <a:p>
          <a:r>
            <a:rPr lang="es-PY">
              <a:hlinkClick xmlns:r="http://schemas.openxmlformats.org/officeDocument/2006/relationships" r:id="rId2"/>
            </a:rPr>
            <a:t>Cuestionario inicial</a:t>
          </a:r>
          <a:endParaRPr lang="en-US"/>
        </a:p>
      </dgm:t>
    </dgm:pt>
    <dgm:pt modelId="{D2F4FA3D-D6E1-48F8-8D37-391B3F93D20C}" type="parTrans" cxnId="{3DD599DC-CBA5-4551-8617-0FA5ABABFD98}">
      <dgm:prSet/>
      <dgm:spPr/>
      <dgm:t>
        <a:bodyPr/>
        <a:lstStyle/>
        <a:p>
          <a:endParaRPr lang="en-US"/>
        </a:p>
      </dgm:t>
    </dgm:pt>
    <dgm:pt modelId="{35A49219-00D8-4BA5-BEA5-77FFA65E38DC}" type="sibTrans" cxnId="{3DD599DC-CBA5-4551-8617-0FA5ABABFD98}">
      <dgm:prSet/>
      <dgm:spPr/>
      <dgm:t>
        <a:bodyPr/>
        <a:lstStyle/>
        <a:p>
          <a:endParaRPr lang="en-US"/>
        </a:p>
      </dgm:t>
    </dgm:pt>
    <dgm:pt modelId="{CD981B0A-96D2-4D67-A20E-F34B3E0AAC42}">
      <dgm:prSet/>
      <dgm:spPr/>
      <dgm:t>
        <a:bodyPr/>
        <a:lstStyle/>
        <a:p>
          <a:r>
            <a:rPr lang="es-PY"/>
            <a:t>Leer la Lección 01 - </a:t>
          </a:r>
          <a:r>
            <a:rPr lang="es-PY">
              <a:hlinkClick xmlns:r="http://schemas.openxmlformats.org/officeDocument/2006/relationships" r:id="rId3"/>
            </a:rPr>
            <a:t>1. Introduction to IoT</a:t>
          </a:r>
          <a:endParaRPr lang="en-US"/>
        </a:p>
      </dgm:t>
    </dgm:pt>
    <dgm:pt modelId="{91CAA189-3CDB-46FC-9E1D-D8304FC6D402}" type="parTrans" cxnId="{8E1AA5D0-F954-4D55-8D00-494472D591A0}">
      <dgm:prSet/>
      <dgm:spPr/>
      <dgm:t>
        <a:bodyPr/>
        <a:lstStyle/>
        <a:p>
          <a:endParaRPr lang="en-US"/>
        </a:p>
      </dgm:t>
    </dgm:pt>
    <dgm:pt modelId="{D352E56E-6785-46CC-A5CF-DAF786434BB0}" type="sibTrans" cxnId="{8E1AA5D0-F954-4D55-8D00-494472D591A0}">
      <dgm:prSet/>
      <dgm:spPr/>
      <dgm:t>
        <a:bodyPr/>
        <a:lstStyle/>
        <a:p>
          <a:endParaRPr lang="en-US"/>
        </a:p>
      </dgm:t>
    </dgm:pt>
    <dgm:pt modelId="{80356F1C-0D6F-411F-8545-8D6F66ACD089}">
      <dgm:prSet/>
      <dgm:spPr/>
      <dgm:t>
        <a:bodyPr/>
        <a:lstStyle/>
        <a:p>
          <a:r>
            <a:rPr lang="es-PY"/>
            <a:t>Instalar entorno de desarrollo (Python,CounterFIT,Visual Studio Code, Cuenta en Microsfot Azure)</a:t>
          </a:r>
          <a:endParaRPr lang="en-US"/>
        </a:p>
      </dgm:t>
    </dgm:pt>
    <dgm:pt modelId="{B718A559-B61E-4499-9B39-A0940D2AEEFF}" type="parTrans" cxnId="{B0D46E7B-A27D-435A-A73B-031E76C05357}">
      <dgm:prSet/>
      <dgm:spPr/>
      <dgm:t>
        <a:bodyPr/>
        <a:lstStyle/>
        <a:p>
          <a:endParaRPr lang="en-US"/>
        </a:p>
      </dgm:t>
    </dgm:pt>
    <dgm:pt modelId="{77AE7037-C532-41F3-8EAB-FDDF65B297B8}" type="sibTrans" cxnId="{B0D46E7B-A27D-435A-A73B-031E76C05357}">
      <dgm:prSet/>
      <dgm:spPr/>
      <dgm:t>
        <a:bodyPr/>
        <a:lstStyle/>
        <a:p>
          <a:endParaRPr lang="en-US"/>
        </a:p>
      </dgm:t>
    </dgm:pt>
    <dgm:pt modelId="{9CDD8FA7-0A33-4C0A-A201-4591657027F7}">
      <dgm:prSet/>
      <dgm:spPr/>
      <dgm:t>
        <a:bodyPr/>
        <a:lstStyle/>
        <a:p>
          <a:r>
            <a:rPr lang="es-PY"/>
            <a:t>Configurando </a:t>
          </a:r>
          <a:r>
            <a:rPr lang="es-PY">
              <a:hlinkClick xmlns:r="http://schemas.openxmlformats.org/officeDocument/2006/relationships" r:id="rId4"/>
            </a:rPr>
            <a:t>SBC Virtual</a:t>
          </a:r>
          <a:endParaRPr lang="en-US"/>
        </a:p>
      </dgm:t>
    </dgm:pt>
    <dgm:pt modelId="{66BD49EF-9AB6-4EC4-B2C8-319836BDE863}" type="parTrans" cxnId="{5829CB46-ED6D-4755-8001-CF9E8EFD589E}">
      <dgm:prSet/>
      <dgm:spPr/>
      <dgm:t>
        <a:bodyPr/>
        <a:lstStyle/>
        <a:p>
          <a:endParaRPr lang="en-US"/>
        </a:p>
      </dgm:t>
    </dgm:pt>
    <dgm:pt modelId="{0BD49393-A211-48D9-9115-3087651E5370}" type="sibTrans" cxnId="{5829CB46-ED6D-4755-8001-CF9E8EFD589E}">
      <dgm:prSet/>
      <dgm:spPr/>
      <dgm:t>
        <a:bodyPr/>
        <a:lstStyle/>
        <a:p>
          <a:endParaRPr lang="en-US"/>
        </a:p>
      </dgm:t>
    </dgm:pt>
    <dgm:pt modelId="{27010F3B-8B83-4B63-8ADC-BB92A9A5BD57}">
      <dgm:prSet/>
      <dgm:spPr/>
      <dgm:t>
        <a:bodyPr/>
        <a:lstStyle/>
        <a:p>
          <a:r>
            <a:rPr lang="es-PY">
              <a:hlinkClick xmlns:r="http://schemas.openxmlformats.org/officeDocument/2006/relationships" r:id="rId5"/>
            </a:rPr>
            <a:t>Cuestionario final</a:t>
          </a:r>
          <a:endParaRPr lang="en-US"/>
        </a:p>
      </dgm:t>
    </dgm:pt>
    <dgm:pt modelId="{5ABC7B99-1820-4934-8950-C3FBC92129FA}" type="parTrans" cxnId="{5488EAA1-65AE-4D63-89E5-4E6C69A03989}">
      <dgm:prSet/>
      <dgm:spPr/>
      <dgm:t>
        <a:bodyPr/>
        <a:lstStyle/>
        <a:p>
          <a:endParaRPr lang="en-US"/>
        </a:p>
      </dgm:t>
    </dgm:pt>
    <dgm:pt modelId="{D6C66DB2-4E8D-44C8-A58D-85C78DDC5638}" type="sibTrans" cxnId="{5488EAA1-65AE-4D63-89E5-4E6C69A03989}">
      <dgm:prSet/>
      <dgm:spPr/>
      <dgm:t>
        <a:bodyPr/>
        <a:lstStyle/>
        <a:p>
          <a:endParaRPr lang="en-US"/>
        </a:p>
      </dgm:t>
    </dgm:pt>
    <dgm:pt modelId="{A1380CD7-E949-4CFC-A8AF-C8035495E92D}" type="pres">
      <dgm:prSet presAssocID="{5F3DE0AB-7D14-4EEE-9E52-381FE08B15D7}" presName="root" presStyleCnt="0">
        <dgm:presLayoutVars>
          <dgm:dir/>
          <dgm:resizeHandles val="exact"/>
        </dgm:presLayoutVars>
      </dgm:prSet>
      <dgm:spPr/>
    </dgm:pt>
    <dgm:pt modelId="{04CE758A-C5A8-45E4-80AB-D2EBDADAF977}" type="pres">
      <dgm:prSet presAssocID="{3D215A0F-8E08-43D1-A869-65A16C21AB3D}" presName="compNode" presStyleCnt="0"/>
      <dgm:spPr/>
    </dgm:pt>
    <dgm:pt modelId="{220C5CB8-9762-4D84-A14A-0BF5192237DE}" type="pres">
      <dgm:prSet presAssocID="{3D215A0F-8E08-43D1-A869-65A16C21AB3D}" presName="bgRect" presStyleLbl="bgShp" presStyleIdx="0" presStyleCnt="6"/>
      <dgm:spPr/>
    </dgm:pt>
    <dgm:pt modelId="{392D57C5-AA8A-4613-ABDB-B2EC84154555}" type="pres">
      <dgm:prSet presAssocID="{3D215A0F-8E08-43D1-A869-65A16C21AB3D}" presName="iconRect" presStyleLbl="node1" presStyleIdx="0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11338B8B-5236-4EC2-A7CA-B091C7B40A96}" type="pres">
      <dgm:prSet presAssocID="{3D215A0F-8E08-43D1-A869-65A16C21AB3D}" presName="spaceRect" presStyleCnt="0"/>
      <dgm:spPr/>
    </dgm:pt>
    <dgm:pt modelId="{E45C99AF-6B63-4DD1-940A-FCB67654AE5F}" type="pres">
      <dgm:prSet presAssocID="{3D215A0F-8E08-43D1-A869-65A16C21AB3D}" presName="parTx" presStyleLbl="revTx" presStyleIdx="0" presStyleCnt="6">
        <dgm:presLayoutVars>
          <dgm:chMax val="0"/>
          <dgm:chPref val="0"/>
        </dgm:presLayoutVars>
      </dgm:prSet>
      <dgm:spPr/>
    </dgm:pt>
    <dgm:pt modelId="{54ED9704-0B90-4246-BC68-8CFCE5ADA1B4}" type="pres">
      <dgm:prSet presAssocID="{9752A97A-FD38-4A50-8F59-1F726DDDAB90}" presName="sibTrans" presStyleCnt="0"/>
      <dgm:spPr/>
    </dgm:pt>
    <dgm:pt modelId="{6443B12A-181C-410D-B58B-9F6101F8B5F4}" type="pres">
      <dgm:prSet presAssocID="{4C452516-A550-4A7C-AFFD-1D842EF8130F}" presName="compNode" presStyleCnt="0"/>
      <dgm:spPr/>
    </dgm:pt>
    <dgm:pt modelId="{800C053D-3BCC-4ECA-9A0A-BA780955CAD4}" type="pres">
      <dgm:prSet presAssocID="{4C452516-A550-4A7C-AFFD-1D842EF8130F}" presName="bgRect" presStyleLbl="bgShp" presStyleIdx="1" presStyleCnt="6"/>
      <dgm:spPr/>
    </dgm:pt>
    <dgm:pt modelId="{068A53E8-9344-4E01-AD80-70BC6D9B8A1B}" type="pres">
      <dgm:prSet presAssocID="{4C452516-A550-4A7C-AFFD-1D842EF8130F}" presName="iconRect" presStyleLbl="node1" presStyleIdx="1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91C36C06-577D-40FF-A5AE-40C6CE501594}" type="pres">
      <dgm:prSet presAssocID="{4C452516-A550-4A7C-AFFD-1D842EF8130F}" presName="spaceRect" presStyleCnt="0"/>
      <dgm:spPr/>
    </dgm:pt>
    <dgm:pt modelId="{67C4845E-DACE-4EE6-93FB-AB5917253F9C}" type="pres">
      <dgm:prSet presAssocID="{4C452516-A550-4A7C-AFFD-1D842EF8130F}" presName="parTx" presStyleLbl="revTx" presStyleIdx="1" presStyleCnt="6">
        <dgm:presLayoutVars>
          <dgm:chMax val="0"/>
          <dgm:chPref val="0"/>
        </dgm:presLayoutVars>
      </dgm:prSet>
      <dgm:spPr/>
    </dgm:pt>
    <dgm:pt modelId="{05BBD28F-9C50-4D3A-BA5A-EFD1D09262A8}" type="pres">
      <dgm:prSet presAssocID="{35A49219-00D8-4BA5-BEA5-77FFA65E38DC}" presName="sibTrans" presStyleCnt="0"/>
      <dgm:spPr/>
    </dgm:pt>
    <dgm:pt modelId="{1B888B1B-6CE6-4EB2-BC4D-7CA1CC207D5B}" type="pres">
      <dgm:prSet presAssocID="{CD981B0A-96D2-4D67-A20E-F34B3E0AAC42}" presName="compNode" presStyleCnt="0"/>
      <dgm:spPr/>
    </dgm:pt>
    <dgm:pt modelId="{E8F61FB4-38BD-4081-AB82-50D424FED089}" type="pres">
      <dgm:prSet presAssocID="{CD981B0A-96D2-4D67-A20E-F34B3E0AAC42}" presName="bgRect" presStyleLbl="bgShp" presStyleIdx="2" presStyleCnt="6"/>
      <dgm:spPr/>
    </dgm:pt>
    <dgm:pt modelId="{818A2B24-75DD-4A65-92FB-6DD9A3F9524B}" type="pres">
      <dgm:prSet presAssocID="{CD981B0A-96D2-4D67-A20E-F34B3E0AAC42}" presName="iconRect" presStyleLbl="node1" presStyleIdx="2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39A66DDA-E164-448A-BAAA-0428A0E1600B}" type="pres">
      <dgm:prSet presAssocID="{CD981B0A-96D2-4D67-A20E-F34B3E0AAC42}" presName="spaceRect" presStyleCnt="0"/>
      <dgm:spPr/>
    </dgm:pt>
    <dgm:pt modelId="{26B7F2FF-5F39-48C0-B98B-D4B381B27EAA}" type="pres">
      <dgm:prSet presAssocID="{CD981B0A-96D2-4D67-A20E-F34B3E0AAC42}" presName="parTx" presStyleLbl="revTx" presStyleIdx="2" presStyleCnt="6">
        <dgm:presLayoutVars>
          <dgm:chMax val="0"/>
          <dgm:chPref val="0"/>
        </dgm:presLayoutVars>
      </dgm:prSet>
      <dgm:spPr/>
    </dgm:pt>
    <dgm:pt modelId="{ECE4906B-B43A-479D-82E8-EA06D7011BD3}" type="pres">
      <dgm:prSet presAssocID="{D352E56E-6785-46CC-A5CF-DAF786434BB0}" presName="sibTrans" presStyleCnt="0"/>
      <dgm:spPr/>
    </dgm:pt>
    <dgm:pt modelId="{46F039D2-4745-445B-9786-913759A13585}" type="pres">
      <dgm:prSet presAssocID="{80356F1C-0D6F-411F-8545-8D6F66ACD089}" presName="compNode" presStyleCnt="0"/>
      <dgm:spPr/>
    </dgm:pt>
    <dgm:pt modelId="{2C1F14AF-1C5C-4B1C-9044-BC89EF0A8D2E}" type="pres">
      <dgm:prSet presAssocID="{80356F1C-0D6F-411F-8545-8D6F66ACD089}" presName="bgRect" presStyleLbl="bgShp" presStyleIdx="3" presStyleCnt="6"/>
      <dgm:spPr/>
    </dgm:pt>
    <dgm:pt modelId="{E0314A3F-CACC-41FE-8B0F-C78EDAC9792B}" type="pres">
      <dgm:prSet presAssocID="{80356F1C-0D6F-411F-8545-8D6F66ACD089}" presName="iconRect" presStyleLbl="node1" presStyleIdx="3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A8B14E9E-C213-4A8E-8B2F-D3B10000F7B0}" type="pres">
      <dgm:prSet presAssocID="{80356F1C-0D6F-411F-8545-8D6F66ACD089}" presName="spaceRect" presStyleCnt="0"/>
      <dgm:spPr/>
    </dgm:pt>
    <dgm:pt modelId="{DC50B06E-F4A7-4489-9D53-BAED91ED0333}" type="pres">
      <dgm:prSet presAssocID="{80356F1C-0D6F-411F-8545-8D6F66ACD089}" presName="parTx" presStyleLbl="revTx" presStyleIdx="3" presStyleCnt="6">
        <dgm:presLayoutVars>
          <dgm:chMax val="0"/>
          <dgm:chPref val="0"/>
        </dgm:presLayoutVars>
      </dgm:prSet>
      <dgm:spPr/>
    </dgm:pt>
    <dgm:pt modelId="{06202E34-529F-44F9-A460-4C3D6A060B97}" type="pres">
      <dgm:prSet presAssocID="{77AE7037-C532-41F3-8EAB-FDDF65B297B8}" presName="sibTrans" presStyleCnt="0"/>
      <dgm:spPr/>
    </dgm:pt>
    <dgm:pt modelId="{F9FB0D8A-31DB-4326-A731-991590C947AA}" type="pres">
      <dgm:prSet presAssocID="{9CDD8FA7-0A33-4C0A-A201-4591657027F7}" presName="compNode" presStyleCnt="0"/>
      <dgm:spPr/>
    </dgm:pt>
    <dgm:pt modelId="{76D76C61-0948-4C2E-9155-6E7CB8879287}" type="pres">
      <dgm:prSet presAssocID="{9CDD8FA7-0A33-4C0A-A201-4591657027F7}" presName="bgRect" presStyleLbl="bgShp" presStyleIdx="4" presStyleCnt="6"/>
      <dgm:spPr/>
    </dgm:pt>
    <dgm:pt modelId="{6161FD0D-5153-43FE-B24F-185D372ACFE0}" type="pres">
      <dgm:prSet presAssocID="{9CDD8FA7-0A33-4C0A-A201-4591657027F7}" presName="iconRect" presStyleLbl="node1" presStyleIdx="4" presStyleCnt="6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364FBD25-7017-4A72-81EB-A2426CFE309E}" type="pres">
      <dgm:prSet presAssocID="{9CDD8FA7-0A33-4C0A-A201-4591657027F7}" presName="spaceRect" presStyleCnt="0"/>
      <dgm:spPr/>
    </dgm:pt>
    <dgm:pt modelId="{FA30C881-E563-4434-938A-3E9D6FB14F52}" type="pres">
      <dgm:prSet presAssocID="{9CDD8FA7-0A33-4C0A-A201-4591657027F7}" presName="parTx" presStyleLbl="revTx" presStyleIdx="4" presStyleCnt="6">
        <dgm:presLayoutVars>
          <dgm:chMax val="0"/>
          <dgm:chPref val="0"/>
        </dgm:presLayoutVars>
      </dgm:prSet>
      <dgm:spPr/>
    </dgm:pt>
    <dgm:pt modelId="{ADA9ABE1-50A2-4980-99CE-A60094784D10}" type="pres">
      <dgm:prSet presAssocID="{0BD49393-A211-48D9-9115-3087651E5370}" presName="sibTrans" presStyleCnt="0"/>
      <dgm:spPr/>
    </dgm:pt>
    <dgm:pt modelId="{8CBB0DBC-B123-4643-A7F9-A76D84F87B55}" type="pres">
      <dgm:prSet presAssocID="{27010F3B-8B83-4B63-8ADC-BB92A9A5BD57}" presName="compNode" presStyleCnt="0"/>
      <dgm:spPr/>
    </dgm:pt>
    <dgm:pt modelId="{377F3FD0-F94A-4950-84D9-2EBF59ACD34A}" type="pres">
      <dgm:prSet presAssocID="{27010F3B-8B83-4B63-8ADC-BB92A9A5BD57}" presName="bgRect" presStyleLbl="bgShp" presStyleIdx="5" presStyleCnt="6"/>
      <dgm:spPr/>
    </dgm:pt>
    <dgm:pt modelId="{D709F5F9-9CF3-4CB6-87DA-6211D11667B3}" type="pres">
      <dgm:prSet presAssocID="{27010F3B-8B83-4B63-8ADC-BB92A9A5BD57}" presName="iconRect" presStyleLbl="node1" presStyleIdx="5" presStyleCnt="6"/>
      <dgm:spPr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7CF4992-9F49-43F3-8EFE-6FE619119260}" type="pres">
      <dgm:prSet presAssocID="{27010F3B-8B83-4B63-8ADC-BB92A9A5BD57}" presName="spaceRect" presStyleCnt="0"/>
      <dgm:spPr/>
    </dgm:pt>
    <dgm:pt modelId="{844549DD-F3FA-4AF8-8B39-3154C4886EEC}" type="pres">
      <dgm:prSet presAssocID="{27010F3B-8B83-4B63-8ADC-BB92A9A5BD5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5BD9820-5B8C-4654-AA88-60FD2C3562C4}" srcId="{5F3DE0AB-7D14-4EEE-9E52-381FE08B15D7}" destId="{3D215A0F-8E08-43D1-A869-65A16C21AB3D}" srcOrd="0" destOrd="0" parTransId="{1A86BF5C-8AEE-44D7-AC3E-A50156D56E06}" sibTransId="{9752A97A-FD38-4A50-8F59-1F726DDDAB90}"/>
    <dgm:cxn modelId="{77746A30-2079-4CF2-BF00-86876E429764}" type="presOf" srcId="{27010F3B-8B83-4B63-8ADC-BB92A9A5BD57}" destId="{844549DD-F3FA-4AF8-8B39-3154C4886EEC}" srcOrd="0" destOrd="0" presId="urn:microsoft.com/office/officeart/2018/2/layout/IconVerticalSolidList"/>
    <dgm:cxn modelId="{51E40A65-1DEC-47E7-B026-AC7E582F9F0C}" type="presOf" srcId="{3D215A0F-8E08-43D1-A869-65A16C21AB3D}" destId="{E45C99AF-6B63-4DD1-940A-FCB67654AE5F}" srcOrd="0" destOrd="0" presId="urn:microsoft.com/office/officeart/2018/2/layout/IconVerticalSolidList"/>
    <dgm:cxn modelId="{EB8E0566-2D36-4AAD-A02E-10B514A07306}" type="presOf" srcId="{80356F1C-0D6F-411F-8545-8D6F66ACD089}" destId="{DC50B06E-F4A7-4489-9D53-BAED91ED0333}" srcOrd="0" destOrd="0" presId="urn:microsoft.com/office/officeart/2018/2/layout/IconVerticalSolidList"/>
    <dgm:cxn modelId="{5829CB46-ED6D-4755-8001-CF9E8EFD589E}" srcId="{5F3DE0AB-7D14-4EEE-9E52-381FE08B15D7}" destId="{9CDD8FA7-0A33-4C0A-A201-4591657027F7}" srcOrd="4" destOrd="0" parTransId="{66BD49EF-9AB6-4EC4-B2C8-319836BDE863}" sibTransId="{0BD49393-A211-48D9-9115-3087651E5370}"/>
    <dgm:cxn modelId="{5CA44551-7739-4BEF-83E1-D563FB1A5FA3}" type="presOf" srcId="{CD981B0A-96D2-4D67-A20E-F34B3E0AAC42}" destId="{26B7F2FF-5F39-48C0-B98B-D4B381B27EAA}" srcOrd="0" destOrd="0" presId="urn:microsoft.com/office/officeart/2018/2/layout/IconVerticalSolidList"/>
    <dgm:cxn modelId="{9178AE52-23BC-486D-944E-04DE0783AB8E}" type="presOf" srcId="{5F3DE0AB-7D14-4EEE-9E52-381FE08B15D7}" destId="{A1380CD7-E949-4CFC-A8AF-C8035495E92D}" srcOrd="0" destOrd="0" presId="urn:microsoft.com/office/officeart/2018/2/layout/IconVerticalSolidList"/>
    <dgm:cxn modelId="{B0D46E7B-A27D-435A-A73B-031E76C05357}" srcId="{5F3DE0AB-7D14-4EEE-9E52-381FE08B15D7}" destId="{80356F1C-0D6F-411F-8545-8D6F66ACD089}" srcOrd="3" destOrd="0" parTransId="{B718A559-B61E-4499-9B39-A0940D2AEEFF}" sibTransId="{77AE7037-C532-41F3-8EAB-FDDF65B297B8}"/>
    <dgm:cxn modelId="{53A8DB7E-79FF-4E3C-87C6-8C6899B8AC7D}" type="presOf" srcId="{9CDD8FA7-0A33-4C0A-A201-4591657027F7}" destId="{FA30C881-E563-4434-938A-3E9D6FB14F52}" srcOrd="0" destOrd="0" presId="urn:microsoft.com/office/officeart/2018/2/layout/IconVerticalSolidList"/>
    <dgm:cxn modelId="{5488EAA1-65AE-4D63-89E5-4E6C69A03989}" srcId="{5F3DE0AB-7D14-4EEE-9E52-381FE08B15D7}" destId="{27010F3B-8B83-4B63-8ADC-BB92A9A5BD57}" srcOrd="5" destOrd="0" parTransId="{5ABC7B99-1820-4934-8950-C3FBC92129FA}" sibTransId="{D6C66DB2-4E8D-44C8-A58D-85C78DDC5638}"/>
    <dgm:cxn modelId="{6301E8C2-C409-49B6-BBCB-B4B3101174AD}" type="presOf" srcId="{4C452516-A550-4A7C-AFFD-1D842EF8130F}" destId="{67C4845E-DACE-4EE6-93FB-AB5917253F9C}" srcOrd="0" destOrd="0" presId="urn:microsoft.com/office/officeart/2018/2/layout/IconVerticalSolidList"/>
    <dgm:cxn modelId="{8E1AA5D0-F954-4D55-8D00-494472D591A0}" srcId="{5F3DE0AB-7D14-4EEE-9E52-381FE08B15D7}" destId="{CD981B0A-96D2-4D67-A20E-F34B3E0AAC42}" srcOrd="2" destOrd="0" parTransId="{91CAA189-3CDB-46FC-9E1D-D8304FC6D402}" sibTransId="{D352E56E-6785-46CC-A5CF-DAF786434BB0}"/>
    <dgm:cxn modelId="{3DD599DC-CBA5-4551-8617-0FA5ABABFD98}" srcId="{5F3DE0AB-7D14-4EEE-9E52-381FE08B15D7}" destId="{4C452516-A550-4A7C-AFFD-1D842EF8130F}" srcOrd="1" destOrd="0" parTransId="{D2F4FA3D-D6E1-48F8-8D37-391B3F93D20C}" sibTransId="{35A49219-00D8-4BA5-BEA5-77FFA65E38DC}"/>
    <dgm:cxn modelId="{A6EE144B-1E5E-4491-A22A-FA2BBC5A7125}" type="presParOf" srcId="{A1380CD7-E949-4CFC-A8AF-C8035495E92D}" destId="{04CE758A-C5A8-45E4-80AB-D2EBDADAF977}" srcOrd="0" destOrd="0" presId="urn:microsoft.com/office/officeart/2018/2/layout/IconVerticalSolidList"/>
    <dgm:cxn modelId="{B6EE01D1-3C4B-416E-B061-AAB97338F98C}" type="presParOf" srcId="{04CE758A-C5A8-45E4-80AB-D2EBDADAF977}" destId="{220C5CB8-9762-4D84-A14A-0BF5192237DE}" srcOrd="0" destOrd="0" presId="urn:microsoft.com/office/officeart/2018/2/layout/IconVerticalSolidList"/>
    <dgm:cxn modelId="{F05F1352-F418-4B90-B480-86DD7B87D924}" type="presParOf" srcId="{04CE758A-C5A8-45E4-80AB-D2EBDADAF977}" destId="{392D57C5-AA8A-4613-ABDB-B2EC84154555}" srcOrd="1" destOrd="0" presId="urn:microsoft.com/office/officeart/2018/2/layout/IconVerticalSolidList"/>
    <dgm:cxn modelId="{E345F011-C434-4E2D-B6D3-26E28CEEEC3C}" type="presParOf" srcId="{04CE758A-C5A8-45E4-80AB-D2EBDADAF977}" destId="{11338B8B-5236-4EC2-A7CA-B091C7B40A96}" srcOrd="2" destOrd="0" presId="urn:microsoft.com/office/officeart/2018/2/layout/IconVerticalSolidList"/>
    <dgm:cxn modelId="{18C65991-7F81-47B6-9A46-1539E51B7345}" type="presParOf" srcId="{04CE758A-C5A8-45E4-80AB-D2EBDADAF977}" destId="{E45C99AF-6B63-4DD1-940A-FCB67654AE5F}" srcOrd="3" destOrd="0" presId="urn:microsoft.com/office/officeart/2018/2/layout/IconVerticalSolidList"/>
    <dgm:cxn modelId="{C707875D-B05C-4A78-95B5-647BE39F0125}" type="presParOf" srcId="{A1380CD7-E949-4CFC-A8AF-C8035495E92D}" destId="{54ED9704-0B90-4246-BC68-8CFCE5ADA1B4}" srcOrd="1" destOrd="0" presId="urn:microsoft.com/office/officeart/2018/2/layout/IconVerticalSolidList"/>
    <dgm:cxn modelId="{7712FD4A-523D-42B7-B774-3872E2B1941A}" type="presParOf" srcId="{A1380CD7-E949-4CFC-A8AF-C8035495E92D}" destId="{6443B12A-181C-410D-B58B-9F6101F8B5F4}" srcOrd="2" destOrd="0" presId="urn:microsoft.com/office/officeart/2018/2/layout/IconVerticalSolidList"/>
    <dgm:cxn modelId="{3AF2B1B1-D211-4229-B835-AE666D16468C}" type="presParOf" srcId="{6443B12A-181C-410D-B58B-9F6101F8B5F4}" destId="{800C053D-3BCC-4ECA-9A0A-BA780955CAD4}" srcOrd="0" destOrd="0" presId="urn:microsoft.com/office/officeart/2018/2/layout/IconVerticalSolidList"/>
    <dgm:cxn modelId="{A6E7A40B-75F1-4094-A5F3-2CE764A81511}" type="presParOf" srcId="{6443B12A-181C-410D-B58B-9F6101F8B5F4}" destId="{068A53E8-9344-4E01-AD80-70BC6D9B8A1B}" srcOrd="1" destOrd="0" presId="urn:microsoft.com/office/officeart/2018/2/layout/IconVerticalSolidList"/>
    <dgm:cxn modelId="{118C95E2-6531-47DA-8EB1-90B0DF3B1AB5}" type="presParOf" srcId="{6443B12A-181C-410D-B58B-9F6101F8B5F4}" destId="{91C36C06-577D-40FF-A5AE-40C6CE501594}" srcOrd="2" destOrd="0" presId="urn:microsoft.com/office/officeart/2018/2/layout/IconVerticalSolidList"/>
    <dgm:cxn modelId="{C78327CB-6D99-4CD4-8EC2-CC946C8ACBDD}" type="presParOf" srcId="{6443B12A-181C-410D-B58B-9F6101F8B5F4}" destId="{67C4845E-DACE-4EE6-93FB-AB5917253F9C}" srcOrd="3" destOrd="0" presId="urn:microsoft.com/office/officeart/2018/2/layout/IconVerticalSolidList"/>
    <dgm:cxn modelId="{A9BB4517-1665-43E3-AE88-8654CB961E37}" type="presParOf" srcId="{A1380CD7-E949-4CFC-A8AF-C8035495E92D}" destId="{05BBD28F-9C50-4D3A-BA5A-EFD1D09262A8}" srcOrd="3" destOrd="0" presId="urn:microsoft.com/office/officeart/2018/2/layout/IconVerticalSolidList"/>
    <dgm:cxn modelId="{B2ACFA70-95E4-4A3E-A402-1D500569E936}" type="presParOf" srcId="{A1380CD7-E949-4CFC-A8AF-C8035495E92D}" destId="{1B888B1B-6CE6-4EB2-BC4D-7CA1CC207D5B}" srcOrd="4" destOrd="0" presId="urn:microsoft.com/office/officeart/2018/2/layout/IconVerticalSolidList"/>
    <dgm:cxn modelId="{3206C2DE-B657-475C-BD28-E5578B3F8A47}" type="presParOf" srcId="{1B888B1B-6CE6-4EB2-BC4D-7CA1CC207D5B}" destId="{E8F61FB4-38BD-4081-AB82-50D424FED089}" srcOrd="0" destOrd="0" presId="urn:microsoft.com/office/officeart/2018/2/layout/IconVerticalSolidList"/>
    <dgm:cxn modelId="{3FF674C6-C3BC-4614-92D0-75EE8483CCA6}" type="presParOf" srcId="{1B888B1B-6CE6-4EB2-BC4D-7CA1CC207D5B}" destId="{818A2B24-75DD-4A65-92FB-6DD9A3F9524B}" srcOrd="1" destOrd="0" presId="urn:microsoft.com/office/officeart/2018/2/layout/IconVerticalSolidList"/>
    <dgm:cxn modelId="{A7459FF0-9105-43A0-BFC4-3E7D8438FB51}" type="presParOf" srcId="{1B888B1B-6CE6-4EB2-BC4D-7CA1CC207D5B}" destId="{39A66DDA-E164-448A-BAAA-0428A0E1600B}" srcOrd="2" destOrd="0" presId="urn:microsoft.com/office/officeart/2018/2/layout/IconVerticalSolidList"/>
    <dgm:cxn modelId="{A813DEA2-B330-4230-8433-C718FC979A2D}" type="presParOf" srcId="{1B888B1B-6CE6-4EB2-BC4D-7CA1CC207D5B}" destId="{26B7F2FF-5F39-48C0-B98B-D4B381B27EAA}" srcOrd="3" destOrd="0" presId="urn:microsoft.com/office/officeart/2018/2/layout/IconVerticalSolidList"/>
    <dgm:cxn modelId="{AC272D35-7A06-473B-AD0B-C6119F4E934A}" type="presParOf" srcId="{A1380CD7-E949-4CFC-A8AF-C8035495E92D}" destId="{ECE4906B-B43A-479D-82E8-EA06D7011BD3}" srcOrd="5" destOrd="0" presId="urn:microsoft.com/office/officeart/2018/2/layout/IconVerticalSolidList"/>
    <dgm:cxn modelId="{FBFE077B-62A3-4313-9AB2-7339E966FC2A}" type="presParOf" srcId="{A1380CD7-E949-4CFC-A8AF-C8035495E92D}" destId="{46F039D2-4745-445B-9786-913759A13585}" srcOrd="6" destOrd="0" presId="urn:microsoft.com/office/officeart/2018/2/layout/IconVerticalSolidList"/>
    <dgm:cxn modelId="{5762B317-1E2A-4193-ADD7-1B2307880789}" type="presParOf" srcId="{46F039D2-4745-445B-9786-913759A13585}" destId="{2C1F14AF-1C5C-4B1C-9044-BC89EF0A8D2E}" srcOrd="0" destOrd="0" presId="urn:microsoft.com/office/officeart/2018/2/layout/IconVerticalSolidList"/>
    <dgm:cxn modelId="{A769F9E3-28ED-4FF4-A1D2-4AAC79DE34CB}" type="presParOf" srcId="{46F039D2-4745-445B-9786-913759A13585}" destId="{E0314A3F-CACC-41FE-8B0F-C78EDAC9792B}" srcOrd="1" destOrd="0" presId="urn:microsoft.com/office/officeart/2018/2/layout/IconVerticalSolidList"/>
    <dgm:cxn modelId="{2376E330-C549-4546-893D-89B2EA67B6F3}" type="presParOf" srcId="{46F039D2-4745-445B-9786-913759A13585}" destId="{A8B14E9E-C213-4A8E-8B2F-D3B10000F7B0}" srcOrd="2" destOrd="0" presId="urn:microsoft.com/office/officeart/2018/2/layout/IconVerticalSolidList"/>
    <dgm:cxn modelId="{6F00C8D5-035D-4558-ACB6-17C33A7BC74A}" type="presParOf" srcId="{46F039D2-4745-445B-9786-913759A13585}" destId="{DC50B06E-F4A7-4489-9D53-BAED91ED0333}" srcOrd="3" destOrd="0" presId="urn:microsoft.com/office/officeart/2018/2/layout/IconVerticalSolidList"/>
    <dgm:cxn modelId="{BE2368A6-4DEF-4A01-B17C-54A733F829BE}" type="presParOf" srcId="{A1380CD7-E949-4CFC-A8AF-C8035495E92D}" destId="{06202E34-529F-44F9-A460-4C3D6A060B97}" srcOrd="7" destOrd="0" presId="urn:microsoft.com/office/officeart/2018/2/layout/IconVerticalSolidList"/>
    <dgm:cxn modelId="{2AC14CCE-60B9-42B3-AB26-143E34BD473F}" type="presParOf" srcId="{A1380CD7-E949-4CFC-A8AF-C8035495E92D}" destId="{F9FB0D8A-31DB-4326-A731-991590C947AA}" srcOrd="8" destOrd="0" presId="urn:microsoft.com/office/officeart/2018/2/layout/IconVerticalSolidList"/>
    <dgm:cxn modelId="{00881F9F-EFFB-472C-BE51-01EFC353705F}" type="presParOf" srcId="{F9FB0D8A-31DB-4326-A731-991590C947AA}" destId="{76D76C61-0948-4C2E-9155-6E7CB8879287}" srcOrd="0" destOrd="0" presId="urn:microsoft.com/office/officeart/2018/2/layout/IconVerticalSolidList"/>
    <dgm:cxn modelId="{F611C009-03D0-4BB8-8A04-8242B293E231}" type="presParOf" srcId="{F9FB0D8A-31DB-4326-A731-991590C947AA}" destId="{6161FD0D-5153-43FE-B24F-185D372ACFE0}" srcOrd="1" destOrd="0" presId="urn:microsoft.com/office/officeart/2018/2/layout/IconVerticalSolidList"/>
    <dgm:cxn modelId="{86A34354-AE0E-4783-B757-0C71E3D95167}" type="presParOf" srcId="{F9FB0D8A-31DB-4326-A731-991590C947AA}" destId="{364FBD25-7017-4A72-81EB-A2426CFE309E}" srcOrd="2" destOrd="0" presId="urn:microsoft.com/office/officeart/2018/2/layout/IconVerticalSolidList"/>
    <dgm:cxn modelId="{A6823D80-993E-46E9-8AD3-ED3F0A820664}" type="presParOf" srcId="{F9FB0D8A-31DB-4326-A731-991590C947AA}" destId="{FA30C881-E563-4434-938A-3E9D6FB14F52}" srcOrd="3" destOrd="0" presId="urn:microsoft.com/office/officeart/2018/2/layout/IconVerticalSolidList"/>
    <dgm:cxn modelId="{BB55139D-D536-4466-9335-3CEB1DF7DBAB}" type="presParOf" srcId="{A1380CD7-E949-4CFC-A8AF-C8035495E92D}" destId="{ADA9ABE1-50A2-4980-99CE-A60094784D10}" srcOrd="9" destOrd="0" presId="urn:microsoft.com/office/officeart/2018/2/layout/IconVerticalSolidList"/>
    <dgm:cxn modelId="{15D45DEC-205C-42B3-805E-01A4F5B11E99}" type="presParOf" srcId="{A1380CD7-E949-4CFC-A8AF-C8035495E92D}" destId="{8CBB0DBC-B123-4643-A7F9-A76D84F87B55}" srcOrd="10" destOrd="0" presId="urn:microsoft.com/office/officeart/2018/2/layout/IconVerticalSolidList"/>
    <dgm:cxn modelId="{E3F6EBB2-AF73-4539-939A-05B22412B471}" type="presParOf" srcId="{8CBB0DBC-B123-4643-A7F9-A76D84F87B55}" destId="{377F3FD0-F94A-4950-84D9-2EBF59ACD34A}" srcOrd="0" destOrd="0" presId="urn:microsoft.com/office/officeart/2018/2/layout/IconVerticalSolidList"/>
    <dgm:cxn modelId="{6F8FB480-88B1-4E1B-A1BF-B25DA2DFA7DD}" type="presParOf" srcId="{8CBB0DBC-B123-4643-A7F9-A76D84F87B55}" destId="{D709F5F9-9CF3-4CB6-87DA-6211D11667B3}" srcOrd="1" destOrd="0" presId="urn:microsoft.com/office/officeart/2018/2/layout/IconVerticalSolidList"/>
    <dgm:cxn modelId="{A3166F20-E177-4BC0-8AC7-EABE951C931C}" type="presParOf" srcId="{8CBB0DBC-B123-4643-A7F9-A76D84F87B55}" destId="{87CF4992-9F49-43F3-8EFE-6FE619119260}" srcOrd="2" destOrd="0" presId="urn:microsoft.com/office/officeart/2018/2/layout/IconVerticalSolidList"/>
    <dgm:cxn modelId="{9FE71092-10EF-4064-80A7-0B3A5CABEFBF}" type="presParOf" srcId="{8CBB0DBC-B123-4643-A7F9-A76D84F87B55}" destId="{844549DD-F3FA-4AF8-8B39-3154C4886E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C5CB8-9762-4D84-A14A-0BF5192237DE}">
      <dsp:nvSpPr>
        <dsp:cNvPr id="0" name=""/>
        <dsp:cNvSpPr/>
      </dsp:nvSpPr>
      <dsp:spPr>
        <a:xfrm>
          <a:off x="0" y="1478"/>
          <a:ext cx="7772400" cy="6302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D57C5-AA8A-4613-ABDB-B2EC84154555}">
      <dsp:nvSpPr>
        <dsp:cNvPr id="0" name=""/>
        <dsp:cNvSpPr/>
      </dsp:nvSpPr>
      <dsp:spPr>
        <a:xfrm>
          <a:off x="190639" y="143276"/>
          <a:ext cx="346616" cy="34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C99AF-6B63-4DD1-940A-FCB67654AE5F}">
      <dsp:nvSpPr>
        <dsp:cNvPr id="0" name=""/>
        <dsp:cNvSpPr/>
      </dsp:nvSpPr>
      <dsp:spPr>
        <a:xfrm>
          <a:off x="727895" y="1478"/>
          <a:ext cx="704450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kern="1200"/>
            <a:t>Ver el video </a:t>
          </a:r>
          <a:r>
            <a:rPr lang="es-PY" sz="1800" kern="1200">
              <a:hlinkClick xmlns:r="http://schemas.openxmlformats.org/officeDocument/2006/relationships" r:id="rId3"/>
            </a:rPr>
            <a:t>Lección 01 – Introducción a IoT</a:t>
          </a:r>
          <a:endParaRPr lang="en-US" sz="1800" kern="1200"/>
        </a:p>
      </dsp:txBody>
      <dsp:txXfrm>
        <a:off x="727895" y="1478"/>
        <a:ext cx="7044504" cy="630212"/>
      </dsp:txXfrm>
    </dsp:sp>
    <dsp:sp modelId="{800C053D-3BCC-4ECA-9A0A-BA780955CAD4}">
      <dsp:nvSpPr>
        <dsp:cNvPr id="0" name=""/>
        <dsp:cNvSpPr/>
      </dsp:nvSpPr>
      <dsp:spPr>
        <a:xfrm>
          <a:off x="0" y="789244"/>
          <a:ext cx="7772400" cy="6302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53E8-9344-4E01-AD80-70BC6D9B8A1B}">
      <dsp:nvSpPr>
        <dsp:cNvPr id="0" name=""/>
        <dsp:cNvSpPr/>
      </dsp:nvSpPr>
      <dsp:spPr>
        <a:xfrm>
          <a:off x="190639" y="931042"/>
          <a:ext cx="346616" cy="34661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4845E-DACE-4EE6-93FB-AB5917253F9C}">
      <dsp:nvSpPr>
        <dsp:cNvPr id="0" name=""/>
        <dsp:cNvSpPr/>
      </dsp:nvSpPr>
      <dsp:spPr>
        <a:xfrm>
          <a:off x="727895" y="789244"/>
          <a:ext cx="704450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kern="1200">
              <a:hlinkClick xmlns:r="http://schemas.openxmlformats.org/officeDocument/2006/relationships" r:id="rId6"/>
            </a:rPr>
            <a:t>Cuestionario inicial</a:t>
          </a:r>
          <a:endParaRPr lang="en-US" sz="1800" kern="1200"/>
        </a:p>
      </dsp:txBody>
      <dsp:txXfrm>
        <a:off x="727895" y="789244"/>
        <a:ext cx="7044504" cy="630212"/>
      </dsp:txXfrm>
    </dsp:sp>
    <dsp:sp modelId="{E8F61FB4-38BD-4081-AB82-50D424FED089}">
      <dsp:nvSpPr>
        <dsp:cNvPr id="0" name=""/>
        <dsp:cNvSpPr/>
      </dsp:nvSpPr>
      <dsp:spPr>
        <a:xfrm>
          <a:off x="0" y="1577010"/>
          <a:ext cx="7772400" cy="6302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A2B24-75DD-4A65-92FB-6DD9A3F9524B}">
      <dsp:nvSpPr>
        <dsp:cNvPr id="0" name=""/>
        <dsp:cNvSpPr/>
      </dsp:nvSpPr>
      <dsp:spPr>
        <a:xfrm>
          <a:off x="190639" y="1718808"/>
          <a:ext cx="346616" cy="346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F2FF-5F39-48C0-B98B-D4B381B27EAA}">
      <dsp:nvSpPr>
        <dsp:cNvPr id="0" name=""/>
        <dsp:cNvSpPr/>
      </dsp:nvSpPr>
      <dsp:spPr>
        <a:xfrm>
          <a:off x="727895" y="1577010"/>
          <a:ext cx="704450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kern="1200"/>
            <a:t>Leer la Lección 01 - </a:t>
          </a:r>
          <a:r>
            <a:rPr lang="es-PY" sz="1800" kern="1200">
              <a:hlinkClick xmlns:r="http://schemas.openxmlformats.org/officeDocument/2006/relationships" r:id="rId9"/>
            </a:rPr>
            <a:t>1. Introduction to IoT</a:t>
          </a:r>
          <a:endParaRPr lang="en-US" sz="1800" kern="1200"/>
        </a:p>
      </dsp:txBody>
      <dsp:txXfrm>
        <a:off x="727895" y="1577010"/>
        <a:ext cx="7044504" cy="630212"/>
      </dsp:txXfrm>
    </dsp:sp>
    <dsp:sp modelId="{2C1F14AF-1C5C-4B1C-9044-BC89EF0A8D2E}">
      <dsp:nvSpPr>
        <dsp:cNvPr id="0" name=""/>
        <dsp:cNvSpPr/>
      </dsp:nvSpPr>
      <dsp:spPr>
        <a:xfrm>
          <a:off x="0" y="2364776"/>
          <a:ext cx="7772400" cy="6302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14A3F-CACC-41FE-8B0F-C78EDAC9792B}">
      <dsp:nvSpPr>
        <dsp:cNvPr id="0" name=""/>
        <dsp:cNvSpPr/>
      </dsp:nvSpPr>
      <dsp:spPr>
        <a:xfrm>
          <a:off x="190639" y="2506574"/>
          <a:ext cx="346616" cy="346616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0B06E-F4A7-4489-9D53-BAED91ED0333}">
      <dsp:nvSpPr>
        <dsp:cNvPr id="0" name=""/>
        <dsp:cNvSpPr/>
      </dsp:nvSpPr>
      <dsp:spPr>
        <a:xfrm>
          <a:off x="727895" y="2364776"/>
          <a:ext cx="704450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kern="1200"/>
            <a:t>Instalar entorno de desarrollo (Python,CounterFIT,Visual Studio Code, Cuenta en Microsfot Azure)</a:t>
          </a:r>
          <a:endParaRPr lang="en-US" sz="1800" kern="1200"/>
        </a:p>
      </dsp:txBody>
      <dsp:txXfrm>
        <a:off x="727895" y="2364776"/>
        <a:ext cx="7044504" cy="630212"/>
      </dsp:txXfrm>
    </dsp:sp>
    <dsp:sp modelId="{76D76C61-0948-4C2E-9155-6E7CB8879287}">
      <dsp:nvSpPr>
        <dsp:cNvPr id="0" name=""/>
        <dsp:cNvSpPr/>
      </dsp:nvSpPr>
      <dsp:spPr>
        <a:xfrm>
          <a:off x="0" y="3152542"/>
          <a:ext cx="7772400" cy="6302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1FD0D-5153-43FE-B24F-185D372ACFE0}">
      <dsp:nvSpPr>
        <dsp:cNvPr id="0" name=""/>
        <dsp:cNvSpPr/>
      </dsp:nvSpPr>
      <dsp:spPr>
        <a:xfrm>
          <a:off x="190639" y="3294340"/>
          <a:ext cx="346616" cy="346616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0C881-E563-4434-938A-3E9D6FB14F52}">
      <dsp:nvSpPr>
        <dsp:cNvPr id="0" name=""/>
        <dsp:cNvSpPr/>
      </dsp:nvSpPr>
      <dsp:spPr>
        <a:xfrm>
          <a:off x="727895" y="3152542"/>
          <a:ext cx="704450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kern="1200"/>
            <a:t>Configurando </a:t>
          </a:r>
          <a:r>
            <a:rPr lang="es-PY" sz="1800" kern="1200">
              <a:hlinkClick xmlns:r="http://schemas.openxmlformats.org/officeDocument/2006/relationships" r:id="rId14"/>
            </a:rPr>
            <a:t>SBC Virtual</a:t>
          </a:r>
          <a:endParaRPr lang="en-US" sz="1800" kern="1200"/>
        </a:p>
      </dsp:txBody>
      <dsp:txXfrm>
        <a:off x="727895" y="3152542"/>
        <a:ext cx="7044504" cy="630212"/>
      </dsp:txXfrm>
    </dsp:sp>
    <dsp:sp modelId="{377F3FD0-F94A-4950-84D9-2EBF59ACD34A}">
      <dsp:nvSpPr>
        <dsp:cNvPr id="0" name=""/>
        <dsp:cNvSpPr/>
      </dsp:nvSpPr>
      <dsp:spPr>
        <a:xfrm>
          <a:off x="0" y="3940308"/>
          <a:ext cx="7772400" cy="6302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9F5F9-9CF3-4CB6-87DA-6211D11667B3}">
      <dsp:nvSpPr>
        <dsp:cNvPr id="0" name=""/>
        <dsp:cNvSpPr/>
      </dsp:nvSpPr>
      <dsp:spPr>
        <a:xfrm>
          <a:off x="190639" y="4082106"/>
          <a:ext cx="346616" cy="34661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549DD-F3FA-4AF8-8B39-3154C4886EEC}">
      <dsp:nvSpPr>
        <dsp:cNvPr id="0" name=""/>
        <dsp:cNvSpPr/>
      </dsp:nvSpPr>
      <dsp:spPr>
        <a:xfrm>
          <a:off x="727895" y="3940308"/>
          <a:ext cx="704450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kern="1200">
              <a:hlinkClick xmlns:r="http://schemas.openxmlformats.org/officeDocument/2006/relationships" r:id="rId17"/>
            </a:rPr>
            <a:t>Cuestionario final</a:t>
          </a:r>
          <a:endParaRPr lang="en-US" sz="1800" kern="1200"/>
        </a:p>
      </dsp:txBody>
      <dsp:txXfrm>
        <a:off x="727895" y="3940308"/>
        <a:ext cx="7044504" cy="630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B76BB3-96B4-D949-BA97-2F034CC20E35}" type="datetimeFigureOut">
              <a:rPr lang="es-ES_tradnl" smtClean="0"/>
              <a:t>10/05/2023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3897DA-3038-2943-8BC6-34E6C6DE6379}" type="datetimeFigureOut">
              <a:rPr lang="es-ES_tradnl" smtClean="0"/>
              <a:t>10/05/2023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egiloru/dIOT_202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mailto:ariel.guerrero@uc.edu.p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Introducción a </a:t>
            </a:r>
            <a:r>
              <a:rPr lang="es-PY" dirty="0" err="1"/>
              <a:t>IoT</a:t>
            </a:r>
            <a:endParaRPr lang="es-ES" baseline="30000" dirty="0"/>
          </a:p>
        </p:txBody>
      </p:sp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763688" y="3429000"/>
            <a:ext cx="5787585" cy="27076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Introducción a </a:t>
            </a:r>
            <a:r>
              <a:rPr lang="es-ES" sz="3600" dirty="0" err="1">
                <a:solidFill>
                  <a:schemeClr val="tx1"/>
                </a:solidFill>
              </a:rPr>
              <a:t>IoT</a:t>
            </a:r>
            <a:endParaRPr lang="es-ES" sz="3600" dirty="0">
              <a:solidFill>
                <a:schemeClr val="tx1"/>
              </a:solidFill>
            </a:endParaRPr>
          </a:p>
          <a:p>
            <a:pPr algn="l"/>
            <a:endParaRPr lang="es-ES" sz="3600" baseline="30000" dirty="0"/>
          </a:p>
        </p:txBody>
      </p:sp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id="{B51D2E55-FC33-200D-EE50-2C6755DF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14842"/>
            <a:ext cx="800100" cy="279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B5AC01B-F4F8-89E4-E7E1-0EBE95F6E26F}"/>
              </a:ext>
            </a:extLst>
          </p:cNvPr>
          <p:cNvSpPr/>
          <p:nvPr/>
        </p:nvSpPr>
        <p:spPr>
          <a:xfrm>
            <a:off x="2483768" y="7102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6AB3B2-2539-4D5E-0A9B-F74B76B9034B}"/>
              </a:ext>
            </a:extLst>
          </p:cNvPr>
          <p:cNvSpPr txBox="1"/>
          <p:nvPr/>
        </p:nvSpPr>
        <p:spPr>
          <a:xfrm>
            <a:off x="1781944" y="61366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70C0"/>
                </a:solidFill>
                <a:hlinkClick r:id="rId4"/>
              </a:rPr>
              <a:t>https://github.com/aegiloru/dIOT_2023</a:t>
            </a:r>
            <a:endParaRPr lang="es-PY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0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695FF55-5ED4-E99A-3671-D45F85A2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/>
              <a:t>IoT4B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941D88F-72F3-90CD-969F-B5DC559240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32309"/>
            <a:ext cx="7772400" cy="4402981"/>
          </a:xfrm>
          <a:noFill/>
        </p:spPr>
      </p:pic>
    </p:spTree>
    <p:extLst>
      <p:ext uri="{BB962C8B-B14F-4D97-AF65-F5344CB8AC3E}">
        <p14:creationId xmlns:p14="http://schemas.microsoft.com/office/powerpoint/2010/main" val="47439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DAB6-79A7-E783-C504-5C843848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Introducción a </a:t>
            </a:r>
            <a:r>
              <a:rPr lang="es-PY" dirty="0" err="1"/>
              <a:t>IoT</a:t>
            </a:r>
            <a:endParaRPr lang="es-P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C35D7-02E8-952D-B486-DADCA2FB97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31640" y="2060848"/>
            <a:ext cx="4521696" cy="27363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dirty="0"/>
              <a:t>¿</a:t>
            </a:r>
            <a:r>
              <a:rPr lang="es-MX" dirty="0" err="1"/>
              <a:t>Qúe</a:t>
            </a:r>
            <a:r>
              <a:rPr lang="es-MX" dirty="0"/>
              <a:t> es “</a:t>
            </a:r>
            <a:r>
              <a:rPr lang="es-MX" dirty="0" err="1"/>
              <a:t>IoT</a:t>
            </a:r>
            <a:r>
              <a:rPr lang="es-MX" dirty="0"/>
              <a:t>”?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dirty="0"/>
              <a:t>Dispositivos </a:t>
            </a:r>
            <a:r>
              <a:rPr lang="es-MX" dirty="0" err="1"/>
              <a:t>IoT</a:t>
            </a:r>
            <a:r>
              <a:rPr lang="es-MX" dirty="0"/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dirty="0"/>
              <a:t>Configurar su dispositivo </a:t>
            </a:r>
            <a:r>
              <a:rPr lang="es-MX" dirty="0" err="1"/>
              <a:t>IoT</a:t>
            </a:r>
            <a:endParaRPr lang="es-MX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Y" dirty="0"/>
              <a:t>Aplicaciones de </a:t>
            </a:r>
            <a:r>
              <a:rPr lang="es-PY" dirty="0" err="1"/>
              <a:t>IoT</a:t>
            </a:r>
            <a:endParaRPr lang="es-MX" dirty="0"/>
          </a:p>
        </p:txBody>
      </p:sp>
      <p:pic>
        <p:nvPicPr>
          <p:cNvPr id="1026" name="Picture 2" descr="GitHub - microsoft/IoT-For-Beginners: 12 Weeks, 24 Lessons, IoT for All!">
            <a:extLst>
              <a:ext uri="{FF2B5EF4-FFF2-40B4-BE49-F238E27FC236}">
                <a16:creationId xmlns:a16="http://schemas.microsoft.com/office/drawing/2014/main" id="{58749B02-F186-A265-8ECE-1CCC8575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85122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T Tutorial: Introduction to Internet of Things (IoT Basics)">
            <a:extLst>
              <a:ext uri="{FF2B5EF4-FFF2-40B4-BE49-F238E27FC236}">
                <a16:creationId xmlns:a16="http://schemas.microsoft.com/office/drawing/2014/main" id="{D3516791-992F-EFA5-AF7B-AEF973DB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18" y="3284984"/>
            <a:ext cx="281210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Internet of Things (IoT) for Beginners">
            <a:extLst>
              <a:ext uri="{FF2B5EF4-FFF2-40B4-BE49-F238E27FC236}">
                <a16:creationId xmlns:a16="http://schemas.microsoft.com/office/drawing/2014/main" id="{671C75F9-86C1-EB83-0FC4-1CDA9DF7C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8"/>
          <a:stretch/>
        </p:blipFill>
        <p:spPr bwMode="auto">
          <a:xfrm>
            <a:off x="1187624" y="4797152"/>
            <a:ext cx="1872208" cy="173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80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DAB6-79A7-E783-C504-5C843848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28164"/>
            <a:ext cx="7772400" cy="1143000"/>
          </a:xfrm>
        </p:spPr>
        <p:txBody>
          <a:bodyPr anchor="b">
            <a:normAutofit/>
          </a:bodyPr>
          <a:lstStyle/>
          <a:p>
            <a:r>
              <a:rPr lang="es-PY" dirty="0"/>
              <a:t>Definiendo </a:t>
            </a:r>
            <a:r>
              <a:rPr lang="es-PY" dirty="0" err="1"/>
              <a:t>IoT</a:t>
            </a:r>
            <a:endParaRPr lang="es-PY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192867-88FD-74D4-46D3-FE9084885C8C}"/>
              </a:ext>
            </a:extLst>
          </p:cNvPr>
          <p:cNvSpPr txBox="1"/>
          <p:nvPr/>
        </p:nvSpPr>
        <p:spPr>
          <a:xfrm>
            <a:off x="6516216" y="3501008"/>
            <a:ext cx="12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Kevin Ashton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A30922-2603-8047-8B45-BF5F33D7F2C6}"/>
              </a:ext>
            </a:extLst>
          </p:cNvPr>
          <p:cNvSpPr txBox="1"/>
          <p:nvPr/>
        </p:nvSpPr>
        <p:spPr>
          <a:xfrm>
            <a:off x="539552" y="1632729"/>
            <a:ext cx="85146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1999!</a:t>
            </a:r>
          </a:p>
          <a:p>
            <a:r>
              <a:rPr lang="es-PY" dirty="0"/>
              <a:t>“Te internet </a:t>
            </a:r>
            <a:r>
              <a:rPr lang="es-PY" dirty="0" err="1"/>
              <a:t>of</a:t>
            </a:r>
            <a:r>
              <a:rPr lang="es-PY" dirty="0"/>
              <a:t> </a:t>
            </a:r>
            <a:r>
              <a:rPr lang="es-PY" dirty="0" err="1"/>
              <a:t>things</a:t>
            </a:r>
            <a:r>
              <a:rPr lang="es-PY" dirty="0"/>
              <a:t> </a:t>
            </a:r>
            <a:r>
              <a:rPr lang="es-PY" dirty="0" err="1"/>
              <a:t>is</a:t>
            </a:r>
            <a:r>
              <a:rPr lang="es-PY" dirty="0"/>
              <a:t> </a:t>
            </a:r>
            <a:r>
              <a:rPr lang="es-PY" dirty="0" err="1"/>
              <a:t>about</a:t>
            </a:r>
            <a:r>
              <a:rPr lang="es-PY" dirty="0"/>
              <a:t> </a:t>
            </a:r>
            <a:r>
              <a:rPr lang="es-PY" dirty="0" err="1"/>
              <a:t>empowering</a:t>
            </a:r>
            <a:r>
              <a:rPr lang="es-PY" dirty="0"/>
              <a:t> </a:t>
            </a:r>
            <a:r>
              <a:rPr lang="es-PY" dirty="0" err="1"/>
              <a:t>computers</a:t>
            </a:r>
            <a:endParaRPr lang="es-PY" dirty="0"/>
          </a:p>
          <a:p>
            <a:r>
              <a:rPr lang="es-PY" dirty="0"/>
              <a:t>… so </a:t>
            </a:r>
            <a:r>
              <a:rPr lang="es-PY" dirty="0" err="1"/>
              <a:t>they</a:t>
            </a:r>
            <a:r>
              <a:rPr lang="es-PY" dirty="0"/>
              <a:t> can </a:t>
            </a:r>
            <a:r>
              <a:rPr lang="es-PY" dirty="0" err="1"/>
              <a:t>see</a:t>
            </a:r>
            <a:r>
              <a:rPr lang="es-PY" dirty="0"/>
              <a:t>, </a:t>
            </a:r>
            <a:r>
              <a:rPr lang="es-PY" dirty="0" err="1"/>
              <a:t>hear</a:t>
            </a:r>
            <a:r>
              <a:rPr lang="es-PY" dirty="0"/>
              <a:t> and </a:t>
            </a:r>
            <a:r>
              <a:rPr lang="es-PY" dirty="0" err="1"/>
              <a:t>smell</a:t>
            </a:r>
            <a:r>
              <a:rPr lang="es-PY" dirty="0"/>
              <a:t> </a:t>
            </a:r>
            <a:r>
              <a:rPr lang="es-PY" dirty="0" err="1"/>
              <a:t>the</a:t>
            </a:r>
            <a:r>
              <a:rPr lang="es-PY" dirty="0"/>
              <a:t> </a:t>
            </a:r>
            <a:r>
              <a:rPr lang="es-PY" dirty="0" err="1"/>
              <a:t>world</a:t>
            </a:r>
            <a:r>
              <a:rPr lang="es-PY" dirty="0"/>
              <a:t> </a:t>
            </a:r>
            <a:r>
              <a:rPr lang="es-PY" dirty="0" err="1"/>
              <a:t>for</a:t>
            </a:r>
            <a:r>
              <a:rPr lang="es-PY" dirty="0"/>
              <a:t> </a:t>
            </a:r>
            <a:r>
              <a:rPr lang="es-PY" dirty="0" err="1"/>
              <a:t>themselves</a:t>
            </a:r>
            <a:r>
              <a:rPr lang="es-PY" dirty="0"/>
              <a:t>”</a:t>
            </a:r>
          </a:p>
          <a:p>
            <a:endParaRPr lang="es-PY" dirty="0"/>
          </a:p>
          <a:p>
            <a:r>
              <a:rPr lang="es-PY" dirty="0"/>
              <a:t>En 1999 acuña el término y crea la empresa Auto ID</a:t>
            </a:r>
          </a:p>
          <a:p>
            <a:endParaRPr lang="es-PY" dirty="0"/>
          </a:p>
          <a:p>
            <a:r>
              <a:rPr lang="es-PY" dirty="0" err="1"/>
              <a:t>IoT</a:t>
            </a:r>
            <a:r>
              <a:rPr lang="es-PY" dirty="0"/>
              <a:t> </a:t>
            </a:r>
            <a:r>
              <a:rPr lang="es-PY" dirty="0" err="1"/>
              <a:t>could</a:t>
            </a:r>
            <a:r>
              <a:rPr lang="es-PY" dirty="0"/>
              <a:t> “</a:t>
            </a:r>
            <a:r>
              <a:rPr lang="es-PY" dirty="0" err="1"/>
              <a:t>turn</a:t>
            </a:r>
            <a:r>
              <a:rPr lang="es-PY" dirty="0"/>
              <a:t> </a:t>
            </a:r>
            <a:r>
              <a:rPr lang="es-PY" dirty="0" err="1"/>
              <a:t>the</a:t>
            </a:r>
            <a:r>
              <a:rPr lang="es-PY" dirty="0"/>
              <a:t> </a:t>
            </a:r>
            <a:r>
              <a:rPr lang="es-PY" dirty="0" err="1"/>
              <a:t>world</a:t>
            </a:r>
            <a:r>
              <a:rPr lang="es-PY" dirty="0"/>
              <a:t> </a:t>
            </a:r>
            <a:r>
              <a:rPr lang="es-PY" dirty="0" err="1"/>
              <a:t>into</a:t>
            </a:r>
            <a:r>
              <a:rPr lang="es-PY" dirty="0"/>
              <a:t> data” </a:t>
            </a:r>
            <a:r>
              <a:rPr lang="es-PY" dirty="0" err="1"/>
              <a:t>that</a:t>
            </a:r>
            <a:r>
              <a:rPr lang="es-PY" dirty="0"/>
              <a:t> </a:t>
            </a:r>
            <a:r>
              <a:rPr lang="es-PY" dirty="0" err="1"/>
              <a:t>could</a:t>
            </a:r>
            <a:r>
              <a:rPr lang="es-PY" dirty="0"/>
              <a:t> be </a:t>
            </a:r>
            <a:r>
              <a:rPr lang="es-PY" dirty="0" err="1"/>
              <a:t>used</a:t>
            </a:r>
            <a:r>
              <a:rPr lang="es-PY" dirty="0"/>
              <a:t> </a:t>
            </a:r>
            <a:r>
              <a:rPr lang="es-PY" dirty="0" err="1"/>
              <a:t>to</a:t>
            </a:r>
            <a:endParaRPr lang="es-PY" dirty="0"/>
          </a:p>
          <a:p>
            <a:r>
              <a:rPr lang="es-PY" dirty="0" err="1"/>
              <a:t>Take</a:t>
            </a:r>
            <a:r>
              <a:rPr lang="es-PY" dirty="0"/>
              <a:t> macro </a:t>
            </a:r>
            <a:r>
              <a:rPr lang="es-PY" dirty="0" err="1"/>
              <a:t>decisions</a:t>
            </a:r>
            <a:r>
              <a:rPr lang="es-PY" dirty="0"/>
              <a:t> </a:t>
            </a:r>
            <a:r>
              <a:rPr lang="es-PY" dirty="0" err="1"/>
              <a:t>on</a:t>
            </a:r>
            <a:r>
              <a:rPr lang="es-PY" dirty="0"/>
              <a:t> </a:t>
            </a:r>
            <a:r>
              <a:rPr lang="es-PY" dirty="0" err="1"/>
              <a:t>resource</a:t>
            </a:r>
            <a:r>
              <a:rPr lang="es-PY" dirty="0"/>
              <a:t> </a:t>
            </a:r>
            <a:r>
              <a:rPr lang="es-PY" dirty="0" err="1"/>
              <a:t>utilization</a:t>
            </a:r>
            <a:endParaRPr lang="es-PY" dirty="0"/>
          </a:p>
          <a:p>
            <a:endParaRPr lang="es-PY" dirty="0"/>
          </a:p>
          <a:p>
            <a:r>
              <a:rPr lang="es-PY" dirty="0"/>
              <a:t>“</a:t>
            </a:r>
            <a:r>
              <a:rPr lang="es-PY" dirty="0" err="1"/>
              <a:t>Information</a:t>
            </a:r>
            <a:r>
              <a:rPr lang="es-PY" dirty="0"/>
              <a:t> </a:t>
            </a:r>
            <a:r>
              <a:rPr lang="es-PY" dirty="0" err="1"/>
              <a:t>is</a:t>
            </a:r>
            <a:r>
              <a:rPr lang="es-PY" dirty="0"/>
              <a:t> a </a:t>
            </a:r>
            <a:r>
              <a:rPr lang="es-PY" dirty="0" err="1"/>
              <a:t>great</a:t>
            </a:r>
            <a:r>
              <a:rPr lang="es-PY" dirty="0"/>
              <a:t> </a:t>
            </a:r>
            <a:r>
              <a:rPr lang="es-PY" dirty="0" err="1"/>
              <a:t>way</a:t>
            </a:r>
            <a:r>
              <a:rPr lang="es-PY" dirty="0"/>
              <a:t> </a:t>
            </a:r>
            <a:r>
              <a:rPr lang="es-PY" dirty="0" err="1"/>
              <a:t>to</a:t>
            </a:r>
            <a:r>
              <a:rPr lang="es-PY" dirty="0"/>
              <a:t> reduce </a:t>
            </a:r>
            <a:r>
              <a:rPr lang="es-PY" dirty="0" err="1"/>
              <a:t>waste</a:t>
            </a:r>
            <a:r>
              <a:rPr lang="es-PY" dirty="0"/>
              <a:t> and </a:t>
            </a:r>
            <a:r>
              <a:rPr lang="es-PY" dirty="0" err="1"/>
              <a:t>increase</a:t>
            </a:r>
            <a:r>
              <a:rPr lang="es-PY" dirty="0"/>
              <a:t> </a:t>
            </a:r>
            <a:r>
              <a:rPr lang="es-PY" dirty="0" err="1"/>
              <a:t>efficiency</a:t>
            </a:r>
            <a:r>
              <a:rPr lang="es-PY" dirty="0"/>
              <a:t>, and </a:t>
            </a:r>
            <a:r>
              <a:rPr lang="es-PY" dirty="0" err="1"/>
              <a:t>thats</a:t>
            </a:r>
            <a:r>
              <a:rPr lang="es-PY" dirty="0"/>
              <a:t> </a:t>
            </a:r>
            <a:r>
              <a:rPr lang="es-PY" dirty="0" err="1"/>
              <a:t>really</a:t>
            </a:r>
            <a:r>
              <a:rPr lang="es-PY" dirty="0"/>
              <a:t> </a:t>
            </a:r>
            <a:r>
              <a:rPr lang="es-PY" dirty="0" err="1"/>
              <a:t>what</a:t>
            </a:r>
            <a:r>
              <a:rPr lang="es-PY" dirty="0"/>
              <a:t> </a:t>
            </a:r>
            <a:r>
              <a:rPr lang="es-PY" dirty="0" err="1"/>
              <a:t>the</a:t>
            </a:r>
            <a:r>
              <a:rPr lang="es-PY" dirty="0"/>
              <a:t> internet</a:t>
            </a:r>
          </a:p>
          <a:p>
            <a:r>
              <a:rPr lang="es-PY" dirty="0" err="1"/>
              <a:t>Of</a:t>
            </a:r>
            <a:r>
              <a:rPr lang="es-PY" dirty="0"/>
              <a:t>  </a:t>
            </a:r>
            <a:r>
              <a:rPr lang="es-PY" dirty="0" err="1"/>
              <a:t>Things</a:t>
            </a:r>
            <a:r>
              <a:rPr lang="es-PY" dirty="0"/>
              <a:t> </a:t>
            </a:r>
            <a:r>
              <a:rPr lang="es-PY" dirty="0" err="1"/>
              <a:t>provide</a:t>
            </a:r>
            <a:r>
              <a:rPr lang="es-PY" dirty="0"/>
              <a:t>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9CDCA4-A0A0-CB88-40A3-BDF5DE7BDA3B}"/>
              </a:ext>
            </a:extLst>
          </p:cNvPr>
          <p:cNvSpPr txBox="1"/>
          <p:nvPr/>
        </p:nvSpPr>
        <p:spPr>
          <a:xfrm>
            <a:off x="687683" y="6093296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https://www.rfidjournal.com/kevin-ashton-may-change-the-world-2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CC022D2-37AA-FFE4-6713-8C2C8F26E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2" y="1300497"/>
            <a:ext cx="3168005" cy="212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31A7498-741B-B9FB-D9F6-7E9AA28BD94A}"/>
              </a:ext>
            </a:extLst>
          </p:cNvPr>
          <p:cNvSpPr txBox="1"/>
          <p:nvPr/>
        </p:nvSpPr>
        <p:spPr>
          <a:xfrm>
            <a:off x="1202701" y="5587783"/>
            <a:ext cx="6821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https://staceyoniot.com/podcast-how-the-internet-of-things-came-to-be/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5ECAFDE-3025-3BC6-1092-79AE1FFA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9" y="5448149"/>
            <a:ext cx="517817" cy="5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0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19,300+ Data Analytics Logo Illustrations, Royalty-Free Vector Graphics &amp;  Clip Art - iStock">
            <a:extLst>
              <a:ext uri="{FF2B5EF4-FFF2-40B4-BE49-F238E27FC236}">
                <a16:creationId xmlns:a16="http://schemas.microsoft.com/office/drawing/2014/main" id="{65BCE1D7-EFB0-4E4E-5BB2-66EFA00AD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3"/>
          <a:stretch/>
        </p:blipFill>
        <p:spPr bwMode="auto">
          <a:xfrm>
            <a:off x="7811713" y="3754123"/>
            <a:ext cx="78353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AADAB6-79A7-E783-C504-5C843848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 anchor="b">
            <a:normAutofit/>
          </a:bodyPr>
          <a:lstStyle/>
          <a:p>
            <a:r>
              <a:rPr lang="es-PY" dirty="0"/>
              <a:t>Definiendo </a:t>
            </a:r>
            <a:r>
              <a:rPr lang="es-PY" dirty="0" err="1"/>
              <a:t>IoT</a:t>
            </a:r>
            <a:endParaRPr lang="es-P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A66C65-E1DB-0779-1C36-6ED9A7CE00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s-PY" dirty="0"/>
              <a:t>Las “cosas” son un gran ecosistema de dispositivos donde</a:t>
            </a:r>
          </a:p>
          <a:p>
            <a:pPr marL="0" indent="0">
              <a:lnSpc>
                <a:spcPct val="90000"/>
              </a:lnSpc>
              <a:buNone/>
            </a:pPr>
            <a:endParaRPr lang="es-PY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s-PY" dirty="0"/>
              <a:t>OBTIENEN DATOS usando sensores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s-PY" dirty="0"/>
              <a:t>INTERACTUAN usando actuadores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s-PY" dirty="0"/>
              <a:t>CONECTAN con dispositivos pares y la INTERNET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1D2EA2FB-4AAC-9E44-7AF2-447DE15731AB}"/>
              </a:ext>
            </a:extLst>
          </p:cNvPr>
          <p:cNvSpPr/>
          <p:nvPr/>
        </p:nvSpPr>
        <p:spPr>
          <a:xfrm>
            <a:off x="5940152" y="1628800"/>
            <a:ext cx="576064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AF151D23-C496-F73F-3B52-ABB0FF68B1BE}"/>
              </a:ext>
            </a:extLst>
          </p:cNvPr>
          <p:cNvSpPr/>
          <p:nvPr/>
        </p:nvSpPr>
        <p:spPr>
          <a:xfrm>
            <a:off x="7100580" y="2634670"/>
            <a:ext cx="576064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6A200C5C-61F1-A89D-0226-17FE8877720E}"/>
              </a:ext>
            </a:extLst>
          </p:cNvPr>
          <p:cNvSpPr/>
          <p:nvPr/>
        </p:nvSpPr>
        <p:spPr>
          <a:xfrm>
            <a:off x="6129866" y="4099551"/>
            <a:ext cx="576064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0" name="Bocadillo nube: nube 9">
            <a:extLst>
              <a:ext uri="{FF2B5EF4-FFF2-40B4-BE49-F238E27FC236}">
                <a16:creationId xmlns:a16="http://schemas.microsoft.com/office/drawing/2014/main" id="{5F2352CE-6C2D-B617-FF08-F05821FFF61B}"/>
              </a:ext>
            </a:extLst>
          </p:cNvPr>
          <p:cNvSpPr/>
          <p:nvPr/>
        </p:nvSpPr>
        <p:spPr>
          <a:xfrm>
            <a:off x="5625810" y="2793222"/>
            <a:ext cx="1080120" cy="57606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Y" dirty="0"/>
              <a:t>Nube</a:t>
            </a:r>
          </a:p>
        </p:txBody>
      </p:sp>
      <p:pic>
        <p:nvPicPr>
          <p:cNvPr id="3076" name="Picture 4" descr="Foco - Banco de fotos e imágenes de stock - iStock">
            <a:extLst>
              <a:ext uri="{FF2B5EF4-FFF2-40B4-BE49-F238E27FC236}">
                <a16:creationId xmlns:a16="http://schemas.microsoft.com/office/drawing/2014/main" id="{AFC9FD6E-4617-5B33-BA00-702203C3F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74" y="4099551"/>
            <a:ext cx="986933" cy="70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os Termómetros Fríos Y Calientes De Dibujos Animados Ilustraciones Svg,  Vectoriales, Clip Art Vectorizado Libre De Derechos. Image 51511580.">
            <a:extLst>
              <a:ext uri="{FF2B5EF4-FFF2-40B4-BE49-F238E27FC236}">
                <a16:creationId xmlns:a16="http://schemas.microsoft.com/office/drawing/2014/main" id="{FFECA083-29BE-D20A-AF51-FB49F00C3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678" y="2230438"/>
            <a:ext cx="982538" cy="9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805DD01-6BC1-185E-8AEA-DA002A5C5477}"/>
              </a:ext>
            </a:extLst>
          </p:cNvPr>
          <p:cNvSpPr txBox="1"/>
          <p:nvPr/>
        </p:nvSpPr>
        <p:spPr>
          <a:xfrm>
            <a:off x="4766888" y="1385746"/>
            <a:ext cx="177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400" b="1" dirty="0">
                <a:solidFill>
                  <a:srgbClr val="0070C0"/>
                </a:solidFill>
              </a:rPr>
              <a:t>Dispositivo de borde</a:t>
            </a:r>
          </a:p>
          <a:p>
            <a:r>
              <a:rPr lang="es-PY" sz="1400" b="1" dirty="0">
                <a:solidFill>
                  <a:srgbClr val="0070C0"/>
                </a:solidFill>
              </a:rPr>
              <a:t>(Edge </a:t>
            </a:r>
            <a:r>
              <a:rPr lang="es-PY" sz="1400" b="1" dirty="0" err="1">
                <a:solidFill>
                  <a:srgbClr val="0070C0"/>
                </a:solidFill>
              </a:rPr>
              <a:t>Device</a:t>
            </a:r>
            <a:r>
              <a:rPr lang="es-PY" sz="14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14A3FED-3988-E7AF-6F6B-93FA3FFB0FE5}"/>
              </a:ext>
            </a:extLst>
          </p:cNvPr>
          <p:cNvCxnSpPr>
            <a:cxnSpLocks/>
          </p:cNvCxnSpPr>
          <p:nvPr/>
        </p:nvCxnSpPr>
        <p:spPr>
          <a:xfrm flipH="1">
            <a:off x="7654902" y="2916449"/>
            <a:ext cx="423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851A31C-7F98-7ED2-0EA9-38E9FA3AA165}"/>
              </a:ext>
            </a:extLst>
          </p:cNvPr>
          <p:cNvCxnSpPr>
            <a:cxnSpLocks/>
          </p:cNvCxnSpPr>
          <p:nvPr/>
        </p:nvCxnSpPr>
        <p:spPr>
          <a:xfrm flipH="1">
            <a:off x="5706118" y="4457636"/>
            <a:ext cx="423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FD196F-5E3C-E93B-1FA1-E2213A2A4DD4}"/>
              </a:ext>
            </a:extLst>
          </p:cNvPr>
          <p:cNvSpPr txBox="1"/>
          <p:nvPr/>
        </p:nvSpPr>
        <p:spPr>
          <a:xfrm>
            <a:off x="6980090" y="3230903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400" b="1" dirty="0">
                <a:solidFill>
                  <a:srgbClr val="0070C0"/>
                </a:solidFill>
              </a:rPr>
              <a:t>Sensores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207E2E-CFCE-8C05-25B9-037023607B87}"/>
              </a:ext>
            </a:extLst>
          </p:cNvPr>
          <p:cNvSpPr txBox="1"/>
          <p:nvPr/>
        </p:nvSpPr>
        <p:spPr>
          <a:xfrm>
            <a:off x="5937017" y="4715407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400" b="1" dirty="0">
                <a:solidFill>
                  <a:srgbClr val="0070C0"/>
                </a:solidFill>
              </a:rPr>
              <a:t>Actuadores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E60EE55-AE9D-06C9-332C-190956005D34}"/>
              </a:ext>
            </a:extLst>
          </p:cNvPr>
          <p:cNvCxnSpPr/>
          <p:nvPr/>
        </p:nvCxnSpPr>
        <p:spPr>
          <a:xfrm>
            <a:off x="6540259" y="2060848"/>
            <a:ext cx="696037" cy="57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74928C4-DD8A-0BA7-BD5E-A8B43E6F0EE5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05030" y="3081254"/>
            <a:ext cx="395550" cy="9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3C43C51-6385-091F-6BE9-46D6346F6C21}"/>
              </a:ext>
            </a:extLst>
          </p:cNvPr>
          <p:cNvCxnSpPr>
            <a:stCxn id="10" idx="1"/>
            <a:endCxn id="9" idx="0"/>
          </p:cNvCxnSpPr>
          <p:nvPr/>
        </p:nvCxnSpPr>
        <p:spPr>
          <a:xfrm>
            <a:off x="6165870" y="3368673"/>
            <a:ext cx="324036" cy="73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05DCB8C6-45AD-C539-B845-FEDBB7E9C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548" y="1659844"/>
            <a:ext cx="632099" cy="632099"/>
          </a:xfrm>
          <a:prstGeom prst="rect">
            <a:avLst/>
          </a:prstGeom>
        </p:spPr>
      </p:pic>
      <p:sp>
        <p:nvSpPr>
          <p:cNvPr id="30" name="Arco 29">
            <a:extLst>
              <a:ext uri="{FF2B5EF4-FFF2-40B4-BE49-F238E27FC236}">
                <a16:creationId xmlns:a16="http://schemas.microsoft.com/office/drawing/2014/main" id="{5943CCAA-C5C4-D17F-6510-39BF5B95F576}"/>
              </a:ext>
            </a:extLst>
          </p:cNvPr>
          <p:cNvSpPr/>
          <p:nvPr/>
        </p:nvSpPr>
        <p:spPr>
          <a:xfrm>
            <a:off x="6063112" y="1723356"/>
            <a:ext cx="1357755" cy="1452842"/>
          </a:xfrm>
          <a:prstGeom prst="arc">
            <a:avLst>
              <a:gd name="adj1" fmla="val 15284668"/>
              <a:gd name="adj2" fmla="val 108406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pic>
        <p:nvPicPr>
          <p:cNvPr id="3084" name="Picture 12" descr="Data Analytics / Search Logo - Cubio shop portfolio">
            <a:extLst>
              <a:ext uri="{FF2B5EF4-FFF2-40B4-BE49-F238E27FC236}">
                <a16:creationId xmlns:a16="http://schemas.microsoft.com/office/drawing/2014/main" id="{32FE16C8-F6BF-9D33-B99D-50410858E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00" y="4206069"/>
            <a:ext cx="1504954" cy="100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5E0C93B-E1BA-9C71-4B36-EFB18F84B8FA}"/>
              </a:ext>
            </a:extLst>
          </p:cNvPr>
          <p:cNvCxnSpPr>
            <a:endCxn id="3084" idx="0"/>
          </p:cNvCxnSpPr>
          <p:nvPr/>
        </p:nvCxnSpPr>
        <p:spPr>
          <a:xfrm>
            <a:off x="6516216" y="3230903"/>
            <a:ext cx="1471361" cy="97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9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E3C9-26F3-0517-6CDE-6AD710CB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 anchor="b">
            <a:normAutofit/>
          </a:bodyPr>
          <a:lstStyle/>
          <a:p>
            <a:r>
              <a:rPr lang="es-PY" dirty="0"/>
              <a:t>Guía de trabajo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157B6CB-DA97-9897-D463-5135CA5BFB3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38432747"/>
              </p:ext>
            </p:extLst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37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E3C9-26F3-0517-6CDE-6AD710CB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Tarea 01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3CD16-CBC7-920D-F16B-7E35479422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55268" y="823596"/>
            <a:ext cx="3801616" cy="46903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MX" b="1" dirty="0"/>
              <a:t>Investigar un proyecto de </a:t>
            </a:r>
            <a:r>
              <a:rPr lang="es-MX" b="1" dirty="0" err="1"/>
              <a:t>IoT</a:t>
            </a:r>
            <a:endParaRPr lang="es-PY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DD8006-03FA-B659-3F44-3D9B9C9C4EF3}"/>
              </a:ext>
            </a:extLst>
          </p:cNvPr>
          <p:cNvSpPr txBox="1"/>
          <p:nvPr/>
        </p:nvSpPr>
        <p:spPr>
          <a:xfrm>
            <a:off x="971600" y="1292628"/>
            <a:ext cx="74888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Instrucciones</a:t>
            </a:r>
          </a:p>
          <a:p>
            <a:pPr algn="just"/>
            <a:r>
              <a:rPr lang="es-MX" dirty="0"/>
              <a:t>Hay muchos proyectos de </a:t>
            </a:r>
            <a:r>
              <a:rPr lang="es-MX" dirty="0" err="1"/>
              <a:t>IoT</a:t>
            </a:r>
            <a:r>
              <a:rPr lang="es-MX" dirty="0"/>
              <a:t> a gran y pequeña escala que se están implementando a nivel mundial, desde granjas inteligentes hasta ciudades inteligentes, en monitoreo de atención médica, transporte y para el uso de espacios públicos.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Busque en la web los detalles de un proyecto que le interese, idealmente uno cerca de donde vive. Explique las ventajas y desventajas del proyecto, como qué beneficio se obtiene de él, los problemas que causa y cómo se tiene en cuenta la privacidad.</a:t>
            </a:r>
            <a:endParaRPr lang="es-PY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6850B48-9873-8244-8463-52BCD17C0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21037"/>
              </p:ext>
            </p:extLst>
          </p:nvPr>
        </p:nvGraphicFramePr>
        <p:xfrm>
          <a:off x="1004704" y="4221088"/>
          <a:ext cx="727280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1722862398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393958877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367690772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355439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Muy Bueno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Aceptable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Necesita mejorar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8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Explicar las ventajas y desventajas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Dio una explicación clara de las ventajas y desventajas del </a:t>
                      </a:r>
                      <a:r>
                        <a:rPr lang="es-PY" dirty="0" err="1"/>
                        <a:t>proyecot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Dio una breve explicación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No explico las ventajas y 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8659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EEB53162-FF7E-F54F-A933-A35BD75DB464}"/>
              </a:ext>
            </a:extLst>
          </p:cNvPr>
          <p:cNvSpPr txBox="1"/>
          <p:nvPr/>
        </p:nvSpPr>
        <p:spPr>
          <a:xfrm>
            <a:off x="978808" y="37263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Rúbrica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3266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E3C9-26F3-0517-6CDE-6AD710CB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Tarea 02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3CD16-CBC7-920D-F16B-7E35479422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55268" y="823596"/>
            <a:ext cx="3801616" cy="4690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b="1" dirty="0" err="1"/>
              <a:t>Curriculum</a:t>
            </a:r>
            <a:r>
              <a:rPr lang="es-MX" b="1" dirty="0"/>
              <a:t> Vitae</a:t>
            </a:r>
            <a:endParaRPr lang="es-PY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DD8006-03FA-B659-3F44-3D9B9C9C4EF3}"/>
              </a:ext>
            </a:extLst>
          </p:cNvPr>
          <p:cNvSpPr txBox="1"/>
          <p:nvPr/>
        </p:nvSpPr>
        <p:spPr>
          <a:xfrm>
            <a:off x="971600" y="1292628"/>
            <a:ext cx="74888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Instrucciones</a:t>
            </a:r>
          </a:p>
          <a:p>
            <a:pPr algn="just"/>
            <a:r>
              <a:rPr lang="es-MX" dirty="0"/>
              <a:t>1 hoja en formato PDF (estilo libre)</a:t>
            </a:r>
          </a:p>
          <a:p>
            <a:pPr algn="just"/>
            <a:r>
              <a:rPr lang="es-MX" dirty="0"/>
              <a:t>Incluir Foto, Nombre y Apellido, CIP, teléfono, correo electrónico, Formación académica</a:t>
            </a:r>
            <a:r>
              <a:rPr lang="es-PY" dirty="0"/>
              <a:t>, Experiencia laboral</a:t>
            </a:r>
          </a:p>
          <a:p>
            <a:pPr algn="just"/>
            <a:endParaRPr lang="es-PY" dirty="0"/>
          </a:p>
          <a:p>
            <a:pPr algn="just"/>
            <a:r>
              <a:rPr lang="es-PY" dirty="0"/>
              <a:t>Responder</a:t>
            </a:r>
          </a:p>
          <a:p>
            <a:pPr algn="just"/>
            <a:r>
              <a:rPr lang="es-PY" dirty="0"/>
              <a:t>¿Qué te motivo a tomar este diplomado (300 palabras)?</a:t>
            </a:r>
          </a:p>
          <a:p>
            <a:pPr algn="just"/>
            <a:r>
              <a:rPr lang="es-PY" dirty="0"/>
              <a:t>¿Cuáles son tus expectativas al finalizar el diplomado?</a:t>
            </a:r>
          </a:p>
          <a:p>
            <a:pPr algn="just"/>
            <a:r>
              <a:rPr lang="es-PY" dirty="0"/>
              <a:t>¿Sabes programar? ¿Qué lenguajes de programación?</a:t>
            </a:r>
          </a:p>
          <a:p>
            <a:pPr algn="just"/>
            <a:endParaRPr lang="es-MX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6850B48-9873-8244-8463-52BCD17C0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26415"/>
              </p:ext>
            </p:extLst>
          </p:nvPr>
        </p:nvGraphicFramePr>
        <p:xfrm>
          <a:off x="1079612" y="4941168"/>
          <a:ext cx="72728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128">
                  <a:extLst>
                    <a:ext uri="{9D8B030D-6E8A-4147-A177-3AD203B41FA5}">
                      <a16:colId xmlns:a16="http://schemas.microsoft.com/office/drawing/2014/main" val="1722862398"/>
                    </a:ext>
                  </a:extLst>
                </a:gridCol>
                <a:gridCol w="1581276">
                  <a:extLst>
                    <a:ext uri="{9D8B030D-6E8A-4147-A177-3AD203B41FA5}">
                      <a16:colId xmlns:a16="http://schemas.microsoft.com/office/drawing/2014/main" val="2393958877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367690772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355439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Aceptable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Necesita mejorar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8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Presento en tiempo el documento solicitado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Presento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No presento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8659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EEB53162-FF7E-F54F-A933-A35BD75DB464}"/>
              </a:ext>
            </a:extLst>
          </p:cNvPr>
          <p:cNvSpPr txBox="1"/>
          <p:nvPr/>
        </p:nvSpPr>
        <p:spPr>
          <a:xfrm>
            <a:off x="1002120" y="45718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Rúbrica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2076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Creditos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2699792" y="4690824"/>
            <a:ext cx="3184358" cy="1451973"/>
          </a:xfrm>
          <a:prstGeom prst="rect">
            <a:avLst/>
          </a:prstGeom>
        </p:spPr>
        <p:txBody>
          <a:bodyPr anchor="t" anchorCtr="0">
            <a:normAutofit fontScale="550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>
                <a:hlinkClick r:id="rId2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Asunción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@2023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pic>
        <p:nvPicPr>
          <p:cNvPr id="12" name="Imagen 11">
            <a:hlinkClick r:id="rId3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97273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483768" y="7647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AB9267-5F45-D5BB-7379-B48B6047F4DA}"/>
              </a:ext>
            </a:extLst>
          </p:cNvPr>
          <p:cNvSpPr txBox="1"/>
          <p:nvPr/>
        </p:nvSpPr>
        <p:spPr>
          <a:xfrm>
            <a:off x="827584" y="28682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https://github.com/microsoft/IoT-For-Beginners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1AF24A-52BC-892C-5E0C-B9437022CFBB}"/>
              </a:ext>
            </a:extLst>
          </p:cNvPr>
          <p:cNvSpPr txBox="1"/>
          <p:nvPr/>
        </p:nvSpPr>
        <p:spPr>
          <a:xfrm>
            <a:off x="839377" y="3237588"/>
            <a:ext cx="373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https://github.com/aegiloru/dIOT_2023</a:t>
            </a:r>
          </a:p>
        </p:txBody>
      </p:sp>
    </p:spTree>
    <p:extLst>
      <p:ext uri="{BB962C8B-B14F-4D97-AF65-F5344CB8AC3E}">
        <p14:creationId xmlns:p14="http://schemas.microsoft.com/office/powerpoint/2010/main" val="60235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4562</TotalTime>
  <Words>489</Words>
  <Application>Microsoft Office PowerPoint</Application>
  <PresentationFormat>Presentación en pantalla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Perpetua</vt:lpstr>
      <vt:lpstr>Wingdings</vt:lpstr>
      <vt:lpstr>Wingdings 2</vt:lpstr>
      <vt:lpstr>Equidad</vt:lpstr>
      <vt:lpstr>Introducción a IoT</vt:lpstr>
      <vt:lpstr>IoT4B</vt:lpstr>
      <vt:lpstr>Introducción a IoT</vt:lpstr>
      <vt:lpstr>Definiendo IoT</vt:lpstr>
      <vt:lpstr>Definiendo IoT</vt:lpstr>
      <vt:lpstr>Guía de trabajo</vt:lpstr>
      <vt:lpstr>Tarea 01</vt:lpstr>
      <vt:lpstr>Tarea 02</vt:lpstr>
      <vt:lpstr>Creditos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110</cp:revision>
  <cp:lastPrinted>2023-05-10T17:16:17Z</cp:lastPrinted>
  <dcterms:created xsi:type="dcterms:W3CDTF">2015-03-02T13:24:06Z</dcterms:created>
  <dcterms:modified xsi:type="dcterms:W3CDTF">2023-05-10T20:36:08Z</dcterms:modified>
  <cp:category/>
</cp:coreProperties>
</file>