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09" r:id="rId2"/>
    <p:sldId id="301" r:id="rId3"/>
    <p:sldId id="304" r:id="rId4"/>
    <p:sldId id="303" r:id="rId5"/>
    <p:sldId id="306" r:id="rId6"/>
    <p:sldId id="307" r:id="rId7"/>
    <p:sldId id="300" r:id="rId8"/>
    <p:sldId id="295" r:id="rId9"/>
  </p:sldIdLst>
  <p:sldSz cx="9144000" cy="6858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59AB66E-C109-47AB-B00E-A2BE22D467AC}">
          <p14:sldIdLst>
            <p14:sldId id="309"/>
            <p14:sldId id="301"/>
            <p14:sldId id="304"/>
            <p14:sldId id="303"/>
            <p14:sldId id="306"/>
            <p14:sldId id="307"/>
            <p14:sldId id="300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FAFA53-2E82-438E-B6DA-AF4277C82AAE}" v="192" dt="2023-05-12T21:16:22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/>
    <p:restoredTop sz="93741"/>
  </p:normalViewPr>
  <p:slideViewPr>
    <p:cSldViewPr>
      <p:cViewPr varScale="1">
        <p:scale>
          <a:sx n="83" d="100"/>
          <a:sy n="83" d="100"/>
        </p:scale>
        <p:origin x="170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io Ariel Guerrero Moral" userId="82482f2c-2662-4bc3-b06e-2fa762521b9f" providerId="ADAL" clId="{E31E1CD7-74FB-476D-ABF9-8567E8891686}"/>
    <pc:docChg chg="undo custSel addSld delSld modSld sldOrd">
      <pc:chgData name="Gregorio Ariel Guerrero Moral" userId="82482f2c-2662-4bc3-b06e-2fa762521b9f" providerId="ADAL" clId="{E31E1CD7-74FB-476D-ABF9-8567E8891686}" dt="2023-05-11T21:02:07.944" v="4935" actId="20577"/>
      <pc:docMkLst>
        <pc:docMk/>
      </pc:docMkLst>
      <pc:sldChg chg="addSp delSp modSp mod">
        <pc:chgData name="Gregorio Ariel Guerrero Moral" userId="82482f2c-2662-4bc3-b06e-2fa762521b9f" providerId="ADAL" clId="{E31E1CD7-74FB-476D-ABF9-8567E8891686}" dt="2023-05-11T21:00:21.758" v="4930" actId="1076"/>
        <pc:sldMkLst>
          <pc:docMk/>
          <pc:sldMk cId="4204507804" sldId="294"/>
        </pc:sldMkLst>
        <pc:spChg chg="mod">
          <ac:chgData name="Gregorio Ariel Guerrero Moral" userId="82482f2c-2662-4bc3-b06e-2fa762521b9f" providerId="ADAL" clId="{E31E1CD7-74FB-476D-ABF9-8567E8891686}" dt="2023-05-10T20:11:54.484" v="2764" actId="20577"/>
          <ac:spMkLst>
            <pc:docMk/>
            <pc:sldMk cId="4204507804" sldId="294"/>
            <ac:spMk id="2" creationId="{00000000-0000-0000-0000-000000000000}"/>
          </ac:spMkLst>
        </pc:spChg>
        <pc:spChg chg="add del mod">
          <ac:chgData name="Gregorio Ariel Guerrero Moral" userId="82482f2c-2662-4bc3-b06e-2fa762521b9f" providerId="ADAL" clId="{E31E1CD7-74FB-476D-ABF9-8567E8891686}" dt="2023-05-11T20:59:17.937" v="4915" actId="478"/>
          <ac:spMkLst>
            <pc:docMk/>
            <pc:sldMk cId="4204507804" sldId="294"/>
            <ac:spMk id="3" creationId="{888D20CA-D35B-CE8D-B096-464C88D6A6AA}"/>
          </ac:spMkLst>
        </pc:spChg>
        <pc:spChg chg="add mod">
          <ac:chgData name="Gregorio Ariel Guerrero Moral" userId="82482f2c-2662-4bc3-b06e-2fa762521b9f" providerId="ADAL" clId="{E31E1CD7-74FB-476D-ABF9-8567E8891686}" dt="2023-05-11T21:00:21.758" v="4930" actId="1076"/>
          <ac:spMkLst>
            <pc:docMk/>
            <pc:sldMk cId="4204507804" sldId="294"/>
            <ac:spMk id="5" creationId="{98F1716A-B1EF-6442-92FD-9848BE0B5064}"/>
          </ac:spMkLst>
        </pc:spChg>
        <pc:spChg chg="del mod">
          <ac:chgData name="Gregorio Ariel Guerrero Moral" userId="82482f2c-2662-4bc3-b06e-2fa762521b9f" providerId="ADAL" clId="{E31E1CD7-74FB-476D-ABF9-8567E8891686}" dt="2023-05-11T18:33:21.524" v="3920" actId="478"/>
          <ac:spMkLst>
            <pc:docMk/>
            <pc:sldMk cId="4204507804" sldId="294"/>
            <ac:spMk id="5" creationId="{BB6AB3B2-2539-4D5E-0A9B-F74B76B9034B}"/>
          </ac:spMkLst>
        </pc:spChg>
        <pc:spChg chg="mod">
          <ac:chgData name="Gregorio Ariel Guerrero Moral" userId="82482f2c-2662-4bc3-b06e-2fa762521b9f" providerId="ADAL" clId="{E31E1CD7-74FB-476D-ABF9-8567E8891686}" dt="2023-05-11T20:59:25.551" v="4917" actId="1076"/>
          <ac:spMkLst>
            <pc:docMk/>
            <pc:sldMk cId="4204507804" sldId="294"/>
            <ac:spMk id="6" creationId="{4B5AC01B-F4F8-89E4-E7E1-0EBE95F6E26F}"/>
          </ac:spMkLst>
        </pc:spChg>
        <pc:spChg chg="add del mod">
          <ac:chgData name="Gregorio Ariel Guerrero Moral" userId="82482f2c-2662-4bc3-b06e-2fa762521b9f" providerId="ADAL" clId="{E31E1CD7-74FB-476D-ABF9-8567E8891686}" dt="2023-05-11T20:59:17.937" v="4915" actId="478"/>
          <ac:spMkLst>
            <pc:docMk/>
            <pc:sldMk cId="4204507804" sldId="294"/>
            <ac:spMk id="7" creationId="{BB614F88-02DC-0061-07F8-86E1DD1E77FC}"/>
          </ac:spMkLst>
        </pc:spChg>
        <pc:spChg chg="add del mod">
          <ac:chgData name="Gregorio Ariel Guerrero Moral" userId="82482f2c-2662-4bc3-b06e-2fa762521b9f" providerId="ADAL" clId="{E31E1CD7-74FB-476D-ABF9-8567E8891686}" dt="2023-05-11T20:59:17.937" v="4915" actId="478"/>
          <ac:spMkLst>
            <pc:docMk/>
            <pc:sldMk cId="4204507804" sldId="294"/>
            <ac:spMk id="8" creationId="{43779D08-5BAA-C447-305A-77606E88D2EA}"/>
          </ac:spMkLst>
        </pc:spChg>
        <pc:spChg chg="mod">
          <ac:chgData name="Gregorio Ariel Guerrero Moral" userId="82482f2c-2662-4bc3-b06e-2fa762521b9f" providerId="ADAL" clId="{E31E1CD7-74FB-476D-ABF9-8567E8891686}" dt="2023-05-11T18:36:17.890" v="4065" actId="20577"/>
          <ac:spMkLst>
            <pc:docMk/>
            <pc:sldMk cId="4204507804" sldId="294"/>
            <ac:spMk id="13" creationId="{5B277D83-42EE-D549-A2F7-7CCB3CD944D1}"/>
          </ac:spMkLst>
        </pc:spChg>
        <pc:picChg chg="mod">
          <ac:chgData name="Gregorio Ariel Guerrero Moral" userId="82482f2c-2662-4bc3-b06e-2fa762521b9f" providerId="ADAL" clId="{E31E1CD7-74FB-476D-ABF9-8567E8891686}" dt="2023-05-11T20:59:28.672" v="4918" actId="1076"/>
          <ac:picMkLst>
            <pc:docMk/>
            <pc:sldMk cId="4204507804" sldId="294"/>
            <ac:picMk id="4" creationId="{B51D2E55-FC33-200D-EE50-2C6755DF12E2}"/>
          </ac:picMkLst>
        </pc:picChg>
      </pc:sldChg>
      <pc:sldChg chg="addSp delSp modSp mod">
        <pc:chgData name="Gregorio Ariel Guerrero Moral" userId="82482f2c-2662-4bc3-b06e-2fa762521b9f" providerId="ADAL" clId="{E31E1CD7-74FB-476D-ABF9-8567E8891686}" dt="2023-05-11T20:59:50.769" v="4922" actId="313"/>
        <pc:sldMkLst>
          <pc:docMk/>
          <pc:sldMk cId="602351513" sldId="295"/>
        </pc:sldMkLst>
        <pc:spChg chg="mod">
          <ac:chgData name="Gregorio Ariel Guerrero Moral" userId="82482f2c-2662-4bc3-b06e-2fa762521b9f" providerId="ADAL" clId="{E31E1CD7-74FB-476D-ABF9-8567E8891686}" dt="2023-05-11T20:59:50.769" v="4922" actId="313"/>
          <ac:spMkLst>
            <pc:docMk/>
            <pc:sldMk cId="602351513" sldId="295"/>
            <ac:spMk id="2" creationId="{DBB69691-6DDA-6341-9A23-5B641C4F1944}"/>
          </ac:spMkLst>
        </pc:spChg>
        <pc:spChg chg="mod">
          <ac:chgData name="Gregorio Ariel Guerrero Moral" userId="82482f2c-2662-4bc3-b06e-2fa762521b9f" providerId="ADAL" clId="{E31E1CD7-74FB-476D-ABF9-8567E8891686}" dt="2023-05-11T16:57:21.900" v="3899" actId="465"/>
          <ac:spMkLst>
            <pc:docMk/>
            <pc:sldMk cId="602351513" sldId="295"/>
            <ac:spMk id="4" creationId="{021AF24A-52BC-892C-5E0C-B9437022CFBB}"/>
          </ac:spMkLst>
        </pc:spChg>
        <pc:spChg chg="mod">
          <ac:chgData name="Gregorio Ariel Guerrero Moral" userId="82482f2c-2662-4bc3-b06e-2fa762521b9f" providerId="ADAL" clId="{E31E1CD7-74FB-476D-ABF9-8567E8891686}" dt="2023-05-11T16:57:11.045" v="3898" actId="552"/>
          <ac:spMkLst>
            <pc:docMk/>
            <pc:sldMk cId="602351513" sldId="295"/>
            <ac:spMk id="5" creationId="{ABAB9267-5F45-D5BB-7379-B48B6047F4DA}"/>
          </ac:spMkLst>
        </pc:spChg>
        <pc:spChg chg="add del">
          <ac:chgData name="Gregorio Ariel Guerrero Moral" userId="82482f2c-2662-4bc3-b06e-2fa762521b9f" providerId="ADAL" clId="{E31E1CD7-74FB-476D-ABF9-8567E8891686}" dt="2023-05-11T14:59:04.255" v="2873" actId="22"/>
          <ac:spMkLst>
            <pc:docMk/>
            <pc:sldMk cId="602351513" sldId="295"/>
            <ac:spMk id="6" creationId="{D57C2406-B1A9-821D-C502-C3596CA102AA}"/>
          </ac:spMkLst>
        </pc:spChg>
        <pc:spChg chg="del">
          <ac:chgData name="Gregorio Ariel Guerrero Moral" userId="82482f2c-2662-4bc3-b06e-2fa762521b9f" providerId="ADAL" clId="{E31E1CD7-74FB-476D-ABF9-8567E8891686}" dt="2023-05-10T18:28:29.994" v="50" actId="478"/>
          <ac:spMkLst>
            <pc:docMk/>
            <pc:sldMk cId="602351513" sldId="295"/>
            <ac:spMk id="8" creationId="{1106B226-2F9F-0B38-6DB0-7F1CD813526F}"/>
          </ac:spMkLst>
        </pc:spChg>
        <pc:spChg chg="add mod">
          <ac:chgData name="Gregorio Ariel Guerrero Moral" userId="82482f2c-2662-4bc3-b06e-2fa762521b9f" providerId="ADAL" clId="{E31E1CD7-74FB-476D-ABF9-8567E8891686}" dt="2023-05-11T16:57:21.900" v="3899" actId="465"/>
          <ac:spMkLst>
            <pc:docMk/>
            <pc:sldMk cId="602351513" sldId="295"/>
            <ac:spMk id="8" creationId="{E4655C44-11B2-EC1E-F5A5-E5C2E0EAD0A4}"/>
          </ac:spMkLst>
        </pc:spChg>
        <pc:spChg chg="add mod">
          <ac:chgData name="Gregorio Ariel Guerrero Moral" userId="82482f2c-2662-4bc3-b06e-2fa762521b9f" providerId="ADAL" clId="{E31E1CD7-74FB-476D-ABF9-8567E8891686}" dt="2023-05-11T16:57:21.900" v="3899" actId="465"/>
          <ac:spMkLst>
            <pc:docMk/>
            <pc:sldMk cId="602351513" sldId="295"/>
            <ac:spMk id="10" creationId="{516132DF-49C3-F465-9C46-205BD691B24A}"/>
          </ac:spMkLst>
        </pc:spChg>
        <pc:spChg chg="mod">
          <ac:chgData name="Gregorio Ariel Guerrero Moral" userId="82482f2c-2662-4bc3-b06e-2fa762521b9f" providerId="ADAL" clId="{E31E1CD7-74FB-476D-ABF9-8567E8891686}" dt="2023-05-11T15:41:42.363" v="3425" actId="1076"/>
          <ac:spMkLst>
            <pc:docMk/>
            <pc:sldMk cId="602351513" sldId="295"/>
            <ac:spMk id="11" creationId="{98F1716A-B1EF-6442-92FD-9848BE0B5064}"/>
          </ac:spMkLst>
        </pc:spChg>
        <pc:spChg chg="mod">
          <ac:chgData name="Gregorio Ariel Guerrero Moral" userId="82482f2c-2662-4bc3-b06e-2fa762521b9f" providerId="ADAL" clId="{E31E1CD7-74FB-476D-ABF9-8567E8891686}" dt="2023-05-11T20:59:43.373" v="4920" actId="1076"/>
          <ac:spMkLst>
            <pc:docMk/>
            <pc:sldMk cId="602351513" sldId="295"/>
            <ac:spMk id="13" creationId="{80752E9B-900B-1941-91BF-12A2ECDE83BE}"/>
          </ac:spMkLst>
        </pc:spChg>
        <pc:spChg chg="add mod">
          <ac:chgData name="Gregorio Ariel Guerrero Moral" userId="82482f2c-2662-4bc3-b06e-2fa762521b9f" providerId="ADAL" clId="{E31E1CD7-74FB-476D-ABF9-8567E8891686}" dt="2023-05-11T16:57:21.900" v="3899" actId="465"/>
          <ac:spMkLst>
            <pc:docMk/>
            <pc:sldMk cId="602351513" sldId="295"/>
            <ac:spMk id="15" creationId="{EFCDEA07-3987-E9F9-4972-BBCA97E0072D}"/>
          </ac:spMkLst>
        </pc:spChg>
        <pc:spChg chg="add mod">
          <ac:chgData name="Gregorio Ariel Guerrero Moral" userId="82482f2c-2662-4bc3-b06e-2fa762521b9f" providerId="ADAL" clId="{E31E1CD7-74FB-476D-ABF9-8567E8891686}" dt="2023-05-11T16:57:21.900" v="3899" actId="465"/>
          <ac:spMkLst>
            <pc:docMk/>
            <pc:sldMk cId="602351513" sldId="295"/>
            <ac:spMk id="17" creationId="{5EC2D99A-99F5-FDA3-5B66-5324E3AE805A}"/>
          </ac:spMkLst>
        </pc:spChg>
        <pc:spChg chg="add mod">
          <ac:chgData name="Gregorio Ariel Guerrero Moral" userId="82482f2c-2662-4bc3-b06e-2fa762521b9f" providerId="ADAL" clId="{E31E1CD7-74FB-476D-ABF9-8567E8891686}" dt="2023-05-11T16:57:21.900" v="3899" actId="465"/>
          <ac:spMkLst>
            <pc:docMk/>
            <pc:sldMk cId="602351513" sldId="295"/>
            <ac:spMk id="19" creationId="{A0EF37DC-88E0-8DB0-58D3-3969CC8FDB0A}"/>
          </ac:spMkLst>
        </pc:spChg>
        <pc:spChg chg="add mod">
          <ac:chgData name="Gregorio Ariel Guerrero Moral" userId="82482f2c-2662-4bc3-b06e-2fa762521b9f" providerId="ADAL" clId="{E31E1CD7-74FB-476D-ABF9-8567E8891686}" dt="2023-05-11T16:57:21.900" v="3899" actId="465"/>
          <ac:spMkLst>
            <pc:docMk/>
            <pc:sldMk cId="602351513" sldId="295"/>
            <ac:spMk id="21" creationId="{D1854127-7708-AC3E-04EC-9261F626712C}"/>
          </ac:spMkLst>
        </pc:spChg>
        <pc:spChg chg="add mod">
          <ac:chgData name="Gregorio Ariel Guerrero Moral" userId="82482f2c-2662-4bc3-b06e-2fa762521b9f" providerId="ADAL" clId="{E31E1CD7-74FB-476D-ABF9-8567E8891686}" dt="2023-05-11T16:57:11.045" v="3898" actId="552"/>
          <ac:spMkLst>
            <pc:docMk/>
            <pc:sldMk cId="602351513" sldId="295"/>
            <ac:spMk id="23" creationId="{EC6C1B70-EE83-7564-403E-F962770DF9B6}"/>
          </ac:spMkLst>
        </pc:spChg>
        <pc:spChg chg="add mod">
          <ac:chgData name="Gregorio Ariel Guerrero Moral" userId="82482f2c-2662-4bc3-b06e-2fa762521b9f" providerId="ADAL" clId="{E31E1CD7-74FB-476D-ABF9-8567E8891686}" dt="2023-05-11T16:57:21.900" v="3899" actId="465"/>
          <ac:spMkLst>
            <pc:docMk/>
            <pc:sldMk cId="602351513" sldId="295"/>
            <ac:spMk id="25" creationId="{49E50EAF-60DC-B9BA-6C06-07481C1B98BE}"/>
          </ac:spMkLst>
        </pc:spChg>
        <pc:spChg chg="add mod">
          <ac:chgData name="Gregorio Ariel Guerrero Moral" userId="82482f2c-2662-4bc3-b06e-2fa762521b9f" providerId="ADAL" clId="{E31E1CD7-74FB-476D-ABF9-8567E8891686}" dt="2023-05-11T16:57:21.900" v="3899" actId="465"/>
          <ac:spMkLst>
            <pc:docMk/>
            <pc:sldMk cId="602351513" sldId="295"/>
            <ac:spMk id="27" creationId="{DF722D97-6CD5-2AC3-C531-B960B633F97E}"/>
          </ac:spMkLst>
        </pc:spChg>
        <pc:spChg chg="add mod">
          <ac:chgData name="Gregorio Ariel Guerrero Moral" userId="82482f2c-2662-4bc3-b06e-2fa762521b9f" providerId="ADAL" clId="{E31E1CD7-74FB-476D-ABF9-8567E8891686}" dt="2023-05-11T16:57:21.900" v="3899" actId="465"/>
          <ac:spMkLst>
            <pc:docMk/>
            <pc:sldMk cId="602351513" sldId="295"/>
            <ac:spMk id="29" creationId="{5CAC573C-10DC-7101-8713-15E919627E88}"/>
          </ac:spMkLst>
        </pc:spChg>
        <pc:spChg chg="add mod">
          <ac:chgData name="Gregorio Ariel Guerrero Moral" userId="82482f2c-2662-4bc3-b06e-2fa762521b9f" providerId="ADAL" clId="{E31E1CD7-74FB-476D-ABF9-8567E8891686}" dt="2023-05-11T16:57:21.900" v="3899" actId="465"/>
          <ac:spMkLst>
            <pc:docMk/>
            <pc:sldMk cId="602351513" sldId="295"/>
            <ac:spMk id="31" creationId="{27457242-67A8-3B94-D690-ADEF1ADA0751}"/>
          </ac:spMkLst>
        </pc:spChg>
        <pc:picChg chg="mod">
          <ac:chgData name="Gregorio Ariel Guerrero Moral" userId="82482f2c-2662-4bc3-b06e-2fa762521b9f" providerId="ADAL" clId="{E31E1CD7-74FB-476D-ABF9-8567E8891686}" dt="2023-05-11T20:59:38.586" v="4919" actId="1076"/>
          <ac:picMkLst>
            <pc:docMk/>
            <pc:sldMk cId="602351513" sldId="295"/>
            <ac:picMk id="12" creationId="{059B3243-87B1-6D4D-86D2-4DD238DEF5E4}"/>
          </ac:picMkLst>
        </pc:picChg>
      </pc:sldChg>
      <pc:sldChg chg="del">
        <pc:chgData name="Gregorio Ariel Guerrero Moral" userId="82482f2c-2662-4bc3-b06e-2fa762521b9f" providerId="ADAL" clId="{E31E1CD7-74FB-476D-ABF9-8567E8891686}" dt="2023-05-10T18:28:57.929" v="53" actId="47"/>
        <pc:sldMkLst>
          <pc:docMk/>
          <pc:sldMk cId="3786042804" sldId="296"/>
        </pc:sldMkLst>
      </pc:sldChg>
      <pc:sldChg chg="addSp delSp modSp mod modClrScheme chgLayout">
        <pc:chgData name="Gregorio Ariel Guerrero Moral" userId="82482f2c-2662-4bc3-b06e-2fa762521b9f" providerId="ADAL" clId="{E31E1CD7-74FB-476D-ABF9-8567E8891686}" dt="2023-05-11T15:08:04.305" v="2987" actId="26606"/>
        <pc:sldMkLst>
          <pc:docMk/>
          <pc:sldMk cId="3905802903" sldId="297"/>
        </pc:sldMkLst>
        <pc:spChg chg="mod">
          <ac:chgData name="Gregorio Ariel Guerrero Moral" userId="82482f2c-2662-4bc3-b06e-2fa762521b9f" providerId="ADAL" clId="{E31E1CD7-74FB-476D-ABF9-8567E8891686}" dt="2023-05-11T15:08:04.305" v="2987" actId="26606"/>
          <ac:spMkLst>
            <pc:docMk/>
            <pc:sldMk cId="3905802903" sldId="297"/>
            <ac:spMk id="2" creationId="{CCAADAB6-79A7-E783-C504-5C8438486A17}"/>
          </ac:spMkLst>
        </pc:spChg>
        <pc:spChg chg="add del mod ord">
          <ac:chgData name="Gregorio Ariel Guerrero Moral" userId="82482f2c-2662-4bc3-b06e-2fa762521b9f" providerId="ADAL" clId="{E31E1CD7-74FB-476D-ABF9-8567E8891686}" dt="2023-05-11T15:08:04.305" v="2987" actId="26606"/>
          <ac:spMkLst>
            <pc:docMk/>
            <pc:sldMk cId="3905802903" sldId="297"/>
            <ac:spMk id="3" creationId="{F7BC35D7-02E8-952D-B486-DADCA2FB971B}"/>
          </ac:spMkLst>
        </pc:spChg>
        <pc:spChg chg="add del">
          <ac:chgData name="Gregorio Ariel Guerrero Moral" userId="82482f2c-2662-4bc3-b06e-2fa762521b9f" providerId="ADAL" clId="{E31E1CD7-74FB-476D-ABF9-8567E8891686}" dt="2023-05-10T18:29:05.992" v="55" actId="22"/>
          <ac:spMkLst>
            <pc:docMk/>
            <pc:sldMk cId="3905802903" sldId="297"/>
            <ac:spMk id="5" creationId="{4CA69BB9-E067-04ED-0AB6-D864CBF1DCA8}"/>
          </ac:spMkLst>
        </pc:spChg>
        <pc:spChg chg="add del mod">
          <ac:chgData name="Gregorio Ariel Guerrero Moral" userId="82482f2c-2662-4bc3-b06e-2fa762521b9f" providerId="ADAL" clId="{E31E1CD7-74FB-476D-ABF9-8567E8891686}" dt="2023-05-11T15:08:04.281" v="2986" actId="26606"/>
          <ac:spMkLst>
            <pc:docMk/>
            <pc:sldMk cId="3905802903" sldId="297"/>
            <ac:spMk id="9" creationId="{2C016B93-C696-BF42-A937-6CD6E7DD1140}"/>
          </ac:spMkLst>
        </pc:spChg>
        <pc:spChg chg="add del mod">
          <ac:chgData name="Gregorio Ariel Guerrero Moral" userId="82482f2c-2662-4bc3-b06e-2fa762521b9f" providerId="ADAL" clId="{E31E1CD7-74FB-476D-ABF9-8567E8891686}" dt="2023-05-11T15:06:54.785" v="2974" actId="26606"/>
          <ac:spMkLst>
            <pc:docMk/>
            <pc:sldMk cId="3905802903" sldId="297"/>
            <ac:spMk id="1031" creationId="{56AD1022-620D-3F67-ACB7-0E259DDACA1A}"/>
          </ac:spMkLst>
        </pc:spChg>
        <pc:spChg chg="add del mod">
          <ac:chgData name="Gregorio Ariel Guerrero Moral" userId="82482f2c-2662-4bc3-b06e-2fa762521b9f" providerId="ADAL" clId="{E31E1CD7-74FB-476D-ABF9-8567E8891686}" dt="2023-05-11T15:06:54.785" v="2974" actId="26606"/>
          <ac:spMkLst>
            <pc:docMk/>
            <pc:sldMk cId="3905802903" sldId="297"/>
            <ac:spMk id="1033" creationId="{13BFA664-81A8-7700-33CE-66F498243145}"/>
          </ac:spMkLst>
        </pc:spChg>
        <pc:graphicFrameChg chg="add del mod">
          <ac:chgData name="Gregorio Ariel Guerrero Moral" userId="82482f2c-2662-4bc3-b06e-2fa762521b9f" providerId="ADAL" clId="{E31E1CD7-74FB-476D-ABF9-8567E8891686}" dt="2023-05-11T15:08:04.281" v="2986" actId="26606"/>
          <ac:graphicFrameMkLst>
            <pc:docMk/>
            <pc:sldMk cId="3905802903" sldId="297"/>
            <ac:graphicFrameMk id="6" creationId="{404F203B-FB4B-2454-2D5B-8DACC5B7A7F6}"/>
          </ac:graphicFrameMkLst>
        </pc:graphicFrameChg>
        <pc:graphicFrameChg chg="add">
          <ac:chgData name="Gregorio Ariel Guerrero Moral" userId="82482f2c-2662-4bc3-b06e-2fa762521b9f" providerId="ADAL" clId="{E31E1CD7-74FB-476D-ABF9-8567E8891686}" dt="2023-05-11T15:08:04.305" v="2987" actId="26606"/>
          <ac:graphicFrameMkLst>
            <pc:docMk/>
            <pc:sldMk cId="3905802903" sldId="297"/>
            <ac:graphicFrameMk id="11" creationId="{9E9A3790-892F-4B5D-E9AE-93FC2010F986}"/>
          </ac:graphicFrameMkLst>
        </pc:graphicFrameChg>
        <pc:picChg chg="add del mod">
          <ac:chgData name="Gregorio Ariel Guerrero Moral" userId="82482f2c-2662-4bc3-b06e-2fa762521b9f" providerId="ADAL" clId="{E31E1CD7-74FB-476D-ABF9-8567E8891686}" dt="2023-05-11T15:07:49.323" v="2984" actId="478"/>
          <ac:picMkLst>
            <pc:docMk/>
            <pc:sldMk cId="3905802903" sldId="297"/>
            <ac:picMk id="1026" creationId="{58749B02-F186-A265-8ECE-1CCC8575E9FB}"/>
          </ac:picMkLst>
        </pc:picChg>
        <pc:picChg chg="add del mod">
          <ac:chgData name="Gregorio Ariel Guerrero Moral" userId="82482f2c-2662-4bc3-b06e-2fa762521b9f" providerId="ADAL" clId="{E31E1CD7-74FB-476D-ABF9-8567E8891686}" dt="2023-05-11T15:06:18.198" v="2965" actId="478"/>
          <ac:picMkLst>
            <pc:docMk/>
            <pc:sldMk cId="3905802903" sldId="297"/>
            <ac:picMk id="1028" creationId="{D3516791-992F-EFA5-AF7B-AEF973DBAABA}"/>
          </ac:picMkLst>
        </pc:picChg>
        <pc:picChg chg="add del mod">
          <ac:chgData name="Gregorio Ariel Guerrero Moral" userId="82482f2c-2662-4bc3-b06e-2fa762521b9f" providerId="ADAL" clId="{E31E1CD7-74FB-476D-ABF9-8567E8891686}" dt="2023-05-11T15:06:22.189" v="2966" actId="478"/>
          <ac:picMkLst>
            <pc:docMk/>
            <pc:sldMk cId="3905802903" sldId="297"/>
            <ac:picMk id="1030" creationId="{671C75F9-86C1-EB83-0FC4-1CDA9DF7C883}"/>
          </ac:picMkLst>
        </pc:picChg>
      </pc:sldChg>
      <pc:sldChg chg="addSp delSp modSp add mod">
        <pc:chgData name="Gregorio Ariel Guerrero Moral" userId="82482f2c-2662-4bc3-b06e-2fa762521b9f" providerId="ADAL" clId="{E31E1CD7-74FB-476D-ABF9-8567E8891686}" dt="2023-05-11T15:03:02.033" v="2942" actId="14100"/>
        <pc:sldMkLst>
          <pc:docMk/>
          <pc:sldMk cId="1810808247" sldId="298"/>
        </pc:sldMkLst>
        <pc:spChg chg="mod">
          <ac:chgData name="Gregorio Ariel Guerrero Moral" userId="82482f2c-2662-4bc3-b06e-2fa762521b9f" providerId="ADAL" clId="{E31E1CD7-74FB-476D-ABF9-8567E8891686}" dt="2023-05-11T15:03:02.033" v="2942" actId="14100"/>
          <ac:spMkLst>
            <pc:docMk/>
            <pc:sldMk cId="1810808247" sldId="298"/>
            <ac:spMk id="2" creationId="{CCAADAB6-79A7-E783-C504-5C8438486A17}"/>
          </ac:spMkLst>
        </pc:spChg>
        <pc:spChg chg="del">
          <ac:chgData name="Gregorio Ariel Guerrero Moral" userId="82482f2c-2662-4bc3-b06e-2fa762521b9f" providerId="ADAL" clId="{E31E1CD7-74FB-476D-ABF9-8567E8891686}" dt="2023-05-10T18:38:21.179" v="304" actId="478"/>
          <ac:spMkLst>
            <pc:docMk/>
            <pc:sldMk cId="1810808247" sldId="298"/>
            <ac:spMk id="3" creationId="{F7BC35D7-02E8-952D-B486-DADCA2FB971B}"/>
          </ac:spMkLst>
        </pc:spChg>
        <pc:spChg chg="add del mod">
          <ac:chgData name="Gregorio Ariel Guerrero Moral" userId="82482f2c-2662-4bc3-b06e-2fa762521b9f" providerId="ADAL" clId="{E31E1CD7-74FB-476D-ABF9-8567E8891686}" dt="2023-05-10T18:39:54.335" v="305"/>
          <ac:spMkLst>
            <pc:docMk/>
            <pc:sldMk cId="1810808247" sldId="298"/>
            <ac:spMk id="4" creationId="{E1CC27CC-5976-4520-13F7-FB2493B0D21A}"/>
          </ac:spMkLst>
        </pc:spChg>
        <pc:spChg chg="add mod">
          <ac:chgData name="Gregorio Ariel Guerrero Moral" userId="82482f2c-2662-4bc3-b06e-2fa762521b9f" providerId="ADAL" clId="{E31E1CD7-74FB-476D-ABF9-8567E8891686}" dt="2023-05-10T18:43:11.908" v="338" actId="20577"/>
          <ac:spMkLst>
            <pc:docMk/>
            <pc:sldMk cId="1810808247" sldId="298"/>
            <ac:spMk id="5" creationId="{3D192867-88FD-74D4-46D3-FE9084885C8C}"/>
          </ac:spMkLst>
        </pc:spChg>
        <pc:spChg chg="add mod">
          <ac:chgData name="Gregorio Ariel Guerrero Moral" userId="82482f2c-2662-4bc3-b06e-2fa762521b9f" providerId="ADAL" clId="{E31E1CD7-74FB-476D-ABF9-8567E8891686}" dt="2023-05-11T14:47:30.936" v="2870" actId="20577"/>
          <ac:spMkLst>
            <pc:docMk/>
            <pc:sldMk cId="1810808247" sldId="298"/>
            <ac:spMk id="6" creationId="{7EA30922-2603-8047-8B45-BF5F33D7F2C6}"/>
          </ac:spMkLst>
        </pc:spChg>
        <pc:spChg chg="add del mod">
          <ac:chgData name="Gregorio Ariel Guerrero Moral" userId="82482f2c-2662-4bc3-b06e-2fa762521b9f" providerId="ADAL" clId="{E31E1CD7-74FB-476D-ABF9-8567E8891686}" dt="2023-05-10T18:44:50.478" v="482" actId="478"/>
          <ac:spMkLst>
            <pc:docMk/>
            <pc:sldMk cId="1810808247" sldId="298"/>
            <ac:spMk id="8" creationId="{DD239FA8-4B62-C34E-F01E-3FFCD0EE610E}"/>
          </ac:spMkLst>
        </pc:spChg>
        <pc:spChg chg="add mod">
          <ac:chgData name="Gregorio Ariel Guerrero Moral" userId="82482f2c-2662-4bc3-b06e-2fa762521b9f" providerId="ADAL" clId="{E31E1CD7-74FB-476D-ABF9-8567E8891686}" dt="2023-05-10T18:47:08.480" v="485" actId="1076"/>
          <ac:spMkLst>
            <pc:docMk/>
            <pc:sldMk cId="1810808247" sldId="298"/>
            <ac:spMk id="10" creationId="{D59CDCA4-A0A0-CB88-40A3-BDF5DE7BDA3B}"/>
          </ac:spMkLst>
        </pc:spChg>
        <pc:spChg chg="add mod">
          <ac:chgData name="Gregorio Ariel Guerrero Moral" userId="82482f2c-2662-4bc3-b06e-2fa762521b9f" providerId="ADAL" clId="{E31E1CD7-74FB-476D-ABF9-8567E8891686}" dt="2023-05-10T18:54:30.330" v="854" actId="1076"/>
          <ac:spMkLst>
            <pc:docMk/>
            <pc:sldMk cId="1810808247" sldId="298"/>
            <ac:spMk id="12" creationId="{131A7498-741B-B9FB-D9F6-7E9AA28BD94A}"/>
          </ac:spMkLst>
        </pc:spChg>
        <pc:picChg chg="add mod">
          <ac:chgData name="Gregorio Ariel Guerrero Moral" userId="82482f2c-2662-4bc3-b06e-2fa762521b9f" providerId="ADAL" clId="{E31E1CD7-74FB-476D-ABF9-8567E8891686}" dt="2023-05-10T18:54:26.355" v="853" actId="1076"/>
          <ac:picMkLst>
            <pc:docMk/>
            <pc:sldMk cId="1810808247" sldId="298"/>
            <ac:picMk id="14" creationId="{15ECAFDE-3025-3BC6-1092-79AE1FFAD982}"/>
          </ac:picMkLst>
        </pc:picChg>
        <pc:picChg chg="del">
          <ac:chgData name="Gregorio Ariel Guerrero Moral" userId="82482f2c-2662-4bc3-b06e-2fa762521b9f" providerId="ADAL" clId="{E31E1CD7-74FB-476D-ABF9-8567E8891686}" dt="2023-05-10T18:38:05.402" v="292" actId="478"/>
          <ac:picMkLst>
            <pc:docMk/>
            <pc:sldMk cId="1810808247" sldId="298"/>
            <ac:picMk id="1026" creationId="{58749B02-F186-A265-8ECE-1CCC8575E9FB}"/>
          </ac:picMkLst>
        </pc:picChg>
        <pc:picChg chg="del">
          <ac:chgData name="Gregorio Ariel Guerrero Moral" userId="82482f2c-2662-4bc3-b06e-2fa762521b9f" providerId="ADAL" clId="{E31E1CD7-74FB-476D-ABF9-8567E8891686}" dt="2023-05-10T18:38:05.402" v="292" actId="478"/>
          <ac:picMkLst>
            <pc:docMk/>
            <pc:sldMk cId="1810808247" sldId="298"/>
            <ac:picMk id="1028" creationId="{D3516791-992F-EFA5-AF7B-AEF973DBAABA}"/>
          </ac:picMkLst>
        </pc:picChg>
        <pc:picChg chg="del">
          <ac:chgData name="Gregorio Ariel Guerrero Moral" userId="82482f2c-2662-4bc3-b06e-2fa762521b9f" providerId="ADAL" clId="{E31E1CD7-74FB-476D-ABF9-8567E8891686}" dt="2023-05-10T18:38:21.179" v="304" actId="478"/>
          <ac:picMkLst>
            <pc:docMk/>
            <pc:sldMk cId="1810808247" sldId="298"/>
            <ac:picMk id="1030" creationId="{671C75F9-86C1-EB83-0FC4-1CDA9DF7C883}"/>
          </ac:picMkLst>
        </pc:picChg>
        <pc:picChg chg="add del mod">
          <ac:chgData name="Gregorio Ariel Guerrero Moral" userId="82482f2c-2662-4bc3-b06e-2fa762521b9f" providerId="ADAL" clId="{E31E1CD7-74FB-476D-ABF9-8567E8891686}" dt="2023-05-10T18:44:46.141" v="481" actId="478"/>
          <ac:picMkLst>
            <pc:docMk/>
            <pc:sldMk cId="1810808247" sldId="298"/>
            <ac:picMk id="2050" creationId="{0A3A584B-12B3-EF41-E749-7C116F07AB2F}"/>
          </ac:picMkLst>
        </pc:picChg>
        <pc:picChg chg="add del mod">
          <ac:chgData name="Gregorio Ariel Guerrero Moral" userId="82482f2c-2662-4bc3-b06e-2fa762521b9f" providerId="ADAL" clId="{E31E1CD7-74FB-476D-ABF9-8567E8891686}" dt="2023-05-10T18:42:26.720" v="320" actId="478"/>
          <ac:picMkLst>
            <pc:docMk/>
            <pc:sldMk cId="1810808247" sldId="298"/>
            <ac:picMk id="2052" creationId="{BB26A7EE-7C57-4870-C6CA-187C0C3D1360}"/>
          </ac:picMkLst>
        </pc:picChg>
        <pc:picChg chg="add del mod">
          <ac:chgData name="Gregorio Ariel Guerrero Moral" userId="82482f2c-2662-4bc3-b06e-2fa762521b9f" providerId="ADAL" clId="{E31E1CD7-74FB-476D-ABF9-8567E8891686}" dt="2023-05-10T18:52:41.756" v="837" actId="478"/>
          <ac:picMkLst>
            <pc:docMk/>
            <pc:sldMk cId="1810808247" sldId="298"/>
            <ac:picMk id="2054" creationId="{530795D2-97CE-69C9-2F1E-BDF330A2E14E}"/>
          </ac:picMkLst>
        </pc:picChg>
        <pc:picChg chg="add mod">
          <ac:chgData name="Gregorio Ariel Guerrero Moral" userId="82482f2c-2662-4bc3-b06e-2fa762521b9f" providerId="ADAL" clId="{E31E1CD7-74FB-476D-ABF9-8567E8891686}" dt="2023-05-10T18:53:02.768" v="844" actId="1076"/>
          <ac:picMkLst>
            <pc:docMk/>
            <pc:sldMk cId="1810808247" sldId="298"/>
            <ac:picMk id="2056" creationId="{FCC022D2-37AA-FFE4-6713-8C2C8F26E5CD}"/>
          </ac:picMkLst>
        </pc:picChg>
      </pc:sldChg>
      <pc:sldChg chg="modSp new del mod">
        <pc:chgData name="Gregorio Ariel Guerrero Moral" userId="82482f2c-2662-4bc3-b06e-2fa762521b9f" providerId="ADAL" clId="{E31E1CD7-74FB-476D-ABF9-8567E8891686}" dt="2023-05-10T18:31:35.798" v="143" actId="47"/>
        <pc:sldMkLst>
          <pc:docMk/>
          <pc:sldMk cId="1952512881" sldId="298"/>
        </pc:sldMkLst>
        <pc:spChg chg="mod">
          <ac:chgData name="Gregorio Ariel Guerrero Moral" userId="82482f2c-2662-4bc3-b06e-2fa762521b9f" providerId="ADAL" clId="{E31E1CD7-74FB-476D-ABF9-8567E8891686}" dt="2023-05-10T18:31:26.428" v="142" actId="313"/>
          <ac:spMkLst>
            <pc:docMk/>
            <pc:sldMk cId="1952512881" sldId="298"/>
            <ac:spMk id="2" creationId="{A52599C4-90B8-AE2B-52FD-6F0A3C0812EC}"/>
          </ac:spMkLst>
        </pc:spChg>
        <pc:spChg chg="mod">
          <ac:chgData name="Gregorio Ariel Guerrero Moral" userId="82482f2c-2662-4bc3-b06e-2fa762521b9f" providerId="ADAL" clId="{E31E1CD7-74FB-476D-ABF9-8567E8891686}" dt="2023-05-10T18:29:23.866" v="58"/>
          <ac:spMkLst>
            <pc:docMk/>
            <pc:sldMk cId="1952512881" sldId="298"/>
            <ac:spMk id="3" creationId="{63E6337D-7B5C-65C2-D678-092F89B70EB1}"/>
          </ac:spMkLst>
        </pc:spChg>
      </pc:sldChg>
      <pc:sldChg chg="del">
        <pc:chgData name="Gregorio Ariel Guerrero Moral" userId="82482f2c-2662-4bc3-b06e-2fa762521b9f" providerId="ADAL" clId="{E31E1CD7-74FB-476D-ABF9-8567E8891686}" dt="2023-05-10T18:28:52.580" v="52" actId="47"/>
        <pc:sldMkLst>
          <pc:docMk/>
          <pc:sldMk cId="1972345796" sldId="298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3007133173" sldId="299"/>
        </pc:sldMkLst>
      </pc:sldChg>
      <pc:sldChg chg="addSp delSp modSp add mod modClrScheme chgLayout">
        <pc:chgData name="Gregorio Ariel Guerrero Moral" userId="82482f2c-2662-4bc3-b06e-2fa762521b9f" providerId="ADAL" clId="{E31E1CD7-74FB-476D-ABF9-8567E8891686}" dt="2023-05-11T20:50:54.041" v="4914" actId="1076"/>
        <pc:sldMkLst>
          <pc:docMk/>
          <pc:sldMk cId="3052893507" sldId="299"/>
        </pc:sldMkLst>
        <pc:spChg chg="del mod">
          <ac:chgData name="Gregorio Ariel Guerrero Moral" userId="82482f2c-2662-4bc3-b06e-2fa762521b9f" providerId="ADAL" clId="{E31E1CD7-74FB-476D-ABF9-8567E8891686}" dt="2023-05-11T15:03:14.056" v="2945" actId="478"/>
          <ac:spMkLst>
            <pc:docMk/>
            <pc:sldMk cId="3052893507" sldId="299"/>
            <ac:spMk id="2" creationId="{CCAADAB6-79A7-E783-C504-5C8438486A17}"/>
          </ac:spMkLst>
        </pc:spChg>
        <pc:spChg chg="add mod">
          <ac:chgData name="Gregorio Ariel Guerrero Moral" userId="82482f2c-2662-4bc3-b06e-2fa762521b9f" providerId="ADAL" clId="{E31E1CD7-74FB-476D-ABF9-8567E8891686}" dt="2023-05-11T20:50:39.748" v="4911" actId="20577"/>
          <ac:spMkLst>
            <pc:docMk/>
            <pc:sldMk cId="3052893507" sldId="299"/>
            <ac:spMk id="3" creationId="{5EA66C65-E1DB-0779-1C36-6ED9A7CE0012}"/>
          </ac:spMkLst>
        </pc:spChg>
        <pc:spChg chg="add mod">
          <ac:chgData name="Gregorio Ariel Guerrero Moral" userId="82482f2c-2662-4bc3-b06e-2fa762521b9f" providerId="ADAL" clId="{E31E1CD7-74FB-476D-ABF9-8567E8891686}" dt="2023-05-11T15:03:23.316" v="2947" actId="1076"/>
          <ac:spMkLst>
            <pc:docMk/>
            <pc:sldMk cId="3052893507" sldId="299"/>
            <ac:spMk id="4" creationId="{495AAFA3-2F88-82D8-8A29-F9279BB4A820}"/>
          </ac:spMkLst>
        </pc:spChg>
        <pc:spChg chg="add mod">
          <ac:chgData name="Gregorio Ariel Guerrero Moral" userId="82482f2c-2662-4bc3-b06e-2fa762521b9f" providerId="ADAL" clId="{E31E1CD7-74FB-476D-ABF9-8567E8891686}" dt="2023-05-10T19:03:51.437" v="1194" actId="13822"/>
          <ac:spMkLst>
            <pc:docMk/>
            <pc:sldMk cId="3052893507" sldId="299"/>
            <ac:spMk id="6" creationId="{1D2EA2FB-4AAC-9E44-7AF2-447DE15731AB}"/>
          </ac:spMkLst>
        </pc:spChg>
        <pc:spChg chg="add del mod">
          <ac:chgData name="Gregorio Ariel Guerrero Moral" userId="82482f2c-2662-4bc3-b06e-2fa762521b9f" providerId="ADAL" clId="{E31E1CD7-74FB-476D-ABF9-8567E8891686}" dt="2023-05-10T19:03:36.218" v="1192" actId="478"/>
          <ac:spMkLst>
            <pc:docMk/>
            <pc:sldMk cId="3052893507" sldId="299"/>
            <ac:spMk id="7" creationId="{58B58F9D-48EC-D297-781D-8D9717E70C46}"/>
          </ac:spMkLst>
        </pc:spChg>
        <pc:spChg chg="add del mod">
          <ac:chgData name="Gregorio Ariel Guerrero Moral" userId="82482f2c-2662-4bc3-b06e-2fa762521b9f" providerId="ADAL" clId="{E31E1CD7-74FB-476D-ABF9-8567E8891686}" dt="2023-05-11T15:03:18.292" v="2946" actId="478"/>
          <ac:spMkLst>
            <pc:docMk/>
            <pc:sldMk cId="3052893507" sldId="299"/>
            <ac:spMk id="7" creationId="{F901322D-DC69-F8E9-27F3-4867347F6163}"/>
          </ac:spMkLst>
        </pc:spChg>
        <pc:spChg chg="add mod">
          <ac:chgData name="Gregorio Ariel Guerrero Moral" userId="82482f2c-2662-4bc3-b06e-2fa762521b9f" providerId="ADAL" clId="{E31E1CD7-74FB-476D-ABF9-8567E8891686}" dt="2023-05-10T19:13:06.255" v="1283" actId="1076"/>
          <ac:spMkLst>
            <pc:docMk/>
            <pc:sldMk cId="3052893507" sldId="299"/>
            <ac:spMk id="8" creationId="{AF151D23-C496-F73F-3B52-ABB0FF68B1BE}"/>
          </ac:spMkLst>
        </pc:spChg>
        <pc:spChg chg="add mod">
          <ac:chgData name="Gregorio Ariel Guerrero Moral" userId="82482f2c-2662-4bc3-b06e-2fa762521b9f" providerId="ADAL" clId="{E31E1CD7-74FB-476D-ABF9-8567E8891686}" dt="2023-05-10T19:07:01.731" v="1228" actId="1076"/>
          <ac:spMkLst>
            <pc:docMk/>
            <pc:sldMk cId="3052893507" sldId="299"/>
            <ac:spMk id="9" creationId="{6A200C5C-61F1-A89D-0226-17FE8877720E}"/>
          </ac:spMkLst>
        </pc:spChg>
        <pc:spChg chg="add mod">
          <ac:chgData name="Gregorio Ariel Guerrero Moral" userId="82482f2c-2662-4bc3-b06e-2fa762521b9f" providerId="ADAL" clId="{E31E1CD7-74FB-476D-ABF9-8567E8891686}" dt="2023-05-10T19:04:55.396" v="1215" actId="20577"/>
          <ac:spMkLst>
            <pc:docMk/>
            <pc:sldMk cId="3052893507" sldId="299"/>
            <ac:spMk id="10" creationId="{5F2352CE-6C2D-B617-FF08-F05821FFF61B}"/>
          </ac:spMkLst>
        </pc:spChg>
        <pc:spChg chg="add mod">
          <ac:chgData name="Gregorio Ariel Guerrero Moral" userId="82482f2c-2662-4bc3-b06e-2fa762521b9f" providerId="ADAL" clId="{E31E1CD7-74FB-476D-ABF9-8567E8891686}" dt="2023-05-10T19:15:10.501" v="1295" actId="255"/>
          <ac:spMkLst>
            <pc:docMk/>
            <pc:sldMk cId="3052893507" sldId="299"/>
            <ac:spMk id="11" creationId="{4805DD01-6BC1-185E-8AEA-DA002A5C5477}"/>
          </ac:spMkLst>
        </pc:spChg>
        <pc:spChg chg="add del">
          <ac:chgData name="Gregorio Ariel Guerrero Moral" userId="82482f2c-2662-4bc3-b06e-2fa762521b9f" providerId="ADAL" clId="{E31E1CD7-74FB-476D-ABF9-8567E8891686}" dt="2023-05-10T19:12:36.709" v="1281" actId="478"/>
          <ac:spMkLst>
            <pc:docMk/>
            <pc:sldMk cId="3052893507" sldId="299"/>
            <ac:spMk id="12" creationId="{63DFECF1-8954-8F2C-BBEB-E402C36CC879}"/>
          </ac:spMkLst>
        </pc:spChg>
        <pc:spChg chg="add mod">
          <ac:chgData name="Gregorio Ariel Guerrero Moral" userId="82482f2c-2662-4bc3-b06e-2fa762521b9f" providerId="ADAL" clId="{E31E1CD7-74FB-476D-ABF9-8567E8891686}" dt="2023-05-10T19:15:25.186" v="1315" actId="20577"/>
          <ac:spMkLst>
            <pc:docMk/>
            <pc:sldMk cId="3052893507" sldId="299"/>
            <ac:spMk id="17" creationId="{1BFD196F-5E3C-E93B-1FA1-E2213A2A4DD4}"/>
          </ac:spMkLst>
        </pc:spChg>
        <pc:spChg chg="add mod">
          <ac:chgData name="Gregorio Ariel Guerrero Moral" userId="82482f2c-2662-4bc3-b06e-2fa762521b9f" providerId="ADAL" clId="{E31E1CD7-74FB-476D-ABF9-8567E8891686}" dt="2023-05-10T19:15:41.702" v="1332" actId="1076"/>
          <ac:spMkLst>
            <pc:docMk/>
            <pc:sldMk cId="3052893507" sldId="299"/>
            <ac:spMk id="18" creationId="{0C207E2E-CFCE-8C05-25B9-037023607B87}"/>
          </ac:spMkLst>
        </pc:spChg>
        <pc:spChg chg="add del">
          <ac:chgData name="Gregorio Ariel Guerrero Moral" userId="82482f2c-2662-4bc3-b06e-2fa762521b9f" providerId="ADAL" clId="{E31E1CD7-74FB-476D-ABF9-8567E8891686}" dt="2023-05-10T19:16:09.933" v="1334" actId="478"/>
          <ac:spMkLst>
            <pc:docMk/>
            <pc:sldMk cId="3052893507" sldId="299"/>
            <ac:spMk id="19" creationId="{7E434C7C-1D4F-3144-F287-19F22105A632}"/>
          </ac:spMkLst>
        </pc:spChg>
        <pc:spChg chg="add del mod">
          <ac:chgData name="Gregorio Ariel Guerrero Moral" userId="82482f2c-2662-4bc3-b06e-2fa762521b9f" providerId="ADAL" clId="{E31E1CD7-74FB-476D-ABF9-8567E8891686}" dt="2023-05-10T19:16:25.460" v="1338" actId="478"/>
          <ac:spMkLst>
            <pc:docMk/>
            <pc:sldMk cId="3052893507" sldId="299"/>
            <ac:spMk id="20" creationId="{1971CF8C-AB61-7D3F-81A0-6A5BD85B7818}"/>
          </ac:spMkLst>
        </pc:spChg>
        <pc:spChg chg="add mod">
          <ac:chgData name="Gregorio Ariel Guerrero Moral" userId="82482f2c-2662-4bc3-b06e-2fa762521b9f" providerId="ADAL" clId="{E31E1CD7-74FB-476D-ABF9-8567E8891686}" dt="2023-05-10T19:19:01.167" v="1355" actId="17032"/>
          <ac:spMkLst>
            <pc:docMk/>
            <pc:sldMk cId="3052893507" sldId="299"/>
            <ac:spMk id="30" creationId="{5943CCAA-C5C4-D17F-6510-39BF5B95F576}"/>
          </ac:spMkLst>
        </pc:spChg>
        <pc:spChg chg="add del mod">
          <ac:chgData name="Gregorio Ariel Guerrero Moral" userId="82482f2c-2662-4bc3-b06e-2fa762521b9f" providerId="ADAL" clId="{E31E1CD7-74FB-476D-ABF9-8567E8891686}" dt="2023-05-10T19:20:33.586" v="1365" actId="478"/>
          <ac:spMkLst>
            <pc:docMk/>
            <pc:sldMk cId="3052893507" sldId="299"/>
            <ac:spMk id="31" creationId="{AA781212-4D3A-59DC-D4FF-7BC639229346}"/>
          </ac:spMkLst>
        </pc:spChg>
        <pc:picChg chg="add del mod modCrop">
          <ac:chgData name="Gregorio Ariel Guerrero Moral" userId="82482f2c-2662-4bc3-b06e-2fa762521b9f" providerId="ADAL" clId="{E31E1CD7-74FB-476D-ABF9-8567E8891686}" dt="2023-05-10T19:20:50.665" v="1367" actId="478"/>
          <ac:picMkLst>
            <pc:docMk/>
            <pc:sldMk cId="3052893507" sldId="299"/>
            <ac:picMk id="5" creationId="{E6B397DB-155A-9120-8CB6-7FEB7F1CD6F9}"/>
          </ac:picMkLst>
        </pc:picChg>
        <pc:picChg chg="add mod">
          <ac:chgData name="Gregorio Ariel Guerrero Moral" userId="82482f2c-2662-4bc3-b06e-2fa762521b9f" providerId="ADAL" clId="{E31E1CD7-74FB-476D-ABF9-8567E8891686}" dt="2023-05-10T19:18:29.604" v="1349" actId="1076"/>
          <ac:picMkLst>
            <pc:docMk/>
            <pc:sldMk cId="3052893507" sldId="299"/>
            <ac:picMk id="29" creationId="{05DCB8C6-45AD-C539-B845-FEDBB7E9C8AA}"/>
          </ac:picMkLst>
        </pc:picChg>
        <pc:picChg chg="del">
          <ac:chgData name="Gregorio Ariel Guerrero Moral" userId="82482f2c-2662-4bc3-b06e-2fa762521b9f" providerId="ADAL" clId="{E31E1CD7-74FB-476D-ABF9-8567E8891686}" dt="2023-05-10T18:42:15.572" v="319" actId="478"/>
          <ac:picMkLst>
            <pc:docMk/>
            <pc:sldMk cId="3052893507" sldId="299"/>
            <ac:picMk id="2050" creationId="{0A3A584B-12B3-EF41-E749-7C116F07AB2F}"/>
          </ac:picMkLst>
        </pc:picChg>
        <pc:picChg chg="del">
          <ac:chgData name="Gregorio Ariel Guerrero Moral" userId="82482f2c-2662-4bc3-b06e-2fa762521b9f" providerId="ADAL" clId="{E31E1CD7-74FB-476D-ABF9-8567E8891686}" dt="2023-05-10T18:42:12.621" v="318" actId="478"/>
          <ac:picMkLst>
            <pc:docMk/>
            <pc:sldMk cId="3052893507" sldId="299"/>
            <ac:picMk id="2052" creationId="{BB26A7EE-7C57-4870-C6CA-187C0C3D1360}"/>
          </ac:picMkLst>
        </pc:picChg>
        <pc:picChg chg="add del mod">
          <ac:chgData name="Gregorio Ariel Guerrero Moral" userId="82482f2c-2662-4bc3-b06e-2fa762521b9f" providerId="ADAL" clId="{E31E1CD7-74FB-476D-ABF9-8567E8891686}" dt="2023-05-10T19:06:19.699" v="1222" actId="478"/>
          <ac:picMkLst>
            <pc:docMk/>
            <pc:sldMk cId="3052893507" sldId="299"/>
            <ac:picMk id="3074" creationId="{C6CCD0DE-8119-0307-F0D3-EDB48B278DC4}"/>
          </ac:picMkLst>
        </pc:picChg>
        <pc:picChg chg="add mod">
          <ac:chgData name="Gregorio Ariel Guerrero Moral" userId="82482f2c-2662-4bc3-b06e-2fa762521b9f" providerId="ADAL" clId="{E31E1CD7-74FB-476D-ABF9-8567E8891686}" dt="2023-05-10T19:08:51.082" v="1241" actId="1076"/>
          <ac:picMkLst>
            <pc:docMk/>
            <pc:sldMk cId="3052893507" sldId="299"/>
            <ac:picMk id="3076" creationId="{AFC9FD6E-4617-5B33-BA00-702203C3FFFB}"/>
          </ac:picMkLst>
        </pc:picChg>
        <pc:picChg chg="add del mod">
          <ac:chgData name="Gregorio Ariel Guerrero Moral" userId="82482f2c-2662-4bc3-b06e-2fa762521b9f" providerId="ADAL" clId="{E31E1CD7-74FB-476D-ABF9-8567E8891686}" dt="2023-05-10T19:08:09.155" v="1233" actId="478"/>
          <ac:picMkLst>
            <pc:docMk/>
            <pc:sldMk cId="3052893507" sldId="299"/>
            <ac:picMk id="3078" creationId="{7835D8B2-5CD9-93E0-9F5C-7037611501DA}"/>
          </ac:picMkLst>
        </pc:picChg>
        <pc:picChg chg="add del">
          <ac:chgData name="Gregorio Ariel Guerrero Moral" userId="82482f2c-2662-4bc3-b06e-2fa762521b9f" providerId="ADAL" clId="{E31E1CD7-74FB-476D-ABF9-8567E8891686}" dt="2023-05-10T19:08:14.472" v="1235"/>
          <ac:picMkLst>
            <pc:docMk/>
            <pc:sldMk cId="3052893507" sldId="299"/>
            <ac:picMk id="3080" creationId="{93C18C71-E576-95BB-168B-86A704FB1E10}"/>
          </ac:picMkLst>
        </pc:picChg>
        <pc:picChg chg="add mod">
          <ac:chgData name="Gregorio Ariel Guerrero Moral" userId="82482f2c-2662-4bc3-b06e-2fa762521b9f" providerId="ADAL" clId="{E31E1CD7-74FB-476D-ABF9-8567E8891686}" dt="2023-05-10T19:13:04.598" v="1282" actId="1076"/>
          <ac:picMkLst>
            <pc:docMk/>
            <pc:sldMk cId="3052893507" sldId="299"/>
            <ac:picMk id="3082" creationId="{FFECA083-29BE-D20A-AF51-FB49F00C3922}"/>
          </ac:picMkLst>
        </pc:picChg>
        <pc:picChg chg="add mod">
          <ac:chgData name="Gregorio Ariel Guerrero Moral" userId="82482f2c-2662-4bc3-b06e-2fa762521b9f" providerId="ADAL" clId="{E31E1CD7-74FB-476D-ABF9-8567E8891686}" dt="2023-05-10T19:20:11.696" v="1361" actId="1076"/>
          <ac:picMkLst>
            <pc:docMk/>
            <pc:sldMk cId="3052893507" sldId="299"/>
            <ac:picMk id="3084" creationId="{32FE16C8-F6BF-9D33-B99D-50410858EC4E}"/>
          </ac:picMkLst>
        </pc:picChg>
        <pc:picChg chg="add mod">
          <ac:chgData name="Gregorio Ariel Guerrero Moral" userId="82482f2c-2662-4bc3-b06e-2fa762521b9f" providerId="ADAL" clId="{E31E1CD7-74FB-476D-ABF9-8567E8891686}" dt="2023-05-11T20:50:54.041" v="4914" actId="1076"/>
          <ac:picMkLst>
            <pc:docMk/>
            <pc:sldMk cId="3052893507" sldId="299"/>
            <ac:picMk id="3086" creationId="{65BCE1D7-EFB0-4E4E-5BB2-66EFA00ADBA9}"/>
          </ac:picMkLst>
        </pc:picChg>
        <pc:cxnChg chg="add mod">
          <ac:chgData name="Gregorio Ariel Guerrero Moral" userId="82482f2c-2662-4bc3-b06e-2fa762521b9f" providerId="ADAL" clId="{E31E1CD7-74FB-476D-ABF9-8567E8891686}" dt="2023-05-10T19:14:04.921" v="1286" actId="1076"/>
          <ac:cxnSpMkLst>
            <pc:docMk/>
            <pc:sldMk cId="3052893507" sldId="299"/>
            <ac:cxnSpMk id="14" creationId="{B14A3FED-3988-E7AF-6F6B-93FA3FFB0FE5}"/>
          </ac:cxnSpMkLst>
        </pc:cxnChg>
        <pc:cxnChg chg="add mod">
          <ac:chgData name="Gregorio Ariel Guerrero Moral" userId="82482f2c-2662-4bc3-b06e-2fa762521b9f" providerId="ADAL" clId="{E31E1CD7-74FB-476D-ABF9-8567E8891686}" dt="2023-05-10T19:14:25.756" v="1288" actId="1076"/>
          <ac:cxnSpMkLst>
            <pc:docMk/>
            <pc:sldMk cId="3052893507" sldId="299"/>
            <ac:cxnSpMk id="16" creationId="{5851A31C-7F98-7ED2-0EA9-38E9FA3AA165}"/>
          </ac:cxnSpMkLst>
        </pc:cxnChg>
        <pc:cxnChg chg="add">
          <ac:chgData name="Gregorio Ariel Guerrero Moral" userId="82482f2c-2662-4bc3-b06e-2fa762521b9f" providerId="ADAL" clId="{E31E1CD7-74FB-476D-ABF9-8567E8891686}" dt="2023-05-10T19:16:31.487" v="1339" actId="11529"/>
          <ac:cxnSpMkLst>
            <pc:docMk/>
            <pc:sldMk cId="3052893507" sldId="299"/>
            <ac:cxnSpMk id="22" creationId="{1E60EE55-AE9D-06C9-332C-190956005D34}"/>
          </ac:cxnSpMkLst>
        </pc:cxnChg>
        <pc:cxnChg chg="add mod">
          <ac:chgData name="Gregorio Ariel Guerrero Moral" userId="82482f2c-2662-4bc3-b06e-2fa762521b9f" providerId="ADAL" clId="{E31E1CD7-74FB-476D-ABF9-8567E8891686}" dt="2023-05-10T19:16:57.331" v="1342" actId="14100"/>
          <ac:cxnSpMkLst>
            <pc:docMk/>
            <pc:sldMk cId="3052893507" sldId="299"/>
            <ac:cxnSpMk id="24" creationId="{374928C4-DD8A-0BA7-BD5E-A8B43E6F0EE5}"/>
          </ac:cxnSpMkLst>
        </pc:cxnChg>
        <pc:cxnChg chg="add">
          <ac:chgData name="Gregorio Ariel Guerrero Moral" userId="82482f2c-2662-4bc3-b06e-2fa762521b9f" providerId="ADAL" clId="{E31E1CD7-74FB-476D-ABF9-8567E8891686}" dt="2023-05-10T19:17:07.135" v="1343" actId="11529"/>
          <ac:cxnSpMkLst>
            <pc:docMk/>
            <pc:sldMk cId="3052893507" sldId="299"/>
            <ac:cxnSpMk id="28" creationId="{F3C43C51-6385-091F-6BE9-46D6346F6C21}"/>
          </ac:cxnSpMkLst>
        </pc:cxnChg>
        <pc:cxnChg chg="add">
          <ac:chgData name="Gregorio Ariel Guerrero Moral" userId="82482f2c-2662-4bc3-b06e-2fa762521b9f" providerId="ADAL" clId="{E31E1CD7-74FB-476D-ABF9-8567E8891686}" dt="2023-05-10T19:20:41.705" v="1366" actId="11529"/>
          <ac:cxnSpMkLst>
            <pc:docMk/>
            <pc:sldMk cId="3052893507" sldId="299"/>
            <ac:cxnSpMk id="33" creationId="{A5E0C93B-E1BA-9C71-4B36-EFB18F84B8FA}"/>
          </ac:cxnSpMkLst>
        </pc:cxnChg>
      </pc:sldChg>
      <pc:sldChg chg="addSp delSp modSp new mod">
        <pc:chgData name="Gregorio Ariel Guerrero Moral" userId="82482f2c-2662-4bc3-b06e-2fa762521b9f" providerId="ADAL" clId="{E31E1CD7-74FB-476D-ABF9-8567E8891686}" dt="2023-05-11T20:08:21.054" v="4703" actId="1076"/>
        <pc:sldMkLst>
          <pc:docMk/>
          <pc:sldMk cId="132663917" sldId="300"/>
        </pc:sldMkLst>
        <pc:spChg chg="mod">
          <ac:chgData name="Gregorio Ariel Guerrero Moral" userId="82482f2c-2662-4bc3-b06e-2fa762521b9f" providerId="ADAL" clId="{E31E1CD7-74FB-476D-ABF9-8567E8891686}" dt="2023-05-10T20:05:42.496" v="2200" actId="20577"/>
          <ac:spMkLst>
            <pc:docMk/>
            <pc:sldMk cId="132663917" sldId="300"/>
            <ac:spMk id="2" creationId="{093EE3C9-26F3-0517-6CDE-6AD710CB11F3}"/>
          </ac:spMkLst>
        </pc:spChg>
        <pc:spChg chg="mod">
          <ac:chgData name="Gregorio Ariel Guerrero Moral" userId="82482f2c-2662-4bc3-b06e-2fa762521b9f" providerId="ADAL" clId="{E31E1CD7-74FB-476D-ABF9-8567E8891686}" dt="2023-05-11T20:08:21.054" v="4703" actId="1076"/>
          <ac:spMkLst>
            <pc:docMk/>
            <pc:sldMk cId="132663917" sldId="300"/>
            <ac:spMk id="3" creationId="{0C33CD16-CBC7-920D-F16B-7E35479422B4}"/>
          </ac:spMkLst>
        </pc:spChg>
        <pc:spChg chg="del">
          <ac:chgData name="Gregorio Ariel Guerrero Moral" userId="82482f2c-2662-4bc3-b06e-2fa762521b9f" providerId="ADAL" clId="{E31E1CD7-74FB-476D-ABF9-8567E8891686}" dt="2023-05-10T19:41:12.720" v="1452" actId="478"/>
          <ac:spMkLst>
            <pc:docMk/>
            <pc:sldMk cId="132663917" sldId="300"/>
            <ac:spMk id="4" creationId="{773CBAE5-DF8D-4E4B-C631-02BBD6B599A6}"/>
          </ac:spMkLst>
        </pc:spChg>
        <pc:spChg chg="add mod">
          <ac:chgData name="Gregorio Ariel Guerrero Moral" userId="82482f2c-2662-4bc3-b06e-2fa762521b9f" providerId="ADAL" clId="{E31E1CD7-74FB-476D-ABF9-8567E8891686}" dt="2023-05-10T20:02:27.679" v="1918" actId="1076"/>
          <ac:spMkLst>
            <pc:docMk/>
            <pc:sldMk cId="132663917" sldId="300"/>
            <ac:spMk id="6" creationId="{62DD8006-03FA-B659-3F44-3D9B9C9C4EF3}"/>
          </ac:spMkLst>
        </pc:spChg>
        <pc:spChg chg="add mod">
          <ac:chgData name="Gregorio Ariel Guerrero Moral" userId="82482f2c-2662-4bc3-b06e-2fa762521b9f" providerId="ADAL" clId="{E31E1CD7-74FB-476D-ABF9-8567E8891686}" dt="2023-05-10T20:34:55.443" v="2798" actId="20577"/>
          <ac:spMkLst>
            <pc:docMk/>
            <pc:sldMk cId="132663917" sldId="300"/>
            <ac:spMk id="9" creationId="{EEB53162-FF7E-F54F-A933-A35BD75DB464}"/>
          </ac:spMkLst>
        </pc:spChg>
        <pc:graphicFrameChg chg="add mod modGraphic">
          <ac:chgData name="Gregorio Ariel Guerrero Moral" userId="82482f2c-2662-4bc3-b06e-2fa762521b9f" providerId="ADAL" clId="{E31E1CD7-74FB-476D-ABF9-8567E8891686}" dt="2023-05-10T20:05:25.094" v="2187" actId="1076"/>
          <ac:graphicFrameMkLst>
            <pc:docMk/>
            <pc:sldMk cId="132663917" sldId="300"/>
            <ac:graphicFrameMk id="7" creationId="{B6850B48-9873-8244-8463-52BCD17C0ACC}"/>
          </ac:graphicFrameMkLst>
        </pc:graphicFrameChg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2216499991" sldId="300"/>
        </pc:sldMkLst>
      </pc:sldChg>
      <pc:sldChg chg="addSp delSp modSp add del mod modClrScheme chgLayout">
        <pc:chgData name="Gregorio Ariel Guerrero Moral" userId="82482f2c-2662-4bc3-b06e-2fa762521b9f" providerId="ADAL" clId="{E31E1CD7-74FB-476D-ABF9-8567E8891686}" dt="2023-05-10T19:39:35.389" v="1377" actId="47"/>
        <pc:sldMkLst>
          <pc:docMk/>
          <pc:sldMk cId="3221104383" sldId="300"/>
        </pc:sldMkLst>
        <pc:spChg chg="mod">
          <ac:chgData name="Gregorio Ariel Guerrero Moral" userId="82482f2c-2662-4bc3-b06e-2fa762521b9f" providerId="ADAL" clId="{E31E1CD7-74FB-476D-ABF9-8567E8891686}" dt="2023-05-10T18:59:17.001" v="1129" actId="26606"/>
          <ac:spMkLst>
            <pc:docMk/>
            <pc:sldMk cId="3221104383" sldId="300"/>
            <ac:spMk id="2" creationId="{CCAADAB6-79A7-E783-C504-5C8438486A17}"/>
          </ac:spMkLst>
        </pc:spChg>
        <pc:spChg chg="del">
          <ac:chgData name="Gregorio Ariel Guerrero Moral" userId="82482f2c-2662-4bc3-b06e-2fa762521b9f" providerId="ADAL" clId="{E31E1CD7-74FB-476D-ABF9-8567E8891686}" dt="2023-05-10T18:58:46.704" v="1124" actId="478"/>
          <ac:spMkLst>
            <pc:docMk/>
            <pc:sldMk cId="3221104383" sldId="300"/>
            <ac:spMk id="3" creationId="{5EA66C65-E1DB-0779-1C36-6ED9A7CE0012}"/>
          </ac:spMkLst>
        </pc:spChg>
        <pc:spChg chg="add del mod">
          <ac:chgData name="Gregorio Ariel Guerrero Moral" userId="82482f2c-2662-4bc3-b06e-2fa762521b9f" providerId="ADAL" clId="{E31E1CD7-74FB-476D-ABF9-8567E8891686}" dt="2023-05-10T18:59:13.184" v="1128" actId="22"/>
          <ac:spMkLst>
            <pc:docMk/>
            <pc:sldMk cId="3221104383" sldId="300"/>
            <ac:spMk id="6" creationId="{BE37994F-315F-633E-E19D-9AFF38318221}"/>
          </ac:spMkLst>
        </pc:spChg>
        <pc:picChg chg="del">
          <ac:chgData name="Gregorio Ariel Guerrero Moral" userId="82482f2c-2662-4bc3-b06e-2fa762521b9f" providerId="ADAL" clId="{E31E1CD7-74FB-476D-ABF9-8567E8891686}" dt="2023-05-10T18:58:49.177" v="1125" actId="478"/>
          <ac:picMkLst>
            <pc:docMk/>
            <pc:sldMk cId="3221104383" sldId="300"/>
            <ac:picMk id="5" creationId="{E6B397DB-155A-9120-8CB6-7FEB7F1CD6F9}"/>
          </ac:picMkLst>
        </pc:picChg>
        <pc:picChg chg="add mod ord modCrop">
          <ac:chgData name="Gregorio Ariel Guerrero Moral" userId="82482f2c-2662-4bc3-b06e-2fa762521b9f" providerId="ADAL" clId="{E31E1CD7-74FB-476D-ABF9-8567E8891686}" dt="2023-05-10T19:22:18.650" v="1376" actId="1076"/>
          <ac:picMkLst>
            <pc:docMk/>
            <pc:sldMk cId="3221104383" sldId="300"/>
            <ac:picMk id="8" creationId="{DF098E54-F076-2AA6-D359-1887B957CA21}"/>
          </ac:picMkLst>
        </pc:picChg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14550662" sldId="301"/>
        </pc:sldMkLst>
      </pc:sldChg>
      <pc:sldChg chg="addSp delSp modSp add mod ord modClrScheme chgLayout">
        <pc:chgData name="Gregorio Ariel Guerrero Moral" userId="82482f2c-2662-4bc3-b06e-2fa762521b9f" providerId="ADAL" clId="{E31E1CD7-74FB-476D-ABF9-8567E8891686}" dt="2023-05-11T18:37:20.525" v="4108" actId="20577"/>
        <pc:sldMkLst>
          <pc:docMk/>
          <pc:sldMk cId="1317379046" sldId="301"/>
        </pc:sldMkLst>
        <pc:spChg chg="mod">
          <ac:chgData name="Gregorio Ariel Guerrero Moral" userId="82482f2c-2662-4bc3-b06e-2fa762521b9f" providerId="ADAL" clId="{E31E1CD7-74FB-476D-ABF9-8567E8891686}" dt="2023-05-11T18:37:20.525" v="4108" actId="20577"/>
          <ac:spMkLst>
            <pc:docMk/>
            <pc:sldMk cId="1317379046" sldId="301"/>
            <ac:spMk id="2" creationId="{093EE3C9-26F3-0517-6CDE-6AD710CB11F3}"/>
          </ac:spMkLst>
        </pc:spChg>
        <pc:spChg chg="del mod">
          <ac:chgData name="Gregorio Ariel Guerrero Moral" userId="82482f2c-2662-4bc3-b06e-2fa762521b9f" providerId="ADAL" clId="{E31E1CD7-74FB-476D-ABF9-8567E8891686}" dt="2023-05-10T20:31:10.420" v="2794" actId="26606"/>
          <ac:spMkLst>
            <pc:docMk/>
            <pc:sldMk cId="1317379046" sldId="301"/>
            <ac:spMk id="3" creationId="{0C33CD16-CBC7-920D-F16B-7E35479422B4}"/>
          </ac:spMkLst>
        </pc:spChg>
        <pc:graphicFrameChg chg="add mod">
          <ac:chgData name="Gregorio Ariel Guerrero Moral" userId="82482f2c-2662-4bc3-b06e-2fa762521b9f" providerId="ADAL" clId="{E31E1CD7-74FB-476D-ABF9-8567E8891686}" dt="2023-05-10T20:31:10.420" v="2794" actId="26606"/>
          <ac:graphicFrameMkLst>
            <pc:docMk/>
            <pc:sldMk cId="1317379046" sldId="301"/>
            <ac:graphicFrameMk id="5" creationId="{9157B6CB-DA97-9897-D463-5135CA5BFB3A}"/>
          </ac:graphicFrameMkLst>
        </pc:graphicFrameChg>
      </pc:sldChg>
      <pc:sldChg chg="add del">
        <pc:chgData name="Gregorio Ariel Guerrero Moral" userId="82482f2c-2662-4bc3-b06e-2fa762521b9f" providerId="ADAL" clId="{E31E1CD7-74FB-476D-ABF9-8567E8891686}" dt="2023-05-10T18:59:05.851" v="1127"/>
        <pc:sldMkLst>
          <pc:docMk/>
          <pc:sldMk cId="1474083069" sldId="301"/>
        </pc:sldMkLst>
      </pc:sldChg>
      <pc:sldChg chg="addSp delSp modSp add del mod">
        <pc:chgData name="Gregorio Ariel Guerrero Moral" userId="82482f2c-2662-4bc3-b06e-2fa762521b9f" providerId="ADAL" clId="{E31E1CD7-74FB-476D-ABF9-8567E8891686}" dt="2023-05-10T19:39:35.389" v="1377" actId="47"/>
        <pc:sldMkLst>
          <pc:docMk/>
          <pc:sldMk cId="1568833058" sldId="301"/>
        </pc:sldMkLst>
        <pc:spChg chg="mod">
          <ac:chgData name="Gregorio Ariel Guerrero Moral" userId="82482f2c-2662-4bc3-b06e-2fa762521b9f" providerId="ADAL" clId="{E31E1CD7-74FB-476D-ABF9-8567E8891686}" dt="2023-05-10T18:59:56.253" v="1179" actId="20577"/>
          <ac:spMkLst>
            <pc:docMk/>
            <pc:sldMk cId="1568833058" sldId="301"/>
            <ac:spMk id="2" creationId="{CCAADAB6-79A7-E783-C504-5C8438486A17}"/>
          </ac:spMkLst>
        </pc:spChg>
        <pc:spChg chg="add del mod">
          <ac:chgData name="Gregorio Ariel Guerrero Moral" userId="82482f2c-2662-4bc3-b06e-2fa762521b9f" providerId="ADAL" clId="{E31E1CD7-74FB-476D-ABF9-8567E8891686}" dt="2023-05-10T19:00:29.268" v="1182" actId="22"/>
          <ac:spMkLst>
            <pc:docMk/>
            <pc:sldMk cId="1568833058" sldId="301"/>
            <ac:spMk id="4" creationId="{5651C4EB-26AF-80A8-BE71-40774584EDD3}"/>
          </ac:spMkLst>
        </pc:spChg>
        <pc:picChg chg="add mod ord">
          <ac:chgData name="Gregorio Ariel Guerrero Moral" userId="82482f2c-2662-4bc3-b06e-2fa762521b9f" providerId="ADAL" clId="{E31E1CD7-74FB-476D-ABF9-8567E8891686}" dt="2023-05-10T19:00:34.893" v="1184" actId="1076"/>
          <ac:picMkLst>
            <pc:docMk/>
            <pc:sldMk cId="1568833058" sldId="301"/>
            <ac:picMk id="6" creationId="{D164A1F1-95F1-A88B-1B0F-7533F5D9E954}"/>
          </ac:picMkLst>
        </pc:picChg>
        <pc:picChg chg="del">
          <ac:chgData name="Gregorio Ariel Guerrero Moral" userId="82482f2c-2662-4bc3-b06e-2fa762521b9f" providerId="ADAL" clId="{E31E1CD7-74FB-476D-ABF9-8567E8891686}" dt="2023-05-10T18:59:41.237" v="1131" actId="478"/>
          <ac:picMkLst>
            <pc:docMk/>
            <pc:sldMk cId="1568833058" sldId="301"/>
            <ac:picMk id="8" creationId="{DF098E54-F076-2AA6-D359-1887B957CA21}"/>
          </ac:picMkLst>
        </pc:picChg>
      </pc:sldChg>
      <pc:sldChg chg="new del">
        <pc:chgData name="Gregorio Ariel Guerrero Moral" userId="82482f2c-2662-4bc3-b06e-2fa762521b9f" providerId="ADAL" clId="{E31E1CD7-74FB-476D-ABF9-8567E8891686}" dt="2023-05-10T20:06:08.635" v="2204" actId="47"/>
        <pc:sldMkLst>
          <pc:docMk/>
          <pc:sldMk cId="339886588" sldId="302"/>
        </pc:sldMkLst>
      </pc:sldChg>
      <pc:sldChg chg="add del">
        <pc:chgData name="Gregorio Ariel Guerrero Moral" userId="82482f2c-2662-4bc3-b06e-2fa762521b9f" providerId="ADAL" clId="{E31E1CD7-74FB-476D-ABF9-8567E8891686}" dt="2023-05-10T19:00:22.984" v="1181"/>
        <pc:sldMkLst>
          <pc:docMk/>
          <pc:sldMk cId="653048330" sldId="302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3318396986" sldId="302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210277062" sldId="303"/>
        </pc:sldMkLst>
      </pc:sldChg>
      <pc:sldChg chg="modSp add mod">
        <pc:chgData name="Gregorio Ariel Guerrero Moral" userId="82482f2c-2662-4bc3-b06e-2fa762521b9f" providerId="ADAL" clId="{E31E1CD7-74FB-476D-ABF9-8567E8891686}" dt="2023-05-10T20:36:04.557" v="2867" actId="1076"/>
        <pc:sldMkLst>
          <pc:docMk/>
          <pc:sldMk cId="220768043" sldId="303"/>
        </pc:sldMkLst>
        <pc:spChg chg="mod">
          <ac:chgData name="Gregorio Ariel Guerrero Moral" userId="82482f2c-2662-4bc3-b06e-2fa762521b9f" providerId="ADAL" clId="{E31E1CD7-74FB-476D-ABF9-8567E8891686}" dt="2023-05-10T20:06:15.238" v="2206" actId="20577"/>
          <ac:spMkLst>
            <pc:docMk/>
            <pc:sldMk cId="220768043" sldId="303"/>
            <ac:spMk id="2" creationId="{093EE3C9-26F3-0517-6CDE-6AD710CB11F3}"/>
          </ac:spMkLst>
        </pc:spChg>
        <pc:spChg chg="mod">
          <ac:chgData name="Gregorio Ariel Guerrero Moral" userId="82482f2c-2662-4bc3-b06e-2fa762521b9f" providerId="ADAL" clId="{E31E1CD7-74FB-476D-ABF9-8567E8891686}" dt="2023-05-10T20:10:27.935" v="2715" actId="20577"/>
          <ac:spMkLst>
            <pc:docMk/>
            <pc:sldMk cId="220768043" sldId="303"/>
            <ac:spMk id="3" creationId="{0C33CD16-CBC7-920D-F16B-7E35479422B4}"/>
          </ac:spMkLst>
        </pc:spChg>
        <pc:spChg chg="mod">
          <ac:chgData name="Gregorio Ariel Guerrero Moral" userId="82482f2c-2662-4bc3-b06e-2fa762521b9f" providerId="ADAL" clId="{E31E1CD7-74FB-476D-ABF9-8567E8891686}" dt="2023-05-10T20:35:49.995" v="2865" actId="20577"/>
          <ac:spMkLst>
            <pc:docMk/>
            <pc:sldMk cId="220768043" sldId="303"/>
            <ac:spMk id="6" creationId="{62DD8006-03FA-B659-3F44-3D9B9C9C4EF3}"/>
          </ac:spMkLst>
        </pc:spChg>
        <pc:spChg chg="mod">
          <ac:chgData name="Gregorio Ariel Guerrero Moral" userId="82482f2c-2662-4bc3-b06e-2fa762521b9f" providerId="ADAL" clId="{E31E1CD7-74FB-476D-ABF9-8567E8891686}" dt="2023-05-10T20:36:04.557" v="2867" actId="1076"/>
          <ac:spMkLst>
            <pc:docMk/>
            <pc:sldMk cId="220768043" sldId="303"/>
            <ac:spMk id="9" creationId="{EEB53162-FF7E-F54F-A933-A35BD75DB464}"/>
          </ac:spMkLst>
        </pc:spChg>
        <pc:graphicFrameChg chg="mod modGraphic">
          <ac:chgData name="Gregorio Ariel Guerrero Moral" userId="82482f2c-2662-4bc3-b06e-2fa762521b9f" providerId="ADAL" clId="{E31E1CD7-74FB-476D-ABF9-8567E8891686}" dt="2023-05-10T20:35:59.688" v="2866" actId="1076"/>
          <ac:graphicFrameMkLst>
            <pc:docMk/>
            <pc:sldMk cId="220768043" sldId="303"/>
            <ac:graphicFrameMk id="7" creationId="{B6850B48-9873-8244-8463-52BCD17C0ACC}"/>
          </ac:graphicFrameMkLst>
        </pc:graphicFrameChg>
      </pc:sldChg>
      <pc:sldChg chg="addSp delSp modSp new mod">
        <pc:chgData name="Gregorio Ariel Guerrero Moral" userId="82482f2c-2662-4bc3-b06e-2fa762521b9f" providerId="ADAL" clId="{E31E1CD7-74FB-476D-ABF9-8567E8891686}" dt="2023-05-10T20:30:45.765" v="2793" actId="20577"/>
        <pc:sldMkLst>
          <pc:docMk/>
          <pc:sldMk cId="474396840" sldId="304"/>
        </pc:sldMkLst>
        <pc:spChg chg="del">
          <ac:chgData name="Gregorio Ariel Guerrero Moral" userId="82482f2c-2662-4bc3-b06e-2fa762521b9f" providerId="ADAL" clId="{E31E1CD7-74FB-476D-ABF9-8567E8891686}" dt="2023-05-10T20:30:31.305" v="2785" actId="478"/>
          <ac:spMkLst>
            <pc:docMk/>
            <pc:sldMk cId="474396840" sldId="304"/>
            <ac:spMk id="2" creationId="{93A5BE89-0F6B-D5A7-FE2B-314B2BFD40B3}"/>
          </ac:spMkLst>
        </pc:spChg>
        <pc:spChg chg="add del">
          <ac:chgData name="Gregorio Ariel Guerrero Moral" userId="82482f2c-2662-4bc3-b06e-2fa762521b9f" providerId="ADAL" clId="{E31E1CD7-74FB-476D-ABF9-8567E8891686}" dt="2023-05-10T20:30:24.881" v="2784" actId="22"/>
          <ac:spMkLst>
            <pc:docMk/>
            <pc:sldMk cId="474396840" sldId="304"/>
            <ac:spMk id="3" creationId="{76D0A685-4462-C9A7-76E5-12E05557F098}"/>
          </ac:spMkLst>
        </pc:spChg>
        <pc:spChg chg="add mod">
          <ac:chgData name="Gregorio Ariel Guerrero Moral" userId="82482f2c-2662-4bc3-b06e-2fa762521b9f" providerId="ADAL" clId="{E31E1CD7-74FB-476D-ABF9-8567E8891686}" dt="2023-05-10T20:30:45.765" v="2793" actId="20577"/>
          <ac:spMkLst>
            <pc:docMk/>
            <pc:sldMk cId="474396840" sldId="304"/>
            <ac:spMk id="11" creationId="{D695FF55-5ED4-E99A-3671-D45F85A27A8D}"/>
          </ac:spMkLst>
        </pc:spChg>
        <pc:graphicFrameChg chg="add del mod">
          <ac:chgData name="Gregorio Ariel Guerrero Moral" userId="82482f2c-2662-4bc3-b06e-2fa762521b9f" providerId="ADAL" clId="{E31E1CD7-74FB-476D-ABF9-8567E8891686}" dt="2023-05-10T20:30:19.788" v="2783"/>
          <ac:graphicFrameMkLst>
            <pc:docMk/>
            <pc:sldMk cId="474396840" sldId="304"/>
            <ac:graphicFrameMk id="4" creationId="{14F8698B-5A25-598F-6424-D5801E42670D}"/>
          </ac:graphicFrameMkLst>
        </pc:graphicFrameChg>
        <pc:picChg chg="add mod ord">
          <ac:chgData name="Gregorio Ariel Guerrero Moral" userId="82482f2c-2662-4bc3-b06e-2fa762521b9f" providerId="ADAL" clId="{E31E1CD7-74FB-476D-ABF9-8567E8891686}" dt="2023-05-10T20:30:33.157" v="2786" actId="26606"/>
          <ac:picMkLst>
            <pc:docMk/>
            <pc:sldMk cId="474396840" sldId="304"/>
            <ac:picMk id="6" creationId="{8941D88F-72F3-90CD-969F-B5DC559240A7}"/>
          </ac:picMkLst>
        </pc:picChg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934646636" sldId="304"/>
        </pc:sldMkLst>
      </pc:sldChg>
      <pc:sldChg chg="addSp delSp modSp new mod ord">
        <pc:chgData name="Gregorio Ariel Guerrero Moral" userId="82482f2c-2662-4bc3-b06e-2fa762521b9f" providerId="ADAL" clId="{E31E1CD7-74FB-476D-ABF9-8567E8891686}" dt="2023-05-11T18:49:32.007" v="4265" actId="1076"/>
        <pc:sldMkLst>
          <pc:docMk/>
          <pc:sldMk cId="1137276230" sldId="305"/>
        </pc:sldMkLst>
        <pc:spChg chg="mod">
          <ac:chgData name="Gregorio Ariel Guerrero Moral" userId="82482f2c-2662-4bc3-b06e-2fa762521b9f" providerId="ADAL" clId="{E31E1CD7-74FB-476D-ABF9-8567E8891686}" dt="2023-05-11T18:46:28.253" v="4253" actId="1076"/>
          <ac:spMkLst>
            <pc:docMk/>
            <pc:sldMk cId="1137276230" sldId="305"/>
            <ac:spMk id="2" creationId="{69CA9BB6-3BA2-7A34-B344-91648DCF6ED4}"/>
          </ac:spMkLst>
        </pc:spChg>
        <pc:spChg chg="add del mod">
          <ac:chgData name="Gregorio Ariel Guerrero Moral" userId="82482f2c-2662-4bc3-b06e-2fa762521b9f" providerId="ADAL" clId="{E31E1CD7-74FB-476D-ABF9-8567E8891686}" dt="2023-05-11T18:48:50.388" v="4260" actId="1076"/>
          <ac:spMkLst>
            <pc:docMk/>
            <pc:sldMk cId="1137276230" sldId="305"/>
            <ac:spMk id="3" creationId="{8A7894CC-AF80-8736-27FF-6A2AE232C86C}"/>
          </ac:spMkLst>
        </pc:spChg>
        <pc:spChg chg="add del">
          <ac:chgData name="Gregorio Ariel Guerrero Moral" userId="82482f2c-2662-4bc3-b06e-2fa762521b9f" providerId="ADAL" clId="{E31E1CD7-74FB-476D-ABF9-8567E8891686}" dt="2023-05-11T18:45:57.999" v="4245" actId="22"/>
          <ac:spMkLst>
            <pc:docMk/>
            <pc:sldMk cId="1137276230" sldId="305"/>
            <ac:spMk id="4" creationId="{5C5EAD52-2457-42EC-3CBF-47DC46F2726D}"/>
          </ac:spMkLst>
        </pc:spChg>
        <pc:spChg chg="add del mod">
          <ac:chgData name="Gregorio Ariel Guerrero Moral" userId="82482f2c-2662-4bc3-b06e-2fa762521b9f" providerId="ADAL" clId="{E31E1CD7-74FB-476D-ABF9-8567E8891686}" dt="2023-05-11T18:38:43.308" v="4140" actId="767"/>
          <ac:spMkLst>
            <pc:docMk/>
            <pc:sldMk cId="1137276230" sldId="305"/>
            <ac:spMk id="5" creationId="{FDAE7D85-D548-E467-DDB7-19EAF0138845}"/>
          </ac:spMkLst>
        </pc:spChg>
        <pc:spChg chg="add mod">
          <ac:chgData name="Gregorio Ariel Guerrero Moral" userId="82482f2c-2662-4bc3-b06e-2fa762521b9f" providerId="ADAL" clId="{E31E1CD7-74FB-476D-ABF9-8567E8891686}" dt="2023-05-11T18:49:32.007" v="4265" actId="1076"/>
          <ac:spMkLst>
            <pc:docMk/>
            <pc:sldMk cId="1137276230" sldId="305"/>
            <ac:spMk id="15" creationId="{3DB78962-AC2F-84FB-2C75-D0CF1A150B19}"/>
          </ac:spMkLst>
        </pc:spChg>
        <pc:graphicFrameChg chg="add mod modGraphic">
          <ac:chgData name="Gregorio Ariel Guerrero Moral" userId="82482f2c-2662-4bc3-b06e-2fa762521b9f" providerId="ADAL" clId="{E31E1CD7-74FB-476D-ABF9-8567E8891686}" dt="2023-05-11T18:49:28.324" v="4264" actId="1076"/>
          <ac:graphicFrameMkLst>
            <pc:docMk/>
            <pc:sldMk cId="1137276230" sldId="305"/>
            <ac:graphicFrameMk id="14" creationId="{712CBB5F-8B51-7FE7-1FC1-3E37B2A210AA}"/>
          </ac:graphicFrameMkLst>
        </pc:graphicFrameChg>
        <pc:picChg chg="add mod ord">
          <ac:chgData name="Gregorio Ariel Guerrero Moral" userId="82482f2c-2662-4bc3-b06e-2fa762521b9f" providerId="ADAL" clId="{E31E1CD7-74FB-476D-ABF9-8567E8891686}" dt="2023-05-11T18:46:29.642" v="4254" actId="1076"/>
          <ac:picMkLst>
            <pc:docMk/>
            <pc:sldMk cId="1137276230" sldId="305"/>
            <ac:picMk id="7" creationId="{FC46C506-2CB3-3C16-A321-AFC50DAA2472}"/>
          </ac:picMkLst>
        </pc:picChg>
        <pc:picChg chg="add mod">
          <ac:chgData name="Gregorio Ariel Guerrero Moral" userId="82482f2c-2662-4bc3-b06e-2fa762521b9f" providerId="ADAL" clId="{E31E1CD7-74FB-476D-ABF9-8567E8891686}" dt="2023-05-11T18:46:32.073" v="4255" actId="1076"/>
          <ac:picMkLst>
            <pc:docMk/>
            <pc:sldMk cId="1137276230" sldId="305"/>
            <ac:picMk id="9" creationId="{CDAA1830-2CBF-3D1C-7764-789527CB7C02}"/>
          </ac:picMkLst>
        </pc:picChg>
        <pc:picChg chg="add mod">
          <ac:chgData name="Gregorio Ariel Guerrero Moral" userId="82482f2c-2662-4bc3-b06e-2fa762521b9f" providerId="ADAL" clId="{E31E1CD7-74FB-476D-ABF9-8567E8891686}" dt="2023-05-11T18:46:50.972" v="4257" actId="1076"/>
          <ac:picMkLst>
            <pc:docMk/>
            <pc:sldMk cId="1137276230" sldId="305"/>
            <ac:picMk id="11" creationId="{8F5F7263-11E9-4836-02AD-8C7078FD5051}"/>
          </ac:picMkLst>
        </pc:picChg>
        <pc:picChg chg="add mod">
          <ac:chgData name="Gregorio Ariel Guerrero Moral" userId="82482f2c-2662-4bc3-b06e-2fa762521b9f" providerId="ADAL" clId="{E31E1CD7-74FB-476D-ABF9-8567E8891686}" dt="2023-05-11T18:47:10.496" v="4259" actId="1076"/>
          <ac:picMkLst>
            <pc:docMk/>
            <pc:sldMk cId="1137276230" sldId="305"/>
            <ac:picMk id="13" creationId="{5FCD356E-D593-D54F-C4C2-6B259E523325}"/>
          </ac:picMkLst>
        </pc:picChg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2020957616" sldId="305"/>
        </pc:sldMkLst>
      </pc:sldChg>
      <pc:sldChg chg="addSp delSp modSp new mod">
        <pc:chgData name="Gregorio Ariel Guerrero Moral" userId="82482f2c-2662-4bc3-b06e-2fa762521b9f" providerId="ADAL" clId="{E31E1CD7-74FB-476D-ABF9-8567E8891686}" dt="2023-05-11T16:19:40.896" v="3559" actId="1076"/>
        <pc:sldMkLst>
          <pc:docMk/>
          <pc:sldMk cId="334331324" sldId="306"/>
        </pc:sldMkLst>
        <pc:spChg chg="mod">
          <ac:chgData name="Gregorio Ariel Guerrero Moral" userId="82482f2c-2662-4bc3-b06e-2fa762521b9f" providerId="ADAL" clId="{E31E1CD7-74FB-476D-ABF9-8567E8891686}" dt="2023-05-11T15:49:01.004" v="3488" actId="1076"/>
          <ac:spMkLst>
            <pc:docMk/>
            <pc:sldMk cId="334331324" sldId="306"/>
            <ac:spMk id="2" creationId="{D3E286BE-05B8-81B4-ECA7-91DBA0E303FD}"/>
          </ac:spMkLst>
        </pc:spChg>
        <pc:spChg chg="mod">
          <ac:chgData name="Gregorio Ariel Guerrero Moral" userId="82482f2c-2662-4bc3-b06e-2fa762521b9f" providerId="ADAL" clId="{E31E1CD7-74FB-476D-ABF9-8567E8891686}" dt="2023-05-11T15:30:56.618" v="3304" actId="207"/>
          <ac:spMkLst>
            <pc:docMk/>
            <pc:sldMk cId="334331324" sldId="306"/>
            <ac:spMk id="3" creationId="{31E01108-2C86-4177-830D-F8311A4308CF}"/>
          </ac:spMkLst>
        </pc:spChg>
        <pc:spChg chg="mod">
          <ac:chgData name="Gregorio Ariel Guerrero Moral" userId="82482f2c-2662-4bc3-b06e-2fa762521b9f" providerId="ADAL" clId="{E31E1CD7-74FB-476D-ABF9-8567E8891686}" dt="2023-05-11T15:31:02.360" v="3305" actId="207"/>
          <ac:spMkLst>
            <pc:docMk/>
            <pc:sldMk cId="334331324" sldId="306"/>
            <ac:spMk id="4" creationId="{600DF06A-CACB-3337-F37A-012F4E030F40}"/>
          </ac:spMkLst>
        </pc:spChg>
        <pc:spChg chg="add mod">
          <ac:chgData name="Gregorio Ariel Guerrero Moral" userId="82482f2c-2662-4bc3-b06e-2fa762521b9f" providerId="ADAL" clId="{E31E1CD7-74FB-476D-ABF9-8567E8891686}" dt="2023-05-11T15:22:04.991" v="3243" actId="1076"/>
          <ac:spMkLst>
            <pc:docMk/>
            <pc:sldMk cId="334331324" sldId="306"/>
            <ac:spMk id="5" creationId="{C5DA8EC6-233B-ED06-6D0F-87FF3191F196}"/>
          </ac:spMkLst>
        </pc:spChg>
        <pc:spChg chg="add mod">
          <ac:chgData name="Gregorio Ariel Guerrero Moral" userId="82482f2c-2662-4bc3-b06e-2fa762521b9f" providerId="ADAL" clId="{E31E1CD7-74FB-476D-ABF9-8567E8891686}" dt="2023-05-11T15:26:33.044" v="3267" actId="20577"/>
          <ac:spMkLst>
            <pc:docMk/>
            <pc:sldMk cId="334331324" sldId="306"/>
            <ac:spMk id="8" creationId="{34AB8C36-C00F-946D-5F59-E0E7AB8CDEFC}"/>
          </ac:spMkLst>
        </pc:spChg>
        <pc:spChg chg="add mod">
          <ac:chgData name="Gregorio Ariel Guerrero Moral" userId="82482f2c-2662-4bc3-b06e-2fa762521b9f" providerId="ADAL" clId="{E31E1CD7-74FB-476D-ABF9-8567E8891686}" dt="2023-05-11T15:28:50.659" v="3293" actId="20577"/>
          <ac:spMkLst>
            <pc:docMk/>
            <pc:sldMk cId="334331324" sldId="306"/>
            <ac:spMk id="9" creationId="{1B9C82C3-D2BB-D9BF-F4CB-6EC510A99875}"/>
          </ac:spMkLst>
        </pc:spChg>
        <pc:spChg chg="add mod">
          <ac:chgData name="Gregorio Ariel Guerrero Moral" userId="82482f2c-2662-4bc3-b06e-2fa762521b9f" providerId="ADAL" clId="{E31E1CD7-74FB-476D-ABF9-8567E8891686}" dt="2023-05-11T15:31:40.189" v="3334" actId="20577"/>
          <ac:spMkLst>
            <pc:docMk/>
            <pc:sldMk cId="334331324" sldId="306"/>
            <ac:spMk id="10" creationId="{F6FBDEF0-5780-BB21-34D6-C9F35C521373}"/>
          </ac:spMkLst>
        </pc:spChg>
        <pc:spChg chg="add mod">
          <ac:chgData name="Gregorio Ariel Guerrero Moral" userId="82482f2c-2662-4bc3-b06e-2fa762521b9f" providerId="ADAL" clId="{E31E1CD7-74FB-476D-ABF9-8567E8891686}" dt="2023-05-11T15:32:33.893" v="3354" actId="20577"/>
          <ac:spMkLst>
            <pc:docMk/>
            <pc:sldMk cId="334331324" sldId="306"/>
            <ac:spMk id="11" creationId="{55681D3A-F199-3CFF-C8E3-4D7E0D7FD65F}"/>
          </ac:spMkLst>
        </pc:spChg>
        <pc:spChg chg="add mod">
          <ac:chgData name="Gregorio Ariel Guerrero Moral" userId="82482f2c-2662-4bc3-b06e-2fa762521b9f" providerId="ADAL" clId="{E31E1CD7-74FB-476D-ABF9-8567E8891686}" dt="2023-05-11T15:40:13.196" v="3412" actId="20577"/>
          <ac:spMkLst>
            <pc:docMk/>
            <pc:sldMk cId="334331324" sldId="306"/>
            <ac:spMk id="12" creationId="{BFB8488E-7EF6-2640-E242-16F6DC0E46E9}"/>
          </ac:spMkLst>
        </pc:spChg>
        <pc:spChg chg="add del">
          <ac:chgData name="Gregorio Ariel Guerrero Moral" userId="82482f2c-2662-4bc3-b06e-2fa762521b9f" providerId="ADAL" clId="{E31E1CD7-74FB-476D-ABF9-8567E8891686}" dt="2023-05-11T15:39:28.391" v="3400" actId="22"/>
          <ac:spMkLst>
            <pc:docMk/>
            <pc:sldMk cId="334331324" sldId="306"/>
            <ac:spMk id="14" creationId="{C2120200-FC24-3AE9-E45D-CFF40DD814EE}"/>
          </ac:spMkLst>
        </pc:spChg>
        <pc:spChg chg="add mod">
          <ac:chgData name="Gregorio Ariel Guerrero Moral" userId="82482f2c-2662-4bc3-b06e-2fa762521b9f" providerId="ADAL" clId="{E31E1CD7-74FB-476D-ABF9-8567E8891686}" dt="2023-05-11T15:41:06.080" v="3423" actId="1076"/>
          <ac:spMkLst>
            <pc:docMk/>
            <pc:sldMk cId="334331324" sldId="306"/>
            <ac:spMk id="16" creationId="{4747C3EC-A14C-F551-3AAF-34CD1B9CF34B}"/>
          </ac:spMkLst>
        </pc:spChg>
        <pc:spChg chg="add mod">
          <ac:chgData name="Gregorio Ariel Guerrero Moral" userId="82482f2c-2662-4bc3-b06e-2fa762521b9f" providerId="ADAL" clId="{E31E1CD7-74FB-476D-ABF9-8567E8891686}" dt="2023-05-11T15:41:10.544" v="3424" actId="14100"/>
          <ac:spMkLst>
            <pc:docMk/>
            <pc:sldMk cId="334331324" sldId="306"/>
            <ac:spMk id="18" creationId="{03A27AF3-29D4-F94D-8ABA-03FF4C724971}"/>
          </ac:spMkLst>
        </pc:spChg>
        <pc:spChg chg="add mod">
          <ac:chgData name="Gregorio Ariel Guerrero Moral" userId="82482f2c-2662-4bc3-b06e-2fa762521b9f" providerId="ADAL" clId="{E31E1CD7-74FB-476D-ABF9-8567E8891686}" dt="2023-05-11T16:18:51.239" v="3526" actId="1076"/>
          <ac:spMkLst>
            <pc:docMk/>
            <pc:sldMk cId="334331324" sldId="306"/>
            <ac:spMk id="21" creationId="{F2264573-0402-E9E1-0A91-3CAFB509D758}"/>
          </ac:spMkLst>
        </pc:spChg>
        <pc:spChg chg="add del">
          <ac:chgData name="Gregorio Ariel Guerrero Moral" userId="82482f2c-2662-4bc3-b06e-2fa762521b9f" providerId="ADAL" clId="{E31E1CD7-74FB-476D-ABF9-8567E8891686}" dt="2023-05-11T15:48:37.110" v="3482" actId="22"/>
          <ac:spMkLst>
            <pc:docMk/>
            <pc:sldMk cId="334331324" sldId="306"/>
            <ac:spMk id="25" creationId="{87D1FD19-4A3E-BA02-DA91-A7D8A212FD03}"/>
          </ac:spMkLst>
        </pc:spChg>
        <pc:spChg chg="add del mod">
          <ac:chgData name="Gregorio Ariel Guerrero Moral" userId="82482f2c-2662-4bc3-b06e-2fa762521b9f" providerId="ADAL" clId="{E31E1CD7-74FB-476D-ABF9-8567E8891686}" dt="2023-05-11T16:17:49.514" v="3503" actId="478"/>
          <ac:spMkLst>
            <pc:docMk/>
            <pc:sldMk cId="334331324" sldId="306"/>
            <ac:spMk id="27" creationId="{5219F628-5C93-A0CD-1792-E8D8B762FF3F}"/>
          </ac:spMkLst>
        </pc:spChg>
        <pc:spChg chg="add mod">
          <ac:chgData name="Gregorio Ariel Guerrero Moral" userId="82482f2c-2662-4bc3-b06e-2fa762521b9f" providerId="ADAL" clId="{E31E1CD7-74FB-476D-ABF9-8567E8891686}" dt="2023-05-11T16:18:16.669" v="3521" actId="20577"/>
          <ac:spMkLst>
            <pc:docMk/>
            <pc:sldMk cId="334331324" sldId="306"/>
            <ac:spMk id="28" creationId="{A1819A8B-C6EE-BC37-5D42-D4FF5048204F}"/>
          </ac:spMkLst>
        </pc:spChg>
        <pc:spChg chg="add mod">
          <ac:chgData name="Gregorio Ariel Guerrero Moral" userId="82482f2c-2662-4bc3-b06e-2fa762521b9f" providerId="ADAL" clId="{E31E1CD7-74FB-476D-ABF9-8567E8891686}" dt="2023-05-11T16:19:38.834" v="3558" actId="1076"/>
          <ac:spMkLst>
            <pc:docMk/>
            <pc:sldMk cId="334331324" sldId="306"/>
            <ac:spMk id="29" creationId="{04F2E32F-148A-3116-9CCF-6ADDD7C66AFF}"/>
          </ac:spMkLst>
        </pc:spChg>
        <pc:picChg chg="add mod">
          <ac:chgData name="Gregorio Ariel Guerrero Moral" userId="82482f2c-2662-4bc3-b06e-2fa762521b9f" providerId="ADAL" clId="{E31E1CD7-74FB-476D-ABF9-8567E8891686}" dt="2023-05-11T15:25:08.076" v="3251" actId="1076"/>
          <ac:picMkLst>
            <pc:docMk/>
            <pc:sldMk cId="334331324" sldId="306"/>
            <ac:picMk id="6" creationId="{DE7BFBE2-482F-DF9C-DB66-5A4C3528B8C4}"/>
          </ac:picMkLst>
        </pc:picChg>
        <pc:picChg chg="add mod">
          <ac:chgData name="Gregorio Ariel Guerrero Moral" userId="82482f2c-2662-4bc3-b06e-2fa762521b9f" providerId="ADAL" clId="{E31E1CD7-74FB-476D-ABF9-8567E8891686}" dt="2023-05-11T16:18:48.208" v="3525" actId="1076"/>
          <ac:picMkLst>
            <pc:docMk/>
            <pc:sldMk cId="334331324" sldId="306"/>
            <ac:picMk id="20" creationId="{D687F41F-6CE2-2EDF-A6C6-A0AC57C4A724}"/>
          </ac:picMkLst>
        </pc:picChg>
        <pc:picChg chg="add mod">
          <ac:chgData name="Gregorio Ariel Guerrero Moral" userId="82482f2c-2662-4bc3-b06e-2fa762521b9f" providerId="ADAL" clId="{E31E1CD7-74FB-476D-ABF9-8567E8891686}" dt="2023-05-11T15:48:33.448" v="3480" actId="14100"/>
          <ac:picMkLst>
            <pc:docMk/>
            <pc:sldMk cId="334331324" sldId="306"/>
            <ac:picMk id="23" creationId="{A06C64EC-21DD-DD63-7D16-8AE6D09964EF}"/>
          </ac:picMkLst>
        </pc:picChg>
        <pc:picChg chg="add mod">
          <ac:chgData name="Gregorio Ariel Guerrero Moral" userId="82482f2c-2662-4bc3-b06e-2fa762521b9f" providerId="ADAL" clId="{E31E1CD7-74FB-476D-ABF9-8567E8891686}" dt="2023-05-11T15:22:12.249" v="3245" actId="1076"/>
          <ac:picMkLst>
            <pc:docMk/>
            <pc:sldMk cId="334331324" sldId="306"/>
            <ac:picMk id="2050" creationId="{398EC04A-F54C-4FFF-744B-C20C1B7BB3A8}"/>
          </ac:picMkLst>
        </pc:picChg>
        <pc:picChg chg="add mod">
          <ac:chgData name="Gregorio Ariel Guerrero Moral" userId="82482f2c-2662-4bc3-b06e-2fa762521b9f" providerId="ADAL" clId="{E31E1CD7-74FB-476D-ABF9-8567E8891686}" dt="2023-05-11T15:28:30.253" v="3274" actId="1076"/>
          <ac:picMkLst>
            <pc:docMk/>
            <pc:sldMk cId="334331324" sldId="306"/>
            <ac:picMk id="2052" creationId="{1A00A0F7-20C4-5A6E-5192-8C32C8F1D2F7}"/>
          </ac:picMkLst>
        </pc:picChg>
        <pc:picChg chg="add del mod">
          <ac:chgData name="Gregorio Ariel Guerrero Moral" userId="82482f2c-2662-4bc3-b06e-2fa762521b9f" providerId="ADAL" clId="{E31E1CD7-74FB-476D-ABF9-8567E8891686}" dt="2023-05-11T15:30:15.930" v="3298" actId="478"/>
          <ac:picMkLst>
            <pc:docMk/>
            <pc:sldMk cId="334331324" sldId="306"/>
            <ac:picMk id="2054" creationId="{0E8CF07B-645D-C324-9158-6A07307E28F7}"/>
          </ac:picMkLst>
        </pc:picChg>
        <pc:picChg chg="add del mod">
          <ac:chgData name="Gregorio Ariel Guerrero Moral" userId="82482f2c-2662-4bc3-b06e-2fa762521b9f" providerId="ADAL" clId="{E31E1CD7-74FB-476D-ABF9-8567E8891686}" dt="2023-05-11T15:30:12.527" v="3297" actId="478"/>
          <ac:picMkLst>
            <pc:docMk/>
            <pc:sldMk cId="334331324" sldId="306"/>
            <ac:picMk id="2056" creationId="{E01B5847-91E2-3E97-6400-F28C5BF4CAE8}"/>
          </ac:picMkLst>
        </pc:picChg>
        <pc:picChg chg="add mod">
          <ac:chgData name="Gregorio Ariel Guerrero Moral" userId="82482f2c-2662-4bc3-b06e-2fa762521b9f" providerId="ADAL" clId="{E31E1CD7-74FB-476D-ABF9-8567E8891686}" dt="2023-05-11T15:31:11.680" v="3308" actId="1076"/>
          <ac:picMkLst>
            <pc:docMk/>
            <pc:sldMk cId="334331324" sldId="306"/>
            <ac:picMk id="2058" creationId="{1732D43A-7C4A-BF9E-B501-8AF2DB9F7B39}"/>
          </ac:picMkLst>
        </pc:picChg>
        <pc:picChg chg="add mod">
          <ac:chgData name="Gregorio Ariel Guerrero Moral" userId="82482f2c-2662-4bc3-b06e-2fa762521b9f" providerId="ADAL" clId="{E31E1CD7-74FB-476D-ABF9-8567E8891686}" dt="2023-05-11T15:32:15.889" v="3339" actId="1076"/>
          <ac:picMkLst>
            <pc:docMk/>
            <pc:sldMk cId="334331324" sldId="306"/>
            <ac:picMk id="2060" creationId="{EAFB7E39-2196-F2FF-D392-6712A6892AAB}"/>
          </ac:picMkLst>
        </pc:picChg>
        <pc:picChg chg="add mod">
          <ac:chgData name="Gregorio Ariel Guerrero Moral" userId="82482f2c-2662-4bc3-b06e-2fa762521b9f" providerId="ADAL" clId="{E31E1CD7-74FB-476D-ABF9-8567E8891686}" dt="2023-05-11T15:38:00.907" v="3356" actId="1076"/>
          <ac:picMkLst>
            <pc:docMk/>
            <pc:sldMk cId="334331324" sldId="306"/>
            <ac:picMk id="2062" creationId="{4025609B-7C1F-7F21-C3E9-3214F72AE323}"/>
          </ac:picMkLst>
        </pc:picChg>
        <pc:picChg chg="add mod">
          <ac:chgData name="Gregorio Ariel Guerrero Moral" userId="82482f2c-2662-4bc3-b06e-2fa762521b9f" providerId="ADAL" clId="{E31E1CD7-74FB-476D-ABF9-8567E8891686}" dt="2023-05-11T15:39:12.664" v="3398" actId="1076"/>
          <ac:picMkLst>
            <pc:docMk/>
            <pc:sldMk cId="334331324" sldId="306"/>
            <ac:picMk id="2064" creationId="{9EC7CD64-7B2F-3145-E694-1E8F0F435B76}"/>
          </ac:picMkLst>
        </pc:picChg>
        <pc:picChg chg="add mod">
          <ac:chgData name="Gregorio Ariel Guerrero Moral" userId="82482f2c-2662-4bc3-b06e-2fa762521b9f" providerId="ADAL" clId="{E31E1CD7-74FB-476D-ABF9-8567E8891686}" dt="2023-05-11T15:40:25.117" v="3416" actId="1076"/>
          <ac:picMkLst>
            <pc:docMk/>
            <pc:sldMk cId="334331324" sldId="306"/>
            <ac:picMk id="2066" creationId="{23D7D300-3140-72CE-0D13-6E3E9B49C279}"/>
          </ac:picMkLst>
        </pc:picChg>
        <pc:picChg chg="add mod">
          <ac:chgData name="Gregorio Ariel Guerrero Moral" userId="82482f2c-2662-4bc3-b06e-2fa762521b9f" providerId="ADAL" clId="{E31E1CD7-74FB-476D-ABF9-8567E8891686}" dt="2023-05-11T16:18:05.360" v="3507" actId="1076"/>
          <ac:picMkLst>
            <pc:docMk/>
            <pc:sldMk cId="334331324" sldId="306"/>
            <ac:picMk id="2068" creationId="{A2B86DCE-5DE6-BBED-3BDB-4BA46B6F50FD}"/>
          </ac:picMkLst>
        </pc:picChg>
        <pc:picChg chg="add del">
          <ac:chgData name="Gregorio Ariel Guerrero Moral" userId="82482f2c-2662-4bc3-b06e-2fa762521b9f" providerId="ADAL" clId="{E31E1CD7-74FB-476D-ABF9-8567E8891686}" dt="2023-05-11T16:17:53.207" v="3504" actId="478"/>
          <ac:picMkLst>
            <pc:docMk/>
            <pc:sldMk cId="334331324" sldId="306"/>
            <ac:picMk id="2070" creationId="{2FAB284C-E634-2BA0-817B-9412BF61C2C0}"/>
          </ac:picMkLst>
        </pc:picChg>
        <pc:picChg chg="add mod">
          <ac:chgData name="Gregorio Ariel Guerrero Moral" userId="82482f2c-2662-4bc3-b06e-2fa762521b9f" providerId="ADAL" clId="{E31E1CD7-74FB-476D-ABF9-8567E8891686}" dt="2023-05-11T16:19:40.896" v="3559" actId="1076"/>
          <ac:picMkLst>
            <pc:docMk/>
            <pc:sldMk cId="334331324" sldId="306"/>
            <ac:picMk id="2072" creationId="{50D3C6C5-E07A-8C76-A5EA-0714BED6F623}"/>
          </ac:picMkLst>
        </pc:picChg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2041965731" sldId="306"/>
        </pc:sldMkLst>
      </pc:sldChg>
      <pc:sldChg chg="addSp delSp modSp new mod modNotesTx">
        <pc:chgData name="Gregorio Ariel Guerrero Moral" userId="82482f2c-2662-4bc3-b06e-2fa762521b9f" providerId="ADAL" clId="{E31E1CD7-74FB-476D-ABF9-8567E8891686}" dt="2023-05-11T20:44:51.270" v="4885" actId="478"/>
        <pc:sldMkLst>
          <pc:docMk/>
          <pc:sldMk cId="793537383" sldId="307"/>
        </pc:sldMkLst>
        <pc:spChg chg="del">
          <ac:chgData name="Gregorio Ariel Guerrero Moral" userId="82482f2c-2662-4bc3-b06e-2fa762521b9f" providerId="ADAL" clId="{E31E1CD7-74FB-476D-ABF9-8567E8891686}" dt="2023-05-11T15:03:42.768" v="2949"/>
          <ac:spMkLst>
            <pc:docMk/>
            <pc:sldMk cId="793537383" sldId="307"/>
            <ac:spMk id="2" creationId="{BEB7B295-4C3A-DDC4-2FCE-B34E2B435DBE}"/>
          </ac:spMkLst>
        </pc:spChg>
        <pc:spChg chg="del">
          <ac:chgData name="Gregorio Ariel Guerrero Moral" userId="82482f2c-2662-4bc3-b06e-2fa762521b9f" providerId="ADAL" clId="{E31E1CD7-74FB-476D-ABF9-8567E8891686}" dt="2023-05-11T15:04:01.847" v="2950"/>
          <ac:spMkLst>
            <pc:docMk/>
            <pc:sldMk cId="793537383" sldId="307"/>
            <ac:spMk id="3" creationId="{059C399F-F749-2766-B5E0-70739BD7213F}"/>
          </ac:spMkLst>
        </pc:spChg>
        <pc:spChg chg="del">
          <ac:chgData name="Gregorio Ariel Guerrero Moral" userId="82482f2c-2662-4bc3-b06e-2fa762521b9f" providerId="ADAL" clId="{E31E1CD7-74FB-476D-ABF9-8567E8891686}" dt="2023-05-11T15:04:13.053" v="2952" actId="478"/>
          <ac:spMkLst>
            <pc:docMk/>
            <pc:sldMk cId="793537383" sldId="307"/>
            <ac:spMk id="4" creationId="{1C333A22-134A-18C0-5793-829BBC63C7B5}"/>
          </ac:spMkLst>
        </pc:spChg>
        <pc:spChg chg="add mod">
          <ac:chgData name="Gregorio Ariel Guerrero Moral" userId="82482f2c-2662-4bc3-b06e-2fa762521b9f" providerId="ADAL" clId="{E31E1CD7-74FB-476D-ABF9-8567E8891686}" dt="2023-05-11T15:04:54.325" v="2959" actId="1076"/>
          <ac:spMkLst>
            <pc:docMk/>
            <pc:sldMk cId="793537383" sldId="307"/>
            <ac:spMk id="5" creationId="{B516173A-BDC6-18E6-89E7-90272C82825C}"/>
          </ac:spMkLst>
        </pc:spChg>
        <pc:spChg chg="add del mod">
          <ac:chgData name="Gregorio Ariel Guerrero Moral" userId="82482f2c-2662-4bc3-b06e-2fa762521b9f" providerId="ADAL" clId="{E31E1CD7-74FB-476D-ABF9-8567E8891686}" dt="2023-05-11T15:04:07.238" v="2951" actId="478"/>
          <ac:spMkLst>
            <pc:docMk/>
            <pc:sldMk cId="793537383" sldId="307"/>
            <ac:spMk id="6" creationId="{16A1D57E-C0ED-8784-EA64-55925E8E6B5C}"/>
          </ac:spMkLst>
        </pc:spChg>
        <pc:spChg chg="add del">
          <ac:chgData name="Gregorio Ariel Guerrero Moral" userId="82482f2c-2662-4bc3-b06e-2fa762521b9f" providerId="ADAL" clId="{E31E1CD7-74FB-476D-ABF9-8567E8891686}" dt="2023-05-11T15:04:22.267" v="2954"/>
          <ac:spMkLst>
            <pc:docMk/>
            <pc:sldMk cId="793537383" sldId="307"/>
            <ac:spMk id="7" creationId="{5156E09A-1682-DA50-D087-AFC0D68BA1A5}"/>
          </ac:spMkLst>
        </pc:spChg>
        <pc:spChg chg="add">
          <ac:chgData name="Gregorio Ariel Guerrero Moral" userId="82482f2c-2662-4bc3-b06e-2fa762521b9f" providerId="ADAL" clId="{E31E1CD7-74FB-476D-ABF9-8567E8891686}" dt="2023-05-11T15:04:28.162" v="2955"/>
          <ac:spMkLst>
            <pc:docMk/>
            <pc:sldMk cId="793537383" sldId="307"/>
            <ac:spMk id="8" creationId="{AEFD907B-2F1C-088F-A91C-295113752F94}"/>
          </ac:spMkLst>
        </pc:spChg>
        <pc:spChg chg="add del mod">
          <ac:chgData name="Gregorio Ariel Guerrero Moral" userId="82482f2c-2662-4bc3-b06e-2fa762521b9f" providerId="ADAL" clId="{E31E1CD7-74FB-476D-ABF9-8567E8891686}" dt="2023-05-11T15:04:42.955" v="2957"/>
          <ac:spMkLst>
            <pc:docMk/>
            <pc:sldMk cId="793537383" sldId="307"/>
            <ac:spMk id="9" creationId="{2D15D648-BB17-92CB-2FAF-3F0A422095EF}"/>
          </ac:spMkLst>
        </pc:spChg>
        <pc:spChg chg="add del mod">
          <ac:chgData name="Gregorio Ariel Guerrero Moral" userId="82482f2c-2662-4bc3-b06e-2fa762521b9f" providerId="ADAL" clId="{E31E1CD7-74FB-476D-ABF9-8567E8891686}" dt="2023-05-11T15:04:57.814" v="2961"/>
          <ac:spMkLst>
            <pc:docMk/>
            <pc:sldMk cId="793537383" sldId="307"/>
            <ac:spMk id="10" creationId="{4343F5BC-A2FD-8387-289B-F9D4C55DDE04}"/>
          </ac:spMkLst>
        </pc:spChg>
        <pc:spChg chg="add mod">
          <ac:chgData name="Gregorio Ariel Guerrero Moral" userId="82482f2c-2662-4bc3-b06e-2fa762521b9f" providerId="ADAL" clId="{E31E1CD7-74FB-476D-ABF9-8567E8891686}" dt="2023-05-11T20:11:36.288" v="4713" actId="14100"/>
          <ac:spMkLst>
            <pc:docMk/>
            <pc:sldMk cId="793537383" sldId="307"/>
            <ac:spMk id="14" creationId="{51C3659B-4564-013B-AE1A-5063579DC77C}"/>
          </ac:spMkLst>
        </pc:spChg>
        <pc:spChg chg="add del mod">
          <ac:chgData name="Gregorio Ariel Guerrero Moral" userId="82482f2c-2662-4bc3-b06e-2fa762521b9f" providerId="ADAL" clId="{E31E1CD7-74FB-476D-ABF9-8567E8891686}" dt="2023-05-11T20:37:11.402" v="4841" actId="22"/>
          <ac:spMkLst>
            <pc:docMk/>
            <pc:sldMk cId="793537383" sldId="307"/>
            <ac:spMk id="19" creationId="{A9DB2E1A-6BA5-4251-FD52-F65D4EC07300}"/>
          </ac:spMkLst>
        </pc:spChg>
        <pc:spChg chg="add del mod">
          <ac:chgData name="Gregorio Ariel Guerrero Moral" userId="82482f2c-2662-4bc3-b06e-2fa762521b9f" providerId="ADAL" clId="{E31E1CD7-74FB-476D-ABF9-8567E8891686}" dt="2023-05-11T20:44:51.270" v="4885" actId="478"/>
          <ac:spMkLst>
            <pc:docMk/>
            <pc:sldMk cId="793537383" sldId="307"/>
            <ac:spMk id="21" creationId="{7A69AFAC-B574-D1B7-330B-4A3BA69600AD}"/>
          </ac:spMkLst>
        </pc:spChg>
        <pc:spChg chg="add del mod">
          <ac:chgData name="Gregorio Ariel Guerrero Moral" userId="82482f2c-2662-4bc3-b06e-2fa762521b9f" providerId="ADAL" clId="{E31E1CD7-74FB-476D-ABF9-8567E8891686}" dt="2023-05-11T20:44:51.270" v="4885" actId="478"/>
          <ac:spMkLst>
            <pc:docMk/>
            <pc:sldMk cId="793537383" sldId="307"/>
            <ac:spMk id="23" creationId="{6D110203-9923-5C0F-0C4D-88B7120DD324}"/>
          </ac:spMkLst>
        </pc:spChg>
        <pc:graphicFrameChg chg="add mod modGraphic">
          <ac:chgData name="Gregorio Ariel Guerrero Moral" userId="82482f2c-2662-4bc3-b06e-2fa762521b9f" providerId="ADAL" clId="{E31E1CD7-74FB-476D-ABF9-8567E8891686}" dt="2023-05-11T20:11:43.818" v="4715" actId="1076"/>
          <ac:graphicFrameMkLst>
            <pc:docMk/>
            <pc:sldMk cId="793537383" sldId="307"/>
            <ac:graphicFrameMk id="13" creationId="{BD94C70B-58A6-6326-7896-0587DE8F3A4F}"/>
          </ac:graphicFrameMkLst>
        </pc:graphicFrameChg>
        <pc:picChg chg="add mod">
          <ac:chgData name="Gregorio Ariel Guerrero Moral" userId="82482f2c-2662-4bc3-b06e-2fa762521b9f" providerId="ADAL" clId="{E31E1CD7-74FB-476D-ABF9-8567E8891686}" dt="2023-05-11T20:44:42.582" v="4884" actId="14100"/>
          <ac:picMkLst>
            <pc:docMk/>
            <pc:sldMk cId="793537383" sldId="307"/>
            <ac:picMk id="12" creationId="{27BCFBAF-FDA9-0FCA-D783-11E64B386141}"/>
          </ac:picMkLst>
        </pc:picChg>
        <pc:picChg chg="add del mod">
          <ac:chgData name="Gregorio Ariel Guerrero Moral" userId="82482f2c-2662-4bc3-b06e-2fa762521b9f" providerId="ADAL" clId="{E31E1CD7-74FB-476D-ABF9-8567E8891686}" dt="2023-05-11T20:44:33.024" v="4880" actId="478"/>
          <ac:picMkLst>
            <pc:docMk/>
            <pc:sldMk cId="793537383" sldId="307"/>
            <ac:picMk id="15" creationId="{AE82DCC9-4E4C-13B7-F496-54E80482A1DF}"/>
          </ac:picMkLst>
        </pc:picChg>
        <pc:picChg chg="add del mod">
          <ac:chgData name="Gregorio Ariel Guerrero Moral" userId="82482f2c-2662-4bc3-b06e-2fa762521b9f" providerId="ADAL" clId="{E31E1CD7-74FB-476D-ABF9-8567E8891686}" dt="2023-05-11T20:44:33.024" v="4880" actId="478"/>
          <ac:picMkLst>
            <pc:docMk/>
            <pc:sldMk cId="793537383" sldId="307"/>
            <ac:picMk id="16" creationId="{04F1BCAC-E405-D08F-CAAB-96D0F88D64AE}"/>
          </ac:picMkLst>
        </pc:picChg>
        <pc:picChg chg="add del mod">
          <ac:chgData name="Gregorio Ariel Guerrero Moral" userId="82482f2c-2662-4bc3-b06e-2fa762521b9f" providerId="ADAL" clId="{E31E1CD7-74FB-476D-ABF9-8567E8891686}" dt="2023-05-11T20:44:33.024" v="4880" actId="478"/>
          <ac:picMkLst>
            <pc:docMk/>
            <pc:sldMk cId="793537383" sldId="307"/>
            <ac:picMk id="17" creationId="{B39E71E3-D162-DA86-D711-6457BF4FBF5A}"/>
          </ac:picMkLst>
        </pc:picChg>
        <pc:picChg chg="add del mod">
          <ac:chgData name="Gregorio Ariel Guerrero Moral" userId="82482f2c-2662-4bc3-b06e-2fa762521b9f" providerId="ADAL" clId="{E31E1CD7-74FB-476D-ABF9-8567E8891686}" dt="2023-05-11T15:09:57.296" v="2990" actId="478"/>
          <ac:picMkLst>
            <pc:docMk/>
            <pc:sldMk cId="793537383" sldId="307"/>
            <ac:picMk id="1036" creationId="{EBAD7DE3-766E-6EF9-8EAA-96D8E3196FC5}"/>
          </ac:picMkLst>
        </pc:picChg>
        <pc:picChg chg="add del mod">
          <ac:chgData name="Gregorio Ariel Guerrero Moral" userId="82482f2c-2662-4bc3-b06e-2fa762521b9f" providerId="ADAL" clId="{E31E1CD7-74FB-476D-ABF9-8567E8891686}" dt="2023-05-11T20:44:35.944" v="4881" actId="478"/>
          <ac:picMkLst>
            <pc:docMk/>
            <pc:sldMk cId="793537383" sldId="307"/>
            <ac:picMk id="1038" creationId="{969BB1AF-D8FB-1ADA-ED98-F06E21B5092F}"/>
          </ac:picMkLst>
        </pc:picChg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2029028143" sldId="307"/>
        </pc:sldMkLst>
      </pc:sldChg>
      <pc:sldChg chg="addSp delSp modSp add mod">
        <pc:chgData name="Gregorio Ariel Guerrero Moral" userId="82482f2c-2662-4bc3-b06e-2fa762521b9f" providerId="ADAL" clId="{E31E1CD7-74FB-476D-ABF9-8567E8891686}" dt="2023-05-11T16:56:27.502" v="3894" actId="1076"/>
        <pc:sldMkLst>
          <pc:docMk/>
          <pc:sldMk cId="2502802696" sldId="308"/>
        </pc:sldMkLst>
        <pc:spChg chg="mod">
          <ac:chgData name="Gregorio Ariel Guerrero Moral" userId="82482f2c-2662-4bc3-b06e-2fa762521b9f" providerId="ADAL" clId="{E31E1CD7-74FB-476D-ABF9-8567E8891686}" dt="2023-05-11T16:42:43.472" v="3747" actId="1076"/>
          <ac:spMkLst>
            <pc:docMk/>
            <pc:sldMk cId="2502802696" sldId="308"/>
            <ac:spMk id="3" creationId="{31E01108-2C86-4177-830D-F8311A4308CF}"/>
          </ac:spMkLst>
        </pc:spChg>
        <pc:spChg chg="mod">
          <ac:chgData name="Gregorio Ariel Guerrero Moral" userId="82482f2c-2662-4bc3-b06e-2fa762521b9f" providerId="ADAL" clId="{E31E1CD7-74FB-476D-ABF9-8567E8891686}" dt="2023-05-11T16:22:19.290" v="3595" actId="20577"/>
          <ac:spMkLst>
            <pc:docMk/>
            <pc:sldMk cId="2502802696" sldId="308"/>
            <ac:spMk id="4" creationId="{600DF06A-CACB-3337-F37A-012F4E030F40}"/>
          </ac:spMkLst>
        </pc:spChg>
        <pc:spChg chg="del">
          <ac:chgData name="Gregorio Ariel Guerrero Moral" userId="82482f2c-2662-4bc3-b06e-2fa762521b9f" providerId="ADAL" clId="{E31E1CD7-74FB-476D-ABF9-8567E8891686}" dt="2023-05-11T16:22:26.078" v="3596" actId="478"/>
          <ac:spMkLst>
            <pc:docMk/>
            <pc:sldMk cId="2502802696" sldId="308"/>
            <ac:spMk id="5" creationId="{C5DA8EC6-233B-ED06-6D0F-87FF3191F196}"/>
          </ac:spMkLst>
        </pc:spChg>
        <pc:spChg chg="del">
          <ac:chgData name="Gregorio Ariel Guerrero Moral" userId="82482f2c-2662-4bc3-b06e-2fa762521b9f" providerId="ADAL" clId="{E31E1CD7-74FB-476D-ABF9-8567E8891686}" dt="2023-05-11T16:21:51.870" v="3562" actId="478"/>
          <ac:spMkLst>
            <pc:docMk/>
            <pc:sldMk cId="2502802696" sldId="308"/>
            <ac:spMk id="8" creationId="{34AB8C36-C00F-946D-5F59-E0E7AB8CDEFC}"/>
          </ac:spMkLst>
        </pc:spChg>
        <pc:spChg chg="del">
          <ac:chgData name="Gregorio Ariel Guerrero Moral" userId="82482f2c-2662-4bc3-b06e-2fa762521b9f" providerId="ADAL" clId="{E31E1CD7-74FB-476D-ABF9-8567E8891686}" dt="2023-05-11T16:21:51.870" v="3562" actId="478"/>
          <ac:spMkLst>
            <pc:docMk/>
            <pc:sldMk cId="2502802696" sldId="308"/>
            <ac:spMk id="9" creationId="{1B9C82C3-D2BB-D9BF-F4CB-6EC510A99875}"/>
          </ac:spMkLst>
        </pc:spChg>
        <pc:spChg chg="del">
          <ac:chgData name="Gregorio Ariel Guerrero Moral" userId="82482f2c-2662-4bc3-b06e-2fa762521b9f" providerId="ADAL" clId="{E31E1CD7-74FB-476D-ABF9-8567E8891686}" dt="2023-05-11T16:21:51.870" v="3562" actId="478"/>
          <ac:spMkLst>
            <pc:docMk/>
            <pc:sldMk cId="2502802696" sldId="308"/>
            <ac:spMk id="10" creationId="{F6FBDEF0-5780-BB21-34D6-C9F35C521373}"/>
          </ac:spMkLst>
        </pc:spChg>
        <pc:spChg chg="del">
          <ac:chgData name="Gregorio Ariel Guerrero Moral" userId="82482f2c-2662-4bc3-b06e-2fa762521b9f" providerId="ADAL" clId="{E31E1CD7-74FB-476D-ABF9-8567E8891686}" dt="2023-05-11T16:21:42.395" v="3561" actId="478"/>
          <ac:spMkLst>
            <pc:docMk/>
            <pc:sldMk cId="2502802696" sldId="308"/>
            <ac:spMk id="11" creationId="{55681D3A-F199-3CFF-C8E3-4D7E0D7FD65F}"/>
          </ac:spMkLst>
        </pc:spChg>
        <pc:spChg chg="del">
          <ac:chgData name="Gregorio Ariel Guerrero Moral" userId="82482f2c-2662-4bc3-b06e-2fa762521b9f" providerId="ADAL" clId="{E31E1CD7-74FB-476D-ABF9-8567E8891686}" dt="2023-05-11T16:21:42.395" v="3561" actId="478"/>
          <ac:spMkLst>
            <pc:docMk/>
            <pc:sldMk cId="2502802696" sldId="308"/>
            <ac:spMk id="12" creationId="{BFB8488E-7EF6-2640-E242-16F6DC0E46E9}"/>
          </ac:spMkLst>
        </pc:spChg>
        <pc:spChg chg="del">
          <ac:chgData name="Gregorio Ariel Guerrero Moral" userId="82482f2c-2662-4bc3-b06e-2fa762521b9f" providerId="ADAL" clId="{E31E1CD7-74FB-476D-ABF9-8567E8891686}" dt="2023-05-11T16:21:42.395" v="3561" actId="478"/>
          <ac:spMkLst>
            <pc:docMk/>
            <pc:sldMk cId="2502802696" sldId="308"/>
            <ac:spMk id="16" creationId="{4747C3EC-A14C-F551-3AAF-34CD1B9CF34B}"/>
          </ac:spMkLst>
        </pc:spChg>
        <pc:spChg chg="del">
          <ac:chgData name="Gregorio Ariel Guerrero Moral" userId="82482f2c-2662-4bc3-b06e-2fa762521b9f" providerId="ADAL" clId="{E31E1CD7-74FB-476D-ABF9-8567E8891686}" dt="2023-05-11T16:21:51.870" v="3562" actId="478"/>
          <ac:spMkLst>
            <pc:docMk/>
            <pc:sldMk cId="2502802696" sldId="308"/>
            <ac:spMk id="18" creationId="{03A27AF3-29D4-F94D-8ABA-03FF4C724971}"/>
          </ac:spMkLst>
        </pc:spChg>
        <pc:spChg chg="add del">
          <ac:chgData name="Gregorio Ariel Guerrero Moral" userId="82482f2c-2662-4bc3-b06e-2fa762521b9f" providerId="ADAL" clId="{E31E1CD7-74FB-476D-ABF9-8567E8891686}" dt="2023-05-11T16:29:10.941" v="3622" actId="22"/>
          <ac:spMkLst>
            <pc:docMk/>
            <pc:sldMk cId="2502802696" sldId="308"/>
            <ac:spMk id="19" creationId="{053CBC13-D459-F482-3387-44FF0957BBE8}"/>
          </ac:spMkLst>
        </pc:spChg>
        <pc:spChg chg="del">
          <ac:chgData name="Gregorio Ariel Guerrero Moral" userId="82482f2c-2662-4bc3-b06e-2fa762521b9f" providerId="ADAL" clId="{E31E1CD7-74FB-476D-ABF9-8567E8891686}" dt="2023-05-11T16:21:42.395" v="3561" actId="478"/>
          <ac:spMkLst>
            <pc:docMk/>
            <pc:sldMk cId="2502802696" sldId="308"/>
            <ac:spMk id="21" creationId="{F2264573-0402-E9E1-0A91-3CAFB509D758}"/>
          </ac:spMkLst>
        </pc:spChg>
        <pc:spChg chg="add mod">
          <ac:chgData name="Gregorio Ariel Guerrero Moral" userId="82482f2c-2662-4bc3-b06e-2fa762521b9f" providerId="ADAL" clId="{E31E1CD7-74FB-476D-ABF9-8567E8891686}" dt="2023-05-11T16:42:57.347" v="3753" actId="1076"/>
          <ac:spMkLst>
            <pc:docMk/>
            <pc:sldMk cId="2502802696" sldId="308"/>
            <ac:spMk id="24" creationId="{53887925-2C9E-ED7A-B7B5-D7DCEDD6A9F8}"/>
          </ac:spMkLst>
        </pc:spChg>
        <pc:spChg chg="add mod">
          <ac:chgData name="Gregorio Ariel Guerrero Moral" userId="82482f2c-2662-4bc3-b06e-2fa762521b9f" providerId="ADAL" clId="{E31E1CD7-74FB-476D-ABF9-8567E8891686}" dt="2023-05-11T16:42:50.192" v="3750" actId="1076"/>
          <ac:spMkLst>
            <pc:docMk/>
            <pc:sldMk cId="2502802696" sldId="308"/>
            <ac:spMk id="26" creationId="{4C08F7A9-06ED-8F81-A8C3-43D7E97D1172}"/>
          </ac:spMkLst>
        </pc:spChg>
        <pc:spChg chg="del">
          <ac:chgData name="Gregorio Ariel Guerrero Moral" userId="82482f2c-2662-4bc3-b06e-2fa762521b9f" providerId="ADAL" clId="{E31E1CD7-74FB-476D-ABF9-8567E8891686}" dt="2023-05-11T16:21:51.870" v="3562" actId="478"/>
          <ac:spMkLst>
            <pc:docMk/>
            <pc:sldMk cId="2502802696" sldId="308"/>
            <ac:spMk id="27" creationId="{5219F628-5C93-A0CD-1792-E8D8B762FF3F}"/>
          </ac:spMkLst>
        </pc:spChg>
        <pc:spChg chg="del">
          <ac:chgData name="Gregorio Ariel Guerrero Moral" userId="82482f2c-2662-4bc3-b06e-2fa762521b9f" providerId="ADAL" clId="{E31E1CD7-74FB-476D-ABF9-8567E8891686}" dt="2023-05-11T16:21:51.870" v="3562" actId="478"/>
          <ac:spMkLst>
            <pc:docMk/>
            <pc:sldMk cId="2502802696" sldId="308"/>
            <ac:spMk id="28" creationId="{A1819A8B-C6EE-BC37-5D42-D4FF5048204F}"/>
          </ac:spMkLst>
        </pc:spChg>
        <pc:spChg chg="del">
          <ac:chgData name="Gregorio Ariel Guerrero Moral" userId="82482f2c-2662-4bc3-b06e-2fa762521b9f" providerId="ADAL" clId="{E31E1CD7-74FB-476D-ABF9-8567E8891686}" dt="2023-05-11T16:21:51.870" v="3562" actId="478"/>
          <ac:spMkLst>
            <pc:docMk/>
            <pc:sldMk cId="2502802696" sldId="308"/>
            <ac:spMk id="29" creationId="{04F2E32F-148A-3116-9CCF-6ADDD7C66AFF}"/>
          </ac:spMkLst>
        </pc:spChg>
        <pc:spChg chg="add mod">
          <ac:chgData name="Gregorio Ariel Guerrero Moral" userId="82482f2c-2662-4bc3-b06e-2fa762521b9f" providerId="ADAL" clId="{E31E1CD7-74FB-476D-ABF9-8567E8891686}" dt="2023-05-11T16:42:54.992" v="3752" actId="1076"/>
          <ac:spMkLst>
            <pc:docMk/>
            <pc:sldMk cId="2502802696" sldId="308"/>
            <ac:spMk id="31" creationId="{B1AA0088-9C1D-8C9E-9D08-183091093914}"/>
          </ac:spMkLst>
        </pc:spChg>
        <pc:spChg chg="add mod">
          <ac:chgData name="Gregorio Ariel Guerrero Moral" userId="82482f2c-2662-4bc3-b06e-2fa762521b9f" providerId="ADAL" clId="{E31E1CD7-74FB-476D-ABF9-8567E8891686}" dt="2023-05-11T16:40:31.785" v="3701" actId="1076"/>
          <ac:spMkLst>
            <pc:docMk/>
            <pc:sldMk cId="2502802696" sldId="308"/>
            <ac:spMk id="33" creationId="{A080ED0C-0781-A4DF-A0A8-C123A46CAD2F}"/>
          </ac:spMkLst>
        </pc:spChg>
        <pc:spChg chg="add mod">
          <ac:chgData name="Gregorio Ariel Guerrero Moral" userId="82482f2c-2662-4bc3-b06e-2fa762521b9f" providerId="ADAL" clId="{E31E1CD7-74FB-476D-ABF9-8567E8891686}" dt="2023-05-11T16:42:28.397" v="3745" actId="1076"/>
          <ac:spMkLst>
            <pc:docMk/>
            <pc:sldMk cId="2502802696" sldId="308"/>
            <ac:spMk id="34" creationId="{30CD5936-6A4A-2D0F-A14A-710057625646}"/>
          </ac:spMkLst>
        </pc:spChg>
        <pc:spChg chg="add mod">
          <ac:chgData name="Gregorio Ariel Guerrero Moral" userId="82482f2c-2662-4bc3-b06e-2fa762521b9f" providerId="ADAL" clId="{E31E1CD7-74FB-476D-ABF9-8567E8891686}" dt="2023-05-11T16:47:41.015" v="3809" actId="1076"/>
          <ac:spMkLst>
            <pc:docMk/>
            <pc:sldMk cId="2502802696" sldId="308"/>
            <ac:spMk id="35" creationId="{847EAAC8-35FF-9FB2-F45B-9D21E174E321}"/>
          </ac:spMkLst>
        </pc:spChg>
        <pc:spChg chg="add mod">
          <ac:chgData name="Gregorio Ariel Guerrero Moral" userId="82482f2c-2662-4bc3-b06e-2fa762521b9f" providerId="ADAL" clId="{E31E1CD7-74FB-476D-ABF9-8567E8891686}" dt="2023-05-11T16:50:04.355" v="3869" actId="20577"/>
          <ac:spMkLst>
            <pc:docMk/>
            <pc:sldMk cId="2502802696" sldId="308"/>
            <ac:spMk id="36" creationId="{B23EF788-803B-BE57-A6CB-035B2D6A5B16}"/>
          </ac:spMkLst>
        </pc:spChg>
        <pc:spChg chg="add mod">
          <ac:chgData name="Gregorio Ariel Guerrero Moral" userId="82482f2c-2662-4bc3-b06e-2fa762521b9f" providerId="ADAL" clId="{E31E1CD7-74FB-476D-ABF9-8567E8891686}" dt="2023-05-11T16:56:27.502" v="3894" actId="1076"/>
          <ac:spMkLst>
            <pc:docMk/>
            <pc:sldMk cId="2502802696" sldId="308"/>
            <ac:spMk id="40" creationId="{985CB699-3E95-3B37-0B5D-C8D8C5AECC9C}"/>
          </ac:spMkLst>
        </pc:spChg>
        <pc:picChg chg="del">
          <ac:chgData name="Gregorio Ariel Guerrero Moral" userId="82482f2c-2662-4bc3-b06e-2fa762521b9f" providerId="ADAL" clId="{E31E1CD7-74FB-476D-ABF9-8567E8891686}" dt="2023-05-11T16:21:42.395" v="3561" actId="478"/>
          <ac:picMkLst>
            <pc:docMk/>
            <pc:sldMk cId="2502802696" sldId="308"/>
            <ac:picMk id="6" creationId="{DE7BFBE2-482F-DF9C-DB66-5A4C3528B8C4}"/>
          </ac:picMkLst>
        </pc:picChg>
        <pc:picChg chg="add mod">
          <ac:chgData name="Gregorio Ariel Guerrero Moral" userId="82482f2c-2662-4bc3-b06e-2fa762521b9f" providerId="ADAL" clId="{E31E1CD7-74FB-476D-ABF9-8567E8891686}" dt="2023-05-11T16:42:45.481" v="3748" actId="1076"/>
          <ac:picMkLst>
            <pc:docMk/>
            <pc:sldMk cId="2502802696" sldId="308"/>
            <ac:picMk id="13" creationId="{F690EBCC-1627-C085-79DB-AD27A867B565}"/>
          </ac:picMkLst>
        </pc:picChg>
        <pc:picChg chg="add mod">
          <ac:chgData name="Gregorio Ariel Guerrero Moral" userId="82482f2c-2662-4bc3-b06e-2fa762521b9f" providerId="ADAL" clId="{E31E1CD7-74FB-476D-ABF9-8567E8891686}" dt="2023-05-11T16:42:47.200" v="3749" actId="1076"/>
          <ac:picMkLst>
            <pc:docMk/>
            <pc:sldMk cId="2502802696" sldId="308"/>
            <ac:picMk id="15" creationId="{BE39769F-1D48-E146-118D-9920A358F91E}"/>
          </ac:picMkLst>
        </pc:picChg>
        <pc:picChg chg="del">
          <ac:chgData name="Gregorio Ariel Guerrero Moral" userId="82482f2c-2662-4bc3-b06e-2fa762521b9f" providerId="ADAL" clId="{E31E1CD7-74FB-476D-ABF9-8567E8891686}" dt="2023-05-11T16:21:42.395" v="3561" actId="478"/>
          <ac:picMkLst>
            <pc:docMk/>
            <pc:sldMk cId="2502802696" sldId="308"/>
            <ac:picMk id="20" creationId="{D687F41F-6CE2-2EDF-A6C6-A0AC57C4A724}"/>
          </ac:picMkLst>
        </pc:picChg>
        <pc:picChg chg="del">
          <ac:chgData name="Gregorio Ariel Guerrero Moral" userId="82482f2c-2662-4bc3-b06e-2fa762521b9f" providerId="ADAL" clId="{E31E1CD7-74FB-476D-ABF9-8567E8891686}" dt="2023-05-11T16:21:42.395" v="3561" actId="478"/>
          <ac:picMkLst>
            <pc:docMk/>
            <pc:sldMk cId="2502802696" sldId="308"/>
            <ac:picMk id="23" creationId="{A06C64EC-21DD-DD63-7D16-8AE6D09964EF}"/>
          </ac:picMkLst>
        </pc:picChg>
        <pc:picChg chg="add mod ord">
          <ac:chgData name="Gregorio Ariel Guerrero Moral" userId="82482f2c-2662-4bc3-b06e-2fa762521b9f" providerId="ADAL" clId="{E31E1CD7-74FB-476D-ABF9-8567E8891686}" dt="2023-05-11T16:55:41.926" v="3890" actId="1076"/>
          <ac:picMkLst>
            <pc:docMk/>
            <pc:sldMk cId="2502802696" sldId="308"/>
            <ac:picMk id="37" creationId="{13068F03-E0BA-AA33-6E87-C52798F05C46}"/>
          </ac:picMkLst>
        </pc:picChg>
        <pc:picChg chg="add mod ord">
          <ac:chgData name="Gregorio Ariel Guerrero Moral" userId="82482f2c-2662-4bc3-b06e-2fa762521b9f" providerId="ADAL" clId="{E31E1CD7-74FB-476D-ABF9-8567E8891686}" dt="2023-05-11T16:55:44.551" v="3891" actId="1076"/>
          <ac:picMkLst>
            <pc:docMk/>
            <pc:sldMk cId="2502802696" sldId="308"/>
            <ac:picMk id="38" creationId="{1584698C-8D1B-D033-9073-B39120DA58F9}"/>
          </ac:picMkLst>
        </pc:picChg>
        <pc:picChg chg="del">
          <ac:chgData name="Gregorio Ariel Guerrero Moral" userId="82482f2c-2662-4bc3-b06e-2fa762521b9f" providerId="ADAL" clId="{E31E1CD7-74FB-476D-ABF9-8567E8891686}" dt="2023-05-11T16:21:42.395" v="3561" actId="478"/>
          <ac:picMkLst>
            <pc:docMk/>
            <pc:sldMk cId="2502802696" sldId="308"/>
            <ac:picMk id="2050" creationId="{398EC04A-F54C-4FFF-744B-C20C1B7BB3A8}"/>
          </ac:picMkLst>
        </pc:picChg>
        <pc:picChg chg="del">
          <ac:chgData name="Gregorio Ariel Guerrero Moral" userId="82482f2c-2662-4bc3-b06e-2fa762521b9f" providerId="ADAL" clId="{E31E1CD7-74FB-476D-ABF9-8567E8891686}" dt="2023-05-11T16:21:42.395" v="3561" actId="478"/>
          <ac:picMkLst>
            <pc:docMk/>
            <pc:sldMk cId="2502802696" sldId="308"/>
            <ac:picMk id="2052" creationId="{1A00A0F7-20C4-5A6E-5192-8C32C8F1D2F7}"/>
          </ac:picMkLst>
        </pc:picChg>
        <pc:picChg chg="del">
          <ac:chgData name="Gregorio Ariel Guerrero Moral" userId="82482f2c-2662-4bc3-b06e-2fa762521b9f" providerId="ADAL" clId="{E31E1CD7-74FB-476D-ABF9-8567E8891686}" dt="2023-05-11T16:21:42.395" v="3561" actId="478"/>
          <ac:picMkLst>
            <pc:docMk/>
            <pc:sldMk cId="2502802696" sldId="308"/>
            <ac:picMk id="2058" creationId="{1732D43A-7C4A-BF9E-B501-8AF2DB9F7B39}"/>
          </ac:picMkLst>
        </pc:picChg>
        <pc:picChg chg="del">
          <ac:chgData name="Gregorio Ariel Guerrero Moral" userId="82482f2c-2662-4bc3-b06e-2fa762521b9f" providerId="ADAL" clId="{E31E1CD7-74FB-476D-ABF9-8567E8891686}" dt="2023-05-11T16:21:42.395" v="3561" actId="478"/>
          <ac:picMkLst>
            <pc:docMk/>
            <pc:sldMk cId="2502802696" sldId="308"/>
            <ac:picMk id="2060" creationId="{EAFB7E39-2196-F2FF-D392-6712A6892AAB}"/>
          </ac:picMkLst>
        </pc:picChg>
        <pc:picChg chg="del">
          <ac:chgData name="Gregorio Ariel Guerrero Moral" userId="82482f2c-2662-4bc3-b06e-2fa762521b9f" providerId="ADAL" clId="{E31E1CD7-74FB-476D-ABF9-8567E8891686}" dt="2023-05-11T16:21:42.395" v="3561" actId="478"/>
          <ac:picMkLst>
            <pc:docMk/>
            <pc:sldMk cId="2502802696" sldId="308"/>
            <ac:picMk id="2062" creationId="{4025609B-7C1F-7F21-C3E9-3214F72AE323}"/>
          </ac:picMkLst>
        </pc:picChg>
        <pc:picChg chg="del">
          <ac:chgData name="Gregorio Ariel Guerrero Moral" userId="82482f2c-2662-4bc3-b06e-2fa762521b9f" providerId="ADAL" clId="{E31E1CD7-74FB-476D-ABF9-8567E8891686}" dt="2023-05-11T16:21:42.395" v="3561" actId="478"/>
          <ac:picMkLst>
            <pc:docMk/>
            <pc:sldMk cId="2502802696" sldId="308"/>
            <ac:picMk id="2064" creationId="{9EC7CD64-7B2F-3145-E694-1E8F0F435B76}"/>
          </ac:picMkLst>
        </pc:picChg>
        <pc:picChg chg="del">
          <ac:chgData name="Gregorio Ariel Guerrero Moral" userId="82482f2c-2662-4bc3-b06e-2fa762521b9f" providerId="ADAL" clId="{E31E1CD7-74FB-476D-ABF9-8567E8891686}" dt="2023-05-11T16:21:42.395" v="3561" actId="478"/>
          <ac:picMkLst>
            <pc:docMk/>
            <pc:sldMk cId="2502802696" sldId="308"/>
            <ac:picMk id="2066" creationId="{23D7D300-3140-72CE-0D13-6E3E9B49C279}"/>
          </ac:picMkLst>
        </pc:picChg>
        <pc:picChg chg="del">
          <ac:chgData name="Gregorio Ariel Guerrero Moral" userId="82482f2c-2662-4bc3-b06e-2fa762521b9f" providerId="ADAL" clId="{E31E1CD7-74FB-476D-ABF9-8567E8891686}" dt="2023-05-11T16:21:42.395" v="3561" actId="478"/>
          <ac:picMkLst>
            <pc:docMk/>
            <pc:sldMk cId="2502802696" sldId="308"/>
            <ac:picMk id="2068" creationId="{A2B86DCE-5DE6-BBED-3BDB-4BA46B6F50FD}"/>
          </ac:picMkLst>
        </pc:picChg>
        <pc:picChg chg="del">
          <ac:chgData name="Gregorio Ariel Guerrero Moral" userId="82482f2c-2662-4bc3-b06e-2fa762521b9f" providerId="ADAL" clId="{E31E1CD7-74FB-476D-ABF9-8567E8891686}" dt="2023-05-11T16:21:42.395" v="3561" actId="478"/>
          <ac:picMkLst>
            <pc:docMk/>
            <pc:sldMk cId="2502802696" sldId="308"/>
            <ac:picMk id="2072" creationId="{50D3C6C5-E07A-8C76-A5EA-0714BED6F623}"/>
          </ac:picMkLst>
        </pc:picChg>
        <pc:picChg chg="add del mod">
          <ac:chgData name="Gregorio Ariel Guerrero Moral" userId="82482f2c-2662-4bc3-b06e-2fa762521b9f" providerId="ADAL" clId="{E31E1CD7-74FB-476D-ABF9-8567E8891686}" dt="2023-05-11T16:42:58.682" v="3754" actId="1076"/>
          <ac:picMkLst>
            <pc:docMk/>
            <pc:sldMk cId="2502802696" sldId="308"/>
            <ac:picMk id="3074" creationId="{F3FE7263-23B1-CBC9-8E0C-BBD2A3C2B184}"/>
          </ac:picMkLst>
        </pc:picChg>
        <pc:picChg chg="add mod">
          <ac:chgData name="Gregorio Ariel Guerrero Moral" userId="82482f2c-2662-4bc3-b06e-2fa762521b9f" providerId="ADAL" clId="{E31E1CD7-74FB-476D-ABF9-8567E8891686}" dt="2023-05-11T16:40:29.439" v="3700" actId="14100"/>
          <ac:picMkLst>
            <pc:docMk/>
            <pc:sldMk cId="2502802696" sldId="308"/>
            <ac:picMk id="3076" creationId="{2DFE3E77-B9EB-BBE1-A4EF-FCD489E8CB87}"/>
          </ac:picMkLst>
        </pc:picChg>
        <pc:picChg chg="add mod">
          <ac:chgData name="Gregorio Ariel Guerrero Moral" userId="82482f2c-2662-4bc3-b06e-2fa762521b9f" providerId="ADAL" clId="{E31E1CD7-74FB-476D-ABF9-8567E8891686}" dt="2023-05-11T16:42:30.190" v="3746" actId="1076"/>
          <ac:picMkLst>
            <pc:docMk/>
            <pc:sldMk cId="2502802696" sldId="308"/>
            <ac:picMk id="3078" creationId="{C8440669-8722-5565-857B-1793B1452487}"/>
          </ac:picMkLst>
        </pc:picChg>
        <pc:picChg chg="add mod">
          <ac:chgData name="Gregorio Ariel Guerrero Moral" userId="82482f2c-2662-4bc3-b06e-2fa762521b9f" providerId="ADAL" clId="{E31E1CD7-74FB-476D-ABF9-8567E8891686}" dt="2023-05-11T16:46:47.005" v="3760" actId="1076"/>
          <ac:picMkLst>
            <pc:docMk/>
            <pc:sldMk cId="2502802696" sldId="308"/>
            <ac:picMk id="3080" creationId="{C3094CB2-E90A-C8D3-A92D-C4B02F3D4883}"/>
          </ac:picMkLst>
        </pc:picChg>
        <pc:picChg chg="add del mod">
          <ac:chgData name="Gregorio Ariel Guerrero Moral" userId="82482f2c-2662-4bc3-b06e-2fa762521b9f" providerId="ADAL" clId="{E31E1CD7-74FB-476D-ABF9-8567E8891686}" dt="2023-05-11T16:53:09.294" v="3875" actId="478"/>
          <ac:picMkLst>
            <pc:docMk/>
            <pc:sldMk cId="2502802696" sldId="308"/>
            <ac:picMk id="3082" creationId="{56BA806E-137A-D505-383A-8BA0EC974631}"/>
          </ac:picMkLst>
        </pc:picChg>
      </pc:sldChg>
      <pc:sldChg chg="addSp delSp modSp add mod">
        <pc:chgData name="Gregorio Ariel Guerrero Moral" userId="82482f2c-2662-4bc3-b06e-2fa762521b9f" providerId="ADAL" clId="{E31E1CD7-74FB-476D-ABF9-8567E8891686}" dt="2023-05-11T18:30:57.631" v="3916" actId="1076"/>
        <pc:sldMkLst>
          <pc:docMk/>
          <pc:sldMk cId="1612096570" sldId="309"/>
        </pc:sldMkLst>
        <pc:spChg chg="add del mod">
          <ac:chgData name="Gregorio Ariel Guerrero Moral" userId="82482f2c-2662-4bc3-b06e-2fa762521b9f" providerId="ADAL" clId="{E31E1CD7-74FB-476D-ABF9-8567E8891686}" dt="2023-05-11T18:30:20.689" v="3904" actId="478"/>
          <ac:spMkLst>
            <pc:docMk/>
            <pc:sldMk cId="1612096570" sldId="309"/>
            <ac:spMk id="3" creationId="{F98A826F-91C7-BACB-AA0C-FC8F9531013C}"/>
          </ac:spMkLst>
        </pc:spChg>
        <pc:spChg chg="mod">
          <ac:chgData name="Gregorio Ariel Guerrero Moral" userId="82482f2c-2662-4bc3-b06e-2fa762521b9f" providerId="ADAL" clId="{E31E1CD7-74FB-476D-ABF9-8567E8891686}" dt="2023-05-11T18:30:48.534" v="3912" actId="14100"/>
          <ac:spMkLst>
            <pc:docMk/>
            <pc:sldMk cId="1612096570" sldId="309"/>
            <ac:spMk id="11" creationId="{D695FF55-5ED4-E99A-3671-D45F85A27A8D}"/>
          </ac:spMkLst>
        </pc:spChg>
        <pc:picChg chg="del">
          <ac:chgData name="Gregorio Ariel Guerrero Moral" userId="82482f2c-2662-4bc3-b06e-2fa762521b9f" providerId="ADAL" clId="{E31E1CD7-74FB-476D-ABF9-8567E8891686}" dt="2023-05-11T18:30:08.049" v="3903" actId="478"/>
          <ac:picMkLst>
            <pc:docMk/>
            <pc:sldMk cId="1612096570" sldId="309"/>
            <ac:picMk id="6" creationId="{8941D88F-72F3-90CD-969F-B5DC559240A7}"/>
          </ac:picMkLst>
        </pc:picChg>
        <pc:picChg chg="add mod">
          <ac:chgData name="Gregorio Ariel Guerrero Moral" userId="82482f2c-2662-4bc3-b06e-2fa762521b9f" providerId="ADAL" clId="{E31E1CD7-74FB-476D-ABF9-8567E8891686}" dt="2023-05-11T18:30:57.631" v="3916" actId="1076"/>
          <ac:picMkLst>
            <pc:docMk/>
            <pc:sldMk cId="1612096570" sldId="309"/>
            <ac:picMk id="4098" creationId="{5EDFBB9B-6D4C-F5F2-24D5-29971D513DDF}"/>
          </ac:picMkLst>
        </pc:picChg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1615622497" sldId="309"/>
        </pc:sldMkLst>
      </pc:sldChg>
      <pc:sldChg chg="new del">
        <pc:chgData name="Gregorio Ariel Guerrero Moral" userId="82482f2c-2662-4bc3-b06e-2fa762521b9f" providerId="ADAL" clId="{E31E1CD7-74FB-476D-ABF9-8567E8891686}" dt="2023-05-11T18:29:56.045" v="3901" actId="2696"/>
        <pc:sldMkLst>
          <pc:docMk/>
          <pc:sldMk cId="1827809176" sldId="309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1169120732" sldId="310"/>
        </pc:sldMkLst>
      </pc:sldChg>
      <pc:sldChg chg="addSp delSp modSp add mod">
        <pc:chgData name="Gregorio Ariel Guerrero Moral" userId="82482f2c-2662-4bc3-b06e-2fa762521b9f" providerId="ADAL" clId="{E31E1CD7-74FB-476D-ABF9-8567E8891686}" dt="2023-05-11T21:02:07.944" v="4935" actId="20577"/>
        <pc:sldMkLst>
          <pc:docMk/>
          <pc:sldMk cId="1474661189" sldId="310"/>
        </pc:sldMkLst>
        <pc:spChg chg="mod">
          <ac:chgData name="Gregorio Ariel Guerrero Moral" userId="82482f2c-2662-4bc3-b06e-2fa762521b9f" providerId="ADAL" clId="{E31E1CD7-74FB-476D-ABF9-8567E8891686}" dt="2023-05-11T19:50:55.111" v="4508" actId="1076"/>
          <ac:spMkLst>
            <pc:docMk/>
            <pc:sldMk cId="1474661189" sldId="310"/>
            <ac:spMk id="2" creationId="{093EE3C9-26F3-0517-6CDE-6AD710CB11F3}"/>
          </ac:spMkLst>
        </pc:spChg>
        <pc:spChg chg="add del mod">
          <ac:chgData name="Gregorio Ariel Guerrero Moral" userId="82482f2c-2662-4bc3-b06e-2fa762521b9f" providerId="ADAL" clId="{E31E1CD7-74FB-476D-ABF9-8567E8891686}" dt="2023-05-11T19:41:50.066" v="4438"/>
          <ac:spMkLst>
            <pc:docMk/>
            <pc:sldMk cId="1474661189" sldId="310"/>
            <ac:spMk id="4" creationId="{B2160237-33BB-3171-6B94-85E982C741AC}"/>
          </ac:spMkLst>
        </pc:spChg>
        <pc:spChg chg="add mod">
          <ac:chgData name="Gregorio Ariel Guerrero Moral" userId="82482f2c-2662-4bc3-b06e-2fa762521b9f" providerId="ADAL" clId="{E31E1CD7-74FB-476D-ABF9-8567E8891686}" dt="2023-05-11T19:48:13.643" v="4492" actId="1076"/>
          <ac:spMkLst>
            <pc:docMk/>
            <pc:sldMk cId="1474661189" sldId="310"/>
            <ac:spMk id="6" creationId="{10791446-A09D-16DB-BF20-7C086FBE09BC}"/>
          </ac:spMkLst>
        </pc:spChg>
        <pc:spChg chg="add del mod">
          <ac:chgData name="Gregorio Ariel Guerrero Moral" userId="82482f2c-2662-4bc3-b06e-2fa762521b9f" providerId="ADAL" clId="{E31E1CD7-74FB-476D-ABF9-8567E8891686}" dt="2023-05-11T19:32:23.587" v="4337" actId="478"/>
          <ac:spMkLst>
            <pc:docMk/>
            <pc:sldMk cId="1474661189" sldId="310"/>
            <ac:spMk id="7" creationId="{226C1BAE-7545-A39A-9C31-D7AEA405568B}"/>
          </ac:spMkLst>
        </pc:spChg>
        <pc:spChg chg="add del mod">
          <ac:chgData name="Gregorio Ariel Guerrero Moral" userId="82482f2c-2662-4bc3-b06e-2fa762521b9f" providerId="ADAL" clId="{E31E1CD7-74FB-476D-ABF9-8567E8891686}" dt="2023-05-11T19:35:51.646" v="4404" actId="478"/>
          <ac:spMkLst>
            <pc:docMk/>
            <pc:sldMk cId="1474661189" sldId="310"/>
            <ac:spMk id="8" creationId="{62A87F76-A5B9-44DC-5F3A-69DBF1AA7EEF}"/>
          </ac:spMkLst>
        </pc:spChg>
        <pc:spChg chg="add mod">
          <ac:chgData name="Gregorio Ariel Guerrero Moral" userId="82482f2c-2662-4bc3-b06e-2fa762521b9f" providerId="ADAL" clId="{E31E1CD7-74FB-476D-ABF9-8567E8891686}" dt="2023-05-11T19:48:13.643" v="4492" actId="1076"/>
          <ac:spMkLst>
            <pc:docMk/>
            <pc:sldMk cId="1474661189" sldId="310"/>
            <ac:spMk id="9" creationId="{495B0214-DE56-E646-223C-2F3F4299F7E7}"/>
          </ac:spMkLst>
        </pc:spChg>
        <pc:spChg chg="add mod">
          <ac:chgData name="Gregorio Ariel Guerrero Moral" userId="82482f2c-2662-4bc3-b06e-2fa762521b9f" providerId="ADAL" clId="{E31E1CD7-74FB-476D-ABF9-8567E8891686}" dt="2023-05-11T21:02:07.944" v="4935" actId="20577"/>
          <ac:spMkLst>
            <pc:docMk/>
            <pc:sldMk cId="1474661189" sldId="310"/>
            <ac:spMk id="10" creationId="{6226BE78-EC97-E2E8-E8D6-A3EBDEA3F264}"/>
          </ac:spMkLst>
        </pc:spChg>
        <pc:spChg chg="add mod">
          <ac:chgData name="Gregorio Ariel Guerrero Moral" userId="82482f2c-2662-4bc3-b06e-2fa762521b9f" providerId="ADAL" clId="{E31E1CD7-74FB-476D-ABF9-8567E8891686}" dt="2023-05-11T19:48:13.643" v="4492" actId="1076"/>
          <ac:spMkLst>
            <pc:docMk/>
            <pc:sldMk cId="1474661189" sldId="310"/>
            <ac:spMk id="11" creationId="{35FE8BC3-C182-71C1-38DC-92DA54AE09CC}"/>
          </ac:spMkLst>
        </pc:spChg>
        <pc:spChg chg="add mod">
          <ac:chgData name="Gregorio Ariel Guerrero Moral" userId="82482f2c-2662-4bc3-b06e-2fa762521b9f" providerId="ADAL" clId="{E31E1CD7-74FB-476D-ABF9-8567E8891686}" dt="2023-05-11T19:48:13.643" v="4492" actId="1076"/>
          <ac:spMkLst>
            <pc:docMk/>
            <pc:sldMk cId="1474661189" sldId="310"/>
            <ac:spMk id="12" creationId="{C6DA8C00-7653-D977-A503-95A3CEDD5C5F}"/>
          </ac:spMkLst>
        </pc:spChg>
        <pc:spChg chg="add mod">
          <ac:chgData name="Gregorio Ariel Guerrero Moral" userId="82482f2c-2662-4bc3-b06e-2fa762521b9f" providerId="ADAL" clId="{E31E1CD7-74FB-476D-ABF9-8567E8891686}" dt="2023-05-11T19:48:13.643" v="4492" actId="1076"/>
          <ac:spMkLst>
            <pc:docMk/>
            <pc:sldMk cId="1474661189" sldId="310"/>
            <ac:spMk id="13" creationId="{1AE97285-D2FF-7F98-7488-79F861FF3A96}"/>
          </ac:spMkLst>
        </pc:spChg>
        <pc:spChg chg="add mod">
          <ac:chgData name="Gregorio Ariel Guerrero Moral" userId="82482f2c-2662-4bc3-b06e-2fa762521b9f" providerId="ADAL" clId="{E31E1CD7-74FB-476D-ABF9-8567E8891686}" dt="2023-05-11T19:48:13.643" v="4492" actId="1076"/>
          <ac:spMkLst>
            <pc:docMk/>
            <pc:sldMk cId="1474661189" sldId="310"/>
            <ac:spMk id="14" creationId="{DE87C57C-0334-C8A7-27BC-3E45506258B1}"/>
          </ac:spMkLst>
        </pc:spChg>
        <pc:spChg chg="add mod">
          <ac:chgData name="Gregorio Ariel Guerrero Moral" userId="82482f2c-2662-4bc3-b06e-2fa762521b9f" providerId="ADAL" clId="{E31E1CD7-74FB-476D-ABF9-8567E8891686}" dt="2023-05-11T20:03:05.700" v="4688" actId="1076"/>
          <ac:spMkLst>
            <pc:docMk/>
            <pc:sldMk cId="1474661189" sldId="310"/>
            <ac:spMk id="21" creationId="{BD6ABDA8-3C53-F39F-F1CD-AD026495CCF9}"/>
          </ac:spMkLst>
        </pc:spChg>
        <pc:spChg chg="add mod">
          <ac:chgData name="Gregorio Ariel Guerrero Moral" userId="82482f2c-2662-4bc3-b06e-2fa762521b9f" providerId="ADAL" clId="{E31E1CD7-74FB-476D-ABF9-8567E8891686}" dt="2023-05-11T20:14:03.742" v="4794" actId="20577"/>
          <ac:spMkLst>
            <pc:docMk/>
            <pc:sldMk cId="1474661189" sldId="310"/>
            <ac:spMk id="22" creationId="{C2A02D9F-A015-D3A7-1318-B0E061F87B7E}"/>
          </ac:spMkLst>
        </pc:spChg>
        <pc:spChg chg="add mod">
          <ac:chgData name="Gregorio Ariel Guerrero Moral" userId="82482f2c-2662-4bc3-b06e-2fa762521b9f" providerId="ADAL" clId="{E31E1CD7-74FB-476D-ABF9-8567E8891686}" dt="2023-05-11T20:02:43.566" v="4685" actId="1076"/>
          <ac:spMkLst>
            <pc:docMk/>
            <pc:sldMk cId="1474661189" sldId="310"/>
            <ac:spMk id="24" creationId="{0A900A22-744D-359D-B2F2-D1F72A0F37EB}"/>
          </ac:spMkLst>
        </pc:spChg>
        <pc:spChg chg="add mod">
          <ac:chgData name="Gregorio Ariel Guerrero Moral" userId="82482f2c-2662-4bc3-b06e-2fa762521b9f" providerId="ADAL" clId="{E31E1CD7-74FB-476D-ABF9-8567E8891686}" dt="2023-05-11T20:10:09.722" v="4709" actId="14100"/>
          <ac:spMkLst>
            <pc:docMk/>
            <pc:sldMk cId="1474661189" sldId="310"/>
            <ac:spMk id="26" creationId="{975E7982-5D36-12EA-362F-4715E24EC34D}"/>
          </ac:spMkLst>
        </pc:spChg>
        <pc:graphicFrameChg chg="del">
          <ac:chgData name="Gregorio Ariel Guerrero Moral" userId="82482f2c-2662-4bc3-b06e-2fa762521b9f" providerId="ADAL" clId="{E31E1CD7-74FB-476D-ABF9-8567E8891686}" dt="2023-05-11T18:51:17.048" v="4267" actId="478"/>
          <ac:graphicFrameMkLst>
            <pc:docMk/>
            <pc:sldMk cId="1474661189" sldId="310"/>
            <ac:graphicFrameMk id="5" creationId="{9157B6CB-DA97-9897-D463-5135CA5BFB3A}"/>
          </ac:graphicFrameMkLst>
        </pc:graphicFrameChg>
        <pc:picChg chg="add mod">
          <ac:chgData name="Gregorio Ariel Guerrero Moral" userId="82482f2c-2662-4bc3-b06e-2fa762521b9f" providerId="ADAL" clId="{E31E1CD7-74FB-476D-ABF9-8567E8891686}" dt="2023-05-11T19:49:18.795" v="4499" actId="14100"/>
          <ac:picMkLst>
            <pc:docMk/>
            <pc:sldMk cId="1474661189" sldId="310"/>
            <ac:picMk id="17" creationId="{DE4A2695-A8FF-9261-38A9-318BCBB44095}"/>
          </ac:picMkLst>
        </pc:picChg>
        <pc:picChg chg="add mod">
          <ac:chgData name="Gregorio Ariel Guerrero Moral" userId="82482f2c-2662-4bc3-b06e-2fa762521b9f" providerId="ADAL" clId="{E31E1CD7-74FB-476D-ABF9-8567E8891686}" dt="2023-05-11T19:49:44.064" v="4503" actId="1076"/>
          <ac:picMkLst>
            <pc:docMk/>
            <pc:sldMk cId="1474661189" sldId="310"/>
            <ac:picMk id="18" creationId="{8E5E553F-DCC9-C4EA-3192-E0925C649D15}"/>
          </ac:picMkLst>
        </pc:picChg>
        <pc:picChg chg="add mod">
          <ac:chgData name="Gregorio Ariel Guerrero Moral" userId="82482f2c-2662-4bc3-b06e-2fa762521b9f" providerId="ADAL" clId="{E31E1CD7-74FB-476D-ABF9-8567E8891686}" dt="2023-05-11T20:03:02.159" v="4687" actId="1076"/>
          <ac:picMkLst>
            <pc:docMk/>
            <pc:sldMk cId="1474661189" sldId="310"/>
            <ac:picMk id="20" creationId="{18BCB13C-658A-0911-B23C-4D4175C22E81}"/>
          </ac:picMkLst>
        </pc:picChg>
        <pc:picChg chg="add mod">
          <ac:chgData name="Gregorio Ariel Guerrero Moral" userId="82482f2c-2662-4bc3-b06e-2fa762521b9f" providerId="ADAL" clId="{E31E1CD7-74FB-476D-ABF9-8567E8891686}" dt="2023-05-11T19:59:36.786" v="4663" actId="1076"/>
          <ac:picMkLst>
            <pc:docMk/>
            <pc:sldMk cId="1474661189" sldId="310"/>
            <ac:picMk id="23" creationId="{2649E78D-8DA7-D616-2EA9-05818C1BFA23}"/>
          </ac:picMkLst>
        </pc:picChg>
        <pc:picChg chg="add mod">
          <ac:chgData name="Gregorio Ariel Guerrero Moral" userId="82482f2c-2662-4bc3-b06e-2fa762521b9f" providerId="ADAL" clId="{E31E1CD7-74FB-476D-ABF9-8567E8891686}" dt="2023-05-11T19:48:13.643" v="4492" actId="1076"/>
          <ac:picMkLst>
            <pc:docMk/>
            <pc:sldMk cId="1474661189" sldId="310"/>
            <ac:picMk id="5122" creationId="{6E0431EC-F0AC-552A-4126-FC6DB29206B9}"/>
          </ac:picMkLst>
        </pc:picChg>
        <pc:picChg chg="add mod">
          <ac:chgData name="Gregorio Ariel Guerrero Moral" userId="82482f2c-2662-4bc3-b06e-2fa762521b9f" providerId="ADAL" clId="{E31E1CD7-74FB-476D-ABF9-8567E8891686}" dt="2023-05-11T19:48:13.643" v="4492" actId="1076"/>
          <ac:picMkLst>
            <pc:docMk/>
            <pc:sldMk cId="1474661189" sldId="310"/>
            <ac:picMk id="5124" creationId="{88C219E6-F4B8-DC48-6739-402039183102}"/>
          </ac:picMkLst>
        </pc:picChg>
        <pc:picChg chg="add mod">
          <ac:chgData name="Gregorio Ariel Guerrero Moral" userId="82482f2c-2662-4bc3-b06e-2fa762521b9f" providerId="ADAL" clId="{E31E1CD7-74FB-476D-ABF9-8567E8891686}" dt="2023-05-11T19:48:13.643" v="4492" actId="1076"/>
          <ac:picMkLst>
            <pc:docMk/>
            <pc:sldMk cId="1474661189" sldId="310"/>
            <ac:picMk id="5126" creationId="{8A3CFE1A-E2CA-066B-E7AD-85E6CE51C6C3}"/>
          </ac:picMkLst>
        </pc:picChg>
        <pc:picChg chg="add mod">
          <ac:chgData name="Gregorio Ariel Guerrero Moral" userId="82482f2c-2662-4bc3-b06e-2fa762521b9f" providerId="ADAL" clId="{E31E1CD7-74FB-476D-ABF9-8567E8891686}" dt="2023-05-11T20:04:46.321" v="4695" actId="1076"/>
          <ac:picMkLst>
            <pc:docMk/>
            <pc:sldMk cId="1474661189" sldId="310"/>
            <ac:picMk id="5128" creationId="{F856802B-54E3-F3CB-48FA-E1287C51483A}"/>
          </ac:picMkLst>
        </pc:picChg>
        <pc:picChg chg="add mod">
          <ac:chgData name="Gregorio Ariel Guerrero Moral" userId="82482f2c-2662-4bc3-b06e-2fa762521b9f" providerId="ADAL" clId="{E31E1CD7-74FB-476D-ABF9-8567E8891686}" dt="2023-05-11T20:07:41.851" v="4701" actId="1076"/>
          <ac:picMkLst>
            <pc:docMk/>
            <pc:sldMk cId="1474661189" sldId="310"/>
            <ac:picMk id="5130" creationId="{7A955C56-4069-774C-3CC9-2875FED81D7E}"/>
          </ac:picMkLst>
        </pc:picChg>
        <pc:picChg chg="add del">
          <ac:chgData name="Gregorio Ariel Guerrero Moral" userId="82482f2c-2662-4bc3-b06e-2fa762521b9f" providerId="ADAL" clId="{E31E1CD7-74FB-476D-ABF9-8567E8891686}" dt="2023-05-11T20:09:16.154" v="4705"/>
          <ac:picMkLst>
            <pc:docMk/>
            <pc:sldMk cId="1474661189" sldId="310"/>
            <ac:picMk id="5132" creationId="{CE5A3E17-3476-1BD1-EE0C-E784CEF7CDE9}"/>
          </ac:picMkLst>
        </pc:picChg>
        <pc:cxnChg chg="add mod">
          <ac:chgData name="Gregorio Ariel Guerrero Moral" userId="82482f2c-2662-4bc3-b06e-2fa762521b9f" providerId="ADAL" clId="{E31E1CD7-74FB-476D-ABF9-8567E8891686}" dt="2023-05-11T19:48:13.643" v="4492" actId="1076"/>
          <ac:cxnSpMkLst>
            <pc:docMk/>
            <pc:sldMk cId="1474661189" sldId="310"/>
            <ac:cxnSpMk id="16" creationId="{81DC5BA5-6146-1B5F-9051-69FDB3B399AA}"/>
          </ac:cxnSpMkLst>
        </pc:cxnChg>
      </pc:sldChg>
      <pc:sldChg chg="addSp modSp add del mod">
        <pc:chgData name="Gregorio Ariel Guerrero Moral" userId="82482f2c-2662-4bc3-b06e-2fa762521b9f" providerId="ADAL" clId="{E31E1CD7-74FB-476D-ABF9-8567E8891686}" dt="2023-05-11T20:07:58.408" v="4702" actId="2696"/>
        <pc:sldMkLst>
          <pc:docMk/>
          <pc:sldMk cId="383626925" sldId="311"/>
        </pc:sldMkLst>
        <pc:spChg chg="mod">
          <ac:chgData name="Gregorio Ariel Guerrero Moral" userId="82482f2c-2662-4bc3-b06e-2fa762521b9f" providerId="ADAL" clId="{E31E1CD7-74FB-476D-ABF9-8567E8891686}" dt="2023-05-11T19:58:22.851" v="4657" actId="255"/>
          <ac:spMkLst>
            <pc:docMk/>
            <pc:sldMk cId="383626925" sldId="311"/>
            <ac:spMk id="4" creationId="{B2160237-33BB-3171-6B94-85E982C741AC}"/>
          </ac:spMkLst>
        </pc:spChg>
        <pc:picChg chg="add mod">
          <ac:chgData name="Gregorio Ariel Guerrero Moral" userId="82482f2c-2662-4bc3-b06e-2fa762521b9f" providerId="ADAL" clId="{E31E1CD7-74FB-476D-ABF9-8567E8891686}" dt="2023-05-11T19:57:03.087" v="4640" actId="1076"/>
          <ac:picMkLst>
            <pc:docMk/>
            <pc:sldMk cId="383626925" sldId="311"/>
            <ac:picMk id="3" creationId="{9266EC16-BE23-A9B9-3201-008DEC69F3BA}"/>
          </ac:picMkLst>
        </pc:picChg>
      </pc:sldChg>
      <pc:sldChg chg="delSp modSp add mod">
        <pc:chgData name="Gregorio Ariel Guerrero Moral" userId="82482f2c-2662-4bc3-b06e-2fa762521b9f" providerId="ADAL" clId="{E31E1CD7-74FB-476D-ABF9-8567E8891686}" dt="2023-05-11T20:47:39.044" v="4904" actId="14100"/>
        <pc:sldMkLst>
          <pc:docMk/>
          <pc:sldMk cId="2672430672" sldId="311"/>
        </pc:sldMkLst>
        <pc:spChg chg="del">
          <ac:chgData name="Gregorio Ariel Guerrero Moral" userId="82482f2c-2662-4bc3-b06e-2fa762521b9f" providerId="ADAL" clId="{E31E1CD7-74FB-476D-ABF9-8567E8891686}" dt="2023-05-11T20:46:45.370" v="4886" actId="478"/>
          <ac:spMkLst>
            <pc:docMk/>
            <pc:sldMk cId="2672430672" sldId="311"/>
            <ac:spMk id="14" creationId="{51C3659B-4564-013B-AE1A-5063579DC77C}"/>
          </ac:spMkLst>
        </pc:spChg>
        <pc:graphicFrameChg chg="del">
          <ac:chgData name="Gregorio Ariel Guerrero Moral" userId="82482f2c-2662-4bc3-b06e-2fa762521b9f" providerId="ADAL" clId="{E31E1CD7-74FB-476D-ABF9-8567E8891686}" dt="2023-05-11T20:46:45.370" v="4886" actId="478"/>
          <ac:graphicFrameMkLst>
            <pc:docMk/>
            <pc:sldMk cId="2672430672" sldId="311"/>
            <ac:graphicFrameMk id="13" creationId="{BD94C70B-58A6-6326-7896-0587DE8F3A4F}"/>
          </ac:graphicFrameMkLst>
        </pc:graphicFrameChg>
        <pc:picChg chg="del">
          <ac:chgData name="Gregorio Ariel Guerrero Moral" userId="82482f2c-2662-4bc3-b06e-2fa762521b9f" providerId="ADAL" clId="{E31E1CD7-74FB-476D-ABF9-8567E8891686}" dt="2023-05-11T20:46:53.080" v="4887" actId="478"/>
          <ac:picMkLst>
            <pc:docMk/>
            <pc:sldMk cId="2672430672" sldId="311"/>
            <ac:picMk id="12" creationId="{27BCFBAF-FDA9-0FCA-D783-11E64B386141}"/>
          </ac:picMkLst>
        </pc:picChg>
        <pc:picChg chg="mod">
          <ac:chgData name="Gregorio Ariel Guerrero Moral" userId="82482f2c-2662-4bc3-b06e-2fa762521b9f" providerId="ADAL" clId="{E31E1CD7-74FB-476D-ABF9-8567E8891686}" dt="2023-05-11T20:47:06.938" v="4891" actId="1076"/>
          <ac:picMkLst>
            <pc:docMk/>
            <pc:sldMk cId="2672430672" sldId="311"/>
            <ac:picMk id="15" creationId="{AE82DCC9-4E4C-13B7-F496-54E80482A1DF}"/>
          </ac:picMkLst>
        </pc:picChg>
        <pc:picChg chg="mod">
          <ac:chgData name="Gregorio Ariel Guerrero Moral" userId="82482f2c-2662-4bc3-b06e-2fa762521b9f" providerId="ADAL" clId="{E31E1CD7-74FB-476D-ABF9-8567E8891686}" dt="2023-05-11T20:47:23.962" v="4898" actId="1076"/>
          <ac:picMkLst>
            <pc:docMk/>
            <pc:sldMk cId="2672430672" sldId="311"/>
            <ac:picMk id="16" creationId="{04F1BCAC-E405-D08F-CAAB-96D0F88D64AE}"/>
          </ac:picMkLst>
        </pc:picChg>
        <pc:picChg chg="mod">
          <ac:chgData name="Gregorio Ariel Guerrero Moral" userId="82482f2c-2662-4bc3-b06e-2fa762521b9f" providerId="ADAL" clId="{E31E1CD7-74FB-476D-ABF9-8567E8891686}" dt="2023-05-11T20:47:24.871" v="4899" actId="1076"/>
          <ac:picMkLst>
            <pc:docMk/>
            <pc:sldMk cId="2672430672" sldId="311"/>
            <ac:picMk id="17" creationId="{B39E71E3-D162-DA86-D711-6457BF4FBF5A}"/>
          </ac:picMkLst>
        </pc:picChg>
        <pc:picChg chg="mod">
          <ac:chgData name="Gregorio Ariel Guerrero Moral" userId="82482f2c-2662-4bc3-b06e-2fa762521b9f" providerId="ADAL" clId="{E31E1CD7-74FB-476D-ABF9-8567E8891686}" dt="2023-05-11T20:47:39.044" v="4904" actId="14100"/>
          <ac:picMkLst>
            <pc:docMk/>
            <pc:sldMk cId="2672430672" sldId="311"/>
            <ac:picMk id="1038" creationId="{969BB1AF-D8FB-1ADA-ED98-F06E21B5092F}"/>
          </ac:picMkLst>
        </pc:picChg>
      </pc:sldChg>
      <pc:sldChg chg="new del">
        <pc:chgData name="Gregorio Ariel Guerrero Moral" userId="82482f2c-2662-4bc3-b06e-2fa762521b9f" providerId="ADAL" clId="{E31E1CD7-74FB-476D-ABF9-8567E8891686}" dt="2023-05-11T19:29:45.409" v="4269" actId="2696"/>
        <pc:sldMkLst>
          <pc:docMk/>
          <pc:sldMk cId="4207899055" sldId="311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2545612055" sldId="313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1411074516" sldId="314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1301442168" sldId="315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308566718" sldId="316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2852125403" sldId="317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3197437831" sldId="318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2741944" sldId="319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3409772057" sldId="320"/>
        </pc:sldMkLst>
      </pc:sldChg>
    </pc:docChg>
  </pc:docChgLst>
  <pc:docChgLst>
    <pc:chgData name="Gregorio Ariel Guerrero Moral" userId="82482f2c-2662-4bc3-b06e-2fa762521b9f" providerId="ADAL" clId="{BEFAFA53-2E82-438E-B6DA-AF4277C82AAE}"/>
    <pc:docChg chg="undo custSel addSld delSld modSld sldOrd">
      <pc:chgData name="Gregorio Ariel Guerrero Moral" userId="82482f2c-2662-4bc3-b06e-2fa762521b9f" providerId="ADAL" clId="{BEFAFA53-2E82-438E-B6DA-AF4277C82AAE}" dt="2023-05-12T21:30:08.288" v="1303" actId="20577"/>
      <pc:docMkLst>
        <pc:docMk/>
      </pc:docMkLst>
      <pc:sldChg chg="modSp mod">
        <pc:chgData name="Gregorio Ariel Guerrero Moral" userId="82482f2c-2662-4bc3-b06e-2fa762521b9f" providerId="ADAL" clId="{BEFAFA53-2E82-438E-B6DA-AF4277C82AAE}" dt="2023-05-12T19:42:58.289" v="172" actId="1076"/>
        <pc:sldMkLst>
          <pc:docMk/>
          <pc:sldMk cId="4204507804" sldId="294"/>
        </pc:sldMkLst>
        <pc:spChg chg="mod">
          <ac:chgData name="Gregorio Ariel Guerrero Moral" userId="82482f2c-2662-4bc3-b06e-2fa762521b9f" providerId="ADAL" clId="{BEFAFA53-2E82-438E-B6DA-AF4277C82AAE}" dt="2023-05-12T19:40:14.943" v="40" actId="20577"/>
          <ac:spMkLst>
            <pc:docMk/>
            <pc:sldMk cId="4204507804" sldId="294"/>
            <ac:spMk id="2" creationId="{00000000-0000-0000-0000-000000000000}"/>
          </ac:spMkLst>
        </pc:spChg>
        <pc:spChg chg="mod">
          <ac:chgData name="Gregorio Ariel Guerrero Moral" userId="82482f2c-2662-4bc3-b06e-2fa762521b9f" providerId="ADAL" clId="{BEFAFA53-2E82-438E-B6DA-AF4277C82AAE}" dt="2023-05-12T19:42:58.289" v="172" actId="1076"/>
          <ac:spMkLst>
            <pc:docMk/>
            <pc:sldMk cId="4204507804" sldId="294"/>
            <ac:spMk id="13" creationId="{5B277D83-42EE-D549-A2F7-7CCB3CD944D1}"/>
          </ac:spMkLst>
        </pc:spChg>
      </pc:sldChg>
      <pc:sldChg chg="addSp delSp modSp mod">
        <pc:chgData name="Gregorio Ariel Guerrero Moral" userId="82482f2c-2662-4bc3-b06e-2fa762521b9f" providerId="ADAL" clId="{BEFAFA53-2E82-438E-B6DA-AF4277C82AAE}" dt="2023-05-12T20:13:36.228" v="522" actId="1076"/>
        <pc:sldMkLst>
          <pc:docMk/>
          <pc:sldMk cId="602351513" sldId="295"/>
        </pc:sldMkLst>
        <pc:spChg chg="add mod">
          <ac:chgData name="Gregorio Ariel Guerrero Moral" userId="82482f2c-2662-4bc3-b06e-2fa762521b9f" providerId="ADAL" clId="{BEFAFA53-2E82-438E-B6DA-AF4277C82AAE}" dt="2023-05-12T20:13:36.228" v="522" actId="1076"/>
          <ac:spMkLst>
            <pc:docMk/>
            <pc:sldMk cId="602351513" sldId="295"/>
            <ac:spMk id="6" creationId="{E480F42F-9737-EF9F-0379-EC7609457607}"/>
          </ac:spMkLst>
        </pc:spChg>
        <pc:spChg chg="add del mod">
          <ac:chgData name="Gregorio Ariel Guerrero Moral" userId="82482f2c-2662-4bc3-b06e-2fa762521b9f" providerId="ADAL" clId="{BEFAFA53-2E82-438E-B6DA-AF4277C82AAE}" dt="2023-05-12T20:13:16.390" v="516" actId="478"/>
          <ac:spMkLst>
            <pc:docMk/>
            <pc:sldMk cId="602351513" sldId="295"/>
            <ac:spMk id="10" creationId="{516132DF-49C3-F465-9C46-205BD691B24A}"/>
          </ac:spMkLst>
        </pc:spChg>
        <pc:spChg chg="add del">
          <ac:chgData name="Gregorio Ariel Guerrero Moral" userId="82482f2c-2662-4bc3-b06e-2fa762521b9f" providerId="ADAL" clId="{BEFAFA53-2E82-438E-B6DA-AF4277C82AAE}" dt="2023-05-12T20:13:16.390" v="516" actId="478"/>
          <ac:spMkLst>
            <pc:docMk/>
            <pc:sldMk cId="602351513" sldId="295"/>
            <ac:spMk id="15" creationId="{EFCDEA07-3987-E9F9-4972-BBCA97E0072D}"/>
          </ac:spMkLst>
        </pc:spChg>
        <pc:spChg chg="add del">
          <ac:chgData name="Gregorio Ariel Guerrero Moral" userId="82482f2c-2662-4bc3-b06e-2fa762521b9f" providerId="ADAL" clId="{BEFAFA53-2E82-438E-B6DA-AF4277C82AAE}" dt="2023-05-12T20:13:16.390" v="516" actId="478"/>
          <ac:spMkLst>
            <pc:docMk/>
            <pc:sldMk cId="602351513" sldId="295"/>
            <ac:spMk id="17" creationId="{5EC2D99A-99F5-FDA3-5B66-5324E3AE805A}"/>
          </ac:spMkLst>
        </pc:spChg>
        <pc:spChg chg="add del mod">
          <ac:chgData name="Gregorio Ariel Guerrero Moral" userId="82482f2c-2662-4bc3-b06e-2fa762521b9f" providerId="ADAL" clId="{BEFAFA53-2E82-438E-B6DA-AF4277C82AAE}" dt="2023-05-12T20:13:16.390" v="516" actId="478"/>
          <ac:spMkLst>
            <pc:docMk/>
            <pc:sldMk cId="602351513" sldId="295"/>
            <ac:spMk id="19" creationId="{A0EF37DC-88E0-8DB0-58D3-3969CC8FDB0A}"/>
          </ac:spMkLst>
        </pc:spChg>
        <pc:spChg chg="add del mod">
          <ac:chgData name="Gregorio Ariel Guerrero Moral" userId="82482f2c-2662-4bc3-b06e-2fa762521b9f" providerId="ADAL" clId="{BEFAFA53-2E82-438E-B6DA-AF4277C82AAE}" dt="2023-05-12T20:13:16.390" v="516" actId="478"/>
          <ac:spMkLst>
            <pc:docMk/>
            <pc:sldMk cId="602351513" sldId="295"/>
            <ac:spMk id="21" creationId="{D1854127-7708-AC3E-04EC-9261F626712C}"/>
          </ac:spMkLst>
        </pc:spChg>
        <pc:spChg chg="add del mod">
          <ac:chgData name="Gregorio Ariel Guerrero Moral" userId="82482f2c-2662-4bc3-b06e-2fa762521b9f" providerId="ADAL" clId="{BEFAFA53-2E82-438E-B6DA-AF4277C82AAE}" dt="2023-05-12T20:13:16.390" v="516" actId="478"/>
          <ac:spMkLst>
            <pc:docMk/>
            <pc:sldMk cId="602351513" sldId="295"/>
            <ac:spMk id="23" creationId="{EC6C1B70-EE83-7564-403E-F962770DF9B6}"/>
          </ac:spMkLst>
        </pc:spChg>
        <pc:spChg chg="add del mod">
          <ac:chgData name="Gregorio Ariel Guerrero Moral" userId="82482f2c-2662-4bc3-b06e-2fa762521b9f" providerId="ADAL" clId="{BEFAFA53-2E82-438E-B6DA-AF4277C82AAE}" dt="2023-05-12T20:13:16.390" v="516" actId="478"/>
          <ac:spMkLst>
            <pc:docMk/>
            <pc:sldMk cId="602351513" sldId="295"/>
            <ac:spMk id="25" creationId="{49E50EAF-60DC-B9BA-6C06-07481C1B98BE}"/>
          </ac:spMkLst>
        </pc:spChg>
        <pc:spChg chg="add del mod">
          <ac:chgData name="Gregorio Ariel Guerrero Moral" userId="82482f2c-2662-4bc3-b06e-2fa762521b9f" providerId="ADAL" clId="{BEFAFA53-2E82-438E-B6DA-AF4277C82AAE}" dt="2023-05-12T20:13:16.390" v="516" actId="478"/>
          <ac:spMkLst>
            <pc:docMk/>
            <pc:sldMk cId="602351513" sldId="295"/>
            <ac:spMk id="27" creationId="{DF722D97-6CD5-2AC3-C531-B960B633F97E}"/>
          </ac:spMkLst>
        </pc:spChg>
        <pc:spChg chg="add del mod">
          <ac:chgData name="Gregorio Ariel Guerrero Moral" userId="82482f2c-2662-4bc3-b06e-2fa762521b9f" providerId="ADAL" clId="{BEFAFA53-2E82-438E-B6DA-AF4277C82AAE}" dt="2023-05-12T20:13:16.390" v="516" actId="478"/>
          <ac:spMkLst>
            <pc:docMk/>
            <pc:sldMk cId="602351513" sldId="295"/>
            <ac:spMk id="29" creationId="{5CAC573C-10DC-7101-8713-15E919627E88}"/>
          </ac:spMkLst>
        </pc:spChg>
        <pc:spChg chg="add del mod">
          <ac:chgData name="Gregorio Ariel Guerrero Moral" userId="82482f2c-2662-4bc3-b06e-2fa762521b9f" providerId="ADAL" clId="{BEFAFA53-2E82-438E-B6DA-AF4277C82AAE}" dt="2023-05-12T20:13:16.390" v="516" actId="478"/>
          <ac:spMkLst>
            <pc:docMk/>
            <pc:sldMk cId="602351513" sldId="295"/>
            <ac:spMk id="31" creationId="{27457242-67A8-3B94-D690-ADEF1ADA0751}"/>
          </ac:spMkLst>
        </pc:spChg>
      </pc:sldChg>
      <pc:sldChg chg="addSp delSp modSp mod ord modClrScheme chgLayout">
        <pc:chgData name="Gregorio Ariel Guerrero Moral" userId="82482f2c-2662-4bc3-b06e-2fa762521b9f" providerId="ADAL" clId="{BEFAFA53-2E82-438E-B6DA-AF4277C82AAE}" dt="2023-05-12T20:30:34.672" v="651" actId="1076"/>
        <pc:sldMkLst>
          <pc:docMk/>
          <pc:sldMk cId="3905802903" sldId="297"/>
        </pc:sldMkLst>
        <pc:spChg chg="mod">
          <ac:chgData name="Gregorio Ariel Guerrero Moral" userId="82482f2c-2662-4bc3-b06e-2fa762521b9f" providerId="ADAL" clId="{BEFAFA53-2E82-438E-B6DA-AF4277C82AAE}" dt="2023-05-12T20:30:13.961" v="647" actId="1076"/>
          <ac:spMkLst>
            <pc:docMk/>
            <pc:sldMk cId="3905802903" sldId="297"/>
            <ac:spMk id="2" creationId="{CCAADAB6-79A7-E783-C504-5C8438486A17}"/>
          </ac:spMkLst>
        </pc:spChg>
        <pc:spChg chg="add del mod">
          <ac:chgData name="Gregorio Ariel Guerrero Moral" userId="82482f2c-2662-4bc3-b06e-2fa762521b9f" providerId="ADAL" clId="{BEFAFA53-2E82-438E-B6DA-AF4277C82AAE}" dt="2023-05-12T20:27:44.613" v="642" actId="26606"/>
          <ac:spMkLst>
            <pc:docMk/>
            <pc:sldMk cId="3905802903" sldId="297"/>
            <ac:spMk id="4" creationId="{CEA3C7FE-7CC6-F4F3-2E0B-63C152327C08}"/>
          </ac:spMkLst>
        </pc:spChg>
        <pc:spChg chg="add del mod">
          <ac:chgData name="Gregorio Ariel Guerrero Moral" userId="82482f2c-2662-4bc3-b06e-2fa762521b9f" providerId="ADAL" clId="{BEFAFA53-2E82-438E-B6DA-AF4277C82AAE}" dt="2023-05-12T20:30:17.764" v="648" actId="478"/>
          <ac:spMkLst>
            <pc:docMk/>
            <pc:sldMk cId="3905802903" sldId="297"/>
            <ac:spMk id="10" creationId="{1FECE0C9-BA4B-C8CD-072A-74AD403FE1BD}"/>
          </ac:spMkLst>
        </pc:spChg>
        <pc:graphicFrameChg chg="add mod">
          <ac:chgData name="Gregorio Ariel Guerrero Moral" userId="82482f2c-2662-4bc3-b06e-2fa762521b9f" providerId="ADAL" clId="{BEFAFA53-2E82-438E-B6DA-AF4277C82AAE}" dt="2023-05-12T20:30:34.672" v="651" actId="1076"/>
          <ac:graphicFrameMkLst>
            <pc:docMk/>
            <pc:sldMk cId="3905802903" sldId="297"/>
            <ac:graphicFrameMk id="7" creationId="{BDF7807E-22C9-A1FD-7F7D-D914BE8B04EC}"/>
          </ac:graphicFrameMkLst>
        </pc:graphicFrameChg>
        <pc:graphicFrameChg chg="del mod">
          <ac:chgData name="Gregorio Ariel Guerrero Moral" userId="82482f2c-2662-4bc3-b06e-2fa762521b9f" providerId="ADAL" clId="{BEFAFA53-2E82-438E-B6DA-AF4277C82AAE}" dt="2023-05-12T19:46:22.274" v="180" actId="478"/>
          <ac:graphicFrameMkLst>
            <pc:docMk/>
            <pc:sldMk cId="3905802903" sldId="297"/>
            <ac:graphicFrameMk id="11" creationId="{9E9A3790-892F-4B5D-E9AE-93FC2010F986}"/>
          </ac:graphicFrameMkLst>
        </pc:graphicFrameChg>
      </pc:sldChg>
      <pc:sldChg chg="add del">
        <pc:chgData name="Gregorio Ariel Guerrero Moral" userId="82482f2c-2662-4bc3-b06e-2fa762521b9f" providerId="ADAL" clId="{BEFAFA53-2E82-438E-B6DA-AF4277C82AAE}" dt="2023-05-12T19:50:38.752" v="195" actId="47"/>
        <pc:sldMkLst>
          <pc:docMk/>
          <pc:sldMk cId="1810808247" sldId="298"/>
        </pc:sldMkLst>
      </pc:sldChg>
      <pc:sldChg chg="add del">
        <pc:chgData name="Gregorio Ariel Guerrero Moral" userId="82482f2c-2662-4bc3-b06e-2fa762521b9f" providerId="ADAL" clId="{BEFAFA53-2E82-438E-B6DA-AF4277C82AAE}" dt="2023-05-12T19:50:38.752" v="195" actId="47"/>
        <pc:sldMkLst>
          <pc:docMk/>
          <pc:sldMk cId="3052893507" sldId="299"/>
        </pc:sldMkLst>
      </pc:sldChg>
      <pc:sldChg chg="modSp add del mod">
        <pc:chgData name="Gregorio Ariel Guerrero Moral" userId="82482f2c-2662-4bc3-b06e-2fa762521b9f" providerId="ADAL" clId="{BEFAFA53-2E82-438E-B6DA-AF4277C82AAE}" dt="2023-05-12T21:30:08.288" v="1303" actId="20577"/>
        <pc:sldMkLst>
          <pc:docMk/>
          <pc:sldMk cId="132663917" sldId="300"/>
        </pc:sldMkLst>
        <pc:spChg chg="mod">
          <ac:chgData name="Gregorio Ariel Guerrero Moral" userId="82482f2c-2662-4bc3-b06e-2fa762521b9f" providerId="ADAL" clId="{BEFAFA53-2E82-438E-B6DA-AF4277C82AAE}" dt="2023-05-12T20:58:25.869" v="968" actId="1076"/>
          <ac:spMkLst>
            <pc:docMk/>
            <pc:sldMk cId="132663917" sldId="300"/>
            <ac:spMk id="2" creationId="{093EE3C9-26F3-0517-6CDE-6AD710CB11F3}"/>
          </ac:spMkLst>
        </pc:spChg>
        <pc:spChg chg="mod">
          <ac:chgData name="Gregorio Ariel Guerrero Moral" userId="82482f2c-2662-4bc3-b06e-2fa762521b9f" providerId="ADAL" clId="{BEFAFA53-2E82-438E-B6DA-AF4277C82AAE}" dt="2023-05-12T20:58:28.939" v="969" actId="1076"/>
          <ac:spMkLst>
            <pc:docMk/>
            <pc:sldMk cId="132663917" sldId="300"/>
            <ac:spMk id="3" creationId="{0C33CD16-CBC7-920D-F16B-7E35479422B4}"/>
          </ac:spMkLst>
        </pc:spChg>
        <pc:spChg chg="mod">
          <ac:chgData name="Gregorio Ariel Guerrero Moral" userId="82482f2c-2662-4bc3-b06e-2fa762521b9f" providerId="ADAL" clId="{BEFAFA53-2E82-438E-B6DA-AF4277C82AAE}" dt="2023-05-12T21:30:08.288" v="1303" actId="20577"/>
          <ac:spMkLst>
            <pc:docMk/>
            <pc:sldMk cId="132663917" sldId="300"/>
            <ac:spMk id="6" creationId="{62DD8006-03FA-B659-3F44-3D9B9C9C4EF3}"/>
          </ac:spMkLst>
        </pc:spChg>
        <pc:spChg chg="mod">
          <ac:chgData name="Gregorio Ariel Guerrero Moral" userId="82482f2c-2662-4bc3-b06e-2fa762521b9f" providerId="ADAL" clId="{BEFAFA53-2E82-438E-B6DA-AF4277C82AAE}" dt="2023-05-12T21:29:36.545" v="1274" actId="1076"/>
          <ac:spMkLst>
            <pc:docMk/>
            <pc:sldMk cId="132663917" sldId="300"/>
            <ac:spMk id="9" creationId="{EEB53162-FF7E-F54F-A933-A35BD75DB464}"/>
          </ac:spMkLst>
        </pc:spChg>
        <pc:graphicFrameChg chg="mod modGraphic">
          <ac:chgData name="Gregorio Ariel Guerrero Moral" userId="82482f2c-2662-4bc3-b06e-2fa762521b9f" providerId="ADAL" clId="{BEFAFA53-2E82-438E-B6DA-AF4277C82AAE}" dt="2023-05-12T21:29:32.923" v="1273" actId="1076"/>
          <ac:graphicFrameMkLst>
            <pc:docMk/>
            <pc:sldMk cId="132663917" sldId="300"/>
            <ac:graphicFrameMk id="7" creationId="{B6850B48-9873-8244-8463-52BCD17C0ACC}"/>
          </ac:graphicFrameMkLst>
        </pc:graphicFrameChg>
      </pc:sldChg>
      <pc:sldChg chg="modSp add del mod ord">
        <pc:chgData name="Gregorio Ariel Guerrero Moral" userId="82482f2c-2662-4bc3-b06e-2fa762521b9f" providerId="ADAL" clId="{BEFAFA53-2E82-438E-B6DA-AF4277C82AAE}" dt="2023-05-12T20:27:13.941" v="639"/>
        <pc:sldMkLst>
          <pc:docMk/>
          <pc:sldMk cId="1317379046" sldId="301"/>
        </pc:sldMkLst>
        <pc:spChg chg="mod">
          <ac:chgData name="Gregorio Ariel Guerrero Moral" userId="82482f2c-2662-4bc3-b06e-2fa762521b9f" providerId="ADAL" clId="{BEFAFA53-2E82-438E-B6DA-AF4277C82AAE}" dt="2023-05-12T20:25:15.868" v="637" actId="27636"/>
          <ac:spMkLst>
            <pc:docMk/>
            <pc:sldMk cId="1317379046" sldId="301"/>
            <ac:spMk id="2" creationId="{093EE3C9-26F3-0517-6CDE-6AD710CB11F3}"/>
          </ac:spMkLst>
        </pc:spChg>
        <pc:graphicFrameChg chg="mod">
          <ac:chgData name="Gregorio Ariel Guerrero Moral" userId="82482f2c-2662-4bc3-b06e-2fa762521b9f" providerId="ADAL" clId="{BEFAFA53-2E82-438E-B6DA-AF4277C82AAE}" dt="2023-05-12T20:15:36.604" v="577" actId="20577"/>
          <ac:graphicFrameMkLst>
            <pc:docMk/>
            <pc:sldMk cId="1317379046" sldId="301"/>
            <ac:graphicFrameMk id="5" creationId="{9157B6CB-DA97-9897-D463-5135CA5BFB3A}"/>
          </ac:graphicFrameMkLst>
        </pc:graphicFrameChg>
      </pc:sldChg>
      <pc:sldChg chg="add del">
        <pc:chgData name="Gregorio Ariel Guerrero Moral" userId="82482f2c-2662-4bc3-b06e-2fa762521b9f" providerId="ADAL" clId="{BEFAFA53-2E82-438E-B6DA-AF4277C82AAE}" dt="2023-05-12T19:51:10.611" v="199" actId="47"/>
        <pc:sldMkLst>
          <pc:docMk/>
          <pc:sldMk cId="220768043" sldId="303"/>
        </pc:sldMkLst>
      </pc:sldChg>
      <pc:sldChg chg="addSp delSp modSp add del mod ord">
        <pc:chgData name="Gregorio Ariel Guerrero Moral" userId="82482f2c-2662-4bc3-b06e-2fa762521b9f" providerId="ADAL" clId="{BEFAFA53-2E82-438E-B6DA-AF4277C82AAE}" dt="2023-05-12T19:57:46.060" v="344" actId="20577"/>
        <pc:sldMkLst>
          <pc:docMk/>
          <pc:sldMk cId="1137276230" sldId="305"/>
        </pc:sldMkLst>
        <pc:spChg chg="mod">
          <ac:chgData name="Gregorio Ariel Guerrero Moral" userId="82482f2c-2662-4bc3-b06e-2fa762521b9f" providerId="ADAL" clId="{BEFAFA53-2E82-438E-B6DA-AF4277C82AAE}" dt="2023-05-12T19:57:46.060" v="344" actId="20577"/>
          <ac:spMkLst>
            <pc:docMk/>
            <pc:sldMk cId="1137276230" sldId="305"/>
            <ac:spMk id="2" creationId="{69CA9BB6-3BA2-7A34-B344-91648DCF6ED4}"/>
          </ac:spMkLst>
        </pc:spChg>
        <pc:spChg chg="del">
          <ac:chgData name="Gregorio Ariel Guerrero Moral" userId="82482f2c-2662-4bc3-b06e-2fa762521b9f" providerId="ADAL" clId="{BEFAFA53-2E82-438E-B6DA-AF4277C82AAE}" dt="2023-05-12T19:52:16.874" v="243" actId="478"/>
          <ac:spMkLst>
            <pc:docMk/>
            <pc:sldMk cId="1137276230" sldId="305"/>
            <ac:spMk id="3" creationId="{8A7894CC-AF80-8736-27FF-6A2AE232C86C}"/>
          </ac:spMkLst>
        </pc:spChg>
        <pc:spChg chg="add del mod">
          <ac:chgData name="Gregorio Ariel Guerrero Moral" userId="82482f2c-2662-4bc3-b06e-2fa762521b9f" providerId="ADAL" clId="{BEFAFA53-2E82-438E-B6DA-AF4277C82AAE}" dt="2023-05-12T19:52:35.669" v="244" actId="478"/>
          <ac:spMkLst>
            <pc:docMk/>
            <pc:sldMk cId="1137276230" sldId="305"/>
            <ac:spMk id="5" creationId="{52668876-F459-8AB3-E79F-2198286DCBA7}"/>
          </ac:spMkLst>
        </pc:spChg>
        <pc:spChg chg="add del mod">
          <ac:chgData name="Gregorio Ariel Guerrero Moral" userId="82482f2c-2662-4bc3-b06e-2fa762521b9f" providerId="ADAL" clId="{BEFAFA53-2E82-438E-B6DA-AF4277C82AAE}" dt="2023-05-12T19:53:05.574" v="247" actId="478"/>
          <ac:spMkLst>
            <pc:docMk/>
            <pc:sldMk cId="1137276230" sldId="305"/>
            <ac:spMk id="8" creationId="{CB880FAF-765F-EE5B-51A4-3B4CB717ADE8}"/>
          </ac:spMkLst>
        </pc:spChg>
        <pc:spChg chg="add mod">
          <ac:chgData name="Gregorio Ariel Guerrero Moral" userId="82482f2c-2662-4bc3-b06e-2fa762521b9f" providerId="ADAL" clId="{BEFAFA53-2E82-438E-B6DA-AF4277C82AAE}" dt="2023-05-12T19:56:21.683" v="298" actId="14100"/>
          <ac:spMkLst>
            <pc:docMk/>
            <pc:sldMk cId="1137276230" sldId="305"/>
            <ac:spMk id="12" creationId="{18F332B4-536A-0118-38EC-30C92533BD0F}"/>
          </ac:spMkLst>
        </pc:spChg>
        <pc:spChg chg="mod">
          <ac:chgData name="Gregorio Ariel Guerrero Moral" userId="82482f2c-2662-4bc3-b06e-2fa762521b9f" providerId="ADAL" clId="{BEFAFA53-2E82-438E-B6DA-AF4277C82AAE}" dt="2023-05-12T19:53:21.722" v="250" actId="1076"/>
          <ac:spMkLst>
            <pc:docMk/>
            <pc:sldMk cId="1137276230" sldId="305"/>
            <ac:spMk id="15" creationId="{3DB78962-AC2F-84FB-2C75-D0CF1A150B19}"/>
          </ac:spMkLst>
        </pc:spChg>
        <pc:graphicFrameChg chg="mod">
          <ac:chgData name="Gregorio Ariel Guerrero Moral" userId="82482f2c-2662-4bc3-b06e-2fa762521b9f" providerId="ADAL" clId="{BEFAFA53-2E82-438E-B6DA-AF4277C82AAE}" dt="2023-05-12T19:53:28.275" v="252" actId="1076"/>
          <ac:graphicFrameMkLst>
            <pc:docMk/>
            <pc:sldMk cId="1137276230" sldId="305"/>
            <ac:graphicFrameMk id="14" creationId="{712CBB5F-8B51-7FE7-1FC1-3E37B2A210AA}"/>
          </ac:graphicFrameMkLst>
        </pc:graphicFrameChg>
        <pc:picChg chg="del">
          <ac:chgData name="Gregorio Ariel Guerrero Moral" userId="82482f2c-2662-4bc3-b06e-2fa762521b9f" providerId="ADAL" clId="{BEFAFA53-2E82-438E-B6DA-AF4277C82AAE}" dt="2023-05-12T19:51:26.320" v="202" actId="478"/>
          <ac:picMkLst>
            <pc:docMk/>
            <pc:sldMk cId="1137276230" sldId="305"/>
            <ac:picMk id="7" creationId="{FC46C506-2CB3-3C16-A321-AFC50DAA2472}"/>
          </ac:picMkLst>
        </pc:picChg>
        <pc:picChg chg="del">
          <ac:chgData name="Gregorio Ariel Guerrero Moral" userId="82482f2c-2662-4bc3-b06e-2fa762521b9f" providerId="ADAL" clId="{BEFAFA53-2E82-438E-B6DA-AF4277C82AAE}" dt="2023-05-12T19:51:26.320" v="202" actId="478"/>
          <ac:picMkLst>
            <pc:docMk/>
            <pc:sldMk cId="1137276230" sldId="305"/>
            <ac:picMk id="9" creationId="{CDAA1830-2CBF-3D1C-7764-789527CB7C02}"/>
          </ac:picMkLst>
        </pc:picChg>
        <pc:picChg chg="del">
          <ac:chgData name="Gregorio Ariel Guerrero Moral" userId="82482f2c-2662-4bc3-b06e-2fa762521b9f" providerId="ADAL" clId="{BEFAFA53-2E82-438E-B6DA-AF4277C82AAE}" dt="2023-05-12T19:51:26.320" v="202" actId="478"/>
          <ac:picMkLst>
            <pc:docMk/>
            <pc:sldMk cId="1137276230" sldId="305"/>
            <ac:picMk id="11" creationId="{8F5F7263-11E9-4836-02AD-8C7078FD5051}"/>
          </ac:picMkLst>
        </pc:picChg>
        <pc:picChg chg="del">
          <ac:chgData name="Gregorio Ariel Guerrero Moral" userId="82482f2c-2662-4bc3-b06e-2fa762521b9f" providerId="ADAL" clId="{BEFAFA53-2E82-438E-B6DA-AF4277C82AAE}" dt="2023-05-12T19:51:26.320" v="202" actId="478"/>
          <ac:picMkLst>
            <pc:docMk/>
            <pc:sldMk cId="1137276230" sldId="305"/>
            <ac:picMk id="13" creationId="{5FCD356E-D593-D54F-C4C2-6B259E523325}"/>
          </ac:picMkLst>
        </pc:picChg>
        <pc:picChg chg="add mod">
          <ac:chgData name="Gregorio Ariel Guerrero Moral" userId="82482f2c-2662-4bc3-b06e-2fa762521b9f" providerId="ADAL" clId="{BEFAFA53-2E82-438E-B6DA-AF4277C82AAE}" dt="2023-05-12T19:56:30.337" v="299" actId="1076"/>
          <ac:picMkLst>
            <pc:docMk/>
            <pc:sldMk cId="1137276230" sldId="305"/>
            <ac:picMk id="1026" creationId="{55BCD7FE-88CB-E720-82DA-0515655C5AF6}"/>
          </ac:picMkLst>
        </pc:picChg>
        <pc:picChg chg="add mod">
          <ac:chgData name="Gregorio Ariel Guerrero Moral" userId="82482f2c-2662-4bc3-b06e-2fa762521b9f" providerId="ADAL" clId="{BEFAFA53-2E82-438E-B6DA-AF4277C82AAE}" dt="2023-05-12T19:54:40.328" v="263" actId="1076"/>
          <ac:picMkLst>
            <pc:docMk/>
            <pc:sldMk cId="1137276230" sldId="305"/>
            <ac:picMk id="1028" creationId="{1DD9E8AF-0B67-FB47-72A1-1F942108F7BC}"/>
          </ac:picMkLst>
        </pc:picChg>
      </pc:sldChg>
      <pc:sldChg chg="add del">
        <pc:chgData name="Gregorio Ariel Guerrero Moral" userId="82482f2c-2662-4bc3-b06e-2fa762521b9f" providerId="ADAL" clId="{BEFAFA53-2E82-438E-B6DA-AF4277C82AAE}" dt="2023-05-12T19:50:38.752" v="195" actId="47"/>
        <pc:sldMkLst>
          <pc:docMk/>
          <pc:sldMk cId="334331324" sldId="306"/>
        </pc:sldMkLst>
      </pc:sldChg>
      <pc:sldChg chg="add del">
        <pc:chgData name="Gregorio Ariel Guerrero Moral" userId="82482f2c-2662-4bc3-b06e-2fa762521b9f" providerId="ADAL" clId="{BEFAFA53-2E82-438E-B6DA-AF4277C82AAE}" dt="2023-05-12T19:50:38.752" v="195" actId="47"/>
        <pc:sldMkLst>
          <pc:docMk/>
          <pc:sldMk cId="793537383" sldId="307"/>
        </pc:sldMkLst>
      </pc:sldChg>
      <pc:sldChg chg="add del">
        <pc:chgData name="Gregorio Ariel Guerrero Moral" userId="82482f2c-2662-4bc3-b06e-2fa762521b9f" providerId="ADAL" clId="{BEFAFA53-2E82-438E-B6DA-AF4277C82AAE}" dt="2023-05-12T19:50:38.752" v="195" actId="47"/>
        <pc:sldMkLst>
          <pc:docMk/>
          <pc:sldMk cId="2502802696" sldId="308"/>
        </pc:sldMkLst>
      </pc:sldChg>
      <pc:sldChg chg="add del">
        <pc:chgData name="Gregorio Ariel Guerrero Moral" userId="82482f2c-2662-4bc3-b06e-2fa762521b9f" providerId="ADAL" clId="{BEFAFA53-2E82-438E-B6DA-AF4277C82AAE}" dt="2023-05-12T20:54:18.052" v="878" actId="47"/>
        <pc:sldMkLst>
          <pc:docMk/>
          <pc:sldMk cId="1474661189" sldId="310"/>
        </pc:sldMkLst>
      </pc:sldChg>
      <pc:sldChg chg="addSp delSp modSp add mod">
        <pc:chgData name="Gregorio Ariel Guerrero Moral" userId="82482f2c-2662-4bc3-b06e-2fa762521b9f" providerId="ADAL" clId="{BEFAFA53-2E82-438E-B6DA-AF4277C82AAE}" dt="2023-05-12T20:02:02.467" v="368" actId="1076"/>
        <pc:sldMkLst>
          <pc:docMk/>
          <pc:sldMk cId="2483533069" sldId="311"/>
        </pc:sldMkLst>
        <pc:spChg chg="mod">
          <ac:chgData name="Gregorio Ariel Guerrero Moral" userId="82482f2c-2662-4bc3-b06e-2fa762521b9f" providerId="ADAL" clId="{BEFAFA53-2E82-438E-B6DA-AF4277C82AAE}" dt="2023-05-12T19:57:25.338" v="336" actId="20577"/>
          <ac:spMkLst>
            <pc:docMk/>
            <pc:sldMk cId="2483533069" sldId="311"/>
            <ac:spMk id="2" creationId="{69CA9BB6-3BA2-7A34-B344-91648DCF6ED4}"/>
          </ac:spMkLst>
        </pc:spChg>
        <pc:spChg chg="del">
          <ac:chgData name="Gregorio Ariel Guerrero Moral" userId="82482f2c-2662-4bc3-b06e-2fa762521b9f" providerId="ADAL" clId="{BEFAFA53-2E82-438E-B6DA-AF4277C82AAE}" dt="2023-05-12T19:57:56.018" v="345" actId="478"/>
          <ac:spMkLst>
            <pc:docMk/>
            <pc:sldMk cId="2483533069" sldId="311"/>
            <ac:spMk id="12" creationId="{18F332B4-536A-0118-38EC-30C92533BD0F}"/>
          </ac:spMkLst>
        </pc:spChg>
        <pc:spChg chg="mod">
          <ac:chgData name="Gregorio Ariel Guerrero Moral" userId="82482f2c-2662-4bc3-b06e-2fa762521b9f" providerId="ADAL" clId="{BEFAFA53-2E82-438E-B6DA-AF4277C82AAE}" dt="2023-05-12T20:01:31.997" v="359" actId="1076"/>
          <ac:spMkLst>
            <pc:docMk/>
            <pc:sldMk cId="2483533069" sldId="311"/>
            <ac:spMk id="15" creationId="{3DB78962-AC2F-84FB-2C75-D0CF1A150B19}"/>
          </ac:spMkLst>
        </pc:spChg>
        <pc:graphicFrameChg chg="mod">
          <ac:chgData name="Gregorio Ariel Guerrero Moral" userId="82482f2c-2662-4bc3-b06e-2fa762521b9f" providerId="ADAL" clId="{BEFAFA53-2E82-438E-B6DA-AF4277C82AAE}" dt="2023-05-12T20:01:33.713" v="360" actId="1076"/>
          <ac:graphicFrameMkLst>
            <pc:docMk/>
            <pc:sldMk cId="2483533069" sldId="311"/>
            <ac:graphicFrameMk id="14" creationId="{712CBB5F-8B51-7FE7-1FC1-3E37B2A210AA}"/>
          </ac:graphicFrameMkLst>
        </pc:graphicFrameChg>
        <pc:picChg chg="add mod modCrop">
          <ac:chgData name="Gregorio Ariel Guerrero Moral" userId="82482f2c-2662-4bc3-b06e-2fa762521b9f" providerId="ADAL" clId="{BEFAFA53-2E82-438E-B6DA-AF4277C82AAE}" dt="2023-05-12T20:02:02.467" v="368" actId="1076"/>
          <ac:picMkLst>
            <pc:docMk/>
            <pc:sldMk cId="2483533069" sldId="311"/>
            <ac:picMk id="3" creationId="{38BF105C-DCA6-F162-14C8-DD69A3A388FE}"/>
          </ac:picMkLst>
        </pc:picChg>
        <pc:picChg chg="del">
          <ac:chgData name="Gregorio Ariel Guerrero Moral" userId="82482f2c-2662-4bc3-b06e-2fa762521b9f" providerId="ADAL" clId="{BEFAFA53-2E82-438E-B6DA-AF4277C82AAE}" dt="2023-05-12T19:57:56.018" v="345" actId="478"/>
          <ac:picMkLst>
            <pc:docMk/>
            <pc:sldMk cId="2483533069" sldId="311"/>
            <ac:picMk id="1026" creationId="{55BCD7FE-88CB-E720-82DA-0515655C5AF6}"/>
          </ac:picMkLst>
        </pc:picChg>
        <pc:picChg chg="del">
          <ac:chgData name="Gregorio Ariel Guerrero Moral" userId="82482f2c-2662-4bc3-b06e-2fa762521b9f" providerId="ADAL" clId="{BEFAFA53-2E82-438E-B6DA-AF4277C82AAE}" dt="2023-05-12T19:57:56.018" v="345" actId="478"/>
          <ac:picMkLst>
            <pc:docMk/>
            <pc:sldMk cId="2483533069" sldId="311"/>
            <ac:picMk id="1028" creationId="{1DD9E8AF-0B67-FB47-72A1-1F942108F7BC}"/>
          </ac:picMkLst>
        </pc:picChg>
        <pc:picChg chg="add mod">
          <ac:chgData name="Gregorio Ariel Guerrero Moral" userId="82482f2c-2662-4bc3-b06e-2fa762521b9f" providerId="ADAL" clId="{BEFAFA53-2E82-438E-B6DA-AF4277C82AAE}" dt="2023-05-12T20:01:59.428" v="367" actId="1076"/>
          <ac:picMkLst>
            <pc:docMk/>
            <pc:sldMk cId="2483533069" sldId="311"/>
            <ac:picMk id="2050" creationId="{5AC6CDE8-302D-F010-43AD-42B57E44F8C3}"/>
          </ac:picMkLst>
        </pc:picChg>
      </pc:sldChg>
      <pc:sldChg chg="add del">
        <pc:chgData name="Gregorio Ariel Guerrero Moral" userId="82482f2c-2662-4bc3-b06e-2fa762521b9f" providerId="ADAL" clId="{BEFAFA53-2E82-438E-B6DA-AF4277C82AAE}" dt="2023-05-12T19:50:38.752" v="195" actId="47"/>
        <pc:sldMkLst>
          <pc:docMk/>
          <pc:sldMk cId="2672430672" sldId="311"/>
        </pc:sldMkLst>
      </pc:sldChg>
      <pc:sldChg chg="addSp delSp modSp add mod">
        <pc:chgData name="Gregorio Ariel Guerrero Moral" userId="82482f2c-2662-4bc3-b06e-2fa762521b9f" providerId="ADAL" clId="{BEFAFA53-2E82-438E-B6DA-AF4277C82AAE}" dt="2023-05-12T21:26:56.757" v="1270" actId="20577"/>
        <pc:sldMkLst>
          <pc:docMk/>
          <pc:sldMk cId="841933569" sldId="312"/>
        </pc:sldMkLst>
        <pc:spChg chg="mod">
          <ac:chgData name="Gregorio Ariel Guerrero Moral" userId="82482f2c-2662-4bc3-b06e-2fa762521b9f" providerId="ADAL" clId="{BEFAFA53-2E82-438E-B6DA-AF4277C82AAE}" dt="2023-05-12T20:02:22.124" v="387" actId="20577"/>
          <ac:spMkLst>
            <pc:docMk/>
            <pc:sldMk cId="841933569" sldId="312"/>
            <ac:spMk id="2" creationId="{69CA9BB6-3BA2-7A34-B344-91648DCF6ED4}"/>
          </ac:spMkLst>
        </pc:spChg>
        <pc:spChg chg="add mod">
          <ac:chgData name="Gregorio Ariel Guerrero Moral" userId="82482f2c-2662-4bc3-b06e-2fa762521b9f" providerId="ADAL" clId="{BEFAFA53-2E82-438E-B6DA-AF4277C82AAE}" dt="2023-05-12T20:04:42.050" v="403" actId="255"/>
          <ac:spMkLst>
            <pc:docMk/>
            <pc:sldMk cId="841933569" sldId="312"/>
            <ac:spMk id="4" creationId="{659803AB-A565-FEEE-C519-74B0BE43BB9A}"/>
          </ac:spMkLst>
        </pc:spChg>
        <pc:spChg chg="add mod">
          <ac:chgData name="Gregorio Ariel Guerrero Moral" userId="82482f2c-2662-4bc3-b06e-2fa762521b9f" providerId="ADAL" clId="{BEFAFA53-2E82-438E-B6DA-AF4277C82AAE}" dt="2023-05-12T20:07:32.957" v="425" actId="1076"/>
          <ac:spMkLst>
            <pc:docMk/>
            <pc:sldMk cId="841933569" sldId="312"/>
            <ac:spMk id="5" creationId="{B9C02878-A791-A34A-F0E6-767F33B8084B}"/>
          </ac:spMkLst>
        </pc:spChg>
        <pc:spChg chg="add mod">
          <ac:chgData name="Gregorio Ariel Guerrero Moral" userId="82482f2c-2662-4bc3-b06e-2fa762521b9f" providerId="ADAL" clId="{BEFAFA53-2E82-438E-B6DA-AF4277C82AAE}" dt="2023-05-12T20:10:23.955" v="463" actId="1076"/>
          <ac:spMkLst>
            <pc:docMk/>
            <pc:sldMk cId="841933569" sldId="312"/>
            <ac:spMk id="6" creationId="{DFC07344-F5AA-F9D5-2B3F-4C42937295D3}"/>
          </ac:spMkLst>
        </pc:spChg>
        <pc:spChg chg="add mod">
          <ac:chgData name="Gregorio Ariel Guerrero Moral" userId="82482f2c-2662-4bc3-b06e-2fa762521b9f" providerId="ADAL" clId="{BEFAFA53-2E82-438E-B6DA-AF4277C82AAE}" dt="2023-05-12T20:10:57.397" v="488" actId="20577"/>
          <ac:spMkLst>
            <pc:docMk/>
            <pc:sldMk cId="841933569" sldId="312"/>
            <ac:spMk id="7" creationId="{09368129-8BA0-8A6B-8C04-0EF3E5A7A19F}"/>
          </ac:spMkLst>
        </pc:spChg>
        <pc:spChg chg="mod">
          <ac:chgData name="Gregorio Ariel Guerrero Moral" userId="82482f2c-2662-4bc3-b06e-2fa762521b9f" providerId="ADAL" clId="{BEFAFA53-2E82-438E-B6DA-AF4277C82AAE}" dt="2023-05-12T21:26:56.757" v="1270" actId="20577"/>
          <ac:spMkLst>
            <pc:docMk/>
            <pc:sldMk cId="841933569" sldId="312"/>
            <ac:spMk id="15" creationId="{3DB78962-AC2F-84FB-2C75-D0CF1A150B19}"/>
          </ac:spMkLst>
        </pc:spChg>
        <pc:picChg chg="del mod">
          <ac:chgData name="Gregorio Ariel Guerrero Moral" userId="82482f2c-2662-4bc3-b06e-2fa762521b9f" providerId="ADAL" clId="{BEFAFA53-2E82-438E-B6DA-AF4277C82AAE}" dt="2023-05-12T20:02:56.278" v="388" actId="478"/>
          <ac:picMkLst>
            <pc:docMk/>
            <pc:sldMk cId="841933569" sldId="312"/>
            <ac:picMk id="2050" creationId="{5AC6CDE8-302D-F010-43AD-42B57E44F8C3}"/>
          </ac:picMkLst>
        </pc:picChg>
        <pc:picChg chg="add del">
          <ac:chgData name="Gregorio Ariel Guerrero Moral" userId="82482f2c-2662-4bc3-b06e-2fa762521b9f" providerId="ADAL" clId="{BEFAFA53-2E82-438E-B6DA-AF4277C82AAE}" dt="2023-05-12T20:06:46.287" v="405" actId="478"/>
          <ac:picMkLst>
            <pc:docMk/>
            <pc:sldMk cId="841933569" sldId="312"/>
            <ac:picMk id="3074" creationId="{6D7CAF73-06CE-C2BB-5FEF-ABB64403E365}"/>
          </ac:picMkLst>
        </pc:picChg>
        <pc:picChg chg="add mod">
          <ac:chgData name="Gregorio Ariel Guerrero Moral" userId="82482f2c-2662-4bc3-b06e-2fa762521b9f" providerId="ADAL" clId="{BEFAFA53-2E82-438E-B6DA-AF4277C82AAE}" dt="2023-05-12T20:10:19.667" v="461" actId="1076"/>
          <ac:picMkLst>
            <pc:docMk/>
            <pc:sldMk cId="841933569" sldId="312"/>
            <ac:picMk id="3076" creationId="{A05C3238-1001-C7A8-1DDE-F2C1AD2C17AD}"/>
          </ac:picMkLst>
        </pc:picChg>
        <pc:picChg chg="add mod">
          <ac:chgData name="Gregorio Ariel Guerrero Moral" userId="82482f2c-2662-4bc3-b06e-2fa762521b9f" providerId="ADAL" clId="{BEFAFA53-2E82-438E-B6DA-AF4277C82AAE}" dt="2023-05-12T20:11:08.231" v="489" actId="14100"/>
          <ac:picMkLst>
            <pc:docMk/>
            <pc:sldMk cId="841933569" sldId="312"/>
            <ac:picMk id="3078" creationId="{586FFFC4-420F-9EF1-BA9F-224B61EB2463}"/>
          </ac:picMkLst>
        </pc:picChg>
        <pc:picChg chg="add mod">
          <ac:chgData name="Gregorio Ariel Guerrero Moral" userId="82482f2c-2662-4bc3-b06e-2fa762521b9f" providerId="ADAL" clId="{BEFAFA53-2E82-438E-B6DA-AF4277C82AAE}" dt="2023-05-12T20:10:26.774" v="464" actId="14100"/>
          <ac:picMkLst>
            <pc:docMk/>
            <pc:sldMk cId="841933569" sldId="312"/>
            <ac:picMk id="3080" creationId="{393E87B5-D6E9-836A-407D-CFCF80AA4DD4}"/>
          </ac:picMkLst>
        </pc:picChg>
      </pc:sldChg>
      <pc:sldChg chg="addSp delSp modSp add mod modNotesTx">
        <pc:chgData name="Gregorio Ariel Guerrero Moral" userId="82482f2c-2662-4bc3-b06e-2fa762521b9f" providerId="ADAL" clId="{BEFAFA53-2E82-438E-B6DA-AF4277C82AAE}" dt="2023-05-12T20:40:59.934" v="664" actId="1076"/>
        <pc:sldMkLst>
          <pc:docMk/>
          <pc:sldMk cId="1128784057" sldId="313"/>
        </pc:sldMkLst>
        <pc:spChg chg="mod">
          <ac:chgData name="Gregorio Ariel Guerrero Moral" userId="82482f2c-2662-4bc3-b06e-2fa762521b9f" providerId="ADAL" clId="{BEFAFA53-2E82-438E-B6DA-AF4277C82AAE}" dt="2023-05-12T20:12:43.069" v="515" actId="20577"/>
          <ac:spMkLst>
            <pc:docMk/>
            <pc:sldMk cId="1128784057" sldId="313"/>
            <ac:spMk id="2" creationId="{69CA9BB6-3BA2-7A34-B344-91648DCF6ED4}"/>
          </ac:spMkLst>
        </pc:spChg>
        <pc:spChg chg="del">
          <ac:chgData name="Gregorio Ariel Guerrero Moral" userId="82482f2c-2662-4bc3-b06e-2fa762521b9f" providerId="ADAL" clId="{BEFAFA53-2E82-438E-B6DA-AF4277C82AAE}" dt="2023-05-12T20:17:00.588" v="578" actId="478"/>
          <ac:spMkLst>
            <pc:docMk/>
            <pc:sldMk cId="1128784057" sldId="313"/>
            <ac:spMk id="4" creationId="{659803AB-A565-FEEE-C519-74B0BE43BB9A}"/>
          </ac:spMkLst>
        </pc:spChg>
        <pc:spChg chg="del">
          <ac:chgData name="Gregorio Ariel Guerrero Moral" userId="82482f2c-2662-4bc3-b06e-2fa762521b9f" providerId="ADAL" clId="{BEFAFA53-2E82-438E-B6DA-AF4277C82AAE}" dt="2023-05-12T20:17:00.588" v="578" actId="478"/>
          <ac:spMkLst>
            <pc:docMk/>
            <pc:sldMk cId="1128784057" sldId="313"/>
            <ac:spMk id="5" creationId="{B9C02878-A791-A34A-F0E6-767F33B8084B}"/>
          </ac:spMkLst>
        </pc:spChg>
        <pc:spChg chg="del">
          <ac:chgData name="Gregorio Ariel Guerrero Moral" userId="82482f2c-2662-4bc3-b06e-2fa762521b9f" providerId="ADAL" clId="{BEFAFA53-2E82-438E-B6DA-AF4277C82AAE}" dt="2023-05-12T20:17:00.588" v="578" actId="478"/>
          <ac:spMkLst>
            <pc:docMk/>
            <pc:sldMk cId="1128784057" sldId="313"/>
            <ac:spMk id="6" creationId="{DFC07344-F5AA-F9D5-2B3F-4C42937295D3}"/>
          </ac:spMkLst>
        </pc:spChg>
        <pc:spChg chg="del">
          <ac:chgData name="Gregorio Ariel Guerrero Moral" userId="82482f2c-2662-4bc3-b06e-2fa762521b9f" providerId="ADAL" clId="{BEFAFA53-2E82-438E-B6DA-AF4277C82AAE}" dt="2023-05-12T20:17:00.588" v="578" actId="478"/>
          <ac:spMkLst>
            <pc:docMk/>
            <pc:sldMk cId="1128784057" sldId="313"/>
            <ac:spMk id="7" creationId="{09368129-8BA0-8A6B-8C04-0EF3E5A7A19F}"/>
          </ac:spMkLst>
        </pc:spChg>
        <pc:spChg chg="add mod">
          <ac:chgData name="Gregorio Ariel Guerrero Moral" userId="82482f2c-2662-4bc3-b06e-2fa762521b9f" providerId="ADAL" clId="{BEFAFA53-2E82-438E-B6DA-AF4277C82AAE}" dt="2023-05-12T20:17:33.674" v="587" actId="1076"/>
          <ac:spMkLst>
            <pc:docMk/>
            <pc:sldMk cId="1128784057" sldId="313"/>
            <ac:spMk id="8" creationId="{BC924676-C5C8-31BF-858F-01B80BBD05FB}"/>
          </ac:spMkLst>
        </pc:spChg>
        <pc:spChg chg="mod">
          <ac:chgData name="Gregorio Ariel Guerrero Moral" userId="82482f2c-2662-4bc3-b06e-2fa762521b9f" providerId="ADAL" clId="{BEFAFA53-2E82-438E-B6DA-AF4277C82AAE}" dt="2023-05-12T20:18:22.957" v="609" actId="20577"/>
          <ac:spMkLst>
            <pc:docMk/>
            <pc:sldMk cId="1128784057" sldId="313"/>
            <ac:spMk id="15" creationId="{3DB78962-AC2F-84FB-2C75-D0CF1A150B19}"/>
          </ac:spMkLst>
        </pc:spChg>
        <pc:picChg chg="add mod">
          <ac:chgData name="Gregorio Ariel Guerrero Moral" userId="82482f2c-2662-4bc3-b06e-2fa762521b9f" providerId="ADAL" clId="{BEFAFA53-2E82-438E-B6DA-AF4277C82AAE}" dt="2023-05-12T20:40:58.521" v="663" actId="1076"/>
          <ac:picMkLst>
            <pc:docMk/>
            <pc:sldMk cId="1128784057" sldId="313"/>
            <ac:picMk id="10" creationId="{B17CEFDA-BD7A-CF78-C67D-73C0839660B2}"/>
          </ac:picMkLst>
        </pc:picChg>
        <pc:picChg chg="add mod">
          <ac:chgData name="Gregorio Ariel Guerrero Moral" userId="82482f2c-2662-4bc3-b06e-2fa762521b9f" providerId="ADAL" clId="{BEFAFA53-2E82-438E-B6DA-AF4277C82AAE}" dt="2023-05-12T20:40:59.934" v="664" actId="1076"/>
          <ac:picMkLst>
            <pc:docMk/>
            <pc:sldMk cId="1128784057" sldId="313"/>
            <ac:picMk id="12" creationId="{D7A8159B-98C6-70B5-CCAB-B6F3AD533DDE}"/>
          </ac:picMkLst>
        </pc:picChg>
        <pc:picChg chg="del">
          <ac:chgData name="Gregorio Ariel Guerrero Moral" userId="82482f2c-2662-4bc3-b06e-2fa762521b9f" providerId="ADAL" clId="{BEFAFA53-2E82-438E-B6DA-AF4277C82AAE}" dt="2023-05-12T20:17:00.588" v="578" actId="478"/>
          <ac:picMkLst>
            <pc:docMk/>
            <pc:sldMk cId="1128784057" sldId="313"/>
            <ac:picMk id="3076" creationId="{A05C3238-1001-C7A8-1DDE-F2C1AD2C17AD}"/>
          </ac:picMkLst>
        </pc:picChg>
        <pc:picChg chg="del">
          <ac:chgData name="Gregorio Ariel Guerrero Moral" userId="82482f2c-2662-4bc3-b06e-2fa762521b9f" providerId="ADAL" clId="{BEFAFA53-2E82-438E-B6DA-AF4277C82AAE}" dt="2023-05-12T20:17:00.588" v="578" actId="478"/>
          <ac:picMkLst>
            <pc:docMk/>
            <pc:sldMk cId="1128784057" sldId="313"/>
            <ac:picMk id="3078" creationId="{586FFFC4-420F-9EF1-BA9F-224B61EB2463}"/>
          </ac:picMkLst>
        </pc:picChg>
        <pc:picChg chg="del">
          <ac:chgData name="Gregorio Ariel Guerrero Moral" userId="82482f2c-2662-4bc3-b06e-2fa762521b9f" providerId="ADAL" clId="{BEFAFA53-2E82-438E-B6DA-AF4277C82AAE}" dt="2023-05-12T20:17:00.588" v="578" actId="478"/>
          <ac:picMkLst>
            <pc:docMk/>
            <pc:sldMk cId="1128784057" sldId="313"/>
            <ac:picMk id="3080" creationId="{393E87B5-D6E9-836A-407D-CFCF80AA4DD4}"/>
          </ac:picMkLst>
        </pc:picChg>
        <pc:picChg chg="add del mod">
          <ac:chgData name="Gregorio Ariel Guerrero Moral" userId="82482f2c-2662-4bc3-b06e-2fa762521b9f" providerId="ADAL" clId="{BEFAFA53-2E82-438E-B6DA-AF4277C82AAE}" dt="2023-05-12T20:22:25.328" v="628" actId="478"/>
          <ac:picMkLst>
            <pc:docMk/>
            <pc:sldMk cId="1128784057" sldId="313"/>
            <ac:picMk id="4098" creationId="{AADEC1B2-8384-16C5-FE84-6F15D143B3EF}"/>
          </ac:picMkLst>
        </pc:picChg>
        <pc:picChg chg="add mod">
          <ac:chgData name="Gregorio Ariel Guerrero Moral" userId="82482f2c-2662-4bc3-b06e-2fa762521b9f" providerId="ADAL" clId="{BEFAFA53-2E82-438E-B6DA-AF4277C82AAE}" dt="2023-05-12T20:22:40.421" v="632" actId="1076"/>
          <ac:picMkLst>
            <pc:docMk/>
            <pc:sldMk cId="1128784057" sldId="313"/>
            <ac:picMk id="4100" creationId="{D4910358-D5EB-25C9-38E5-2CBA731B4234}"/>
          </ac:picMkLst>
        </pc:picChg>
      </pc:sldChg>
      <pc:sldChg chg="new del">
        <pc:chgData name="Gregorio Ariel Guerrero Moral" userId="82482f2c-2662-4bc3-b06e-2fa762521b9f" providerId="ADAL" clId="{BEFAFA53-2E82-438E-B6DA-AF4277C82AAE}" dt="2023-05-12T20:12:11.274" v="491" actId="680"/>
        <pc:sldMkLst>
          <pc:docMk/>
          <pc:sldMk cId="2624590860" sldId="313"/>
        </pc:sldMkLst>
      </pc:sldChg>
      <pc:sldChg chg="addSp delSp modSp add mod ord modNotesTx">
        <pc:chgData name="Gregorio Ariel Guerrero Moral" userId="82482f2c-2662-4bc3-b06e-2fa762521b9f" providerId="ADAL" clId="{BEFAFA53-2E82-438E-B6DA-AF4277C82AAE}" dt="2023-05-12T21:16:24.079" v="1219" actId="1076"/>
        <pc:sldMkLst>
          <pc:docMk/>
          <pc:sldMk cId="1064042460" sldId="314"/>
        </pc:sldMkLst>
        <pc:spChg chg="mod">
          <ac:chgData name="Gregorio Ariel Guerrero Moral" userId="82482f2c-2662-4bc3-b06e-2fa762521b9f" providerId="ADAL" clId="{BEFAFA53-2E82-438E-B6DA-AF4277C82AAE}" dt="2023-05-12T20:44:47.985" v="736" actId="27636"/>
          <ac:spMkLst>
            <pc:docMk/>
            <pc:sldMk cId="1064042460" sldId="314"/>
            <ac:spMk id="2" creationId="{69CA9BB6-3BA2-7A34-B344-91648DCF6ED4}"/>
          </ac:spMkLst>
        </pc:spChg>
        <pc:spChg chg="add del">
          <ac:chgData name="Gregorio Ariel Guerrero Moral" userId="82482f2c-2662-4bc3-b06e-2fa762521b9f" providerId="ADAL" clId="{BEFAFA53-2E82-438E-B6DA-AF4277C82AAE}" dt="2023-05-12T20:47:48.638" v="852"/>
          <ac:spMkLst>
            <pc:docMk/>
            <pc:sldMk cId="1064042460" sldId="314"/>
            <ac:spMk id="4" creationId="{20FD4728-821E-F687-D345-C6C884A25DAB}"/>
          </ac:spMkLst>
        </pc:spChg>
        <pc:spChg chg="add del">
          <ac:chgData name="Gregorio Ariel Guerrero Moral" userId="82482f2c-2662-4bc3-b06e-2fa762521b9f" providerId="ADAL" clId="{BEFAFA53-2E82-438E-B6DA-AF4277C82AAE}" dt="2023-05-12T20:51:16.827" v="872"/>
          <ac:spMkLst>
            <pc:docMk/>
            <pc:sldMk cId="1064042460" sldId="314"/>
            <ac:spMk id="6" creationId="{C0E3C8C5-DECF-ACAE-8DA7-A84A2C0AE2D5}"/>
          </ac:spMkLst>
        </pc:spChg>
        <pc:spChg chg="add del">
          <ac:chgData name="Gregorio Ariel Guerrero Moral" userId="82482f2c-2662-4bc3-b06e-2fa762521b9f" providerId="ADAL" clId="{BEFAFA53-2E82-438E-B6DA-AF4277C82AAE}" dt="2023-05-12T20:51:30.588" v="874"/>
          <ac:spMkLst>
            <pc:docMk/>
            <pc:sldMk cId="1064042460" sldId="314"/>
            <ac:spMk id="7" creationId="{7D327DE2-576A-D012-1236-9C649F6096F2}"/>
          </ac:spMkLst>
        </pc:spChg>
        <pc:spChg chg="mod">
          <ac:chgData name="Gregorio Ariel Guerrero Moral" userId="82482f2c-2662-4bc3-b06e-2fa762521b9f" providerId="ADAL" clId="{BEFAFA53-2E82-438E-B6DA-AF4277C82AAE}" dt="2023-05-12T20:46:46.368" v="846" actId="1076"/>
          <ac:spMkLst>
            <pc:docMk/>
            <pc:sldMk cId="1064042460" sldId="314"/>
            <ac:spMk id="15" creationId="{3DB78962-AC2F-84FB-2C75-D0CF1A150B19}"/>
          </ac:spMkLst>
        </pc:spChg>
        <pc:graphicFrameChg chg="mod modGraphic">
          <ac:chgData name="Gregorio Ariel Guerrero Moral" userId="82482f2c-2662-4bc3-b06e-2fa762521b9f" providerId="ADAL" clId="{BEFAFA53-2E82-438E-B6DA-AF4277C82AAE}" dt="2023-05-12T20:46:50.140" v="847" actId="1076"/>
          <ac:graphicFrameMkLst>
            <pc:docMk/>
            <pc:sldMk cId="1064042460" sldId="314"/>
            <ac:graphicFrameMk id="14" creationId="{712CBB5F-8B51-7FE7-1FC1-3E37B2A210AA}"/>
          </ac:graphicFrameMkLst>
        </pc:graphicFrameChg>
        <pc:picChg chg="del">
          <ac:chgData name="Gregorio Ariel Guerrero Moral" userId="82482f2c-2662-4bc3-b06e-2fa762521b9f" providerId="ADAL" clId="{BEFAFA53-2E82-438E-B6DA-AF4277C82AAE}" dt="2023-05-12T20:42:35.201" v="714" actId="478"/>
          <ac:picMkLst>
            <pc:docMk/>
            <pc:sldMk cId="1064042460" sldId="314"/>
            <ac:picMk id="3" creationId="{38BF105C-DCA6-F162-14C8-DD69A3A388FE}"/>
          </ac:picMkLst>
        </pc:picChg>
        <pc:picChg chg="add mod modCrop">
          <ac:chgData name="Gregorio Ariel Guerrero Moral" userId="82482f2c-2662-4bc3-b06e-2fa762521b9f" providerId="ADAL" clId="{BEFAFA53-2E82-438E-B6DA-AF4277C82AAE}" dt="2023-05-12T20:50:36.591" v="869" actId="1076"/>
          <ac:picMkLst>
            <pc:docMk/>
            <pc:sldMk cId="1064042460" sldId="314"/>
            <ac:picMk id="5" creationId="{2615F323-F20F-4B4C-4627-5A076C583C64}"/>
          </ac:picMkLst>
        </pc:picChg>
        <pc:picChg chg="add mod">
          <ac:chgData name="Gregorio Ariel Guerrero Moral" userId="82482f2c-2662-4bc3-b06e-2fa762521b9f" providerId="ADAL" clId="{BEFAFA53-2E82-438E-B6DA-AF4277C82AAE}" dt="2023-05-12T21:15:19.872" v="1213" actId="1076"/>
          <ac:picMkLst>
            <pc:docMk/>
            <pc:sldMk cId="1064042460" sldId="314"/>
            <ac:picMk id="9" creationId="{762CEA94-2F4C-1F8B-E2EC-F9F5D73E8CF3}"/>
          </ac:picMkLst>
        </pc:picChg>
        <pc:picChg chg="add mod">
          <ac:chgData name="Gregorio Ariel Guerrero Moral" userId="82482f2c-2662-4bc3-b06e-2fa762521b9f" providerId="ADAL" clId="{BEFAFA53-2E82-438E-B6DA-AF4277C82AAE}" dt="2023-05-12T21:16:24.079" v="1219" actId="1076"/>
          <ac:picMkLst>
            <pc:docMk/>
            <pc:sldMk cId="1064042460" sldId="314"/>
            <ac:picMk id="11" creationId="{F837EDF7-B910-1A09-330B-194C4D43F4EC}"/>
          </ac:picMkLst>
        </pc:picChg>
        <pc:picChg chg="del">
          <ac:chgData name="Gregorio Ariel Guerrero Moral" userId="82482f2c-2662-4bc3-b06e-2fa762521b9f" providerId="ADAL" clId="{BEFAFA53-2E82-438E-B6DA-AF4277C82AAE}" dt="2023-05-12T20:42:34.418" v="713" actId="478"/>
          <ac:picMkLst>
            <pc:docMk/>
            <pc:sldMk cId="1064042460" sldId="314"/>
            <ac:picMk id="2050" creationId="{5AC6CDE8-302D-F010-43AD-42B57E44F8C3}"/>
          </ac:picMkLst>
        </pc:picChg>
        <pc:picChg chg="add mod">
          <ac:chgData name="Gregorio Ariel Guerrero Moral" userId="82482f2c-2662-4bc3-b06e-2fa762521b9f" providerId="ADAL" clId="{BEFAFA53-2E82-438E-B6DA-AF4277C82AAE}" dt="2023-05-12T20:44:50.072" v="737" actId="1076"/>
          <ac:picMkLst>
            <pc:docMk/>
            <pc:sldMk cId="1064042460" sldId="314"/>
            <ac:picMk id="5122" creationId="{A5035718-C0A7-2BF7-D351-1FAE3C19B238}"/>
          </ac:picMkLst>
        </pc:picChg>
        <pc:picChg chg="add mod">
          <ac:chgData name="Gregorio Ariel Guerrero Moral" userId="82482f2c-2662-4bc3-b06e-2fa762521b9f" providerId="ADAL" clId="{BEFAFA53-2E82-438E-B6DA-AF4277C82AAE}" dt="2023-05-12T20:44:51.932" v="738" actId="1076"/>
          <ac:picMkLst>
            <pc:docMk/>
            <pc:sldMk cId="1064042460" sldId="314"/>
            <ac:picMk id="5124" creationId="{6ADE74F7-93ED-1D79-625A-AD05883F34B1}"/>
          </ac:picMkLst>
        </pc:picChg>
        <pc:picChg chg="add mod">
          <ac:chgData name="Gregorio Ariel Guerrero Moral" userId="82482f2c-2662-4bc3-b06e-2fa762521b9f" providerId="ADAL" clId="{BEFAFA53-2E82-438E-B6DA-AF4277C82AAE}" dt="2023-05-12T20:45:39.165" v="768" actId="1076"/>
          <ac:picMkLst>
            <pc:docMk/>
            <pc:sldMk cId="1064042460" sldId="314"/>
            <ac:picMk id="5126" creationId="{11C7CE67-E5DB-6AC6-3C74-7687C5AAD7FB}"/>
          </ac:picMkLst>
        </pc:picChg>
        <pc:picChg chg="add mod">
          <ac:chgData name="Gregorio Ariel Guerrero Moral" userId="82482f2c-2662-4bc3-b06e-2fa762521b9f" providerId="ADAL" clId="{BEFAFA53-2E82-438E-B6DA-AF4277C82AAE}" dt="2023-05-12T20:50:38.094" v="870" actId="1076"/>
          <ac:picMkLst>
            <pc:docMk/>
            <pc:sldMk cId="1064042460" sldId="314"/>
            <ac:picMk id="5128" creationId="{4FE81ECA-E839-DE06-60CB-5F50C1F67563}"/>
          </ac:picMkLst>
        </pc:picChg>
        <pc:picChg chg="add mod">
          <ac:chgData name="Gregorio Ariel Guerrero Moral" userId="82482f2c-2662-4bc3-b06e-2fa762521b9f" providerId="ADAL" clId="{BEFAFA53-2E82-438E-B6DA-AF4277C82AAE}" dt="2023-05-12T20:50:33.792" v="867" actId="14100"/>
          <ac:picMkLst>
            <pc:docMk/>
            <pc:sldMk cId="1064042460" sldId="314"/>
            <ac:picMk id="5132" creationId="{917CB487-F6C1-18A3-7A0B-D83A98A1557E}"/>
          </ac:picMkLst>
        </pc:picChg>
      </pc:sldChg>
      <pc:sldChg chg="addSp delSp modSp add mod">
        <pc:chgData name="Gregorio Ariel Guerrero Moral" userId="82482f2c-2662-4bc3-b06e-2fa762521b9f" providerId="ADAL" clId="{BEFAFA53-2E82-438E-B6DA-AF4277C82AAE}" dt="2023-05-12T21:04:13.944" v="1199" actId="1076"/>
        <pc:sldMkLst>
          <pc:docMk/>
          <pc:sldMk cId="3509481073" sldId="315"/>
        </pc:sldMkLst>
        <pc:spChg chg="mod">
          <ac:chgData name="Gregorio Ariel Guerrero Moral" userId="82482f2c-2662-4bc3-b06e-2fa762521b9f" providerId="ADAL" clId="{BEFAFA53-2E82-438E-B6DA-AF4277C82AAE}" dt="2023-05-12T21:00:32.906" v="993" actId="20577"/>
          <ac:spMkLst>
            <pc:docMk/>
            <pc:sldMk cId="3509481073" sldId="315"/>
            <ac:spMk id="2" creationId="{69CA9BB6-3BA2-7A34-B344-91648DCF6ED4}"/>
          </ac:spMkLst>
        </pc:spChg>
        <pc:spChg chg="mod">
          <ac:chgData name="Gregorio Ariel Guerrero Moral" userId="82482f2c-2662-4bc3-b06e-2fa762521b9f" providerId="ADAL" clId="{BEFAFA53-2E82-438E-B6DA-AF4277C82AAE}" dt="2023-05-12T21:04:11.906" v="1198" actId="1076"/>
          <ac:spMkLst>
            <pc:docMk/>
            <pc:sldMk cId="3509481073" sldId="315"/>
            <ac:spMk id="15" creationId="{3DB78962-AC2F-84FB-2C75-D0CF1A150B19}"/>
          </ac:spMkLst>
        </pc:spChg>
        <pc:graphicFrameChg chg="mod">
          <ac:chgData name="Gregorio Ariel Guerrero Moral" userId="82482f2c-2662-4bc3-b06e-2fa762521b9f" providerId="ADAL" clId="{BEFAFA53-2E82-438E-B6DA-AF4277C82AAE}" dt="2023-05-12T21:04:13.944" v="1199" actId="1076"/>
          <ac:graphicFrameMkLst>
            <pc:docMk/>
            <pc:sldMk cId="3509481073" sldId="315"/>
            <ac:graphicFrameMk id="14" creationId="{712CBB5F-8B51-7FE7-1FC1-3E37B2A210AA}"/>
          </ac:graphicFrameMkLst>
        </pc:graphicFrameChg>
        <pc:picChg chg="add mod">
          <ac:chgData name="Gregorio Ariel Guerrero Moral" userId="82482f2c-2662-4bc3-b06e-2fa762521b9f" providerId="ADAL" clId="{BEFAFA53-2E82-438E-B6DA-AF4277C82AAE}" dt="2023-05-12T21:01:24.210" v="1004" actId="1076"/>
          <ac:picMkLst>
            <pc:docMk/>
            <pc:sldMk cId="3509481073" sldId="315"/>
            <ac:picMk id="3" creationId="{8F28C15D-96D8-F088-6FD9-6E52C77772DE}"/>
          </ac:picMkLst>
        </pc:picChg>
        <pc:picChg chg="del">
          <ac:chgData name="Gregorio Ariel Guerrero Moral" userId="82482f2c-2662-4bc3-b06e-2fa762521b9f" providerId="ADAL" clId="{BEFAFA53-2E82-438E-B6DA-AF4277C82AAE}" dt="2023-05-12T21:00:40.258" v="994" actId="478"/>
          <ac:picMkLst>
            <pc:docMk/>
            <pc:sldMk cId="3509481073" sldId="315"/>
            <ac:picMk id="5" creationId="{2615F323-F20F-4B4C-4627-5A076C583C64}"/>
          </ac:picMkLst>
        </pc:picChg>
        <pc:picChg chg="del">
          <ac:chgData name="Gregorio Ariel Guerrero Moral" userId="82482f2c-2662-4bc3-b06e-2fa762521b9f" providerId="ADAL" clId="{BEFAFA53-2E82-438E-B6DA-AF4277C82AAE}" dt="2023-05-12T21:00:40.258" v="994" actId="478"/>
          <ac:picMkLst>
            <pc:docMk/>
            <pc:sldMk cId="3509481073" sldId="315"/>
            <ac:picMk id="9" creationId="{762CEA94-2F4C-1F8B-E2EC-F9F5D73E8CF3}"/>
          </ac:picMkLst>
        </pc:picChg>
        <pc:picChg chg="del">
          <ac:chgData name="Gregorio Ariel Guerrero Moral" userId="82482f2c-2662-4bc3-b06e-2fa762521b9f" providerId="ADAL" clId="{BEFAFA53-2E82-438E-B6DA-AF4277C82AAE}" dt="2023-05-12T21:00:40.258" v="994" actId="478"/>
          <ac:picMkLst>
            <pc:docMk/>
            <pc:sldMk cId="3509481073" sldId="315"/>
            <ac:picMk id="5122" creationId="{A5035718-C0A7-2BF7-D351-1FAE3C19B238}"/>
          </ac:picMkLst>
        </pc:picChg>
        <pc:picChg chg="del">
          <ac:chgData name="Gregorio Ariel Guerrero Moral" userId="82482f2c-2662-4bc3-b06e-2fa762521b9f" providerId="ADAL" clId="{BEFAFA53-2E82-438E-B6DA-AF4277C82AAE}" dt="2023-05-12T21:00:40.258" v="994" actId="478"/>
          <ac:picMkLst>
            <pc:docMk/>
            <pc:sldMk cId="3509481073" sldId="315"/>
            <ac:picMk id="5124" creationId="{6ADE74F7-93ED-1D79-625A-AD05883F34B1}"/>
          </ac:picMkLst>
        </pc:picChg>
        <pc:picChg chg="del">
          <ac:chgData name="Gregorio Ariel Guerrero Moral" userId="82482f2c-2662-4bc3-b06e-2fa762521b9f" providerId="ADAL" clId="{BEFAFA53-2E82-438E-B6DA-AF4277C82AAE}" dt="2023-05-12T21:00:40.258" v="994" actId="478"/>
          <ac:picMkLst>
            <pc:docMk/>
            <pc:sldMk cId="3509481073" sldId="315"/>
            <ac:picMk id="5126" creationId="{11C7CE67-E5DB-6AC6-3C74-7687C5AAD7FB}"/>
          </ac:picMkLst>
        </pc:picChg>
        <pc:picChg chg="del">
          <ac:chgData name="Gregorio Ariel Guerrero Moral" userId="82482f2c-2662-4bc3-b06e-2fa762521b9f" providerId="ADAL" clId="{BEFAFA53-2E82-438E-B6DA-AF4277C82AAE}" dt="2023-05-12T21:00:40.258" v="994" actId="478"/>
          <ac:picMkLst>
            <pc:docMk/>
            <pc:sldMk cId="3509481073" sldId="315"/>
            <ac:picMk id="5128" creationId="{4FE81ECA-E839-DE06-60CB-5F50C1F67563}"/>
          </ac:picMkLst>
        </pc:picChg>
        <pc:picChg chg="del">
          <ac:chgData name="Gregorio Ariel Guerrero Moral" userId="82482f2c-2662-4bc3-b06e-2fa762521b9f" providerId="ADAL" clId="{BEFAFA53-2E82-438E-B6DA-AF4277C82AAE}" dt="2023-05-12T21:00:40.258" v="994" actId="478"/>
          <ac:picMkLst>
            <pc:docMk/>
            <pc:sldMk cId="3509481073" sldId="315"/>
            <ac:picMk id="5132" creationId="{917CB487-F6C1-18A3-7A0B-D83A98A1557E}"/>
          </ac:picMkLst>
        </pc:picChg>
        <pc:picChg chg="add mod">
          <ac:chgData name="Gregorio Ariel Guerrero Moral" userId="82482f2c-2662-4bc3-b06e-2fa762521b9f" providerId="ADAL" clId="{BEFAFA53-2E82-438E-B6DA-AF4277C82AAE}" dt="2023-05-12T21:01:20.788" v="1002" actId="1076"/>
          <ac:picMkLst>
            <pc:docMk/>
            <pc:sldMk cId="3509481073" sldId="315"/>
            <ac:picMk id="6146" creationId="{A8470F91-7BFB-5B41-AF98-004252BC34D9}"/>
          </ac:picMkLst>
        </pc:picChg>
        <pc:picChg chg="add mod">
          <ac:chgData name="Gregorio Ariel Guerrero Moral" userId="82482f2c-2662-4bc3-b06e-2fa762521b9f" providerId="ADAL" clId="{BEFAFA53-2E82-438E-B6DA-AF4277C82AAE}" dt="2023-05-12T21:01:52" v="1007" actId="1076"/>
          <ac:picMkLst>
            <pc:docMk/>
            <pc:sldMk cId="3509481073" sldId="315"/>
            <ac:picMk id="6148" creationId="{3A487F60-42D1-1EC4-7536-FA580267D5C2}"/>
          </ac:picMkLst>
        </pc:picChg>
      </pc:sldChg>
      <pc:sldChg chg="addSp delSp modSp add mod">
        <pc:chgData name="Gregorio Ariel Guerrero Moral" userId="82482f2c-2662-4bc3-b06e-2fa762521b9f" providerId="ADAL" clId="{BEFAFA53-2E82-438E-B6DA-AF4277C82AAE}" dt="2023-05-12T21:28:10.115" v="1272" actId="1076"/>
        <pc:sldMkLst>
          <pc:docMk/>
          <pc:sldMk cId="3333021205" sldId="316"/>
        </pc:sldMkLst>
        <pc:spChg chg="add del">
          <ac:chgData name="Gregorio Ariel Guerrero Moral" userId="82482f2c-2662-4bc3-b06e-2fa762521b9f" providerId="ADAL" clId="{BEFAFA53-2E82-438E-B6DA-AF4277C82AAE}" dt="2023-05-12T21:17:46.507" v="1233" actId="478"/>
          <ac:spMkLst>
            <pc:docMk/>
            <pc:sldMk cId="3333021205" sldId="316"/>
            <ac:spMk id="7" creationId="{B8B44BCF-5499-BEEA-25AB-F4BB8E779341}"/>
          </ac:spMkLst>
        </pc:spChg>
        <pc:spChg chg="add mod">
          <ac:chgData name="Gregorio Ariel Guerrero Moral" userId="82482f2c-2662-4bc3-b06e-2fa762521b9f" providerId="ADAL" clId="{BEFAFA53-2E82-438E-B6DA-AF4277C82AAE}" dt="2023-05-12T21:18:55.229" v="1239" actId="1076"/>
          <ac:spMkLst>
            <pc:docMk/>
            <pc:sldMk cId="3333021205" sldId="316"/>
            <ac:spMk id="10" creationId="{9E41A56C-8893-526A-1535-816CFE6A1C20}"/>
          </ac:spMkLst>
        </pc:spChg>
        <pc:spChg chg="del">
          <ac:chgData name="Gregorio Ariel Guerrero Moral" userId="82482f2c-2662-4bc3-b06e-2fa762521b9f" providerId="ADAL" clId="{BEFAFA53-2E82-438E-B6DA-AF4277C82AAE}" dt="2023-05-12T21:16:22.574" v="1218" actId="478"/>
          <ac:spMkLst>
            <pc:docMk/>
            <pc:sldMk cId="3333021205" sldId="316"/>
            <ac:spMk id="15" creationId="{3DB78962-AC2F-84FB-2C75-D0CF1A150B19}"/>
          </ac:spMkLst>
        </pc:spChg>
        <pc:graphicFrameChg chg="del">
          <ac:chgData name="Gregorio Ariel Guerrero Moral" userId="82482f2c-2662-4bc3-b06e-2fa762521b9f" providerId="ADAL" clId="{BEFAFA53-2E82-438E-B6DA-AF4277C82AAE}" dt="2023-05-12T21:16:22.574" v="1218" actId="478"/>
          <ac:graphicFrameMkLst>
            <pc:docMk/>
            <pc:sldMk cId="3333021205" sldId="316"/>
            <ac:graphicFrameMk id="14" creationId="{712CBB5F-8B51-7FE7-1FC1-3E37B2A210AA}"/>
          </ac:graphicFrameMkLst>
        </pc:graphicFrameChg>
        <pc:picChg chg="add del mod">
          <ac:chgData name="Gregorio Ariel Guerrero Moral" userId="82482f2c-2662-4bc3-b06e-2fa762521b9f" providerId="ADAL" clId="{BEFAFA53-2E82-438E-B6DA-AF4277C82AAE}" dt="2023-05-12T21:19:25.996" v="1246" actId="478"/>
          <ac:picMkLst>
            <pc:docMk/>
            <pc:sldMk cId="3333021205" sldId="316"/>
            <ac:picMk id="4" creationId="{3AE203B0-49C7-B211-5689-E02AC373D6F0}"/>
          </ac:picMkLst>
        </pc:picChg>
        <pc:picChg chg="del">
          <ac:chgData name="Gregorio Ariel Guerrero Moral" userId="82482f2c-2662-4bc3-b06e-2fa762521b9f" providerId="ADAL" clId="{BEFAFA53-2E82-438E-B6DA-AF4277C82AAE}" dt="2023-05-12T21:16:22.574" v="1218" actId="478"/>
          <ac:picMkLst>
            <pc:docMk/>
            <pc:sldMk cId="3333021205" sldId="316"/>
            <ac:picMk id="5" creationId="{2615F323-F20F-4B4C-4627-5A076C583C64}"/>
          </ac:picMkLst>
        </pc:picChg>
        <pc:picChg chg="del">
          <ac:chgData name="Gregorio Ariel Guerrero Moral" userId="82482f2c-2662-4bc3-b06e-2fa762521b9f" providerId="ADAL" clId="{BEFAFA53-2E82-438E-B6DA-AF4277C82AAE}" dt="2023-05-12T21:16:22.574" v="1218" actId="478"/>
          <ac:picMkLst>
            <pc:docMk/>
            <pc:sldMk cId="3333021205" sldId="316"/>
            <ac:picMk id="9" creationId="{762CEA94-2F4C-1F8B-E2EC-F9F5D73E8CF3}"/>
          </ac:picMkLst>
        </pc:picChg>
        <pc:picChg chg="del mod">
          <ac:chgData name="Gregorio Ariel Guerrero Moral" userId="82482f2c-2662-4bc3-b06e-2fa762521b9f" providerId="ADAL" clId="{BEFAFA53-2E82-438E-B6DA-AF4277C82AAE}" dt="2023-05-12T21:28:06.635" v="1271" actId="478"/>
          <ac:picMkLst>
            <pc:docMk/>
            <pc:sldMk cId="3333021205" sldId="316"/>
            <ac:picMk id="11" creationId="{F837EDF7-B910-1A09-330B-194C4D43F4EC}"/>
          </ac:picMkLst>
        </pc:picChg>
        <pc:picChg chg="add mod">
          <ac:chgData name="Gregorio Ariel Guerrero Moral" userId="82482f2c-2662-4bc3-b06e-2fa762521b9f" providerId="ADAL" clId="{BEFAFA53-2E82-438E-B6DA-AF4277C82AAE}" dt="2023-05-12T21:28:10.115" v="1272" actId="1076"/>
          <ac:picMkLst>
            <pc:docMk/>
            <pc:sldMk cId="3333021205" sldId="316"/>
            <ac:picMk id="13" creationId="{CC0E0682-EF10-5D3B-065D-1717FEBC2F08}"/>
          </ac:picMkLst>
        </pc:picChg>
        <pc:picChg chg="del">
          <ac:chgData name="Gregorio Ariel Guerrero Moral" userId="82482f2c-2662-4bc3-b06e-2fa762521b9f" providerId="ADAL" clId="{BEFAFA53-2E82-438E-B6DA-AF4277C82AAE}" dt="2023-05-12T21:16:22.574" v="1218" actId="478"/>
          <ac:picMkLst>
            <pc:docMk/>
            <pc:sldMk cId="3333021205" sldId="316"/>
            <ac:picMk id="5122" creationId="{A5035718-C0A7-2BF7-D351-1FAE3C19B238}"/>
          </ac:picMkLst>
        </pc:picChg>
        <pc:picChg chg="del">
          <ac:chgData name="Gregorio Ariel Guerrero Moral" userId="82482f2c-2662-4bc3-b06e-2fa762521b9f" providerId="ADAL" clId="{BEFAFA53-2E82-438E-B6DA-AF4277C82AAE}" dt="2023-05-12T21:16:22.574" v="1218" actId="478"/>
          <ac:picMkLst>
            <pc:docMk/>
            <pc:sldMk cId="3333021205" sldId="316"/>
            <ac:picMk id="5124" creationId="{6ADE74F7-93ED-1D79-625A-AD05883F34B1}"/>
          </ac:picMkLst>
        </pc:picChg>
        <pc:picChg chg="del">
          <ac:chgData name="Gregorio Ariel Guerrero Moral" userId="82482f2c-2662-4bc3-b06e-2fa762521b9f" providerId="ADAL" clId="{BEFAFA53-2E82-438E-B6DA-AF4277C82AAE}" dt="2023-05-12T21:16:22.574" v="1218" actId="478"/>
          <ac:picMkLst>
            <pc:docMk/>
            <pc:sldMk cId="3333021205" sldId="316"/>
            <ac:picMk id="5126" creationId="{11C7CE67-E5DB-6AC6-3C74-7687C5AAD7FB}"/>
          </ac:picMkLst>
        </pc:picChg>
        <pc:picChg chg="del">
          <ac:chgData name="Gregorio Ariel Guerrero Moral" userId="82482f2c-2662-4bc3-b06e-2fa762521b9f" providerId="ADAL" clId="{BEFAFA53-2E82-438E-B6DA-AF4277C82AAE}" dt="2023-05-12T21:16:22.574" v="1218" actId="478"/>
          <ac:picMkLst>
            <pc:docMk/>
            <pc:sldMk cId="3333021205" sldId="316"/>
            <ac:picMk id="5128" creationId="{4FE81ECA-E839-DE06-60CB-5F50C1F67563}"/>
          </ac:picMkLst>
        </pc:picChg>
        <pc:picChg chg="del">
          <ac:chgData name="Gregorio Ariel Guerrero Moral" userId="82482f2c-2662-4bc3-b06e-2fa762521b9f" providerId="ADAL" clId="{BEFAFA53-2E82-438E-B6DA-AF4277C82AAE}" dt="2023-05-12T21:16:22.574" v="1218" actId="478"/>
          <ac:picMkLst>
            <pc:docMk/>
            <pc:sldMk cId="3333021205" sldId="316"/>
            <ac:picMk id="5132" creationId="{917CB487-F6C1-18A3-7A0B-D83A98A1557E}"/>
          </ac:picMkLst>
        </pc:picChg>
      </pc:sldChg>
      <pc:sldChg chg="addSp delSp modSp add mod">
        <pc:chgData name="Gregorio Ariel Guerrero Moral" userId="82482f2c-2662-4bc3-b06e-2fa762521b9f" providerId="ADAL" clId="{BEFAFA53-2E82-438E-B6DA-AF4277C82AAE}" dt="2023-05-12T21:20:51.440" v="1267" actId="1076"/>
        <pc:sldMkLst>
          <pc:docMk/>
          <pc:sldMk cId="4027019293" sldId="317"/>
        </pc:sldMkLst>
        <pc:spChg chg="add mod">
          <ac:chgData name="Gregorio Ariel Guerrero Moral" userId="82482f2c-2662-4bc3-b06e-2fa762521b9f" providerId="ADAL" clId="{BEFAFA53-2E82-438E-B6DA-AF4277C82AAE}" dt="2023-05-12T21:20:51.440" v="1267" actId="1076"/>
          <ac:spMkLst>
            <pc:docMk/>
            <pc:sldMk cId="4027019293" sldId="317"/>
            <ac:spMk id="5" creationId="{4833795A-3F51-C6F4-DCCD-6A171DDCD9A8}"/>
          </ac:spMkLst>
        </pc:spChg>
        <pc:spChg chg="del">
          <ac:chgData name="Gregorio Ariel Guerrero Moral" userId="82482f2c-2662-4bc3-b06e-2fa762521b9f" providerId="ADAL" clId="{BEFAFA53-2E82-438E-B6DA-AF4277C82AAE}" dt="2023-05-12T21:20:41.476" v="1265" actId="478"/>
          <ac:spMkLst>
            <pc:docMk/>
            <pc:sldMk cId="4027019293" sldId="317"/>
            <ac:spMk id="10" creationId="{9E41A56C-8893-526A-1535-816CFE6A1C20}"/>
          </ac:spMkLst>
        </pc:spChg>
        <pc:picChg chg="mod">
          <ac:chgData name="Gregorio Ariel Guerrero Moral" userId="82482f2c-2662-4bc3-b06e-2fa762521b9f" providerId="ADAL" clId="{BEFAFA53-2E82-438E-B6DA-AF4277C82AAE}" dt="2023-05-12T21:20:25.473" v="1264" actId="1076"/>
          <ac:picMkLst>
            <pc:docMk/>
            <pc:sldMk cId="4027019293" sldId="317"/>
            <ac:picMk id="4" creationId="{3AE203B0-49C7-B211-5689-E02AC373D6F0}"/>
          </ac:picMkLst>
        </pc:picChg>
        <pc:picChg chg="del">
          <ac:chgData name="Gregorio Ariel Guerrero Moral" userId="82482f2c-2662-4bc3-b06e-2fa762521b9f" providerId="ADAL" clId="{BEFAFA53-2E82-438E-B6DA-AF4277C82AAE}" dt="2023-05-12T21:20:16.630" v="1261" actId="478"/>
          <ac:picMkLst>
            <pc:docMk/>
            <pc:sldMk cId="4027019293" sldId="317"/>
            <ac:picMk id="11" creationId="{F837EDF7-B910-1A09-330B-194C4D43F4EC}"/>
          </ac:picMkLst>
        </pc:picChg>
        <pc:picChg chg="del">
          <ac:chgData name="Gregorio Ariel Guerrero Moral" userId="82482f2c-2662-4bc3-b06e-2fa762521b9f" providerId="ADAL" clId="{BEFAFA53-2E82-438E-B6DA-AF4277C82AAE}" dt="2023-05-12T21:20:16.630" v="1261" actId="478"/>
          <ac:picMkLst>
            <pc:docMk/>
            <pc:sldMk cId="4027019293" sldId="317"/>
            <ac:picMk id="13" creationId="{CC0E0682-EF10-5D3B-065D-1717FEBC2F0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7B76BB3-96B4-D949-BA97-2F034CC20E35}" type="datetimeFigureOut">
              <a:rPr lang="es-ES_tradnl" smtClean="0"/>
              <a:t>24/05/2023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C3897DA-3038-2943-8BC6-34E6C6DE6379}" type="datetimeFigureOut">
              <a:rPr lang="es-ES_tradnl" smtClean="0"/>
              <a:t>24/05/2023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24/05/2023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24/05/2023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24/05/2023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24/05/2023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24/05/2023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24/05/2023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24/05/2023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24/05/2023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24/05/2023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24/05/2023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24/05/2023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24/05/2023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riel.guerrero@uc.edu.p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rchitecture/example-scenario/iot/devices-platform-application" TargetMode="External"/><Relationship Id="rId2" Type="http://schemas.openxmlformats.org/officeDocument/2006/relationships/hyperlink" Target="https://learn.microsoft.com/en-us/azure/architecture/reference-architectures/io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ws.amazon.com/es/iot/" TargetMode="External"/><Relationship Id="rId4" Type="http://schemas.openxmlformats.org/officeDocument/2006/relationships/hyperlink" Target="https://learn.microsoft.com/en-us/azure/iot-develop/concepts-architectu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bosch-iot-suite.com/" TargetMode="External"/><Relationship Id="rId3" Type="http://schemas.openxmlformats.org/officeDocument/2006/relationships/hyperlink" Target="https://www.libelium.com/" TargetMode="External"/><Relationship Id="rId7" Type="http://schemas.openxmlformats.org/officeDocument/2006/relationships/hyperlink" Target="https://www.cisco.com/c/en/us/solutions/internet-of-things/overview.html" TargetMode="External"/><Relationship Id="rId2" Type="http://schemas.openxmlformats.org/officeDocument/2006/relationships/hyperlink" Target="https://www.thingsquar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ternetofthings.ibmcloud.com/" TargetMode="External"/><Relationship Id="rId5" Type="http://schemas.openxmlformats.org/officeDocument/2006/relationships/hyperlink" Target="https://www.seeedstudio.com/" TargetMode="External"/><Relationship Id="rId10" Type="http://schemas.openxmlformats.org/officeDocument/2006/relationships/hyperlink" Target="https://www.oracle.com/internet-of-things/" TargetMode="External"/><Relationship Id="rId4" Type="http://schemas.openxmlformats.org/officeDocument/2006/relationships/hyperlink" Target="https://www.advanticsys.com/" TargetMode="External"/><Relationship Id="rId9" Type="http://schemas.openxmlformats.org/officeDocument/2006/relationships/hyperlink" Target="https://www.ge.com/digital/iiot-platfor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hyperlink" Target="mailto:ariel.guerrero@uc.edu.py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472559"/>
            <a:ext cx="8229600" cy="1470025"/>
          </a:xfrm>
        </p:spPr>
        <p:txBody>
          <a:bodyPr>
            <a:normAutofit/>
          </a:bodyPr>
          <a:lstStyle/>
          <a:p>
            <a:r>
              <a:rPr lang="es-PY" dirty="0"/>
              <a:t>Plataformas de </a:t>
            </a:r>
            <a:r>
              <a:rPr lang="es-PY" dirty="0" err="1"/>
              <a:t>IoT</a:t>
            </a:r>
            <a:endParaRPr lang="es-ES" baseline="30000" dirty="0"/>
          </a:p>
        </p:txBody>
      </p:sp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323528" y="3717033"/>
            <a:ext cx="7992887" cy="1944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</a:rPr>
              <a:t>Definición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</a:rPr>
              <a:t>Plataformas de </a:t>
            </a:r>
            <a:r>
              <a:rPr lang="es-ES" sz="3600" dirty="0" err="1">
                <a:solidFill>
                  <a:schemeClr val="tx1"/>
                </a:solidFill>
              </a:rPr>
              <a:t>IoT</a:t>
            </a:r>
            <a:r>
              <a:rPr lang="es-ES" sz="3600" dirty="0">
                <a:solidFill>
                  <a:schemeClr val="tx1"/>
                </a:solidFill>
              </a:rPr>
              <a:t> conocidas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</a:rPr>
              <a:t>Recursos adicionales</a:t>
            </a:r>
          </a:p>
          <a:p>
            <a:pPr algn="l"/>
            <a:endParaRPr lang="es-ES" sz="3600" baseline="30000" dirty="0"/>
          </a:p>
        </p:txBody>
      </p:sp>
      <p:pic>
        <p:nvPicPr>
          <p:cNvPr id="4" name="Imagen 3">
            <a:hlinkClick r:id="rId2"/>
            <a:extLst>
              <a:ext uri="{FF2B5EF4-FFF2-40B4-BE49-F238E27FC236}">
                <a16:creationId xmlns:a16="http://schemas.microsoft.com/office/drawing/2014/main" id="{B51D2E55-FC33-200D-EE50-2C6755DF1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85688"/>
            <a:ext cx="800100" cy="2794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B5AC01B-F4F8-89E4-E7E1-0EBE95F6E26F}"/>
              </a:ext>
            </a:extLst>
          </p:cNvPr>
          <p:cNvSpPr/>
          <p:nvPr/>
        </p:nvSpPr>
        <p:spPr>
          <a:xfrm>
            <a:off x="179512" y="6831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sp>
        <p:nvSpPr>
          <p:cNvPr id="5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6419344" y="259516"/>
            <a:ext cx="2684984" cy="1069314"/>
          </a:xfrm>
          <a:prstGeom prst="rect">
            <a:avLst/>
          </a:prstGeom>
        </p:spPr>
        <p:txBody>
          <a:bodyPr anchor="t" anchorCtr="0">
            <a:normAutofit fontScale="55000" lnSpcReduction="20000"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>
                <a:hlinkClick r:id="rId4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Asunción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@2023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</p:spTree>
    <p:extLst>
      <p:ext uri="{BB962C8B-B14F-4D97-AF65-F5344CB8AC3E}">
        <p14:creationId xmlns:p14="http://schemas.microsoft.com/office/powerpoint/2010/main" val="420450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EE3C9-26F3-0517-6CDE-6AD710CB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7772400" cy="634082"/>
          </a:xfrm>
        </p:spPr>
        <p:txBody>
          <a:bodyPr anchor="b">
            <a:normAutofit fontScale="90000"/>
          </a:bodyPr>
          <a:lstStyle/>
          <a:p>
            <a:r>
              <a:rPr lang="es-PY" dirty="0"/>
              <a:t>Plataformas de </a:t>
            </a:r>
            <a:r>
              <a:rPr lang="es-PY" dirty="0" err="1"/>
              <a:t>IoT</a:t>
            </a:r>
            <a:r>
              <a:rPr lang="es-PY" dirty="0"/>
              <a:t> - Definición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EF64D6-2A89-C06D-278A-AE49371C9AB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143000"/>
            <a:ext cx="8208912" cy="5238328"/>
          </a:xfrm>
        </p:spPr>
        <p:txBody>
          <a:bodyPr>
            <a:normAutofit/>
          </a:bodyPr>
          <a:lstStyle/>
          <a:p>
            <a:pPr algn="just"/>
            <a:r>
              <a:rPr lang="es-MX" sz="3600" dirty="0"/>
              <a:t>Una plataforma de Internet de las Cosas (</a:t>
            </a:r>
            <a:r>
              <a:rPr lang="es-MX" sz="3600" dirty="0" err="1"/>
              <a:t>IoT</a:t>
            </a:r>
            <a:r>
              <a:rPr lang="es-MX" sz="3600" dirty="0"/>
              <a:t>) es un conjunto de herramientas, servicios y tecnologías que permiten la conexión, gestión y análisis de dispositivos inteligentes y la generación de valor a partir de los datos recopilados. Estas plataformas ofrecen una infraestructura y funcionalidades que facilitan el desarrollo, despliegue y mantenimiento de soluciones </a:t>
            </a:r>
            <a:r>
              <a:rPr lang="es-MX" sz="3600" dirty="0" err="1"/>
              <a:t>IoT</a:t>
            </a:r>
            <a:endParaRPr lang="es-PY" sz="3600" dirty="0"/>
          </a:p>
        </p:txBody>
      </p:sp>
    </p:spTree>
    <p:extLst>
      <p:ext uri="{BB962C8B-B14F-4D97-AF65-F5344CB8AC3E}">
        <p14:creationId xmlns:p14="http://schemas.microsoft.com/office/powerpoint/2010/main" val="131737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EE3C9-26F3-0517-6CDE-6AD710CB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7772400" cy="634082"/>
          </a:xfrm>
        </p:spPr>
        <p:txBody>
          <a:bodyPr anchor="b">
            <a:normAutofit fontScale="90000"/>
          </a:bodyPr>
          <a:lstStyle/>
          <a:p>
            <a:r>
              <a:rPr lang="es-PY" dirty="0"/>
              <a:t>Plataformas de </a:t>
            </a:r>
            <a:r>
              <a:rPr lang="es-PY" dirty="0" err="1"/>
              <a:t>IoT</a:t>
            </a:r>
            <a:r>
              <a:rPr lang="es-PY" dirty="0"/>
              <a:t> conocidas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EF64D6-2A89-C06D-278A-AE49371C9AB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143000"/>
            <a:ext cx="8208912" cy="35101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sz="2400" dirty="0">
                <a:effectLst/>
              </a:rPr>
              <a:t>1. </a:t>
            </a:r>
            <a:r>
              <a:rPr lang="es-MX" sz="2400" dirty="0">
                <a:solidFill>
                  <a:srgbClr val="FF0000"/>
                </a:solidFill>
                <a:effectLst/>
              </a:rPr>
              <a:t>AWS </a:t>
            </a:r>
            <a:r>
              <a:rPr lang="es-MX" sz="2400" dirty="0" err="1">
                <a:solidFill>
                  <a:srgbClr val="FF0000"/>
                </a:solidFill>
                <a:effectLst/>
              </a:rPr>
              <a:t>IoT</a:t>
            </a:r>
            <a:r>
              <a:rPr lang="es-MX" sz="2400" dirty="0">
                <a:effectLst/>
              </a:rPr>
              <a:t>: Amazon Web </a:t>
            </a:r>
            <a:r>
              <a:rPr lang="es-MX" sz="2400" dirty="0" err="1">
                <a:effectLst/>
              </a:rPr>
              <a:t>Services</a:t>
            </a:r>
            <a:r>
              <a:rPr lang="es-MX" sz="2400" dirty="0">
                <a:effectLst/>
              </a:rPr>
              <a:t> (AWS) </a:t>
            </a:r>
            <a:r>
              <a:rPr lang="es-MX" sz="2400" dirty="0" err="1">
                <a:effectLst/>
              </a:rPr>
              <a:t>IoT</a:t>
            </a:r>
            <a:r>
              <a:rPr lang="es-MX" sz="2400" dirty="0">
                <a:effectLst/>
              </a:rPr>
              <a:t> es una plataforma en la nube que permite conectar y gestionar dispositivos </a:t>
            </a:r>
            <a:r>
              <a:rPr lang="es-MX" sz="2400" dirty="0" err="1">
                <a:effectLst/>
              </a:rPr>
              <a:t>IoT</a:t>
            </a:r>
            <a:r>
              <a:rPr lang="es-MX" sz="2400" dirty="0">
                <a:effectLst/>
              </a:rPr>
              <a:t> de manera segura. Proporciona servicios para recopilar, almacenar y analizar datos, así como herramientas para el desarrollo de aplicaciones y la creación de reglas de negocio. </a:t>
            </a:r>
          </a:p>
          <a:p>
            <a:pPr algn="just"/>
            <a:endParaRPr lang="es-MX" sz="2400" dirty="0"/>
          </a:p>
          <a:p>
            <a:pPr algn="just"/>
            <a:endParaRPr lang="es-MX" sz="2400" dirty="0"/>
          </a:p>
          <a:p>
            <a:pPr algn="just"/>
            <a:r>
              <a:rPr lang="es-MX" sz="2400" dirty="0">
                <a:effectLst/>
              </a:rPr>
              <a:t>2. </a:t>
            </a:r>
            <a:r>
              <a:rPr lang="es-MX" sz="2400" dirty="0">
                <a:solidFill>
                  <a:srgbClr val="FF0000"/>
                </a:solidFill>
                <a:effectLst/>
              </a:rPr>
              <a:t>Azure </a:t>
            </a:r>
            <a:r>
              <a:rPr lang="es-MX" sz="2400" dirty="0" err="1">
                <a:solidFill>
                  <a:srgbClr val="FF0000"/>
                </a:solidFill>
                <a:effectLst/>
              </a:rPr>
              <a:t>IoT</a:t>
            </a:r>
            <a:r>
              <a:rPr lang="es-MX" sz="2400" dirty="0">
                <a:effectLst/>
              </a:rPr>
              <a:t>: Microsoft Azure </a:t>
            </a:r>
            <a:r>
              <a:rPr lang="es-MX" sz="2400" dirty="0" err="1">
                <a:effectLst/>
              </a:rPr>
              <a:t>IoT</a:t>
            </a:r>
            <a:r>
              <a:rPr lang="es-MX" sz="2400" dirty="0">
                <a:effectLst/>
              </a:rPr>
              <a:t> es una plataforma escalable y segura que permite conectar, monitorizar y administrar dispositivos </a:t>
            </a:r>
            <a:r>
              <a:rPr lang="es-MX" sz="2400" dirty="0" err="1">
                <a:effectLst/>
              </a:rPr>
              <a:t>IoT</a:t>
            </a:r>
            <a:r>
              <a:rPr lang="es-MX" sz="2400" dirty="0">
                <a:effectLst/>
              </a:rPr>
              <a:t>. Ofrece servicios de almacenamiento, análisis y visualización de datos, así como herramientas de desarrollo y gestión de identidades. </a:t>
            </a:r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4412CA-826F-8C4A-C9B3-736E15B57324}"/>
              </a:ext>
            </a:extLst>
          </p:cNvPr>
          <p:cNvSpPr txBox="1"/>
          <p:nvPr/>
        </p:nvSpPr>
        <p:spPr>
          <a:xfrm>
            <a:off x="628607" y="4653136"/>
            <a:ext cx="8280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Y" sz="1600" dirty="0">
                <a:hlinkClick r:id="rId2"/>
              </a:rPr>
              <a:t>https://learn.microsoft.com/en-us/azure/architecture/reference-architectures/iot</a:t>
            </a:r>
            <a:endParaRPr lang="es-PY" sz="1600" dirty="0"/>
          </a:p>
          <a:p>
            <a:pPr algn="just"/>
            <a:r>
              <a:rPr lang="es-PY" sz="1600" dirty="0">
                <a:hlinkClick r:id="rId3"/>
              </a:rPr>
              <a:t>https://learn.microsoft.com/en-us/azure/architecture/example-scenario/iot/devices-platform-application</a:t>
            </a:r>
            <a:endParaRPr lang="es-PY" sz="1600" dirty="0"/>
          </a:p>
          <a:p>
            <a:pPr algn="just"/>
            <a:r>
              <a:rPr lang="es-PY" sz="1600" dirty="0">
                <a:hlinkClick r:id="rId4"/>
              </a:rPr>
              <a:t>https://learn.microsoft.com/en-us/azure/iot-develop/concepts-architecture</a:t>
            </a:r>
            <a:endParaRPr lang="es-PY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F7E60F-B090-B7EF-4E20-997315C4A18F}"/>
              </a:ext>
            </a:extLst>
          </p:cNvPr>
          <p:cNvSpPr txBox="1"/>
          <p:nvPr/>
        </p:nvSpPr>
        <p:spPr>
          <a:xfrm>
            <a:off x="628607" y="270201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sz="1600" dirty="0">
                <a:hlinkClick r:id="rId5"/>
              </a:rPr>
              <a:t>https://aws.amazon.com/es/iot/</a:t>
            </a:r>
            <a:endParaRPr lang="es-PY" sz="1600" dirty="0"/>
          </a:p>
        </p:txBody>
      </p:sp>
    </p:spTree>
    <p:extLst>
      <p:ext uri="{BB962C8B-B14F-4D97-AF65-F5344CB8AC3E}">
        <p14:creationId xmlns:p14="http://schemas.microsoft.com/office/powerpoint/2010/main" val="251016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EE3C9-26F3-0517-6CDE-6AD710CB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7772400" cy="634082"/>
          </a:xfrm>
        </p:spPr>
        <p:txBody>
          <a:bodyPr anchor="b">
            <a:normAutofit fontScale="90000"/>
          </a:bodyPr>
          <a:lstStyle/>
          <a:p>
            <a:r>
              <a:rPr lang="es-PY" dirty="0"/>
              <a:t>Plataformas de </a:t>
            </a:r>
            <a:r>
              <a:rPr lang="es-PY" dirty="0" err="1"/>
              <a:t>IoT</a:t>
            </a:r>
            <a:r>
              <a:rPr lang="es-PY" dirty="0"/>
              <a:t> conocidas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EF64D6-2A89-C06D-278A-AE49371C9AB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143000"/>
            <a:ext cx="8208912" cy="523832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sz="2400" dirty="0">
                <a:effectLst/>
              </a:rPr>
              <a:t>3. </a:t>
            </a:r>
            <a:r>
              <a:rPr lang="es-MX" sz="2400" dirty="0">
                <a:solidFill>
                  <a:srgbClr val="FF0000"/>
                </a:solidFill>
                <a:effectLst/>
              </a:rPr>
              <a:t>Google Cloud </a:t>
            </a:r>
            <a:r>
              <a:rPr lang="es-MX" sz="2400" dirty="0" err="1">
                <a:solidFill>
                  <a:srgbClr val="FF0000"/>
                </a:solidFill>
                <a:effectLst/>
              </a:rPr>
              <a:t>IoT</a:t>
            </a:r>
            <a:r>
              <a:rPr lang="es-MX" sz="2400" dirty="0">
                <a:effectLst/>
              </a:rPr>
              <a:t>: Google Cloud </a:t>
            </a:r>
            <a:r>
              <a:rPr lang="es-MX" sz="2400" dirty="0" err="1">
                <a:effectLst/>
              </a:rPr>
              <a:t>IoT</a:t>
            </a:r>
            <a:r>
              <a:rPr lang="es-MX" sz="2400" dirty="0">
                <a:effectLst/>
              </a:rPr>
              <a:t> es una plataforma que permite conectar, gestionar y analizar dispositivos </a:t>
            </a:r>
            <a:r>
              <a:rPr lang="es-MX" sz="2400" dirty="0" err="1">
                <a:effectLst/>
              </a:rPr>
              <a:t>IoT</a:t>
            </a:r>
            <a:r>
              <a:rPr lang="es-MX" sz="2400" dirty="0">
                <a:effectLst/>
              </a:rPr>
              <a:t> a través de la infraestructura de Google Cloud. Proporciona servicios de registro, almacenamiento y análisis de datos, así como herramientas de desarrollo y seguridad.</a:t>
            </a:r>
          </a:p>
          <a:p>
            <a:pPr algn="just"/>
            <a:r>
              <a:rPr lang="es-MX" sz="2400" dirty="0">
                <a:effectLst/>
              </a:rPr>
              <a:t>4. </a:t>
            </a:r>
            <a:r>
              <a:rPr lang="es-MX" sz="2400" dirty="0">
                <a:solidFill>
                  <a:srgbClr val="FF0000"/>
                </a:solidFill>
                <a:effectLst/>
              </a:rPr>
              <a:t>IBM Watson </a:t>
            </a:r>
            <a:r>
              <a:rPr lang="es-MX" sz="2400" dirty="0" err="1">
                <a:solidFill>
                  <a:srgbClr val="FF0000"/>
                </a:solidFill>
                <a:effectLst/>
              </a:rPr>
              <a:t>IoT</a:t>
            </a:r>
            <a:r>
              <a:rPr lang="es-MX" sz="2400" dirty="0">
                <a:solidFill>
                  <a:srgbClr val="FF0000"/>
                </a:solidFill>
                <a:effectLst/>
              </a:rPr>
              <a:t> </a:t>
            </a:r>
            <a:r>
              <a:rPr lang="es-MX" sz="2400" dirty="0" err="1">
                <a:solidFill>
                  <a:srgbClr val="FF0000"/>
                </a:solidFill>
                <a:effectLst/>
              </a:rPr>
              <a:t>Platform</a:t>
            </a:r>
            <a:r>
              <a:rPr lang="es-MX" sz="2400" dirty="0">
                <a:effectLst/>
              </a:rPr>
              <a:t>: La plataforma Watson </a:t>
            </a:r>
            <a:r>
              <a:rPr lang="es-MX" sz="2400" dirty="0" err="1">
                <a:effectLst/>
              </a:rPr>
              <a:t>IoT</a:t>
            </a:r>
            <a:r>
              <a:rPr lang="es-MX" sz="2400" dirty="0">
                <a:effectLst/>
              </a:rPr>
              <a:t> de IBM permite conectar, gestionar y obtener conocimientos de dispositivos </a:t>
            </a:r>
            <a:r>
              <a:rPr lang="es-MX" sz="2400" dirty="0" err="1">
                <a:effectLst/>
              </a:rPr>
              <a:t>IoT</a:t>
            </a:r>
            <a:r>
              <a:rPr lang="es-MX" sz="2400" dirty="0">
                <a:effectLst/>
              </a:rPr>
              <a:t>. Ofrece servicios de conectividad, análisis y machine </a:t>
            </a:r>
            <a:r>
              <a:rPr lang="es-MX" sz="2400" dirty="0" err="1">
                <a:effectLst/>
              </a:rPr>
              <a:t>learning</a:t>
            </a:r>
            <a:r>
              <a:rPr lang="es-MX" sz="2400" dirty="0">
                <a:effectLst/>
              </a:rPr>
              <a:t>, así como herramientas para el desarrollo de aplicaciones y la visualización de datos.</a:t>
            </a:r>
          </a:p>
          <a:p>
            <a:pPr algn="just"/>
            <a:r>
              <a:rPr lang="es-MX" sz="2400" dirty="0">
                <a:effectLst/>
              </a:rPr>
              <a:t>5. </a:t>
            </a:r>
            <a:r>
              <a:rPr lang="es-MX" sz="2400" dirty="0">
                <a:solidFill>
                  <a:srgbClr val="FF0000"/>
                </a:solidFill>
                <a:effectLst/>
              </a:rPr>
              <a:t>Siemens </a:t>
            </a:r>
            <a:r>
              <a:rPr lang="es-MX" sz="2400" dirty="0" err="1">
                <a:solidFill>
                  <a:srgbClr val="FF0000"/>
                </a:solidFill>
                <a:effectLst/>
              </a:rPr>
              <a:t>MindSphere</a:t>
            </a:r>
            <a:r>
              <a:rPr lang="es-MX" sz="2400" dirty="0">
                <a:effectLst/>
              </a:rPr>
              <a:t>: </a:t>
            </a:r>
            <a:r>
              <a:rPr lang="es-MX" sz="2400" dirty="0" err="1">
                <a:effectLst/>
              </a:rPr>
              <a:t>MindSphere</a:t>
            </a:r>
            <a:r>
              <a:rPr lang="es-MX" sz="2400" dirty="0">
                <a:effectLst/>
              </a:rPr>
              <a:t> es la plataforma de </a:t>
            </a:r>
            <a:r>
              <a:rPr lang="es-MX" sz="2400" dirty="0" err="1">
                <a:effectLst/>
              </a:rPr>
              <a:t>IoT</a:t>
            </a:r>
            <a:r>
              <a:rPr lang="es-MX" sz="2400" dirty="0">
                <a:effectLst/>
              </a:rPr>
              <a:t> de Siemens, diseñada para conectar y gestionar dispositivos industriales. Proporciona servicios para la recopilación y análisis de datos, así como herramientas de visualización y desarrollo de aplicaciones para entornos industriales.</a:t>
            </a:r>
          </a:p>
          <a:p>
            <a:pPr algn="just"/>
            <a:r>
              <a:rPr lang="es-MX" sz="2400" dirty="0">
                <a:effectLst/>
              </a:rPr>
              <a:t>6. </a:t>
            </a:r>
            <a:r>
              <a:rPr lang="es-MX" sz="2400" dirty="0">
                <a:solidFill>
                  <a:srgbClr val="FF0000"/>
                </a:solidFill>
                <a:effectLst/>
              </a:rPr>
              <a:t>Cisco </a:t>
            </a:r>
            <a:r>
              <a:rPr lang="es-MX" sz="2400" dirty="0" err="1">
                <a:solidFill>
                  <a:srgbClr val="FF0000"/>
                </a:solidFill>
                <a:effectLst/>
              </a:rPr>
              <a:t>IoT</a:t>
            </a:r>
            <a:r>
              <a:rPr lang="es-MX" sz="2400" dirty="0">
                <a:solidFill>
                  <a:srgbClr val="FF0000"/>
                </a:solidFill>
                <a:effectLst/>
              </a:rPr>
              <a:t> Cloud </a:t>
            </a:r>
            <a:r>
              <a:rPr lang="es-MX" sz="2400" dirty="0" err="1">
                <a:solidFill>
                  <a:srgbClr val="FF0000"/>
                </a:solidFill>
                <a:effectLst/>
              </a:rPr>
              <a:t>Connect</a:t>
            </a:r>
            <a:r>
              <a:rPr lang="es-MX" sz="2400" dirty="0">
                <a:effectLst/>
              </a:rPr>
              <a:t>: Cisco </a:t>
            </a:r>
            <a:r>
              <a:rPr lang="es-MX" sz="2400" dirty="0" err="1">
                <a:effectLst/>
              </a:rPr>
              <a:t>IoT</a:t>
            </a:r>
            <a:r>
              <a:rPr lang="es-MX" sz="2400" dirty="0">
                <a:effectLst/>
              </a:rPr>
              <a:t> Cloud </a:t>
            </a:r>
            <a:r>
              <a:rPr lang="es-MX" sz="2400" dirty="0" err="1">
                <a:effectLst/>
              </a:rPr>
              <a:t>Connect</a:t>
            </a:r>
            <a:r>
              <a:rPr lang="es-MX" sz="2400" dirty="0">
                <a:effectLst/>
              </a:rPr>
              <a:t> es una plataforma que permite la conexión y gestión de dispositivos </a:t>
            </a:r>
            <a:r>
              <a:rPr lang="es-MX" sz="2400" dirty="0" err="1">
                <a:effectLst/>
              </a:rPr>
              <a:t>IoT</a:t>
            </a:r>
            <a:r>
              <a:rPr lang="es-MX" sz="2400" dirty="0">
                <a:effectLst/>
              </a:rPr>
              <a:t>. Proporciona servicios de conectividad, seguridad y análisis de datos, así como herramientas para el desarrollo de aplicaciones </a:t>
            </a:r>
            <a:r>
              <a:rPr lang="es-MX" sz="2400" dirty="0" err="1">
                <a:effectLst/>
              </a:rPr>
              <a:t>IoT</a:t>
            </a:r>
            <a:r>
              <a:rPr lang="es-MX" sz="2400" dirty="0">
                <a:effectLst/>
              </a:rPr>
              <a:t>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22382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EE3C9-26F3-0517-6CDE-6AD710CB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8424936" cy="576064"/>
          </a:xfrm>
        </p:spPr>
        <p:txBody>
          <a:bodyPr anchor="b">
            <a:normAutofit fontScale="90000"/>
          </a:bodyPr>
          <a:lstStyle/>
          <a:p>
            <a:r>
              <a:rPr lang="es-PY" dirty="0"/>
              <a:t>Plataformas de </a:t>
            </a:r>
            <a:r>
              <a:rPr lang="es-PY" dirty="0" err="1"/>
              <a:t>IoT</a:t>
            </a:r>
            <a:r>
              <a:rPr lang="es-PY" dirty="0"/>
              <a:t> conocidas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EF64D6-2A89-C06D-278A-AE49371C9AB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908720"/>
            <a:ext cx="8208912" cy="547260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MX" sz="2400" dirty="0">
                <a:effectLst/>
              </a:rPr>
              <a:t>7. </a:t>
            </a:r>
            <a:r>
              <a:rPr lang="es-MX" sz="2400" dirty="0">
                <a:solidFill>
                  <a:srgbClr val="FF0000"/>
                </a:solidFill>
                <a:effectLst/>
              </a:rPr>
              <a:t>Bosch </a:t>
            </a:r>
            <a:r>
              <a:rPr lang="es-MX" sz="2400" dirty="0" err="1">
                <a:solidFill>
                  <a:srgbClr val="FF0000"/>
                </a:solidFill>
                <a:effectLst/>
              </a:rPr>
              <a:t>IoT</a:t>
            </a:r>
            <a:r>
              <a:rPr lang="es-MX" sz="2400" dirty="0">
                <a:solidFill>
                  <a:srgbClr val="FF0000"/>
                </a:solidFill>
                <a:effectLst/>
              </a:rPr>
              <a:t> Suite</a:t>
            </a:r>
            <a:r>
              <a:rPr lang="es-MX" sz="2400" dirty="0">
                <a:effectLst/>
              </a:rPr>
              <a:t>: Bosch </a:t>
            </a:r>
            <a:r>
              <a:rPr lang="es-MX" sz="2400" dirty="0" err="1">
                <a:effectLst/>
              </a:rPr>
              <a:t>IoT</a:t>
            </a:r>
            <a:r>
              <a:rPr lang="es-MX" sz="2400" dirty="0">
                <a:effectLst/>
              </a:rPr>
              <a:t> Suite es una plataforma de </a:t>
            </a:r>
            <a:r>
              <a:rPr lang="es-MX" sz="2400" dirty="0" err="1">
                <a:effectLst/>
              </a:rPr>
              <a:t>IoT</a:t>
            </a:r>
            <a:r>
              <a:rPr lang="es-MX" sz="2400" dirty="0">
                <a:effectLst/>
              </a:rPr>
              <a:t> que ofrece servicios para la conexión, gestión y análisis de dispositivos </a:t>
            </a:r>
            <a:r>
              <a:rPr lang="es-MX" sz="2400" dirty="0" err="1">
                <a:effectLst/>
              </a:rPr>
              <a:t>IoT</a:t>
            </a:r>
            <a:r>
              <a:rPr lang="es-MX" sz="2400" dirty="0">
                <a:effectLst/>
              </a:rPr>
              <a:t>. Incluye herramientas para la implementación de soluciones </a:t>
            </a:r>
            <a:r>
              <a:rPr lang="es-MX" sz="2400" dirty="0" err="1">
                <a:effectLst/>
              </a:rPr>
              <a:t>IoT</a:t>
            </a:r>
            <a:r>
              <a:rPr lang="es-MX" sz="2400" dirty="0">
                <a:effectLst/>
              </a:rPr>
              <a:t> en diversos sectores, como la movilidad, la industria y la energía.</a:t>
            </a:r>
          </a:p>
          <a:p>
            <a:pPr algn="just"/>
            <a:endParaRPr lang="es-MX" sz="2400" dirty="0">
              <a:effectLst/>
            </a:endParaRPr>
          </a:p>
          <a:p>
            <a:pPr algn="just"/>
            <a:r>
              <a:rPr lang="es-MX" sz="2400" dirty="0">
                <a:effectLst/>
              </a:rPr>
              <a:t>8. </a:t>
            </a:r>
            <a:r>
              <a:rPr lang="es-MX" sz="2400" dirty="0">
                <a:solidFill>
                  <a:srgbClr val="FF0000"/>
                </a:solidFill>
                <a:effectLst/>
              </a:rPr>
              <a:t>GE </a:t>
            </a:r>
            <a:r>
              <a:rPr lang="es-MX" sz="2400" dirty="0" err="1">
                <a:solidFill>
                  <a:srgbClr val="FF0000"/>
                </a:solidFill>
                <a:effectLst/>
              </a:rPr>
              <a:t>Predix</a:t>
            </a:r>
            <a:r>
              <a:rPr lang="es-MX" sz="2400" dirty="0">
                <a:effectLst/>
              </a:rPr>
              <a:t>: </a:t>
            </a:r>
            <a:r>
              <a:rPr lang="es-MX" sz="2400" dirty="0" err="1">
                <a:effectLst/>
              </a:rPr>
              <a:t>Predix</a:t>
            </a:r>
            <a:r>
              <a:rPr lang="es-MX" sz="2400" dirty="0">
                <a:effectLst/>
              </a:rPr>
              <a:t> es la plataforma de </a:t>
            </a:r>
            <a:r>
              <a:rPr lang="es-MX" sz="2400" dirty="0" err="1">
                <a:effectLst/>
              </a:rPr>
              <a:t>IoT</a:t>
            </a:r>
            <a:r>
              <a:rPr lang="es-MX" sz="2400" dirty="0">
                <a:effectLst/>
              </a:rPr>
              <a:t> de General Electric (GE), diseñada para la industria y servicios públicos. Ofrece servicios para la gestión y análisis de datos, así como herramientas para el desarrollo de aplicaciones y la creación de modelos predictivos.</a:t>
            </a:r>
          </a:p>
          <a:p>
            <a:pPr algn="just"/>
            <a:endParaRPr lang="es-MX" sz="2400" dirty="0">
              <a:effectLst/>
            </a:endParaRPr>
          </a:p>
          <a:p>
            <a:pPr algn="just"/>
            <a:r>
              <a:rPr lang="es-MX" sz="2400" dirty="0">
                <a:effectLst/>
              </a:rPr>
              <a:t>9. </a:t>
            </a:r>
            <a:r>
              <a:rPr lang="es-MX" sz="2400" dirty="0">
                <a:solidFill>
                  <a:srgbClr val="FF0000"/>
                </a:solidFill>
                <a:effectLst/>
              </a:rPr>
              <a:t>Oracle </a:t>
            </a:r>
            <a:r>
              <a:rPr lang="es-MX" sz="2400" dirty="0" err="1">
                <a:solidFill>
                  <a:srgbClr val="FF0000"/>
                </a:solidFill>
                <a:effectLst/>
              </a:rPr>
              <a:t>IoT</a:t>
            </a:r>
            <a:r>
              <a:rPr lang="es-MX" sz="2400" dirty="0">
                <a:solidFill>
                  <a:srgbClr val="FF0000"/>
                </a:solidFill>
                <a:effectLst/>
              </a:rPr>
              <a:t> Cloud</a:t>
            </a:r>
            <a:r>
              <a:rPr lang="es-MX" sz="2400" dirty="0">
                <a:effectLst/>
              </a:rPr>
              <a:t>: Oracle </a:t>
            </a:r>
            <a:r>
              <a:rPr lang="es-MX" sz="2400" dirty="0" err="1">
                <a:effectLst/>
              </a:rPr>
              <a:t>IoT</a:t>
            </a:r>
            <a:r>
              <a:rPr lang="es-MX" sz="2400" dirty="0">
                <a:effectLst/>
              </a:rPr>
              <a:t> Cloud es una plataforma que permite conectar, gestionar y analizar dispositivos </a:t>
            </a:r>
            <a:r>
              <a:rPr lang="es-MX" sz="2400" dirty="0" err="1">
                <a:effectLst/>
              </a:rPr>
              <a:t>IoT</a:t>
            </a:r>
            <a:r>
              <a:rPr lang="es-MX" sz="2400" dirty="0">
                <a:effectLst/>
              </a:rPr>
              <a:t>. Ofrece servicios de almacenamiento y análisis de datos, así como herramientas de desarrollo y seguridad.</a:t>
            </a:r>
          </a:p>
          <a:p>
            <a:pPr algn="just"/>
            <a:endParaRPr lang="es-MX" sz="2400" dirty="0">
              <a:effectLst/>
            </a:endParaRPr>
          </a:p>
          <a:p>
            <a:pPr algn="just"/>
            <a:r>
              <a:rPr lang="es-MX" sz="2400" dirty="0">
                <a:effectLst/>
              </a:rPr>
              <a:t>10. </a:t>
            </a:r>
            <a:r>
              <a:rPr lang="es-MX" sz="2400" dirty="0">
                <a:solidFill>
                  <a:srgbClr val="FF0000"/>
                </a:solidFill>
                <a:effectLst/>
              </a:rPr>
              <a:t>SAP Leonardo </a:t>
            </a:r>
            <a:r>
              <a:rPr lang="es-MX" sz="2400" dirty="0" err="1">
                <a:solidFill>
                  <a:srgbClr val="FF0000"/>
                </a:solidFill>
                <a:effectLst/>
              </a:rPr>
              <a:t>IoT</a:t>
            </a:r>
            <a:r>
              <a:rPr lang="es-MX" sz="2400" dirty="0">
                <a:effectLst/>
              </a:rPr>
              <a:t>: SAP Leonardo </a:t>
            </a:r>
            <a:r>
              <a:rPr lang="es-MX" sz="2400" dirty="0" err="1">
                <a:effectLst/>
              </a:rPr>
              <a:t>IoT</a:t>
            </a:r>
            <a:r>
              <a:rPr lang="es-MX" sz="2400" dirty="0">
                <a:effectLst/>
              </a:rPr>
              <a:t> es una plataforma que combina el </a:t>
            </a:r>
            <a:r>
              <a:rPr lang="es-MX" sz="2400" dirty="0" err="1">
                <a:effectLst/>
              </a:rPr>
              <a:t>IoT</a:t>
            </a:r>
            <a:r>
              <a:rPr lang="es-MX" sz="2400" dirty="0">
                <a:effectLst/>
              </a:rPr>
              <a:t> con tecnologías como el </a:t>
            </a:r>
            <a:r>
              <a:rPr lang="es-MX" sz="2400" dirty="0" err="1">
                <a:effectLst/>
              </a:rPr>
              <a:t>big</a:t>
            </a:r>
            <a:r>
              <a:rPr lang="es-MX" sz="2400" dirty="0">
                <a:effectLst/>
              </a:rPr>
              <a:t> data, el machine </a:t>
            </a:r>
            <a:r>
              <a:rPr lang="es-MX" sz="2400" dirty="0" err="1">
                <a:effectLst/>
              </a:rPr>
              <a:t>learning</a:t>
            </a:r>
            <a:r>
              <a:rPr lang="es-MX" sz="2400" dirty="0">
                <a:effectLst/>
              </a:rPr>
              <a:t> y la </a:t>
            </a:r>
            <a:r>
              <a:rPr lang="es-MX" sz="2400" dirty="0" err="1">
                <a:effectLst/>
              </a:rPr>
              <a:t>blockchain</a:t>
            </a:r>
            <a:r>
              <a:rPr lang="es-MX" sz="2400" dirty="0">
                <a:effectLst/>
              </a:rPr>
              <a:t>. Permite conectar, gestionar y analizar dispositivos </a:t>
            </a:r>
            <a:r>
              <a:rPr lang="es-MX" sz="2400" dirty="0" err="1">
                <a:effectLst/>
              </a:rPr>
              <a:t>IoT</a:t>
            </a:r>
            <a:r>
              <a:rPr lang="es-MX" sz="2400" dirty="0">
                <a:effectLst/>
              </a:rPr>
              <a:t>, y ofrece servicios para el desarrollo de aplicaciones y la integración de sistemas.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66059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EE3C9-26F3-0517-6CDE-6AD710CB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8424936" cy="576064"/>
          </a:xfrm>
        </p:spPr>
        <p:txBody>
          <a:bodyPr anchor="b">
            <a:normAutofit fontScale="90000"/>
          </a:bodyPr>
          <a:lstStyle/>
          <a:p>
            <a:r>
              <a:rPr lang="es-PY" dirty="0"/>
              <a:t>Recursos adicionales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EF64D6-2A89-C06D-278A-AE49371C9AB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75556" y="908720"/>
            <a:ext cx="8208912" cy="547260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sz="2000" dirty="0">
                <a:effectLst/>
                <a:hlinkClick r:id="rId2"/>
              </a:rPr>
              <a:t>https://www.thingsquare.com/</a:t>
            </a:r>
            <a:endParaRPr lang="es-MX" sz="2000" dirty="0">
              <a:effectLst/>
            </a:endParaRPr>
          </a:p>
          <a:p>
            <a:pPr algn="just"/>
            <a:endParaRPr lang="es-MX" sz="2000" dirty="0">
              <a:effectLst/>
            </a:endParaRPr>
          </a:p>
          <a:p>
            <a:pPr algn="just"/>
            <a:r>
              <a:rPr lang="es-MX" sz="2000" dirty="0">
                <a:effectLst/>
                <a:hlinkClick r:id="rId3"/>
              </a:rPr>
              <a:t>https://www.libelium.com/</a:t>
            </a:r>
            <a:endParaRPr lang="es-MX" sz="2000" dirty="0">
              <a:effectLst/>
            </a:endParaRPr>
          </a:p>
          <a:p>
            <a:pPr algn="just"/>
            <a:endParaRPr lang="es-MX" sz="2000" dirty="0">
              <a:effectLst/>
            </a:endParaRPr>
          </a:p>
          <a:p>
            <a:pPr algn="just"/>
            <a:r>
              <a:rPr lang="es-MX" sz="2000" dirty="0">
                <a:effectLst/>
                <a:hlinkClick r:id="rId4"/>
              </a:rPr>
              <a:t>https://www.advanticsys.com/</a:t>
            </a:r>
            <a:endParaRPr lang="es-MX" sz="2000" dirty="0">
              <a:effectLst/>
            </a:endParaRPr>
          </a:p>
          <a:p>
            <a:pPr algn="just"/>
            <a:endParaRPr lang="es-MX" sz="2000" dirty="0">
              <a:effectLst/>
            </a:endParaRPr>
          </a:p>
          <a:p>
            <a:pPr algn="just"/>
            <a:r>
              <a:rPr lang="es-MX" sz="2000" dirty="0">
                <a:effectLst/>
                <a:hlinkClick r:id="rId5"/>
              </a:rPr>
              <a:t>https://www.seeedstudio.com</a:t>
            </a:r>
            <a:endParaRPr lang="es-MX" sz="2000" dirty="0">
              <a:effectLst/>
            </a:endParaRPr>
          </a:p>
          <a:p>
            <a:pPr algn="just"/>
            <a:endParaRPr lang="es-MX" sz="2000" dirty="0">
              <a:effectLst/>
            </a:endParaRPr>
          </a:p>
          <a:p>
            <a:pPr algn="just"/>
            <a:r>
              <a:rPr lang="es-MX" sz="2000" dirty="0">
                <a:effectLst/>
                <a:hlinkClick r:id="rId6"/>
              </a:rPr>
              <a:t>https://internetofthings.ibmcloud.com/</a:t>
            </a:r>
            <a:endParaRPr lang="es-MX" sz="2000" dirty="0">
              <a:effectLst/>
            </a:endParaRPr>
          </a:p>
          <a:p>
            <a:pPr algn="just"/>
            <a:endParaRPr lang="es-MX" sz="2000" dirty="0">
              <a:effectLst/>
            </a:endParaRPr>
          </a:p>
          <a:p>
            <a:pPr algn="just"/>
            <a:r>
              <a:rPr lang="es-MX" sz="2000" dirty="0">
                <a:effectLst/>
                <a:hlinkClick r:id="rId7"/>
              </a:rPr>
              <a:t>https://www.cisco.com/c/en/us/solutions/internet-of-things/overview.html</a:t>
            </a:r>
            <a:endParaRPr lang="es-MX" sz="2000" dirty="0">
              <a:effectLst/>
            </a:endParaRPr>
          </a:p>
          <a:p>
            <a:pPr algn="just"/>
            <a:endParaRPr lang="es-MX" sz="2000" dirty="0">
              <a:effectLst/>
            </a:endParaRPr>
          </a:p>
          <a:p>
            <a:pPr algn="just"/>
            <a:r>
              <a:rPr lang="es-MX" sz="2000" dirty="0">
                <a:hlinkClick r:id="rId8"/>
              </a:rPr>
              <a:t>https://bosch-iot-suite.com/</a:t>
            </a:r>
            <a:endParaRPr lang="es-MX" sz="2000" dirty="0"/>
          </a:p>
          <a:p>
            <a:pPr algn="just"/>
            <a:endParaRPr lang="es-MX" sz="2000" dirty="0"/>
          </a:p>
          <a:p>
            <a:pPr algn="just"/>
            <a:r>
              <a:rPr lang="es-MX" sz="2000" dirty="0">
                <a:hlinkClick r:id="rId9"/>
              </a:rPr>
              <a:t>https://www.ge.com/digital/iiot-platform</a:t>
            </a:r>
            <a:endParaRPr lang="es-MX" sz="2000" dirty="0"/>
          </a:p>
          <a:p>
            <a:pPr algn="just"/>
            <a:endParaRPr lang="es-MX" sz="2000" dirty="0"/>
          </a:p>
          <a:p>
            <a:pPr algn="just"/>
            <a:r>
              <a:rPr lang="es-MX" sz="2000" dirty="0">
                <a:hlinkClick r:id="rId10"/>
              </a:rPr>
              <a:t>https://www.oracle.com/internet-of-things/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12206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EE3C9-26F3-0517-6CDE-6AD710CB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80118"/>
            <a:ext cx="7772400" cy="658072"/>
          </a:xfrm>
        </p:spPr>
        <p:txBody>
          <a:bodyPr>
            <a:normAutofit fontScale="90000"/>
          </a:bodyPr>
          <a:lstStyle/>
          <a:p>
            <a:r>
              <a:rPr lang="es-PY" dirty="0"/>
              <a:t>Tarea 06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33CD16-CBC7-920D-F16B-7E35479422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55776" y="274638"/>
            <a:ext cx="4852353" cy="469032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MX" b="1" dirty="0"/>
              <a:t>Comparar y contrastar las plataformas de </a:t>
            </a:r>
            <a:r>
              <a:rPr lang="es-MX" b="1" dirty="0" err="1"/>
              <a:t>IoT</a:t>
            </a:r>
            <a:endParaRPr lang="es-PY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2DD8006-03FA-B659-3F44-3D9B9C9C4EF3}"/>
              </a:ext>
            </a:extLst>
          </p:cNvPr>
          <p:cNvSpPr txBox="1"/>
          <p:nvPr/>
        </p:nvSpPr>
        <p:spPr>
          <a:xfrm>
            <a:off x="213284" y="900450"/>
            <a:ext cx="81751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Instrucciones</a:t>
            </a:r>
          </a:p>
          <a:p>
            <a:pPr algn="just"/>
            <a:r>
              <a:rPr lang="es-MX" dirty="0"/>
              <a:t>Cree una tabla para compararlos y contrastarlos, y anote al menos 2 razones por las que usaría una plataforma sobre otras</a:t>
            </a:r>
            <a:endParaRPr lang="es-PY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B6850B48-9873-8244-8463-52BCD17C0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60573"/>
              </p:ext>
            </p:extLst>
          </p:nvPr>
        </p:nvGraphicFramePr>
        <p:xfrm>
          <a:off x="323528" y="4480223"/>
          <a:ext cx="806489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11">
                  <a:extLst>
                    <a:ext uri="{9D8B030D-6E8A-4147-A177-3AD203B41FA5}">
                      <a16:colId xmlns:a16="http://schemas.microsoft.com/office/drawing/2014/main" val="1722862398"/>
                    </a:ext>
                  </a:extLst>
                </a:gridCol>
                <a:gridCol w="1707337">
                  <a:extLst>
                    <a:ext uri="{9D8B030D-6E8A-4147-A177-3AD203B41FA5}">
                      <a16:colId xmlns:a16="http://schemas.microsoft.com/office/drawing/2014/main" val="239395887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67690772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554398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Criterio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Muy Bueno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Aceptable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Necesita mejorar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89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Razones para usar uno sobre el otro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Pudo proporcionar 2 o más razones</a:t>
                      </a:r>
                      <a:endParaRPr lang="es-P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Solo pude proporcionar 1-2 razones</a:t>
                      </a:r>
                      <a:endParaRPr lang="es-P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No pudo proporcionar 1 o más razones</a:t>
                      </a:r>
                      <a:endParaRPr lang="es-P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67089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EEB53162-FF7E-F54F-A933-A35BD75DB464}"/>
              </a:ext>
            </a:extLst>
          </p:cNvPr>
          <p:cNvSpPr txBox="1"/>
          <p:nvPr/>
        </p:nvSpPr>
        <p:spPr>
          <a:xfrm>
            <a:off x="269776" y="40050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Rúbrica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3266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11" y="1027045"/>
            <a:ext cx="7772400" cy="1362075"/>
          </a:xfrm>
        </p:spPr>
        <p:txBody>
          <a:bodyPr/>
          <a:lstStyle/>
          <a:p>
            <a:r>
              <a:rPr lang="es-ES" dirty="0"/>
              <a:t>Créditos</a:t>
            </a:r>
            <a:endParaRPr lang="es-PY" dirty="0"/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6029828" y="536973"/>
            <a:ext cx="3184358" cy="1451973"/>
          </a:xfrm>
          <a:prstGeom prst="rect">
            <a:avLst/>
          </a:prstGeom>
        </p:spPr>
        <p:txBody>
          <a:bodyPr anchor="t" anchorCtr="0">
            <a:normAutofit fontScale="550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>
                <a:hlinkClick r:id="rId2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Asunción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@2023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pic>
        <p:nvPicPr>
          <p:cNvPr id="12" name="Imagen 11">
            <a:hlinkClick r:id="rId3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11" y="331994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107504" y="6670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AB9267-5F45-D5BB-7379-B48B6047F4DA}"/>
              </a:ext>
            </a:extLst>
          </p:cNvPr>
          <p:cNvSpPr txBox="1"/>
          <p:nvPr/>
        </p:nvSpPr>
        <p:spPr>
          <a:xfrm>
            <a:off x="246011" y="255853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/>
              <a:t>https://github.com/microsoft/IoT-For-Beginners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1AF24A-52BC-892C-5E0C-B9437022CFBB}"/>
              </a:ext>
            </a:extLst>
          </p:cNvPr>
          <p:cNvSpPr txBox="1"/>
          <p:nvPr/>
        </p:nvSpPr>
        <p:spPr>
          <a:xfrm>
            <a:off x="246011" y="2872072"/>
            <a:ext cx="3732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/>
              <a:t>https://github.com/aegiloru/dIOT_2023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4655C44-11B2-EC1E-F5A5-E5C2E0EAD0A4}"/>
              </a:ext>
            </a:extLst>
          </p:cNvPr>
          <p:cNvSpPr txBox="1"/>
          <p:nvPr/>
        </p:nvSpPr>
        <p:spPr>
          <a:xfrm>
            <a:off x="246011" y="3185613"/>
            <a:ext cx="58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/>
              <a:t>https://ead.pol.una.py/politecnica/course/view.php?id=7184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480F42F-9737-EF9F-0379-EC7609457607}"/>
              </a:ext>
            </a:extLst>
          </p:cNvPr>
          <p:cNvSpPr txBox="1"/>
          <p:nvPr/>
        </p:nvSpPr>
        <p:spPr>
          <a:xfrm>
            <a:off x="239974" y="3464518"/>
            <a:ext cx="8879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/>
              <a:t>https://github.com/microsoft/IoT-For-Beginners/tree/main/1-getting-started/lessons/2-deeper-dive</a:t>
            </a:r>
          </a:p>
        </p:txBody>
      </p:sp>
    </p:spTree>
    <p:extLst>
      <p:ext uri="{BB962C8B-B14F-4D97-AF65-F5344CB8AC3E}">
        <p14:creationId xmlns:p14="http://schemas.microsoft.com/office/powerpoint/2010/main" val="602351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5066</TotalTime>
  <Words>901</Words>
  <Application>Microsoft Office PowerPoint</Application>
  <PresentationFormat>Presentación en pantalla 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Perpetua</vt:lpstr>
      <vt:lpstr>Wingdings 2</vt:lpstr>
      <vt:lpstr>Equidad</vt:lpstr>
      <vt:lpstr>Plataformas de IoT</vt:lpstr>
      <vt:lpstr>Plataformas de IoT - Definición</vt:lpstr>
      <vt:lpstr>Plataformas de IoT conocidas</vt:lpstr>
      <vt:lpstr>Plataformas de IoT conocidas</vt:lpstr>
      <vt:lpstr>Plataformas de IoT conocidas</vt:lpstr>
      <vt:lpstr>Recursos adicionales</vt:lpstr>
      <vt:lpstr>Tarea 06</vt:lpstr>
      <vt:lpstr>Créditos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subject/>
  <dc:creator>Ariel Guerrero</dc:creator>
  <cp:keywords/>
  <dc:description/>
  <cp:lastModifiedBy>Gregorio Ariel Guerrero Moral</cp:lastModifiedBy>
  <cp:revision>111</cp:revision>
  <cp:lastPrinted>2023-05-24T21:49:41Z</cp:lastPrinted>
  <dcterms:created xsi:type="dcterms:W3CDTF">2015-03-02T13:24:06Z</dcterms:created>
  <dcterms:modified xsi:type="dcterms:W3CDTF">2023-05-24T21:56:59Z</dcterms:modified>
  <cp:category/>
</cp:coreProperties>
</file>